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59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16"/>
    <p:restoredTop sz="94671"/>
  </p:normalViewPr>
  <p:slideViewPr>
    <p:cSldViewPr snapToGrid="0" snapToObjects="1">
      <p:cViewPr>
        <p:scale>
          <a:sx n="155" d="100"/>
          <a:sy n="155" d="100"/>
        </p:scale>
        <p:origin x="-1808" y="-2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C1C74-93C0-064E-97E2-A38DE4EBBECA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9799E-A595-5147-881F-6C525CAF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3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9799E-A595-5147-881F-6C525CAF4F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9799E-A595-5147-881F-6C525CAF4F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5C33-DAB6-4546-B06D-886B2BAD35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</p:spTree>
    <p:extLst>
      <p:ext uri="{BB962C8B-B14F-4D97-AF65-F5344CB8AC3E}">
        <p14:creationId xmlns:p14="http://schemas.microsoft.com/office/powerpoint/2010/main" val="115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2" name="Heptagon 21">
            <a:extLst>
              <a:ext uri="{FF2B5EF4-FFF2-40B4-BE49-F238E27FC236}">
                <a16:creationId xmlns:a16="http://schemas.microsoft.com/office/drawing/2014/main" id="{B8BF7B89-D088-6C48-B90A-6199AFBFF5A3}"/>
              </a:ext>
            </a:extLst>
          </p:cNvPr>
          <p:cNvSpPr/>
          <p:nvPr/>
        </p:nvSpPr>
        <p:spPr>
          <a:xfrm>
            <a:off x="673162" y="2063816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</a:p>
        </p:txBody>
      </p:sp>
      <p:sp>
        <p:nvSpPr>
          <p:cNvPr id="26" name="Heptagon 25">
            <a:extLst>
              <a:ext uri="{FF2B5EF4-FFF2-40B4-BE49-F238E27FC236}">
                <a16:creationId xmlns:a16="http://schemas.microsoft.com/office/drawing/2014/main" id="{CF00F712-420A-4440-BD1D-5FB99A1042A7}"/>
              </a:ext>
            </a:extLst>
          </p:cNvPr>
          <p:cNvSpPr/>
          <p:nvPr/>
        </p:nvSpPr>
        <p:spPr>
          <a:xfrm>
            <a:off x="2860713" y="2092386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8C562C-1EC3-0944-BD1B-212C2B8E5B49}"/>
              </a:ext>
            </a:extLst>
          </p:cNvPr>
          <p:cNvSpPr txBox="1"/>
          <p:nvPr/>
        </p:nvSpPr>
        <p:spPr>
          <a:xfrm>
            <a:off x="1932432" y="2448301"/>
            <a:ext cx="886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SSH</a:t>
            </a:r>
          </a:p>
          <a:p>
            <a:r>
              <a:rPr lang="en-US" sz="1200" dirty="0"/>
              <a:t>Tunnel</a:t>
            </a:r>
          </a:p>
          <a:p>
            <a:r>
              <a:rPr lang="en-US" sz="1200" dirty="0"/>
              <a:t>Via master </a:t>
            </a:r>
          </a:p>
          <a:p>
            <a:r>
              <a:rPr lang="en-US" sz="1200" dirty="0"/>
              <a:t>to workers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0479A4CB-DE28-AB4A-A9ED-27C2FD82A497}"/>
              </a:ext>
            </a:extLst>
          </p:cNvPr>
          <p:cNvSpPr/>
          <p:nvPr/>
        </p:nvSpPr>
        <p:spPr>
          <a:xfrm>
            <a:off x="3529416" y="4069065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4AA4DFB9-3F66-AA48-B6B1-79A429D7CDC3}"/>
              </a:ext>
            </a:extLst>
          </p:cNvPr>
          <p:cNvSpPr/>
          <p:nvPr/>
        </p:nvSpPr>
        <p:spPr>
          <a:xfrm>
            <a:off x="5200591" y="4075834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6D61E18B-0FF9-CE4E-9F2C-0971A12A293C}"/>
              </a:ext>
            </a:extLst>
          </p:cNvPr>
          <p:cNvSpPr/>
          <p:nvPr/>
        </p:nvSpPr>
        <p:spPr>
          <a:xfrm>
            <a:off x="6845325" y="4069065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50943DFB-0EE8-5E4B-A06D-CF5330D9B6AF}"/>
              </a:ext>
            </a:extLst>
          </p:cNvPr>
          <p:cNvSpPr/>
          <p:nvPr/>
        </p:nvSpPr>
        <p:spPr>
          <a:xfrm>
            <a:off x="8400010" y="4069065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4CE2462-D98E-7F48-9CA9-20D49C850016}"/>
              </a:ext>
            </a:extLst>
          </p:cNvPr>
          <p:cNvSpPr/>
          <p:nvPr/>
        </p:nvSpPr>
        <p:spPr>
          <a:xfrm>
            <a:off x="3482649" y="4769752"/>
            <a:ext cx="532483" cy="948468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MP</a:t>
            </a:r>
          </a:p>
          <a:p>
            <a:pPr algn="ctr"/>
            <a:r>
              <a:rPr lang="en-US" sz="800" dirty="0"/>
              <a:t>LP</a:t>
            </a:r>
          </a:p>
          <a:p>
            <a:pPr algn="ctr"/>
            <a:r>
              <a:rPr lang="en-US" sz="800" dirty="0"/>
              <a:t>1P</a:t>
            </a:r>
          </a:p>
          <a:p>
            <a:pPr algn="ctr"/>
            <a:r>
              <a:rPr lang="en-US" sz="800" dirty="0"/>
              <a:t>2P</a:t>
            </a:r>
          </a:p>
          <a:p>
            <a:pPr algn="ctr"/>
            <a:r>
              <a:rPr lang="en-US" sz="800" dirty="0"/>
              <a:t>3P</a:t>
            </a:r>
          </a:p>
          <a:p>
            <a:pPr algn="ctr"/>
            <a:r>
              <a:rPr lang="en-US" sz="800" dirty="0"/>
              <a:t>4P</a:t>
            </a:r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31203198-E9B9-2C48-AAFD-B69279889E7F}"/>
              </a:ext>
            </a:extLst>
          </p:cNvPr>
          <p:cNvSpPr/>
          <p:nvPr/>
        </p:nvSpPr>
        <p:spPr>
          <a:xfrm>
            <a:off x="5103568" y="4769753"/>
            <a:ext cx="532483" cy="948468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MP</a:t>
            </a:r>
          </a:p>
          <a:p>
            <a:pPr algn="ctr"/>
            <a:r>
              <a:rPr lang="en-US" sz="800" dirty="0"/>
              <a:t>LP</a:t>
            </a:r>
          </a:p>
          <a:p>
            <a:pPr algn="ctr"/>
            <a:r>
              <a:rPr lang="en-US" sz="800" dirty="0"/>
              <a:t>1P</a:t>
            </a:r>
          </a:p>
          <a:p>
            <a:pPr algn="ctr"/>
            <a:r>
              <a:rPr lang="en-US" sz="800" dirty="0"/>
              <a:t>2P</a:t>
            </a:r>
          </a:p>
          <a:p>
            <a:pPr algn="ctr"/>
            <a:r>
              <a:rPr lang="en-US" sz="800" dirty="0"/>
              <a:t>3P</a:t>
            </a:r>
          </a:p>
          <a:p>
            <a:pPr algn="ctr"/>
            <a:r>
              <a:rPr lang="en-US" sz="800" dirty="0"/>
              <a:t>4P</a:t>
            </a:r>
          </a:p>
        </p:txBody>
      </p:sp>
      <p:sp>
        <p:nvSpPr>
          <p:cNvPr id="54" name="Round Same Side Corner Rectangle 53">
            <a:extLst>
              <a:ext uri="{FF2B5EF4-FFF2-40B4-BE49-F238E27FC236}">
                <a16:creationId xmlns:a16="http://schemas.microsoft.com/office/drawing/2014/main" id="{3430045E-0A6A-8143-B44A-93BF6231C652}"/>
              </a:ext>
            </a:extLst>
          </p:cNvPr>
          <p:cNvSpPr/>
          <p:nvPr/>
        </p:nvSpPr>
        <p:spPr>
          <a:xfrm>
            <a:off x="6707727" y="4769752"/>
            <a:ext cx="532483" cy="948468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MP</a:t>
            </a:r>
          </a:p>
          <a:p>
            <a:pPr algn="ctr"/>
            <a:r>
              <a:rPr lang="en-US" sz="800" dirty="0"/>
              <a:t>LP</a:t>
            </a:r>
          </a:p>
          <a:p>
            <a:pPr algn="ctr"/>
            <a:r>
              <a:rPr lang="en-US" sz="800" dirty="0"/>
              <a:t>1P</a:t>
            </a:r>
          </a:p>
          <a:p>
            <a:pPr algn="ctr"/>
            <a:r>
              <a:rPr lang="en-US" sz="800" dirty="0"/>
              <a:t>2P</a:t>
            </a:r>
          </a:p>
          <a:p>
            <a:pPr algn="ctr"/>
            <a:r>
              <a:rPr lang="en-US" sz="800" dirty="0"/>
              <a:t>3P</a:t>
            </a:r>
          </a:p>
          <a:p>
            <a:pPr algn="ctr"/>
            <a:r>
              <a:rPr lang="en-US" sz="800" dirty="0"/>
              <a:t>4P</a:t>
            </a:r>
          </a:p>
        </p:txBody>
      </p:sp>
      <p:sp>
        <p:nvSpPr>
          <p:cNvPr id="55" name="Round Same Side Corner Rectangle 54">
            <a:extLst>
              <a:ext uri="{FF2B5EF4-FFF2-40B4-BE49-F238E27FC236}">
                <a16:creationId xmlns:a16="http://schemas.microsoft.com/office/drawing/2014/main" id="{EA34F413-278C-C34E-99DD-0705DB6FFADF}"/>
              </a:ext>
            </a:extLst>
          </p:cNvPr>
          <p:cNvSpPr/>
          <p:nvPr/>
        </p:nvSpPr>
        <p:spPr>
          <a:xfrm>
            <a:off x="8295162" y="4769752"/>
            <a:ext cx="532483" cy="948468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MP</a:t>
            </a:r>
          </a:p>
          <a:p>
            <a:pPr algn="ctr"/>
            <a:r>
              <a:rPr lang="en-US" sz="800" dirty="0"/>
              <a:t>LP</a:t>
            </a:r>
          </a:p>
          <a:p>
            <a:pPr algn="ctr"/>
            <a:r>
              <a:rPr lang="en-US" sz="800" dirty="0"/>
              <a:t>1P</a:t>
            </a:r>
          </a:p>
          <a:p>
            <a:pPr algn="ctr"/>
            <a:r>
              <a:rPr lang="en-US" sz="800" dirty="0"/>
              <a:t>2P</a:t>
            </a:r>
          </a:p>
          <a:p>
            <a:pPr algn="ctr"/>
            <a:r>
              <a:rPr lang="en-US" sz="800" dirty="0"/>
              <a:t>3P</a:t>
            </a:r>
          </a:p>
          <a:p>
            <a:pPr algn="ctr"/>
            <a:r>
              <a:rPr lang="en-US" sz="800" dirty="0"/>
              <a:t>4P</a:t>
            </a:r>
          </a:p>
        </p:txBody>
      </p:sp>
      <p:sp>
        <p:nvSpPr>
          <p:cNvPr id="56" name="Round Same Side Corner Rectangle 55">
            <a:extLst>
              <a:ext uri="{FF2B5EF4-FFF2-40B4-BE49-F238E27FC236}">
                <a16:creationId xmlns:a16="http://schemas.microsoft.com/office/drawing/2014/main" id="{B8D85B70-23B7-F548-B905-EF0A29DFB88D}"/>
              </a:ext>
            </a:extLst>
          </p:cNvPr>
          <p:cNvSpPr/>
          <p:nvPr/>
        </p:nvSpPr>
        <p:spPr>
          <a:xfrm>
            <a:off x="3482649" y="2781980"/>
            <a:ext cx="532483" cy="410935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5E7BB4-19BE-F241-819C-624EADEBBC8C}"/>
              </a:ext>
            </a:extLst>
          </p:cNvPr>
          <p:cNvSpPr txBox="1"/>
          <p:nvPr/>
        </p:nvSpPr>
        <p:spPr>
          <a:xfrm>
            <a:off x="269393" y="4023699"/>
            <a:ext cx="23267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Steps executed on master</a:t>
            </a:r>
          </a:p>
          <a:p>
            <a:pPr marL="342900" indent="-342900">
              <a:buAutoNum type="arabicParenBoth"/>
            </a:pPr>
            <a:r>
              <a:rPr lang="en-US" sz="1200" dirty="0" err="1"/>
              <a:t>cms</a:t>
            </a:r>
            <a:r>
              <a:rPr lang="en-US" sz="1200" dirty="0"/>
              <a:t> host key generate</a:t>
            </a:r>
          </a:p>
          <a:p>
            <a:pPr marL="342900" indent="-342900">
              <a:buAutoNum type="arabicParenBoth"/>
            </a:pPr>
            <a:r>
              <a:rPr lang="en-US" sz="1200" dirty="0" err="1"/>
              <a:t>cms</a:t>
            </a:r>
            <a:r>
              <a:rPr lang="en-US" sz="1200" dirty="0"/>
              <a:t> host key gather</a:t>
            </a:r>
          </a:p>
          <a:p>
            <a:pPr marL="342900" indent="-342900">
              <a:buAutoNum type="arabicParenBoth"/>
            </a:pPr>
            <a:r>
              <a:rPr lang="en-US" sz="1200" dirty="0" err="1"/>
              <a:t>cms</a:t>
            </a:r>
            <a:r>
              <a:rPr lang="en-US" sz="1200" dirty="0"/>
              <a:t> host key scatter</a:t>
            </a:r>
          </a:p>
          <a:p>
            <a:pPr marL="342900" indent="-342900">
              <a:buAutoNum type="arabicParenBoth"/>
            </a:pPr>
            <a:endParaRPr lang="en-US" sz="1200" dirty="0"/>
          </a:p>
          <a:p>
            <a:r>
              <a:rPr lang="en-US" sz="1200" dirty="0"/>
              <a:t>This creates public private keys on</a:t>
            </a:r>
          </a:p>
          <a:p>
            <a:r>
              <a:rPr lang="en-US" sz="1200" dirty="0"/>
              <a:t>All workers and gathers them into </a:t>
            </a:r>
          </a:p>
          <a:p>
            <a:r>
              <a:rPr lang="en-US" sz="1200" dirty="0"/>
              <a:t>the master and scatters them on </a:t>
            </a:r>
          </a:p>
          <a:p>
            <a:r>
              <a:rPr lang="en-US" sz="1200" dirty="0"/>
              <a:t>all workers</a:t>
            </a:r>
          </a:p>
        </p:txBody>
      </p:sp>
    </p:spTree>
    <p:extLst>
      <p:ext uri="{BB962C8B-B14F-4D97-AF65-F5344CB8AC3E}">
        <p14:creationId xmlns:p14="http://schemas.microsoft.com/office/powerpoint/2010/main" val="347494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51BDD0-B270-3F4F-8D74-9313EE86B989}"/>
              </a:ext>
            </a:extLst>
          </p:cNvPr>
          <p:cNvSpPr/>
          <p:nvPr/>
        </p:nvSpPr>
        <p:spPr>
          <a:xfrm>
            <a:off x="296883" y="95003"/>
            <a:ext cx="11198431" cy="54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3727" y="246657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248" y="1379475"/>
            <a:ext cx="3719558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94924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2738745" y="258532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/>
          <p:nvPr/>
        </p:nvCxnSpPr>
        <p:spPr>
          <a:xfrm>
            <a:off x="3419102" y="966104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3624959" y="2796415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369177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311177" y="4804129"/>
            <a:ext cx="316938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6899178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51949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001503" y="1129490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8981941" y="1779135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243196" y="1739389"/>
            <a:ext cx="1387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Worker: Raspberry </a:t>
            </a:r>
          </a:p>
          <a:p>
            <a:r>
              <a:rPr lang="en-US" sz="1200" dirty="0"/>
              <a:t>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319772" y="1024683"/>
            <a:ext cx="1371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Master: Raspberry </a:t>
            </a:r>
          </a:p>
          <a:p>
            <a:r>
              <a:rPr lang="en-US" sz="1200" dirty="0"/>
              <a:t>Pi OS with desktop</a:t>
            </a:r>
          </a:p>
          <a:p>
            <a:endParaRPr lang="en-US" sz="1200" dirty="0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CD07C8-77ED-0248-BCED-A556A5F91A2A}"/>
              </a:ext>
            </a:extLst>
          </p:cNvPr>
          <p:cNvSpPr/>
          <p:nvPr/>
        </p:nvSpPr>
        <p:spPr>
          <a:xfrm>
            <a:off x="3281968" y="2945218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897FF324-6238-B747-B1F6-76EE920FDAB7}"/>
              </a:ext>
            </a:extLst>
          </p:cNvPr>
          <p:cNvSpPr/>
          <p:nvPr/>
        </p:nvSpPr>
        <p:spPr>
          <a:xfrm>
            <a:off x="3281968" y="1802213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1AA2E9-923F-7948-8F65-4E1C4D245D18}"/>
              </a:ext>
            </a:extLst>
          </p:cNvPr>
          <p:cNvSpPr txBox="1"/>
          <p:nvPr/>
        </p:nvSpPr>
        <p:spPr>
          <a:xfrm>
            <a:off x="2471318" y="1841278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5CEA48-D7C4-7E4C-8587-F9B06D886391}"/>
              </a:ext>
            </a:extLst>
          </p:cNvPr>
          <p:cNvSpPr txBox="1"/>
          <p:nvPr/>
        </p:nvSpPr>
        <p:spPr>
          <a:xfrm>
            <a:off x="2471318" y="2894876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A31F8-5896-F94E-B08E-DC3F6F4D92AF}"/>
              </a:ext>
            </a:extLst>
          </p:cNvPr>
          <p:cNvSpPr txBox="1"/>
          <p:nvPr/>
        </p:nvSpPr>
        <p:spPr>
          <a:xfrm>
            <a:off x="8901546" y="577227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Cards</a:t>
            </a:r>
          </a:p>
        </p:txBody>
      </p:sp>
    </p:spTree>
    <p:extLst>
      <p:ext uri="{BB962C8B-B14F-4D97-AF65-F5344CB8AC3E}">
        <p14:creationId xmlns:p14="http://schemas.microsoft.com/office/powerpoint/2010/main" val="8374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2ECFE8D-4994-8344-B69C-E368B9F752AD}"/>
              </a:ext>
            </a:extLst>
          </p:cNvPr>
          <p:cNvSpPr/>
          <p:nvPr/>
        </p:nvSpPr>
        <p:spPr>
          <a:xfrm>
            <a:off x="297270" y="834886"/>
            <a:ext cx="11597459" cy="4758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15679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15679" y="2311073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28156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23997" y="4295984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19838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72916" y="3448878"/>
            <a:ext cx="6228045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818517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455332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7250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8588439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34003" y="1069812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9991" y="3464733"/>
            <a:ext cx="2560396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</a:t>
            </a:r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54190" y="1769492"/>
            <a:ext cx="0" cy="1695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394" y="1503546"/>
            <a:ext cx="1195347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15315" y="1664685"/>
            <a:ext cx="995461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642" y="2049780"/>
            <a:ext cx="469583" cy="465447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699640" y="2641732"/>
            <a:ext cx="3666081" cy="9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9998" y="2670260"/>
            <a:ext cx="175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902636" y="2334579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>
            <a:cxnSpLocks/>
          </p:cNvCxnSpPr>
          <p:nvPr/>
        </p:nvCxnSpPr>
        <p:spPr>
          <a:xfrm>
            <a:off x="1595084" y="304215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4144522" y="2909976"/>
            <a:ext cx="291655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4120152" y="4867900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708023" y="4873612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7328264" y="4838971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916341" y="4887588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559629" y="1466562"/>
            <a:ext cx="291655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9540067" y="2076451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884102" y="2092641"/>
            <a:ext cx="201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Worker: Raspberry </a:t>
            </a:r>
          </a:p>
          <a:p>
            <a:r>
              <a:rPr lang="en-US" sz="1200" dirty="0"/>
              <a:t>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858114" y="1444862"/>
            <a:ext cx="198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Master: Raspberry </a:t>
            </a:r>
          </a:p>
          <a:p>
            <a:r>
              <a:rPr lang="en-US" sz="1200" dirty="0"/>
              <a:t>Pi OS with desktop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CD81B8-1080-EB47-9E05-20E57DE27063}"/>
              </a:ext>
            </a:extLst>
          </p:cNvPr>
          <p:cNvCxnSpPr>
            <a:cxnSpLocks/>
          </p:cNvCxnSpPr>
          <p:nvPr/>
        </p:nvCxnSpPr>
        <p:spPr>
          <a:xfrm>
            <a:off x="3873930" y="301215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F775F459-8736-A644-8C3D-4DDEA1D77586}"/>
              </a:ext>
            </a:extLst>
          </p:cNvPr>
          <p:cNvSpPr/>
          <p:nvPr/>
        </p:nvSpPr>
        <p:spPr>
          <a:xfrm>
            <a:off x="2852990" y="3602217"/>
            <a:ext cx="438317" cy="15864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F43E4D-D320-C341-86CB-E4A6251995B6}"/>
              </a:ext>
            </a:extLst>
          </p:cNvPr>
          <p:cNvSpPr txBox="1"/>
          <p:nvPr/>
        </p:nvSpPr>
        <p:spPr>
          <a:xfrm>
            <a:off x="9451778" y="973085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Cards</a:t>
            </a:r>
          </a:p>
        </p:txBody>
      </p:sp>
    </p:spTree>
    <p:extLst>
      <p:ext uri="{BB962C8B-B14F-4D97-AF65-F5344CB8AC3E}">
        <p14:creationId xmlns:p14="http://schemas.microsoft.com/office/powerpoint/2010/main" val="251812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75B382-93BF-E1D9-66B6-416479D7DC3B}"/>
              </a:ext>
            </a:extLst>
          </p:cNvPr>
          <p:cNvSpPr/>
          <p:nvPr/>
        </p:nvSpPr>
        <p:spPr>
          <a:xfrm>
            <a:off x="2055253" y="1005016"/>
            <a:ext cx="3291104" cy="16146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15679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55653" y="2340258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28156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23997" y="4295984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19838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72916" y="3448878"/>
            <a:ext cx="6228045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818517" y="3859812"/>
            <a:ext cx="0" cy="43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455332" y="3859812"/>
            <a:ext cx="0" cy="43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7250" y="3859812"/>
            <a:ext cx="0" cy="43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8588439" y="3859812"/>
            <a:ext cx="0" cy="43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34003" y="1069812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9991" y="3464733"/>
            <a:ext cx="2560396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</a:t>
            </a:r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54190" y="1769492"/>
            <a:ext cx="0" cy="16952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59" y="1149760"/>
            <a:ext cx="1195347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680" y="1310899"/>
            <a:ext cx="995461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007" y="1695994"/>
            <a:ext cx="469583" cy="465447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1073792" y="2334579"/>
            <a:ext cx="1876226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Laptop, Desktop,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or PI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>
            <a:cxnSpLocks/>
          </p:cNvCxnSpPr>
          <p:nvPr/>
        </p:nvCxnSpPr>
        <p:spPr>
          <a:xfrm>
            <a:off x="2142092" y="3042151"/>
            <a:ext cx="0" cy="43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4120152" y="4867900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708023" y="4873612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7328264" y="4838971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916341" y="4887588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8448235" y="1305028"/>
            <a:ext cx="93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Raspberry </a:t>
            </a:r>
          </a:p>
          <a:p>
            <a:r>
              <a:rPr lang="en-US" sz="1200" dirty="0"/>
              <a:t>Pi OS Lite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CD81B8-1080-EB47-9E05-20E57DE27063}"/>
              </a:ext>
            </a:extLst>
          </p:cNvPr>
          <p:cNvCxnSpPr>
            <a:cxnSpLocks/>
          </p:cNvCxnSpPr>
          <p:nvPr/>
        </p:nvCxnSpPr>
        <p:spPr>
          <a:xfrm>
            <a:off x="6342055" y="3018645"/>
            <a:ext cx="0" cy="43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F775F459-8736-A644-8C3D-4DDEA1D77586}"/>
              </a:ext>
            </a:extLst>
          </p:cNvPr>
          <p:cNvSpPr/>
          <p:nvPr/>
        </p:nvSpPr>
        <p:spPr>
          <a:xfrm>
            <a:off x="2852990" y="3602217"/>
            <a:ext cx="438317" cy="15864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F43E4D-D320-C341-86CB-E4A6251995B6}"/>
              </a:ext>
            </a:extLst>
          </p:cNvPr>
          <p:cNvSpPr txBox="1"/>
          <p:nvPr/>
        </p:nvSpPr>
        <p:spPr>
          <a:xfrm>
            <a:off x="7977820" y="914530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Cards</a:t>
            </a:r>
          </a:p>
        </p:txBody>
      </p:sp>
      <p:sp>
        <p:nvSpPr>
          <p:cNvPr id="40" name="Snip Single Corner Rectangle 39">
            <a:extLst>
              <a:ext uri="{FF2B5EF4-FFF2-40B4-BE49-F238E27FC236}">
                <a16:creationId xmlns:a16="http://schemas.microsoft.com/office/drawing/2014/main" id="{654C21AF-C051-E35B-56C5-FE264AA7DFF0}"/>
              </a:ext>
            </a:extLst>
          </p:cNvPr>
          <p:cNvSpPr/>
          <p:nvPr/>
        </p:nvSpPr>
        <p:spPr>
          <a:xfrm>
            <a:off x="6661657" y="2895123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94FA775F-CDE4-BCAA-8C36-9AD3D67F9E3E}"/>
              </a:ext>
            </a:extLst>
          </p:cNvPr>
          <p:cNvSpPr/>
          <p:nvPr/>
        </p:nvSpPr>
        <p:spPr>
          <a:xfrm>
            <a:off x="8065961" y="1381813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44" name="Snip Single Corner Rectangle 43">
            <a:extLst>
              <a:ext uri="{FF2B5EF4-FFF2-40B4-BE49-F238E27FC236}">
                <a16:creationId xmlns:a16="http://schemas.microsoft.com/office/drawing/2014/main" id="{61DDE60D-6992-9685-2C23-20F2A3DA27EB}"/>
              </a:ext>
            </a:extLst>
          </p:cNvPr>
          <p:cNvSpPr/>
          <p:nvPr/>
        </p:nvSpPr>
        <p:spPr>
          <a:xfrm>
            <a:off x="4272552" y="5020300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41176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75B382-93BF-E1D9-66B6-416479D7DC3B}"/>
              </a:ext>
            </a:extLst>
          </p:cNvPr>
          <p:cNvSpPr/>
          <p:nvPr/>
        </p:nvSpPr>
        <p:spPr>
          <a:xfrm>
            <a:off x="2055253" y="1005016"/>
            <a:ext cx="3291104" cy="16146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15679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55653" y="2340258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28156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23997" y="4295984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19838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72916" y="3448878"/>
            <a:ext cx="6228045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818517" y="3859812"/>
            <a:ext cx="0" cy="43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455332" y="3859812"/>
            <a:ext cx="0" cy="43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7250" y="3859812"/>
            <a:ext cx="0" cy="43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8588439" y="3859812"/>
            <a:ext cx="0" cy="43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34003" y="1069812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9991" y="3464733"/>
            <a:ext cx="2560396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Router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54190" y="1769492"/>
            <a:ext cx="0" cy="16952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59" y="1149760"/>
            <a:ext cx="1195347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680" y="1310899"/>
            <a:ext cx="995461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007" y="1695994"/>
            <a:ext cx="469583" cy="465447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1073792" y="2334579"/>
            <a:ext cx="1876226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Laptop, Desktop,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or PI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>
            <a:cxnSpLocks/>
          </p:cNvCxnSpPr>
          <p:nvPr/>
        </p:nvCxnSpPr>
        <p:spPr>
          <a:xfrm>
            <a:off x="1285357" y="3025334"/>
            <a:ext cx="0" cy="43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4120152" y="4867900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708023" y="4873612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7328264" y="4838971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916341" y="4887588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8183729" y="1777384"/>
            <a:ext cx="93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Raspberry </a:t>
            </a:r>
          </a:p>
          <a:p>
            <a:r>
              <a:rPr lang="en-US" sz="1200" dirty="0"/>
              <a:t>Pi OS Lite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CD81B8-1080-EB47-9E05-20E57DE27063}"/>
              </a:ext>
            </a:extLst>
          </p:cNvPr>
          <p:cNvCxnSpPr>
            <a:cxnSpLocks/>
          </p:cNvCxnSpPr>
          <p:nvPr/>
        </p:nvCxnSpPr>
        <p:spPr>
          <a:xfrm>
            <a:off x="6342055" y="3018645"/>
            <a:ext cx="0" cy="43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F775F459-8736-A644-8C3D-4DDEA1D77586}"/>
              </a:ext>
            </a:extLst>
          </p:cNvPr>
          <p:cNvSpPr/>
          <p:nvPr/>
        </p:nvSpPr>
        <p:spPr>
          <a:xfrm>
            <a:off x="2811800" y="3602217"/>
            <a:ext cx="438317" cy="15864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F43E4D-D320-C341-86CB-E4A6251995B6}"/>
              </a:ext>
            </a:extLst>
          </p:cNvPr>
          <p:cNvSpPr txBox="1"/>
          <p:nvPr/>
        </p:nvSpPr>
        <p:spPr>
          <a:xfrm>
            <a:off x="7713314" y="1386886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Cards</a:t>
            </a:r>
          </a:p>
        </p:txBody>
      </p:sp>
      <p:sp>
        <p:nvSpPr>
          <p:cNvPr id="40" name="Snip Single Corner Rectangle 39">
            <a:extLst>
              <a:ext uri="{FF2B5EF4-FFF2-40B4-BE49-F238E27FC236}">
                <a16:creationId xmlns:a16="http://schemas.microsoft.com/office/drawing/2014/main" id="{654C21AF-C051-E35B-56C5-FE264AA7DFF0}"/>
              </a:ext>
            </a:extLst>
          </p:cNvPr>
          <p:cNvSpPr/>
          <p:nvPr/>
        </p:nvSpPr>
        <p:spPr>
          <a:xfrm>
            <a:off x="6661657" y="2895123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94FA775F-CDE4-BCAA-8C36-9AD3D67F9E3E}"/>
              </a:ext>
            </a:extLst>
          </p:cNvPr>
          <p:cNvSpPr/>
          <p:nvPr/>
        </p:nvSpPr>
        <p:spPr>
          <a:xfrm>
            <a:off x="7801455" y="1854169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A7DCBF-C914-81A4-38B4-AEB02B4CD626}"/>
              </a:ext>
            </a:extLst>
          </p:cNvPr>
          <p:cNvSpPr txBox="1"/>
          <p:nvPr/>
        </p:nvSpPr>
        <p:spPr>
          <a:xfrm>
            <a:off x="2755265" y="3862699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87CF601-6525-FAB8-5EA0-63F974816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395" y="3106827"/>
            <a:ext cx="303126" cy="30585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21C055B-AC74-9678-9D4B-3AFBBC6CAE0F}"/>
              </a:ext>
            </a:extLst>
          </p:cNvPr>
          <p:cNvGrpSpPr/>
          <p:nvPr/>
        </p:nvGrpSpPr>
        <p:grpSpPr>
          <a:xfrm>
            <a:off x="5437628" y="3070925"/>
            <a:ext cx="721027" cy="369332"/>
            <a:chOff x="7040622" y="3868433"/>
            <a:chExt cx="721027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2FB4E97-A055-4082-5B59-36BEB9836348}"/>
                </a:ext>
              </a:extLst>
            </p:cNvPr>
            <p:cNvSpPr txBox="1"/>
            <p:nvPr/>
          </p:nvSpPr>
          <p:spPr>
            <a:xfrm>
              <a:off x="7126347" y="3868433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Wire</a:t>
              </a: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4856A78C-B6E7-D6DE-F052-16227BF8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0622" y="3912883"/>
              <a:ext cx="157693" cy="29108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45B041-42BE-5CDF-5728-67EE1B5487FF}"/>
              </a:ext>
            </a:extLst>
          </p:cNvPr>
          <p:cNvGrpSpPr/>
          <p:nvPr/>
        </p:nvGrpSpPr>
        <p:grpSpPr>
          <a:xfrm>
            <a:off x="2317014" y="3064193"/>
            <a:ext cx="723443" cy="369332"/>
            <a:chOff x="7977820" y="2238453"/>
            <a:chExt cx="723443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5FBEA9-75DF-7BAF-5859-4DF153BE7DE8}"/>
                </a:ext>
              </a:extLst>
            </p:cNvPr>
            <p:cNvSpPr txBox="1"/>
            <p:nvPr/>
          </p:nvSpPr>
          <p:spPr>
            <a:xfrm>
              <a:off x="8065961" y="2238453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Wire</a:t>
              </a:r>
            </a:p>
          </p:txBody>
        </p:sp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CE6C8C85-94D8-762F-838F-CD2A50FEB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77820" y="2297592"/>
              <a:ext cx="157693" cy="29108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6C5AC21-80E5-AC29-96E7-5B4F0220D6E9}"/>
              </a:ext>
            </a:extLst>
          </p:cNvPr>
          <p:cNvGrpSpPr/>
          <p:nvPr/>
        </p:nvGrpSpPr>
        <p:grpSpPr>
          <a:xfrm>
            <a:off x="8651835" y="3890262"/>
            <a:ext cx="721027" cy="369332"/>
            <a:chOff x="7040622" y="3868433"/>
            <a:chExt cx="721027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6C41D0-BFAE-8A69-F1B7-6607E9D42FEB}"/>
                </a:ext>
              </a:extLst>
            </p:cNvPr>
            <p:cNvSpPr txBox="1"/>
            <p:nvPr/>
          </p:nvSpPr>
          <p:spPr>
            <a:xfrm>
              <a:off x="7126347" y="3868433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Wire</a:t>
              </a:r>
            </a:p>
          </p:txBody>
        </p:sp>
        <p:pic>
          <p:nvPicPr>
            <p:cNvPr id="57" name="Picture 56" descr="Icon&#10;&#10;Description automatically generated">
              <a:extLst>
                <a:ext uri="{FF2B5EF4-FFF2-40B4-BE49-F238E27FC236}">
                  <a16:creationId xmlns:a16="http://schemas.microsoft.com/office/drawing/2014/main" id="{23D62DBD-FECD-5202-4F2A-2D4D79B76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0622" y="3912883"/>
              <a:ext cx="157693" cy="29108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C75191F-962A-C968-17CA-748AF783FF09}"/>
              </a:ext>
            </a:extLst>
          </p:cNvPr>
          <p:cNvGrpSpPr/>
          <p:nvPr/>
        </p:nvGrpSpPr>
        <p:grpSpPr>
          <a:xfrm>
            <a:off x="5525849" y="3890262"/>
            <a:ext cx="721027" cy="369332"/>
            <a:chOff x="7040622" y="3868433"/>
            <a:chExt cx="721027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914BDC-53CA-5B6F-F4CB-DB3B416C368D}"/>
                </a:ext>
              </a:extLst>
            </p:cNvPr>
            <p:cNvSpPr txBox="1"/>
            <p:nvPr/>
          </p:nvSpPr>
          <p:spPr>
            <a:xfrm>
              <a:off x="7126347" y="3868433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Wire</a:t>
              </a:r>
            </a:p>
          </p:txBody>
        </p:sp>
        <p:pic>
          <p:nvPicPr>
            <p:cNvPr id="60" name="Picture 59" descr="Icon&#10;&#10;Description automatically generated">
              <a:extLst>
                <a:ext uri="{FF2B5EF4-FFF2-40B4-BE49-F238E27FC236}">
                  <a16:creationId xmlns:a16="http://schemas.microsoft.com/office/drawing/2014/main" id="{6BC1E895-FAE8-0767-1A88-D619ECE85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0622" y="3912883"/>
              <a:ext cx="157693" cy="291085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10736F-DEDE-B022-81D1-81DD6B7D502E}"/>
              </a:ext>
            </a:extLst>
          </p:cNvPr>
          <p:cNvGrpSpPr/>
          <p:nvPr/>
        </p:nvGrpSpPr>
        <p:grpSpPr>
          <a:xfrm>
            <a:off x="3924281" y="3911609"/>
            <a:ext cx="721027" cy="369332"/>
            <a:chOff x="7040622" y="3868433"/>
            <a:chExt cx="721027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D26A78-BA30-D0D2-112C-81EC01E59F48}"/>
                </a:ext>
              </a:extLst>
            </p:cNvPr>
            <p:cNvSpPr txBox="1"/>
            <p:nvPr/>
          </p:nvSpPr>
          <p:spPr>
            <a:xfrm>
              <a:off x="7126347" y="3868433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Wire</a:t>
              </a:r>
            </a:p>
          </p:txBody>
        </p:sp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4B359D38-77B5-D4E2-1EB5-D64A60118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0622" y="3912883"/>
              <a:ext cx="157693" cy="291085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2F23EF7-BE5F-6CFF-E3E6-A5C021760984}"/>
              </a:ext>
            </a:extLst>
          </p:cNvPr>
          <p:cNvSpPr txBox="1"/>
          <p:nvPr/>
        </p:nvSpPr>
        <p:spPr>
          <a:xfrm>
            <a:off x="1846999" y="307335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573EC89-BBAA-2BC6-2552-364F7AFA7BC9}"/>
              </a:ext>
            </a:extLst>
          </p:cNvPr>
          <p:cNvGrpSpPr/>
          <p:nvPr/>
        </p:nvGrpSpPr>
        <p:grpSpPr>
          <a:xfrm>
            <a:off x="885599" y="1845856"/>
            <a:ext cx="723443" cy="369332"/>
            <a:chOff x="7977820" y="2238453"/>
            <a:chExt cx="723443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D64137B-780C-9C66-F1DD-92BF5F8356BD}"/>
                </a:ext>
              </a:extLst>
            </p:cNvPr>
            <p:cNvSpPr txBox="1"/>
            <p:nvPr/>
          </p:nvSpPr>
          <p:spPr>
            <a:xfrm>
              <a:off x="8065961" y="2238453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Wire</a:t>
              </a:r>
            </a:p>
          </p:txBody>
        </p:sp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C81548D5-608D-A81B-BC75-8EFE3FE0A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77820" y="2297592"/>
              <a:ext cx="157693" cy="29108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F5ED7F-A78F-06CF-DB07-D46DADB715FD}"/>
              </a:ext>
            </a:extLst>
          </p:cNvPr>
          <p:cNvGrpSpPr/>
          <p:nvPr/>
        </p:nvGrpSpPr>
        <p:grpSpPr>
          <a:xfrm>
            <a:off x="7193022" y="4020833"/>
            <a:ext cx="721027" cy="369332"/>
            <a:chOff x="7040622" y="3868433"/>
            <a:chExt cx="721027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20FA69-F30E-F5A8-44C6-3C542D551CA8}"/>
                </a:ext>
              </a:extLst>
            </p:cNvPr>
            <p:cNvSpPr txBox="1"/>
            <p:nvPr/>
          </p:nvSpPr>
          <p:spPr>
            <a:xfrm>
              <a:off x="7126347" y="3868433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Wire</a:t>
              </a:r>
            </a:p>
          </p:txBody>
        </p:sp>
        <p:pic>
          <p:nvPicPr>
            <p:cNvPr id="69" name="Picture 68" descr="Icon&#10;&#10;Description automatically generated">
              <a:extLst>
                <a:ext uri="{FF2B5EF4-FFF2-40B4-BE49-F238E27FC236}">
                  <a16:creationId xmlns:a16="http://schemas.microsoft.com/office/drawing/2014/main" id="{B46F7F2C-3D51-98A9-A989-EF61FA979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0622" y="3912883"/>
              <a:ext cx="157693" cy="291085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86B66F7-FF09-3EA9-3A34-6F3D12841C81}"/>
              </a:ext>
            </a:extLst>
          </p:cNvPr>
          <p:cNvSpPr txBox="1"/>
          <p:nvPr/>
        </p:nvSpPr>
        <p:spPr>
          <a:xfrm>
            <a:off x="8183729" y="2279641"/>
            <a:ext cx="93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Raspberry </a:t>
            </a:r>
          </a:p>
          <a:p>
            <a:r>
              <a:rPr lang="en-US" sz="1200" dirty="0"/>
              <a:t>Pi OS Full</a:t>
            </a:r>
          </a:p>
        </p:txBody>
      </p:sp>
      <p:sp>
        <p:nvSpPr>
          <p:cNvPr id="71" name="Snip Single Corner Rectangle 70">
            <a:extLst>
              <a:ext uri="{FF2B5EF4-FFF2-40B4-BE49-F238E27FC236}">
                <a16:creationId xmlns:a16="http://schemas.microsoft.com/office/drawing/2014/main" id="{2B173A64-FD99-CA6E-9A10-90C4A997FB9B}"/>
              </a:ext>
            </a:extLst>
          </p:cNvPr>
          <p:cNvSpPr/>
          <p:nvPr/>
        </p:nvSpPr>
        <p:spPr>
          <a:xfrm>
            <a:off x="7801455" y="2356426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2" name="Snip Single Corner Rectangle 71">
            <a:extLst>
              <a:ext uri="{FF2B5EF4-FFF2-40B4-BE49-F238E27FC236}">
                <a16:creationId xmlns:a16="http://schemas.microsoft.com/office/drawing/2014/main" id="{771782E8-8256-10F9-FD97-7BF3CAF54876}"/>
              </a:ext>
            </a:extLst>
          </p:cNvPr>
          <p:cNvSpPr/>
          <p:nvPr/>
        </p:nvSpPr>
        <p:spPr>
          <a:xfrm>
            <a:off x="2325147" y="2673275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7A7ED7-2B60-D934-764C-658581E03091}"/>
              </a:ext>
            </a:extLst>
          </p:cNvPr>
          <p:cNvSpPr txBox="1"/>
          <p:nvPr/>
        </p:nvSpPr>
        <p:spPr>
          <a:xfrm>
            <a:off x="6074473" y="197092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FBC2E6-6E66-869B-6800-619161B50F78}"/>
              </a:ext>
            </a:extLst>
          </p:cNvPr>
          <p:cNvSpPr txBox="1"/>
          <p:nvPr/>
        </p:nvSpPr>
        <p:spPr>
          <a:xfrm>
            <a:off x="3086432" y="5019075"/>
            <a:ext cx="73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C813842-FCDA-31F3-41C0-7262238EFB4E}"/>
              </a:ext>
            </a:extLst>
          </p:cNvPr>
          <p:cNvSpPr txBox="1"/>
          <p:nvPr/>
        </p:nvSpPr>
        <p:spPr>
          <a:xfrm>
            <a:off x="4688596" y="5006721"/>
            <a:ext cx="73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0B9F59-23DD-7EC4-3F55-4207F10D7C47}"/>
              </a:ext>
            </a:extLst>
          </p:cNvPr>
          <p:cNvSpPr txBox="1"/>
          <p:nvPr/>
        </p:nvSpPr>
        <p:spPr>
          <a:xfrm>
            <a:off x="6283384" y="5006721"/>
            <a:ext cx="73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red03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3987CC-C791-3D7A-1C5C-EBC611964832}"/>
              </a:ext>
            </a:extLst>
          </p:cNvPr>
          <p:cNvSpPr txBox="1"/>
          <p:nvPr/>
        </p:nvSpPr>
        <p:spPr>
          <a:xfrm>
            <a:off x="7907134" y="5006721"/>
            <a:ext cx="73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red04</a:t>
            </a:r>
          </a:p>
        </p:txBody>
      </p:sp>
    </p:spTree>
    <p:extLst>
      <p:ext uri="{BB962C8B-B14F-4D97-AF65-F5344CB8AC3E}">
        <p14:creationId xmlns:p14="http://schemas.microsoft.com/office/powerpoint/2010/main" val="27557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28356" y="1405747"/>
            <a:ext cx="2706674" cy="2097742"/>
            <a:chOff x="2728355" y="1405746"/>
            <a:chExt cx="6173191" cy="3514351"/>
          </a:xfrm>
        </p:grpSpPr>
        <p:sp>
          <p:nvSpPr>
            <p:cNvPr id="4" name="Rounded Rectangle 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49661" y="1408073"/>
            <a:ext cx="2706674" cy="2097742"/>
            <a:chOff x="2728355" y="1405746"/>
            <a:chExt cx="6173191" cy="3514351"/>
          </a:xfrm>
        </p:grpSpPr>
        <p:sp>
          <p:nvSpPr>
            <p:cNvPr id="26" name="Rounded Rectangle 25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81726" y="4167783"/>
            <a:ext cx="2706674" cy="2097742"/>
            <a:chOff x="2728355" y="1405746"/>
            <a:chExt cx="6173191" cy="3514351"/>
          </a:xfrm>
        </p:grpSpPr>
        <p:sp>
          <p:nvSpPr>
            <p:cNvPr id="45" name="Rounded Rectangle 44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51" name="Straight Arrow Connector 50"/>
            <p:cNvCxnSpPr>
              <a:stCxn id="47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61" name="Straight Arrow Connector 6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49661" y="4160250"/>
            <a:ext cx="2706674" cy="2097742"/>
            <a:chOff x="2728355" y="1405746"/>
            <a:chExt cx="6173191" cy="3514351"/>
          </a:xfrm>
        </p:grpSpPr>
        <p:sp>
          <p:nvSpPr>
            <p:cNvPr id="64" name="Rounded Rectangle 6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728355" y="3365419"/>
              <a:ext cx="6173191" cy="41093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70" name="Straight Arrow Connector 69"/>
            <p:cNvCxnSpPr>
              <a:stCxn id="66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80" name="Straight Arrow Connector 79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sp>
        <p:nvSpPr>
          <p:cNvPr id="82" name="Rounded Rectangle 81"/>
          <p:cNvSpPr/>
          <p:nvPr/>
        </p:nvSpPr>
        <p:spPr>
          <a:xfrm rot="16200000">
            <a:off x="4487686" y="4008442"/>
            <a:ext cx="4794460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Network Switch 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44288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465641" y="5439526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09736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097361" y="5460171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94494" y="102888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192.168.0.1-5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4054" y="30700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192.168.0.254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27596" y="386208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192.168.0.6-10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71254" y="10198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192.168.0.11-15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053014" y="383909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192.168.0.16-20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1769" y="3346120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hostname=node254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1769" y="5849138"/>
            <a:ext cx="65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Hostname schema</a:t>
            </a:r>
          </a:p>
          <a:p>
            <a:r>
              <a:rPr lang="en-US" dirty="0"/>
              <a:t>192.168.0.n</a:t>
            </a:r>
          </a:p>
          <a:p>
            <a:r>
              <a:rPr lang="en-US" dirty="0"/>
              <a:t>hostname=“{name}{n}”.format(name=“node”, n=</a:t>
            </a:r>
            <a:r>
              <a:rPr lang="en-US" dirty="0" err="1"/>
              <a:t>str</a:t>
            </a:r>
            <a:r>
              <a:rPr lang="en-US" dirty="0"/>
              <a:t>(n).</a:t>
            </a:r>
            <a:r>
              <a:rPr lang="en-US" dirty="0" err="1"/>
              <a:t>zfill</a:t>
            </a:r>
            <a:r>
              <a:rPr lang="en-US" dirty="0"/>
              <a:t>(3))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94494" y="723139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cluster01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1385" y="356052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cluster02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66758" y="733301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cluster03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039574" y="355883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cluster04 </a:t>
            </a:r>
          </a:p>
        </p:txBody>
      </p:sp>
    </p:spTree>
    <p:extLst>
      <p:ext uri="{BB962C8B-B14F-4D97-AF65-F5344CB8AC3E}">
        <p14:creationId xmlns:p14="http://schemas.microsoft.com/office/powerpoint/2010/main" val="19066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398</Words>
  <Application>Microsoft Macintosh PowerPoint</Application>
  <PresentationFormat>Widescreen</PresentationFormat>
  <Paragraphs>217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Microsoft Office User</cp:lastModifiedBy>
  <cp:revision>38</cp:revision>
  <dcterms:created xsi:type="dcterms:W3CDTF">2018-08-10T17:33:57Z</dcterms:created>
  <dcterms:modified xsi:type="dcterms:W3CDTF">2022-04-14T12:22:47Z</dcterms:modified>
</cp:coreProperties>
</file>