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BC68A-00C1-3E43-BFB2-B1BF1D440518}" type="doc">
      <dgm:prSet loTypeId="urn:microsoft.com/office/officeart/2005/8/layout/radial4" loCatId="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58DD1C5-3EC3-B340-9179-FF8F4F44AAA0}">
      <dgm:prSet phldrT="[Text]"/>
      <dgm:spPr/>
      <dgm:t>
        <a:bodyPr/>
        <a:lstStyle/>
        <a:p>
          <a:r>
            <a:rPr lang="en-US" smtClean="0"/>
            <a:t>Cloudmesh</a:t>
          </a:r>
          <a:endParaRPr lang="en-US" dirty="0"/>
        </a:p>
      </dgm:t>
    </dgm:pt>
    <dgm:pt modelId="{B4F4ED63-EAB4-F947-8427-C88774E2FACA}" type="parTrans" cxnId="{05780281-0FB0-1A47-A7FB-403242A0A287}">
      <dgm:prSet/>
      <dgm:spPr/>
      <dgm:t>
        <a:bodyPr/>
        <a:lstStyle/>
        <a:p>
          <a:endParaRPr lang="en-US"/>
        </a:p>
      </dgm:t>
    </dgm:pt>
    <dgm:pt modelId="{5DDC7CCA-4F8A-6040-A55A-4565261646EC}" type="sibTrans" cxnId="{05780281-0FB0-1A47-A7FB-403242A0A287}">
      <dgm:prSet/>
      <dgm:spPr/>
      <dgm:t>
        <a:bodyPr/>
        <a:lstStyle/>
        <a:p>
          <a:endParaRPr lang="en-US"/>
        </a:p>
      </dgm:t>
    </dgm:pt>
    <dgm:pt modelId="{9841BA9A-9927-934A-A286-A044E659657C}">
      <dgm:prSet phldrT="[Text]"/>
      <dgm:spPr/>
      <dgm:t>
        <a:bodyPr/>
        <a:lstStyle/>
        <a:p>
          <a:r>
            <a:rPr lang="en-US" smtClean="0"/>
            <a:t>VM</a:t>
          </a:r>
        </a:p>
        <a:p>
          <a:r>
            <a:rPr lang="en-US" smtClean="0"/>
            <a:t>Management</a:t>
          </a:r>
          <a:endParaRPr lang="en-US" dirty="0"/>
        </a:p>
      </dgm:t>
    </dgm:pt>
    <dgm:pt modelId="{9F01061F-9136-D147-9A9C-4A4A9436DB7A}" type="parTrans" cxnId="{1604EC06-A81F-324A-A524-B4D29B4ADA1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62B486-5E37-CD46-B541-05AF066A1CA6}" type="sibTrans" cxnId="{1604EC06-A81F-324A-A524-B4D29B4ADA10}">
      <dgm:prSet/>
      <dgm:spPr/>
      <dgm:t>
        <a:bodyPr/>
        <a:lstStyle/>
        <a:p>
          <a:endParaRPr lang="en-US"/>
        </a:p>
      </dgm:t>
    </dgm:pt>
    <dgm:pt modelId="{6A21EC85-4414-7343-87FD-D1E82C591EAE}">
      <dgm:prSet phldrT="[Text]"/>
      <dgm:spPr/>
      <dgm:t>
        <a:bodyPr/>
        <a:lstStyle/>
        <a:p>
          <a:r>
            <a:rPr lang="en-US" smtClean="0"/>
            <a:t>HPC</a:t>
          </a:r>
        </a:p>
        <a:p>
          <a:r>
            <a:rPr lang="en-US" smtClean="0"/>
            <a:t>Queues</a:t>
          </a:r>
          <a:endParaRPr lang="en-US" dirty="0"/>
        </a:p>
      </dgm:t>
    </dgm:pt>
    <dgm:pt modelId="{93437B61-7F98-0949-80AB-4724DD3B6280}" type="parTrans" cxnId="{27E6613B-B642-8C46-A15F-AFD3C7BC47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B89D1B-9F81-D748-9584-B0E3EAA3CCE4}" type="sibTrans" cxnId="{27E6613B-B642-8C46-A15F-AFD3C7BC474F}">
      <dgm:prSet/>
      <dgm:spPr/>
      <dgm:t>
        <a:bodyPr/>
        <a:lstStyle/>
        <a:p>
          <a:endParaRPr lang="en-US"/>
        </a:p>
      </dgm:t>
    </dgm:pt>
    <dgm:pt modelId="{F94FC5C9-BF9F-1540-BEDA-DCADEC435DAA}">
      <dgm:prSet phldrT="[Text]"/>
      <dgm:spPr/>
      <dgm:t>
        <a:bodyPr/>
        <a:lstStyle/>
        <a:p>
          <a:r>
            <a:rPr lang="en-US" dirty="0" smtClean="0"/>
            <a:t>Cloud</a:t>
          </a:r>
        </a:p>
        <a:p>
          <a:r>
            <a:rPr lang="en-US" dirty="0" smtClean="0"/>
            <a:t>On Ramp</a:t>
          </a:r>
          <a:endParaRPr lang="en-US" dirty="0"/>
        </a:p>
      </dgm:t>
    </dgm:pt>
    <dgm:pt modelId="{CF6F0471-DDE7-CA47-996A-D127FA040F24}" type="parTrans" cxnId="{053D5C61-CDA3-C048-A44A-63392D977BC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C6A071-D124-A94D-A41E-890BB055DFD9}" type="sibTrans" cxnId="{053D5C61-CDA3-C048-A44A-63392D977BCB}">
      <dgm:prSet/>
      <dgm:spPr/>
      <dgm:t>
        <a:bodyPr/>
        <a:lstStyle/>
        <a:p>
          <a:endParaRPr lang="en-US"/>
        </a:p>
      </dgm:t>
    </dgm:pt>
    <dgm:pt modelId="{438C8EF4-7987-C344-848B-3B258C2F429B}">
      <dgm:prSet phldrT="[Text]"/>
      <dgm:spPr/>
      <dgm:t>
        <a:bodyPr/>
        <a:lstStyle/>
        <a:p>
          <a:r>
            <a:rPr lang="en-US" smtClean="0"/>
            <a:t>Monitoring</a:t>
          </a:r>
          <a:endParaRPr lang="en-US" dirty="0" smtClean="0"/>
        </a:p>
      </dgm:t>
    </dgm:pt>
    <dgm:pt modelId="{8912A28B-259D-8046-9445-8392337374B0}" type="parTrans" cxnId="{7E04F4B1-D1E3-4442-88F0-47330A33D5A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5CF658-3BCE-C941-86E5-3B152337B2F8}" type="sibTrans" cxnId="{7E04F4B1-D1E3-4442-88F0-47330A33D5AD}">
      <dgm:prSet/>
      <dgm:spPr/>
      <dgm:t>
        <a:bodyPr/>
        <a:lstStyle/>
        <a:p>
          <a:endParaRPr lang="en-US"/>
        </a:p>
      </dgm:t>
    </dgm:pt>
    <dgm:pt modelId="{C56D9999-885E-504D-BA8C-A3A43CAABFD0}">
      <dgm:prSet phldrT="[Text]"/>
      <dgm:spPr/>
      <dgm:t>
        <a:bodyPr/>
        <a:lstStyle/>
        <a:p>
          <a:r>
            <a:rPr lang="en-US" dirty="0" err="1" smtClean="0"/>
            <a:t>Baremetal</a:t>
          </a:r>
          <a:endParaRPr lang="en-US" dirty="0" smtClean="0"/>
        </a:p>
        <a:p>
          <a:r>
            <a:rPr lang="en-US" dirty="0" smtClean="0"/>
            <a:t>Provisioning</a:t>
          </a:r>
        </a:p>
      </dgm:t>
    </dgm:pt>
    <dgm:pt modelId="{5A1E1377-FCD0-E249-862B-9B481ECFCAA4}" type="parTrans" cxnId="{4AA5E47D-DF1A-5C42-A8F3-43F48D2F70F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61DE42-9181-B441-8A09-9AE698387165}" type="sibTrans" cxnId="{4AA5E47D-DF1A-5C42-A8F3-43F48D2F70F2}">
      <dgm:prSet/>
      <dgm:spPr/>
      <dgm:t>
        <a:bodyPr/>
        <a:lstStyle/>
        <a:p>
          <a:endParaRPr lang="en-US"/>
        </a:p>
      </dgm:t>
    </dgm:pt>
    <dgm:pt modelId="{F57DF2C6-97EC-7540-AED9-F59003EFF46B}" type="pres">
      <dgm:prSet presAssocID="{54EBC68A-00C1-3E43-BFB2-B1BF1D44051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0757B2D-A76C-014A-AE20-350E97E7B4DB}" type="pres">
      <dgm:prSet presAssocID="{858DD1C5-3EC3-B340-9179-FF8F4F44AAA0}" presName="centerShape" presStyleLbl="node0" presStyleIdx="0" presStyleCnt="1"/>
      <dgm:spPr/>
    </dgm:pt>
    <dgm:pt modelId="{34D4A6C3-2E3E-8A4F-8531-06DF5ACBBF94}" type="pres">
      <dgm:prSet presAssocID="{9F01061F-9136-D147-9A9C-4A4A9436DB7A}" presName="parTrans" presStyleLbl="bgSibTrans2D1" presStyleIdx="0" presStyleCnt="5"/>
      <dgm:spPr/>
    </dgm:pt>
    <dgm:pt modelId="{F146B2FD-302A-AD4A-98FE-8CAB9A3C7C1D}" type="pres">
      <dgm:prSet presAssocID="{9841BA9A-9927-934A-A286-A044E659657C}" presName="node" presStyleLbl="node1" presStyleIdx="0" presStyleCnt="5">
        <dgm:presLayoutVars>
          <dgm:bulletEnabled val="1"/>
        </dgm:presLayoutVars>
      </dgm:prSet>
      <dgm:spPr/>
    </dgm:pt>
    <dgm:pt modelId="{BCC98CDC-78E1-F442-B2E0-7D78E9387191}" type="pres">
      <dgm:prSet presAssocID="{93437B61-7F98-0949-80AB-4724DD3B6280}" presName="parTrans" presStyleLbl="bgSibTrans2D1" presStyleIdx="1" presStyleCnt="5"/>
      <dgm:spPr/>
    </dgm:pt>
    <dgm:pt modelId="{4E72065F-442F-0547-81EA-CF68F74233A2}" type="pres">
      <dgm:prSet presAssocID="{6A21EC85-4414-7343-87FD-D1E82C591EAE}" presName="node" presStyleLbl="node1" presStyleIdx="1" presStyleCnt="5">
        <dgm:presLayoutVars>
          <dgm:bulletEnabled val="1"/>
        </dgm:presLayoutVars>
      </dgm:prSet>
      <dgm:spPr/>
    </dgm:pt>
    <dgm:pt modelId="{06685EE2-F37F-DA4D-84FD-A215E1107BBB}" type="pres">
      <dgm:prSet presAssocID="{CF6F0471-DDE7-CA47-996A-D127FA040F24}" presName="parTrans" presStyleLbl="bgSibTrans2D1" presStyleIdx="2" presStyleCnt="5"/>
      <dgm:spPr/>
    </dgm:pt>
    <dgm:pt modelId="{88018F58-702F-2648-9EBE-9D35773C0907}" type="pres">
      <dgm:prSet presAssocID="{F94FC5C9-BF9F-1540-BEDA-DCADEC435DAA}" presName="node" presStyleLbl="node1" presStyleIdx="2" presStyleCnt="5">
        <dgm:presLayoutVars>
          <dgm:bulletEnabled val="1"/>
        </dgm:presLayoutVars>
      </dgm:prSet>
      <dgm:spPr/>
    </dgm:pt>
    <dgm:pt modelId="{64DA0D96-80AB-5648-974E-085640DA14FC}" type="pres">
      <dgm:prSet presAssocID="{8912A28B-259D-8046-9445-8392337374B0}" presName="parTrans" presStyleLbl="bgSibTrans2D1" presStyleIdx="3" presStyleCnt="5"/>
      <dgm:spPr/>
    </dgm:pt>
    <dgm:pt modelId="{42EE74C7-F2A2-0C4A-918D-E6508950614C}" type="pres">
      <dgm:prSet presAssocID="{438C8EF4-7987-C344-848B-3B258C2F429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AD3CE-3519-424F-9965-E2A8B9409471}" type="pres">
      <dgm:prSet presAssocID="{5A1E1377-FCD0-E249-862B-9B481ECFCAA4}" presName="parTrans" presStyleLbl="bgSibTrans2D1" presStyleIdx="4" presStyleCnt="5"/>
      <dgm:spPr/>
    </dgm:pt>
    <dgm:pt modelId="{CB53E69A-A414-5541-B5C8-B32A4C149C0F}" type="pres">
      <dgm:prSet presAssocID="{C56D9999-885E-504D-BA8C-A3A43CAABFD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29CD80-88C5-514C-B138-5934AFB2ECAF}" type="presOf" srcId="{93437B61-7F98-0949-80AB-4724DD3B6280}" destId="{BCC98CDC-78E1-F442-B2E0-7D78E9387191}" srcOrd="0" destOrd="0" presId="urn:microsoft.com/office/officeart/2005/8/layout/radial4"/>
    <dgm:cxn modelId="{894A0B49-06FC-9544-961A-D39F8E1C5E7A}" type="presOf" srcId="{8912A28B-259D-8046-9445-8392337374B0}" destId="{64DA0D96-80AB-5648-974E-085640DA14FC}" srcOrd="0" destOrd="0" presId="urn:microsoft.com/office/officeart/2005/8/layout/radial4"/>
    <dgm:cxn modelId="{7DC9BEF7-7A56-7C40-BCCD-7515BC67DD55}" type="presOf" srcId="{5A1E1377-FCD0-E249-862B-9B481ECFCAA4}" destId="{526AD3CE-3519-424F-9965-E2A8B9409471}" srcOrd="0" destOrd="0" presId="urn:microsoft.com/office/officeart/2005/8/layout/radial4"/>
    <dgm:cxn modelId="{1604EC06-A81F-324A-A524-B4D29B4ADA10}" srcId="{858DD1C5-3EC3-B340-9179-FF8F4F44AAA0}" destId="{9841BA9A-9927-934A-A286-A044E659657C}" srcOrd="0" destOrd="0" parTransId="{9F01061F-9136-D147-9A9C-4A4A9436DB7A}" sibTransId="{B262B486-5E37-CD46-B541-05AF066A1CA6}"/>
    <dgm:cxn modelId="{053D5C61-CDA3-C048-A44A-63392D977BCB}" srcId="{858DD1C5-3EC3-B340-9179-FF8F4F44AAA0}" destId="{F94FC5C9-BF9F-1540-BEDA-DCADEC435DAA}" srcOrd="2" destOrd="0" parTransId="{CF6F0471-DDE7-CA47-996A-D127FA040F24}" sibTransId="{31C6A071-D124-A94D-A41E-890BB055DFD9}"/>
    <dgm:cxn modelId="{05780281-0FB0-1A47-A7FB-403242A0A287}" srcId="{54EBC68A-00C1-3E43-BFB2-B1BF1D440518}" destId="{858DD1C5-3EC3-B340-9179-FF8F4F44AAA0}" srcOrd="0" destOrd="0" parTransId="{B4F4ED63-EAB4-F947-8427-C88774E2FACA}" sibTransId="{5DDC7CCA-4F8A-6040-A55A-4565261646EC}"/>
    <dgm:cxn modelId="{27E6613B-B642-8C46-A15F-AFD3C7BC474F}" srcId="{858DD1C5-3EC3-B340-9179-FF8F4F44AAA0}" destId="{6A21EC85-4414-7343-87FD-D1E82C591EAE}" srcOrd="1" destOrd="0" parTransId="{93437B61-7F98-0949-80AB-4724DD3B6280}" sibTransId="{DEB89D1B-9F81-D748-9584-B0E3EAA3CCE4}"/>
    <dgm:cxn modelId="{9EF577C7-61A6-0B4B-9E31-642D1EF63061}" type="presOf" srcId="{858DD1C5-3EC3-B340-9179-FF8F4F44AAA0}" destId="{10757B2D-A76C-014A-AE20-350E97E7B4DB}" srcOrd="0" destOrd="0" presId="urn:microsoft.com/office/officeart/2005/8/layout/radial4"/>
    <dgm:cxn modelId="{816EAB6D-AA0E-8940-9B9F-F2AB106E146C}" type="presOf" srcId="{C56D9999-885E-504D-BA8C-A3A43CAABFD0}" destId="{CB53E69A-A414-5541-B5C8-B32A4C149C0F}" srcOrd="0" destOrd="0" presId="urn:microsoft.com/office/officeart/2005/8/layout/radial4"/>
    <dgm:cxn modelId="{699CE9AC-CF6D-5849-A479-5D0FD102831E}" type="presOf" srcId="{F94FC5C9-BF9F-1540-BEDA-DCADEC435DAA}" destId="{88018F58-702F-2648-9EBE-9D35773C0907}" srcOrd="0" destOrd="0" presId="urn:microsoft.com/office/officeart/2005/8/layout/radial4"/>
    <dgm:cxn modelId="{A5B14AB7-5FFA-8F42-8CB3-A6534B33651A}" type="presOf" srcId="{6A21EC85-4414-7343-87FD-D1E82C591EAE}" destId="{4E72065F-442F-0547-81EA-CF68F74233A2}" srcOrd="0" destOrd="0" presId="urn:microsoft.com/office/officeart/2005/8/layout/radial4"/>
    <dgm:cxn modelId="{938B7617-9F69-F049-B193-9A263BAC6096}" type="presOf" srcId="{54EBC68A-00C1-3E43-BFB2-B1BF1D440518}" destId="{F57DF2C6-97EC-7540-AED9-F59003EFF46B}" srcOrd="0" destOrd="0" presId="urn:microsoft.com/office/officeart/2005/8/layout/radial4"/>
    <dgm:cxn modelId="{7E04F4B1-D1E3-4442-88F0-47330A33D5AD}" srcId="{858DD1C5-3EC3-B340-9179-FF8F4F44AAA0}" destId="{438C8EF4-7987-C344-848B-3B258C2F429B}" srcOrd="3" destOrd="0" parTransId="{8912A28B-259D-8046-9445-8392337374B0}" sibTransId="{515CF658-3BCE-C941-86E5-3B152337B2F8}"/>
    <dgm:cxn modelId="{42329F11-33C5-354E-84C4-58113F7B1F01}" type="presOf" srcId="{438C8EF4-7987-C344-848B-3B258C2F429B}" destId="{42EE74C7-F2A2-0C4A-918D-E6508950614C}" srcOrd="0" destOrd="0" presId="urn:microsoft.com/office/officeart/2005/8/layout/radial4"/>
    <dgm:cxn modelId="{DCBCC431-B802-4949-8DC9-2FF5AE2B63AC}" type="presOf" srcId="{9F01061F-9136-D147-9A9C-4A4A9436DB7A}" destId="{34D4A6C3-2E3E-8A4F-8531-06DF5ACBBF94}" srcOrd="0" destOrd="0" presId="urn:microsoft.com/office/officeart/2005/8/layout/radial4"/>
    <dgm:cxn modelId="{DA2D6384-E608-F040-8720-9B6D10BD909F}" type="presOf" srcId="{9841BA9A-9927-934A-A286-A044E659657C}" destId="{F146B2FD-302A-AD4A-98FE-8CAB9A3C7C1D}" srcOrd="0" destOrd="0" presId="urn:microsoft.com/office/officeart/2005/8/layout/radial4"/>
    <dgm:cxn modelId="{1238FDD0-0C3A-A448-8D00-2E4AB3677E3E}" type="presOf" srcId="{CF6F0471-DDE7-CA47-996A-D127FA040F24}" destId="{06685EE2-F37F-DA4D-84FD-A215E1107BBB}" srcOrd="0" destOrd="0" presId="urn:microsoft.com/office/officeart/2005/8/layout/radial4"/>
    <dgm:cxn modelId="{4AA5E47D-DF1A-5C42-A8F3-43F48D2F70F2}" srcId="{858DD1C5-3EC3-B340-9179-FF8F4F44AAA0}" destId="{C56D9999-885E-504D-BA8C-A3A43CAABFD0}" srcOrd="4" destOrd="0" parTransId="{5A1E1377-FCD0-E249-862B-9B481ECFCAA4}" sibTransId="{3A61DE42-9181-B441-8A09-9AE698387165}"/>
    <dgm:cxn modelId="{C677770B-6FEC-AF49-AAD9-78E2D6E4A27A}" type="presParOf" srcId="{F57DF2C6-97EC-7540-AED9-F59003EFF46B}" destId="{10757B2D-A76C-014A-AE20-350E97E7B4DB}" srcOrd="0" destOrd="0" presId="urn:microsoft.com/office/officeart/2005/8/layout/radial4"/>
    <dgm:cxn modelId="{0BFCC84F-7B67-C848-9FB0-BD03731B6D7C}" type="presParOf" srcId="{F57DF2C6-97EC-7540-AED9-F59003EFF46B}" destId="{34D4A6C3-2E3E-8A4F-8531-06DF5ACBBF94}" srcOrd="1" destOrd="0" presId="urn:microsoft.com/office/officeart/2005/8/layout/radial4"/>
    <dgm:cxn modelId="{BA3938FA-64C0-AF4D-A294-E7B7499FA06D}" type="presParOf" srcId="{F57DF2C6-97EC-7540-AED9-F59003EFF46B}" destId="{F146B2FD-302A-AD4A-98FE-8CAB9A3C7C1D}" srcOrd="2" destOrd="0" presId="urn:microsoft.com/office/officeart/2005/8/layout/radial4"/>
    <dgm:cxn modelId="{27CFC06A-AC86-3E4E-B68C-BB7949230DB5}" type="presParOf" srcId="{F57DF2C6-97EC-7540-AED9-F59003EFF46B}" destId="{BCC98CDC-78E1-F442-B2E0-7D78E9387191}" srcOrd="3" destOrd="0" presId="urn:microsoft.com/office/officeart/2005/8/layout/radial4"/>
    <dgm:cxn modelId="{AD7FED02-6EF7-E447-B4BC-EC2F8684A82C}" type="presParOf" srcId="{F57DF2C6-97EC-7540-AED9-F59003EFF46B}" destId="{4E72065F-442F-0547-81EA-CF68F74233A2}" srcOrd="4" destOrd="0" presId="urn:microsoft.com/office/officeart/2005/8/layout/radial4"/>
    <dgm:cxn modelId="{48B4E9EC-2D3C-C84F-B58C-86AF1E3D7ED2}" type="presParOf" srcId="{F57DF2C6-97EC-7540-AED9-F59003EFF46B}" destId="{06685EE2-F37F-DA4D-84FD-A215E1107BBB}" srcOrd="5" destOrd="0" presId="urn:microsoft.com/office/officeart/2005/8/layout/radial4"/>
    <dgm:cxn modelId="{97194EA1-F825-3143-89FC-F83BB24E7A71}" type="presParOf" srcId="{F57DF2C6-97EC-7540-AED9-F59003EFF46B}" destId="{88018F58-702F-2648-9EBE-9D35773C0907}" srcOrd="6" destOrd="0" presId="urn:microsoft.com/office/officeart/2005/8/layout/radial4"/>
    <dgm:cxn modelId="{E74E76FB-B734-6141-8685-0D36CA2CEAB5}" type="presParOf" srcId="{F57DF2C6-97EC-7540-AED9-F59003EFF46B}" destId="{64DA0D96-80AB-5648-974E-085640DA14FC}" srcOrd="7" destOrd="0" presId="urn:microsoft.com/office/officeart/2005/8/layout/radial4"/>
    <dgm:cxn modelId="{8DDCE142-EED6-0849-A9A6-2F9FAB412520}" type="presParOf" srcId="{F57DF2C6-97EC-7540-AED9-F59003EFF46B}" destId="{42EE74C7-F2A2-0C4A-918D-E6508950614C}" srcOrd="8" destOrd="0" presId="urn:microsoft.com/office/officeart/2005/8/layout/radial4"/>
    <dgm:cxn modelId="{2494A6C7-4449-F343-9474-F720F0C28AAB}" type="presParOf" srcId="{F57DF2C6-97EC-7540-AED9-F59003EFF46B}" destId="{526AD3CE-3519-424F-9965-E2A8B9409471}" srcOrd="9" destOrd="0" presId="urn:microsoft.com/office/officeart/2005/8/layout/radial4"/>
    <dgm:cxn modelId="{9088E374-E426-0542-AFB9-EC26FC03F45A}" type="presParOf" srcId="{F57DF2C6-97EC-7540-AED9-F59003EFF46B}" destId="{CB53E69A-A414-5541-B5C8-B32A4C149C0F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57B2D-A76C-014A-AE20-350E97E7B4DB}">
      <dsp:nvSpPr>
        <dsp:cNvPr id="0" name=""/>
        <dsp:cNvSpPr/>
      </dsp:nvSpPr>
      <dsp:spPr>
        <a:xfrm>
          <a:off x="3395424" y="3838011"/>
          <a:ext cx="2353151" cy="23531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Cloudmesh</a:t>
          </a:r>
          <a:endParaRPr lang="en-US" sz="2800" kern="1200" dirty="0"/>
        </a:p>
      </dsp:txBody>
      <dsp:txXfrm>
        <a:off x="3740035" y="4182622"/>
        <a:ext cx="1663929" cy="1663929"/>
      </dsp:txXfrm>
    </dsp:sp>
    <dsp:sp modelId="{34D4A6C3-2E3E-8A4F-8531-06DF5ACBBF94}">
      <dsp:nvSpPr>
        <dsp:cNvPr id="0" name=""/>
        <dsp:cNvSpPr/>
      </dsp:nvSpPr>
      <dsp:spPr>
        <a:xfrm rot="10800000">
          <a:off x="1118446" y="4679263"/>
          <a:ext cx="2151743" cy="6706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6B2FD-302A-AD4A-98FE-8CAB9A3C7C1D}">
      <dsp:nvSpPr>
        <dsp:cNvPr id="0" name=""/>
        <dsp:cNvSpPr/>
      </dsp:nvSpPr>
      <dsp:spPr>
        <a:xfrm>
          <a:off x="700" y="4120390"/>
          <a:ext cx="2235493" cy="17883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VM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Management</a:t>
          </a:r>
          <a:endParaRPr lang="en-US" sz="2900" kern="1200" dirty="0"/>
        </a:p>
      </dsp:txBody>
      <dsp:txXfrm>
        <a:off x="53080" y="4172770"/>
        <a:ext cx="2130733" cy="1683634"/>
      </dsp:txXfrm>
    </dsp:sp>
    <dsp:sp modelId="{BCC98CDC-78E1-F442-B2E0-7D78E9387191}">
      <dsp:nvSpPr>
        <dsp:cNvPr id="0" name=""/>
        <dsp:cNvSpPr/>
      </dsp:nvSpPr>
      <dsp:spPr>
        <a:xfrm rot="13500000">
          <a:off x="1814853" y="2997988"/>
          <a:ext cx="2151743" cy="6706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1116193"/>
            <a:satOff val="6725"/>
            <a:lumOff val="539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72065F-442F-0547-81EA-CF68F74233A2}">
      <dsp:nvSpPr>
        <dsp:cNvPr id="0" name=""/>
        <dsp:cNvSpPr/>
      </dsp:nvSpPr>
      <dsp:spPr>
        <a:xfrm>
          <a:off x="1012222" y="1678359"/>
          <a:ext cx="2235493" cy="1788394"/>
        </a:xfrm>
        <a:prstGeom prst="roundRect">
          <a:avLst>
            <a:gd name="adj" fmla="val 10000"/>
          </a:avLst>
        </a:prstGeom>
        <a:solidFill>
          <a:schemeClr val="accent4">
            <a:hueOff val="-1116193"/>
            <a:satOff val="6725"/>
            <a:lumOff val="53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HPC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Queues</a:t>
          </a:r>
          <a:endParaRPr lang="en-US" sz="2900" kern="1200" dirty="0"/>
        </a:p>
      </dsp:txBody>
      <dsp:txXfrm>
        <a:off x="1064602" y="1730739"/>
        <a:ext cx="2130733" cy="1683634"/>
      </dsp:txXfrm>
    </dsp:sp>
    <dsp:sp modelId="{06685EE2-F37F-DA4D-84FD-A215E1107BBB}">
      <dsp:nvSpPr>
        <dsp:cNvPr id="0" name=""/>
        <dsp:cNvSpPr/>
      </dsp:nvSpPr>
      <dsp:spPr>
        <a:xfrm rot="16200000">
          <a:off x="3496128" y="2301582"/>
          <a:ext cx="2151743" cy="6706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018F58-702F-2648-9EBE-9D35773C0907}">
      <dsp:nvSpPr>
        <dsp:cNvPr id="0" name=""/>
        <dsp:cNvSpPr/>
      </dsp:nvSpPr>
      <dsp:spPr>
        <a:xfrm>
          <a:off x="3454253" y="666836"/>
          <a:ext cx="2235493" cy="1788394"/>
        </a:xfrm>
        <a:prstGeom prst="roundRect">
          <a:avLst>
            <a:gd name="adj" fmla="val 10000"/>
          </a:avLst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Cloud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On Ramp</a:t>
          </a:r>
          <a:endParaRPr lang="en-US" sz="2900" kern="1200" dirty="0"/>
        </a:p>
      </dsp:txBody>
      <dsp:txXfrm>
        <a:off x="3506633" y="719216"/>
        <a:ext cx="2130733" cy="1683634"/>
      </dsp:txXfrm>
    </dsp:sp>
    <dsp:sp modelId="{64DA0D96-80AB-5648-974E-085640DA14FC}">
      <dsp:nvSpPr>
        <dsp:cNvPr id="0" name=""/>
        <dsp:cNvSpPr/>
      </dsp:nvSpPr>
      <dsp:spPr>
        <a:xfrm rot="18900000">
          <a:off x="5177402" y="2997988"/>
          <a:ext cx="2151743" cy="6706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3348579"/>
            <a:satOff val="20174"/>
            <a:lumOff val="1617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EE74C7-F2A2-0C4A-918D-E6508950614C}">
      <dsp:nvSpPr>
        <dsp:cNvPr id="0" name=""/>
        <dsp:cNvSpPr/>
      </dsp:nvSpPr>
      <dsp:spPr>
        <a:xfrm>
          <a:off x="5896283" y="1678359"/>
          <a:ext cx="2235493" cy="1788394"/>
        </a:xfrm>
        <a:prstGeom prst="roundRect">
          <a:avLst>
            <a:gd name="adj" fmla="val 10000"/>
          </a:avLst>
        </a:prstGeom>
        <a:solidFill>
          <a:schemeClr val="accent4">
            <a:hueOff val="-3348579"/>
            <a:satOff val="20174"/>
            <a:lumOff val="16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Monitoring</a:t>
          </a:r>
          <a:endParaRPr lang="en-US" sz="2900" kern="1200" dirty="0" smtClean="0"/>
        </a:p>
      </dsp:txBody>
      <dsp:txXfrm>
        <a:off x="5948663" y="1730739"/>
        <a:ext cx="2130733" cy="1683634"/>
      </dsp:txXfrm>
    </dsp:sp>
    <dsp:sp modelId="{526AD3CE-3519-424F-9965-E2A8B9409471}">
      <dsp:nvSpPr>
        <dsp:cNvPr id="0" name=""/>
        <dsp:cNvSpPr/>
      </dsp:nvSpPr>
      <dsp:spPr>
        <a:xfrm>
          <a:off x="5873809" y="4679263"/>
          <a:ext cx="2151743" cy="6706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53E69A-A414-5541-B5C8-B32A4C149C0F}">
      <dsp:nvSpPr>
        <dsp:cNvPr id="0" name=""/>
        <dsp:cNvSpPr/>
      </dsp:nvSpPr>
      <dsp:spPr>
        <a:xfrm>
          <a:off x="6907806" y="4120390"/>
          <a:ext cx="2235493" cy="1788394"/>
        </a:xfrm>
        <a:prstGeom prst="roundRect">
          <a:avLst>
            <a:gd name="adj" fmla="val 1000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Baremetal</a:t>
          </a:r>
          <a:endParaRPr lang="en-US" sz="29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Provisioning</a:t>
          </a:r>
        </a:p>
      </dsp:txBody>
      <dsp:txXfrm>
        <a:off x="6960186" y="4172770"/>
        <a:ext cx="2130733" cy="1683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3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13E8-4DEC-844A-AD12-A248F8D4CE4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36BC3-D364-D54B-B2C1-EAF94D9F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793349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02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1</cp:revision>
  <dcterms:created xsi:type="dcterms:W3CDTF">2014-01-07T21:52:59Z</dcterms:created>
  <dcterms:modified xsi:type="dcterms:W3CDTF">2014-01-07T21:58:11Z</dcterms:modified>
</cp:coreProperties>
</file>