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87" r:id="rId2"/>
    <p:sldId id="292" r:id="rId3"/>
    <p:sldId id="299" r:id="rId4"/>
    <p:sldId id="263" r:id="rId5"/>
    <p:sldId id="267" r:id="rId6"/>
    <p:sldId id="269" r:id="rId7"/>
    <p:sldId id="275" r:id="rId8"/>
    <p:sldId id="271" r:id="rId9"/>
    <p:sldId id="276" r:id="rId10"/>
    <p:sldId id="273" r:id="rId11"/>
    <p:sldId id="266" r:id="rId12"/>
    <p:sldId id="274" r:id="rId13"/>
    <p:sldId id="279" r:id="rId14"/>
    <p:sldId id="280" r:id="rId15"/>
    <p:sldId id="281" r:id="rId16"/>
    <p:sldId id="282" r:id="rId17"/>
    <p:sldId id="265" r:id="rId18"/>
    <p:sldId id="284" r:id="rId19"/>
    <p:sldId id="268" r:id="rId20"/>
    <p:sldId id="285" r:id="rId21"/>
    <p:sldId id="286" r:id="rId22"/>
    <p:sldId id="264" r:id="rId23"/>
    <p:sldId id="278" r:id="rId24"/>
    <p:sldId id="272" r:id="rId25"/>
    <p:sldId id="283" r:id="rId26"/>
    <p:sldId id="270" r:id="rId27"/>
    <p:sldId id="259" r:id="rId28"/>
    <p:sldId id="289" r:id="rId29"/>
    <p:sldId id="290" r:id="rId30"/>
    <p:sldId id="288" r:id="rId31"/>
    <p:sldId id="291" r:id="rId32"/>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558B"/>
    <a:srgbClr val="9BC8E7"/>
    <a:srgbClr val="EDF2F5"/>
    <a:srgbClr val="3C3C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2"/>
    <p:restoredTop sz="96272" autoAdjust="0"/>
  </p:normalViewPr>
  <p:slideViewPr>
    <p:cSldViewPr snapToGrid="0" showGuides="1">
      <p:cViewPr varScale="1">
        <p:scale>
          <a:sx n="126" d="100"/>
          <a:sy n="126" d="100"/>
        </p:scale>
        <p:origin x="624" y="19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印品黑体" panose="00000500000000000000" pitchFamily="2" charset="-122"/>
                <a:ea typeface="印品黑体" panose="00000500000000000000"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印品黑体" panose="00000500000000000000" pitchFamily="2" charset="-122"/>
                <a:ea typeface="印品黑体" panose="00000500000000000000" pitchFamily="2" charset="-122"/>
              </a:defRPr>
            </a:lvl1pPr>
          </a:lstStyle>
          <a:p>
            <a:fld id="{7357CA97-3A47-406C-90DE-A44E10248EE8}" type="datetimeFigureOut">
              <a:rPr lang="zh-CN" altLang="en-US" smtClean="0"/>
              <a:pPr/>
              <a:t>2020/3/8</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印品黑体" panose="00000500000000000000" pitchFamily="2" charset="-122"/>
                <a:ea typeface="印品黑体" panose="00000500000000000000"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印品黑体" panose="00000500000000000000" pitchFamily="2" charset="-122"/>
                <a:ea typeface="印品黑体" panose="00000500000000000000" pitchFamily="2" charset="-122"/>
              </a:defRPr>
            </a:lvl1pPr>
          </a:lstStyle>
          <a:p>
            <a:fld id="{932D7A35-7D6C-4554-A9ED-0917C76AEAF9}" type="slidenum">
              <a:rPr lang="zh-CN" altLang="en-US" smtClean="0"/>
              <a:pPr/>
              <a:t>‹#›</a:t>
            </a:fld>
            <a:endParaRPr lang="zh-CN" altLang="en-US" dirty="0"/>
          </a:p>
        </p:txBody>
      </p:sp>
    </p:spTree>
    <p:extLst>
      <p:ext uri="{BB962C8B-B14F-4D97-AF65-F5344CB8AC3E}">
        <p14:creationId xmlns:p14="http://schemas.microsoft.com/office/powerpoint/2010/main" val="58982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1pPr>
    <a:lvl2pPr marL="45720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2pPr>
    <a:lvl3pPr marL="91440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3pPr>
    <a:lvl4pPr marL="137160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4pPr>
    <a:lvl5pPr marL="182880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2D7A35-7D6C-4554-A9ED-0917C76AEAF9}" type="slidenum">
              <a:rPr kumimoji="0" lang="zh-CN" altLang="en-US" sz="1200" b="0" i="0" u="none" strike="noStrike" kern="1200" cap="none" spc="0" normalizeH="0" baseline="0" noProof="0" smtClean="0">
                <a:ln>
                  <a:noFill/>
                </a:ln>
                <a:solidFill>
                  <a:prstClr val="black"/>
                </a:solidFill>
                <a:effectLst/>
                <a:uLnTx/>
                <a:uFillTx/>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1125992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11</a:t>
            </a:fld>
            <a:endParaRPr lang="zh-CN" altLang="en-US"/>
          </a:p>
        </p:txBody>
      </p:sp>
    </p:spTree>
    <p:extLst>
      <p:ext uri="{BB962C8B-B14F-4D97-AF65-F5344CB8AC3E}">
        <p14:creationId xmlns:p14="http://schemas.microsoft.com/office/powerpoint/2010/main" val="2777055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12</a:t>
            </a:fld>
            <a:endParaRPr lang="zh-CN" altLang="en-US"/>
          </a:p>
        </p:txBody>
      </p:sp>
    </p:spTree>
    <p:extLst>
      <p:ext uri="{BB962C8B-B14F-4D97-AF65-F5344CB8AC3E}">
        <p14:creationId xmlns:p14="http://schemas.microsoft.com/office/powerpoint/2010/main" val="891991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13</a:t>
            </a:fld>
            <a:endParaRPr lang="zh-CN" altLang="en-US"/>
          </a:p>
        </p:txBody>
      </p:sp>
    </p:spTree>
    <p:extLst>
      <p:ext uri="{BB962C8B-B14F-4D97-AF65-F5344CB8AC3E}">
        <p14:creationId xmlns:p14="http://schemas.microsoft.com/office/powerpoint/2010/main" val="305899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14</a:t>
            </a:fld>
            <a:endParaRPr lang="zh-CN" altLang="en-US"/>
          </a:p>
        </p:txBody>
      </p:sp>
    </p:spTree>
    <p:extLst>
      <p:ext uri="{BB962C8B-B14F-4D97-AF65-F5344CB8AC3E}">
        <p14:creationId xmlns:p14="http://schemas.microsoft.com/office/powerpoint/2010/main" val="1710054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15</a:t>
            </a:fld>
            <a:endParaRPr lang="zh-CN" altLang="en-US"/>
          </a:p>
        </p:txBody>
      </p:sp>
    </p:spTree>
    <p:extLst>
      <p:ext uri="{BB962C8B-B14F-4D97-AF65-F5344CB8AC3E}">
        <p14:creationId xmlns:p14="http://schemas.microsoft.com/office/powerpoint/2010/main" val="2690928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16</a:t>
            </a:fld>
            <a:endParaRPr lang="zh-CN" altLang="en-US"/>
          </a:p>
        </p:txBody>
      </p:sp>
    </p:spTree>
    <p:extLst>
      <p:ext uri="{BB962C8B-B14F-4D97-AF65-F5344CB8AC3E}">
        <p14:creationId xmlns:p14="http://schemas.microsoft.com/office/powerpoint/2010/main" val="2813551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17</a:t>
            </a:fld>
            <a:endParaRPr lang="zh-CN" altLang="en-US"/>
          </a:p>
        </p:txBody>
      </p:sp>
    </p:spTree>
    <p:extLst>
      <p:ext uri="{BB962C8B-B14F-4D97-AF65-F5344CB8AC3E}">
        <p14:creationId xmlns:p14="http://schemas.microsoft.com/office/powerpoint/2010/main" val="729309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18</a:t>
            </a:fld>
            <a:endParaRPr lang="zh-CN" altLang="en-US"/>
          </a:p>
        </p:txBody>
      </p:sp>
    </p:spTree>
    <p:extLst>
      <p:ext uri="{BB962C8B-B14F-4D97-AF65-F5344CB8AC3E}">
        <p14:creationId xmlns:p14="http://schemas.microsoft.com/office/powerpoint/2010/main" val="2548059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19</a:t>
            </a:fld>
            <a:endParaRPr lang="zh-CN" altLang="en-US"/>
          </a:p>
        </p:txBody>
      </p:sp>
    </p:spTree>
    <p:extLst>
      <p:ext uri="{BB962C8B-B14F-4D97-AF65-F5344CB8AC3E}">
        <p14:creationId xmlns:p14="http://schemas.microsoft.com/office/powerpoint/2010/main" val="4249664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20</a:t>
            </a:fld>
            <a:endParaRPr lang="zh-CN" altLang="en-US"/>
          </a:p>
        </p:txBody>
      </p:sp>
    </p:spTree>
    <p:extLst>
      <p:ext uri="{BB962C8B-B14F-4D97-AF65-F5344CB8AC3E}">
        <p14:creationId xmlns:p14="http://schemas.microsoft.com/office/powerpoint/2010/main" val="2912723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2</a:t>
            </a:fld>
            <a:endParaRPr lang="zh-CN" altLang="en-US"/>
          </a:p>
        </p:txBody>
      </p:sp>
    </p:spTree>
    <p:extLst>
      <p:ext uri="{BB962C8B-B14F-4D97-AF65-F5344CB8AC3E}">
        <p14:creationId xmlns:p14="http://schemas.microsoft.com/office/powerpoint/2010/main" val="489513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21</a:t>
            </a:fld>
            <a:endParaRPr lang="zh-CN" altLang="en-US"/>
          </a:p>
        </p:txBody>
      </p:sp>
    </p:spTree>
    <p:extLst>
      <p:ext uri="{BB962C8B-B14F-4D97-AF65-F5344CB8AC3E}">
        <p14:creationId xmlns:p14="http://schemas.microsoft.com/office/powerpoint/2010/main" val="282294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22</a:t>
            </a:fld>
            <a:endParaRPr lang="zh-CN" altLang="en-US"/>
          </a:p>
        </p:txBody>
      </p:sp>
    </p:spTree>
    <p:extLst>
      <p:ext uri="{BB962C8B-B14F-4D97-AF65-F5344CB8AC3E}">
        <p14:creationId xmlns:p14="http://schemas.microsoft.com/office/powerpoint/2010/main" val="2675286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23</a:t>
            </a:fld>
            <a:endParaRPr lang="zh-CN" altLang="en-US"/>
          </a:p>
        </p:txBody>
      </p:sp>
    </p:spTree>
    <p:extLst>
      <p:ext uri="{BB962C8B-B14F-4D97-AF65-F5344CB8AC3E}">
        <p14:creationId xmlns:p14="http://schemas.microsoft.com/office/powerpoint/2010/main" val="3191155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24</a:t>
            </a:fld>
            <a:endParaRPr lang="zh-CN" altLang="en-US"/>
          </a:p>
        </p:txBody>
      </p:sp>
    </p:spTree>
    <p:extLst>
      <p:ext uri="{BB962C8B-B14F-4D97-AF65-F5344CB8AC3E}">
        <p14:creationId xmlns:p14="http://schemas.microsoft.com/office/powerpoint/2010/main" val="2072298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25</a:t>
            </a:fld>
            <a:endParaRPr lang="zh-CN" altLang="en-US"/>
          </a:p>
        </p:txBody>
      </p:sp>
    </p:spTree>
    <p:extLst>
      <p:ext uri="{BB962C8B-B14F-4D97-AF65-F5344CB8AC3E}">
        <p14:creationId xmlns:p14="http://schemas.microsoft.com/office/powerpoint/2010/main" val="41247924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26</a:t>
            </a:fld>
            <a:endParaRPr lang="zh-CN" altLang="en-US"/>
          </a:p>
        </p:txBody>
      </p:sp>
    </p:spTree>
    <p:extLst>
      <p:ext uri="{BB962C8B-B14F-4D97-AF65-F5344CB8AC3E}">
        <p14:creationId xmlns:p14="http://schemas.microsoft.com/office/powerpoint/2010/main" val="22808945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27</a:t>
            </a:fld>
            <a:endParaRPr lang="zh-CN" altLang="en-US"/>
          </a:p>
        </p:txBody>
      </p:sp>
    </p:spTree>
    <p:extLst>
      <p:ext uri="{BB962C8B-B14F-4D97-AF65-F5344CB8AC3E}">
        <p14:creationId xmlns:p14="http://schemas.microsoft.com/office/powerpoint/2010/main" val="17276242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2D7A35-7D6C-4554-A9ED-0917C76AEAF9}" type="slidenum">
              <a:rPr kumimoji="0" lang="zh-CN" altLang="en-US" sz="1200" b="0" i="0" u="none" strike="noStrike" kern="1200" cap="none" spc="0" normalizeH="0" baseline="0" noProof="0" smtClean="0">
                <a:ln>
                  <a:noFill/>
                </a:ln>
                <a:solidFill>
                  <a:prstClr val="black"/>
                </a:solidFill>
                <a:effectLst/>
                <a:uLnTx/>
                <a:uFillTx/>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22453426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29</a:t>
            </a:fld>
            <a:endParaRPr lang="zh-CN" altLang="en-US"/>
          </a:p>
        </p:txBody>
      </p:sp>
    </p:spTree>
    <p:extLst>
      <p:ext uri="{BB962C8B-B14F-4D97-AF65-F5344CB8AC3E}">
        <p14:creationId xmlns:p14="http://schemas.microsoft.com/office/powerpoint/2010/main" val="36822931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31</a:t>
            </a:fld>
            <a:endParaRPr lang="zh-CN" altLang="en-US"/>
          </a:p>
        </p:txBody>
      </p:sp>
    </p:spTree>
    <p:extLst>
      <p:ext uri="{BB962C8B-B14F-4D97-AF65-F5344CB8AC3E}">
        <p14:creationId xmlns:p14="http://schemas.microsoft.com/office/powerpoint/2010/main" val="937175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4</a:t>
            </a:fld>
            <a:endParaRPr lang="zh-CN" altLang="en-US"/>
          </a:p>
        </p:txBody>
      </p:sp>
    </p:spTree>
    <p:extLst>
      <p:ext uri="{BB962C8B-B14F-4D97-AF65-F5344CB8AC3E}">
        <p14:creationId xmlns:p14="http://schemas.microsoft.com/office/powerpoint/2010/main" val="3710059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5</a:t>
            </a:fld>
            <a:endParaRPr lang="zh-CN" altLang="en-US"/>
          </a:p>
        </p:txBody>
      </p:sp>
    </p:spTree>
    <p:extLst>
      <p:ext uri="{BB962C8B-B14F-4D97-AF65-F5344CB8AC3E}">
        <p14:creationId xmlns:p14="http://schemas.microsoft.com/office/powerpoint/2010/main" val="281798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6</a:t>
            </a:fld>
            <a:endParaRPr lang="zh-CN" altLang="en-US"/>
          </a:p>
        </p:txBody>
      </p:sp>
    </p:spTree>
    <p:extLst>
      <p:ext uri="{BB962C8B-B14F-4D97-AF65-F5344CB8AC3E}">
        <p14:creationId xmlns:p14="http://schemas.microsoft.com/office/powerpoint/2010/main" val="3449010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7</a:t>
            </a:fld>
            <a:endParaRPr lang="zh-CN" altLang="en-US"/>
          </a:p>
        </p:txBody>
      </p:sp>
    </p:spTree>
    <p:extLst>
      <p:ext uri="{BB962C8B-B14F-4D97-AF65-F5344CB8AC3E}">
        <p14:creationId xmlns:p14="http://schemas.microsoft.com/office/powerpoint/2010/main" val="4228155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8</a:t>
            </a:fld>
            <a:endParaRPr lang="zh-CN" altLang="en-US"/>
          </a:p>
        </p:txBody>
      </p:sp>
    </p:spTree>
    <p:extLst>
      <p:ext uri="{BB962C8B-B14F-4D97-AF65-F5344CB8AC3E}">
        <p14:creationId xmlns:p14="http://schemas.microsoft.com/office/powerpoint/2010/main" val="1057256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9</a:t>
            </a:fld>
            <a:endParaRPr lang="zh-CN" altLang="en-US"/>
          </a:p>
        </p:txBody>
      </p:sp>
    </p:spTree>
    <p:extLst>
      <p:ext uri="{BB962C8B-B14F-4D97-AF65-F5344CB8AC3E}">
        <p14:creationId xmlns:p14="http://schemas.microsoft.com/office/powerpoint/2010/main" val="4006077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10</a:t>
            </a:fld>
            <a:endParaRPr lang="zh-CN" altLang="en-US"/>
          </a:p>
        </p:txBody>
      </p:sp>
    </p:spTree>
    <p:extLst>
      <p:ext uri="{BB962C8B-B14F-4D97-AF65-F5344CB8AC3E}">
        <p14:creationId xmlns:p14="http://schemas.microsoft.com/office/powerpoint/2010/main" val="4200444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69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3" name="图片占位符 12"/>
          <p:cNvSpPr>
            <a:spLocks noGrp="1"/>
          </p:cNvSpPr>
          <p:nvPr>
            <p:ph type="pic" sz="quarter" idx="10"/>
          </p:nvPr>
        </p:nvSpPr>
        <p:spPr>
          <a:xfrm>
            <a:off x="1289869" y="2085973"/>
            <a:ext cx="1853383" cy="1400177"/>
          </a:xfrm>
          <a:custGeom>
            <a:avLst/>
            <a:gdLst>
              <a:gd name="connsiteX0" fmla="*/ 1430432 w 1853383"/>
              <a:gd name="connsiteY0" fmla="*/ 80 h 1400177"/>
              <a:gd name="connsiteX1" fmla="*/ 1603994 w 1853383"/>
              <a:gd name="connsiteY1" fmla="*/ 29301 h 1400177"/>
              <a:gd name="connsiteX2" fmla="*/ 1744720 w 1853383"/>
              <a:gd name="connsiteY2" fmla="*/ 100268 h 1400177"/>
              <a:gd name="connsiteX3" fmla="*/ 1772866 w 1853383"/>
              <a:gd name="connsiteY3" fmla="*/ 187932 h 1400177"/>
              <a:gd name="connsiteX4" fmla="*/ 1796320 w 1853383"/>
              <a:gd name="connsiteY4" fmla="*/ 313167 h 1400177"/>
              <a:gd name="connsiteX5" fmla="*/ 1829156 w 1853383"/>
              <a:gd name="connsiteY5" fmla="*/ 492670 h 1400177"/>
              <a:gd name="connsiteX6" fmla="*/ 1852610 w 1853383"/>
              <a:gd name="connsiteY6" fmla="*/ 764012 h 1400177"/>
              <a:gd name="connsiteX7" fmla="*/ 1838538 w 1853383"/>
              <a:gd name="connsiteY7" fmla="*/ 1143890 h 1400177"/>
              <a:gd name="connsiteX8" fmla="*/ 1754102 w 1853383"/>
              <a:gd name="connsiteY8" fmla="*/ 1302521 h 1400177"/>
              <a:gd name="connsiteX9" fmla="*/ 1627449 w 1853383"/>
              <a:gd name="connsiteY9" fmla="*/ 1381836 h 1400177"/>
              <a:gd name="connsiteX10" fmla="*/ 1383523 w 1853383"/>
              <a:gd name="connsiteY10" fmla="*/ 1356789 h 1400177"/>
              <a:gd name="connsiteX11" fmla="*/ 1200579 w 1853383"/>
              <a:gd name="connsiteY11" fmla="*/ 1348440 h 1400177"/>
              <a:gd name="connsiteX12" fmla="*/ 942582 w 1853383"/>
              <a:gd name="connsiteY12" fmla="*/ 1369313 h 1400177"/>
              <a:gd name="connsiteX13" fmla="*/ 745565 w 1853383"/>
              <a:gd name="connsiteY13" fmla="*/ 1381836 h 1400177"/>
              <a:gd name="connsiteX14" fmla="*/ 529785 w 1853383"/>
              <a:gd name="connsiteY14" fmla="*/ 1398534 h 1400177"/>
              <a:gd name="connsiteX15" fmla="*/ 304623 w 1853383"/>
              <a:gd name="connsiteY15" fmla="*/ 1394360 h 1400177"/>
              <a:gd name="connsiteX16" fmla="*/ 121679 w 1853383"/>
              <a:gd name="connsiteY16" fmla="*/ 1352615 h 1400177"/>
              <a:gd name="connsiteX17" fmla="*/ 23171 w 1853383"/>
              <a:gd name="connsiteY17" fmla="*/ 1277474 h 1400177"/>
              <a:gd name="connsiteX18" fmla="*/ 9098 w 1853383"/>
              <a:gd name="connsiteY18" fmla="*/ 1139716 h 1400177"/>
              <a:gd name="connsiteX19" fmla="*/ 4407 w 1853383"/>
              <a:gd name="connsiteY19" fmla="*/ 292294 h 1400177"/>
              <a:gd name="connsiteX20" fmla="*/ 41934 w 1853383"/>
              <a:gd name="connsiteY20" fmla="*/ 121140 h 1400177"/>
              <a:gd name="connsiteX21" fmla="*/ 285860 w 1853383"/>
              <a:gd name="connsiteY21" fmla="*/ 58523 h 1400177"/>
              <a:gd name="connsiteX22" fmla="*/ 440658 w 1853383"/>
              <a:gd name="connsiteY22" fmla="*/ 37650 h 1400177"/>
              <a:gd name="connsiteX23" fmla="*/ 628293 w 1853383"/>
              <a:gd name="connsiteY23" fmla="*/ 29301 h 1400177"/>
              <a:gd name="connsiteX24" fmla="*/ 754947 w 1853383"/>
              <a:gd name="connsiteY24" fmla="*/ 29301 h 1400177"/>
              <a:gd name="connsiteX25" fmla="*/ 1153671 w 1853383"/>
              <a:gd name="connsiteY25" fmla="*/ 20952 h 1400177"/>
              <a:gd name="connsiteX26" fmla="*/ 1430432 w 1853383"/>
              <a:gd name="connsiteY26" fmla="*/ 80 h 14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53383" h="1400177">
                <a:moveTo>
                  <a:pt x="1430432" y="80"/>
                </a:moveTo>
                <a:cubicBezTo>
                  <a:pt x="1505486" y="1471"/>
                  <a:pt x="1551613" y="12603"/>
                  <a:pt x="1603994" y="29301"/>
                </a:cubicBezTo>
                <a:cubicBezTo>
                  <a:pt x="1656375" y="45999"/>
                  <a:pt x="1716575" y="73829"/>
                  <a:pt x="1744720" y="100268"/>
                </a:cubicBezTo>
                <a:cubicBezTo>
                  <a:pt x="1772866" y="126706"/>
                  <a:pt x="1764266" y="152449"/>
                  <a:pt x="1772866" y="187932"/>
                </a:cubicBezTo>
                <a:cubicBezTo>
                  <a:pt x="1781465" y="223415"/>
                  <a:pt x="1786938" y="262377"/>
                  <a:pt x="1796320" y="313167"/>
                </a:cubicBezTo>
                <a:cubicBezTo>
                  <a:pt x="1805702" y="363957"/>
                  <a:pt x="1819774" y="417529"/>
                  <a:pt x="1829156" y="492670"/>
                </a:cubicBezTo>
                <a:cubicBezTo>
                  <a:pt x="1838538" y="567811"/>
                  <a:pt x="1851047" y="655475"/>
                  <a:pt x="1852610" y="764012"/>
                </a:cubicBezTo>
                <a:cubicBezTo>
                  <a:pt x="1854174" y="872548"/>
                  <a:pt x="1854956" y="1054139"/>
                  <a:pt x="1838538" y="1143890"/>
                </a:cubicBezTo>
                <a:cubicBezTo>
                  <a:pt x="1822120" y="1233642"/>
                  <a:pt x="1789284" y="1262863"/>
                  <a:pt x="1754102" y="1302521"/>
                </a:cubicBezTo>
                <a:cubicBezTo>
                  <a:pt x="1718921" y="1342179"/>
                  <a:pt x="1689212" y="1372792"/>
                  <a:pt x="1627449" y="1381836"/>
                </a:cubicBezTo>
                <a:cubicBezTo>
                  <a:pt x="1565686" y="1390881"/>
                  <a:pt x="1454668" y="1362355"/>
                  <a:pt x="1383523" y="1356789"/>
                </a:cubicBezTo>
                <a:cubicBezTo>
                  <a:pt x="1312379" y="1351223"/>
                  <a:pt x="1274070" y="1346353"/>
                  <a:pt x="1200579" y="1348440"/>
                </a:cubicBezTo>
                <a:cubicBezTo>
                  <a:pt x="1127089" y="1350528"/>
                  <a:pt x="1018417" y="1363747"/>
                  <a:pt x="942582" y="1369313"/>
                </a:cubicBezTo>
                <a:cubicBezTo>
                  <a:pt x="866746" y="1374879"/>
                  <a:pt x="745565" y="1381836"/>
                  <a:pt x="745565" y="1381836"/>
                </a:cubicBezTo>
                <a:cubicBezTo>
                  <a:pt x="676765" y="1386706"/>
                  <a:pt x="603275" y="1396447"/>
                  <a:pt x="529785" y="1398534"/>
                </a:cubicBezTo>
                <a:cubicBezTo>
                  <a:pt x="456295" y="1400622"/>
                  <a:pt x="372640" y="1402013"/>
                  <a:pt x="304623" y="1394360"/>
                </a:cubicBezTo>
                <a:cubicBezTo>
                  <a:pt x="236606" y="1386707"/>
                  <a:pt x="168588" y="1372096"/>
                  <a:pt x="121679" y="1352615"/>
                </a:cubicBezTo>
                <a:cubicBezTo>
                  <a:pt x="74770" y="1333134"/>
                  <a:pt x="41934" y="1312957"/>
                  <a:pt x="23171" y="1277474"/>
                </a:cubicBezTo>
                <a:cubicBezTo>
                  <a:pt x="4407" y="1241991"/>
                  <a:pt x="12225" y="1303912"/>
                  <a:pt x="9098" y="1139716"/>
                </a:cubicBezTo>
                <a:cubicBezTo>
                  <a:pt x="5971" y="975519"/>
                  <a:pt x="-6538" y="404310"/>
                  <a:pt x="4407" y="292294"/>
                </a:cubicBezTo>
                <a:cubicBezTo>
                  <a:pt x="15353" y="180279"/>
                  <a:pt x="16135" y="151753"/>
                  <a:pt x="41934" y="121140"/>
                </a:cubicBezTo>
                <a:cubicBezTo>
                  <a:pt x="80433" y="75458"/>
                  <a:pt x="219405" y="72438"/>
                  <a:pt x="285860" y="58523"/>
                </a:cubicBezTo>
                <a:cubicBezTo>
                  <a:pt x="352314" y="44608"/>
                  <a:pt x="383586" y="42520"/>
                  <a:pt x="440658" y="37650"/>
                </a:cubicBezTo>
                <a:cubicBezTo>
                  <a:pt x="497731" y="32780"/>
                  <a:pt x="575912" y="30693"/>
                  <a:pt x="628293" y="29301"/>
                </a:cubicBezTo>
                <a:cubicBezTo>
                  <a:pt x="680674" y="27910"/>
                  <a:pt x="754947" y="29301"/>
                  <a:pt x="754947" y="29301"/>
                </a:cubicBezTo>
                <a:lnTo>
                  <a:pt x="1153671" y="20952"/>
                </a:lnTo>
                <a:cubicBezTo>
                  <a:pt x="1266252" y="16082"/>
                  <a:pt x="1355378" y="-1312"/>
                  <a:pt x="1430432" y="80"/>
                </a:cubicBezTo>
                <a:close/>
              </a:path>
            </a:pathLst>
          </a:custGeom>
        </p:spPr>
        <p:txBody>
          <a:bodyPr wrap="square">
            <a:noAutofit/>
          </a:bodyPr>
          <a:lstStyle>
            <a:lvl1pPr>
              <a:defRPr>
                <a:latin typeface="印品黑体" panose="00000500000000000000" pitchFamily="2" charset="-122"/>
              </a:defRPr>
            </a:lvl1pPr>
          </a:lstStyle>
          <a:p>
            <a:endParaRPr lang="zh-CN" altLang="en-US" dirty="0"/>
          </a:p>
        </p:txBody>
      </p:sp>
      <p:sp>
        <p:nvSpPr>
          <p:cNvPr id="12" name="图片占位符 11"/>
          <p:cNvSpPr>
            <a:spLocks noGrp="1"/>
          </p:cNvSpPr>
          <p:nvPr>
            <p:ph type="pic" sz="quarter" idx="11"/>
          </p:nvPr>
        </p:nvSpPr>
        <p:spPr>
          <a:xfrm>
            <a:off x="6533394" y="2085973"/>
            <a:ext cx="1853383" cy="1400177"/>
          </a:xfrm>
          <a:custGeom>
            <a:avLst/>
            <a:gdLst>
              <a:gd name="connsiteX0" fmla="*/ 1430432 w 1853383"/>
              <a:gd name="connsiteY0" fmla="*/ 80 h 1400177"/>
              <a:gd name="connsiteX1" fmla="*/ 1603994 w 1853383"/>
              <a:gd name="connsiteY1" fmla="*/ 29301 h 1400177"/>
              <a:gd name="connsiteX2" fmla="*/ 1744720 w 1853383"/>
              <a:gd name="connsiteY2" fmla="*/ 100268 h 1400177"/>
              <a:gd name="connsiteX3" fmla="*/ 1772866 w 1853383"/>
              <a:gd name="connsiteY3" fmla="*/ 187932 h 1400177"/>
              <a:gd name="connsiteX4" fmla="*/ 1796320 w 1853383"/>
              <a:gd name="connsiteY4" fmla="*/ 313167 h 1400177"/>
              <a:gd name="connsiteX5" fmla="*/ 1829156 w 1853383"/>
              <a:gd name="connsiteY5" fmla="*/ 492670 h 1400177"/>
              <a:gd name="connsiteX6" fmla="*/ 1852610 w 1853383"/>
              <a:gd name="connsiteY6" fmla="*/ 764012 h 1400177"/>
              <a:gd name="connsiteX7" fmla="*/ 1838538 w 1853383"/>
              <a:gd name="connsiteY7" fmla="*/ 1143890 h 1400177"/>
              <a:gd name="connsiteX8" fmla="*/ 1754102 w 1853383"/>
              <a:gd name="connsiteY8" fmla="*/ 1302521 h 1400177"/>
              <a:gd name="connsiteX9" fmla="*/ 1627449 w 1853383"/>
              <a:gd name="connsiteY9" fmla="*/ 1381836 h 1400177"/>
              <a:gd name="connsiteX10" fmla="*/ 1383523 w 1853383"/>
              <a:gd name="connsiteY10" fmla="*/ 1356789 h 1400177"/>
              <a:gd name="connsiteX11" fmla="*/ 1200579 w 1853383"/>
              <a:gd name="connsiteY11" fmla="*/ 1348440 h 1400177"/>
              <a:gd name="connsiteX12" fmla="*/ 942582 w 1853383"/>
              <a:gd name="connsiteY12" fmla="*/ 1369313 h 1400177"/>
              <a:gd name="connsiteX13" fmla="*/ 745565 w 1853383"/>
              <a:gd name="connsiteY13" fmla="*/ 1381836 h 1400177"/>
              <a:gd name="connsiteX14" fmla="*/ 529785 w 1853383"/>
              <a:gd name="connsiteY14" fmla="*/ 1398534 h 1400177"/>
              <a:gd name="connsiteX15" fmla="*/ 304623 w 1853383"/>
              <a:gd name="connsiteY15" fmla="*/ 1394360 h 1400177"/>
              <a:gd name="connsiteX16" fmla="*/ 121679 w 1853383"/>
              <a:gd name="connsiteY16" fmla="*/ 1352615 h 1400177"/>
              <a:gd name="connsiteX17" fmla="*/ 23171 w 1853383"/>
              <a:gd name="connsiteY17" fmla="*/ 1277474 h 1400177"/>
              <a:gd name="connsiteX18" fmla="*/ 9098 w 1853383"/>
              <a:gd name="connsiteY18" fmla="*/ 1139716 h 1400177"/>
              <a:gd name="connsiteX19" fmla="*/ 4407 w 1853383"/>
              <a:gd name="connsiteY19" fmla="*/ 292294 h 1400177"/>
              <a:gd name="connsiteX20" fmla="*/ 41934 w 1853383"/>
              <a:gd name="connsiteY20" fmla="*/ 121140 h 1400177"/>
              <a:gd name="connsiteX21" fmla="*/ 285860 w 1853383"/>
              <a:gd name="connsiteY21" fmla="*/ 58523 h 1400177"/>
              <a:gd name="connsiteX22" fmla="*/ 440658 w 1853383"/>
              <a:gd name="connsiteY22" fmla="*/ 37650 h 1400177"/>
              <a:gd name="connsiteX23" fmla="*/ 628293 w 1853383"/>
              <a:gd name="connsiteY23" fmla="*/ 29301 h 1400177"/>
              <a:gd name="connsiteX24" fmla="*/ 754947 w 1853383"/>
              <a:gd name="connsiteY24" fmla="*/ 29301 h 1400177"/>
              <a:gd name="connsiteX25" fmla="*/ 1153671 w 1853383"/>
              <a:gd name="connsiteY25" fmla="*/ 20952 h 1400177"/>
              <a:gd name="connsiteX26" fmla="*/ 1430432 w 1853383"/>
              <a:gd name="connsiteY26" fmla="*/ 80 h 14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53383" h="1400177">
                <a:moveTo>
                  <a:pt x="1430432" y="80"/>
                </a:moveTo>
                <a:cubicBezTo>
                  <a:pt x="1505486" y="1471"/>
                  <a:pt x="1551613" y="12603"/>
                  <a:pt x="1603994" y="29301"/>
                </a:cubicBezTo>
                <a:cubicBezTo>
                  <a:pt x="1656375" y="45999"/>
                  <a:pt x="1716575" y="73829"/>
                  <a:pt x="1744720" y="100268"/>
                </a:cubicBezTo>
                <a:cubicBezTo>
                  <a:pt x="1772866" y="126706"/>
                  <a:pt x="1764266" y="152449"/>
                  <a:pt x="1772866" y="187932"/>
                </a:cubicBezTo>
                <a:cubicBezTo>
                  <a:pt x="1781465" y="223415"/>
                  <a:pt x="1786938" y="262377"/>
                  <a:pt x="1796320" y="313167"/>
                </a:cubicBezTo>
                <a:cubicBezTo>
                  <a:pt x="1805702" y="363957"/>
                  <a:pt x="1819774" y="417529"/>
                  <a:pt x="1829156" y="492670"/>
                </a:cubicBezTo>
                <a:cubicBezTo>
                  <a:pt x="1838538" y="567811"/>
                  <a:pt x="1851047" y="655475"/>
                  <a:pt x="1852610" y="764012"/>
                </a:cubicBezTo>
                <a:cubicBezTo>
                  <a:pt x="1854174" y="872548"/>
                  <a:pt x="1854956" y="1054139"/>
                  <a:pt x="1838538" y="1143890"/>
                </a:cubicBezTo>
                <a:cubicBezTo>
                  <a:pt x="1822120" y="1233642"/>
                  <a:pt x="1789284" y="1262863"/>
                  <a:pt x="1754102" y="1302521"/>
                </a:cubicBezTo>
                <a:cubicBezTo>
                  <a:pt x="1718921" y="1342179"/>
                  <a:pt x="1689212" y="1372792"/>
                  <a:pt x="1627449" y="1381836"/>
                </a:cubicBezTo>
                <a:cubicBezTo>
                  <a:pt x="1565686" y="1390881"/>
                  <a:pt x="1454668" y="1362355"/>
                  <a:pt x="1383523" y="1356789"/>
                </a:cubicBezTo>
                <a:cubicBezTo>
                  <a:pt x="1312379" y="1351223"/>
                  <a:pt x="1274070" y="1346353"/>
                  <a:pt x="1200579" y="1348440"/>
                </a:cubicBezTo>
                <a:cubicBezTo>
                  <a:pt x="1127089" y="1350528"/>
                  <a:pt x="1018417" y="1363747"/>
                  <a:pt x="942582" y="1369313"/>
                </a:cubicBezTo>
                <a:cubicBezTo>
                  <a:pt x="866746" y="1374879"/>
                  <a:pt x="745565" y="1381836"/>
                  <a:pt x="745565" y="1381836"/>
                </a:cubicBezTo>
                <a:cubicBezTo>
                  <a:pt x="676766" y="1386706"/>
                  <a:pt x="603275" y="1396447"/>
                  <a:pt x="529785" y="1398534"/>
                </a:cubicBezTo>
                <a:cubicBezTo>
                  <a:pt x="456295" y="1400622"/>
                  <a:pt x="372641" y="1402013"/>
                  <a:pt x="304623" y="1394360"/>
                </a:cubicBezTo>
                <a:cubicBezTo>
                  <a:pt x="236606" y="1386707"/>
                  <a:pt x="168588" y="1372096"/>
                  <a:pt x="121679" y="1352615"/>
                </a:cubicBezTo>
                <a:cubicBezTo>
                  <a:pt x="74771" y="1333134"/>
                  <a:pt x="41934" y="1312957"/>
                  <a:pt x="23171" y="1277474"/>
                </a:cubicBezTo>
                <a:cubicBezTo>
                  <a:pt x="4407" y="1241991"/>
                  <a:pt x="12226" y="1303912"/>
                  <a:pt x="9098" y="1139716"/>
                </a:cubicBezTo>
                <a:cubicBezTo>
                  <a:pt x="5971" y="975519"/>
                  <a:pt x="-6538" y="404310"/>
                  <a:pt x="4407" y="292294"/>
                </a:cubicBezTo>
                <a:cubicBezTo>
                  <a:pt x="15353" y="180279"/>
                  <a:pt x="16135" y="151753"/>
                  <a:pt x="41934" y="121140"/>
                </a:cubicBezTo>
                <a:cubicBezTo>
                  <a:pt x="80434" y="75458"/>
                  <a:pt x="219405" y="72438"/>
                  <a:pt x="285860" y="58523"/>
                </a:cubicBezTo>
                <a:cubicBezTo>
                  <a:pt x="352314" y="44608"/>
                  <a:pt x="383586" y="42520"/>
                  <a:pt x="440658" y="37650"/>
                </a:cubicBezTo>
                <a:cubicBezTo>
                  <a:pt x="497731" y="32780"/>
                  <a:pt x="575912" y="30693"/>
                  <a:pt x="628293" y="29301"/>
                </a:cubicBezTo>
                <a:cubicBezTo>
                  <a:pt x="680674" y="27910"/>
                  <a:pt x="754947" y="29301"/>
                  <a:pt x="754947" y="29301"/>
                </a:cubicBezTo>
                <a:lnTo>
                  <a:pt x="1153671" y="20952"/>
                </a:lnTo>
                <a:cubicBezTo>
                  <a:pt x="1266252" y="16082"/>
                  <a:pt x="1355378" y="-1312"/>
                  <a:pt x="1430432" y="80"/>
                </a:cubicBezTo>
                <a:close/>
              </a:path>
            </a:pathLst>
          </a:custGeom>
        </p:spPr>
        <p:txBody>
          <a:bodyPr wrap="square">
            <a:noAutofit/>
          </a:bodyPr>
          <a:lstStyle>
            <a:lvl1pPr>
              <a:defRPr>
                <a:latin typeface="印品黑体" panose="00000500000000000000" pitchFamily="2" charset="-122"/>
              </a:defRPr>
            </a:lvl1pPr>
          </a:lstStyle>
          <a:p>
            <a:endParaRPr lang="zh-CN" altLang="en-US" dirty="0"/>
          </a:p>
        </p:txBody>
      </p:sp>
      <p:sp>
        <p:nvSpPr>
          <p:cNvPr id="14" name="图片占位符 13"/>
          <p:cNvSpPr>
            <a:spLocks noGrp="1"/>
          </p:cNvSpPr>
          <p:nvPr>
            <p:ph type="pic" sz="quarter" idx="12"/>
          </p:nvPr>
        </p:nvSpPr>
        <p:spPr>
          <a:xfrm>
            <a:off x="1289869" y="4215411"/>
            <a:ext cx="1853383" cy="1400176"/>
          </a:xfrm>
          <a:custGeom>
            <a:avLst/>
            <a:gdLst>
              <a:gd name="connsiteX0" fmla="*/ 1430432 w 1853383"/>
              <a:gd name="connsiteY0" fmla="*/ 79 h 1400176"/>
              <a:gd name="connsiteX1" fmla="*/ 1603994 w 1853383"/>
              <a:gd name="connsiteY1" fmla="*/ 29301 h 1400176"/>
              <a:gd name="connsiteX2" fmla="*/ 1744720 w 1853383"/>
              <a:gd name="connsiteY2" fmla="*/ 100267 h 1400176"/>
              <a:gd name="connsiteX3" fmla="*/ 1772866 w 1853383"/>
              <a:gd name="connsiteY3" fmla="*/ 187931 h 1400176"/>
              <a:gd name="connsiteX4" fmla="*/ 1796320 w 1853383"/>
              <a:gd name="connsiteY4" fmla="*/ 313166 h 1400176"/>
              <a:gd name="connsiteX5" fmla="*/ 1829156 w 1853383"/>
              <a:gd name="connsiteY5" fmla="*/ 492669 h 1400176"/>
              <a:gd name="connsiteX6" fmla="*/ 1852610 w 1853383"/>
              <a:gd name="connsiteY6" fmla="*/ 764011 h 1400176"/>
              <a:gd name="connsiteX7" fmla="*/ 1838538 w 1853383"/>
              <a:gd name="connsiteY7" fmla="*/ 1143889 h 1400176"/>
              <a:gd name="connsiteX8" fmla="*/ 1754102 w 1853383"/>
              <a:gd name="connsiteY8" fmla="*/ 1302520 h 1400176"/>
              <a:gd name="connsiteX9" fmla="*/ 1627449 w 1853383"/>
              <a:gd name="connsiteY9" fmla="*/ 1381835 h 1400176"/>
              <a:gd name="connsiteX10" fmla="*/ 1383523 w 1853383"/>
              <a:gd name="connsiteY10" fmla="*/ 1356788 h 1400176"/>
              <a:gd name="connsiteX11" fmla="*/ 1200579 w 1853383"/>
              <a:gd name="connsiteY11" fmla="*/ 1348439 h 1400176"/>
              <a:gd name="connsiteX12" fmla="*/ 942582 w 1853383"/>
              <a:gd name="connsiteY12" fmla="*/ 1369312 h 1400176"/>
              <a:gd name="connsiteX13" fmla="*/ 745565 w 1853383"/>
              <a:gd name="connsiteY13" fmla="*/ 1381835 h 1400176"/>
              <a:gd name="connsiteX14" fmla="*/ 529785 w 1853383"/>
              <a:gd name="connsiteY14" fmla="*/ 1398533 h 1400176"/>
              <a:gd name="connsiteX15" fmla="*/ 304623 w 1853383"/>
              <a:gd name="connsiteY15" fmla="*/ 1394359 h 1400176"/>
              <a:gd name="connsiteX16" fmla="*/ 121679 w 1853383"/>
              <a:gd name="connsiteY16" fmla="*/ 1352614 h 1400176"/>
              <a:gd name="connsiteX17" fmla="*/ 23171 w 1853383"/>
              <a:gd name="connsiteY17" fmla="*/ 1277473 h 1400176"/>
              <a:gd name="connsiteX18" fmla="*/ 9098 w 1853383"/>
              <a:gd name="connsiteY18" fmla="*/ 1139715 h 1400176"/>
              <a:gd name="connsiteX19" fmla="*/ 4407 w 1853383"/>
              <a:gd name="connsiteY19" fmla="*/ 292293 h 1400176"/>
              <a:gd name="connsiteX20" fmla="*/ 41934 w 1853383"/>
              <a:gd name="connsiteY20" fmla="*/ 121139 h 1400176"/>
              <a:gd name="connsiteX21" fmla="*/ 285860 w 1853383"/>
              <a:gd name="connsiteY21" fmla="*/ 58522 h 1400176"/>
              <a:gd name="connsiteX22" fmla="*/ 440658 w 1853383"/>
              <a:gd name="connsiteY22" fmla="*/ 37650 h 1400176"/>
              <a:gd name="connsiteX23" fmla="*/ 628293 w 1853383"/>
              <a:gd name="connsiteY23" fmla="*/ 29301 h 1400176"/>
              <a:gd name="connsiteX24" fmla="*/ 754947 w 1853383"/>
              <a:gd name="connsiteY24" fmla="*/ 29301 h 1400176"/>
              <a:gd name="connsiteX25" fmla="*/ 1153671 w 1853383"/>
              <a:gd name="connsiteY25" fmla="*/ 20952 h 1400176"/>
              <a:gd name="connsiteX26" fmla="*/ 1430432 w 1853383"/>
              <a:gd name="connsiteY26" fmla="*/ 79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53383" h="1400176">
                <a:moveTo>
                  <a:pt x="1430432" y="79"/>
                </a:moveTo>
                <a:cubicBezTo>
                  <a:pt x="1505486" y="1471"/>
                  <a:pt x="1551613" y="12603"/>
                  <a:pt x="1603994" y="29301"/>
                </a:cubicBezTo>
                <a:cubicBezTo>
                  <a:pt x="1656375" y="45999"/>
                  <a:pt x="1716575" y="73828"/>
                  <a:pt x="1744720" y="100267"/>
                </a:cubicBezTo>
                <a:cubicBezTo>
                  <a:pt x="1772866" y="126705"/>
                  <a:pt x="1764266" y="152448"/>
                  <a:pt x="1772866" y="187931"/>
                </a:cubicBezTo>
                <a:cubicBezTo>
                  <a:pt x="1781465" y="223414"/>
                  <a:pt x="1786938" y="262376"/>
                  <a:pt x="1796320" y="313166"/>
                </a:cubicBezTo>
                <a:cubicBezTo>
                  <a:pt x="1805702" y="363956"/>
                  <a:pt x="1819774" y="417528"/>
                  <a:pt x="1829156" y="492669"/>
                </a:cubicBezTo>
                <a:cubicBezTo>
                  <a:pt x="1838538" y="567810"/>
                  <a:pt x="1851047" y="655474"/>
                  <a:pt x="1852610" y="764011"/>
                </a:cubicBezTo>
                <a:cubicBezTo>
                  <a:pt x="1854174" y="872547"/>
                  <a:pt x="1854956" y="1054138"/>
                  <a:pt x="1838538" y="1143889"/>
                </a:cubicBezTo>
                <a:cubicBezTo>
                  <a:pt x="1822120" y="1233641"/>
                  <a:pt x="1789284" y="1262862"/>
                  <a:pt x="1754102" y="1302520"/>
                </a:cubicBezTo>
                <a:cubicBezTo>
                  <a:pt x="1718921" y="1342178"/>
                  <a:pt x="1689212" y="1372791"/>
                  <a:pt x="1627449" y="1381835"/>
                </a:cubicBezTo>
                <a:cubicBezTo>
                  <a:pt x="1565686" y="1390880"/>
                  <a:pt x="1454668" y="1362354"/>
                  <a:pt x="1383523" y="1356788"/>
                </a:cubicBezTo>
                <a:cubicBezTo>
                  <a:pt x="1312379" y="1351222"/>
                  <a:pt x="1274070" y="1346352"/>
                  <a:pt x="1200579" y="1348439"/>
                </a:cubicBezTo>
                <a:cubicBezTo>
                  <a:pt x="1127089" y="1350527"/>
                  <a:pt x="1018417" y="1363746"/>
                  <a:pt x="942582" y="1369312"/>
                </a:cubicBezTo>
                <a:cubicBezTo>
                  <a:pt x="866746" y="1374878"/>
                  <a:pt x="745565" y="1381835"/>
                  <a:pt x="745565" y="1381835"/>
                </a:cubicBezTo>
                <a:cubicBezTo>
                  <a:pt x="676765" y="1386705"/>
                  <a:pt x="603275" y="1396446"/>
                  <a:pt x="529785" y="1398533"/>
                </a:cubicBezTo>
                <a:cubicBezTo>
                  <a:pt x="456295" y="1400621"/>
                  <a:pt x="372640" y="1402012"/>
                  <a:pt x="304623" y="1394359"/>
                </a:cubicBezTo>
                <a:cubicBezTo>
                  <a:pt x="236606" y="1386706"/>
                  <a:pt x="168588" y="1372095"/>
                  <a:pt x="121679" y="1352614"/>
                </a:cubicBezTo>
                <a:cubicBezTo>
                  <a:pt x="74770" y="1333133"/>
                  <a:pt x="41934" y="1312956"/>
                  <a:pt x="23171" y="1277473"/>
                </a:cubicBezTo>
                <a:cubicBezTo>
                  <a:pt x="4407" y="1241990"/>
                  <a:pt x="12225" y="1303911"/>
                  <a:pt x="9098" y="1139715"/>
                </a:cubicBezTo>
                <a:cubicBezTo>
                  <a:pt x="5971" y="975518"/>
                  <a:pt x="-6538" y="404309"/>
                  <a:pt x="4407" y="292293"/>
                </a:cubicBezTo>
                <a:cubicBezTo>
                  <a:pt x="15353" y="180278"/>
                  <a:pt x="16135" y="151752"/>
                  <a:pt x="41934" y="121139"/>
                </a:cubicBezTo>
                <a:cubicBezTo>
                  <a:pt x="80433" y="75457"/>
                  <a:pt x="219405" y="72437"/>
                  <a:pt x="285860" y="58522"/>
                </a:cubicBezTo>
                <a:cubicBezTo>
                  <a:pt x="352314" y="44607"/>
                  <a:pt x="383586" y="42520"/>
                  <a:pt x="440658" y="37650"/>
                </a:cubicBezTo>
                <a:cubicBezTo>
                  <a:pt x="497731" y="32779"/>
                  <a:pt x="575912" y="30692"/>
                  <a:pt x="628293" y="29301"/>
                </a:cubicBezTo>
                <a:cubicBezTo>
                  <a:pt x="680674" y="27909"/>
                  <a:pt x="754947" y="29301"/>
                  <a:pt x="754947" y="29301"/>
                </a:cubicBezTo>
                <a:lnTo>
                  <a:pt x="1153671" y="20952"/>
                </a:lnTo>
                <a:cubicBezTo>
                  <a:pt x="1266252" y="16081"/>
                  <a:pt x="1355378" y="-1312"/>
                  <a:pt x="1430432" y="79"/>
                </a:cubicBezTo>
                <a:close/>
              </a:path>
            </a:pathLst>
          </a:custGeom>
        </p:spPr>
        <p:txBody>
          <a:bodyPr wrap="square">
            <a:noAutofit/>
          </a:bodyPr>
          <a:lstStyle>
            <a:lvl1pPr>
              <a:defRPr>
                <a:latin typeface="印品黑体" panose="00000500000000000000" pitchFamily="2" charset="-122"/>
              </a:defRPr>
            </a:lvl1pPr>
          </a:lstStyle>
          <a:p>
            <a:endParaRPr lang="zh-CN" altLang="en-US" dirty="0"/>
          </a:p>
        </p:txBody>
      </p:sp>
      <p:sp>
        <p:nvSpPr>
          <p:cNvPr id="15" name="图片占位符 14"/>
          <p:cNvSpPr>
            <a:spLocks noGrp="1"/>
          </p:cNvSpPr>
          <p:nvPr>
            <p:ph type="pic" sz="quarter" idx="13"/>
          </p:nvPr>
        </p:nvSpPr>
        <p:spPr>
          <a:xfrm>
            <a:off x="6533394" y="4215411"/>
            <a:ext cx="1853383" cy="1400176"/>
          </a:xfrm>
          <a:custGeom>
            <a:avLst/>
            <a:gdLst>
              <a:gd name="connsiteX0" fmla="*/ 1430432 w 1853383"/>
              <a:gd name="connsiteY0" fmla="*/ 79 h 1400176"/>
              <a:gd name="connsiteX1" fmla="*/ 1603994 w 1853383"/>
              <a:gd name="connsiteY1" fmla="*/ 29301 h 1400176"/>
              <a:gd name="connsiteX2" fmla="*/ 1744720 w 1853383"/>
              <a:gd name="connsiteY2" fmla="*/ 100267 h 1400176"/>
              <a:gd name="connsiteX3" fmla="*/ 1772866 w 1853383"/>
              <a:gd name="connsiteY3" fmla="*/ 187931 h 1400176"/>
              <a:gd name="connsiteX4" fmla="*/ 1796320 w 1853383"/>
              <a:gd name="connsiteY4" fmla="*/ 313166 h 1400176"/>
              <a:gd name="connsiteX5" fmla="*/ 1829156 w 1853383"/>
              <a:gd name="connsiteY5" fmla="*/ 492669 h 1400176"/>
              <a:gd name="connsiteX6" fmla="*/ 1852610 w 1853383"/>
              <a:gd name="connsiteY6" fmla="*/ 764011 h 1400176"/>
              <a:gd name="connsiteX7" fmla="*/ 1838538 w 1853383"/>
              <a:gd name="connsiteY7" fmla="*/ 1143889 h 1400176"/>
              <a:gd name="connsiteX8" fmla="*/ 1754102 w 1853383"/>
              <a:gd name="connsiteY8" fmla="*/ 1302520 h 1400176"/>
              <a:gd name="connsiteX9" fmla="*/ 1627449 w 1853383"/>
              <a:gd name="connsiteY9" fmla="*/ 1381835 h 1400176"/>
              <a:gd name="connsiteX10" fmla="*/ 1383523 w 1853383"/>
              <a:gd name="connsiteY10" fmla="*/ 1356788 h 1400176"/>
              <a:gd name="connsiteX11" fmla="*/ 1200579 w 1853383"/>
              <a:gd name="connsiteY11" fmla="*/ 1348439 h 1400176"/>
              <a:gd name="connsiteX12" fmla="*/ 942582 w 1853383"/>
              <a:gd name="connsiteY12" fmla="*/ 1369312 h 1400176"/>
              <a:gd name="connsiteX13" fmla="*/ 745565 w 1853383"/>
              <a:gd name="connsiteY13" fmla="*/ 1381835 h 1400176"/>
              <a:gd name="connsiteX14" fmla="*/ 529785 w 1853383"/>
              <a:gd name="connsiteY14" fmla="*/ 1398533 h 1400176"/>
              <a:gd name="connsiteX15" fmla="*/ 304623 w 1853383"/>
              <a:gd name="connsiteY15" fmla="*/ 1394359 h 1400176"/>
              <a:gd name="connsiteX16" fmla="*/ 121679 w 1853383"/>
              <a:gd name="connsiteY16" fmla="*/ 1352614 h 1400176"/>
              <a:gd name="connsiteX17" fmla="*/ 23171 w 1853383"/>
              <a:gd name="connsiteY17" fmla="*/ 1277473 h 1400176"/>
              <a:gd name="connsiteX18" fmla="*/ 9098 w 1853383"/>
              <a:gd name="connsiteY18" fmla="*/ 1139715 h 1400176"/>
              <a:gd name="connsiteX19" fmla="*/ 4407 w 1853383"/>
              <a:gd name="connsiteY19" fmla="*/ 292293 h 1400176"/>
              <a:gd name="connsiteX20" fmla="*/ 41934 w 1853383"/>
              <a:gd name="connsiteY20" fmla="*/ 121139 h 1400176"/>
              <a:gd name="connsiteX21" fmla="*/ 285860 w 1853383"/>
              <a:gd name="connsiteY21" fmla="*/ 58522 h 1400176"/>
              <a:gd name="connsiteX22" fmla="*/ 440658 w 1853383"/>
              <a:gd name="connsiteY22" fmla="*/ 37650 h 1400176"/>
              <a:gd name="connsiteX23" fmla="*/ 628293 w 1853383"/>
              <a:gd name="connsiteY23" fmla="*/ 29301 h 1400176"/>
              <a:gd name="connsiteX24" fmla="*/ 754947 w 1853383"/>
              <a:gd name="connsiteY24" fmla="*/ 29301 h 1400176"/>
              <a:gd name="connsiteX25" fmla="*/ 1153671 w 1853383"/>
              <a:gd name="connsiteY25" fmla="*/ 20952 h 1400176"/>
              <a:gd name="connsiteX26" fmla="*/ 1430432 w 1853383"/>
              <a:gd name="connsiteY26" fmla="*/ 79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53383" h="1400176">
                <a:moveTo>
                  <a:pt x="1430432" y="79"/>
                </a:moveTo>
                <a:cubicBezTo>
                  <a:pt x="1505486" y="1471"/>
                  <a:pt x="1551613" y="12603"/>
                  <a:pt x="1603994" y="29301"/>
                </a:cubicBezTo>
                <a:cubicBezTo>
                  <a:pt x="1656375" y="45999"/>
                  <a:pt x="1716575" y="73828"/>
                  <a:pt x="1744720" y="100267"/>
                </a:cubicBezTo>
                <a:cubicBezTo>
                  <a:pt x="1772866" y="126705"/>
                  <a:pt x="1764266" y="152448"/>
                  <a:pt x="1772866" y="187931"/>
                </a:cubicBezTo>
                <a:cubicBezTo>
                  <a:pt x="1781465" y="223414"/>
                  <a:pt x="1786938" y="262376"/>
                  <a:pt x="1796320" y="313166"/>
                </a:cubicBezTo>
                <a:cubicBezTo>
                  <a:pt x="1805702" y="363956"/>
                  <a:pt x="1819774" y="417528"/>
                  <a:pt x="1829156" y="492669"/>
                </a:cubicBezTo>
                <a:cubicBezTo>
                  <a:pt x="1838538" y="567810"/>
                  <a:pt x="1851047" y="655474"/>
                  <a:pt x="1852610" y="764011"/>
                </a:cubicBezTo>
                <a:cubicBezTo>
                  <a:pt x="1854174" y="872547"/>
                  <a:pt x="1854956" y="1054138"/>
                  <a:pt x="1838538" y="1143889"/>
                </a:cubicBezTo>
                <a:cubicBezTo>
                  <a:pt x="1822120" y="1233641"/>
                  <a:pt x="1789284" y="1262862"/>
                  <a:pt x="1754102" y="1302520"/>
                </a:cubicBezTo>
                <a:cubicBezTo>
                  <a:pt x="1718921" y="1342178"/>
                  <a:pt x="1689212" y="1372791"/>
                  <a:pt x="1627449" y="1381835"/>
                </a:cubicBezTo>
                <a:cubicBezTo>
                  <a:pt x="1565686" y="1390880"/>
                  <a:pt x="1454668" y="1362354"/>
                  <a:pt x="1383523" y="1356788"/>
                </a:cubicBezTo>
                <a:cubicBezTo>
                  <a:pt x="1312379" y="1351222"/>
                  <a:pt x="1274070" y="1346352"/>
                  <a:pt x="1200579" y="1348439"/>
                </a:cubicBezTo>
                <a:cubicBezTo>
                  <a:pt x="1127089" y="1350527"/>
                  <a:pt x="1018417" y="1363746"/>
                  <a:pt x="942582" y="1369312"/>
                </a:cubicBezTo>
                <a:cubicBezTo>
                  <a:pt x="866746" y="1374878"/>
                  <a:pt x="745565" y="1381835"/>
                  <a:pt x="745565" y="1381835"/>
                </a:cubicBezTo>
                <a:cubicBezTo>
                  <a:pt x="676766" y="1386705"/>
                  <a:pt x="603275" y="1396446"/>
                  <a:pt x="529785" y="1398533"/>
                </a:cubicBezTo>
                <a:cubicBezTo>
                  <a:pt x="456295" y="1400621"/>
                  <a:pt x="372641" y="1402012"/>
                  <a:pt x="304623" y="1394359"/>
                </a:cubicBezTo>
                <a:cubicBezTo>
                  <a:pt x="236606" y="1386706"/>
                  <a:pt x="168588" y="1372095"/>
                  <a:pt x="121679" y="1352614"/>
                </a:cubicBezTo>
                <a:cubicBezTo>
                  <a:pt x="74771" y="1333133"/>
                  <a:pt x="41934" y="1312956"/>
                  <a:pt x="23171" y="1277473"/>
                </a:cubicBezTo>
                <a:cubicBezTo>
                  <a:pt x="4407" y="1241990"/>
                  <a:pt x="12226" y="1303911"/>
                  <a:pt x="9098" y="1139715"/>
                </a:cubicBezTo>
                <a:cubicBezTo>
                  <a:pt x="5971" y="975518"/>
                  <a:pt x="-6538" y="404309"/>
                  <a:pt x="4407" y="292293"/>
                </a:cubicBezTo>
                <a:cubicBezTo>
                  <a:pt x="15353" y="180278"/>
                  <a:pt x="16135" y="151752"/>
                  <a:pt x="41934" y="121139"/>
                </a:cubicBezTo>
                <a:cubicBezTo>
                  <a:pt x="80434" y="75457"/>
                  <a:pt x="219405" y="72437"/>
                  <a:pt x="285860" y="58522"/>
                </a:cubicBezTo>
                <a:cubicBezTo>
                  <a:pt x="352314" y="44607"/>
                  <a:pt x="383586" y="42520"/>
                  <a:pt x="440658" y="37650"/>
                </a:cubicBezTo>
                <a:cubicBezTo>
                  <a:pt x="497731" y="32779"/>
                  <a:pt x="575912" y="30692"/>
                  <a:pt x="628293" y="29301"/>
                </a:cubicBezTo>
                <a:cubicBezTo>
                  <a:pt x="680674" y="27909"/>
                  <a:pt x="754947" y="29301"/>
                  <a:pt x="754947" y="29301"/>
                </a:cubicBezTo>
                <a:lnTo>
                  <a:pt x="1153671" y="20952"/>
                </a:lnTo>
                <a:cubicBezTo>
                  <a:pt x="1266252" y="16081"/>
                  <a:pt x="1355378" y="-1312"/>
                  <a:pt x="1430432" y="79"/>
                </a:cubicBezTo>
                <a:close/>
              </a:path>
            </a:pathLst>
          </a:custGeom>
        </p:spPr>
        <p:txBody>
          <a:bodyPr wrap="square">
            <a:noAutofit/>
          </a:bodyPr>
          <a:lstStyle>
            <a:lvl1pPr>
              <a:defRPr>
                <a:latin typeface="印品黑体" panose="00000500000000000000" pitchFamily="2" charset="-122"/>
              </a:defRPr>
            </a:lvl1pPr>
          </a:lstStyle>
          <a:p>
            <a:endParaRPr lang="zh-CN" altLang="en-US" dirty="0"/>
          </a:p>
        </p:txBody>
      </p:sp>
    </p:spTree>
    <p:extLst>
      <p:ext uri="{BB962C8B-B14F-4D97-AF65-F5344CB8AC3E}">
        <p14:creationId xmlns:p14="http://schemas.microsoft.com/office/powerpoint/2010/main" val="3895252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671749" y="2156460"/>
            <a:ext cx="3507125" cy="2977274"/>
          </a:xfrm>
          <a:custGeom>
            <a:avLst/>
            <a:gdLst>
              <a:gd name="connsiteX0" fmla="*/ 2706782 w 3507125"/>
              <a:gd name="connsiteY0" fmla="*/ 168 h 2977274"/>
              <a:gd name="connsiteX1" fmla="*/ 3035211 w 3507125"/>
              <a:gd name="connsiteY1" fmla="*/ 62303 h 2977274"/>
              <a:gd name="connsiteX2" fmla="*/ 3301504 w 3507125"/>
              <a:gd name="connsiteY2" fmla="*/ 213203 h 2977274"/>
              <a:gd name="connsiteX3" fmla="*/ 3354763 w 3507125"/>
              <a:gd name="connsiteY3" fmla="*/ 399608 h 2977274"/>
              <a:gd name="connsiteX4" fmla="*/ 3399145 w 3507125"/>
              <a:gd name="connsiteY4" fmla="*/ 665902 h 2977274"/>
              <a:gd name="connsiteX5" fmla="*/ 3461281 w 3507125"/>
              <a:gd name="connsiteY5" fmla="*/ 1047590 h 2977274"/>
              <a:gd name="connsiteX6" fmla="*/ 3505663 w 3507125"/>
              <a:gd name="connsiteY6" fmla="*/ 1624559 h 2977274"/>
              <a:gd name="connsiteX7" fmla="*/ 3479034 w 3507125"/>
              <a:gd name="connsiteY7" fmla="*/ 2432317 h 2977274"/>
              <a:gd name="connsiteX8" fmla="*/ 3319257 w 3507125"/>
              <a:gd name="connsiteY8" fmla="*/ 2769622 h 2977274"/>
              <a:gd name="connsiteX9" fmla="*/ 3079593 w 3507125"/>
              <a:gd name="connsiteY9" fmla="*/ 2938275 h 2977274"/>
              <a:gd name="connsiteX10" fmla="*/ 2618017 w 3507125"/>
              <a:gd name="connsiteY10" fmla="*/ 2885016 h 2977274"/>
              <a:gd name="connsiteX11" fmla="*/ 2271835 w 3507125"/>
              <a:gd name="connsiteY11" fmla="*/ 2867263 h 2977274"/>
              <a:gd name="connsiteX12" fmla="*/ 1783630 w 3507125"/>
              <a:gd name="connsiteY12" fmla="*/ 2911645 h 2977274"/>
              <a:gd name="connsiteX13" fmla="*/ 1410819 w 3507125"/>
              <a:gd name="connsiteY13" fmla="*/ 2938275 h 2977274"/>
              <a:gd name="connsiteX14" fmla="*/ 1002502 w 3507125"/>
              <a:gd name="connsiteY14" fmla="*/ 2973780 h 2977274"/>
              <a:gd name="connsiteX15" fmla="*/ 576432 w 3507125"/>
              <a:gd name="connsiteY15" fmla="*/ 2964904 h 2977274"/>
              <a:gd name="connsiteX16" fmla="*/ 230250 w 3507125"/>
              <a:gd name="connsiteY16" fmla="*/ 2876139 h 2977274"/>
              <a:gd name="connsiteX17" fmla="*/ 43845 w 3507125"/>
              <a:gd name="connsiteY17" fmla="*/ 2716363 h 2977274"/>
              <a:gd name="connsiteX18" fmla="*/ 17215 w 3507125"/>
              <a:gd name="connsiteY18" fmla="*/ 2423440 h 2977274"/>
              <a:gd name="connsiteX19" fmla="*/ 8339 w 3507125"/>
              <a:gd name="connsiteY19" fmla="*/ 621520 h 2977274"/>
              <a:gd name="connsiteX20" fmla="*/ 79351 w 3507125"/>
              <a:gd name="connsiteY20" fmla="*/ 257585 h 2977274"/>
              <a:gd name="connsiteX21" fmla="*/ 540926 w 3507125"/>
              <a:gd name="connsiteY21" fmla="*/ 124438 h 2977274"/>
              <a:gd name="connsiteX22" fmla="*/ 833850 w 3507125"/>
              <a:gd name="connsiteY22" fmla="*/ 80056 h 2977274"/>
              <a:gd name="connsiteX23" fmla="*/ 1188908 w 3507125"/>
              <a:gd name="connsiteY23" fmla="*/ 62303 h 2977274"/>
              <a:gd name="connsiteX24" fmla="*/ 1428572 w 3507125"/>
              <a:gd name="connsiteY24" fmla="*/ 62303 h 2977274"/>
              <a:gd name="connsiteX25" fmla="*/ 2183071 w 3507125"/>
              <a:gd name="connsiteY25" fmla="*/ 44550 h 2977274"/>
              <a:gd name="connsiteX26" fmla="*/ 2706782 w 3507125"/>
              <a:gd name="connsiteY26" fmla="*/ 168 h 2977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507125" h="2977274">
                <a:moveTo>
                  <a:pt x="2706782" y="168"/>
                </a:moveTo>
                <a:cubicBezTo>
                  <a:pt x="2848805" y="3127"/>
                  <a:pt x="2936091" y="26797"/>
                  <a:pt x="3035211" y="62303"/>
                </a:cubicBezTo>
                <a:cubicBezTo>
                  <a:pt x="3134331" y="97809"/>
                  <a:pt x="3248246" y="156985"/>
                  <a:pt x="3301504" y="213203"/>
                </a:cubicBezTo>
                <a:cubicBezTo>
                  <a:pt x="3354763" y="269420"/>
                  <a:pt x="3338490" y="324159"/>
                  <a:pt x="3354763" y="399608"/>
                </a:cubicBezTo>
                <a:cubicBezTo>
                  <a:pt x="3371036" y="475058"/>
                  <a:pt x="3381393" y="557906"/>
                  <a:pt x="3399145" y="665902"/>
                </a:cubicBezTo>
                <a:cubicBezTo>
                  <a:pt x="3416898" y="773899"/>
                  <a:pt x="3443528" y="887813"/>
                  <a:pt x="3461281" y="1047590"/>
                </a:cubicBezTo>
                <a:cubicBezTo>
                  <a:pt x="3479034" y="1207366"/>
                  <a:pt x="3502704" y="1393771"/>
                  <a:pt x="3505663" y="1624559"/>
                </a:cubicBezTo>
                <a:cubicBezTo>
                  <a:pt x="3508622" y="1855347"/>
                  <a:pt x="3510101" y="2241473"/>
                  <a:pt x="3479034" y="2432317"/>
                </a:cubicBezTo>
                <a:cubicBezTo>
                  <a:pt x="3447966" y="2623160"/>
                  <a:pt x="3385831" y="2685296"/>
                  <a:pt x="3319257" y="2769622"/>
                </a:cubicBezTo>
                <a:cubicBezTo>
                  <a:pt x="3252684" y="2853949"/>
                  <a:pt x="3196467" y="2919043"/>
                  <a:pt x="3079593" y="2938275"/>
                </a:cubicBezTo>
                <a:cubicBezTo>
                  <a:pt x="2962720" y="2957507"/>
                  <a:pt x="2752643" y="2896851"/>
                  <a:pt x="2618017" y="2885016"/>
                </a:cubicBezTo>
                <a:cubicBezTo>
                  <a:pt x="2483391" y="2873181"/>
                  <a:pt x="2410900" y="2862824"/>
                  <a:pt x="2271835" y="2867263"/>
                </a:cubicBezTo>
                <a:cubicBezTo>
                  <a:pt x="2132771" y="2871702"/>
                  <a:pt x="1927133" y="2899810"/>
                  <a:pt x="1783630" y="2911645"/>
                </a:cubicBezTo>
                <a:cubicBezTo>
                  <a:pt x="1640128" y="2923480"/>
                  <a:pt x="1410819" y="2938275"/>
                  <a:pt x="1410819" y="2938275"/>
                </a:cubicBezTo>
                <a:cubicBezTo>
                  <a:pt x="1280631" y="2948630"/>
                  <a:pt x="1141567" y="2969342"/>
                  <a:pt x="1002502" y="2973780"/>
                </a:cubicBezTo>
                <a:cubicBezTo>
                  <a:pt x="863438" y="2978219"/>
                  <a:pt x="705141" y="2981177"/>
                  <a:pt x="576432" y="2964904"/>
                </a:cubicBezTo>
                <a:cubicBezTo>
                  <a:pt x="447724" y="2948631"/>
                  <a:pt x="319015" y="2917563"/>
                  <a:pt x="230250" y="2876139"/>
                </a:cubicBezTo>
                <a:cubicBezTo>
                  <a:pt x="141486" y="2834716"/>
                  <a:pt x="79351" y="2791814"/>
                  <a:pt x="43845" y="2716363"/>
                </a:cubicBezTo>
                <a:cubicBezTo>
                  <a:pt x="8339" y="2640914"/>
                  <a:pt x="23133" y="2772581"/>
                  <a:pt x="17215" y="2423440"/>
                </a:cubicBezTo>
                <a:cubicBezTo>
                  <a:pt x="11298" y="2074300"/>
                  <a:pt x="-12373" y="859704"/>
                  <a:pt x="8339" y="621520"/>
                </a:cubicBezTo>
                <a:cubicBezTo>
                  <a:pt x="29051" y="383335"/>
                  <a:pt x="30531" y="322679"/>
                  <a:pt x="79351" y="257585"/>
                </a:cubicBezTo>
                <a:cubicBezTo>
                  <a:pt x="152202" y="160449"/>
                  <a:pt x="415176" y="154026"/>
                  <a:pt x="540926" y="124438"/>
                </a:cubicBezTo>
                <a:cubicBezTo>
                  <a:pt x="666677" y="94850"/>
                  <a:pt x="725853" y="90411"/>
                  <a:pt x="833850" y="80056"/>
                </a:cubicBezTo>
                <a:cubicBezTo>
                  <a:pt x="941847" y="69700"/>
                  <a:pt x="1089788" y="65262"/>
                  <a:pt x="1188908" y="62303"/>
                </a:cubicBezTo>
                <a:cubicBezTo>
                  <a:pt x="1288028" y="59344"/>
                  <a:pt x="1428572" y="62303"/>
                  <a:pt x="1428572" y="62303"/>
                </a:cubicBezTo>
                <a:lnTo>
                  <a:pt x="2183071" y="44550"/>
                </a:lnTo>
                <a:cubicBezTo>
                  <a:pt x="2396106" y="34194"/>
                  <a:pt x="2564759" y="-2791"/>
                  <a:pt x="2706782" y="168"/>
                </a:cubicBezTo>
                <a:close/>
              </a:path>
            </a:pathLst>
          </a:custGeom>
        </p:spPr>
        <p:txBody>
          <a:bodyPr wrap="square">
            <a:noAutofit/>
          </a:bodyPr>
          <a:lstStyle>
            <a:lvl1pPr>
              <a:defRPr>
                <a:latin typeface="印品黑体" panose="00000500000000000000" pitchFamily="2" charset="-122"/>
              </a:defRPr>
            </a:lvl1pPr>
          </a:lstStyle>
          <a:p>
            <a:endParaRPr lang="zh-CN" altLang="en-US" dirty="0"/>
          </a:p>
        </p:txBody>
      </p:sp>
      <p:sp>
        <p:nvSpPr>
          <p:cNvPr id="9" name="图片占位符 8"/>
          <p:cNvSpPr>
            <a:spLocks noGrp="1"/>
          </p:cNvSpPr>
          <p:nvPr>
            <p:ph type="pic" sz="quarter" idx="11"/>
          </p:nvPr>
        </p:nvSpPr>
        <p:spPr>
          <a:xfrm>
            <a:off x="6842202" y="2156460"/>
            <a:ext cx="3507125" cy="2977274"/>
          </a:xfrm>
          <a:custGeom>
            <a:avLst/>
            <a:gdLst>
              <a:gd name="connsiteX0" fmla="*/ 2706782 w 3507125"/>
              <a:gd name="connsiteY0" fmla="*/ 168 h 2977274"/>
              <a:gd name="connsiteX1" fmla="*/ 3035211 w 3507125"/>
              <a:gd name="connsiteY1" fmla="*/ 62303 h 2977274"/>
              <a:gd name="connsiteX2" fmla="*/ 3301504 w 3507125"/>
              <a:gd name="connsiteY2" fmla="*/ 213203 h 2977274"/>
              <a:gd name="connsiteX3" fmla="*/ 3354763 w 3507125"/>
              <a:gd name="connsiteY3" fmla="*/ 399608 h 2977274"/>
              <a:gd name="connsiteX4" fmla="*/ 3399145 w 3507125"/>
              <a:gd name="connsiteY4" fmla="*/ 665902 h 2977274"/>
              <a:gd name="connsiteX5" fmla="*/ 3461281 w 3507125"/>
              <a:gd name="connsiteY5" fmla="*/ 1047590 h 2977274"/>
              <a:gd name="connsiteX6" fmla="*/ 3505663 w 3507125"/>
              <a:gd name="connsiteY6" fmla="*/ 1624559 h 2977274"/>
              <a:gd name="connsiteX7" fmla="*/ 3479033 w 3507125"/>
              <a:gd name="connsiteY7" fmla="*/ 2432317 h 2977274"/>
              <a:gd name="connsiteX8" fmla="*/ 3319257 w 3507125"/>
              <a:gd name="connsiteY8" fmla="*/ 2769622 h 2977274"/>
              <a:gd name="connsiteX9" fmla="*/ 3079593 w 3507125"/>
              <a:gd name="connsiteY9" fmla="*/ 2938275 h 2977274"/>
              <a:gd name="connsiteX10" fmla="*/ 2618017 w 3507125"/>
              <a:gd name="connsiteY10" fmla="*/ 2885016 h 2977274"/>
              <a:gd name="connsiteX11" fmla="*/ 2271835 w 3507125"/>
              <a:gd name="connsiteY11" fmla="*/ 2867263 h 2977274"/>
              <a:gd name="connsiteX12" fmla="*/ 1783630 w 3507125"/>
              <a:gd name="connsiteY12" fmla="*/ 2911645 h 2977274"/>
              <a:gd name="connsiteX13" fmla="*/ 1410819 w 3507125"/>
              <a:gd name="connsiteY13" fmla="*/ 2938275 h 2977274"/>
              <a:gd name="connsiteX14" fmla="*/ 1002502 w 3507125"/>
              <a:gd name="connsiteY14" fmla="*/ 2973780 h 2977274"/>
              <a:gd name="connsiteX15" fmla="*/ 576432 w 3507125"/>
              <a:gd name="connsiteY15" fmla="*/ 2964904 h 2977274"/>
              <a:gd name="connsiteX16" fmla="*/ 230250 w 3507125"/>
              <a:gd name="connsiteY16" fmla="*/ 2876139 h 2977274"/>
              <a:gd name="connsiteX17" fmla="*/ 43845 w 3507125"/>
              <a:gd name="connsiteY17" fmla="*/ 2716363 h 2977274"/>
              <a:gd name="connsiteX18" fmla="*/ 17216 w 3507125"/>
              <a:gd name="connsiteY18" fmla="*/ 2423440 h 2977274"/>
              <a:gd name="connsiteX19" fmla="*/ 8339 w 3507125"/>
              <a:gd name="connsiteY19" fmla="*/ 621520 h 2977274"/>
              <a:gd name="connsiteX20" fmla="*/ 79351 w 3507125"/>
              <a:gd name="connsiteY20" fmla="*/ 257585 h 2977274"/>
              <a:gd name="connsiteX21" fmla="*/ 540926 w 3507125"/>
              <a:gd name="connsiteY21" fmla="*/ 124438 h 2977274"/>
              <a:gd name="connsiteX22" fmla="*/ 833850 w 3507125"/>
              <a:gd name="connsiteY22" fmla="*/ 80056 h 2977274"/>
              <a:gd name="connsiteX23" fmla="*/ 1188908 w 3507125"/>
              <a:gd name="connsiteY23" fmla="*/ 62303 h 2977274"/>
              <a:gd name="connsiteX24" fmla="*/ 1428572 w 3507125"/>
              <a:gd name="connsiteY24" fmla="*/ 62303 h 2977274"/>
              <a:gd name="connsiteX25" fmla="*/ 2183071 w 3507125"/>
              <a:gd name="connsiteY25" fmla="*/ 44550 h 2977274"/>
              <a:gd name="connsiteX26" fmla="*/ 2706782 w 3507125"/>
              <a:gd name="connsiteY26" fmla="*/ 168 h 2977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507125" h="2977274">
                <a:moveTo>
                  <a:pt x="2706782" y="168"/>
                </a:moveTo>
                <a:cubicBezTo>
                  <a:pt x="2848805" y="3127"/>
                  <a:pt x="2936091" y="26797"/>
                  <a:pt x="3035211" y="62303"/>
                </a:cubicBezTo>
                <a:cubicBezTo>
                  <a:pt x="3134331" y="97809"/>
                  <a:pt x="3248245" y="156985"/>
                  <a:pt x="3301504" y="213203"/>
                </a:cubicBezTo>
                <a:cubicBezTo>
                  <a:pt x="3354763" y="269420"/>
                  <a:pt x="3338490" y="324159"/>
                  <a:pt x="3354763" y="399608"/>
                </a:cubicBezTo>
                <a:cubicBezTo>
                  <a:pt x="3371036" y="475058"/>
                  <a:pt x="3381393" y="557906"/>
                  <a:pt x="3399145" y="665902"/>
                </a:cubicBezTo>
                <a:cubicBezTo>
                  <a:pt x="3416898" y="773899"/>
                  <a:pt x="3443528" y="887813"/>
                  <a:pt x="3461281" y="1047590"/>
                </a:cubicBezTo>
                <a:cubicBezTo>
                  <a:pt x="3479033" y="1207366"/>
                  <a:pt x="3502704" y="1393771"/>
                  <a:pt x="3505663" y="1624559"/>
                </a:cubicBezTo>
                <a:cubicBezTo>
                  <a:pt x="3508622" y="1855347"/>
                  <a:pt x="3510101" y="2241473"/>
                  <a:pt x="3479033" y="2432317"/>
                </a:cubicBezTo>
                <a:cubicBezTo>
                  <a:pt x="3447966" y="2623160"/>
                  <a:pt x="3385831" y="2685296"/>
                  <a:pt x="3319257" y="2769622"/>
                </a:cubicBezTo>
                <a:cubicBezTo>
                  <a:pt x="3252684" y="2853949"/>
                  <a:pt x="3196467" y="2919043"/>
                  <a:pt x="3079593" y="2938275"/>
                </a:cubicBezTo>
                <a:cubicBezTo>
                  <a:pt x="2962720" y="2957507"/>
                  <a:pt x="2752643" y="2896851"/>
                  <a:pt x="2618017" y="2885016"/>
                </a:cubicBezTo>
                <a:cubicBezTo>
                  <a:pt x="2483391" y="2873181"/>
                  <a:pt x="2410900" y="2862824"/>
                  <a:pt x="2271835" y="2867263"/>
                </a:cubicBezTo>
                <a:cubicBezTo>
                  <a:pt x="2132771" y="2871702"/>
                  <a:pt x="1927133" y="2899810"/>
                  <a:pt x="1783630" y="2911645"/>
                </a:cubicBezTo>
                <a:cubicBezTo>
                  <a:pt x="1640128" y="2923480"/>
                  <a:pt x="1410819" y="2938275"/>
                  <a:pt x="1410819" y="2938275"/>
                </a:cubicBezTo>
                <a:cubicBezTo>
                  <a:pt x="1280631" y="2948630"/>
                  <a:pt x="1141567" y="2969342"/>
                  <a:pt x="1002502" y="2973780"/>
                </a:cubicBezTo>
                <a:cubicBezTo>
                  <a:pt x="863438" y="2978219"/>
                  <a:pt x="705140" y="2981177"/>
                  <a:pt x="576432" y="2964904"/>
                </a:cubicBezTo>
                <a:cubicBezTo>
                  <a:pt x="447724" y="2948631"/>
                  <a:pt x="319015" y="2917563"/>
                  <a:pt x="230250" y="2876139"/>
                </a:cubicBezTo>
                <a:cubicBezTo>
                  <a:pt x="141486" y="2834716"/>
                  <a:pt x="79351" y="2791814"/>
                  <a:pt x="43845" y="2716363"/>
                </a:cubicBezTo>
                <a:cubicBezTo>
                  <a:pt x="8339" y="2640914"/>
                  <a:pt x="23133" y="2772581"/>
                  <a:pt x="17216" y="2423440"/>
                </a:cubicBezTo>
                <a:cubicBezTo>
                  <a:pt x="11298" y="2074300"/>
                  <a:pt x="-12373" y="859704"/>
                  <a:pt x="8339" y="621520"/>
                </a:cubicBezTo>
                <a:cubicBezTo>
                  <a:pt x="29051" y="383335"/>
                  <a:pt x="30531" y="322679"/>
                  <a:pt x="79351" y="257585"/>
                </a:cubicBezTo>
                <a:cubicBezTo>
                  <a:pt x="152202" y="160449"/>
                  <a:pt x="415176" y="154026"/>
                  <a:pt x="540926" y="124438"/>
                </a:cubicBezTo>
                <a:cubicBezTo>
                  <a:pt x="666677" y="94850"/>
                  <a:pt x="725853" y="90411"/>
                  <a:pt x="833850" y="80056"/>
                </a:cubicBezTo>
                <a:cubicBezTo>
                  <a:pt x="941847" y="69700"/>
                  <a:pt x="1089788" y="65262"/>
                  <a:pt x="1188908" y="62303"/>
                </a:cubicBezTo>
                <a:cubicBezTo>
                  <a:pt x="1288028" y="59344"/>
                  <a:pt x="1428572" y="62303"/>
                  <a:pt x="1428572" y="62303"/>
                </a:cubicBezTo>
                <a:lnTo>
                  <a:pt x="2183071" y="44550"/>
                </a:lnTo>
                <a:cubicBezTo>
                  <a:pt x="2396106" y="34194"/>
                  <a:pt x="2564759" y="-2791"/>
                  <a:pt x="2706782" y="168"/>
                </a:cubicBezTo>
                <a:close/>
              </a:path>
            </a:pathLst>
          </a:custGeom>
        </p:spPr>
        <p:txBody>
          <a:bodyPr wrap="square">
            <a:noAutofit/>
          </a:bodyPr>
          <a:lstStyle>
            <a:lvl1pPr>
              <a:defRPr>
                <a:latin typeface="印品黑体" panose="00000500000000000000" pitchFamily="2" charset="-122"/>
              </a:defRPr>
            </a:lvl1pPr>
          </a:lstStyle>
          <a:p>
            <a:endParaRPr lang="zh-CN" altLang="en-US" dirty="0"/>
          </a:p>
        </p:txBody>
      </p:sp>
    </p:spTree>
    <p:extLst>
      <p:ext uri="{BB962C8B-B14F-4D97-AF65-F5344CB8AC3E}">
        <p14:creationId xmlns:p14="http://schemas.microsoft.com/office/powerpoint/2010/main" val="125877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1816100" y="2095500"/>
            <a:ext cx="3111500" cy="3111500"/>
          </a:xfrm>
          <a:custGeom>
            <a:avLst/>
            <a:gdLst>
              <a:gd name="connsiteX0" fmla="*/ 1555750 w 3111500"/>
              <a:gd name="connsiteY0" fmla="*/ 0 h 3111500"/>
              <a:gd name="connsiteX1" fmla="*/ 3111500 w 3111500"/>
              <a:gd name="connsiteY1" fmla="*/ 1555750 h 3111500"/>
              <a:gd name="connsiteX2" fmla="*/ 1555750 w 3111500"/>
              <a:gd name="connsiteY2" fmla="*/ 3111500 h 3111500"/>
              <a:gd name="connsiteX3" fmla="*/ 0 w 3111500"/>
              <a:gd name="connsiteY3" fmla="*/ 1555750 h 3111500"/>
              <a:gd name="connsiteX4" fmla="*/ 1555750 w 3111500"/>
              <a:gd name="connsiteY4" fmla="*/ 0 h 311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1500" h="3111500">
                <a:moveTo>
                  <a:pt x="1555750" y="0"/>
                </a:moveTo>
                <a:cubicBezTo>
                  <a:pt x="2414967" y="0"/>
                  <a:pt x="3111500" y="696533"/>
                  <a:pt x="3111500" y="1555750"/>
                </a:cubicBezTo>
                <a:cubicBezTo>
                  <a:pt x="3111500" y="2414967"/>
                  <a:pt x="2414967" y="3111500"/>
                  <a:pt x="1555750" y="3111500"/>
                </a:cubicBezTo>
                <a:cubicBezTo>
                  <a:pt x="696533" y="3111500"/>
                  <a:pt x="0" y="2414967"/>
                  <a:pt x="0" y="1555750"/>
                </a:cubicBezTo>
                <a:cubicBezTo>
                  <a:pt x="0" y="696533"/>
                  <a:pt x="696533" y="0"/>
                  <a:pt x="1555750" y="0"/>
                </a:cubicBezTo>
                <a:close/>
              </a:path>
            </a:pathLst>
          </a:custGeom>
        </p:spPr>
        <p:txBody>
          <a:bodyPr wrap="square">
            <a:noAutofit/>
          </a:bodyPr>
          <a:lstStyle>
            <a:lvl1pPr>
              <a:defRPr>
                <a:latin typeface="印品黑体" panose="00000500000000000000" pitchFamily="2" charset="-122"/>
              </a:defRPr>
            </a:lvl1pPr>
          </a:lstStyle>
          <a:p>
            <a:endParaRPr lang="zh-CN" altLang="en-US" dirty="0"/>
          </a:p>
        </p:txBody>
      </p:sp>
    </p:spTree>
    <p:extLst>
      <p:ext uri="{BB962C8B-B14F-4D97-AF65-F5344CB8AC3E}">
        <p14:creationId xmlns:p14="http://schemas.microsoft.com/office/powerpoint/2010/main" val="1847902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2105632" y="2258650"/>
            <a:ext cx="1922837" cy="1906282"/>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3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3" y="300199"/>
                </a:cubicBezTo>
                <a:cubicBezTo>
                  <a:pt x="330174" y="203886"/>
                  <a:pt x="498104" y="58182"/>
                  <a:pt x="678382" y="18669"/>
                </a:cubicBezTo>
                <a:cubicBezTo>
                  <a:pt x="723451" y="8790"/>
                  <a:pt x="774232" y="3080"/>
                  <a:pt x="827713" y="957"/>
                </a:cubicBezTo>
                <a:close/>
              </a:path>
            </a:pathLst>
          </a:custGeom>
          <a:ln w="38100">
            <a:solidFill>
              <a:srgbClr val="20558B"/>
            </a:solidFill>
          </a:ln>
        </p:spPr>
        <p:txBody>
          <a:bodyPr wrap="square">
            <a:noAutofit/>
          </a:bodyPr>
          <a:lstStyle>
            <a:lvl1pPr>
              <a:defRPr>
                <a:latin typeface="印品黑体" panose="00000500000000000000" pitchFamily="2" charset="-122"/>
              </a:defRPr>
            </a:lvl1pPr>
          </a:lstStyle>
          <a:p>
            <a:endParaRPr lang="zh-CN" altLang="en-US" dirty="0"/>
          </a:p>
        </p:txBody>
      </p:sp>
      <p:sp>
        <p:nvSpPr>
          <p:cNvPr id="11" name="图片占位符 10"/>
          <p:cNvSpPr>
            <a:spLocks noGrp="1"/>
          </p:cNvSpPr>
          <p:nvPr>
            <p:ph type="pic" sz="quarter" idx="11"/>
          </p:nvPr>
        </p:nvSpPr>
        <p:spPr>
          <a:xfrm>
            <a:off x="5134582" y="2258650"/>
            <a:ext cx="1922837" cy="1906282"/>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4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4" y="300199"/>
                </a:cubicBezTo>
                <a:cubicBezTo>
                  <a:pt x="330174" y="203886"/>
                  <a:pt x="498104" y="58182"/>
                  <a:pt x="678382" y="18669"/>
                </a:cubicBezTo>
                <a:cubicBezTo>
                  <a:pt x="723451" y="8790"/>
                  <a:pt x="774232" y="3080"/>
                  <a:pt x="827713" y="957"/>
                </a:cubicBezTo>
                <a:close/>
              </a:path>
            </a:pathLst>
          </a:custGeom>
          <a:ln w="38100">
            <a:solidFill>
              <a:srgbClr val="20558B"/>
            </a:solidFill>
          </a:ln>
        </p:spPr>
        <p:txBody>
          <a:bodyPr wrap="square">
            <a:noAutofit/>
          </a:bodyPr>
          <a:lstStyle>
            <a:lvl1pPr>
              <a:defRPr>
                <a:latin typeface="印品黑体" panose="00000500000000000000" pitchFamily="2" charset="-122"/>
              </a:defRPr>
            </a:lvl1pPr>
          </a:lstStyle>
          <a:p>
            <a:endParaRPr lang="zh-CN" altLang="en-US" dirty="0"/>
          </a:p>
        </p:txBody>
      </p:sp>
      <p:sp>
        <p:nvSpPr>
          <p:cNvPr id="12" name="图片占位符 11"/>
          <p:cNvSpPr>
            <a:spLocks noGrp="1"/>
          </p:cNvSpPr>
          <p:nvPr>
            <p:ph type="pic" sz="quarter" idx="12"/>
          </p:nvPr>
        </p:nvSpPr>
        <p:spPr>
          <a:xfrm>
            <a:off x="8163532" y="2258650"/>
            <a:ext cx="1922837" cy="1906282"/>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8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4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6"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89" y="1880717"/>
                  <a:pt x="1004364" y="1900474"/>
                </a:cubicBezTo>
                <a:cubicBezTo>
                  <a:pt x="811738" y="1920230"/>
                  <a:pt x="611703" y="1888126"/>
                  <a:pt x="470938" y="1826387"/>
                </a:cubicBezTo>
                <a:cubicBezTo>
                  <a:pt x="330173"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4" y="300199"/>
                </a:cubicBezTo>
                <a:cubicBezTo>
                  <a:pt x="330173" y="203886"/>
                  <a:pt x="498104" y="58182"/>
                  <a:pt x="678382" y="18669"/>
                </a:cubicBezTo>
                <a:cubicBezTo>
                  <a:pt x="723451" y="8790"/>
                  <a:pt x="774231" y="3080"/>
                  <a:pt x="827713" y="957"/>
                </a:cubicBezTo>
                <a:close/>
              </a:path>
            </a:pathLst>
          </a:custGeom>
          <a:ln w="38100">
            <a:solidFill>
              <a:srgbClr val="20558B"/>
            </a:solidFill>
          </a:ln>
        </p:spPr>
        <p:txBody>
          <a:bodyPr wrap="square">
            <a:noAutofit/>
          </a:bodyPr>
          <a:lstStyle>
            <a:lvl1pPr>
              <a:defRPr>
                <a:latin typeface="印品黑体" panose="00000500000000000000" pitchFamily="2" charset="-122"/>
              </a:defRPr>
            </a:lvl1pPr>
          </a:lstStyle>
          <a:p>
            <a:endParaRPr lang="zh-CN" altLang="en-US" dirty="0"/>
          </a:p>
        </p:txBody>
      </p:sp>
    </p:spTree>
    <p:extLst>
      <p:ext uri="{BB962C8B-B14F-4D97-AF65-F5344CB8AC3E}">
        <p14:creationId xmlns:p14="http://schemas.microsoft.com/office/powerpoint/2010/main" val="67732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6" name="矩形 5"/>
          <p:cNvSpPr/>
          <p:nvPr userDrawn="1"/>
        </p:nvSpPr>
        <p:spPr>
          <a:xfrm>
            <a:off x="8831414" y="3100096"/>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
        <p:nvSpPr>
          <p:cNvPr id="10" name="图片占位符 9"/>
          <p:cNvSpPr>
            <a:spLocks noGrp="1"/>
          </p:cNvSpPr>
          <p:nvPr>
            <p:ph type="pic" sz="quarter" idx="10"/>
          </p:nvPr>
        </p:nvSpPr>
        <p:spPr>
          <a:xfrm>
            <a:off x="2105632" y="2258650"/>
            <a:ext cx="1922837" cy="1906282"/>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3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3" y="300199"/>
                </a:cubicBezTo>
                <a:cubicBezTo>
                  <a:pt x="330174" y="203886"/>
                  <a:pt x="498104" y="58182"/>
                  <a:pt x="678382" y="18669"/>
                </a:cubicBezTo>
                <a:cubicBezTo>
                  <a:pt x="723451" y="8790"/>
                  <a:pt x="774232" y="3080"/>
                  <a:pt x="827713" y="957"/>
                </a:cubicBezTo>
                <a:close/>
              </a:path>
            </a:pathLst>
          </a:custGeom>
          <a:ln w="38100">
            <a:solidFill>
              <a:srgbClr val="20558B"/>
            </a:solidFill>
          </a:ln>
        </p:spPr>
        <p:txBody>
          <a:bodyPr wrap="square">
            <a:noAutofit/>
          </a:bodyPr>
          <a:lstStyle>
            <a:lvl1pPr>
              <a:defRPr>
                <a:latin typeface="印品黑体" panose="00000500000000000000" pitchFamily="2" charset="-122"/>
              </a:defRPr>
            </a:lvl1pPr>
          </a:lstStyle>
          <a:p>
            <a:endParaRPr lang="zh-CN" altLang="en-US" dirty="0"/>
          </a:p>
        </p:txBody>
      </p:sp>
      <p:sp>
        <p:nvSpPr>
          <p:cNvPr id="11" name="图片占位符 10"/>
          <p:cNvSpPr>
            <a:spLocks noGrp="1"/>
          </p:cNvSpPr>
          <p:nvPr>
            <p:ph type="pic" sz="quarter" idx="11"/>
          </p:nvPr>
        </p:nvSpPr>
        <p:spPr>
          <a:xfrm>
            <a:off x="5134582" y="2258650"/>
            <a:ext cx="1922837" cy="1906282"/>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4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4" y="300199"/>
                </a:cubicBezTo>
                <a:cubicBezTo>
                  <a:pt x="330174" y="203886"/>
                  <a:pt x="498104" y="58182"/>
                  <a:pt x="678382" y="18669"/>
                </a:cubicBezTo>
                <a:cubicBezTo>
                  <a:pt x="723451" y="8790"/>
                  <a:pt x="774232" y="3080"/>
                  <a:pt x="827713" y="957"/>
                </a:cubicBezTo>
                <a:close/>
              </a:path>
            </a:pathLst>
          </a:custGeom>
          <a:ln w="38100">
            <a:solidFill>
              <a:srgbClr val="20558B"/>
            </a:solidFill>
          </a:ln>
        </p:spPr>
        <p:txBody>
          <a:bodyPr wrap="square">
            <a:noAutofit/>
          </a:bodyPr>
          <a:lstStyle>
            <a:lvl1pPr>
              <a:defRPr>
                <a:latin typeface="印品黑体" panose="00000500000000000000" pitchFamily="2" charset="-122"/>
              </a:defRPr>
            </a:lvl1pPr>
          </a:lstStyle>
          <a:p>
            <a:endParaRPr lang="zh-CN" altLang="en-US" dirty="0"/>
          </a:p>
        </p:txBody>
      </p:sp>
      <p:sp>
        <p:nvSpPr>
          <p:cNvPr id="12" name="图片占位符 11"/>
          <p:cNvSpPr>
            <a:spLocks noGrp="1"/>
          </p:cNvSpPr>
          <p:nvPr>
            <p:ph type="pic" sz="quarter" idx="12"/>
          </p:nvPr>
        </p:nvSpPr>
        <p:spPr>
          <a:xfrm>
            <a:off x="8163532" y="2258650"/>
            <a:ext cx="1922837" cy="1906282"/>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8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4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6"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89" y="1880717"/>
                  <a:pt x="1004364" y="1900474"/>
                </a:cubicBezTo>
                <a:cubicBezTo>
                  <a:pt x="811738" y="1920230"/>
                  <a:pt x="611703" y="1888126"/>
                  <a:pt x="470938" y="1826387"/>
                </a:cubicBezTo>
                <a:cubicBezTo>
                  <a:pt x="330173"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4" y="300199"/>
                </a:cubicBezTo>
                <a:cubicBezTo>
                  <a:pt x="330173" y="203886"/>
                  <a:pt x="498104" y="58182"/>
                  <a:pt x="678382" y="18669"/>
                </a:cubicBezTo>
                <a:cubicBezTo>
                  <a:pt x="723451" y="8790"/>
                  <a:pt x="774231" y="3080"/>
                  <a:pt x="827713" y="957"/>
                </a:cubicBezTo>
                <a:close/>
              </a:path>
            </a:pathLst>
          </a:custGeom>
          <a:ln w="38100">
            <a:solidFill>
              <a:srgbClr val="20558B"/>
            </a:solidFill>
          </a:ln>
        </p:spPr>
        <p:txBody>
          <a:bodyPr wrap="square">
            <a:noAutofit/>
          </a:bodyPr>
          <a:lstStyle>
            <a:lvl1pPr>
              <a:defRPr>
                <a:latin typeface="印品黑体" panose="00000500000000000000" pitchFamily="2" charset="-122"/>
              </a:defRPr>
            </a:lvl1pPr>
          </a:lstStyle>
          <a:p>
            <a:endParaRPr lang="zh-CN" altLang="en-US" dirty="0"/>
          </a:p>
        </p:txBody>
      </p:sp>
    </p:spTree>
    <p:extLst>
      <p:ext uri="{BB962C8B-B14F-4D97-AF65-F5344CB8AC3E}">
        <p14:creationId xmlns:p14="http://schemas.microsoft.com/office/powerpoint/2010/main" val="3429264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l="23503" t="23503" r="23503" b="23503"/>
          <a:stretch/>
        </p:blipFill>
        <p:spPr>
          <a:xfrm>
            <a:off x="0" y="-1"/>
            <a:ext cx="12192000" cy="6858001"/>
          </a:xfrm>
          <a:prstGeom prst="rect">
            <a:avLst/>
          </a:prstGeom>
        </p:spPr>
      </p:pic>
    </p:spTree>
    <p:extLst>
      <p:ext uri="{BB962C8B-B14F-4D97-AF65-F5344CB8AC3E}">
        <p14:creationId xmlns:p14="http://schemas.microsoft.com/office/powerpoint/2010/main" val="3952058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051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10" cstate="screen">
            <a:extLst>
              <a:ext uri="{28A0092B-C50C-407E-A947-70E740481C1C}">
                <a14:useLocalDpi xmlns:a14="http://schemas.microsoft.com/office/drawing/2010/main"/>
              </a:ext>
            </a:extLst>
          </a:blip>
          <a:srcRect l="23503" t="23503" r="23503" b="23503"/>
          <a:stretch/>
        </p:blipFill>
        <p:spPr>
          <a:xfrm>
            <a:off x="0" y="-1"/>
            <a:ext cx="12192000" cy="6858001"/>
          </a:xfrm>
          <a:prstGeom prst="rect">
            <a:avLst/>
          </a:prstGeom>
        </p:spPr>
      </p:pic>
      <p:pic>
        <p:nvPicPr>
          <p:cNvPr id="4" name="图片 3"/>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4394200" y="273336"/>
            <a:ext cx="3403600" cy="1180528"/>
          </a:xfrm>
          <a:prstGeom prst="rect">
            <a:avLst/>
          </a:prstGeom>
        </p:spPr>
      </p:pic>
    </p:spTree>
    <p:extLst>
      <p:ext uri="{BB962C8B-B14F-4D97-AF65-F5344CB8AC3E}">
        <p14:creationId xmlns:p14="http://schemas.microsoft.com/office/powerpoint/2010/main" val="2785894617"/>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6" r:id="rId3"/>
    <p:sldLayoutId id="2147483665" r:id="rId4"/>
    <p:sldLayoutId id="2147483664" r:id="rId5"/>
    <p:sldLayoutId id="2147483668" r:id="rId6"/>
    <p:sldLayoutId id="2147483663" r:id="rId7"/>
    <p:sldLayoutId id="2147483662"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extLst>
              <a:ext uri="{28A0092B-C50C-407E-A947-70E740481C1C}">
                <a14:useLocalDpi xmlns:a14="http://schemas.microsoft.com/office/drawing/2010/main"/>
              </a:ext>
            </a:extLst>
          </a:blip>
          <a:srcRect l="18582" t="23277" r="21747" b="12102"/>
          <a:stretch/>
        </p:blipFill>
        <p:spPr>
          <a:xfrm>
            <a:off x="-1" y="0"/>
            <a:ext cx="12192001" cy="6857999"/>
          </a:xfrm>
          <a:prstGeom prst="rect">
            <a:avLst/>
          </a:prstGeom>
        </p:spPr>
      </p:pic>
      <p:sp>
        <p:nvSpPr>
          <p:cNvPr id="3" name="文本框 2"/>
          <p:cNvSpPr txBox="1"/>
          <p:nvPr/>
        </p:nvSpPr>
        <p:spPr>
          <a:xfrm>
            <a:off x="3888869" y="4051300"/>
            <a:ext cx="4668266" cy="1498600"/>
          </a:xfrm>
          <a:prstGeom prst="rect">
            <a:avLst/>
          </a:prstGeom>
          <a:noFill/>
        </p:spPr>
        <p:txBody>
          <a:bodyPr wrap="none" rtlCol="0">
            <a:prstTxWarp prst="textArchDown">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600" noProof="0" dirty="0" err="1">
                <a:solidFill>
                  <a:srgbClr val="3C3C3B"/>
                </a:solidFill>
                <a:cs typeface="+mn-ea"/>
                <a:sym typeface="+mn-lt"/>
              </a:rPr>
              <a:t>kuberntes</a:t>
            </a:r>
            <a:r>
              <a:rPr lang="zh-CN" altLang="en-US" sz="3600" noProof="0" dirty="0">
                <a:solidFill>
                  <a:srgbClr val="3C3C3B"/>
                </a:solidFill>
                <a:cs typeface="+mn-ea"/>
                <a:sym typeface="+mn-lt"/>
              </a:rPr>
              <a:t>基础架构</a:t>
            </a:r>
            <a:endParaRPr kumimoji="0" lang="zh-CN" altLang="en-US" sz="3600" b="0" i="0" u="none" strike="noStrike" kern="1200" cap="none" spc="0" normalizeH="0" baseline="0" noProof="0" dirty="0">
              <a:ln>
                <a:noFill/>
              </a:ln>
              <a:solidFill>
                <a:srgbClr val="3C3C3B"/>
              </a:solidFill>
              <a:effectLst/>
              <a:uLnTx/>
              <a:uFillTx/>
              <a:cs typeface="+mn-ea"/>
              <a:sym typeface="+mn-lt"/>
            </a:endParaRPr>
          </a:p>
        </p:txBody>
      </p:sp>
    </p:spTree>
    <p:extLst>
      <p:ext uri="{BB962C8B-B14F-4D97-AF65-F5344CB8AC3E}">
        <p14:creationId xmlns:p14="http://schemas.microsoft.com/office/powerpoint/2010/main" val="1849980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zh-CN" altLang="en-US" sz="2400" dirty="0">
                <a:solidFill>
                  <a:srgbClr val="3C3C3B"/>
                </a:solidFill>
                <a:cs typeface="+mn-ea"/>
                <a:sym typeface="+mn-lt"/>
              </a:rPr>
              <a:t>标题添加此处</a:t>
            </a:r>
          </a:p>
        </p:txBody>
      </p:sp>
      <p:grpSp>
        <p:nvGrpSpPr>
          <p:cNvPr id="23" name="组合 22"/>
          <p:cNvGrpSpPr/>
          <p:nvPr/>
        </p:nvGrpSpPr>
        <p:grpSpPr>
          <a:xfrm>
            <a:off x="4052256" y="1879209"/>
            <a:ext cx="7007630" cy="1134801"/>
            <a:chOff x="4052256" y="1879209"/>
            <a:chExt cx="7007630" cy="1134801"/>
          </a:xfrm>
        </p:grpSpPr>
        <p:sp>
          <p:nvSpPr>
            <p:cNvPr id="9" name="任意多边形 8"/>
            <p:cNvSpPr/>
            <p:nvPr/>
          </p:nvSpPr>
          <p:spPr>
            <a:xfrm>
              <a:off x="4052256" y="1879209"/>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2"/>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8"/>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13" name="组合 12"/>
            <p:cNvGrpSpPr/>
            <p:nvPr/>
          </p:nvGrpSpPr>
          <p:grpSpPr>
            <a:xfrm>
              <a:off x="4421072" y="2108269"/>
              <a:ext cx="6462828" cy="681560"/>
              <a:chOff x="7325360" y="2384859"/>
              <a:chExt cx="6462828" cy="681560"/>
            </a:xfrm>
          </p:grpSpPr>
          <p:sp>
            <p:nvSpPr>
              <p:cNvPr id="14" name="矩形 13"/>
              <p:cNvSpPr/>
              <p:nvPr/>
            </p:nvSpPr>
            <p:spPr>
              <a:xfrm>
                <a:off x="7325360" y="2737483"/>
                <a:ext cx="6462828" cy="32893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3C3C3B"/>
                    </a:solidFill>
                    <a:cs typeface="+mn-ea"/>
                    <a:sym typeface="+mn-lt"/>
                  </a:rPr>
                  <a:t>用户可以在投影仪或者计算机上进行演示也可以将演示文稿打印出来制作成胶片</a:t>
                </a:r>
              </a:p>
            </p:txBody>
          </p:sp>
          <p:sp>
            <p:nvSpPr>
              <p:cNvPr id="15" name="矩形 14"/>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3C3C3B"/>
                    </a:solidFill>
                    <a:cs typeface="+mn-ea"/>
                    <a:sym typeface="+mn-lt"/>
                  </a:rPr>
                  <a:t>标题文字添加</a:t>
                </a:r>
              </a:p>
            </p:txBody>
          </p:sp>
        </p:grpSp>
      </p:grpSp>
      <p:grpSp>
        <p:nvGrpSpPr>
          <p:cNvPr id="24" name="组合 23"/>
          <p:cNvGrpSpPr/>
          <p:nvPr/>
        </p:nvGrpSpPr>
        <p:grpSpPr>
          <a:xfrm>
            <a:off x="4052256" y="3366923"/>
            <a:ext cx="7007630" cy="1134801"/>
            <a:chOff x="4052256" y="3366923"/>
            <a:chExt cx="7007630" cy="1134801"/>
          </a:xfrm>
        </p:grpSpPr>
        <p:sp>
          <p:nvSpPr>
            <p:cNvPr id="10" name="任意多边形 9"/>
            <p:cNvSpPr/>
            <p:nvPr/>
          </p:nvSpPr>
          <p:spPr>
            <a:xfrm>
              <a:off x="4052256" y="3366923"/>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3"/>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9"/>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16" name="组合 15"/>
            <p:cNvGrpSpPr/>
            <p:nvPr/>
          </p:nvGrpSpPr>
          <p:grpSpPr>
            <a:xfrm>
              <a:off x="4421072" y="3582578"/>
              <a:ext cx="6462828" cy="681560"/>
              <a:chOff x="7325360" y="2384859"/>
              <a:chExt cx="6462828" cy="681560"/>
            </a:xfrm>
          </p:grpSpPr>
          <p:sp>
            <p:nvSpPr>
              <p:cNvPr id="17" name="矩形 16"/>
              <p:cNvSpPr/>
              <p:nvPr/>
            </p:nvSpPr>
            <p:spPr>
              <a:xfrm>
                <a:off x="7325360" y="2737483"/>
                <a:ext cx="6462828" cy="32893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3C3C3B"/>
                    </a:solidFill>
                    <a:cs typeface="+mn-ea"/>
                    <a:sym typeface="+mn-lt"/>
                  </a:rPr>
                  <a:t>用户可以在投影仪或者计算机上进行演示也可以将演示文稿打印出来制作成胶片</a:t>
                </a:r>
              </a:p>
            </p:txBody>
          </p:sp>
          <p:sp>
            <p:nvSpPr>
              <p:cNvPr id="18" name="矩形 17"/>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3C3C3B"/>
                    </a:solidFill>
                    <a:cs typeface="+mn-ea"/>
                    <a:sym typeface="+mn-lt"/>
                  </a:rPr>
                  <a:t>标题文字添加</a:t>
                </a:r>
              </a:p>
            </p:txBody>
          </p:sp>
        </p:grpSp>
      </p:grpSp>
      <p:grpSp>
        <p:nvGrpSpPr>
          <p:cNvPr id="25" name="组合 24"/>
          <p:cNvGrpSpPr/>
          <p:nvPr/>
        </p:nvGrpSpPr>
        <p:grpSpPr>
          <a:xfrm>
            <a:off x="4052257" y="4854637"/>
            <a:ext cx="7007629" cy="1134801"/>
            <a:chOff x="4052257" y="4854637"/>
            <a:chExt cx="7007629" cy="1134801"/>
          </a:xfrm>
        </p:grpSpPr>
        <p:sp>
          <p:nvSpPr>
            <p:cNvPr id="11" name="任意多边形 10"/>
            <p:cNvSpPr/>
            <p:nvPr/>
          </p:nvSpPr>
          <p:spPr>
            <a:xfrm>
              <a:off x="4052257" y="4854637"/>
              <a:ext cx="7007629" cy="1134801"/>
            </a:xfrm>
            <a:custGeom>
              <a:avLst/>
              <a:gdLst>
                <a:gd name="connsiteX0" fmla="*/ 5447133 w 7007629"/>
                <a:gd name="connsiteY0" fmla="*/ 64 h 1136198"/>
                <a:gd name="connsiteX1" fmla="*/ 6087498 w 7007629"/>
                <a:gd name="connsiteY1" fmla="*/ 23777 h 1136198"/>
                <a:gd name="connsiteX2" fmla="*/ 6606713 w 7007629"/>
                <a:gd name="connsiteY2" fmla="*/ 81363 h 1136198"/>
                <a:gd name="connsiteX3" fmla="*/ 6710556 w 7007629"/>
                <a:gd name="connsiteY3" fmla="*/ 152500 h 1136198"/>
                <a:gd name="connsiteX4" fmla="*/ 6797092 w 7007629"/>
                <a:gd name="connsiteY4" fmla="*/ 254124 h 1136198"/>
                <a:gd name="connsiteX5" fmla="*/ 6918242 w 7007629"/>
                <a:gd name="connsiteY5" fmla="*/ 399785 h 1136198"/>
                <a:gd name="connsiteX6" fmla="*/ 7004778 w 7007629"/>
                <a:gd name="connsiteY6" fmla="*/ 619970 h 1136198"/>
                <a:gd name="connsiteX7" fmla="*/ 6952857 w 7007629"/>
                <a:gd name="connsiteY7" fmla="*/ 928230 h 1136198"/>
                <a:gd name="connsiteX8" fmla="*/ 6641327 w 7007629"/>
                <a:gd name="connsiteY8" fmla="*/ 1056953 h 1136198"/>
                <a:gd name="connsiteX9" fmla="*/ 6174034 w 7007629"/>
                <a:gd name="connsiteY9" fmla="*/ 1121315 h 1136198"/>
                <a:gd name="connsiteX10" fmla="*/ 5274061 w 7007629"/>
                <a:gd name="connsiteY10" fmla="*/ 1100990 h 1136198"/>
                <a:gd name="connsiteX11" fmla="*/ 4599081 w 7007629"/>
                <a:gd name="connsiteY11" fmla="*/ 1094215 h 1136198"/>
                <a:gd name="connsiteX12" fmla="*/ 3647188 w 7007629"/>
                <a:gd name="connsiteY12" fmla="*/ 1111153 h 1136198"/>
                <a:gd name="connsiteX13" fmla="*/ 2920287 w 7007629"/>
                <a:gd name="connsiteY13" fmla="*/ 1121315 h 1136198"/>
                <a:gd name="connsiteX14" fmla="*/ 2124157 w 7007629"/>
                <a:gd name="connsiteY14" fmla="*/ 1134865 h 1136198"/>
                <a:gd name="connsiteX15" fmla="*/ 1293413 w 7007629"/>
                <a:gd name="connsiteY15" fmla="*/ 1131477 h 1136198"/>
                <a:gd name="connsiteX16" fmla="*/ 618433 w 7007629"/>
                <a:gd name="connsiteY16" fmla="*/ 1097603 h 1136198"/>
                <a:gd name="connsiteX17" fmla="*/ 254983 w 7007629"/>
                <a:gd name="connsiteY17" fmla="*/ 1036628 h 1136198"/>
                <a:gd name="connsiteX18" fmla="*/ 203061 w 7007629"/>
                <a:gd name="connsiteY18" fmla="*/ 924842 h 1136198"/>
                <a:gd name="connsiteX19" fmla="*/ 181867 w 7007629"/>
                <a:gd name="connsiteY19" fmla="*/ 672678 h 1136198"/>
                <a:gd name="connsiteX20" fmla="*/ 181587 w 7007629"/>
                <a:gd name="connsiteY20" fmla="*/ 668336 h 1136198"/>
                <a:gd name="connsiteX21" fmla="*/ 180510 w 7007629"/>
                <a:gd name="connsiteY21" fmla="*/ 669542 h 1136198"/>
                <a:gd name="connsiteX22" fmla="*/ 145043 w 7007629"/>
                <a:gd name="connsiteY22" fmla="*/ 659131 h 1136198"/>
                <a:gd name="connsiteX23" fmla="*/ 84815 w 7007629"/>
                <a:gd name="connsiteY23" fmla="*/ 625253 h 1136198"/>
                <a:gd name="connsiteX24" fmla="*/ 2001 w 7007629"/>
                <a:gd name="connsiteY24" fmla="*/ 576317 h 1136198"/>
                <a:gd name="connsiteX25" fmla="*/ 32115 w 7007629"/>
                <a:gd name="connsiteY25" fmla="*/ 534910 h 1136198"/>
                <a:gd name="connsiteX26" fmla="*/ 103636 w 7007629"/>
                <a:gd name="connsiteY26" fmla="*/ 504796 h 1136198"/>
                <a:gd name="connsiteX27" fmla="*/ 160100 w 7007629"/>
                <a:gd name="connsiteY27" fmla="*/ 474682 h 1136198"/>
                <a:gd name="connsiteX28" fmla="*/ 170834 w 7007629"/>
                <a:gd name="connsiteY28" fmla="*/ 468796 h 1136198"/>
                <a:gd name="connsiteX29" fmla="*/ 170441 w 7007629"/>
                <a:gd name="connsiteY29" fmla="*/ 459578 h 1136198"/>
                <a:gd name="connsiteX30" fmla="*/ 185754 w 7007629"/>
                <a:gd name="connsiteY30" fmla="*/ 237187 h 1136198"/>
                <a:gd name="connsiteX31" fmla="*/ 324211 w 7007629"/>
                <a:gd name="connsiteY31" fmla="*/ 98301 h 1136198"/>
                <a:gd name="connsiteX32" fmla="*/ 1224184 w 7007629"/>
                <a:gd name="connsiteY32" fmla="*/ 47489 h 1136198"/>
                <a:gd name="connsiteX33" fmla="*/ 1795321 w 7007629"/>
                <a:gd name="connsiteY33" fmla="*/ 30551 h 1136198"/>
                <a:gd name="connsiteX34" fmla="*/ 2487607 w 7007629"/>
                <a:gd name="connsiteY34" fmla="*/ 23777 h 1136198"/>
                <a:gd name="connsiteX35" fmla="*/ 2954901 w 7007629"/>
                <a:gd name="connsiteY35" fmla="*/ 23777 h 1136198"/>
                <a:gd name="connsiteX36" fmla="*/ 4426010 w 7007629"/>
                <a:gd name="connsiteY36" fmla="*/ 17002 h 1136198"/>
                <a:gd name="connsiteX37" fmla="*/ 5447133 w 7007629"/>
                <a:gd name="connsiteY37" fmla="*/ 64 h 1136198"/>
                <a:gd name="connsiteX0" fmla="*/ 5447133 w 7007629"/>
                <a:gd name="connsiteY0" fmla="*/ 0 h 1134801"/>
                <a:gd name="connsiteX1" fmla="*/ 6087498 w 7007629"/>
                <a:gd name="connsiteY1" fmla="*/ 23713 h 1134801"/>
                <a:gd name="connsiteX2" fmla="*/ 6606713 w 7007629"/>
                <a:gd name="connsiteY2" fmla="*/ 81299 h 1134801"/>
                <a:gd name="connsiteX3" fmla="*/ 6710556 w 7007629"/>
                <a:gd name="connsiteY3" fmla="*/ 152436 h 1134801"/>
                <a:gd name="connsiteX4" fmla="*/ 6797092 w 7007629"/>
                <a:gd name="connsiteY4" fmla="*/ 254060 h 1134801"/>
                <a:gd name="connsiteX5" fmla="*/ 6918242 w 7007629"/>
                <a:gd name="connsiteY5" fmla="*/ 399721 h 1134801"/>
                <a:gd name="connsiteX6" fmla="*/ 7004778 w 7007629"/>
                <a:gd name="connsiteY6" fmla="*/ 619906 h 1134801"/>
                <a:gd name="connsiteX7" fmla="*/ 6952857 w 7007629"/>
                <a:gd name="connsiteY7" fmla="*/ 928166 h 1134801"/>
                <a:gd name="connsiteX8" fmla="*/ 6641327 w 7007629"/>
                <a:gd name="connsiteY8" fmla="*/ 1056889 h 1134801"/>
                <a:gd name="connsiteX9" fmla="*/ 6174034 w 7007629"/>
                <a:gd name="connsiteY9" fmla="*/ 1121251 h 1134801"/>
                <a:gd name="connsiteX10" fmla="*/ 5274061 w 7007629"/>
                <a:gd name="connsiteY10" fmla="*/ 1100926 h 1134801"/>
                <a:gd name="connsiteX11" fmla="*/ 4599081 w 7007629"/>
                <a:gd name="connsiteY11" fmla="*/ 1094151 h 1134801"/>
                <a:gd name="connsiteX12" fmla="*/ 3647188 w 7007629"/>
                <a:gd name="connsiteY12" fmla="*/ 1111089 h 1134801"/>
                <a:gd name="connsiteX13" fmla="*/ 2920287 w 7007629"/>
                <a:gd name="connsiteY13" fmla="*/ 1121251 h 1134801"/>
                <a:gd name="connsiteX14" fmla="*/ 2124157 w 7007629"/>
                <a:gd name="connsiteY14" fmla="*/ 1134801 h 1134801"/>
                <a:gd name="connsiteX15" fmla="*/ 1293413 w 7007629"/>
                <a:gd name="connsiteY15" fmla="*/ 1131413 h 1134801"/>
                <a:gd name="connsiteX16" fmla="*/ 618433 w 7007629"/>
                <a:gd name="connsiteY16" fmla="*/ 1097539 h 1134801"/>
                <a:gd name="connsiteX17" fmla="*/ 254983 w 7007629"/>
                <a:gd name="connsiteY17" fmla="*/ 1036564 h 1134801"/>
                <a:gd name="connsiteX18" fmla="*/ 203061 w 7007629"/>
                <a:gd name="connsiteY18" fmla="*/ 924778 h 1134801"/>
                <a:gd name="connsiteX19" fmla="*/ 181867 w 7007629"/>
                <a:gd name="connsiteY19" fmla="*/ 672614 h 1134801"/>
                <a:gd name="connsiteX20" fmla="*/ 181587 w 7007629"/>
                <a:gd name="connsiteY20" fmla="*/ 668272 h 1134801"/>
                <a:gd name="connsiteX21" fmla="*/ 145043 w 7007629"/>
                <a:gd name="connsiteY21" fmla="*/ 659067 h 1134801"/>
                <a:gd name="connsiteX22" fmla="*/ 84815 w 7007629"/>
                <a:gd name="connsiteY22" fmla="*/ 625189 h 1134801"/>
                <a:gd name="connsiteX23" fmla="*/ 2001 w 7007629"/>
                <a:gd name="connsiteY23" fmla="*/ 576253 h 1134801"/>
                <a:gd name="connsiteX24" fmla="*/ 32115 w 7007629"/>
                <a:gd name="connsiteY24" fmla="*/ 534846 h 1134801"/>
                <a:gd name="connsiteX25" fmla="*/ 103636 w 7007629"/>
                <a:gd name="connsiteY25" fmla="*/ 504732 h 1134801"/>
                <a:gd name="connsiteX26" fmla="*/ 160100 w 7007629"/>
                <a:gd name="connsiteY26" fmla="*/ 474618 h 1134801"/>
                <a:gd name="connsiteX27" fmla="*/ 170834 w 7007629"/>
                <a:gd name="connsiteY27" fmla="*/ 468732 h 1134801"/>
                <a:gd name="connsiteX28" fmla="*/ 170441 w 7007629"/>
                <a:gd name="connsiteY28" fmla="*/ 459514 h 1134801"/>
                <a:gd name="connsiteX29" fmla="*/ 185754 w 7007629"/>
                <a:gd name="connsiteY29" fmla="*/ 237123 h 1134801"/>
                <a:gd name="connsiteX30" fmla="*/ 324211 w 7007629"/>
                <a:gd name="connsiteY30" fmla="*/ 98237 h 1134801"/>
                <a:gd name="connsiteX31" fmla="*/ 1224184 w 7007629"/>
                <a:gd name="connsiteY31" fmla="*/ 47425 h 1134801"/>
                <a:gd name="connsiteX32" fmla="*/ 1795321 w 7007629"/>
                <a:gd name="connsiteY32" fmla="*/ 30487 h 1134801"/>
                <a:gd name="connsiteX33" fmla="*/ 2487607 w 7007629"/>
                <a:gd name="connsiteY33" fmla="*/ 23713 h 1134801"/>
                <a:gd name="connsiteX34" fmla="*/ 2954901 w 7007629"/>
                <a:gd name="connsiteY34" fmla="*/ 23713 h 1134801"/>
                <a:gd name="connsiteX35" fmla="*/ 4426010 w 7007629"/>
                <a:gd name="connsiteY35" fmla="*/ 16938 h 1134801"/>
                <a:gd name="connsiteX36" fmla="*/ 5447133 w 7007629"/>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29" h="1134801">
                  <a:moveTo>
                    <a:pt x="5447133" y="0"/>
                  </a:moveTo>
                  <a:cubicBezTo>
                    <a:pt x="5724047" y="1129"/>
                    <a:pt x="5894235" y="10163"/>
                    <a:pt x="6087498" y="23713"/>
                  </a:cubicBezTo>
                  <a:cubicBezTo>
                    <a:pt x="6280761" y="37262"/>
                    <a:pt x="6502870" y="59845"/>
                    <a:pt x="6606713" y="81299"/>
                  </a:cubicBezTo>
                  <a:cubicBezTo>
                    <a:pt x="6710556" y="102753"/>
                    <a:pt x="6678827" y="123643"/>
                    <a:pt x="6710556" y="152436"/>
                  </a:cubicBezTo>
                  <a:cubicBezTo>
                    <a:pt x="6742285" y="181229"/>
                    <a:pt x="6762477" y="212846"/>
                    <a:pt x="6797092" y="254060"/>
                  </a:cubicBezTo>
                  <a:cubicBezTo>
                    <a:pt x="6831707" y="295274"/>
                    <a:pt x="6883628" y="338747"/>
                    <a:pt x="6918242" y="399721"/>
                  </a:cubicBezTo>
                  <a:cubicBezTo>
                    <a:pt x="6952857" y="460695"/>
                    <a:pt x="6999009" y="531832"/>
                    <a:pt x="7004778" y="619906"/>
                  </a:cubicBezTo>
                  <a:cubicBezTo>
                    <a:pt x="7010547" y="707980"/>
                    <a:pt x="7013431" y="855335"/>
                    <a:pt x="6952857" y="928166"/>
                  </a:cubicBezTo>
                  <a:cubicBezTo>
                    <a:pt x="6892283" y="1000996"/>
                    <a:pt x="6771132" y="1024709"/>
                    <a:pt x="6641327" y="1056889"/>
                  </a:cubicBezTo>
                  <a:cubicBezTo>
                    <a:pt x="6511525" y="1089070"/>
                    <a:pt x="6401913" y="1113912"/>
                    <a:pt x="6174034" y="1121251"/>
                  </a:cubicBezTo>
                  <a:lnTo>
                    <a:pt x="5274061" y="1100926"/>
                  </a:lnTo>
                  <a:cubicBezTo>
                    <a:pt x="5011570" y="1096410"/>
                    <a:pt x="4870227" y="1092457"/>
                    <a:pt x="4599081" y="1094151"/>
                  </a:cubicBezTo>
                  <a:cubicBezTo>
                    <a:pt x="4327936" y="1095845"/>
                    <a:pt x="3926986" y="1106572"/>
                    <a:pt x="3647188" y="1111089"/>
                  </a:cubicBezTo>
                  <a:lnTo>
                    <a:pt x="2920287" y="1121251"/>
                  </a:lnTo>
                  <a:lnTo>
                    <a:pt x="2124157" y="1134801"/>
                  </a:lnTo>
                  <a:lnTo>
                    <a:pt x="1293413" y="1131413"/>
                  </a:lnTo>
                  <a:cubicBezTo>
                    <a:pt x="1042460" y="1125203"/>
                    <a:pt x="791505" y="1113347"/>
                    <a:pt x="618433" y="1097539"/>
                  </a:cubicBezTo>
                  <a:cubicBezTo>
                    <a:pt x="445362" y="1081731"/>
                    <a:pt x="324211" y="1065358"/>
                    <a:pt x="254983" y="1036564"/>
                  </a:cubicBezTo>
                  <a:cubicBezTo>
                    <a:pt x="185754" y="1007771"/>
                    <a:pt x="214600" y="1058018"/>
                    <a:pt x="203061" y="924778"/>
                  </a:cubicBezTo>
                  <a:cubicBezTo>
                    <a:pt x="198734" y="874813"/>
                    <a:pt x="189540" y="778403"/>
                    <a:pt x="181867" y="672614"/>
                  </a:cubicBezTo>
                  <a:cubicBezTo>
                    <a:pt x="181774" y="671167"/>
                    <a:pt x="181680" y="669719"/>
                    <a:pt x="181587" y="668272"/>
                  </a:cubicBezTo>
                  <a:lnTo>
                    <a:pt x="145043" y="659067"/>
                  </a:lnTo>
                  <a:cubicBezTo>
                    <a:pt x="128104" y="652794"/>
                    <a:pt x="108656"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4" y="468732"/>
                  </a:lnTo>
                  <a:lnTo>
                    <a:pt x="170441" y="459514"/>
                  </a:lnTo>
                  <a:cubicBezTo>
                    <a:pt x="167636" y="357695"/>
                    <a:pt x="170610" y="271209"/>
                    <a:pt x="185754" y="237123"/>
                  </a:cubicBezTo>
                  <a:cubicBezTo>
                    <a:pt x="226138" y="146226"/>
                    <a:pt x="229023" y="123078"/>
                    <a:pt x="324211" y="98237"/>
                  </a:cubicBezTo>
                  <a:cubicBezTo>
                    <a:pt x="466256" y="61167"/>
                    <a:pt x="978998" y="58716"/>
                    <a:pt x="1224184" y="47425"/>
                  </a:cubicBezTo>
                  <a:cubicBezTo>
                    <a:pt x="1469370" y="36133"/>
                    <a:pt x="1584751" y="34439"/>
                    <a:pt x="1795321" y="30487"/>
                  </a:cubicBezTo>
                  <a:lnTo>
                    <a:pt x="2487607" y="23713"/>
                  </a:lnTo>
                  <a:lnTo>
                    <a:pt x="2954901" y="23713"/>
                  </a:lnTo>
                  <a:lnTo>
                    <a:pt x="4426010" y="16938"/>
                  </a:lnTo>
                  <a:lnTo>
                    <a:pt x="5447133"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19" name="组合 18"/>
            <p:cNvGrpSpPr/>
            <p:nvPr/>
          </p:nvGrpSpPr>
          <p:grpSpPr>
            <a:xfrm>
              <a:off x="4421072" y="5070292"/>
              <a:ext cx="6462828" cy="681560"/>
              <a:chOff x="7325360" y="2384859"/>
              <a:chExt cx="6462828" cy="681560"/>
            </a:xfrm>
          </p:grpSpPr>
          <p:sp>
            <p:nvSpPr>
              <p:cNvPr id="20" name="矩形 19"/>
              <p:cNvSpPr/>
              <p:nvPr/>
            </p:nvSpPr>
            <p:spPr>
              <a:xfrm>
                <a:off x="7325360" y="2737483"/>
                <a:ext cx="6462828" cy="32893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3C3C3B"/>
                    </a:solidFill>
                    <a:cs typeface="+mn-ea"/>
                    <a:sym typeface="+mn-lt"/>
                  </a:rPr>
                  <a:t>用户可以在投影仪或者计算机上进行演示也可以将演示文稿打印出来制作成胶片</a:t>
                </a:r>
              </a:p>
            </p:txBody>
          </p:sp>
          <p:sp>
            <p:nvSpPr>
              <p:cNvPr id="21" name="矩形 20"/>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3C3C3B"/>
                    </a:solidFill>
                    <a:cs typeface="+mn-ea"/>
                    <a:sym typeface="+mn-lt"/>
                  </a:rPr>
                  <a:t>标题文字添加</a:t>
                </a:r>
              </a:p>
            </p:txBody>
          </p:sp>
        </p:grpSp>
      </p:grpSp>
      <p:sp>
        <p:nvSpPr>
          <p:cNvPr id="22" name="Freeform 22"/>
          <p:cNvSpPr>
            <a:spLocks noEditPoints="1"/>
          </p:cNvSpPr>
          <p:nvPr/>
        </p:nvSpPr>
        <p:spPr bwMode="auto">
          <a:xfrm>
            <a:off x="1233702" y="2038998"/>
            <a:ext cx="2617168" cy="3950440"/>
          </a:xfrm>
          <a:custGeom>
            <a:avLst/>
            <a:gdLst>
              <a:gd name="T0" fmla="*/ 90 w 156"/>
              <a:gd name="T1" fmla="*/ 45 h 237"/>
              <a:gd name="T2" fmla="*/ 101 w 156"/>
              <a:gd name="T3" fmla="*/ 90 h 237"/>
              <a:gd name="T4" fmla="*/ 144 w 156"/>
              <a:gd name="T5" fmla="*/ 101 h 237"/>
              <a:gd name="T6" fmla="*/ 117 w 156"/>
              <a:gd name="T7" fmla="*/ 136 h 237"/>
              <a:gd name="T8" fmla="*/ 141 w 156"/>
              <a:gd name="T9" fmla="*/ 220 h 237"/>
              <a:gd name="T10" fmla="*/ 133 w 156"/>
              <a:gd name="T11" fmla="*/ 235 h 237"/>
              <a:gd name="T12" fmla="*/ 118 w 156"/>
              <a:gd name="T13" fmla="*/ 222 h 237"/>
              <a:gd name="T14" fmla="*/ 56 w 156"/>
              <a:gd name="T15" fmla="*/ 139 h 237"/>
              <a:gd name="T16" fmla="*/ 13 w 156"/>
              <a:gd name="T17" fmla="*/ 222 h 237"/>
              <a:gd name="T18" fmla="*/ 6 w 156"/>
              <a:gd name="T19" fmla="*/ 222 h 237"/>
              <a:gd name="T20" fmla="*/ 36 w 156"/>
              <a:gd name="T21" fmla="*/ 135 h 237"/>
              <a:gd name="T22" fmla="*/ 7 w 156"/>
              <a:gd name="T23" fmla="*/ 104 h 237"/>
              <a:gd name="T24" fmla="*/ 55 w 156"/>
              <a:gd name="T25" fmla="*/ 94 h 237"/>
              <a:gd name="T26" fmla="*/ 69 w 156"/>
              <a:gd name="T27" fmla="*/ 4 h 237"/>
              <a:gd name="T28" fmla="*/ 89 w 156"/>
              <a:gd name="T29" fmla="*/ 12 h 237"/>
              <a:gd name="T30" fmla="*/ 87 w 156"/>
              <a:gd name="T31" fmla="*/ 8 h 237"/>
              <a:gd name="T32" fmla="*/ 90 w 156"/>
              <a:gd name="T33" fmla="*/ 61 h 237"/>
              <a:gd name="T34" fmla="*/ 85 w 156"/>
              <a:gd name="T35" fmla="*/ 55 h 237"/>
              <a:gd name="T36" fmla="*/ 75 w 156"/>
              <a:gd name="T37" fmla="*/ 58 h 237"/>
              <a:gd name="T38" fmla="*/ 69 w 156"/>
              <a:gd name="T39" fmla="*/ 85 h 237"/>
              <a:gd name="T40" fmla="*/ 75 w 156"/>
              <a:gd name="T41" fmla="*/ 58 h 237"/>
              <a:gd name="T42" fmla="*/ 61 w 156"/>
              <a:gd name="T43" fmla="*/ 86 h 237"/>
              <a:gd name="T44" fmla="*/ 61 w 156"/>
              <a:gd name="T45" fmla="*/ 86 h 237"/>
              <a:gd name="T46" fmla="*/ 98 w 156"/>
              <a:gd name="T47" fmla="*/ 84 h 237"/>
              <a:gd name="T48" fmla="*/ 101 w 156"/>
              <a:gd name="T49" fmla="*/ 82 h 237"/>
              <a:gd name="T50" fmla="*/ 98 w 156"/>
              <a:gd name="T51" fmla="*/ 84 h 237"/>
              <a:gd name="T52" fmla="*/ 90 w 156"/>
              <a:gd name="T53" fmla="*/ 95 h 237"/>
              <a:gd name="T54" fmla="*/ 90 w 156"/>
              <a:gd name="T55" fmla="*/ 95 h 237"/>
              <a:gd name="T56" fmla="*/ 93 w 156"/>
              <a:gd name="T57" fmla="*/ 97 h 237"/>
              <a:gd name="T58" fmla="*/ 107 w 156"/>
              <a:gd name="T59" fmla="*/ 117 h 237"/>
              <a:gd name="T60" fmla="*/ 95 w 156"/>
              <a:gd name="T61" fmla="*/ 95 h 237"/>
              <a:gd name="T62" fmla="*/ 49 w 156"/>
              <a:gd name="T63" fmla="*/ 119 h 237"/>
              <a:gd name="T64" fmla="*/ 57 w 156"/>
              <a:gd name="T65" fmla="*/ 121 h 237"/>
              <a:gd name="T66" fmla="*/ 49 w 156"/>
              <a:gd name="T67" fmla="*/ 119 h 237"/>
              <a:gd name="T68" fmla="*/ 81 w 156"/>
              <a:gd name="T69" fmla="*/ 100 h 237"/>
              <a:gd name="T70" fmla="*/ 86 w 156"/>
              <a:gd name="T71" fmla="*/ 97 h 237"/>
              <a:gd name="T72" fmla="*/ 81 w 156"/>
              <a:gd name="T73" fmla="*/ 100 h 237"/>
              <a:gd name="T74" fmla="*/ 69 w 156"/>
              <a:gd name="T75" fmla="*/ 102 h 237"/>
              <a:gd name="T76" fmla="*/ 93 w 156"/>
              <a:gd name="T77" fmla="*/ 122 h 237"/>
              <a:gd name="T78" fmla="*/ 69 w 156"/>
              <a:gd name="T79" fmla="*/ 102 h 237"/>
              <a:gd name="T80" fmla="*/ 127 w 156"/>
              <a:gd name="T81" fmla="*/ 119 h 237"/>
              <a:gd name="T82" fmla="*/ 141 w 156"/>
              <a:gd name="T83" fmla="*/ 109 h 237"/>
              <a:gd name="T84" fmla="*/ 114 w 156"/>
              <a:gd name="T85" fmla="*/ 123 h 237"/>
              <a:gd name="T86" fmla="*/ 124 w 156"/>
              <a:gd name="T87" fmla="*/ 119 h 237"/>
              <a:gd name="T88" fmla="*/ 133 w 156"/>
              <a:gd name="T89" fmla="*/ 127 h 237"/>
              <a:gd name="T90" fmla="*/ 139 w 156"/>
              <a:gd name="T91" fmla="*/ 122 h 237"/>
              <a:gd name="T92" fmla="*/ 51 w 156"/>
              <a:gd name="T93" fmla="*/ 127 h 237"/>
              <a:gd name="T94" fmla="*/ 54 w 156"/>
              <a:gd name="T95" fmla="*/ 127 h 237"/>
              <a:gd name="T96" fmla="*/ 51 w 156"/>
              <a:gd name="T97" fmla="*/ 125 h 237"/>
              <a:gd name="T98" fmla="*/ 122 w 156"/>
              <a:gd name="T99" fmla="*/ 128 h 237"/>
              <a:gd name="T100" fmla="*/ 129 w 156"/>
              <a:gd name="T101" fmla="*/ 127 h 237"/>
              <a:gd name="T102" fmla="*/ 111 w 156"/>
              <a:gd name="T103" fmla="*/ 132 h 237"/>
              <a:gd name="T104" fmla="*/ 111 w 156"/>
              <a:gd name="T105" fmla="*/ 132 h 237"/>
              <a:gd name="T106" fmla="*/ 40 w 156"/>
              <a:gd name="T107" fmla="*/ 135 h 237"/>
              <a:gd name="T108" fmla="*/ 19 w 156"/>
              <a:gd name="T109" fmla="*/ 214 h 237"/>
              <a:gd name="T110" fmla="*/ 40 w 156"/>
              <a:gd name="T111" fmla="*/ 135 h 237"/>
              <a:gd name="T112" fmla="*/ 101 w 156"/>
              <a:gd name="T113" fmla="*/ 140 h 237"/>
              <a:gd name="T114" fmla="*/ 133 w 156"/>
              <a:gd name="T115" fmla="*/ 215 h 237"/>
              <a:gd name="T116" fmla="*/ 101 w 156"/>
              <a:gd name="T117" fmla="*/ 14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6" h="237">
                <a:moveTo>
                  <a:pt x="90" y="2"/>
                </a:moveTo>
                <a:cubicBezTo>
                  <a:pt x="99" y="13"/>
                  <a:pt x="91" y="34"/>
                  <a:pt x="90" y="45"/>
                </a:cubicBezTo>
                <a:cubicBezTo>
                  <a:pt x="97" y="49"/>
                  <a:pt x="104" y="53"/>
                  <a:pt x="107" y="60"/>
                </a:cubicBezTo>
                <a:cubicBezTo>
                  <a:pt x="108" y="73"/>
                  <a:pt x="106" y="83"/>
                  <a:pt x="101" y="90"/>
                </a:cubicBezTo>
                <a:cubicBezTo>
                  <a:pt x="104" y="99"/>
                  <a:pt x="107" y="108"/>
                  <a:pt x="110" y="117"/>
                </a:cubicBezTo>
                <a:cubicBezTo>
                  <a:pt x="124" y="115"/>
                  <a:pt x="135" y="108"/>
                  <a:pt x="144" y="101"/>
                </a:cubicBezTo>
                <a:cubicBezTo>
                  <a:pt x="152" y="102"/>
                  <a:pt x="156" y="113"/>
                  <a:pt x="155" y="117"/>
                </a:cubicBezTo>
                <a:cubicBezTo>
                  <a:pt x="153" y="126"/>
                  <a:pt x="130" y="134"/>
                  <a:pt x="117" y="136"/>
                </a:cubicBezTo>
                <a:cubicBezTo>
                  <a:pt x="124" y="157"/>
                  <a:pt x="130" y="184"/>
                  <a:pt x="137" y="207"/>
                </a:cubicBezTo>
                <a:cubicBezTo>
                  <a:pt x="138" y="211"/>
                  <a:pt x="143" y="215"/>
                  <a:pt x="141" y="220"/>
                </a:cubicBezTo>
                <a:cubicBezTo>
                  <a:pt x="138" y="223"/>
                  <a:pt x="135" y="218"/>
                  <a:pt x="132" y="221"/>
                </a:cubicBezTo>
                <a:cubicBezTo>
                  <a:pt x="131" y="228"/>
                  <a:pt x="138" y="232"/>
                  <a:pt x="133" y="235"/>
                </a:cubicBezTo>
                <a:cubicBezTo>
                  <a:pt x="124" y="237"/>
                  <a:pt x="126" y="228"/>
                  <a:pt x="124" y="222"/>
                </a:cubicBezTo>
                <a:cubicBezTo>
                  <a:pt x="122" y="220"/>
                  <a:pt x="122" y="223"/>
                  <a:pt x="118" y="222"/>
                </a:cubicBezTo>
                <a:cubicBezTo>
                  <a:pt x="110" y="196"/>
                  <a:pt x="104" y="168"/>
                  <a:pt x="98" y="140"/>
                </a:cubicBezTo>
                <a:cubicBezTo>
                  <a:pt x="83" y="141"/>
                  <a:pt x="69" y="141"/>
                  <a:pt x="56" y="139"/>
                </a:cubicBezTo>
                <a:cubicBezTo>
                  <a:pt x="43" y="165"/>
                  <a:pt x="30" y="196"/>
                  <a:pt x="21" y="222"/>
                </a:cubicBezTo>
                <a:cubicBezTo>
                  <a:pt x="20" y="224"/>
                  <a:pt x="15" y="224"/>
                  <a:pt x="13" y="222"/>
                </a:cubicBezTo>
                <a:cubicBezTo>
                  <a:pt x="11" y="226"/>
                  <a:pt x="12" y="233"/>
                  <a:pt x="7" y="234"/>
                </a:cubicBezTo>
                <a:cubicBezTo>
                  <a:pt x="0" y="234"/>
                  <a:pt x="4" y="225"/>
                  <a:pt x="6" y="222"/>
                </a:cubicBezTo>
                <a:cubicBezTo>
                  <a:pt x="6" y="218"/>
                  <a:pt x="0" y="220"/>
                  <a:pt x="1" y="215"/>
                </a:cubicBezTo>
                <a:cubicBezTo>
                  <a:pt x="12" y="188"/>
                  <a:pt x="24" y="162"/>
                  <a:pt x="36" y="135"/>
                </a:cubicBezTo>
                <a:cubicBezTo>
                  <a:pt x="26" y="129"/>
                  <a:pt x="13" y="127"/>
                  <a:pt x="1" y="122"/>
                </a:cubicBezTo>
                <a:cubicBezTo>
                  <a:pt x="2" y="115"/>
                  <a:pt x="4" y="109"/>
                  <a:pt x="7" y="104"/>
                </a:cubicBezTo>
                <a:cubicBezTo>
                  <a:pt x="19" y="108"/>
                  <a:pt x="29" y="114"/>
                  <a:pt x="43" y="117"/>
                </a:cubicBezTo>
                <a:cubicBezTo>
                  <a:pt x="48" y="110"/>
                  <a:pt x="50" y="101"/>
                  <a:pt x="55" y="94"/>
                </a:cubicBezTo>
                <a:cubicBezTo>
                  <a:pt x="45" y="76"/>
                  <a:pt x="51" y="46"/>
                  <a:pt x="70" y="43"/>
                </a:cubicBezTo>
                <a:cubicBezTo>
                  <a:pt x="69" y="28"/>
                  <a:pt x="70" y="17"/>
                  <a:pt x="69" y="4"/>
                </a:cubicBezTo>
                <a:cubicBezTo>
                  <a:pt x="76" y="2"/>
                  <a:pt x="83" y="0"/>
                  <a:pt x="90" y="2"/>
                </a:cubicBezTo>
                <a:close/>
                <a:moveTo>
                  <a:pt x="89" y="12"/>
                </a:moveTo>
                <a:cubicBezTo>
                  <a:pt x="89" y="12"/>
                  <a:pt x="89" y="12"/>
                  <a:pt x="89" y="12"/>
                </a:cubicBezTo>
                <a:cubicBezTo>
                  <a:pt x="89" y="10"/>
                  <a:pt x="89" y="8"/>
                  <a:pt x="87" y="8"/>
                </a:cubicBezTo>
                <a:cubicBezTo>
                  <a:pt x="87" y="10"/>
                  <a:pt x="87" y="12"/>
                  <a:pt x="89" y="12"/>
                </a:cubicBezTo>
                <a:close/>
                <a:moveTo>
                  <a:pt x="90" y="61"/>
                </a:moveTo>
                <a:cubicBezTo>
                  <a:pt x="90" y="61"/>
                  <a:pt x="90" y="61"/>
                  <a:pt x="90" y="61"/>
                </a:cubicBezTo>
                <a:cubicBezTo>
                  <a:pt x="91" y="57"/>
                  <a:pt x="89" y="55"/>
                  <a:pt x="85" y="55"/>
                </a:cubicBezTo>
                <a:cubicBezTo>
                  <a:pt x="85" y="59"/>
                  <a:pt x="87" y="61"/>
                  <a:pt x="90" y="61"/>
                </a:cubicBezTo>
                <a:close/>
                <a:moveTo>
                  <a:pt x="75" y="58"/>
                </a:moveTo>
                <a:cubicBezTo>
                  <a:pt x="75" y="58"/>
                  <a:pt x="75" y="58"/>
                  <a:pt x="75" y="58"/>
                </a:cubicBezTo>
                <a:cubicBezTo>
                  <a:pt x="66" y="59"/>
                  <a:pt x="67" y="75"/>
                  <a:pt x="69" y="85"/>
                </a:cubicBezTo>
                <a:cubicBezTo>
                  <a:pt x="74" y="88"/>
                  <a:pt x="84" y="88"/>
                  <a:pt x="89" y="85"/>
                </a:cubicBezTo>
                <a:cubicBezTo>
                  <a:pt x="94" y="72"/>
                  <a:pt x="84" y="56"/>
                  <a:pt x="75" y="58"/>
                </a:cubicBezTo>
                <a:close/>
                <a:moveTo>
                  <a:pt x="61" y="86"/>
                </a:moveTo>
                <a:cubicBezTo>
                  <a:pt x="61" y="86"/>
                  <a:pt x="61" y="86"/>
                  <a:pt x="61" y="86"/>
                </a:cubicBezTo>
                <a:cubicBezTo>
                  <a:pt x="58" y="82"/>
                  <a:pt x="58" y="75"/>
                  <a:pt x="56" y="70"/>
                </a:cubicBezTo>
                <a:cubicBezTo>
                  <a:pt x="53" y="76"/>
                  <a:pt x="57" y="83"/>
                  <a:pt x="61" y="86"/>
                </a:cubicBezTo>
                <a:close/>
                <a:moveTo>
                  <a:pt x="98" y="84"/>
                </a:moveTo>
                <a:cubicBezTo>
                  <a:pt x="98" y="84"/>
                  <a:pt x="98" y="84"/>
                  <a:pt x="98" y="84"/>
                </a:cubicBezTo>
                <a:cubicBezTo>
                  <a:pt x="99" y="84"/>
                  <a:pt x="100" y="84"/>
                  <a:pt x="101" y="84"/>
                </a:cubicBezTo>
                <a:cubicBezTo>
                  <a:pt x="101" y="83"/>
                  <a:pt x="101" y="82"/>
                  <a:pt x="101" y="82"/>
                </a:cubicBezTo>
                <a:cubicBezTo>
                  <a:pt x="100" y="82"/>
                  <a:pt x="99" y="82"/>
                  <a:pt x="98" y="82"/>
                </a:cubicBezTo>
                <a:cubicBezTo>
                  <a:pt x="98" y="82"/>
                  <a:pt x="98" y="83"/>
                  <a:pt x="98" y="84"/>
                </a:cubicBezTo>
                <a:close/>
                <a:moveTo>
                  <a:pt x="90" y="95"/>
                </a:moveTo>
                <a:cubicBezTo>
                  <a:pt x="90" y="95"/>
                  <a:pt x="90" y="95"/>
                  <a:pt x="90" y="95"/>
                </a:cubicBezTo>
                <a:cubicBezTo>
                  <a:pt x="94" y="95"/>
                  <a:pt x="97" y="91"/>
                  <a:pt x="94" y="89"/>
                </a:cubicBezTo>
                <a:cubicBezTo>
                  <a:pt x="94" y="92"/>
                  <a:pt x="90" y="91"/>
                  <a:pt x="90" y="95"/>
                </a:cubicBezTo>
                <a:close/>
                <a:moveTo>
                  <a:pt x="93" y="97"/>
                </a:moveTo>
                <a:cubicBezTo>
                  <a:pt x="93" y="97"/>
                  <a:pt x="93" y="97"/>
                  <a:pt x="93" y="97"/>
                </a:cubicBezTo>
                <a:cubicBezTo>
                  <a:pt x="92" y="107"/>
                  <a:pt x="96" y="112"/>
                  <a:pt x="96" y="121"/>
                </a:cubicBezTo>
                <a:cubicBezTo>
                  <a:pt x="101" y="120"/>
                  <a:pt x="106" y="121"/>
                  <a:pt x="107" y="117"/>
                </a:cubicBezTo>
                <a:cubicBezTo>
                  <a:pt x="102" y="112"/>
                  <a:pt x="102" y="102"/>
                  <a:pt x="99" y="95"/>
                </a:cubicBezTo>
                <a:cubicBezTo>
                  <a:pt x="98" y="95"/>
                  <a:pt x="96" y="95"/>
                  <a:pt x="95" y="95"/>
                </a:cubicBezTo>
                <a:cubicBezTo>
                  <a:pt x="95" y="96"/>
                  <a:pt x="95" y="98"/>
                  <a:pt x="93" y="97"/>
                </a:cubicBezTo>
                <a:close/>
                <a:moveTo>
                  <a:pt x="49" y="119"/>
                </a:moveTo>
                <a:cubicBezTo>
                  <a:pt x="49" y="119"/>
                  <a:pt x="49" y="119"/>
                  <a:pt x="49" y="119"/>
                </a:cubicBezTo>
                <a:cubicBezTo>
                  <a:pt x="51" y="120"/>
                  <a:pt x="53" y="121"/>
                  <a:pt x="57" y="121"/>
                </a:cubicBezTo>
                <a:cubicBezTo>
                  <a:pt x="60" y="114"/>
                  <a:pt x="63" y="108"/>
                  <a:pt x="64" y="100"/>
                </a:cubicBezTo>
                <a:cubicBezTo>
                  <a:pt x="54" y="93"/>
                  <a:pt x="51" y="110"/>
                  <a:pt x="49" y="119"/>
                </a:cubicBezTo>
                <a:close/>
                <a:moveTo>
                  <a:pt x="81" y="100"/>
                </a:moveTo>
                <a:cubicBezTo>
                  <a:pt x="81" y="100"/>
                  <a:pt x="81" y="100"/>
                  <a:pt x="81" y="100"/>
                </a:cubicBezTo>
                <a:cubicBezTo>
                  <a:pt x="83" y="100"/>
                  <a:pt x="84" y="100"/>
                  <a:pt x="86" y="100"/>
                </a:cubicBezTo>
                <a:cubicBezTo>
                  <a:pt x="86" y="99"/>
                  <a:pt x="86" y="98"/>
                  <a:pt x="86" y="97"/>
                </a:cubicBezTo>
                <a:cubicBezTo>
                  <a:pt x="84" y="97"/>
                  <a:pt x="83" y="97"/>
                  <a:pt x="81" y="97"/>
                </a:cubicBezTo>
                <a:cubicBezTo>
                  <a:pt x="81" y="98"/>
                  <a:pt x="81" y="99"/>
                  <a:pt x="81" y="100"/>
                </a:cubicBezTo>
                <a:close/>
                <a:moveTo>
                  <a:pt x="69" y="102"/>
                </a:moveTo>
                <a:cubicBezTo>
                  <a:pt x="69" y="102"/>
                  <a:pt x="69" y="102"/>
                  <a:pt x="69" y="102"/>
                </a:cubicBezTo>
                <a:cubicBezTo>
                  <a:pt x="67" y="109"/>
                  <a:pt x="64" y="114"/>
                  <a:pt x="62" y="121"/>
                </a:cubicBezTo>
                <a:cubicBezTo>
                  <a:pt x="70" y="123"/>
                  <a:pt x="83" y="123"/>
                  <a:pt x="93" y="122"/>
                </a:cubicBezTo>
                <a:cubicBezTo>
                  <a:pt x="92" y="114"/>
                  <a:pt x="90" y="107"/>
                  <a:pt x="87" y="102"/>
                </a:cubicBezTo>
                <a:cubicBezTo>
                  <a:pt x="81" y="105"/>
                  <a:pt x="75" y="102"/>
                  <a:pt x="69" y="102"/>
                </a:cubicBezTo>
                <a:close/>
                <a:moveTo>
                  <a:pt x="127" y="119"/>
                </a:moveTo>
                <a:cubicBezTo>
                  <a:pt x="127" y="119"/>
                  <a:pt x="127" y="119"/>
                  <a:pt x="127" y="119"/>
                </a:cubicBezTo>
                <a:cubicBezTo>
                  <a:pt x="133" y="117"/>
                  <a:pt x="137" y="115"/>
                  <a:pt x="143" y="114"/>
                </a:cubicBezTo>
                <a:cubicBezTo>
                  <a:pt x="143" y="112"/>
                  <a:pt x="142" y="110"/>
                  <a:pt x="141" y="109"/>
                </a:cubicBezTo>
                <a:cubicBezTo>
                  <a:pt x="137" y="113"/>
                  <a:pt x="129" y="112"/>
                  <a:pt x="127" y="119"/>
                </a:cubicBezTo>
                <a:close/>
                <a:moveTo>
                  <a:pt x="114" y="123"/>
                </a:moveTo>
                <a:cubicBezTo>
                  <a:pt x="114" y="123"/>
                  <a:pt x="114" y="123"/>
                  <a:pt x="114" y="123"/>
                </a:cubicBezTo>
                <a:cubicBezTo>
                  <a:pt x="118" y="122"/>
                  <a:pt x="121" y="121"/>
                  <a:pt x="124" y="119"/>
                </a:cubicBezTo>
                <a:cubicBezTo>
                  <a:pt x="119" y="118"/>
                  <a:pt x="117" y="121"/>
                  <a:pt x="114" y="123"/>
                </a:cubicBezTo>
                <a:close/>
                <a:moveTo>
                  <a:pt x="133" y="127"/>
                </a:moveTo>
                <a:cubicBezTo>
                  <a:pt x="133" y="127"/>
                  <a:pt x="133" y="127"/>
                  <a:pt x="133" y="127"/>
                </a:cubicBezTo>
                <a:cubicBezTo>
                  <a:pt x="134" y="124"/>
                  <a:pt x="139" y="125"/>
                  <a:pt x="139" y="122"/>
                </a:cubicBezTo>
                <a:cubicBezTo>
                  <a:pt x="135" y="121"/>
                  <a:pt x="130" y="125"/>
                  <a:pt x="133" y="127"/>
                </a:cubicBezTo>
                <a:close/>
                <a:moveTo>
                  <a:pt x="51" y="127"/>
                </a:moveTo>
                <a:cubicBezTo>
                  <a:pt x="51" y="127"/>
                  <a:pt x="51" y="127"/>
                  <a:pt x="51" y="127"/>
                </a:cubicBezTo>
                <a:cubicBezTo>
                  <a:pt x="52" y="127"/>
                  <a:pt x="53" y="127"/>
                  <a:pt x="54" y="127"/>
                </a:cubicBezTo>
                <a:cubicBezTo>
                  <a:pt x="54" y="126"/>
                  <a:pt x="54" y="125"/>
                  <a:pt x="54" y="125"/>
                </a:cubicBezTo>
                <a:cubicBezTo>
                  <a:pt x="53" y="125"/>
                  <a:pt x="52" y="125"/>
                  <a:pt x="51" y="125"/>
                </a:cubicBezTo>
                <a:cubicBezTo>
                  <a:pt x="51" y="125"/>
                  <a:pt x="51" y="126"/>
                  <a:pt x="51" y="127"/>
                </a:cubicBezTo>
                <a:close/>
                <a:moveTo>
                  <a:pt x="122" y="128"/>
                </a:moveTo>
                <a:cubicBezTo>
                  <a:pt x="122" y="128"/>
                  <a:pt x="122" y="128"/>
                  <a:pt x="122" y="128"/>
                </a:cubicBezTo>
                <a:cubicBezTo>
                  <a:pt x="121" y="133"/>
                  <a:pt x="128" y="128"/>
                  <a:pt x="129" y="127"/>
                </a:cubicBezTo>
                <a:cubicBezTo>
                  <a:pt x="125" y="126"/>
                  <a:pt x="124" y="128"/>
                  <a:pt x="122" y="128"/>
                </a:cubicBezTo>
                <a:close/>
                <a:moveTo>
                  <a:pt x="111" y="132"/>
                </a:moveTo>
                <a:cubicBezTo>
                  <a:pt x="111" y="132"/>
                  <a:pt x="111" y="132"/>
                  <a:pt x="111" y="132"/>
                </a:cubicBezTo>
                <a:cubicBezTo>
                  <a:pt x="107" y="128"/>
                  <a:pt x="107" y="136"/>
                  <a:pt x="111" y="132"/>
                </a:cubicBezTo>
                <a:close/>
                <a:moveTo>
                  <a:pt x="40" y="135"/>
                </a:moveTo>
                <a:cubicBezTo>
                  <a:pt x="40" y="135"/>
                  <a:pt x="40" y="135"/>
                  <a:pt x="40" y="135"/>
                </a:cubicBezTo>
                <a:cubicBezTo>
                  <a:pt x="32" y="162"/>
                  <a:pt x="19" y="183"/>
                  <a:pt x="11" y="210"/>
                </a:cubicBezTo>
                <a:cubicBezTo>
                  <a:pt x="14" y="211"/>
                  <a:pt x="16" y="213"/>
                  <a:pt x="19" y="214"/>
                </a:cubicBezTo>
                <a:cubicBezTo>
                  <a:pt x="28" y="187"/>
                  <a:pt x="40" y="163"/>
                  <a:pt x="50" y="138"/>
                </a:cubicBezTo>
                <a:cubicBezTo>
                  <a:pt x="47" y="137"/>
                  <a:pt x="45" y="135"/>
                  <a:pt x="40" y="135"/>
                </a:cubicBezTo>
                <a:close/>
                <a:moveTo>
                  <a:pt x="101" y="140"/>
                </a:moveTo>
                <a:cubicBezTo>
                  <a:pt x="101" y="140"/>
                  <a:pt x="101" y="140"/>
                  <a:pt x="101" y="140"/>
                </a:cubicBezTo>
                <a:cubicBezTo>
                  <a:pt x="107" y="165"/>
                  <a:pt x="115" y="194"/>
                  <a:pt x="122" y="215"/>
                </a:cubicBezTo>
                <a:cubicBezTo>
                  <a:pt x="125" y="217"/>
                  <a:pt x="128" y="214"/>
                  <a:pt x="133" y="215"/>
                </a:cubicBezTo>
                <a:cubicBezTo>
                  <a:pt x="129" y="191"/>
                  <a:pt x="119" y="163"/>
                  <a:pt x="112" y="138"/>
                </a:cubicBezTo>
                <a:cubicBezTo>
                  <a:pt x="108" y="138"/>
                  <a:pt x="104" y="139"/>
                  <a:pt x="101" y="140"/>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Tree>
    <p:extLst>
      <p:ext uri="{BB962C8B-B14F-4D97-AF65-F5344CB8AC3E}">
        <p14:creationId xmlns:p14="http://schemas.microsoft.com/office/powerpoint/2010/main" val="32044721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8"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p:tgtEl>
                                          <p:spTgt spid="23"/>
                                        </p:tgtEl>
                                        <p:attrNameLst>
                                          <p:attrName>ppt_x</p:attrName>
                                        </p:attrNameLst>
                                      </p:cBhvr>
                                      <p:tavLst>
                                        <p:tav tm="0">
                                          <p:val>
                                            <p:strVal val="#ppt_x-#ppt_w*1.125000"/>
                                          </p:val>
                                        </p:tav>
                                        <p:tav tm="100000">
                                          <p:val>
                                            <p:strVal val="#ppt_x"/>
                                          </p:val>
                                        </p:tav>
                                      </p:tavLst>
                                    </p:anim>
                                    <p:animEffect transition="in" filter="wipe(right)">
                                      <p:cBhvr>
                                        <p:cTn id="14" dur="500"/>
                                        <p:tgtEl>
                                          <p:spTgt spid="23"/>
                                        </p:tgtEl>
                                      </p:cBhvr>
                                    </p:animEffect>
                                  </p:childTnLst>
                                </p:cTn>
                              </p:par>
                            </p:childTnLst>
                          </p:cTn>
                        </p:par>
                        <p:par>
                          <p:cTn id="15" fill="hold">
                            <p:stCondLst>
                              <p:cond delay="1500"/>
                            </p:stCondLst>
                            <p:childTnLst>
                              <p:par>
                                <p:cTn id="16" presetID="12" presetClass="entr" presetSubtype="8"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p:tgtEl>
                                          <p:spTgt spid="24"/>
                                        </p:tgtEl>
                                        <p:attrNameLst>
                                          <p:attrName>ppt_x</p:attrName>
                                        </p:attrNameLst>
                                      </p:cBhvr>
                                      <p:tavLst>
                                        <p:tav tm="0">
                                          <p:val>
                                            <p:strVal val="#ppt_x-#ppt_w*1.125000"/>
                                          </p:val>
                                        </p:tav>
                                        <p:tav tm="100000">
                                          <p:val>
                                            <p:strVal val="#ppt_x"/>
                                          </p:val>
                                        </p:tav>
                                      </p:tavLst>
                                    </p:anim>
                                    <p:animEffect transition="in" filter="wipe(right)">
                                      <p:cBhvr>
                                        <p:cTn id="19" dur="500"/>
                                        <p:tgtEl>
                                          <p:spTgt spid="24"/>
                                        </p:tgtEl>
                                      </p:cBhvr>
                                    </p:animEffect>
                                  </p:childTnLst>
                                </p:cTn>
                              </p:par>
                            </p:childTnLst>
                          </p:cTn>
                        </p:par>
                        <p:par>
                          <p:cTn id="20" fill="hold">
                            <p:stCondLst>
                              <p:cond delay="2000"/>
                            </p:stCondLst>
                            <p:childTnLst>
                              <p:par>
                                <p:cTn id="21" presetID="12" presetClass="entr" presetSubtype="8"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p:tgtEl>
                                          <p:spTgt spid="25"/>
                                        </p:tgtEl>
                                        <p:attrNameLst>
                                          <p:attrName>ppt_x</p:attrName>
                                        </p:attrNameLst>
                                      </p:cBhvr>
                                      <p:tavLst>
                                        <p:tav tm="0">
                                          <p:val>
                                            <p:strVal val="#ppt_x-#ppt_w*1.125000"/>
                                          </p:val>
                                        </p:tav>
                                        <p:tav tm="100000">
                                          <p:val>
                                            <p:strVal val="#ppt_x"/>
                                          </p:val>
                                        </p:tav>
                                      </p:tavLst>
                                    </p:anim>
                                    <p:animEffect transition="in" filter="wipe(right)">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667369" y="2158093"/>
            <a:ext cx="6857262" cy="2541814"/>
            <a:chOff x="2177143" y="2131786"/>
            <a:chExt cx="6857262" cy="2541814"/>
          </a:xfrm>
        </p:grpSpPr>
        <p:grpSp>
          <p:nvGrpSpPr>
            <p:cNvPr id="6" name="组合 5"/>
            <p:cNvGrpSpPr/>
            <p:nvPr/>
          </p:nvGrpSpPr>
          <p:grpSpPr>
            <a:xfrm>
              <a:off x="2177143" y="2989942"/>
              <a:ext cx="5747657" cy="1494972"/>
              <a:chOff x="1973943" y="3077029"/>
              <a:chExt cx="7213600" cy="1212396"/>
            </a:xfrm>
          </p:grpSpPr>
          <p:sp>
            <p:nvSpPr>
              <p:cNvPr id="2" name="任意多边形 1"/>
              <p:cNvSpPr/>
              <p:nvPr/>
            </p:nvSpPr>
            <p:spPr>
              <a:xfrm>
                <a:off x="1973943" y="3077029"/>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任意多边形 2"/>
              <p:cNvSpPr/>
              <p:nvPr/>
            </p:nvSpPr>
            <p:spPr>
              <a:xfrm>
                <a:off x="1973943" y="3149601"/>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任意多边形 3"/>
              <p:cNvSpPr/>
              <p:nvPr/>
            </p:nvSpPr>
            <p:spPr>
              <a:xfrm>
                <a:off x="1973943" y="4115253"/>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任意多边形 4"/>
              <p:cNvSpPr/>
              <p:nvPr/>
            </p:nvSpPr>
            <p:spPr>
              <a:xfrm>
                <a:off x="1973943" y="4187825"/>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7" name="矩形 6"/>
            <p:cNvSpPr/>
            <p:nvPr/>
          </p:nvSpPr>
          <p:spPr>
            <a:xfrm>
              <a:off x="2593701" y="3285551"/>
              <a:ext cx="5200469" cy="835998"/>
            </a:xfrm>
            <a:prstGeom prst="rect">
              <a:avLst/>
            </a:prstGeom>
          </p:spPr>
          <p:txBody>
            <a:bodyPr wrap="square">
              <a:spAutoFit/>
              <a:scene3d>
                <a:camera prst="orthographicFront"/>
                <a:lightRig rig="threePt" dir="t"/>
              </a:scene3d>
              <a:sp3d contourW="12700"/>
            </a:bodyPr>
            <a:lstStyle/>
            <a:p>
              <a:pPr>
                <a:lnSpc>
                  <a:spcPct val="120000"/>
                </a:lnSpc>
              </a:pPr>
              <a:r>
                <a:rPr lang="zh-CN" altLang="en-US" sz="4400" b="1" dirty="0">
                  <a:solidFill>
                    <a:srgbClr val="20558B"/>
                  </a:solidFill>
                  <a:cs typeface="+mn-ea"/>
                  <a:sym typeface="+mn-lt"/>
                </a:rPr>
                <a:t>标题文字添加此处</a:t>
              </a:r>
            </a:p>
          </p:txBody>
        </p:sp>
        <p:sp>
          <p:nvSpPr>
            <p:cNvPr id="8" name="Freeform 9"/>
            <p:cNvSpPr>
              <a:spLocks noEditPoints="1"/>
            </p:cNvSpPr>
            <p:nvPr/>
          </p:nvSpPr>
          <p:spPr bwMode="auto">
            <a:xfrm>
              <a:off x="7678058" y="2131786"/>
              <a:ext cx="1356347" cy="2541814"/>
            </a:xfrm>
            <a:custGeom>
              <a:avLst/>
              <a:gdLst>
                <a:gd name="T0" fmla="*/ 50 w 235"/>
                <a:gd name="T1" fmla="*/ 99 h 443"/>
                <a:gd name="T2" fmla="*/ 84 w 235"/>
                <a:gd name="T3" fmla="*/ 105 h 443"/>
                <a:gd name="T4" fmla="*/ 141 w 235"/>
                <a:gd name="T5" fmla="*/ 103 h 443"/>
                <a:gd name="T6" fmla="*/ 131 w 235"/>
                <a:gd name="T7" fmla="*/ 230 h 443"/>
                <a:gd name="T8" fmla="*/ 165 w 235"/>
                <a:gd name="T9" fmla="*/ 107 h 443"/>
                <a:gd name="T10" fmla="*/ 191 w 235"/>
                <a:gd name="T11" fmla="*/ 167 h 443"/>
                <a:gd name="T12" fmla="*/ 215 w 235"/>
                <a:gd name="T13" fmla="*/ 244 h 443"/>
                <a:gd name="T14" fmla="*/ 46 w 235"/>
                <a:gd name="T15" fmla="*/ 427 h 443"/>
                <a:gd name="T16" fmla="*/ 0 w 235"/>
                <a:gd name="T17" fmla="*/ 230 h 443"/>
                <a:gd name="T18" fmla="*/ 8 w 235"/>
                <a:gd name="T19" fmla="*/ 83 h 443"/>
                <a:gd name="T20" fmla="*/ 38 w 235"/>
                <a:gd name="T21" fmla="*/ 39 h 443"/>
                <a:gd name="T22" fmla="*/ 38 w 235"/>
                <a:gd name="T23" fmla="*/ 39 h 443"/>
                <a:gd name="T24" fmla="*/ 42 w 235"/>
                <a:gd name="T25" fmla="*/ 47 h 443"/>
                <a:gd name="T26" fmla="*/ 26 w 235"/>
                <a:gd name="T27" fmla="*/ 89 h 443"/>
                <a:gd name="T28" fmla="*/ 99 w 235"/>
                <a:gd name="T29" fmla="*/ 99 h 443"/>
                <a:gd name="T30" fmla="*/ 111 w 235"/>
                <a:gd name="T31" fmla="*/ 69 h 443"/>
                <a:gd name="T32" fmla="*/ 175 w 235"/>
                <a:gd name="T33" fmla="*/ 113 h 443"/>
                <a:gd name="T34" fmla="*/ 175 w 235"/>
                <a:gd name="T35" fmla="*/ 113 h 443"/>
                <a:gd name="T36" fmla="*/ 42 w 235"/>
                <a:gd name="T37" fmla="*/ 95 h 443"/>
                <a:gd name="T38" fmla="*/ 44 w 235"/>
                <a:gd name="T39" fmla="*/ 153 h 443"/>
                <a:gd name="T40" fmla="*/ 44 w 235"/>
                <a:gd name="T41" fmla="*/ 153 h 443"/>
                <a:gd name="T42" fmla="*/ 101 w 235"/>
                <a:gd name="T43" fmla="*/ 109 h 443"/>
                <a:gd name="T44" fmla="*/ 185 w 235"/>
                <a:gd name="T45" fmla="*/ 133 h 443"/>
                <a:gd name="T46" fmla="*/ 187 w 235"/>
                <a:gd name="T47" fmla="*/ 145 h 443"/>
                <a:gd name="T48" fmla="*/ 187 w 235"/>
                <a:gd name="T49" fmla="*/ 145 h 443"/>
                <a:gd name="T50" fmla="*/ 171 w 235"/>
                <a:gd name="T51" fmla="*/ 163 h 443"/>
                <a:gd name="T52" fmla="*/ 105 w 235"/>
                <a:gd name="T53" fmla="*/ 194 h 443"/>
                <a:gd name="T54" fmla="*/ 159 w 235"/>
                <a:gd name="T55" fmla="*/ 188 h 443"/>
                <a:gd name="T56" fmla="*/ 159 w 235"/>
                <a:gd name="T57" fmla="*/ 188 h 443"/>
                <a:gd name="T58" fmla="*/ 50 w 235"/>
                <a:gd name="T59" fmla="*/ 178 h 443"/>
                <a:gd name="T60" fmla="*/ 153 w 235"/>
                <a:gd name="T61" fmla="*/ 206 h 443"/>
                <a:gd name="T62" fmla="*/ 58 w 235"/>
                <a:gd name="T63" fmla="*/ 200 h 443"/>
                <a:gd name="T64" fmla="*/ 58 w 235"/>
                <a:gd name="T65" fmla="*/ 200 h 443"/>
                <a:gd name="T66" fmla="*/ 46 w 235"/>
                <a:gd name="T67" fmla="*/ 226 h 443"/>
                <a:gd name="T68" fmla="*/ 103 w 235"/>
                <a:gd name="T69" fmla="*/ 230 h 443"/>
                <a:gd name="T70" fmla="*/ 115 w 235"/>
                <a:gd name="T71" fmla="*/ 228 h 443"/>
                <a:gd name="T72" fmla="*/ 119 w 235"/>
                <a:gd name="T73" fmla="*/ 220 h 443"/>
                <a:gd name="T74" fmla="*/ 167 w 235"/>
                <a:gd name="T75" fmla="*/ 224 h 443"/>
                <a:gd name="T76" fmla="*/ 167 w 235"/>
                <a:gd name="T77" fmla="*/ 224 h 443"/>
                <a:gd name="T78" fmla="*/ 143 w 235"/>
                <a:gd name="T79" fmla="*/ 226 h 443"/>
                <a:gd name="T80" fmla="*/ 84 w 235"/>
                <a:gd name="T81" fmla="*/ 234 h 443"/>
                <a:gd name="T82" fmla="*/ 20 w 235"/>
                <a:gd name="T83" fmla="*/ 244 h 443"/>
                <a:gd name="T84" fmla="*/ 207 w 235"/>
                <a:gd name="T85" fmla="*/ 2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5" h="443">
                  <a:moveTo>
                    <a:pt x="14" y="0"/>
                  </a:moveTo>
                  <a:cubicBezTo>
                    <a:pt x="15" y="0"/>
                    <a:pt x="17" y="0"/>
                    <a:pt x="18" y="0"/>
                  </a:cubicBezTo>
                  <a:cubicBezTo>
                    <a:pt x="40" y="22"/>
                    <a:pt x="81" y="61"/>
                    <a:pt x="50" y="99"/>
                  </a:cubicBezTo>
                  <a:cubicBezTo>
                    <a:pt x="60" y="125"/>
                    <a:pt x="69" y="153"/>
                    <a:pt x="78" y="188"/>
                  </a:cubicBezTo>
                  <a:cubicBezTo>
                    <a:pt x="81" y="197"/>
                    <a:pt x="82" y="218"/>
                    <a:pt x="99" y="214"/>
                  </a:cubicBezTo>
                  <a:cubicBezTo>
                    <a:pt x="96" y="183"/>
                    <a:pt x="92" y="137"/>
                    <a:pt x="84" y="105"/>
                  </a:cubicBezTo>
                  <a:cubicBezTo>
                    <a:pt x="96" y="88"/>
                    <a:pt x="101" y="64"/>
                    <a:pt x="113" y="47"/>
                  </a:cubicBezTo>
                  <a:cubicBezTo>
                    <a:pt x="122" y="52"/>
                    <a:pt x="121" y="66"/>
                    <a:pt x="125" y="77"/>
                  </a:cubicBezTo>
                  <a:cubicBezTo>
                    <a:pt x="128" y="87"/>
                    <a:pt x="131" y="99"/>
                    <a:pt x="141" y="103"/>
                  </a:cubicBezTo>
                  <a:cubicBezTo>
                    <a:pt x="128" y="118"/>
                    <a:pt x="126" y="172"/>
                    <a:pt x="127" y="204"/>
                  </a:cubicBezTo>
                  <a:cubicBezTo>
                    <a:pt x="127" y="210"/>
                    <a:pt x="132" y="212"/>
                    <a:pt x="133" y="218"/>
                  </a:cubicBezTo>
                  <a:cubicBezTo>
                    <a:pt x="133" y="216"/>
                    <a:pt x="124" y="227"/>
                    <a:pt x="131" y="230"/>
                  </a:cubicBezTo>
                  <a:cubicBezTo>
                    <a:pt x="138" y="230"/>
                    <a:pt x="138" y="219"/>
                    <a:pt x="135" y="216"/>
                  </a:cubicBezTo>
                  <a:cubicBezTo>
                    <a:pt x="148" y="204"/>
                    <a:pt x="145" y="182"/>
                    <a:pt x="151" y="163"/>
                  </a:cubicBezTo>
                  <a:cubicBezTo>
                    <a:pt x="156" y="145"/>
                    <a:pt x="169" y="131"/>
                    <a:pt x="165" y="107"/>
                  </a:cubicBezTo>
                  <a:cubicBezTo>
                    <a:pt x="181" y="96"/>
                    <a:pt x="192" y="79"/>
                    <a:pt x="203" y="63"/>
                  </a:cubicBezTo>
                  <a:cubicBezTo>
                    <a:pt x="215" y="65"/>
                    <a:pt x="209" y="78"/>
                    <a:pt x="209" y="87"/>
                  </a:cubicBezTo>
                  <a:cubicBezTo>
                    <a:pt x="210" y="124"/>
                    <a:pt x="202" y="140"/>
                    <a:pt x="191" y="167"/>
                  </a:cubicBezTo>
                  <a:cubicBezTo>
                    <a:pt x="184" y="184"/>
                    <a:pt x="178" y="200"/>
                    <a:pt x="173" y="214"/>
                  </a:cubicBezTo>
                  <a:cubicBezTo>
                    <a:pt x="188" y="223"/>
                    <a:pt x="219" y="214"/>
                    <a:pt x="235" y="222"/>
                  </a:cubicBezTo>
                  <a:cubicBezTo>
                    <a:pt x="234" y="235"/>
                    <a:pt x="226" y="241"/>
                    <a:pt x="215" y="244"/>
                  </a:cubicBezTo>
                  <a:cubicBezTo>
                    <a:pt x="205" y="313"/>
                    <a:pt x="177" y="364"/>
                    <a:pt x="169" y="435"/>
                  </a:cubicBezTo>
                  <a:cubicBezTo>
                    <a:pt x="138" y="443"/>
                    <a:pt x="88" y="436"/>
                    <a:pt x="54" y="439"/>
                  </a:cubicBezTo>
                  <a:cubicBezTo>
                    <a:pt x="50" y="436"/>
                    <a:pt x="52" y="428"/>
                    <a:pt x="46" y="427"/>
                  </a:cubicBezTo>
                  <a:cubicBezTo>
                    <a:pt x="45" y="421"/>
                    <a:pt x="49" y="419"/>
                    <a:pt x="50" y="415"/>
                  </a:cubicBezTo>
                  <a:cubicBezTo>
                    <a:pt x="37" y="360"/>
                    <a:pt x="17" y="312"/>
                    <a:pt x="14" y="246"/>
                  </a:cubicBezTo>
                  <a:cubicBezTo>
                    <a:pt x="15" y="235"/>
                    <a:pt x="0" y="240"/>
                    <a:pt x="0" y="230"/>
                  </a:cubicBezTo>
                  <a:cubicBezTo>
                    <a:pt x="2" y="211"/>
                    <a:pt x="21" y="210"/>
                    <a:pt x="42" y="212"/>
                  </a:cubicBezTo>
                  <a:cubicBezTo>
                    <a:pt x="28" y="182"/>
                    <a:pt x="36" y="139"/>
                    <a:pt x="22" y="105"/>
                  </a:cubicBezTo>
                  <a:cubicBezTo>
                    <a:pt x="18" y="96"/>
                    <a:pt x="10" y="91"/>
                    <a:pt x="8" y="83"/>
                  </a:cubicBezTo>
                  <a:cubicBezTo>
                    <a:pt x="1" y="57"/>
                    <a:pt x="13" y="36"/>
                    <a:pt x="12" y="7"/>
                  </a:cubicBezTo>
                  <a:cubicBezTo>
                    <a:pt x="6" y="5"/>
                    <a:pt x="15" y="3"/>
                    <a:pt x="14" y="0"/>
                  </a:cubicBezTo>
                  <a:close/>
                  <a:moveTo>
                    <a:pt x="38" y="39"/>
                  </a:moveTo>
                  <a:cubicBezTo>
                    <a:pt x="38" y="39"/>
                    <a:pt x="38" y="39"/>
                    <a:pt x="38" y="39"/>
                  </a:cubicBezTo>
                  <a:cubicBezTo>
                    <a:pt x="37" y="32"/>
                    <a:pt x="33" y="28"/>
                    <a:pt x="28" y="25"/>
                  </a:cubicBezTo>
                  <a:cubicBezTo>
                    <a:pt x="30" y="31"/>
                    <a:pt x="33" y="36"/>
                    <a:pt x="38" y="39"/>
                  </a:cubicBezTo>
                  <a:close/>
                  <a:moveTo>
                    <a:pt x="52" y="55"/>
                  </a:moveTo>
                  <a:cubicBezTo>
                    <a:pt x="52" y="55"/>
                    <a:pt x="52" y="55"/>
                    <a:pt x="52" y="55"/>
                  </a:cubicBezTo>
                  <a:cubicBezTo>
                    <a:pt x="49" y="54"/>
                    <a:pt x="47" y="40"/>
                    <a:pt x="42" y="47"/>
                  </a:cubicBezTo>
                  <a:cubicBezTo>
                    <a:pt x="46" y="48"/>
                    <a:pt x="47" y="62"/>
                    <a:pt x="52" y="55"/>
                  </a:cubicBezTo>
                  <a:close/>
                  <a:moveTo>
                    <a:pt x="26" y="89"/>
                  </a:moveTo>
                  <a:cubicBezTo>
                    <a:pt x="26" y="89"/>
                    <a:pt x="26" y="89"/>
                    <a:pt x="26" y="89"/>
                  </a:cubicBezTo>
                  <a:cubicBezTo>
                    <a:pt x="27" y="74"/>
                    <a:pt x="40" y="60"/>
                    <a:pt x="36" y="47"/>
                  </a:cubicBezTo>
                  <a:cubicBezTo>
                    <a:pt x="34" y="60"/>
                    <a:pt x="18" y="79"/>
                    <a:pt x="26" y="89"/>
                  </a:cubicBezTo>
                  <a:close/>
                  <a:moveTo>
                    <a:pt x="99" y="99"/>
                  </a:moveTo>
                  <a:cubicBezTo>
                    <a:pt x="99" y="99"/>
                    <a:pt x="99" y="99"/>
                    <a:pt x="99" y="99"/>
                  </a:cubicBezTo>
                  <a:cubicBezTo>
                    <a:pt x="104" y="105"/>
                    <a:pt x="113" y="106"/>
                    <a:pt x="125" y="105"/>
                  </a:cubicBezTo>
                  <a:cubicBezTo>
                    <a:pt x="123" y="90"/>
                    <a:pt x="118" y="78"/>
                    <a:pt x="111" y="69"/>
                  </a:cubicBezTo>
                  <a:cubicBezTo>
                    <a:pt x="107" y="80"/>
                    <a:pt x="101" y="87"/>
                    <a:pt x="99" y="99"/>
                  </a:cubicBezTo>
                  <a:close/>
                  <a:moveTo>
                    <a:pt x="175" y="113"/>
                  </a:moveTo>
                  <a:cubicBezTo>
                    <a:pt x="175" y="113"/>
                    <a:pt x="175" y="113"/>
                    <a:pt x="175" y="113"/>
                  </a:cubicBezTo>
                  <a:cubicBezTo>
                    <a:pt x="182" y="116"/>
                    <a:pt x="190" y="118"/>
                    <a:pt x="199" y="119"/>
                  </a:cubicBezTo>
                  <a:cubicBezTo>
                    <a:pt x="202" y="108"/>
                    <a:pt x="203" y="90"/>
                    <a:pt x="197" y="85"/>
                  </a:cubicBezTo>
                  <a:cubicBezTo>
                    <a:pt x="191" y="96"/>
                    <a:pt x="180" y="102"/>
                    <a:pt x="175" y="113"/>
                  </a:cubicBezTo>
                  <a:close/>
                  <a:moveTo>
                    <a:pt x="34" y="101"/>
                  </a:moveTo>
                  <a:cubicBezTo>
                    <a:pt x="34" y="101"/>
                    <a:pt x="34" y="101"/>
                    <a:pt x="34" y="101"/>
                  </a:cubicBezTo>
                  <a:cubicBezTo>
                    <a:pt x="38" y="105"/>
                    <a:pt x="42" y="100"/>
                    <a:pt x="42" y="95"/>
                  </a:cubicBezTo>
                  <a:cubicBezTo>
                    <a:pt x="37" y="95"/>
                    <a:pt x="36" y="98"/>
                    <a:pt x="34" y="101"/>
                  </a:cubicBezTo>
                  <a:close/>
                  <a:moveTo>
                    <a:pt x="44" y="153"/>
                  </a:moveTo>
                  <a:cubicBezTo>
                    <a:pt x="44" y="153"/>
                    <a:pt x="44" y="153"/>
                    <a:pt x="44" y="153"/>
                  </a:cubicBezTo>
                  <a:cubicBezTo>
                    <a:pt x="50" y="153"/>
                    <a:pt x="53" y="150"/>
                    <a:pt x="58" y="149"/>
                  </a:cubicBezTo>
                  <a:cubicBezTo>
                    <a:pt x="56" y="134"/>
                    <a:pt x="48" y="125"/>
                    <a:pt x="46" y="109"/>
                  </a:cubicBezTo>
                  <a:cubicBezTo>
                    <a:pt x="19" y="108"/>
                    <a:pt x="42" y="142"/>
                    <a:pt x="44" y="153"/>
                  </a:cubicBezTo>
                  <a:close/>
                  <a:moveTo>
                    <a:pt x="105" y="117"/>
                  </a:moveTo>
                  <a:cubicBezTo>
                    <a:pt x="105" y="117"/>
                    <a:pt x="105" y="117"/>
                    <a:pt x="105" y="117"/>
                  </a:cubicBezTo>
                  <a:cubicBezTo>
                    <a:pt x="105" y="113"/>
                    <a:pt x="104" y="110"/>
                    <a:pt x="101" y="109"/>
                  </a:cubicBezTo>
                  <a:cubicBezTo>
                    <a:pt x="97" y="112"/>
                    <a:pt x="98" y="118"/>
                    <a:pt x="105" y="117"/>
                  </a:cubicBezTo>
                  <a:close/>
                  <a:moveTo>
                    <a:pt x="185" y="133"/>
                  </a:moveTo>
                  <a:cubicBezTo>
                    <a:pt x="185" y="133"/>
                    <a:pt x="185" y="133"/>
                    <a:pt x="185" y="133"/>
                  </a:cubicBezTo>
                  <a:cubicBezTo>
                    <a:pt x="189" y="133"/>
                    <a:pt x="190" y="132"/>
                    <a:pt x="191" y="129"/>
                  </a:cubicBezTo>
                  <a:cubicBezTo>
                    <a:pt x="188" y="129"/>
                    <a:pt x="186" y="131"/>
                    <a:pt x="185" y="133"/>
                  </a:cubicBezTo>
                  <a:close/>
                  <a:moveTo>
                    <a:pt x="187" y="145"/>
                  </a:moveTo>
                  <a:cubicBezTo>
                    <a:pt x="187" y="145"/>
                    <a:pt x="187" y="145"/>
                    <a:pt x="187" y="145"/>
                  </a:cubicBezTo>
                  <a:cubicBezTo>
                    <a:pt x="196" y="149"/>
                    <a:pt x="200" y="128"/>
                    <a:pt x="193" y="129"/>
                  </a:cubicBezTo>
                  <a:cubicBezTo>
                    <a:pt x="195" y="138"/>
                    <a:pt x="187" y="138"/>
                    <a:pt x="187" y="145"/>
                  </a:cubicBezTo>
                  <a:close/>
                  <a:moveTo>
                    <a:pt x="161" y="173"/>
                  </a:moveTo>
                  <a:cubicBezTo>
                    <a:pt x="161" y="173"/>
                    <a:pt x="161" y="173"/>
                    <a:pt x="161" y="173"/>
                  </a:cubicBezTo>
                  <a:cubicBezTo>
                    <a:pt x="165" y="172"/>
                    <a:pt x="175" y="167"/>
                    <a:pt x="171" y="163"/>
                  </a:cubicBezTo>
                  <a:cubicBezTo>
                    <a:pt x="168" y="167"/>
                    <a:pt x="161" y="167"/>
                    <a:pt x="161" y="173"/>
                  </a:cubicBezTo>
                  <a:close/>
                  <a:moveTo>
                    <a:pt x="105" y="194"/>
                  </a:moveTo>
                  <a:cubicBezTo>
                    <a:pt x="105" y="194"/>
                    <a:pt x="105" y="194"/>
                    <a:pt x="105" y="194"/>
                  </a:cubicBezTo>
                  <a:cubicBezTo>
                    <a:pt x="104" y="183"/>
                    <a:pt x="107" y="168"/>
                    <a:pt x="99" y="165"/>
                  </a:cubicBezTo>
                  <a:cubicBezTo>
                    <a:pt x="99" y="176"/>
                    <a:pt x="98" y="189"/>
                    <a:pt x="105" y="194"/>
                  </a:cubicBezTo>
                  <a:close/>
                  <a:moveTo>
                    <a:pt x="159" y="188"/>
                  </a:moveTo>
                  <a:cubicBezTo>
                    <a:pt x="159" y="188"/>
                    <a:pt x="159" y="188"/>
                    <a:pt x="159" y="188"/>
                  </a:cubicBezTo>
                  <a:cubicBezTo>
                    <a:pt x="167" y="183"/>
                    <a:pt x="183" y="176"/>
                    <a:pt x="181" y="167"/>
                  </a:cubicBezTo>
                  <a:cubicBezTo>
                    <a:pt x="175" y="175"/>
                    <a:pt x="161" y="176"/>
                    <a:pt x="159" y="188"/>
                  </a:cubicBezTo>
                  <a:close/>
                  <a:moveTo>
                    <a:pt x="52" y="196"/>
                  </a:moveTo>
                  <a:cubicBezTo>
                    <a:pt x="52" y="196"/>
                    <a:pt x="52" y="196"/>
                    <a:pt x="52" y="196"/>
                  </a:cubicBezTo>
                  <a:cubicBezTo>
                    <a:pt x="51" y="190"/>
                    <a:pt x="55" y="180"/>
                    <a:pt x="50" y="178"/>
                  </a:cubicBezTo>
                  <a:cubicBezTo>
                    <a:pt x="50" y="184"/>
                    <a:pt x="44" y="194"/>
                    <a:pt x="52" y="196"/>
                  </a:cubicBezTo>
                  <a:close/>
                  <a:moveTo>
                    <a:pt x="153" y="206"/>
                  </a:moveTo>
                  <a:cubicBezTo>
                    <a:pt x="153" y="206"/>
                    <a:pt x="153" y="206"/>
                    <a:pt x="153" y="206"/>
                  </a:cubicBezTo>
                  <a:cubicBezTo>
                    <a:pt x="160" y="205"/>
                    <a:pt x="179" y="189"/>
                    <a:pt x="171" y="188"/>
                  </a:cubicBezTo>
                  <a:cubicBezTo>
                    <a:pt x="165" y="193"/>
                    <a:pt x="155" y="196"/>
                    <a:pt x="153" y="206"/>
                  </a:cubicBezTo>
                  <a:close/>
                  <a:moveTo>
                    <a:pt x="58" y="200"/>
                  </a:moveTo>
                  <a:cubicBezTo>
                    <a:pt x="58" y="200"/>
                    <a:pt x="58" y="200"/>
                    <a:pt x="58" y="200"/>
                  </a:cubicBezTo>
                  <a:cubicBezTo>
                    <a:pt x="59" y="195"/>
                    <a:pt x="59" y="190"/>
                    <a:pt x="54" y="190"/>
                  </a:cubicBezTo>
                  <a:cubicBezTo>
                    <a:pt x="55" y="193"/>
                    <a:pt x="52" y="202"/>
                    <a:pt x="58" y="200"/>
                  </a:cubicBezTo>
                  <a:close/>
                  <a:moveTo>
                    <a:pt x="26" y="218"/>
                  </a:moveTo>
                  <a:cubicBezTo>
                    <a:pt x="26" y="218"/>
                    <a:pt x="26" y="218"/>
                    <a:pt x="26" y="218"/>
                  </a:cubicBezTo>
                  <a:cubicBezTo>
                    <a:pt x="26" y="227"/>
                    <a:pt x="40" y="223"/>
                    <a:pt x="46" y="226"/>
                  </a:cubicBezTo>
                  <a:cubicBezTo>
                    <a:pt x="49" y="210"/>
                    <a:pt x="35" y="218"/>
                    <a:pt x="26" y="218"/>
                  </a:cubicBezTo>
                  <a:close/>
                  <a:moveTo>
                    <a:pt x="103" y="230"/>
                  </a:moveTo>
                  <a:cubicBezTo>
                    <a:pt x="103" y="230"/>
                    <a:pt x="103" y="230"/>
                    <a:pt x="103" y="230"/>
                  </a:cubicBezTo>
                  <a:cubicBezTo>
                    <a:pt x="106" y="224"/>
                    <a:pt x="101" y="213"/>
                    <a:pt x="88" y="216"/>
                  </a:cubicBezTo>
                  <a:cubicBezTo>
                    <a:pt x="88" y="226"/>
                    <a:pt x="91" y="232"/>
                    <a:pt x="103" y="230"/>
                  </a:cubicBezTo>
                  <a:close/>
                  <a:moveTo>
                    <a:pt x="115" y="228"/>
                  </a:moveTo>
                  <a:cubicBezTo>
                    <a:pt x="115" y="228"/>
                    <a:pt x="115" y="228"/>
                    <a:pt x="115" y="228"/>
                  </a:cubicBezTo>
                  <a:cubicBezTo>
                    <a:pt x="118" y="228"/>
                    <a:pt x="118" y="231"/>
                    <a:pt x="121" y="232"/>
                  </a:cubicBezTo>
                  <a:cubicBezTo>
                    <a:pt x="123" y="229"/>
                    <a:pt x="124" y="220"/>
                    <a:pt x="119" y="220"/>
                  </a:cubicBezTo>
                  <a:cubicBezTo>
                    <a:pt x="119" y="224"/>
                    <a:pt x="113" y="222"/>
                    <a:pt x="115" y="228"/>
                  </a:cubicBezTo>
                  <a:close/>
                  <a:moveTo>
                    <a:pt x="167" y="224"/>
                  </a:moveTo>
                  <a:cubicBezTo>
                    <a:pt x="167" y="224"/>
                    <a:pt x="167" y="224"/>
                    <a:pt x="167" y="224"/>
                  </a:cubicBezTo>
                  <a:cubicBezTo>
                    <a:pt x="167" y="226"/>
                    <a:pt x="167" y="229"/>
                    <a:pt x="167" y="232"/>
                  </a:cubicBezTo>
                  <a:cubicBezTo>
                    <a:pt x="181" y="232"/>
                    <a:pt x="195" y="231"/>
                    <a:pt x="203" y="226"/>
                  </a:cubicBezTo>
                  <a:cubicBezTo>
                    <a:pt x="195" y="222"/>
                    <a:pt x="177" y="219"/>
                    <a:pt x="167" y="224"/>
                  </a:cubicBezTo>
                  <a:close/>
                  <a:moveTo>
                    <a:pt x="143" y="226"/>
                  </a:moveTo>
                  <a:cubicBezTo>
                    <a:pt x="143" y="226"/>
                    <a:pt x="143" y="226"/>
                    <a:pt x="143" y="226"/>
                  </a:cubicBezTo>
                  <a:cubicBezTo>
                    <a:pt x="141" y="238"/>
                    <a:pt x="152" y="227"/>
                    <a:pt x="143" y="226"/>
                  </a:cubicBezTo>
                  <a:close/>
                  <a:moveTo>
                    <a:pt x="58" y="234"/>
                  </a:moveTo>
                  <a:cubicBezTo>
                    <a:pt x="58" y="234"/>
                    <a:pt x="58" y="234"/>
                    <a:pt x="58" y="234"/>
                  </a:cubicBezTo>
                  <a:cubicBezTo>
                    <a:pt x="65" y="235"/>
                    <a:pt x="81" y="242"/>
                    <a:pt x="84" y="234"/>
                  </a:cubicBezTo>
                  <a:cubicBezTo>
                    <a:pt x="74" y="236"/>
                    <a:pt x="62" y="225"/>
                    <a:pt x="58" y="234"/>
                  </a:cubicBezTo>
                  <a:close/>
                  <a:moveTo>
                    <a:pt x="20" y="244"/>
                  </a:moveTo>
                  <a:cubicBezTo>
                    <a:pt x="20" y="244"/>
                    <a:pt x="20" y="244"/>
                    <a:pt x="20" y="244"/>
                  </a:cubicBezTo>
                  <a:cubicBezTo>
                    <a:pt x="29" y="302"/>
                    <a:pt x="44" y="363"/>
                    <a:pt x="62" y="417"/>
                  </a:cubicBezTo>
                  <a:cubicBezTo>
                    <a:pt x="95" y="418"/>
                    <a:pt x="123" y="420"/>
                    <a:pt x="161" y="419"/>
                  </a:cubicBezTo>
                  <a:cubicBezTo>
                    <a:pt x="173" y="359"/>
                    <a:pt x="200" y="302"/>
                    <a:pt x="207" y="244"/>
                  </a:cubicBezTo>
                  <a:cubicBezTo>
                    <a:pt x="149" y="257"/>
                    <a:pt x="75" y="241"/>
                    <a:pt x="20" y="244"/>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Tree>
    <p:extLst>
      <p:ext uri="{BB962C8B-B14F-4D97-AF65-F5344CB8AC3E}">
        <p14:creationId xmlns:p14="http://schemas.microsoft.com/office/powerpoint/2010/main" val="179905980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9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49000">
                                          <p:cBhvr additive="base">
                                            <p:cTn id="7" dur="1000" fill="hold"/>
                                            <p:tgtEl>
                                              <p:spTgt spid="9"/>
                                            </p:tgtEl>
                                            <p:attrNameLst>
                                              <p:attrName>ppt_x</p:attrName>
                                            </p:attrNameLst>
                                          </p:cBhvr>
                                          <p:tavLst>
                                            <p:tav tm="0">
                                              <p:val>
                                                <p:strVal val="0-#ppt_w/2"/>
                                              </p:val>
                                            </p:tav>
                                            <p:tav tm="100000">
                                              <p:val>
                                                <p:strVal val="#ppt_x"/>
                                              </p:val>
                                            </p:tav>
                                          </p:tavLst>
                                        </p:anim>
                                        <p:anim calcmode="lin" valueType="num" p14:bounceEnd="49000">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3441497" y="2027706"/>
            <a:ext cx="2120990" cy="1521227"/>
            <a:chOff x="3441497" y="2027706"/>
            <a:chExt cx="2120990" cy="1521227"/>
          </a:xfrm>
        </p:grpSpPr>
        <p:sp>
          <p:nvSpPr>
            <p:cNvPr id="26" name="任意多边形 25"/>
            <p:cNvSpPr/>
            <p:nvPr/>
          </p:nvSpPr>
          <p:spPr>
            <a:xfrm>
              <a:off x="3441497" y="2027706"/>
              <a:ext cx="2120990" cy="1521227"/>
            </a:xfrm>
            <a:custGeom>
              <a:avLst/>
              <a:gdLst>
                <a:gd name="connsiteX0" fmla="*/ 1636970 w 2120990"/>
                <a:gd name="connsiteY0" fmla="*/ 79 h 1521227"/>
                <a:gd name="connsiteX1" fmla="*/ 1835592 w 2120990"/>
                <a:gd name="connsiteY1" fmla="*/ 29243 h 1521227"/>
                <a:gd name="connsiteX2" fmla="*/ 1996638 w 2120990"/>
                <a:gd name="connsiteY2" fmla="*/ 100072 h 1521227"/>
                <a:gd name="connsiteX3" fmla="*/ 2028847 w 2120990"/>
                <a:gd name="connsiteY3" fmla="*/ 187566 h 1521227"/>
                <a:gd name="connsiteX4" fmla="*/ 2055688 w 2120990"/>
                <a:gd name="connsiteY4" fmla="*/ 312557 h 1521227"/>
                <a:gd name="connsiteX5" fmla="*/ 2093265 w 2120990"/>
                <a:gd name="connsiteY5" fmla="*/ 491711 h 1521227"/>
                <a:gd name="connsiteX6" fmla="*/ 2120106 w 2120990"/>
                <a:gd name="connsiteY6" fmla="*/ 762526 h 1521227"/>
                <a:gd name="connsiteX7" fmla="*/ 2104001 w 2120990"/>
                <a:gd name="connsiteY7" fmla="*/ 1141666 h 1521227"/>
                <a:gd name="connsiteX8" fmla="*/ 2007374 w 2120990"/>
                <a:gd name="connsiteY8" fmla="*/ 1299989 h 1521227"/>
                <a:gd name="connsiteX9" fmla="*/ 1862433 w 2120990"/>
                <a:gd name="connsiteY9" fmla="*/ 1379150 h 1521227"/>
                <a:gd name="connsiteX10" fmla="*/ 1583288 w 2120990"/>
                <a:gd name="connsiteY10" fmla="*/ 1354152 h 1521227"/>
                <a:gd name="connsiteX11" fmla="*/ 1373929 w 2120990"/>
                <a:gd name="connsiteY11" fmla="*/ 1345819 h 1521227"/>
                <a:gd name="connsiteX12" fmla="*/ 1227310 w 2120990"/>
                <a:gd name="connsiteY12" fmla="*/ 1354933 h 1521227"/>
                <a:gd name="connsiteX13" fmla="*/ 1153826 w 2120990"/>
                <a:gd name="connsiteY13" fmla="*/ 1360996 h 1521227"/>
                <a:gd name="connsiteX14" fmla="*/ 1153755 w 2120990"/>
                <a:gd name="connsiteY14" fmla="*/ 1361126 h 1521227"/>
                <a:gd name="connsiteX15" fmla="*/ 1123641 w 2120990"/>
                <a:gd name="connsiteY15" fmla="*/ 1417590 h 1521227"/>
                <a:gd name="connsiteX16" fmla="*/ 1093527 w 2120990"/>
                <a:gd name="connsiteY16" fmla="*/ 1489111 h 1521227"/>
                <a:gd name="connsiteX17" fmla="*/ 1052120 w 2120990"/>
                <a:gd name="connsiteY17" fmla="*/ 1519225 h 1521227"/>
                <a:gd name="connsiteX18" fmla="*/ 1003184 w 2120990"/>
                <a:gd name="connsiteY18" fmla="*/ 1436412 h 1521227"/>
                <a:gd name="connsiteX19" fmla="*/ 969306 w 2120990"/>
                <a:gd name="connsiteY19" fmla="*/ 1376183 h 1521227"/>
                <a:gd name="connsiteX20" fmla="*/ 968098 w 2120990"/>
                <a:gd name="connsiteY20" fmla="*/ 1373076 h 1521227"/>
                <a:gd name="connsiteX21" fmla="*/ 933403 w 2120990"/>
                <a:gd name="connsiteY21" fmla="*/ 1374983 h 1521227"/>
                <a:gd name="connsiteX22" fmla="*/ 853215 w 2120990"/>
                <a:gd name="connsiteY22" fmla="*/ 1379150 h 1521227"/>
                <a:gd name="connsiteX23" fmla="*/ 606279 w 2120990"/>
                <a:gd name="connsiteY23" fmla="*/ 1395815 h 1521227"/>
                <a:gd name="connsiteX24" fmla="*/ 348606 w 2120990"/>
                <a:gd name="connsiteY24" fmla="*/ 1391649 h 1521227"/>
                <a:gd name="connsiteX25" fmla="*/ 139247 w 2120990"/>
                <a:gd name="connsiteY25" fmla="*/ 1349985 h 1521227"/>
                <a:gd name="connsiteX26" fmla="*/ 26515 w 2120990"/>
                <a:gd name="connsiteY26" fmla="*/ 1274990 h 1521227"/>
                <a:gd name="connsiteX27" fmla="*/ 10411 w 2120990"/>
                <a:gd name="connsiteY27" fmla="*/ 1137500 h 1521227"/>
                <a:gd name="connsiteX28" fmla="*/ 5043 w 2120990"/>
                <a:gd name="connsiteY28" fmla="*/ 291725 h 1521227"/>
                <a:gd name="connsiteX29" fmla="*/ 47988 w 2120990"/>
                <a:gd name="connsiteY29" fmla="*/ 120904 h 1521227"/>
                <a:gd name="connsiteX30" fmla="*/ 327133 w 2120990"/>
                <a:gd name="connsiteY30" fmla="*/ 58408 h 1521227"/>
                <a:gd name="connsiteX31" fmla="*/ 504283 w 2120990"/>
                <a:gd name="connsiteY31" fmla="*/ 37576 h 1521227"/>
                <a:gd name="connsiteX32" fmla="*/ 719011 w 2120990"/>
                <a:gd name="connsiteY32" fmla="*/ 29243 h 1521227"/>
                <a:gd name="connsiteX33" fmla="*/ 863952 w 2120990"/>
                <a:gd name="connsiteY33" fmla="*/ 29243 h 1521227"/>
                <a:gd name="connsiteX34" fmla="*/ 1320247 w 2120990"/>
                <a:gd name="connsiteY34" fmla="*/ 20911 h 1521227"/>
                <a:gd name="connsiteX35" fmla="*/ 1636970 w 2120990"/>
                <a:gd name="connsiteY35" fmla="*/ 79 h 1521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20990" h="1521227">
                  <a:moveTo>
                    <a:pt x="1636970" y="79"/>
                  </a:moveTo>
                  <a:cubicBezTo>
                    <a:pt x="1722861" y="1468"/>
                    <a:pt x="1775648" y="12578"/>
                    <a:pt x="1835592" y="29243"/>
                  </a:cubicBezTo>
                  <a:cubicBezTo>
                    <a:pt x="1895537" y="45909"/>
                    <a:pt x="1964429" y="73685"/>
                    <a:pt x="1996638" y="100072"/>
                  </a:cubicBezTo>
                  <a:cubicBezTo>
                    <a:pt x="2028847" y="126459"/>
                    <a:pt x="2019005" y="152152"/>
                    <a:pt x="2028847" y="187566"/>
                  </a:cubicBezTo>
                  <a:cubicBezTo>
                    <a:pt x="2038688" y="222980"/>
                    <a:pt x="2044951" y="261866"/>
                    <a:pt x="2055688" y="312557"/>
                  </a:cubicBezTo>
                  <a:cubicBezTo>
                    <a:pt x="2066424" y="363248"/>
                    <a:pt x="2082529" y="416717"/>
                    <a:pt x="2093265" y="491711"/>
                  </a:cubicBezTo>
                  <a:cubicBezTo>
                    <a:pt x="2104001" y="566706"/>
                    <a:pt x="2118316" y="654200"/>
                    <a:pt x="2120106" y="762526"/>
                  </a:cubicBezTo>
                  <a:cubicBezTo>
                    <a:pt x="2121895" y="870852"/>
                    <a:pt x="2122790" y="1052089"/>
                    <a:pt x="2104001" y="1141666"/>
                  </a:cubicBezTo>
                  <a:cubicBezTo>
                    <a:pt x="2085213" y="1231243"/>
                    <a:pt x="2047636" y="1260408"/>
                    <a:pt x="2007374" y="1299989"/>
                  </a:cubicBezTo>
                  <a:cubicBezTo>
                    <a:pt x="1967113" y="1339569"/>
                    <a:pt x="1933115" y="1370123"/>
                    <a:pt x="1862433" y="1379150"/>
                  </a:cubicBezTo>
                  <a:cubicBezTo>
                    <a:pt x="1791752" y="1388177"/>
                    <a:pt x="1664705" y="1359707"/>
                    <a:pt x="1583288" y="1354152"/>
                  </a:cubicBezTo>
                  <a:cubicBezTo>
                    <a:pt x="1501871" y="1348596"/>
                    <a:pt x="1458030" y="1343735"/>
                    <a:pt x="1373929" y="1345819"/>
                  </a:cubicBezTo>
                  <a:cubicBezTo>
                    <a:pt x="1331878" y="1346860"/>
                    <a:pt x="1279762" y="1350680"/>
                    <a:pt x="1227310" y="1354933"/>
                  </a:cubicBezTo>
                  <a:lnTo>
                    <a:pt x="1153826" y="1360996"/>
                  </a:lnTo>
                  <a:lnTo>
                    <a:pt x="1153755" y="1361126"/>
                  </a:lnTo>
                  <a:cubicBezTo>
                    <a:pt x="1148736" y="1374301"/>
                    <a:pt x="1133679" y="1396260"/>
                    <a:pt x="1123641" y="1417590"/>
                  </a:cubicBezTo>
                  <a:cubicBezTo>
                    <a:pt x="1113603" y="1438921"/>
                    <a:pt x="1105447" y="1472172"/>
                    <a:pt x="1093527" y="1489111"/>
                  </a:cubicBezTo>
                  <a:cubicBezTo>
                    <a:pt x="1081607" y="1506050"/>
                    <a:pt x="1067177" y="1528009"/>
                    <a:pt x="1052120" y="1519225"/>
                  </a:cubicBezTo>
                  <a:cubicBezTo>
                    <a:pt x="1037063" y="1510442"/>
                    <a:pt x="1016986" y="1460252"/>
                    <a:pt x="1003184" y="1436412"/>
                  </a:cubicBezTo>
                  <a:cubicBezTo>
                    <a:pt x="989382" y="1412571"/>
                    <a:pt x="975579" y="1393123"/>
                    <a:pt x="969306" y="1376183"/>
                  </a:cubicBezTo>
                  <a:lnTo>
                    <a:pt x="968098" y="1373076"/>
                  </a:lnTo>
                  <a:lnTo>
                    <a:pt x="933403" y="1374983"/>
                  </a:lnTo>
                  <a:cubicBezTo>
                    <a:pt x="887885" y="1377414"/>
                    <a:pt x="853215" y="1379150"/>
                    <a:pt x="853215" y="1379150"/>
                  </a:cubicBezTo>
                  <a:cubicBezTo>
                    <a:pt x="774482" y="1384010"/>
                    <a:pt x="690380" y="1393732"/>
                    <a:pt x="606279" y="1395815"/>
                  </a:cubicBezTo>
                  <a:cubicBezTo>
                    <a:pt x="522177" y="1397899"/>
                    <a:pt x="426444" y="1399287"/>
                    <a:pt x="348606" y="1391649"/>
                  </a:cubicBezTo>
                  <a:cubicBezTo>
                    <a:pt x="270768" y="1384011"/>
                    <a:pt x="192929" y="1369428"/>
                    <a:pt x="139247" y="1349985"/>
                  </a:cubicBezTo>
                  <a:cubicBezTo>
                    <a:pt x="85565" y="1330542"/>
                    <a:pt x="47988" y="1310405"/>
                    <a:pt x="26515" y="1274990"/>
                  </a:cubicBezTo>
                  <a:cubicBezTo>
                    <a:pt x="5043" y="1239576"/>
                    <a:pt x="13990" y="1301377"/>
                    <a:pt x="10411" y="1137500"/>
                  </a:cubicBezTo>
                  <a:cubicBezTo>
                    <a:pt x="6832" y="973622"/>
                    <a:pt x="-7483" y="403523"/>
                    <a:pt x="5043" y="291725"/>
                  </a:cubicBezTo>
                  <a:cubicBezTo>
                    <a:pt x="17568" y="179928"/>
                    <a:pt x="18463" y="151457"/>
                    <a:pt x="47988" y="120904"/>
                  </a:cubicBezTo>
                  <a:cubicBezTo>
                    <a:pt x="92046" y="75311"/>
                    <a:pt x="251084" y="72296"/>
                    <a:pt x="327133" y="58408"/>
                  </a:cubicBezTo>
                  <a:cubicBezTo>
                    <a:pt x="403183" y="44520"/>
                    <a:pt x="438971" y="42437"/>
                    <a:pt x="504283" y="37576"/>
                  </a:cubicBezTo>
                  <a:cubicBezTo>
                    <a:pt x="569597" y="32715"/>
                    <a:pt x="659066" y="30632"/>
                    <a:pt x="719011" y="29243"/>
                  </a:cubicBezTo>
                  <a:cubicBezTo>
                    <a:pt x="778955" y="27855"/>
                    <a:pt x="863952" y="29243"/>
                    <a:pt x="863952" y="29243"/>
                  </a:cubicBezTo>
                  <a:lnTo>
                    <a:pt x="1320247" y="20911"/>
                  </a:lnTo>
                  <a:cubicBezTo>
                    <a:pt x="1449083" y="16050"/>
                    <a:pt x="1551079" y="-1310"/>
                    <a:pt x="1636970" y="79"/>
                  </a:cubicBez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4" name="矩形 13"/>
            <p:cNvSpPr/>
            <p:nvPr/>
          </p:nvSpPr>
          <p:spPr>
            <a:xfrm>
              <a:off x="3507334" y="2301316"/>
              <a:ext cx="1989316"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rgbClr val="3C3C3B"/>
                  </a:solidFill>
                  <a:cs typeface="+mn-ea"/>
                  <a:sym typeface="+mn-lt"/>
                </a:rPr>
                <a:t>用户可以在投影仪或者计算机上进行演示也可以将演示文稿打印出来</a:t>
              </a:r>
            </a:p>
          </p:txBody>
        </p:sp>
      </p:grpSp>
      <p:grpSp>
        <p:nvGrpSpPr>
          <p:cNvPr id="42" name="组合 41"/>
          <p:cNvGrpSpPr/>
          <p:nvPr/>
        </p:nvGrpSpPr>
        <p:grpSpPr>
          <a:xfrm>
            <a:off x="6639357" y="2027706"/>
            <a:ext cx="2120990" cy="1521227"/>
            <a:chOff x="6639357" y="2027706"/>
            <a:chExt cx="2120990" cy="1521227"/>
          </a:xfrm>
        </p:grpSpPr>
        <p:sp>
          <p:nvSpPr>
            <p:cNvPr id="25" name="任意多边形 24"/>
            <p:cNvSpPr/>
            <p:nvPr/>
          </p:nvSpPr>
          <p:spPr>
            <a:xfrm>
              <a:off x="6639357" y="2027706"/>
              <a:ext cx="2120990" cy="1521227"/>
            </a:xfrm>
            <a:custGeom>
              <a:avLst/>
              <a:gdLst>
                <a:gd name="connsiteX0" fmla="*/ 1636970 w 2120990"/>
                <a:gd name="connsiteY0" fmla="*/ 79 h 1521227"/>
                <a:gd name="connsiteX1" fmla="*/ 1835592 w 2120990"/>
                <a:gd name="connsiteY1" fmla="*/ 29243 h 1521227"/>
                <a:gd name="connsiteX2" fmla="*/ 1996638 w 2120990"/>
                <a:gd name="connsiteY2" fmla="*/ 100072 h 1521227"/>
                <a:gd name="connsiteX3" fmla="*/ 2028847 w 2120990"/>
                <a:gd name="connsiteY3" fmla="*/ 187566 h 1521227"/>
                <a:gd name="connsiteX4" fmla="*/ 2055687 w 2120990"/>
                <a:gd name="connsiteY4" fmla="*/ 312557 h 1521227"/>
                <a:gd name="connsiteX5" fmla="*/ 2093265 w 2120990"/>
                <a:gd name="connsiteY5" fmla="*/ 491711 h 1521227"/>
                <a:gd name="connsiteX6" fmla="*/ 2120106 w 2120990"/>
                <a:gd name="connsiteY6" fmla="*/ 762526 h 1521227"/>
                <a:gd name="connsiteX7" fmla="*/ 2104001 w 2120990"/>
                <a:gd name="connsiteY7" fmla="*/ 1141666 h 1521227"/>
                <a:gd name="connsiteX8" fmla="*/ 2007374 w 2120990"/>
                <a:gd name="connsiteY8" fmla="*/ 1299989 h 1521227"/>
                <a:gd name="connsiteX9" fmla="*/ 1862433 w 2120990"/>
                <a:gd name="connsiteY9" fmla="*/ 1379150 h 1521227"/>
                <a:gd name="connsiteX10" fmla="*/ 1583288 w 2120990"/>
                <a:gd name="connsiteY10" fmla="*/ 1354152 h 1521227"/>
                <a:gd name="connsiteX11" fmla="*/ 1373929 w 2120990"/>
                <a:gd name="connsiteY11" fmla="*/ 1345819 h 1521227"/>
                <a:gd name="connsiteX12" fmla="*/ 1227310 w 2120990"/>
                <a:gd name="connsiteY12" fmla="*/ 1354933 h 1521227"/>
                <a:gd name="connsiteX13" fmla="*/ 1153991 w 2120990"/>
                <a:gd name="connsiteY13" fmla="*/ 1360983 h 1521227"/>
                <a:gd name="connsiteX14" fmla="*/ 1153912 w 2120990"/>
                <a:gd name="connsiteY14" fmla="*/ 1361126 h 1521227"/>
                <a:gd name="connsiteX15" fmla="*/ 1123798 w 2120990"/>
                <a:gd name="connsiteY15" fmla="*/ 1417590 h 1521227"/>
                <a:gd name="connsiteX16" fmla="*/ 1093684 w 2120990"/>
                <a:gd name="connsiteY16" fmla="*/ 1489111 h 1521227"/>
                <a:gd name="connsiteX17" fmla="*/ 1052277 w 2120990"/>
                <a:gd name="connsiteY17" fmla="*/ 1519225 h 1521227"/>
                <a:gd name="connsiteX18" fmla="*/ 1003341 w 2120990"/>
                <a:gd name="connsiteY18" fmla="*/ 1436412 h 1521227"/>
                <a:gd name="connsiteX19" fmla="*/ 969463 w 2120990"/>
                <a:gd name="connsiteY19" fmla="*/ 1376183 h 1521227"/>
                <a:gd name="connsiteX20" fmla="*/ 968251 w 2120990"/>
                <a:gd name="connsiteY20" fmla="*/ 1373068 h 1521227"/>
                <a:gd name="connsiteX21" fmla="*/ 933403 w 2120990"/>
                <a:gd name="connsiteY21" fmla="*/ 1374983 h 1521227"/>
                <a:gd name="connsiteX22" fmla="*/ 853215 w 2120990"/>
                <a:gd name="connsiteY22" fmla="*/ 1379150 h 1521227"/>
                <a:gd name="connsiteX23" fmla="*/ 606279 w 2120990"/>
                <a:gd name="connsiteY23" fmla="*/ 1395815 h 1521227"/>
                <a:gd name="connsiteX24" fmla="*/ 348606 w 2120990"/>
                <a:gd name="connsiteY24" fmla="*/ 1391649 h 1521227"/>
                <a:gd name="connsiteX25" fmla="*/ 139247 w 2120990"/>
                <a:gd name="connsiteY25" fmla="*/ 1349985 h 1521227"/>
                <a:gd name="connsiteX26" fmla="*/ 26515 w 2120990"/>
                <a:gd name="connsiteY26" fmla="*/ 1274990 h 1521227"/>
                <a:gd name="connsiteX27" fmla="*/ 10411 w 2120990"/>
                <a:gd name="connsiteY27" fmla="*/ 1137500 h 1521227"/>
                <a:gd name="connsiteX28" fmla="*/ 5043 w 2120990"/>
                <a:gd name="connsiteY28" fmla="*/ 291725 h 1521227"/>
                <a:gd name="connsiteX29" fmla="*/ 47988 w 2120990"/>
                <a:gd name="connsiteY29" fmla="*/ 120904 h 1521227"/>
                <a:gd name="connsiteX30" fmla="*/ 327134 w 2120990"/>
                <a:gd name="connsiteY30" fmla="*/ 58408 h 1521227"/>
                <a:gd name="connsiteX31" fmla="*/ 504283 w 2120990"/>
                <a:gd name="connsiteY31" fmla="*/ 37576 h 1521227"/>
                <a:gd name="connsiteX32" fmla="*/ 719011 w 2120990"/>
                <a:gd name="connsiteY32" fmla="*/ 29243 h 1521227"/>
                <a:gd name="connsiteX33" fmla="*/ 863952 w 2120990"/>
                <a:gd name="connsiteY33" fmla="*/ 29243 h 1521227"/>
                <a:gd name="connsiteX34" fmla="*/ 1320247 w 2120990"/>
                <a:gd name="connsiteY34" fmla="*/ 20911 h 1521227"/>
                <a:gd name="connsiteX35" fmla="*/ 1636970 w 2120990"/>
                <a:gd name="connsiteY35" fmla="*/ 79 h 1521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20990" h="1521227">
                  <a:moveTo>
                    <a:pt x="1636970" y="79"/>
                  </a:moveTo>
                  <a:cubicBezTo>
                    <a:pt x="1722861" y="1468"/>
                    <a:pt x="1775648" y="12578"/>
                    <a:pt x="1835592" y="29243"/>
                  </a:cubicBezTo>
                  <a:cubicBezTo>
                    <a:pt x="1895537" y="45909"/>
                    <a:pt x="1964429" y="73685"/>
                    <a:pt x="1996638" y="100072"/>
                  </a:cubicBezTo>
                  <a:cubicBezTo>
                    <a:pt x="2028847" y="126459"/>
                    <a:pt x="2019005" y="152152"/>
                    <a:pt x="2028847" y="187566"/>
                  </a:cubicBezTo>
                  <a:cubicBezTo>
                    <a:pt x="2038688" y="222980"/>
                    <a:pt x="2044951" y="261866"/>
                    <a:pt x="2055687" y="312557"/>
                  </a:cubicBezTo>
                  <a:cubicBezTo>
                    <a:pt x="2066424" y="363248"/>
                    <a:pt x="2082529" y="416717"/>
                    <a:pt x="2093265" y="491711"/>
                  </a:cubicBezTo>
                  <a:cubicBezTo>
                    <a:pt x="2104001" y="566706"/>
                    <a:pt x="2118316" y="654200"/>
                    <a:pt x="2120106" y="762526"/>
                  </a:cubicBezTo>
                  <a:cubicBezTo>
                    <a:pt x="2121895" y="870852"/>
                    <a:pt x="2122789" y="1052089"/>
                    <a:pt x="2104001" y="1141666"/>
                  </a:cubicBezTo>
                  <a:cubicBezTo>
                    <a:pt x="2085213" y="1231243"/>
                    <a:pt x="2047636" y="1260408"/>
                    <a:pt x="2007374" y="1299989"/>
                  </a:cubicBezTo>
                  <a:cubicBezTo>
                    <a:pt x="1967113" y="1339569"/>
                    <a:pt x="1933114" y="1370123"/>
                    <a:pt x="1862433" y="1379150"/>
                  </a:cubicBezTo>
                  <a:cubicBezTo>
                    <a:pt x="1791752" y="1388177"/>
                    <a:pt x="1664705" y="1359707"/>
                    <a:pt x="1583288" y="1354152"/>
                  </a:cubicBezTo>
                  <a:cubicBezTo>
                    <a:pt x="1501871" y="1348596"/>
                    <a:pt x="1458030" y="1343735"/>
                    <a:pt x="1373929" y="1345819"/>
                  </a:cubicBezTo>
                  <a:cubicBezTo>
                    <a:pt x="1331878" y="1346860"/>
                    <a:pt x="1279762" y="1350680"/>
                    <a:pt x="1227310" y="1354933"/>
                  </a:cubicBezTo>
                  <a:lnTo>
                    <a:pt x="1153991" y="1360983"/>
                  </a:lnTo>
                  <a:lnTo>
                    <a:pt x="1153912" y="1361126"/>
                  </a:lnTo>
                  <a:cubicBezTo>
                    <a:pt x="1148893" y="1374301"/>
                    <a:pt x="1133836" y="1396260"/>
                    <a:pt x="1123798" y="1417590"/>
                  </a:cubicBezTo>
                  <a:cubicBezTo>
                    <a:pt x="1113760" y="1438921"/>
                    <a:pt x="1105604" y="1472172"/>
                    <a:pt x="1093684" y="1489111"/>
                  </a:cubicBezTo>
                  <a:cubicBezTo>
                    <a:pt x="1081764" y="1506050"/>
                    <a:pt x="1067334" y="1528009"/>
                    <a:pt x="1052277" y="1519225"/>
                  </a:cubicBezTo>
                  <a:cubicBezTo>
                    <a:pt x="1037220" y="1510442"/>
                    <a:pt x="1017143" y="1460252"/>
                    <a:pt x="1003341" y="1436412"/>
                  </a:cubicBezTo>
                  <a:cubicBezTo>
                    <a:pt x="989539" y="1412571"/>
                    <a:pt x="975736" y="1393123"/>
                    <a:pt x="969463" y="1376183"/>
                  </a:cubicBezTo>
                  <a:lnTo>
                    <a:pt x="968251" y="1373068"/>
                  </a:lnTo>
                  <a:lnTo>
                    <a:pt x="933403" y="1374983"/>
                  </a:lnTo>
                  <a:cubicBezTo>
                    <a:pt x="887885" y="1377414"/>
                    <a:pt x="853215" y="1379150"/>
                    <a:pt x="853215" y="1379150"/>
                  </a:cubicBezTo>
                  <a:cubicBezTo>
                    <a:pt x="774482" y="1384010"/>
                    <a:pt x="690380" y="1393732"/>
                    <a:pt x="606279" y="1395815"/>
                  </a:cubicBezTo>
                  <a:cubicBezTo>
                    <a:pt x="522177" y="1397899"/>
                    <a:pt x="426445" y="1399287"/>
                    <a:pt x="348606" y="1391649"/>
                  </a:cubicBezTo>
                  <a:cubicBezTo>
                    <a:pt x="270768" y="1384011"/>
                    <a:pt x="192929" y="1369428"/>
                    <a:pt x="139247" y="1349985"/>
                  </a:cubicBezTo>
                  <a:cubicBezTo>
                    <a:pt x="85565" y="1330542"/>
                    <a:pt x="47988" y="1310405"/>
                    <a:pt x="26515" y="1274990"/>
                  </a:cubicBezTo>
                  <a:cubicBezTo>
                    <a:pt x="5043" y="1239576"/>
                    <a:pt x="13990" y="1301377"/>
                    <a:pt x="10411" y="1137500"/>
                  </a:cubicBezTo>
                  <a:cubicBezTo>
                    <a:pt x="6832" y="973622"/>
                    <a:pt x="-7484" y="403523"/>
                    <a:pt x="5043" y="291725"/>
                  </a:cubicBezTo>
                  <a:cubicBezTo>
                    <a:pt x="17568" y="179928"/>
                    <a:pt x="18463" y="151457"/>
                    <a:pt x="47988" y="120904"/>
                  </a:cubicBezTo>
                  <a:cubicBezTo>
                    <a:pt x="92046" y="75311"/>
                    <a:pt x="251084" y="72296"/>
                    <a:pt x="327134" y="58408"/>
                  </a:cubicBezTo>
                  <a:cubicBezTo>
                    <a:pt x="403183" y="44520"/>
                    <a:pt x="438971" y="42437"/>
                    <a:pt x="504283" y="37576"/>
                  </a:cubicBezTo>
                  <a:cubicBezTo>
                    <a:pt x="569597" y="32715"/>
                    <a:pt x="659066" y="30632"/>
                    <a:pt x="719011" y="29243"/>
                  </a:cubicBezTo>
                  <a:cubicBezTo>
                    <a:pt x="778955" y="27855"/>
                    <a:pt x="863952" y="29243"/>
                    <a:pt x="863952" y="29243"/>
                  </a:cubicBezTo>
                  <a:lnTo>
                    <a:pt x="1320247" y="20911"/>
                  </a:lnTo>
                  <a:cubicBezTo>
                    <a:pt x="1449083" y="16050"/>
                    <a:pt x="1551079" y="-1310"/>
                    <a:pt x="1636970" y="79"/>
                  </a:cubicBez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矩形 14"/>
            <p:cNvSpPr/>
            <p:nvPr/>
          </p:nvSpPr>
          <p:spPr>
            <a:xfrm>
              <a:off x="6705194" y="2301316"/>
              <a:ext cx="1989316"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rgbClr val="3C3C3B"/>
                  </a:solidFill>
                  <a:cs typeface="+mn-ea"/>
                  <a:sym typeface="+mn-lt"/>
                </a:rPr>
                <a:t>用户可以在投影仪或者计算机上进行演示也可以将演示文稿打印出来</a:t>
              </a:r>
            </a:p>
          </p:txBody>
        </p:sp>
      </p:grpSp>
      <p:grpSp>
        <p:nvGrpSpPr>
          <p:cNvPr id="41" name="组合 40"/>
          <p:cNvGrpSpPr/>
          <p:nvPr/>
        </p:nvGrpSpPr>
        <p:grpSpPr>
          <a:xfrm>
            <a:off x="8238287" y="4406999"/>
            <a:ext cx="2120990" cy="1543646"/>
            <a:chOff x="8238287" y="4406999"/>
            <a:chExt cx="2120990" cy="1543646"/>
          </a:xfrm>
        </p:grpSpPr>
        <p:sp>
          <p:nvSpPr>
            <p:cNvPr id="28" name="任意多边形 27"/>
            <p:cNvSpPr/>
            <p:nvPr/>
          </p:nvSpPr>
          <p:spPr>
            <a:xfrm>
              <a:off x="8238287" y="4406999"/>
              <a:ext cx="2120990" cy="1543646"/>
            </a:xfrm>
            <a:custGeom>
              <a:avLst/>
              <a:gdLst>
                <a:gd name="connsiteX0" fmla="*/ 1063422 w 2120990"/>
                <a:gd name="connsiteY0" fmla="*/ 620 h 1543646"/>
                <a:gd name="connsiteX1" fmla="*/ 1093683 w 2120990"/>
                <a:gd name="connsiteY1" fmla="*/ 32116 h 1543646"/>
                <a:gd name="connsiteX2" fmla="*/ 1123798 w 2120990"/>
                <a:gd name="connsiteY2" fmla="*/ 103637 h 1543646"/>
                <a:gd name="connsiteX3" fmla="*/ 1153912 w 2120990"/>
                <a:gd name="connsiteY3" fmla="*/ 160101 h 1543646"/>
                <a:gd name="connsiteX4" fmla="*/ 1159362 w 2120990"/>
                <a:gd name="connsiteY4" fmla="*/ 170040 h 1543646"/>
                <a:gd name="connsiteX5" fmla="*/ 1320247 w 2120990"/>
                <a:gd name="connsiteY5" fmla="*/ 167102 h 1543646"/>
                <a:gd name="connsiteX6" fmla="*/ 1636969 w 2120990"/>
                <a:gd name="connsiteY6" fmla="*/ 146270 h 1543646"/>
                <a:gd name="connsiteX7" fmla="*/ 1835592 w 2120990"/>
                <a:gd name="connsiteY7" fmla="*/ 175435 h 1543646"/>
                <a:gd name="connsiteX8" fmla="*/ 1996638 w 2120990"/>
                <a:gd name="connsiteY8" fmla="*/ 246263 h 1543646"/>
                <a:gd name="connsiteX9" fmla="*/ 2028847 w 2120990"/>
                <a:gd name="connsiteY9" fmla="*/ 333757 h 1543646"/>
                <a:gd name="connsiteX10" fmla="*/ 2055687 w 2120990"/>
                <a:gd name="connsiteY10" fmla="*/ 458748 h 1543646"/>
                <a:gd name="connsiteX11" fmla="*/ 2093265 w 2120990"/>
                <a:gd name="connsiteY11" fmla="*/ 637902 h 1543646"/>
                <a:gd name="connsiteX12" fmla="*/ 2120106 w 2120990"/>
                <a:gd name="connsiteY12" fmla="*/ 908717 h 1543646"/>
                <a:gd name="connsiteX13" fmla="*/ 2104001 w 2120990"/>
                <a:gd name="connsiteY13" fmla="*/ 1287857 h 1543646"/>
                <a:gd name="connsiteX14" fmla="*/ 2007374 w 2120990"/>
                <a:gd name="connsiteY14" fmla="*/ 1446180 h 1543646"/>
                <a:gd name="connsiteX15" fmla="*/ 1862433 w 2120990"/>
                <a:gd name="connsiteY15" fmla="*/ 1525341 h 1543646"/>
                <a:gd name="connsiteX16" fmla="*/ 1583288 w 2120990"/>
                <a:gd name="connsiteY16" fmla="*/ 1500343 h 1543646"/>
                <a:gd name="connsiteX17" fmla="*/ 1373929 w 2120990"/>
                <a:gd name="connsiteY17" fmla="*/ 1492010 h 1543646"/>
                <a:gd name="connsiteX18" fmla="*/ 1078679 w 2120990"/>
                <a:gd name="connsiteY18" fmla="*/ 1512842 h 1543646"/>
                <a:gd name="connsiteX19" fmla="*/ 853215 w 2120990"/>
                <a:gd name="connsiteY19" fmla="*/ 1525341 h 1543646"/>
                <a:gd name="connsiteX20" fmla="*/ 606279 w 2120990"/>
                <a:gd name="connsiteY20" fmla="*/ 1542006 h 1543646"/>
                <a:gd name="connsiteX21" fmla="*/ 348606 w 2120990"/>
                <a:gd name="connsiteY21" fmla="*/ 1537840 h 1543646"/>
                <a:gd name="connsiteX22" fmla="*/ 139247 w 2120990"/>
                <a:gd name="connsiteY22" fmla="*/ 1496176 h 1543646"/>
                <a:gd name="connsiteX23" fmla="*/ 26515 w 2120990"/>
                <a:gd name="connsiteY23" fmla="*/ 1421181 h 1543646"/>
                <a:gd name="connsiteX24" fmla="*/ 10411 w 2120990"/>
                <a:gd name="connsiteY24" fmla="*/ 1283691 h 1543646"/>
                <a:gd name="connsiteX25" fmla="*/ 5043 w 2120990"/>
                <a:gd name="connsiteY25" fmla="*/ 437916 h 1543646"/>
                <a:gd name="connsiteX26" fmla="*/ 47988 w 2120990"/>
                <a:gd name="connsiteY26" fmla="*/ 267095 h 1543646"/>
                <a:gd name="connsiteX27" fmla="*/ 327133 w 2120990"/>
                <a:gd name="connsiteY27" fmla="*/ 204599 h 1543646"/>
                <a:gd name="connsiteX28" fmla="*/ 504283 w 2120990"/>
                <a:gd name="connsiteY28" fmla="*/ 183767 h 1543646"/>
                <a:gd name="connsiteX29" fmla="*/ 719011 w 2120990"/>
                <a:gd name="connsiteY29" fmla="*/ 175435 h 1543646"/>
                <a:gd name="connsiteX30" fmla="*/ 863951 w 2120990"/>
                <a:gd name="connsiteY30" fmla="*/ 175435 h 1543646"/>
                <a:gd name="connsiteX31" fmla="*/ 959411 w 2120990"/>
                <a:gd name="connsiteY31" fmla="*/ 173691 h 1543646"/>
                <a:gd name="connsiteX32" fmla="*/ 959581 w 2120990"/>
                <a:gd name="connsiteY32" fmla="*/ 170453 h 1543646"/>
                <a:gd name="connsiteX33" fmla="*/ 969463 w 2120990"/>
                <a:gd name="connsiteY33" fmla="*/ 145043 h 1543646"/>
                <a:gd name="connsiteX34" fmla="*/ 1003341 w 2120990"/>
                <a:gd name="connsiteY34" fmla="*/ 84815 h 1543646"/>
                <a:gd name="connsiteX35" fmla="*/ 1052276 w 2120990"/>
                <a:gd name="connsiteY35" fmla="*/ 2002 h 1543646"/>
                <a:gd name="connsiteX36" fmla="*/ 1063422 w 2120990"/>
                <a:gd name="connsiteY36" fmla="*/ 620 h 1543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20990" h="1543646">
                  <a:moveTo>
                    <a:pt x="1063422" y="620"/>
                  </a:moveTo>
                  <a:cubicBezTo>
                    <a:pt x="1074392" y="3884"/>
                    <a:pt x="1084743" y="19412"/>
                    <a:pt x="1093683" y="32116"/>
                  </a:cubicBezTo>
                  <a:cubicBezTo>
                    <a:pt x="1105603" y="49055"/>
                    <a:pt x="1113760" y="82306"/>
                    <a:pt x="1123798" y="103637"/>
                  </a:cubicBezTo>
                  <a:cubicBezTo>
                    <a:pt x="1133835" y="124967"/>
                    <a:pt x="1148892" y="146926"/>
                    <a:pt x="1153912" y="160101"/>
                  </a:cubicBezTo>
                  <a:lnTo>
                    <a:pt x="1159362" y="170040"/>
                  </a:lnTo>
                  <a:lnTo>
                    <a:pt x="1320247" y="167102"/>
                  </a:lnTo>
                  <a:cubicBezTo>
                    <a:pt x="1449083" y="162241"/>
                    <a:pt x="1551079" y="144881"/>
                    <a:pt x="1636969" y="146270"/>
                  </a:cubicBezTo>
                  <a:cubicBezTo>
                    <a:pt x="1722860" y="147659"/>
                    <a:pt x="1775648" y="158769"/>
                    <a:pt x="1835592" y="175435"/>
                  </a:cubicBezTo>
                  <a:cubicBezTo>
                    <a:pt x="1895537" y="192100"/>
                    <a:pt x="1964429" y="219876"/>
                    <a:pt x="1996638" y="246263"/>
                  </a:cubicBezTo>
                  <a:cubicBezTo>
                    <a:pt x="2028847" y="272650"/>
                    <a:pt x="2019005" y="298343"/>
                    <a:pt x="2028847" y="333757"/>
                  </a:cubicBezTo>
                  <a:cubicBezTo>
                    <a:pt x="2038688" y="369171"/>
                    <a:pt x="2044951" y="408058"/>
                    <a:pt x="2055687" y="458748"/>
                  </a:cubicBezTo>
                  <a:cubicBezTo>
                    <a:pt x="2066424" y="509439"/>
                    <a:pt x="2082529" y="562908"/>
                    <a:pt x="2093265" y="637902"/>
                  </a:cubicBezTo>
                  <a:cubicBezTo>
                    <a:pt x="2104001" y="712897"/>
                    <a:pt x="2118316" y="800391"/>
                    <a:pt x="2120106" y="908717"/>
                  </a:cubicBezTo>
                  <a:cubicBezTo>
                    <a:pt x="2121895" y="1017043"/>
                    <a:pt x="2122789" y="1198280"/>
                    <a:pt x="2104001" y="1287857"/>
                  </a:cubicBezTo>
                  <a:cubicBezTo>
                    <a:pt x="2085213" y="1377434"/>
                    <a:pt x="2047636" y="1406599"/>
                    <a:pt x="2007374" y="1446180"/>
                  </a:cubicBezTo>
                  <a:cubicBezTo>
                    <a:pt x="1967113" y="1485760"/>
                    <a:pt x="1933114" y="1516314"/>
                    <a:pt x="1862433" y="1525341"/>
                  </a:cubicBezTo>
                  <a:cubicBezTo>
                    <a:pt x="1791752" y="1534368"/>
                    <a:pt x="1664705" y="1505898"/>
                    <a:pt x="1583288" y="1500343"/>
                  </a:cubicBezTo>
                  <a:cubicBezTo>
                    <a:pt x="1501871" y="1494787"/>
                    <a:pt x="1458030" y="1489926"/>
                    <a:pt x="1373929" y="1492010"/>
                  </a:cubicBezTo>
                  <a:cubicBezTo>
                    <a:pt x="1289827" y="1494093"/>
                    <a:pt x="1165464" y="1507287"/>
                    <a:pt x="1078679" y="1512842"/>
                  </a:cubicBezTo>
                  <a:cubicBezTo>
                    <a:pt x="991893" y="1518397"/>
                    <a:pt x="853215" y="1525341"/>
                    <a:pt x="853215" y="1525341"/>
                  </a:cubicBezTo>
                  <a:cubicBezTo>
                    <a:pt x="774482" y="1530201"/>
                    <a:pt x="690380" y="1539923"/>
                    <a:pt x="606279" y="1542006"/>
                  </a:cubicBezTo>
                  <a:cubicBezTo>
                    <a:pt x="522177" y="1544090"/>
                    <a:pt x="426444" y="1545478"/>
                    <a:pt x="348606" y="1537840"/>
                  </a:cubicBezTo>
                  <a:cubicBezTo>
                    <a:pt x="270768" y="1530202"/>
                    <a:pt x="192929" y="1515619"/>
                    <a:pt x="139247" y="1496176"/>
                  </a:cubicBezTo>
                  <a:cubicBezTo>
                    <a:pt x="85565" y="1476733"/>
                    <a:pt x="47988" y="1456596"/>
                    <a:pt x="26515" y="1421181"/>
                  </a:cubicBezTo>
                  <a:cubicBezTo>
                    <a:pt x="5043" y="1385767"/>
                    <a:pt x="13990" y="1447568"/>
                    <a:pt x="10411" y="1283691"/>
                  </a:cubicBezTo>
                  <a:cubicBezTo>
                    <a:pt x="6832" y="1119813"/>
                    <a:pt x="-7484" y="549714"/>
                    <a:pt x="5043" y="437916"/>
                  </a:cubicBezTo>
                  <a:cubicBezTo>
                    <a:pt x="17568" y="326119"/>
                    <a:pt x="18463" y="297648"/>
                    <a:pt x="47988" y="267095"/>
                  </a:cubicBezTo>
                  <a:cubicBezTo>
                    <a:pt x="92046" y="221502"/>
                    <a:pt x="251084" y="218487"/>
                    <a:pt x="327133" y="204599"/>
                  </a:cubicBezTo>
                  <a:cubicBezTo>
                    <a:pt x="403183" y="190711"/>
                    <a:pt x="438971" y="188628"/>
                    <a:pt x="504283" y="183767"/>
                  </a:cubicBezTo>
                  <a:cubicBezTo>
                    <a:pt x="569596" y="178906"/>
                    <a:pt x="659066" y="176823"/>
                    <a:pt x="719011" y="175435"/>
                  </a:cubicBezTo>
                  <a:cubicBezTo>
                    <a:pt x="778955" y="174046"/>
                    <a:pt x="863951" y="175435"/>
                    <a:pt x="863951" y="175435"/>
                  </a:cubicBezTo>
                  <a:lnTo>
                    <a:pt x="959411" y="173691"/>
                  </a:lnTo>
                  <a:lnTo>
                    <a:pt x="959581" y="170453"/>
                  </a:lnTo>
                  <a:cubicBezTo>
                    <a:pt x="961621" y="162767"/>
                    <a:pt x="966326" y="153514"/>
                    <a:pt x="969463" y="145043"/>
                  </a:cubicBezTo>
                  <a:cubicBezTo>
                    <a:pt x="975736" y="128104"/>
                    <a:pt x="989539" y="108656"/>
                    <a:pt x="1003341" y="84815"/>
                  </a:cubicBezTo>
                  <a:cubicBezTo>
                    <a:pt x="1017143" y="60975"/>
                    <a:pt x="1037219" y="10785"/>
                    <a:pt x="1052276" y="2002"/>
                  </a:cubicBezTo>
                  <a:cubicBezTo>
                    <a:pt x="1056041" y="-194"/>
                    <a:pt x="1059766" y="-469"/>
                    <a:pt x="1063422" y="620"/>
                  </a:cubicBez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矩形 15"/>
            <p:cNvSpPr/>
            <p:nvPr/>
          </p:nvSpPr>
          <p:spPr>
            <a:xfrm>
              <a:off x="8304124" y="4826801"/>
              <a:ext cx="1989316"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rgbClr val="3C3C3B"/>
                  </a:solidFill>
                  <a:cs typeface="+mn-ea"/>
                  <a:sym typeface="+mn-lt"/>
                </a:rPr>
                <a:t>用户可以在投影仪或者计算机上进行演示也可以将演示文稿打印出来</a:t>
              </a:r>
            </a:p>
          </p:txBody>
        </p:sp>
      </p:grpSp>
      <p:grpSp>
        <p:nvGrpSpPr>
          <p:cNvPr id="40" name="组合 39"/>
          <p:cNvGrpSpPr/>
          <p:nvPr/>
        </p:nvGrpSpPr>
        <p:grpSpPr>
          <a:xfrm>
            <a:off x="5035505" y="4406999"/>
            <a:ext cx="2120990" cy="1543646"/>
            <a:chOff x="5035505" y="4406999"/>
            <a:chExt cx="2120990" cy="1543646"/>
          </a:xfrm>
        </p:grpSpPr>
        <p:sp>
          <p:nvSpPr>
            <p:cNvPr id="29" name="任意多边形 28"/>
            <p:cNvSpPr/>
            <p:nvPr/>
          </p:nvSpPr>
          <p:spPr>
            <a:xfrm>
              <a:off x="5035505" y="4406999"/>
              <a:ext cx="2120990" cy="1543646"/>
            </a:xfrm>
            <a:custGeom>
              <a:avLst/>
              <a:gdLst>
                <a:gd name="connsiteX0" fmla="*/ 1063423 w 2120990"/>
                <a:gd name="connsiteY0" fmla="*/ 620 h 1543646"/>
                <a:gd name="connsiteX1" fmla="*/ 1093684 w 2120990"/>
                <a:gd name="connsiteY1" fmla="*/ 32116 h 1543646"/>
                <a:gd name="connsiteX2" fmla="*/ 1123798 w 2120990"/>
                <a:gd name="connsiteY2" fmla="*/ 103637 h 1543646"/>
                <a:gd name="connsiteX3" fmla="*/ 1153912 w 2120990"/>
                <a:gd name="connsiteY3" fmla="*/ 160101 h 1543646"/>
                <a:gd name="connsiteX4" fmla="*/ 1159362 w 2120990"/>
                <a:gd name="connsiteY4" fmla="*/ 170040 h 1543646"/>
                <a:gd name="connsiteX5" fmla="*/ 1320247 w 2120990"/>
                <a:gd name="connsiteY5" fmla="*/ 167102 h 1543646"/>
                <a:gd name="connsiteX6" fmla="*/ 1636970 w 2120990"/>
                <a:gd name="connsiteY6" fmla="*/ 146270 h 1543646"/>
                <a:gd name="connsiteX7" fmla="*/ 1835592 w 2120990"/>
                <a:gd name="connsiteY7" fmla="*/ 175435 h 1543646"/>
                <a:gd name="connsiteX8" fmla="*/ 1996638 w 2120990"/>
                <a:gd name="connsiteY8" fmla="*/ 246263 h 1543646"/>
                <a:gd name="connsiteX9" fmla="*/ 2028847 w 2120990"/>
                <a:gd name="connsiteY9" fmla="*/ 333757 h 1543646"/>
                <a:gd name="connsiteX10" fmla="*/ 2055688 w 2120990"/>
                <a:gd name="connsiteY10" fmla="*/ 458748 h 1543646"/>
                <a:gd name="connsiteX11" fmla="*/ 2093265 w 2120990"/>
                <a:gd name="connsiteY11" fmla="*/ 637902 h 1543646"/>
                <a:gd name="connsiteX12" fmla="*/ 2120106 w 2120990"/>
                <a:gd name="connsiteY12" fmla="*/ 908717 h 1543646"/>
                <a:gd name="connsiteX13" fmla="*/ 2104001 w 2120990"/>
                <a:gd name="connsiteY13" fmla="*/ 1287857 h 1543646"/>
                <a:gd name="connsiteX14" fmla="*/ 2007374 w 2120990"/>
                <a:gd name="connsiteY14" fmla="*/ 1446180 h 1543646"/>
                <a:gd name="connsiteX15" fmla="*/ 1862433 w 2120990"/>
                <a:gd name="connsiteY15" fmla="*/ 1525341 h 1543646"/>
                <a:gd name="connsiteX16" fmla="*/ 1583288 w 2120990"/>
                <a:gd name="connsiteY16" fmla="*/ 1500343 h 1543646"/>
                <a:gd name="connsiteX17" fmla="*/ 1373929 w 2120990"/>
                <a:gd name="connsiteY17" fmla="*/ 1492010 h 1543646"/>
                <a:gd name="connsiteX18" fmla="*/ 1078679 w 2120990"/>
                <a:gd name="connsiteY18" fmla="*/ 1512842 h 1543646"/>
                <a:gd name="connsiteX19" fmla="*/ 853215 w 2120990"/>
                <a:gd name="connsiteY19" fmla="*/ 1525341 h 1543646"/>
                <a:gd name="connsiteX20" fmla="*/ 606279 w 2120990"/>
                <a:gd name="connsiteY20" fmla="*/ 1542006 h 1543646"/>
                <a:gd name="connsiteX21" fmla="*/ 348606 w 2120990"/>
                <a:gd name="connsiteY21" fmla="*/ 1537840 h 1543646"/>
                <a:gd name="connsiteX22" fmla="*/ 139247 w 2120990"/>
                <a:gd name="connsiteY22" fmla="*/ 1496176 h 1543646"/>
                <a:gd name="connsiteX23" fmla="*/ 26515 w 2120990"/>
                <a:gd name="connsiteY23" fmla="*/ 1421181 h 1543646"/>
                <a:gd name="connsiteX24" fmla="*/ 10411 w 2120990"/>
                <a:gd name="connsiteY24" fmla="*/ 1283691 h 1543646"/>
                <a:gd name="connsiteX25" fmla="*/ 5043 w 2120990"/>
                <a:gd name="connsiteY25" fmla="*/ 437916 h 1543646"/>
                <a:gd name="connsiteX26" fmla="*/ 47988 w 2120990"/>
                <a:gd name="connsiteY26" fmla="*/ 267095 h 1543646"/>
                <a:gd name="connsiteX27" fmla="*/ 327134 w 2120990"/>
                <a:gd name="connsiteY27" fmla="*/ 204599 h 1543646"/>
                <a:gd name="connsiteX28" fmla="*/ 504283 w 2120990"/>
                <a:gd name="connsiteY28" fmla="*/ 183767 h 1543646"/>
                <a:gd name="connsiteX29" fmla="*/ 719011 w 2120990"/>
                <a:gd name="connsiteY29" fmla="*/ 175435 h 1543646"/>
                <a:gd name="connsiteX30" fmla="*/ 863952 w 2120990"/>
                <a:gd name="connsiteY30" fmla="*/ 175435 h 1543646"/>
                <a:gd name="connsiteX31" fmla="*/ 959411 w 2120990"/>
                <a:gd name="connsiteY31" fmla="*/ 173691 h 1543646"/>
                <a:gd name="connsiteX32" fmla="*/ 959582 w 2120990"/>
                <a:gd name="connsiteY32" fmla="*/ 170453 h 1543646"/>
                <a:gd name="connsiteX33" fmla="*/ 969463 w 2120990"/>
                <a:gd name="connsiteY33" fmla="*/ 145043 h 1543646"/>
                <a:gd name="connsiteX34" fmla="*/ 1003341 w 2120990"/>
                <a:gd name="connsiteY34" fmla="*/ 84815 h 1543646"/>
                <a:gd name="connsiteX35" fmla="*/ 1052277 w 2120990"/>
                <a:gd name="connsiteY35" fmla="*/ 2002 h 1543646"/>
                <a:gd name="connsiteX36" fmla="*/ 1063423 w 2120990"/>
                <a:gd name="connsiteY36" fmla="*/ 620 h 1543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20990" h="1543646">
                  <a:moveTo>
                    <a:pt x="1063423" y="620"/>
                  </a:moveTo>
                  <a:cubicBezTo>
                    <a:pt x="1074392" y="3884"/>
                    <a:pt x="1084744" y="19412"/>
                    <a:pt x="1093684" y="32116"/>
                  </a:cubicBezTo>
                  <a:cubicBezTo>
                    <a:pt x="1105604" y="49055"/>
                    <a:pt x="1113760" y="82306"/>
                    <a:pt x="1123798" y="103637"/>
                  </a:cubicBezTo>
                  <a:cubicBezTo>
                    <a:pt x="1133836" y="124967"/>
                    <a:pt x="1148893" y="146926"/>
                    <a:pt x="1153912" y="160101"/>
                  </a:cubicBezTo>
                  <a:lnTo>
                    <a:pt x="1159362" y="170040"/>
                  </a:lnTo>
                  <a:lnTo>
                    <a:pt x="1320247" y="167102"/>
                  </a:lnTo>
                  <a:cubicBezTo>
                    <a:pt x="1449083" y="162241"/>
                    <a:pt x="1551079" y="144881"/>
                    <a:pt x="1636970" y="146270"/>
                  </a:cubicBezTo>
                  <a:cubicBezTo>
                    <a:pt x="1722861" y="147659"/>
                    <a:pt x="1775648" y="158769"/>
                    <a:pt x="1835592" y="175435"/>
                  </a:cubicBezTo>
                  <a:cubicBezTo>
                    <a:pt x="1895537" y="192100"/>
                    <a:pt x="1964429" y="219876"/>
                    <a:pt x="1996638" y="246263"/>
                  </a:cubicBezTo>
                  <a:cubicBezTo>
                    <a:pt x="2028847" y="272650"/>
                    <a:pt x="2019005" y="298343"/>
                    <a:pt x="2028847" y="333757"/>
                  </a:cubicBezTo>
                  <a:cubicBezTo>
                    <a:pt x="2038688" y="369171"/>
                    <a:pt x="2044951" y="408058"/>
                    <a:pt x="2055688" y="458748"/>
                  </a:cubicBezTo>
                  <a:cubicBezTo>
                    <a:pt x="2066424" y="509439"/>
                    <a:pt x="2082529" y="562908"/>
                    <a:pt x="2093265" y="637902"/>
                  </a:cubicBezTo>
                  <a:cubicBezTo>
                    <a:pt x="2104001" y="712897"/>
                    <a:pt x="2118316" y="800391"/>
                    <a:pt x="2120106" y="908717"/>
                  </a:cubicBezTo>
                  <a:cubicBezTo>
                    <a:pt x="2121895" y="1017043"/>
                    <a:pt x="2122790" y="1198280"/>
                    <a:pt x="2104001" y="1287857"/>
                  </a:cubicBezTo>
                  <a:cubicBezTo>
                    <a:pt x="2085213" y="1377434"/>
                    <a:pt x="2047636" y="1406599"/>
                    <a:pt x="2007374" y="1446180"/>
                  </a:cubicBezTo>
                  <a:cubicBezTo>
                    <a:pt x="1967113" y="1485760"/>
                    <a:pt x="1933115" y="1516314"/>
                    <a:pt x="1862433" y="1525341"/>
                  </a:cubicBezTo>
                  <a:cubicBezTo>
                    <a:pt x="1791752" y="1534368"/>
                    <a:pt x="1664705" y="1505898"/>
                    <a:pt x="1583288" y="1500343"/>
                  </a:cubicBezTo>
                  <a:cubicBezTo>
                    <a:pt x="1501871" y="1494787"/>
                    <a:pt x="1458030" y="1489926"/>
                    <a:pt x="1373929" y="1492010"/>
                  </a:cubicBezTo>
                  <a:cubicBezTo>
                    <a:pt x="1289827" y="1494093"/>
                    <a:pt x="1165464" y="1507287"/>
                    <a:pt x="1078679" y="1512842"/>
                  </a:cubicBezTo>
                  <a:cubicBezTo>
                    <a:pt x="991894" y="1518397"/>
                    <a:pt x="853215" y="1525341"/>
                    <a:pt x="853215" y="1525341"/>
                  </a:cubicBezTo>
                  <a:cubicBezTo>
                    <a:pt x="774482" y="1530201"/>
                    <a:pt x="690380" y="1539923"/>
                    <a:pt x="606279" y="1542006"/>
                  </a:cubicBezTo>
                  <a:cubicBezTo>
                    <a:pt x="522177" y="1544090"/>
                    <a:pt x="426445" y="1545478"/>
                    <a:pt x="348606" y="1537840"/>
                  </a:cubicBezTo>
                  <a:cubicBezTo>
                    <a:pt x="270768" y="1530202"/>
                    <a:pt x="192929" y="1515619"/>
                    <a:pt x="139247" y="1496176"/>
                  </a:cubicBezTo>
                  <a:cubicBezTo>
                    <a:pt x="85565" y="1476733"/>
                    <a:pt x="47988" y="1456596"/>
                    <a:pt x="26515" y="1421181"/>
                  </a:cubicBezTo>
                  <a:cubicBezTo>
                    <a:pt x="5043" y="1385767"/>
                    <a:pt x="13990" y="1447568"/>
                    <a:pt x="10411" y="1283691"/>
                  </a:cubicBezTo>
                  <a:cubicBezTo>
                    <a:pt x="6832" y="1119813"/>
                    <a:pt x="-7484" y="549714"/>
                    <a:pt x="5043" y="437916"/>
                  </a:cubicBezTo>
                  <a:cubicBezTo>
                    <a:pt x="17568" y="326119"/>
                    <a:pt x="18463" y="297648"/>
                    <a:pt x="47988" y="267095"/>
                  </a:cubicBezTo>
                  <a:cubicBezTo>
                    <a:pt x="92046" y="221502"/>
                    <a:pt x="251084" y="218487"/>
                    <a:pt x="327134" y="204599"/>
                  </a:cubicBezTo>
                  <a:cubicBezTo>
                    <a:pt x="403183" y="190711"/>
                    <a:pt x="438971" y="188628"/>
                    <a:pt x="504283" y="183767"/>
                  </a:cubicBezTo>
                  <a:cubicBezTo>
                    <a:pt x="569597" y="178906"/>
                    <a:pt x="659066" y="176823"/>
                    <a:pt x="719011" y="175435"/>
                  </a:cubicBezTo>
                  <a:cubicBezTo>
                    <a:pt x="778955" y="174046"/>
                    <a:pt x="863952" y="175435"/>
                    <a:pt x="863952" y="175435"/>
                  </a:cubicBezTo>
                  <a:lnTo>
                    <a:pt x="959411" y="173691"/>
                  </a:lnTo>
                  <a:lnTo>
                    <a:pt x="959582" y="170453"/>
                  </a:lnTo>
                  <a:cubicBezTo>
                    <a:pt x="961621" y="162767"/>
                    <a:pt x="966326" y="153514"/>
                    <a:pt x="969463" y="145043"/>
                  </a:cubicBezTo>
                  <a:cubicBezTo>
                    <a:pt x="975736" y="128104"/>
                    <a:pt x="989539" y="108656"/>
                    <a:pt x="1003341" y="84815"/>
                  </a:cubicBezTo>
                  <a:cubicBezTo>
                    <a:pt x="1017143" y="60975"/>
                    <a:pt x="1037220" y="10785"/>
                    <a:pt x="1052277" y="2002"/>
                  </a:cubicBezTo>
                  <a:cubicBezTo>
                    <a:pt x="1056041" y="-194"/>
                    <a:pt x="1059766" y="-469"/>
                    <a:pt x="1063423" y="620"/>
                  </a:cubicBez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矩形 16"/>
            <p:cNvSpPr/>
            <p:nvPr/>
          </p:nvSpPr>
          <p:spPr>
            <a:xfrm>
              <a:off x="5101342" y="4826801"/>
              <a:ext cx="1989316"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rgbClr val="3C3C3B"/>
                  </a:solidFill>
                  <a:cs typeface="+mn-ea"/>
                  <a:sym typeface="+mn-lt"/>
                </a:rPr>
                <a:t>用户可以在投影仪或者计算机上进行演示也可以将演示文稿打印出来</a:t>
              </a:r>
            </a:p>
          </p:txBody>
        </p:sp>
      </p:grpSp>
      <p:grpSp>
        <p:nvGrpSpPr>
          <p:cNvPr id="38" name="组合 37"/>
          <p:cNvGrpSpPr/>
          <p:nvPr/>
        </p:nvGrpSpPr>
        <p:grpSpPr>
          <a:xfrm>
            <a:off x="1842567" y="4406999"/>
            <a:ext cx="2120990" cy="1543646"/>
            <a:chOff x="1842567" y="4406999"/>
            <a:chExt cx="2120990" cy="1543646"/>
          </a:xfrm>
        </p:grpSpPr>
        <p:sp>
          <p:nvSpPr>
            <p:cNvPr id="30" name="任意多边形 29"/>
            <p:cNvSpPr/>
            <p:nvPr/>
          </p:nvSpPr>
          <p:spPr>
            <a:xfrm>
              <a:off x="1842567" y="4406999"/>
              <a:ext cx="2120990" cy="1543646"/>
            </a:xfrm>
            <a:custGeom>
              <a:avLst/>
              <a:gdLst>
                <a:gd name="connsiteX0" fmla="*/ 1063422 w 2120990"/>
                <a:gd name="connsiteY0" fmla="*/ 620 h 1543646"/>
                <a:gd name="connsiteX1" fmla="*/ 1093684 w 2120990"/>
                <a:gd name="connsiteY1" fmla="*/ 32116 h 1543646"/>
                <a:gd name="connsiteX2" fmla="*/ 1123798 w 2120990"/>
                <a:gd name="connsiteY2" fmla="*/ 103637 h 1543646"/>
                <a:gd name="connsiteX3" fmla="*/ 1153912 w 2120990"/>
                <a:gd name="connsiteY3" fmla="*/ 160101 h 1543646"/>
                <a:gd name="connsiteX4" fmla="*/ 1159362 w 2120990"/>
                <a:gd name="connsiteY4" fmla="*/ 170040 h 1543646"/>
                <a:gd name="connsiteX5" fmla="*/ 1320247 w 2120990"/>
                <a:gd name="connsiteY5" fmla="*/ 167102 h 1543646"/>
                <a:gd name="connsiteX6" fmla="*/ 1636970 w 2120990"/>
                <a:gd name="connsiteY6" fmla="*/ 146270 h 1543646"/>
                <a:gd name="connsiteX7" fmla="*/ 1835592 w 2120990"/>
                <a:gd name="connsiteY7" fmla="*/ 175435 h 1543646"/>
                <a:gd name="connsiteX8" fmla="*/ 1996638 w 2120990"/>
                <a:gd name="connsiteY8" fmla="*/ 246263 h 1543646"/>
                <a:gd name="connsiteX9" fmla="*/ 2028847 w 2120990"/>
                <a:gd name="connsiteY9" fmla="*/ 333757 h 1543646"/>
                <a:gd name="connsiteX10" fmla="*/ 2055688 w 2120990"/>
                <a:gd name="connsiteY10" fmla="*/ 458748 h 1543646"/>
                <a:gd name="connsiteX11" fmla="*/ 2093265 w 2120990"/>
                <a:gd name="connsiteY11" fmla="*/ 637902 h 1543646"/>
                <a:gd name="connsiteX12" fmla="*/ 2120106 w 2120990"/>
                <a:gd name="connsiteY12" fmla="*/ 908717 h 1543646"/>
                <a:gd name="connsiteX13" fmla="*/ 2104001 w 2120990"/>
                <a:gd name="connsiteY13" fmla="*/ 1287857 h 1543646"/>
                <a:gd name="connsiteX14" fmla="*/ 2007374 w 2120990"/>
                <a:gd name="connsiteY14" fmla="*/ 1446180 h 1543646"/>
                <a:gd name="connsiteX15" fmla="*/ 1862433 w 2120990"/>
                <a:gd name="connsiteY15" fmla="*/ 1525341 h 1543646"/>
                <a:gd name="connsiteX16" fmla="*/ 1583288 w 2120990"/>
                <a:gd name="connsiteY16" fmla="*/ 1500343 h 1543646"/>
                <a:gd name="connsiteX17" fmla="*/ 1373929 w 2120990"/>
                <a:gd name="connsiteY17" fmla="*/ 1492010 h 1543646"/>
                <a:gd name="connsiteX18" fmla="*/ 1078679 w 2120990"/>
                <a:gd name="connsiteY18" fmla="*/ 1512842 h 1543646"/>
                <a:gd name="connsiteX19" fmla="*/ 853215 w 2120990"/>
                <a:gd name="connsiteY19" fmla="*/ 1525341 h 1543646"/>
                <a:gd name="connsiteX20" fmla="*/ 606279 w 2120990"/>
                <a:gd name="connsiteY20" fmla="*/ 1542006 h 1543646"/>
                <a:gd name="connsiteX21" fmla="*/ 348606 w 2120990"/>
                <a:gd name="connsiteY21" fmla="*/ 1537840 h 1543646"/>
                <a:gd name="connsiteX22" fmla="*/ 139247 w 2120990"/>
                <a:gd name="connsiteY22" fmla="*/ 1496176 h 1543646"/>
                <a:gd name="connsiteX23" fmla="*/ 26515 w 2120990"/>
                <a:gd name="connsiteY23" fmla="*/ 1421181 h 1543646"/>
                <a:gd name="connsiteX24" fmla="*/ 10411 w 2120990"/>
                <a:gd name="connsiteY24" fmla="*/ 1283691 h 1543646"/>
                <a:gd name="connsiteX25" fmla="*/ 5042 w 2120990"/>
                <a:gd name="connsiteY25" fmla="*/ 437916 h 1543646"/>
                <a:gd name="connsiteX26" fmla="*/ 47988 w 2120990"/>
                <a:gd name="connsiteY26" fmla="*/ 267095 h 1543646"/>
                <a:gd name="connsiteX27" fmla="*/ 327133 w 2120990"/>
                <a:gd name="connsiteY27" fmla="*/ 204599 h 1543646"/>
                <a:gd name="connsiteX28" fmla="*/ 504283 w 2120990"/>
                <a:gd name="connsiteY28" fmla="*/ 183767 h 1543646"/>
                <a:gd name="connsiteX29" fmla="*/ 719011 w 2120990"/>
                <a:gd name="connsiteY29" fmla="*/ 175435 h 1543646"/>
                <a:gd name="connsiteX30" fmla="*/ 863952 w 2120990"/>
                <a:gd name="connsiteY30" fmla="*/ 175435 h 1543646"/>
                <a:gd name="connsiteX31" fmla="*/ 959411 w 2120990"/>
                <a:gd name="connsiteY31" fmla="*/ 173691 h 1543646"/>
                <a:gd name="connsiteX32" fmla="*/ 959582 w 2120990"/>
                <a:gd name="connsiteY32" fmla="*/ 170453 h 1543646"/>
                <a:gd name="connsiteX33" fmla="*/ 969463 w 2120990"/>
                <a:gd name="connsiteY33" fmla="*/ 145043 h 1543646"/>
                <a:gd name="connsiteX34" fmla="*/ 1003341 w 2120990"/>
                <a:gd name="connsiteY34" fmla="*/ 84815 h 1543646"/>
                <a:gd name="connsiteX35" fmla="*/ 1052277 w 2120990"/>
                <a:gd name="connsiteY35" fmla="*/ 2002 h 1543646"/>
                <a:gd name="connsiteX36" fmla="*/ 1063422 w 2120990"/>
                <a:gd name="connsiteY36" fmla="*/ 620 h 1543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20990" h="1543646">
                  <a:moveTo>
                    <a:pt x="1063422" y="620"/>
                  </a:moveTo>
                  <a:cubicBezTo>
                    <a:pt x="1074392" y="3884"/>
                    <a:pt x="1084744" y="19412"/>
                    <a:pt x="1093684" y="32116"/>
                  </a:cubicBezTo>
                  <a:cubicBezTo>
                    <a:pt x="1105603" y="49055"/>
                    <a:pt x="1113760" y="82306"/>
                    <a:pt x="1123798" y="103637"/>
                  </a:cubicBezTo>
                  <a:cubicBezTo>
                    <a:pt x="1133835" y="124967"/>
                    <a:pt x="1148893" y="146926"/>
                    <a:pt x="1153912" y="160101"/>
                  </a:cubicBezTo>
                  <a:lnTo>
                    <a:pt x="1159362" y="170040"/>
                  </a:lnTo>
                  <a:lnTo>
                    <a:pt x="1320247" y="167102"/>
                  </a:lnTo>
                  <a:cubicBezTo>
                    <a:pt x="1449083" y="162241"/>
                    <a:pt x="1551079" y="144881"/>
                    <a:pt x="1636970" y="146270"/>
                  </a:cubicBezTo>
                  <a:cubicBezTo>
                    <a:pt x="1722861" y="147659"/>
                    <a:pt x="1775648" y="158769"/>
                    <a:pt x="1835592" y="175435"/>
                  </a:cubicBezTo>
                  <a:cubicBezTo>
                    <a:pt x="1895537" y="192100"/>
                    <a:pt x="1964429" y="219876"/>
                    <a:pt x="1996638" y="246263"/>
                  </a:cubicBezTo>
                  <a:cubicBezTo>
                    <a:pt x="2028847" y="272650"/>
                    <a:pt x="2019005" y="298343"/>
                    <a:pt x="2028847" y="333757"/>
                  </a:cubicBezTo>
                  <a:cubicBezTo>
                    <a:pt x="2038688" y="369171"/>
                    <a:pt x="2044951" y="408058"/>
                    <a:pt x="2055688" y="458748"/>
                  </a:cubicBezTo>
                  <a:cubicBezTo>
                    <a:pt x="2066424" y="509439"/>
                    <a:pt x="2082529" y="562908"/>
                    <a:pt x="2093265" y="637902"/>
                  </a:cubicBezTo>
                  <a:cubicBezTo>
                    <a:pt x="2104001" y="712897"/>
                    <a:pt x="2118316" y="800391"/>
                    <a:pt x="2120106" y="908717"/>
                  </a:cubicBezTo>
                  <a:cubicBezTo>
                    <a:pt x="2121895" y="1017043"/>
                    <a:pt x="2122790" y="1198280"/>
                    <a:pt x="2104001" y="1287857"/>
                  </a:cubicBezTo>
                  <a:cubicBezTo>
                    <a:pt x="2085213" y="1377434"/>
                    <a:pt x="2047636" y="1406599"/>
                    <a:pt x="2007374" y="1446180"/>
                  </a:cubicBezTo>
                  <a:cubicBezTo>
                    <a:pt x="1967113" y="1485760"/>
                    <a:pt x="1933115" y="1516314"/>
                    <a:pt x="1862433" y="1525341"/>
                  </a:cubicBezTo>
                  <a:cubicBezTo>
                    <a:pt x="1791752" y="1534368"/>
                    <a:pt x="1664705" y="1505898"/>
                    <a:pt x="1583288" y="1500343"/>
                  </a:cubicBezTo>
                  <a:cubicBezTo>
                    <a:pt x="1501871" y="1494787"/>
                    <a:pt x="1458030" y="1489926"/>
                    <a:pt x="1373929" y="1492010"/>
                  </a:cubicBezTo>
                  <a:cubicBezTo>
                    <a:pt x="1289827" y="1494093"/>
                    <a:pt x="1165464" y="1507287"/>
                    <a:pt x="1078679" y="1512842"/>
                  </a:cubicBezTo>
                  <a:cubicBezTo>
                    <a:pt x="991893" y="1518397"/>
                    <a:pt x="853215" y="1525341"/>
                    <a:pt x="853215" y="1525341"/>
                  </a:cubicBezTo>
                  <a:cubicBezTo>
                    <a:pt x="774482" y="1530201"/>
                    <a:pt x="690380" y="1539923"/>
                    <a:pt x="606279" y="1542006"/>
                  </a:cubicBezTo>
                  <a:cubicBezTo>
                    <a:pt x="522177" y="1544090"/>
                    <a:pt x="426444" y="1545478"/>
                    <a:pt x="348606" y="1537840"/>
                  </a:cubicBezTo>
                  <a:cubicBezTo>
                    <a:pt x="270768" y="1530202"/>
                    <a:pt x="192929" y="1515619"/>
                    <a:pt x="139247" y="1496176"/>
                  </a:cubicBezTo>
                  <a:cubicBezTo>
                    <a:pt x="85565" y="1476733"/>
                    <a:pt x="47988" y="1456596"/>
                    <a:pt x="26515" y="1421181"/>
                  </a:cubicBezTo>
                  <a:cubicBezTo>
                    <a:pt x="5042" y="1385767"/>
                    <a:pt x="13989" y="1447568"/>
                    <a:pt x="10411" y="1283691"/>
                  </a:cubicBezTo>
                  <a:cubicBezTo>
                    <a:pt x="6832" y="1119813"/>
                    <a:pt x="-7483" y="549714"/>
                    <a:pt x="5042" y="437916"/>
                  </a:cubicBezTo>
                  <a:cubicBezTo>
                    <a:pt x="17568" y="326119"/>
                    <a:pt x="18463" y="297648"/>
                    <a:pt x="47988" y="267095"/>
                  </a:cubicBezTo>
                  <a:cubicBezTo>
                    <a:pt x="92046" y="221502"/>
                    <a:pt x="251084" y="218487"/>
                    <a:pt x="327133" y="204599"/>
                  </a:cubicBezTo>
                  <a:cubicBezTo>
                    <a:pt x="403183" y="190711"/>
                    <a:pt x="438971" y="188628"/>
                    <a:pt x="504283" y="183767"/>
                  </a:cubicBezTo>
                  <a:cubicBezTo>
                    <a:pt x="569597" y="178906"/>
                    <a:pt x="659066" y="176823"/>
                    <a:pt x="719011" y="175435"/>
                  </a:cubicBezTo>
                  <a:cubicBezTo>
                    <a:pt x="778955" y="174046"/>
                    <a:pt x="863952" y="175435"/>
                    <a:pt x="863952" y="175435"/>
                  </a:cubicBezTo>
                  <a:lnTo>
                    <a:pt x="959411" y="173691"/>
                  </a:lnTo>
                  <a:lnTo>
                    <a:pt x="959582" y="170453"/>
                  </a:lnTo>
                  <a:cubicBezTo>
                    <a:pt x="961621" y="162767"/>
                    <a:pt x="966326" y="153514"/>
                    <a:pt x="969463" y="145043"/>
                  </a:cubicBezTo>
                  <a:cubicBezTo>
                    <a:pt x="975736" y="128104"/>
                    <a:pt x="989539" y="108656"/>
                    <a:pt x="1003341" y="84815"/>
                  </a:cubicBezTo>
                  <a:cubicBezTo>
                    <a:pt x="1017143" y="60975"/>
                    <a:pt x="1037220" y="10785"/>
                    <a:pt x="1052277" y="2002"/>
                  </a:cubicBezTo>
                  <a:cubicBezTo>
                    <a:pt x="1056041" y="-194"/>
                    <a:pt x="1059766" y="-469"/>
                    <a:pt x="1063422" y="620"/>
                  </a:cubicBez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矩形 17"/>
            <p:cNvSpPr/>
            <p:nvPr/>
          </p:nvSpPr>
          <p:spPr>
            <a:xfrm>
              <a:off x="1908404" y="4826801"/>
              <a:ext cx="1989316"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rgbClr val="3C3C3B"/>
                  </a:solidFill>
                  <a:cs typeface="+mn-ea"/>
                  <a:sym typeface="+mn-lt"/>
                </a:rPr>
                <a:t>用户可以在投影仪或者计算机上进行演示也可以将演示文稿打印出来</a:t>
              </a:r>
            </a:p>
          </p:txBody>
        </p:sp>
      </p:grpSp>
      <p:grpSp>
        <p:nvGrpSpPr>
          <p:cNvPr id="37" name="组合 36"/>
          <p:cNvGrpSpPr/>
          <p:nvPr/>
        </p:nvGrpSpPr>
        <p:grpSpPr>
          <a:xfrm>
            <a:off x="1727200" y="3687346"/>
            <a:ext cx="8737600" cy="553786"/>
            <a:chOff x="1727200" y="3687346"/>
            <a:chExt cx="8737600" cy="553786"/>
          </a:xfrm>
        </p:grpSpPr>
        <p:sp>
          <p:nvSpPr>
            <p:cNvPr id="4" name="任意多边形 3"/>
            <p:cNvSpPr/>
            <p:nvPr/>
          </p:nvSpPr>
          <p:spPr>
            <a:xfrm>
              <a:off x="1727200" y="3875264"/>
              <a:ext cx="8737600" cy="103683"/>
            </a:xfrm>
            <a:custGeom>
              <a:avLst/>
              <a:gdLst>
                <a:gd name="connsiteX0" fmla="*/ 0 w 8737600"/>
                <a:gd name="connsiteY0" fmla="*/ 58109 h 103683"/>
                <a:gd name="connsiteX1" fmla="*/ 1219200 w 8737600"/>
                <a:gd name="connsiteY1" fmla="*/ 101652 h 103683"/>
                <a:gd name="connsiteX2" fmla="*/ 2598057 w 8737600"/>
                <a:gd name="connsiteY2" fmla="*/ 52 h 103683"/>
                <a:gd name="connsiteX3" fmla="*/ 3991428 w 8737600"/>
                <a:gd name="connsiteY3" fmla="*/ 87138 h 103683"/>
                <a:gd name="connsiteX4" fmla="*/ 5428343 w 8737600"/>
                <a:gd name="connsiteY4" fmla="*/ 43595 h 103683"/>
                <a:gd name="connsiteX5" fmla="*/ 6821714 w 8737600"/>
                <a:gd name="connsiteY5" fmla="*/ 52 h 103683"/>
                <a:gd name="connsiteX6" fmla="*/ 8737600 w 8737600"/>
                <a:gd name="connsiteY6" fmla="*/ 43595 h 103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7600" h="103683">
                  <a:moveTo>
                    <a:pt x="0" y="58109"/>
                  </a:moveTo>
                  <a:cubicBezTo>
                    <a:pt x="393095" y="84718"/>
                    <a:pt x="786191" y="111328"/>
                    <a:pt x="1219200" y="101652"/>
                  </a:cubicBezTo>
                  <a:cubicBezTo>
                    <a:pt x="1652209" y="91976"/>
                    <a:pt x="2136019" y="2471"/>
                    <a:pt x="2598057" y="52"/>
                  </a:cubicBezTo>
                  <a:cubicBezTo>
                    <a:pt x="3060095" y="-2367"/>
                    <a:pt x="3519714" y="79881"/>
                    <a:pt x="3991428" y="87138"/>
                  </a:cubicBezTo>
                  <a:cubicBezTo>
                    <a:pt x="4463142" y="94395"/>
                    <a:pt x="5428343" y="43595"/>
                    <a:pt x="5428343" y="43595"/>
                  </a:cubicBezTo>
                  <a:cubicBezTo>
                    <a:pt x="5900057" y="29081"/>
                    <a:pt x="6270171" y="52"/>
                    <a:pt x="6821714" y="52"/>
                  </a:cubicBezTo>
                  <a:cubicBezTo>
                    <a:pt x="7373257" y="52"/>
                    <a:pt x="8055428" y="21823"/>
                    <a:pt x="8737600" y="43595"/>
                  </a:cubicBezTo>
                </a:path>
              </a:pathLst>
            </a:custGeom>
            <a:noFill/>
            <a:ln w="28575">
              <a:solidFill>
                <a:srgbClr val="20558B"/>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任意多边形 4"/>
            <p:cNvSpPr/>
            <p:nvPr/>
          </p:nvSpPr>
          <p:spPr>
            <a:xfrm>
              <a:off x="2623765" y="3687346"/>
              <a:ext cx="558595" cy="553786"/>
            </a:xfrm>
            <a:custGeom>
              <a:avLst/>
              <a:gdLst>
                <a:gd name="connsiteX0" fmla="*/ 112645 w 988840"/>
                <a:gd name="connsiteY0" fmla="*/ 154380 h 980327"/>
                <a:gd name="connsiteX1" fmla="*/ 348865 w 988840"/>
                <a:gd name="connsiteY1" fmla="*/ 9600 h 980327"/>
                <a:gd name="connsiteX2" fmla="*/ 668905 w 988840"/>
                <a:gd name="connsiteY2" fmla="*/ 32460 h 980327"/>
                <a:gd name="connsiteX3" fmla="*/ 874645 w 988840"/>
                <a:gd name="connsiteY3" fmla="*/ 184860 h 980327"/>
                <a:gd name="connsiteX4" fmla="*/ 958465 w 988840"/>
                <a:gd name="connsiteY4" fmla="*/ 382980 h 980327"/>
                <a:gd name="connsiteX5" fmla="*/ 981325 w 988840"/>
                <a:gd name="connsiteY5" fmla="*/ 626820 h 980327"/>
                <a:gd name="connsiteX6" fmla="*/ 836545 w 988840"/>
                <a:gd name="connsiteY6" fmla="*/ 878280 h 980327"/>
                <a:gd name="connsiteX7" fmla="*/ 516505 w 988840"/>
                <a:gd name="connsiteY7" fmla="*/ 977340 h 980327"/>
                <a:gd name="connsiteX8" fmla="*/ 242185 w 988840"/>
                <a:gd name="connsiteY8" fmla="*/ 939240 h 980327"/>
                <a:gd name="connsiteX9" fmla="*/ 82165 w 988840"/>
                <a:gd name="connsiteY9" fmla="*/ 786840 h 980327"/>
                <a:gd name="connsiteX10" fmla="*/ 13585 w 988840"/>
                <a:gd name="connsiteY10" fmla="*/ 558240 h 980327"/>
                <a:gd name="connsiteX11" fmla="*/ 5965 w 988840"/>
                <a:gd name="connsiteY11" fmla="*/ 306780 h 980327"/>
                <a:gd name="connsiteX12" fmla="*/ 112645 w 988840"/>
                <a:gd name="connsiteY12" fmla="*/ 154380 h 98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8840" h="980327">
                  <a:moveTo>
                    <a:pt x="112645" y="154380"/>
                  </a:moveTo>
                  <a:cubicBezTo>
                    <a:pt x="169795" y="104850"/>
                    <a:pt x="256155" y="29920"/>
                    <a:pt x="348865" y="9600"/>
                  </a:cubicBezTo>
                  <a:cubicBezTo>
                    <a:pt x="441575" y="-10720"/>
                    <a:pt x="581275" y="3250"/>
                    <a:pt x="668905" y="32460"/>
                  </a:cubicBezTo>
                  <a:cubicBezTo>
                    <a:pt x="756535" y="61670"/>
                    <a:pt x="826385" y="126440"/>
                    <a:pt x="874645" y="184860"/>
                  </a:cubicBezTo>
                  <a:cubicBezTo>
                    <a:pt x="922905" y="243280"/>
                    <a:pt x="940685" y="309320"/>
                    <a:pt x="958465" y="382980"/>
                  </a:cubicBezTo>
                  <a:cubicBezTo>
                    <a:pt x="976245" y="456640"/>
                    <a:pt x="1001645" y="544270"/>
                    <a:pt x="981325" y="626820"/>
                  </a:cubicBezTo>
                  <a:cubicBezTo>
                    <a:pt x="961005" y="709370"/>
                    <a:pt x="914015" y="819860"/>
                    <a:pt x="836545" y="878280"/>
                  </a:cubicBezTo>
                  <a:cubicBezTo>
                    <a:pt x="759075" y="936700"/>
                    <a:pt x="615565" y="967180"/>
                    <a:pt x="516505" y="977340"/>
                  </a:cubicBezTo>
                  <a:cubicBezTo>
                    <a:pt x="417445" y="987500"/>
                    <a:pt x="314575" y="970990"/>
                    <a:pt x="242185" y="939240"/>
                  </a:cubicBezTo>
                  <a:cubicBezTo>
                    <a:pt x="169795" y="907490"/>
                    <a:pt x="120265" y="850340"/>
                    <a:pt x="82165" y="786840"/>
                  </a:cubicBezTo>
                  <a:cubicBezTo>
                    <a:pt x="44065" y="723340"/>
                    <a:pt x="26285" y="638250"/>
                    <a:pt x="13585" y="558240"/>
                  </a:cubicBezTo>
                  <a:cubicBezTo>
                    <a:pt x="885" y="478230"/>
                    <a:pt x="-5465" y="374090"/>
                    <a:pt x="5965" y="306780"/>
                  </a:cubicBezTo>
                  <a:cubicBezTo>
                    <a:pt x="17395" y="239470"/>
                    <a:pt x="55495" y="203910"/>
                    <a:pt x="112645" y="154380"/>
                  </a:cubicBezTo>
                  <a:close/>
                </a:path>
              </a:pathLst>
            </a:custGeom>
            <a:solidFill>
              <a:srgbClr val="EDF2F5"/>
            </a:solid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a:off x="4222695" y="3687346"/>
              <a:ext cx="558595" cy="553786"/>
            </a:xfrm>
            <a:custGeom>
              <a:avLst/>
              <a:gdLst>
                <a:gd name="connsiteX0" fmla="*/ 112645 w 988840"/>
                <a:gd name="connsiteY0" fmla="*/ 154380 h 980327"/>
                <a:gd name="connsiteX1" fmla="*/ 348865 w 988840"/>
                <a:gd name="connsiteY1" fmla="*/ 9600 h 980327"/>
                <a:gd name="connsiteX2" fmla="*/ 668905 w 988840"/>
                <a:gd name="connsiteY2" fmla="*/ 32460 h 980327"/>
                <a:gd name="connsiteX3" fmla="*/ 874645 w 988840"/>
                <a:gd name="connsiteY3" fmla="*/ 184860 h 980327"/>
                <a:gd name="connsiteX4" fmla="*/ 958465 w 988840"/>
                <a:gd name="connsiteY4" fmla="*/ 382980 h 980327"/>
                <a:gd name="connsiteX5" fmla="*/ 981325 w 988840"/>
                <a:gd name="connsiteY5" fmla="*/ 626820 h 980327"/>
                <a:gd name="connsiteX6" fmla="*/ 836545 w 988840"/>
                <a:gd name="connsiteY6" fmla="*/ 878280 h 980327"/>
                <a:gd name="connsiteX7" fmla="*/ 516505 w 988840"/>
                <a:gd name="connsiteY7" fmla="*/ 977340 h 980327"/>
                <a:gd name="connsiteX8" fmla="*/ 242185 w 988840"/>
                <a:gd name="connsiteY8" fmla="*/ 939240 h 980327"/>
                <a:gd name="connsiteX9" fmla="*/ 82165 w 988840"/>
                <a:gd name="connsiteY9" fmla="*/ 786840 h 980327"/>
                <a:gd name="connsiteX10" fmla="*/ 13585 w 988840"/>
                <a:gd name="connsiteY10" fmla="*/ 558240 h 980327"/>
                <a:gd name="connsiteX11" fmla="*/ 5965 w 988840"/>
                <a:gd name="connsiteY11" fmla="*/ 306780 h 980327"/>
                <a:gd name="connsiteX12" fmla="*/ 112645 w 988840"/>
                <a:gd name="connsiteY12" fmla="*/ 154380 h 98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8840" h="980327">
                  <a:moveTo>
                    <a:pt x="112645" y="154380"/>
                  </a:moveTo>
                  <a:cubicBezTo>
                    <a:pt x="169795" y="104850"/>
                    <a:pt x="256155" y="29920"/>
                    <a:pt x="348865" y="9600"/>
                  </a:cubicBezTo>
                  <a:cubicBezTo>
                    <a:pt x="441575" y="-10720"/>
                    <a:pt x="581275" y="3250"/>
                    <a:pt x="668905" y="32460"/>
                  </a:cubicBezTo>
                  <a:cubicBezTo>
                    <a:pt x="756535" y="61670"/>
                    <a:pt x="826385" y="126440"/>
                    <a:pt x="874645" y="184860"/>
                  </a:cubicBezTo>
                  <a:cubicBezTo>
                    <a:pt x="922905" y="243280"/>
                    <a:pt x="940685" y="309320"/>
                    <a:pt x="958465" y="382980"/>
                  </a:cubicBezTo>
                  <a:cubicBezTo>
                    <a:pt x="976245" y="456640"/>
                    <a:pt x="1001645" y="544270"/>
                    <a:pt x="981325" y="626820"/>
                  </a:cubicBezTo>
                  <a:cubicBezTo>
                    <a:pt x="961005" y="709370"/>
                    <a:pt x="914015" y="819860"/>
                    <a:pt x="836545" y="878280"/>
                  </a:cubicBezTo>
                  <a:cubicBezTo>
                    <a:pt x="759075" y="936700"/>
                    <a:pt x="615565" y="967180"/>
                    <a:pt x="516505" y="977340"/>
                  </a:cubicBezTo>
                  <a:cubicBezTo>
                    <a:pt x="417445" y="987500"/>
                    <a:pt x="314575" y="970990"/>
                    <a:pt x="242185" y="939240"/>
                  </a:cubicBezTo>
                  <a:cubicBezTo>
                    <a:pt x="169795" y="907490"/>
                    <a:pt x="120265" y="850340"/>
                    <a:pt x="82165" y="786840"/>
                  </a:cubicBezTo>
                  <a:cubicBezTo>
                    <a:pt x="44065" y="723340"/>
                    <a:pt x="26285" y="638250"/>
                    <a:pt x="13585" y="558240"/>
                  </a:cubicBezTo>
                  <a:cubicBezTo>
                    <a:pt x="885" y="478230"/>
                    <a:pt x="-5465" y="374090"/>
                    <a:pt x="5965" y="306780"/>
                  </a:cubicBezTo>
                  <a:cubicBezTo>
                    <a:pt x="17395" y="239470"/>
                    <a:pt x="55495" y="203910"/>
                    <a:pt x="112645" y="154380"/>
                  </a:cubicBezTo>
                  <a:close/>
                </a:path>
              </a:pathLst>
            </a:custGeom>
            <a:solidFill>
              <a:srgbClr val="EDF2F5"/>
            </a:solid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任意多边形 6"/>
            <p:cNvSpPr/>
            <p:nvPr/>
          </p:nvSpPr>
          <p:spPr>
            <a:xfrm>
              <a:off x="5821625" y="3687346"/>
              <a:ext cx="558595" cy="553786"/>
            </a:xfrm>
            <a:custGeom>
              <a:avLst/>
              <a:gdLst>
                <a:gd name="connsiteX0" fmla="*/ 112645 w 988840"/>
                <a:gd name="connsiteY0" fmla="*/ 154380 h 980327"/>
                <a:gd name="connsiteX1" fmla="*/ 348865 w 988840"/>
                <a:gd name="connsiteY1" fmla="*/ 9600 h 980327"/>
                <a:gd name="connsiteX2" fmla="*/ 668905 w 988840"/>
                <a:gd name="connsiteY2" fmla="*/ 32460 h 980327"/>
                <a:gd name="connsiteX3" fmla="*/ 874645 w 988840"/>
                <a:gd name="connsiteY3" fmla="*/ 184860 h 980327"/>
                <a:gd name="connsiteX4" fmla="*/ 958465 w 988840"/>
                <a:gd name="connsiteY4" fmla="*/ 382980 h 980327"/>
                <a:gd name="connsiteX5" fmla="*/ 981325 w 988840"/>
                <a:gd name="connsiteY5" fmla="*/ 626820 h 980327"/>
                <a:gd name="connsiteX6" fmla="*/ 836545 w 988840"/>
                <a:gd name="connsiteY6" fmla="*/ 878280 h 980327"/>
                <a:gd name="connsiteX7" fmla="*/ 516505 w 988840"/>
                <a:gd name="connsiteY7" fmla="*/ 977340 h 980327"/>
                <a:gd name="connsiteX8" fmla="*/ 242185 w 988840"/>
                <a:gd name="connsiteY8" fmla="*/ 939240 h 980327"/>
                <a:gd name="connsiteX9" fmla="*/ 82165 w 988840"/>
                <a:gd name="connsiteY9" fmla="*/ 786840 h 980327"/>
                <a:gd name="connsiteX10" fmla="*/ 13585 w 988840"/>
                <a:gd name="connsiteY10" fmla="*/ 558240 h 980327"/>
                <a:gd name="connsiteX11" fmla="*/ 5965 w 988840"/>
                <a:gd name="connsiteY11" fmla="*/ 306780 h 980327"/>
                <a:gd name="connsiteX12" fmla="*/ 112645 w 988840"/>
                <a:gd name="connsiteY12" fmla="*/ 154380 h 98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8840" h="980327">
                  <a:moveTo>
                    <a:pt x="112645" y="154380"/>
                  </a:moveTo>
                  <a:cubicBezTo>
                    <a:pt x="169795" y="104850"/>
                    <a:pt x="256155" y="29920"/>
                    <a:pt x="348865" y="9600"/>
                  </a:cubicBezTo>
                  <a:cubicBezTo>
                    <a:pt x="441575" y="-10720"/>
                    <a:pt x="581275" y="3250"/>
                    <a:pt x="668905" y="32460"/>
                  </a:cubicBezTo>
                  <a:cubicBezTo>
                    <a:pt x="756535" y="61670"/>
                    <a:pt x="826385" y="126440"/>
                    <a:pt x="874645" y="184860"/>
                  </a:cubicBezTo>
                  <a:cubicBezTo>
                    <a:pt x="922905" y="243280"/>
                    <a:pt x="940685" y="309320"/>
                    <a:pt x="958465" y="382980"/>
                  </a:cubicBezTo>
                  <a:cubicBezTo>
                    <a:pt x="976245" y="456640"/>
                    <a:pt x="1001645" y="544270"/>
                    <a:pt x="981325" y="626820"/>
                  </a:cubicBezTo>
                  <a:cubicBezTo>
                    <a:pt x="961005" y="709370"/>
                    <a:pt x="914015" y="819860"/>
                    <a:pt x="836545" y="878280"/>
                  </a:cubicBezTo>
                  <a:cubicBezTo>
                    <a:pt x="759075" y="936700"/>
                    <a:pt x="615565" y="967180"/>
                    <a:pt x="516505" y="977340"/>
                  </a:cubicBezTo>
                  <a:cubicBezTo>
                    <a:pt x="417445" y="987500"/>
                    <a:pt x="314575" y="970990"/>
                    <a:pt x="242185" y="939240"/>
                  </a:cubicBezTo>
                  <a:cubicBezTo>
                    <a:pt x="169795" y="907490"/>
                    <a:pt x="120265" y="850340"/>
                    <a:pt x="82165" y="786840"/>
                  </a:cubicBezTo>
                  <a:cubicBezTo>
                    <a:pt x="44065" y="723340"/>
                    <a:pt x="26285" y="638250"/>
                    <a:pt x="13585" y="558240"/>
                  </a:cubicBezTo>
                  <a:cubicBezTo>
                    <a:pt x="885" y="478230"/>
                    <a:pt x="-5465" y="374090"/>
                    <a:pt x="5965" y="306780"/>
                  </a:cubicBezTo>
                  <a:cubicBezTo>
                    <a:pt x="17395" y="239470"/>
                    <a:pt x="55495" y="203910"/>
                    <a:pt x="112645" y="154380"/>
                  </a:cubicBezTo>
                  <a:close/>
                </a:path>
              </a:pathLst>
            </a:custGeom>
            <a:solidFill>
              <a:srgbClr val="EDF2F5"/>
            </a:solid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任意多边形 7"/>
            <p:cNvSpPr/>
            <p:nvPr/>
          </p:nvSpPr>
          <p:spPr>
            <a:xfrm>
              <a:off x="7420555" y="3687346"/>
              <a:ext cx="558595" cy="553786"/>
            </a:xfrm>
            <a:custGeom>
              <a:avLst/>
              <a:gdLst>
                <a:gd name="connsiteX0" fmla="*/ 112645 w 988840"/>
                <a:gd name="connsiteY0" fmla="*/ 154380 h 980327"/>
                <a:gd name="connsiteX1" fmla="*/ 348865 w 988840"/>
                <a:gd name="connsiteY1" fmla="*/ 9600 h 980327"/>
                <a:gd name="connsiteX2" fmla="*/ 668905 w 988840"/>
                <a:gd name="connsiteY2" fmla="*/ 32460 h 980327"/>
                <a:gd name="connsiteX3" fmla="*/ 874645 w 988840"/>
                <a:gd name="connsiteY3" fmla="*/ 184860 h 980327"/>
                <a:gd name="connsiteX4" fmla="*/ 958465 w 988840"/>
                <a:gd name="connsiteY4" fmla="*/ 382980 h 980327"/>
                <a:gd name="connsiteX5" fmla="*/ 981325 w 988840"/>
                <a:gd name="connsiteY5" fmla="*/ 626820 h 980327"/>
                <a:gd name="connsiteX6" fmla="*/ 836545 w 988840"/>
                <a:gd name="connsiteY6" fmla="*/ 878280 h 980327"/>
                <a:gd name="connsiteX7" fmla="*/ 516505 w 988840"/>
                <a:gd name="connsiteY7" fmla="*/ 977340 h 980327"/>
                <a:gd name="connsiteX8" fmla="*/ 242185 w 988840"/>
                <a:gd name="connsiteY8" fmla="*/ 939240 h 980327"/>
                <a:gd name="connsiteX9" fmla="*/ 82165 w 988840"/>
                <a:gd name="connsiteY9" fmla="*/ 786840 h 980327"/>
                <a:gd name="connsiteX10" fmla="*/ 13585 w 988840"/>
                <a:gd name="connsiteY10" fmla="*/ 558240 h 980327"/>
                <a:gd name="connsiteX11" fmla="*/ 5965 w 988840"/>
                <a:gd name="connsiteY11" fmla="*/ 306780 h 980327"/>
                <a:gd name="connsiteX12" fmla="*/ 112645 w 988840"/>
                <a:gd name="connsiteY12" fmla="*/ 154380 h 98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8840" h="980327">
                  <a:moveTo>
                    <a:pt x="112645" y="154380"/>
                  </a:moveTo>
                  <a:cubicBezTo>
                    <a:pt x="169795" y="104850"/>
                    <a:pt x="256155" y="29920"/>
                    <a:pt x="348865" y="9600"/>
                  </a:cubicBezTo>
                  <a:cubicBezTo>
                    <a:pt x="441575" y="-10720"/>
                    <a:pt x="581275" y="3250"/>
                    <a:pt x="668905" y="32460"/>
                  </a:cubicBezTo>
                  <a:cubicBezTo>
                    <a:pt x="756535" y="61670"/>
                    <a:pt x="826385" y="126440"/>
                    <a:pt x="874645" y="184860"/>
                  </a:cubicBezTo>
                  <a:cubicBezTo>
                    <a:pt x="922905" y="243280"/>
                    <a:pt x="940685" y="309320"/>
                    <a:pt x="958465" y="382980"/>
                  </a:cubicBezTo>
                  <a:cubicBezTo>
                    <a:pt x="976245" y="456640"/>
                    <a:pt x="1001645" y="544270"/>
                    <a:pt x="981325" y="626820"/>
                  </a:cubicBezTo>
                  <a:cubicBezTo>
                    <a:pt x="961005" y="709370"/>
                    <a:pt x="914015" y="819860"/>
                    <a:pt x="836545" y="878280"/>
                  </a:cubicBezTo>
                  <a:cubicBezTo>
                    <a:pt x="759075" y="936700"/>
                    <a:pt x="615565" y="967180"/>
                    <a:pt x="516505" y="977340"/>
                  </a:cubicBezTo>
                  <a:cubicBezTo>
                    <a:pt x="417445" y="987500"/>
                    <a:pt x="314575" y="970990"/>
                    <a:pt x="242185" y="939240"/>
                  </a:cubicBezTo>
                  <a:cubicBezTo>
                    <a:pt x="169795" y="907490"/>
                    <a:pt x="120265" y="850340"/>
                    <a:pt x="82165" y="786840"/>
                  </a:cubicBezTo>
                  <a:cubicBezTo>
                    <a:pt x="44065" y="723340"/>
                    <a:pt x="26285" y="638250"/>
                    <a:pt x="13585" y="558240"/>
                  </a:cubicBezTo>
                  <a:cubicBezTo>
                    <a:pt x="885" y="478230"/>
                    <a:pt x="-5465" y="374090"/>
                    <a:pt x="5965" y="306780"/>
                  </a:cubicBezTo>
                  <a:cubicBezTo>
                    <a:pt x="17395" y="239470"/>
                    <a:pt x="55495" y="203910"/>
                    <a:pt x="112645" y="154380"/>
                  </a:cubicBezTo>
                  <a:close/>
                </a:path>
              </a:pathLst>
            </a:custGeom>
            <a:solidFill>
              <a:srgbClr val="EDF2F5"/>
            </a:solid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任意多边形 8"/>
            <p:cNvSpPr/>
            <p:nvPr/>
          </p:nvSpPr>
          <p:spPr>
            <a:xfrm>
              <a:off x="9019485" y="3687346"/>
              <a:ext cx="558595" cy="553786"/>
            </a:xfrm>
            <a:custGeom>
              <a:avLst/>
              <a:gdLst>
                <a:gd name="connsiteX0" fmla="*/ 112645 w 988840"/>
                <a:gd name="connsiteY0" fmla="*/ 154380 h 980327"/>
                <a:gd name="connsiteX1" fmla="*/ 348865 w 988840"/>
                <a:gd name="connsiteY1" fmla="*/ 9600 h 980327"/>
                <a:gd name="connsiteX2" fmla="*/ 668905 w 988840"/>
                <a:gd name="connsiteY2" fmla="*/ 32460 h 980327"/>
                <a:gd name="connsiteX3" fmla="*/ 874645 w 988840"/>
                <a:gd name="connsiteY3" fmla="*/ 184860 h 980327"/>
                <a:gd name="connsiteX4" fmla="*/ 958465 w 988840"/>
                <a:gd name="connsiteY4" fmla="*/ 382980 h 980327"/>
                <a:gd name="connsiteX5" fmla="*/ 981325 w 988840"/>
                <a:gd name="connsiteY5" fmla="*/ 626820 h 980327"/>
                <a:gd name="connsiteX6" fmla="*/ 836545 w 988840"/>
                <a:gd name="connsiteY6" fmla="*/ 878280 h 980327"/>
                <a:gd name="connsiteX7" fmla="*/ 516505 w 988840"/>
                <a:gd name="connsiteY7" fmla="*/ 977340 h 980327"/>
                <a:gd name="connsiteX8" fmla="*/ 242185 w 988840"/>
                <a:gd name="connsiteY8" fmla="*/ 939240 h 980327"/>
                <a:gd name="connsiteX9" fmla="*/ 82165 w 988840"/>
                <a:gd name="connsiteY9" fmla="*/ 786840 h 980327"/>
                <a:gd name="connsiteX10" fmla="*/ 13585 w 988840"/>
                <a:gd name="connsiteY10" fmla="*/ 558240 h 980327"/>
                <a:gd name="connsiteX11" fmla="*/ 5965 w 988840"/>
                <a:gd name="connsiteY11" fmla="*/ 306780 h 980327"/>
                <a:gd name="connsiteX12" fmla="*/ 112645 w 988840"/>
                <a:gd name="connsiteY12" fmla="*/ 154380 h 98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8840" h="980327">
                  <a:moveTo>
                    <a:pt x="112645" y="154380"/>
                  </a:moveTo>
                  <a:cubicBezTo>
                    <a:pt x="169795" y="104850"/>
                    <a:pt x="256155" y="29920"/>
                    <a:pt x="348865" y="9600"/>
                  </a:cubicBezTo>
                  <a:cubicBezTo>
                    <a:pt x="441575" y="-10720"/>
                    <a:pt x="581275" y="3250"/>
                    <a:pt x="668905" y="32460"/>
                  </a:cubicBezTo>
                  <a:cubicBezTo>
                    <a:pt x="756535" y="61670"/>
                    <a:pt x="826385" y="126440"/>
                    <a:pt x="874645" y="184860"/>
                  </a:cubicBezTo>
                  <a:cubicBezTo>
                    <a:pt x="922905" y="243280"/>
                    <a:pt x="940685" y="309320"/>
                    <a:pt x="958465" y="382980"/>
                  </a:cubicBezTo>
                  <a:cubicBezTo>
                    <a:pt x="976245" y="456640"/>
                    <a:pt x="1001645" y="544270"/>
                    <a:pt x="981325" y="626820"/>
                  </a:cubicBezTo>
                  <a:cubicBezTo>
                    <a:pt x="961005" y="709370"/>
                    <a:pt x="914015" y="819860"/>
                    <a:pt x="836545" y="878280"/>
                  </a:cubicBezTo>
                  <a:cubicBezTo>
                    <a:pt x="759075" y="936700"/>
                    <a:pt x="615565" y="967180"/>
                    <a:pt x="516505" y="977340"/>
                  </a:cubicBezTo>
                  <a:cubicBezTo>
                    <a:pt x="417445" y="987500"/>
                    <a:pt x="314575" y="970990"/>
                    <a:pt x="242185" y="939240"/>
                  </a:cubicBezTo>
                  <a:cubicBezTo>
                    <a:pt x="169795" y="907490"/>
                    <a:pt x="120265" y="850340"/>
                    <a:pt x="82165" y="786840"/>
                  </a:cubicBezTo>
                  <a:cubicBezTo>
                    <a:pt x="44065" y="723340"/>
                    <a:pt x="26285" y="638250"/>
                    <a:pt x="13585" y="558240"/>
                  </a:cubicBezTo>
                  <a:cubicBezTo>
                    <a:pt x="885" y="478230"/>
                    <a:pt x="-5465" y="374090"/>
                    <a:pt x="5965" y="306780"/>
                  </a:cubicBezTo>
                  <a:cubicBezTo>
                    <a:pt x="17395" y="239470"/>
                    <a:pt x="55495" y="203910"/>
                    <a:pt x="112645" y="154380"/>
                  </a:cubicBezTo>
                  <a:close/>
                </a:path>
              </a:pathLst>
            </a:custGeom>
            <a:solidFill>
              <a:srgbClr val="EDF2F5"/>
            </a:solid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1" name="矩形 30"/>
            <p:cNvSpPr/>
            <p:nvPr/>
          </p:nvSpPr>
          <p:spPr>
            <a:xfrm>
              <a:off x="2580039" y="3698222"/>
              <a:ext cx="646045" cy="497957"/>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400" dirty="0">
                  <a:solidFill>
                    <a:srgbClr val="20558B"/>
                  </a:solidFill>
                  <a:cs typeface="+mn-ea"/>
                  <a:sym typeface="+mn-lt"/>
                </a:rPr>
                <a:t>01</a:t>
              </a:r>
              <a:endParaRPr lang="zh-CN" altLang="en-US" sz="2400" dirty="0">
                <a:solidFill>
                  <a:srgbClr val="20558B"/>
                </a:solidFill>
                <a:cs typeface="+mn-ea"/>
                <a:sym typeface="+mn-lt"/>
              </a:endParaRPr>
            </a:p>
          </p:txBody>
        </p:sp>
        <p:sp>
          <p:nvSpPr>
            <p:cNvPr id="32" name="矩形 31"/>
            <p:cNvSpPr/>
            <p:nvPr/>
          </p:nvSpPr>
          <p:spPr>
            <a:xfrm>
              <a:off x="4178969" y="3698222"/>
              <a:ext cx="646045" cy="497957"/>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400" dirty="0">
                  <a:solidFill>
                    <a:srgbClr val="20558B"/>
                  </a:solidFill>
                  <a:cs typeface="+mn-ea"/>
                  <a:sym typeface="+mn-lt"/>
                </a:rPr>
                <a:t>02</a:t>
              </a:r>
              <a:endParaRPr lang="zh-CN" altLang="en-US" sz="2400" dirty="0">
                <a:solidFill>
                  <a:srgbClr val="20558B"/>
                </a:solidFill>
                <a:cs typeface="+mn-ea"/>
                <a:sym typeface="+mn-lt"/>
              </a:endParaRPr>
            </a:p>
          </p:txBody>
        </p:sp>
        <p:sp>
          <p:nvSpPr>
            <p:cNvPr id="33" name="矩形 32"/>
            <p:cNvSpPr/>
            <p:nvPr/>
          </p:nvSpPr>
          <p:spPr>
            <a:xfrm>
              <a:off x="5777899" y="3698222"/>
              <a:ext cx="646045" cy="497957"/>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400" dirty="0">
                  <a:solidFill>
                    <a:srgbClr val="20558B"/>
                  </a:solidFill>
                  <a:cs typeface="+mn-ea"/>
                  <a:sym typeface="+mn-lt"/>
                </a:rPr>
                <a:t>03</a:t>
              </a:r>
              <a:endParaRPr lang="zh-CN" altLang="en-US" sz="2400" dirty="0">
                <a:solidFill>
                  <a:srgbClr val="20558B"/>
                </a:solidFill>
                <a:cs typeface="+mn-ea"/>
                <a:sym typeface="+mn-lt"/>
              </a:endParaRPr>
            </a:p>
          </p:txBody>
        </p:sp>
        <p:sp>
          <p:nvSpPr>
            <p:cNvPr id="34" name="矩形 33"/>
            <p:cNvSpPr/>
            <p:nvPr/>
          </p:nvSpPr>
          <p:spPr>
            <a:xfrm>
              <a:off x="7376829" y="3698222"/>
              <a:ext cx="646045" cy="497957"/>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400" dirty="0">
                  <a:solidFill>
                    <a:srgbClr val="20558B"/>
                  </a:solidFill>
                  <a:cs typeface="+mn-ea"/>
                  <a:sym typeface="+mn-lt"/>
                </a:rPr>
                <a:t>04</a:t>
              </a:r>
              <a:endParaRPr lang="zh-CN" altLang="en-US" sz="2400" dirty="0">
                <a:solidFill>
                  <a:srgbClr val="20558B"/>
                </a:solidFill>
                <a:cs typeface="+mn-ea"/>
                <a:sym typeface="+mn-lt"/>
              </a:endParaRPr>
            </a:p>
          </p:txBody>
        </p:sp>
        <p:sp>
          <p:nvSpPr>
            <p:cNvPr id="35" name="矩形 34"/>
            <p:cNvSpPr/>
            <p:nvPr/>
          </p:nvSpPr>
          <p:spPr>
            <a:xfrm>
              <a:off x="8975759" y="3698222"/>
              <a:ext cx="646045" cy="497957"/>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400" dirty="0">
                  <a:solidFill>
                    <a:srgbClr val="20558B"/>
                  </a:solidFill>
                  <a:cs typeface="+mn-ea"/>
                  <a:sym typeface="+mn-lt"/>
                </a:rPr>
                <a:t>05</a:t>
              </a:r>
              <a:endParaRPr lang="zh-CN" altLang="en-US" sz="2400" dirty="0">
                <a:solidFill>
                  <a:srgbClr val="20558B"/>
                </a:solidFill>
                <a:cs typeface="+mn-ea"/>
                <a:sym typeface="+mn-lt"/>
              </a:endParaRPr>
            </a:p>
          </p:txBody>
        </p:sp>
      </p:grpSp>
      <p:sp>
        <p:nvSpPr>
          <p:cNvPr id="36" name="文本框 35"/>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zh-CN" altLang="en-US" sz="2400" dirty="0">
                <a:solidFill>
                  <a:srgbClr val="3C3C3B"/>
                </a:solidFill>
                <a:cs typeface="+mn-ea"/>
                <a:sym typeface="+mn-lt"/>
              </a:rPr>
              <a:t>标题添加此处</a:t>
            </a:r>
          </a:p>
        </p:txBody>
      </p:sp>
    </p:spTree>
    <p:extLst>
      <p:ext uri="{BB962C8B-B14F-4D97-AF65-F5344CB8AC3E}">
        <p14:creationId xmlns:p14="http://schemas.microsoft.com/office/powerpoint/2010/main" val="23139760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p:tgtEl>
                                          <p:spTgt spid="38"/>
                                        </p:tgtEl>
                                        <p:attrNameLst>
                                          <p:attrName>ppt_y</p:attrName>
                                        </p:attrNameLst>
                                      </p:cBhvr>
                                      <p:tavLst>
                                        <p:tav tm="0">
                                          <p:val>
                                            <p:strVal val="#ppt_y-#ppt_h*1.125000"/>
                                          </p:val>
                                        </p:tav>
                                        <p:tav tm="100000">
                                          <p:val>
                                            <p:strVal val="#ppt_y"/>
                                          </p:val>
                                        </p:tav>
                                      </p:tavLst>
                                    </p:anim>
                                    <p:animEffect transition="in" filter="wipe(down)">
                                      <p:cBhvr>
                                        <p:cTn id="12" dur="500"/>
                                        <p:tgtEl>
                                          <p:spTgt spid="38"/>
                                        </p:tgtEl>
                                      </p:cBhvr>
                                    </p:animEffect>
                                  </p:childTnLst>
                                </p:cTn>
                              </p:par>
                            </p:childTnLst>
                          </p:cTn>
                        </p:par>
                        <p:par>
                          <p:cTn id="13" fill="hold">
                            <p:stCondLst>
                              <p:cond delay="1000"/>
                            </p:stCondLst>
                            <p:childTnLst>
                              <p:par>
                                <p:cTn id="14" presetID="12" presetClass="entr" presetSubtype="4"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additive="base">
                                        <p:cTn id="16" dur="500"/>
                                        <p:tgtEl>
                                          <p:spTgt spid="39"/>
                                        </p:tgtEl>
                                        <p:attrNameLst>
                                          <p:attrName>ppt_y</p:attrName>
                                        </p:attrNameLst>
                                      </p:cBhvr>
                                      <p:tavLst>
                                        <p:tav tm="0">
                                          <p:val>
                                            <p:strVal val="#ppt_y+#ppt_h*1.125000"/>
                                          </p:val>
                                        </p:tav>
                                        <p:tav tm="100000">
                                          <p:val>
                                            <p:strVal val="#ppt_y"/>
                                          </p:val>
                                        </p:tav>
                                      </p:tavLst>
                                    </p:anim>
                                    <p:animEffect transition="in" filter="wipe(up)">
                                      <p:cBhvr>
                                        <p:cTn id="17" dur="500"/>
                                        <p:tgtEl>
                                          <p:spTgt spid="39"/>
                                        </p:tgtEl>
                                      </p:cBhvr>
                                    </p:animEffect>
                                  </p:childTnLst>
                                </p:cTn>
                              </p:par>
                            </p:childTnLst>
                          </p:cTn>
                        </p:par>
                        <p:par>
                          <p:cTn id="18" fill="hold">
                            <p:stCondLst>
                              <p:cond delay="1500"/>
                            </p:stCondLst>
                            <p:childTnLst>
                              <p:par>
                                <p:cTn id="19" presetID="12" presetClass="entr" presetSubtype="1" fill="hold" nodeType="afterEffect">
                                  <p:stCondLst>
                                    <p:cond delay="0"/>
                                  </p:stCondLst>
                                  <p:childTnLst>
                                    <p:set>
                                      <p:cBhvr>
                                        <p:cTn id="20" dur="1" fill="hold">
                                          <p:stCondLst>
                                            <p:cond delay="0"/>
                                          </p:stCondLst>
                                        </p:cTn>
                                        <p:tgtEl>
                                          <p:spTgt spid="40"/>
                                        </p:tgtEl>
                                        <p:attrNameLst>
                                          <p:attrName>style.visibility</p:attrName>
                                        </p:attrNameLst>
                                      </p:cBhvr>
                                      <p:to>
                                        <p:strVal val="visible"/>
                                      </p:to>
                                    </p:set>
                                    <p:anim calcmode="lin" valueType="num">
                                      <p:cBhvr additive="base">
                                        <p:cTn id="21" dur="500"/>
                                        <p:tgtEl>
                                          <p:spTgt spid="40"/>
                                        </p:tgtEl>
                                        <p:attrNameLst>
                                          <p:attrName>ppt_y</p:attrName>
                                        </p:attrNameLst>
                                      </p:cBhvr>
                                      <p:tavLst>
                                        <p:tav tm="0">
                                          <p:val>
                                            <p:strVal val="#ppt_y-#ppt_h*1.125000"/>
                                          </p:val>
                                        </p:tav>
                                        <p:tav tm="100000">
                                          <p:val>
                                            <p:strVal val="#ppt_y"/>
                                          </p:val>
                                        </p:tav>
                                      </p:tavLst>
                                    </p:anim>
                                    <p:animEffect transition="in" filter="wipe(down)">
                                      <p:cBhvr>
                                        <p:cTn id="22" dur="500"/>
                                        <p:tgtEl>
                                          <p:spTgt spid="40"/>
                                        </p:tgtEl>
                                      </p:cBhvr>
                                    </p:animEffect>
                                  </p:childTnLst>
                                </p:cTn>
                              </p:par>
                            </p:childTnLst>
                          </p:cTn>
                        </p:par>
                        <p:par>
                          <p:cTn id="23" fill="hold">
                            <p:stCondLst>
                              <p:cond delay="2000"/>
                            </p:stCondLst>
                            <p:childTnLst>
                              <p:par>
                                <p:cTn id="24" presetID="12" presetClass="entr" presetSubtype="4" fill="hold" nodeType="afterEffect">
                                  <p:stCondLst>
                                    <p:cond delay="0"/>
                                  </p:stCondLst>
                                  <p:childTnLst>
                                    <p:set>
                                      <p:cBhvr>
                                        <p:cTn id="25" dur="1" fill="hold">
                                          <p:stCondLst>
                                            <p:cond delay="0"/>
                                          </p:stCondLst>
                                        </p:cTn>
                                        <p:tgtEl>
                                          <p:spTgt spid="42"/>
                                        </p:tgtEl>
                                        <p:attrNameLst>
                                          <p:attrName>style.visibility</p:attrName>
                                        </p:attrNameLst>
                                      </p:cBhvr>
                                      <p:to>
                                        <p:strVal val="visible"/>
                                      </p:to>
                                    </p:set>
                                    <p:anim calcmode="lin" valueType="num">
                                      <p:cBhvr additive="base">
                                        <p:cTn id="26" dur="500"/>
                                        <p:tgtEl>
                                          <p:spTgt spid="42"/>
                                        </p:tgtEl>
                                        <p:attrNameLst>
                                          <p:attrName>ppt_y</p:attrName>
                                        </p:attrNameLst>
                                      </p:cBhvr>
                                      <p:tavLst>
                                        <p:tav tm="0">
                                          <p:val>
                                            <p:strVal val="#ppt_y+#ppt_h*1.125000"/>
                                          </p:val>
                                        </p:tav>
                                        <p:tav tm="100000">
                                          <p:val>
                                            <p:strVal val="#ppt_y"/>
                                          </p:val>
                                        </p:tav>
                                      </p:tavLst>
                                    </p:anim>
                                    <p:animEffect transition="in" filter="wipe(up)">
                                      <p:cBhvr>
                                        <p:cTn id="27" dur="500"/>
                                        <p:tgtEl>
                                          <p:spTgt spid="42"/>
                                        </p:tgtEl>
                                      </p:cBhvr>
                                    </p:animEffect>
                                  </p:childTnLst>
                                </p:cTn>
                              </p:par>
                            </p:childTnLst>
                          </p:cTn>
                        </p:par>
                        <p:par>
                          <p:cTn id="28" fill="hold">
                            <p:stCondLst>
                              <p:cond delay="2500"/>
                            </p:stCondLst>
                            <p:childTnLst>
                              <p:par>
                                <p:cTn id="29" presetID="12" presetClass="entr" presetSubtype="1" fill="hold" nodeType="after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p:tgtEl>
                                          <p:spTgt spid="41"/>
                                        </p:tgtEl>
                                        <p:attrNameLst>
                                          <p:attrName>ppt_y</p:attrName>
                                        </p:attrNameLst>
                                      </p:cBhvr>
                                      <p:tavLst>
                                        <p:tav tm="0">
                                          <p:val>
                                            <p:strVal val="#ppt_y-#ppt_h*1.125000"/>
                                          </p:val>
                                        </p:tav>
                                        <p:tav tm="100000">
                                          <p:val>
                                            <p:strVal val="#ppt_y"/>
                                          </p:val>
                                        </p:tav>
                                      </p:tavLst>
                                    </p:anim>
                                    <p:animEffect transition="in" filter="wipe(down)">
                                      <p:cBhvr>
                                        <p:cTn id="3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
          <p:cNvGrpSpPr>
            <a:grpSpLocks noChangeAspect="1"/>
          </p:cNvGrpSpPr>
          <p:nvPr/>
        </p:nvGrpSpPr>
        <p:grpSpPr bwMode="auto">
          <a:xfrm>
            <a:off x="4749799" y="2425943"/>
            <a:ext cx="2692402" cy="3015764"/>
            <a:chOff x="3253" y="1501"/>
            <a:chExt cx="1174" cy="1315"/>
          </a:xfrm>
          <a:solidFill>
            <a:srgbClr val="20558B"/>
          </a:solidFill>
        </p:grpSpPr>
        <p:sp>
          <p:nvSpPr>
            <p:cNvPr id="3" name="Freeform 29"/>
            <p:cNvSpPr>
              <a:spLocks noEditPoints="1"/>
            </p:cNvSpPr>
            <p:nvPr/>
          </p:nvSpPr>
          <p:spPr bwMode="auto">
            <a:xfrm>
              <a:off x="3379" y="2207"/>
              <a:ext cx="951" cy="349"/>
            </a:xfrm>
            <a:custGeom>
              <a:avLst/>
              <a:gdLst>
                <a:gd name="T0" fmla="*/ 323 w 354"/>
                <a:gd name="T1" fmla="*/ 91 h 130"/>
                <a:gd name="T2" fmla="*/ 233 w 354"/>
                <a:gd name="T3" fmla="*/ 125 h 130"/>
                <a:gd name="T4" fmla="*/ 105 w 354"/>
                <a:gd name="T5" fmla="*/ 123 h 130"/>
                <a:gd name="T6" fmla="*/ 0 w 354"/>
                <a:gd name="T7" fmla="*/ 106 h 130"/>
                <a:gd name="T8" fmla="*/ 51 w 354"/>
                <a:gd name="T9" fmla="*/ 0 h 130"/>
                <a:gd name="T10" fmla="*/ 140 w 354"/>
                <a:gd name="T11" fmla="*/ 6 h 130"/>
                <a:gd name="T12" fmla="*/ 289 w 354"/>
                <a:gd name="T13" fmla="*/ 7 h 130"/>
                <a:gd name="T14" fmla="*/ 354 w 354"/>
                <a:gd name="T15" fmla="*/ 10 h 130"/>
                <a:gd name="T16" fmla="*/ 336 w 354"/>
                <a:gd name="T17" fmla="*/ 13 h 130"/>
                <a:gd name="T18" fmla="*/ 252 w 354"/>
                <a:gd name="T19" fmla="*/ 10 h 130"/>
                <a:gd name="T20" fmla="*/ 130 w 354"/>
                <a:gd name="T21" fmla="*/ 9 h 130"/>
                <a:gd name="T22" fmla="*/ 7 w 354"/>
                <a:gd name="T23" fmla="*/ 101 h 130"/>
                <a:gd name="T24" fmla="*/ 62 w 354"/>
                <a:gd name="T25" fmla="*/ 115 h 130"/>
                <a:gd name="T26" fmla="*/ 307 w 354"/>
                <a:gd name="T27" fmla="*/ 111 h 130"/>
                <a:gd name="T28" fmla="*/ 306 w 354"/>
                <a:gd name="T29" fmla="*/ 94 h 130"/>
                <a:gd name="T30" fmla="*/ 319 w 354"/>
                <a:gd name="T31" fmla="*/ 88 h 130"/>
                <a:gd name="T32" fmla="*/ 316 w 354"/>
                <a:gd name="T33" fmla="*/ 69 h 130"/>
                <a:gd name="T34" fmla="*/ 315 w 354"/>
                <a:gd name="T35" fmla="*/ 60 h 130"/>
                <a:gd name="T36" fmla="*/ 339 w 354"/>
                <a:gd name="T37" fmla="*/ 45 h 130"/>
                <a:gd name="T38" fmla="*/ 339 w 354"/>
                <a:gd name="T39" fmla="*/ 38 h 130"/>
                <a:gd name="T40" fmla="*/ 331 w 354"/>
                <a:gd name="T41" fmla="*/ 20 h 130"/>
                <a:gd name="T42" fmla="*/ 348 w 354"/>
                <a:gd name="T43" fmla="*/ 19 h 130"/>
                <a:gd name="T44" fmla="*/ 337 w 354"/>
                <a:gd name="T45" fmla="*/ 34 h 130"/>
                <a:gd name="T46" fmla="*/ 340 w 354"/>
                <a:gd name="T47" fmla="*/ 29 h 130"/>
                <a:gd name="T48" fmla="*/ 326 w 354"/>
                <a:gd name="T49" fmla="*/ 35 h 130"/>
                <a:gd name="T50" fmla="*/ 332 w 354"/>
                <a:gd name="T51" fmla="*/ 33 h 130"/>
                <a:gd name="T52" fmla="*/ 326 w 354"/>
                <a:gd name="T53" fmla="*/ 35 h 130"/>
                <a:gd name="T54" fmla="*/ 330 w 354"/>
                <a:gd name="T55" fmla="*/ 56 h 130"/>
                <a:gd name="T56" fmla="*/ 330 w 354"/>
                <a:gd name="T57" fmla="*/ 56 h 130"/>
                <a:gd name="T58" fmla="*/ 323 w 354"/>
                <a:gd name="T59" fmla="*/ 51 h 130"/>
                <a:gd name="T60" fmla="*/ 326 w 354"/>
                <a:gd name="T61" fmla="*/ 59 h 130"/>
                <a:gd name="T62" fmla="*/ 323 w 354"/>
                <a:gd name="T63" fmla="*/ 51 h 130"/>
                <a:gd name="T64" fmla="*/ 313 w 354"/>
                <a:gd name="T65" fmla="*/ 83 h 130"/>
                <a:gd name="T66" fmla="*/ 313 w 354"/>
                <a:gd name="T67" fmla="*/ 83 h 130"/>
                <a:gd name="T68" fmla="*/ 304 w 354"/>
                <a:gd name="T69" fmla="*/ 105 h 130"/>
                <a:gd name="T70" fmla="*/ 304 w 354"/>
                <a:gd name="T71" fmla="*/ 10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4" h="130">
                  <a:moveTo>
                    <a:pt x="354" y="10"/>
                  </a:moveTo>
                  <a:cubicBezTo>
                    <a:pt x="350" y="39"/>
                    <a:pt x="335" y="67"/>
                    <a:pt x="323" y="91"/>
                  </a:cubicBezTo>
                  <a:cubicBezTo>
                    <a:pt x="315" y="107"/>
                    <a:pt x="307" y="119"/>
                    <a:pt x="297" y="130"/>
                  </a:cubicBezTo>
                  <a:cubicBezTo>
                    <a:pt x="276" y="130"/>
                    <a:pt x="254" y="126"/>
                    <a:pt x="233" y="125"/>
                  </a:cubicBezTo>
                  <a:cubicBezTo>
                    <a:pt x="212" y="125"/>
                    <a:pt x="191" y="125"/>
                    <a:pt x="170" y="125"/>
                  </a:cubicBezTo>
                  <a:cubicBezTo>
                    <a:pt x="148" y="125"/>
                    <a:pt x="127" y="124"/>
                    <a:pt x="105" y="123"/>
                  </a:cubicBezTo>
                  <a:cubicBezTo>
                    <a:pt x="83" y="123"/>
                    <a:pt x="62" y="118"/>
                    <a:pt x="40" y="115"/>
                  </a:cubicBezTo>
                  <a:cubicBezTo>
                    <a:pt x="24" y="114"/>
                    <a:pt x="11" y="119"/>
                    <a:pt x="0" y="106"/>
                  </a:cubicBezTo>
                  <a:cubicBezTo>
                    <a:pt x="4" y="87"/>
                    <a:pt x="13" y="68"/>
                    <a:pt x="22" y="50"/>
                  </a:cubicBezTo>
                  <a:cubicBezTo>
                    <a:pt x="30" y="32"/>
                    <a:pt x="38" y="13"/>
                    <a:pt x="51" y="0"/>
                  </a:cubicBezTo>
                  <a:cubicBezTo>
                    <a:pt x="69" y="4"/>
                    <a:pt x="88" y="1"/>
                    <a:pt x="107" y="2"/>
                  </a:cubicBezTo>
                  <a:cubicBezTo>
                    <a:pt x="118" y="2"/>
                    <a:pt x="129" y="5"/>
                    <a:pt x="140" y="6"/>
                  </a:cubicBezTo>
                  <a:cubicBezTo>
                    <a:pt x="150" y="6"/>
                    <a:pt x="160" y="5"/>
                    <a:pt x="170" y="6"/>
                  </a:cubicBezTo>
                  <a:cubicBezTo>
                    <a:pt x="210" y="7"/>
                    <a:pt x="250" y="8"/>
                    <a:pt x="289" y="7"/>
                  </a:cubicBezTo>
                  <a:cubicBezTo>
                    <a:pt x="303" y="6"/>
                    <a:pt x="317" y="7"/>
                    <a:pt x="333" y="7"/>
                  </a:cubicBezTo>
                  <a:cubicBezTo>
                    <a:pt x="341" y="8"/>
                    <a:pt x="346" y="6"/>
                    <a:pt x="354" y="10"/>
                  </a:cubicBezTo>
                  <a:close/>
                  <a:moveTo>
                    <a:pt x="336" y="13"/>
                  </a:moveTo>
                  <a:cubicBezTo>
                    <a:pt x="336" y="13"/>
                    <a:pt x="336" y="13"/>
                    <a:pt x="336" y="13"/>
                  </a:cubicBezTo>
                  <a:cubicBezTo>
                    <a:pt x="314" y="10"/>
                    <a:pt x="298" y="11"/>
                    <a:pt x="277" y="11"/>
                  </a:cubicBezTo>
                  <a:cubicBezTo>
                    <a:pt x="269" y="11"/>
                    <a:pt x="260" y="10"/>
                    <a:pt x="252" y="10"/>
                  </a:cubicBezTo>
                  <a:cubicBezTo>
                    <a:pt x="243" y="10"/>
                    <a:pt x="235" y="12"/>
                    <a:pt x="227" y="11"/>
                  </a:cubicBezTo>
                  <a:cubicBezTo>
                    <a:pt x="196" y="11"/>
                    <a:pt x="162" y="12"/>
                    <a:pt x="130" y="9"/>
                  </a:cubicBezTo>
                  <a:cubicBezTo>
                    <a:pt x="100" y="7"/>
                    <a:pt x="71" y="2"/>
                    <a:pt x="46" y="10"/>
                  </a:cubicBezTo>
                  <a:cubicBezTo>
                    <a:pt x="33" y="40"/>
                    <a:pt x="16" y="65"/>
                    <a:pt x="7" y="101"/>
                  </a:cubicBezTo>
                  <a:cubicBezTo>
                    <a:pt x="12" y="115"/>
                    <a:pt x="33" y="110"/>
                    <a:pt x="52" y="112"/>
                  </a:cubicBezTo>
                  <a:cubicBezTo>
                    <a:pt x="55" y="113"/>
                    <a:pt x="59" y="114"/>
                    <a:pt x="62" y="115"/>
                  </a:cubicBezTo>
                  <a:cubicBezTo>
                    <a:pt x="123" y="124"/>
                    <a:pt x="201" y="116"/>
                    <a:pt x="257" y="123"/>
                  </a:cubicBezTo>
                  <a:cubicBezTo>
                    <a:pt x="280" y="125"/>
                    <a:pt x="298" y="128"/>
                    <a:pt x="307" y="111"/>
                  </a:cubicBezTo>
                  <a:cubicBezTo>
                    <a:pt x="303" y="110"/>
                    <a:pt x="299" y="112"/>
                    <a:pt x="297" y="109"/>
                  </a:cubicBezTo>
                  <a:cubicBezTo>
                    <a:pt x="300" y="103"/>
                    <a:pt x="301" y="97"/>
                    <a:pt x="306" y="94"/>
                  </a:cubicBezTo>
                  <a:cubicBezTo>
                    <a:pt x="310" y="91"/>
                    <a:pt x="315" y="98"/>
                    <a:pt x="317" y="92"/>
                  </a:cubicBezTo>
                  <a:cubicBezTo>
                    <a:pt x="317" y="90"/>
                    <a:pt x="319" y="90"/>
                    <a:pt x="319" y="88"/>
                  </a:cubicBezTo>
                  <a:cubicBezTo>
                    <a:pt x="317" y="84"/>
                    <a:pt x="310" y="88"/>
                    <a:pt x="308" y="84"/>
                  </a:cubicBezTo>
                  <a:cubicBezTo>
                    <a:pt x="311" y="79"/>
                    <a:pt x="313" y="73"/>
                    <a:pt x="316" y="69"/>
                  </a:cubicBezTo>
                  <a:cubicBezTo>
                    <a:pt x="321" y="75"/>
                    <a:pt x="328" y="67"/>
                    <a:pt x="332" y="63"/>
                  </a:cubicBezTo>
                  <a:cubicBezTo>
                    <a:pt x="325" y="61"/>
                    <a:pt x="321" y="63"/>
                    <a:pt x="315" y="60"/>
                  </a:cubicBezTo>
                  <a:cubicBezTo>
                    <a:pt x="317" y="55"/>
                    <a:pt x="320" y="50"/>
                    <a:pt x="323" y="46"/>
                  </a:cubicBezTo>
                  <a:cubicBezTo>
                    <a:pt x="329" y="47"/>
                    <a:pt x="334" y="45"/>
                    <a:pt x="339" y="45"/>
                  </a:cubicBezTo>
                  <a:cubicBezTo>
                    <a:pt x="341" y="39"/>
                    <a:pt x="347" y="29"/>
                    <a:pt x="344" y="25"/>
                  </a:cubicBezTo>
                  <a:cubicBezTo>
                    <a:pt x="342" y="30"/>
                    <a:pt x="340" y="34"/>
                    <a:pt x="339" y="38"/>
                  </a:cubicBezTo>
                  <a:cubicBezTo>
                    <a:pt x="331" y="34"/>
                    <a:pt x="326" y="42"/>
                    <a:pt x="320" y="36"/>
                  </a:cubicBezTo>
                  <a:cubicBezTo>
                    <a:pt x="323" y="30"/>
                    <a:pt x="327" y="24"/>
                    <a:pt x="331" y="20"/>
                  </a:cubicBezTo>
                  <a:cubicBezTo>
                    <a:pt x="334" y="25"/>
                    <a:pt x="340" y="21"/>
                    <a:pt x="344" y="20"/>
                  </a:cubicBezTo>
                  <a:cubicBezTo>
                    <a:pt x="346" y="20"/>
                    <a:pt x="348" y="21"/>
                    <a:pt x="348" y="19"/>
                  </a:cubicBezTo>
                  <a:cubicBezTo>
                    <a:pt x="350" y="8"/>
                    <a:pt x="340" y="13"/>
                    <a:pt x="336" y="13"/>
                  </a:cubicBezTo>
                  <a:close/>
                  <a:moveTo>
                    <a:pt x="337" y="34"/>
                  </a:moveTo>
                  <a:cubicBezTo>
                    <a:pt x="337" y="34"/>
                    <a:pt x="337" y="34"/>
                    <a:pt x="337" y="34"/>
                  </a:cubicBezTo>
                  <a:cubicBezTo>
                    <a:pt x="338" y="33"/>
                    <a:pt x="339" y="31"/>
                    <a:pt x="340" y="29"/>
                  </a:cubicBezTo>
                  <a:cubicBezTo>
                    <a:pt x="336" y="27"/>
                    <a:pt x="334" y="33"/>
                    <a:pt x="337" y="34"/>
                  </a:cubicBezTo>
                  <a:close/>
                  <a:moveTo>
                    <a:pt x="326" y="35"/>
                  </a:moveTo>
                  <a:cubicBezTo>
                    <a:pt x="326" y="35"/>
                    <a:pt x="326" y="35"/>
                    <a:pt x="326" y="35"/>
                  </a:cubicBezTo>
                  <a:cubicBezTo>
                    <a:pt x="329" y="36"/>
                    <a:pt x="330" y="34"/>
                    <a:pt x="332" y="33"/>
                  </a:cubicBezTo>
                  <a:cubicBezTo>
                    <a:pt x="328" y="33"/>
                    <a:pt x="331" y="29"/>
                    <a:pt x="332" y="28"/>
                  </a:cubicBezTo>
                  <a:cubicBezTo>
                    <a:pt x="327" y="26"/>
                    <a:pt x="327" y="32"/>
                    <a:pt x="326" y="35"/>
                  </a:cubicBezTo>
                  <a:close/>
                  <a:moveTo>
                    <a:pt x="330" y="56"/>
                  </a:moveTo>
                  <a:cubicBezTo>
                    <a:pt x="330" y="56"/>
                    <a:pt x="330" y="56"/>
                    <a:pt x="330" y="56"/>
                  </a:cubicBezTo>
                  <a:cubicBezTo>
                    <a:pt x="333" y="57"/>
                    <a:pt x="337" y="52"/>
                    <a:pt x="335" y="50"/>
                  </a:cubicBezTo>
                  <a:cubicBezTo>
                    <a:pt x="333" y="52"/>
                    <a:pt x="331" y="52"/>
                    <a:pt x="330" y="56"/>
                  </a:cubicBezTo>
                  <a:close/>
                  <a:moveTo>
                    <a:pt x="323" y="51"/>
                  </a:moveTo>
                  <a:cubicBezTo>
                    <a:pt x="323" y="51"/>
                    <a:pt x="323" y="51"/>
                    <a:pt x="323" y="51"/>
                  </a:cubicBezTo>
                  <a:cubicBezTo>
                    <a:pt x="323" y="55"/>
                    <a:pt x="319" y="56"/>
                    <a:pt x="321" y="59"/>
                  </a:cubicBezTo>
                  <a:cubicBezTo>
                    <a:pt x="323" y="60"/>
                    <a:pt x="324" y="59"/>
                    <a:pt x="326" y="59"/>
                  </a:cubicBezTo>
                  <a:cubicBezTo>
                    <a:pt x="322" y="54"/>
                    <a:pt x="331" y="53"/>
                    <a:pt x="327" y="49"/>
                  </a:cubicBezTo>
                  <a:cubicBezTo>
                    <a:pt x="326" y="51"/>
                    <a:pt x="324" y="50"/>
                    <a:pt x="323" y="51"/>
                  </a:cubicBezTo>
                  <a:close/>
                  <a:moveTo>
                    <a:pt x="313" y="83"/>
                  </a:moveTo>
                  <a:cubicBezTo>
                    <a:pt x="313" y="83"/>
                    <a:pt x="313" y="83"/>
                    <a:pt x="313" y="83"/>
                  </a:cubicBezTo>
                  <a:cubicBezTo>
                    <a:pt x="316" y="84"/>
                    <a:pt x="319" y="82"/>
                    <a:pt x="318" y="80"/>
                  </a:cubicBezTo>
                  <a:cubicBezTo>
                    <a:pt x="315" y="79"/>
                    <a:pt x="314" y="80"/>
                    <a:pt x="313" y="83"/>
                  </a:cubicBezTo>
                  <a:close/>
                  <a:moveTo>
                    <a:pt x="304" y="105"/>
                  </a:moveTo>
                  <a:cubicBezTo>
                    <a:pt x="304" y="105"/>
                    <a:pt x="304" y="105"/>
                    <a:pt x="304" y="105"/>
                  </a:cubicBezTo>
                  <a:cubicBezTo>
                    <a:pt x="306" y="107"/>
                    <a:pt x="309" y="101"/>
                    <a:pt x="307" y="99"/>
                  </a:cubicBezTo>
                  <a:cubicBezTo>
                    <a:pt x="306" y="101"/>
                    <a:pt x="304" y="102"/>
                    <a:pt x="304"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 name="Freeform 30"/>
            <p:cNvSpPr>
              <a:spLocks noEditPoints="1"/>
            </p:cNvSpPr>
            <p:nvPr/>
          </p:nvSpPr>
          <p:spPr bwMode="auto">
            <a:xfrm>
              <a:off x="4163" y="2250"/>
              <a:ext cx="76" cy="62"/>
            </a:xfrm>
            <a:custGeom>
              <a:avLst/>
              <a:gdLst>
                <a:gd name="T0" fmla="*/ 28 w 28"/>
                <a:gd name="T1" fmla="*/ 6 h 23"/>
                <a:gd name="T2" fmla="*/ 22 w 28"/>
                <a:gd name="T3" fmla="*/ 21 h 23"/>
                <a:gd name="T4" fmla="*/ 0 w 28"/>
                <a:gd name="T5" fmla="*/ 21 h 23"/>
                <a:gd name="T6" fmla="*/ 4 w 28"/>
                <a:gd name="T7" fmla="*/ 6 h 23"/>
                <a:gd name="T8" fmla="*/ 28 w 28"/>
                <a:gd name="T9" fmla="*/ 6 h 23"/>
                <a:gd name="T10" fmla="*/ 15 w 28"/>
                <a:gd name="T11" fmla="*/ 18 h 23"/>
                <a:gd name="T12" fmla="*/ 15 w 28"/>
                <a:gd name="T13" fmla="*/ 18 h 23"/>
                <a:gd name="T14" fmla="*/ 20 w 28"/>
                <a:gd name="T15" fmla="*/ 9 h 23"/>
                <a:gd name="T16" fmla="*/ 15 w 28"/>
                <a:gd name="T17" fmla="*/ 18 h 23"/>
                <a:gd name="T18" fmla="*/ 7 w 28"/>
                <a:gd name="T19" fmla="*/ 19 h 23"/>
                <a:gd name="T20" fmla="*/ 7 w 28"/>
                <a:gd name="T21" fmla="*/ 19 h 23"/>
                <a:gd name="T22" fmla="*/ 14 w 28"/>
                <a:gd name="T23" fmla="*/ 11 h 23"/>
                <a:gd name="T24" fmla="*/ 7 w 28"/>
                <a:gd name="T25"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3">
                  <a:moveTo>
                    <a:pt x="28" y="6"/>
                  </a:moveTo>
                  <a:cubicBezTo>
                    <a:pt x="27" y="12"/>
                    <a:pt x="23" y="13"/>
                    <a:pt x="22" y="21"/>
                  </a:cubicBezTo>
                  <a:cubicBezTo>
                    <a:pt x="16" y="20"/>
                    <a:pt x="10" y="23"/>
                    <a:pt x="0" y="21"/>
                  </a:cubicBezTo>
                  <a:cubicBezTo>
                    <a:pt x="1" y="16"/>
                    <a:pt x="8" y="10"/>
                    <a:pt x="4" y="6"/>
                  </a:cubicBezTo>
                  <a:cubicBezTo>
                    <a:pt x="9" y="0"/>
                    <a:pt x="17" y="4"/>
                    <a:pt x="28" y="6"/>
                  </a:cubicBezTo>
                  <a:close/>
                  <a:moveTo>
                    <a:pt x="15" y="18"/>
                  </a:moveTo>
                  <a:cubicBezTo>
                    <a:pt x="15" y="18"/>
                    <a:pt x="15" y="18"/>
                    <a:pt x="15" y="18"/>
                  </a:cubicBezTo>
                  <a:cubicBezTo>
                    <a:pt x="19" y="20"/>
                    <a:pt x="24" y="9"/>
                    <a:pt x="20" y="9"/>
                  </a:cubicBezTo>
                  <a:cubicBezTo>
                    <a:pt x="19" y="13"/>
                    <a:pt x="16" y="13"/>
                    <a:pt x="15" y="18"/>
                  </a:cubicBezTo>
                  <a:close/>
                  <a:moveTo>
                    <a:pt x="7" y="19"/>
                  </a:moveTo>
                  <a:cubicBezTo>
                    <a:pt x="7" y="19"/>
                    <a:pt x="7" y="19"/>
                    <a:pt x="7" y="19"/>
                  </a:cubicBezTo>
                  <a:cubicBezTo>
                    <a:pt x="10" y="18"/>
                    <a:pt x="12" y="13"/>
                    <a:pt x="14" y="11"/>
                  </a:cubicBezTo>
                  <a:cubicBezTo>
                    <a:pt x="9" y="9"/>
                    <a:pt x="8" y="14"/>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 name="Freeform 31"/>
            <p:cNvSpPr>
              <a:spLocks noEditPoints="1"/>
            </p:cNvSpPr>
            <p:nvPr/>
          </p:nvSpPr>
          <p:spPr bwMode="auto">
            <a:xfrm>
              <a:off x="4072" y="2253"/>
              <a:ext cx="94" cy="61"/>
            </a:xfrm>
            <a:custGeom>
              <a:avLst/>
              <a:gdLst>
                <a:gd name="T0" fmla="*/ 33 w 35"/>
                <a:gd name="T1" fmla="*/ 1 h 23"/>
                <a:gd name="T2" fmla="*/ 29 w 35"/>
                <a:gd name="T3" fmla="*/ 8 h 23"/>
                <a:gd name="T4" fmla="*/ 25 w 35"/>
                <a:gd name="T5" fmla="*/ 23 h 23"/>
                <a:gd name="T6" fmla="*/ 0 w 35"/>
                <a:gd name="T7" fmla="*/ 21 h 23"/>
                <a:gd name="T8" fmla="*/ 9 w 35"/>
                <a:gd name="T9" fmla="*/ 1 h 23"/>
                <a:gd name="T10" fmla="*/ 33 w 35"/>
                <a:gd name="T11" fmla="*/ 1 h 23"/>
                <a:gd name="T12" fmla="*/ 10 w 35"/>
                <a:gd name="T13" fmla="*/ 9 h 23"/>
                <a:gd name="T14" fmla="*/ 10 w 35"/>
                <a:gd name="T15" fmla="*/ 9 h 23"/>
                <a:gd name="T16" fmla="*/ 16 w 35"/>
                <a:gd name="T17" fmla="*/ 6 h 23"/>
                <a:gd name="T18" fmla="*/ 10 w 35"/>
                <a:gd name="T19" fmla="*/ 9 h 23"/>
                <a:gd name="T20" fmla="*/ 17 w 35"/>
                <a:gd name="T21" fmla="*/ 18 h 23"/>
                <a:gd name="T22" fmla="*/ 17 w 35"/>
                <a:gd name="T23" fmla="*/ 18 h 23"/>
                <a:gd name="T24" fmla="*/ 23 w 35"/>
                <a:gd name="T25" fmla="*/ 18 h 23"/>
                <a:gd name="T26" fmla="*/ 24 w 35"/>
                <a:gd name="T27" fmla="*/ 14 h 23"/>
                <a:gd name="T28" fmla="*/ 17 w 35"/>
                <a:gd name="T29" fmla="*/ 18 h 23"/>
                <a:gd name="T30" fmla="*/ 7 w 35"/>
                <a:gd name="T31" fmla="*/ 17 h 23"/>
                <a:gd name="T32" fmla="*/ 7 w 35"/>
                <a:gd name="T33" fmla="*/ 17 h 23"/>
                <a:gd name="T34" fmla="*/ 13 w 35"/>
                <a:gd name="T35" fmla="*/ 12 h 23"/>
                <a:gd name="T36" fmla="*/ 8 w 35"/>
                <a:gd name="T37" fmla="*/ 11 h 23"/>
                <a:gd name="T38" fmla="*/ 7 w 35"/>
                <a:gd name="T39"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3">
                  <a:moveTo>
                    <a:pt x="33" y="1"/>
                  </a:moveTo>
                  <a:cubicBezTo>
                    <a:pt x="35" y="4"/>
                    <a:pt x="29" y="4"/>
                    <a:pt x="29" y="8"/>
                  </a:cubicBezTo>
                  <a:cubicBezTo>
                    <a:pt x="29" y="13"/>
                    <a:pt x="28" y="20"/>
                    <a:pt x="25" y="23"/>
                  </a:cubicBezTo>
                  <a:cubicBezTo>
                    <a:pt x="15" y="20"/>
                    <a:pt x="8" y="22"/>
                    <a:pt x="0" y="21"/>
                  </a:cubicBezTo>
                  <a:cubicBezTo>
                    <a:pt x="3" y="14"/>
                    <a:pt x="6" y="7"/>
                    <a:pt x="9" y="1"/>
                  </a:cubicBezTo>
                  <a:cubicBezTo>
                    <a:pt x="19" y="4"/>
                    <a:pt x="24" y="0"/>
                    <a:pt x="33" y="1"/>
                  </a:cubicBezTo>
                  <a:close/>
                  <a:moveTo>
                    <a:pt x="10" y="9"/>
                  </a:moveTo>
                  <a:cubicBezTo>
                    <a:pt x="10" y="9"/>
                    <a:pt x="10" y="9"/>
                    <a:pt x="10" y="9"/>
                  </a:cubicBezTo>
                  <a:cubicBezTo>
                    <a:pt x="13" y="10"/>
                    <a:pt x="15" y="8"/>
                    <a:pt x="16" y="6"/>
                  </a:cubicBezTo>
                  <a:cubicBezTo>
                    <a:pt x="13" y="6"/>
                    <a:pt x="11" y="7"/>
                    <a:pt x="10" y="9"/>
                  </a:cubicBezTo>
                  <a:close/>
                  <a:moveTo>
                    <a:pt x="17" y="18"/>
                  </a:moveTo>
                  <a:cubicBezTo>
                    <a:pt x="17" y="18"/>
                    <a:pt x="17" y="18"/>
                    <a:pt x="17" y="18"/>
                  </a:cubicBezTo>
                  <a:cubicBezTo>
                    <a:pt x="20" y="19"/>
                    <a:pt x="22" y="19"/>
                    <a:pt x="23" y="18"/>
                  </a:cubicBezTo>
                  <a:cubicBezTo>
                    <a:pt x="23" y="17"/>
                    <a:pt x="24" y="15"/>
                    <a:pt x="24" y="14"/>
                  </a:cubicBezTo>
                  <a:cubicBezTo>
                    <a:pt x="21" y="14"/>
                    <a:pt x="18" y="15"/>
                    <a:pt x="17" y="18"/>
                  </a:cubicBezTo>
                  <a:close/>
                  <a:moveTo>
                    <a:pt x="7" y="17"/>
                  </a:moveTo>
                  <a:cubicBezTo>
                    <a:pt x="7" y="17"/>
                    <a:pt x="7" y="17"/>
                    <a:pt x="7" y="17"/>
                  </a:cubicBezTo>
                  <a:cubicBezTo>
                    <a:pt x="11" y="19"/>
                    <a:pt x="12" y="16"/>
                    <a:pt x="13" y="12"/>
                  </a:cubicBezTo>
                  <a:cubicBezTo>
                    <a:pt x="10" y="12"/>
                    <a:pt x="10" y="14"/>
                    <a:pt x="8" y="11"/>
                  </a:cubicBezTo>
                  <a:cubicBezTo>
                    <a:pt x="8" y="13"/>
                    <a:pt x="7" y="15"/>
                    <a:pt x="7"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 name="Freeform 32"/>
            <p:cNvSpPr>
              <a:spLocks noEditPoints="1"/>
            </p:cNvSpPr>
            <p:nvPr/>
          </p:nvSpPr>
          <p:spPr bwMode="auto">
            <a:xfrm>
              <a:off x="3992" y="2245"/>
              <a:ext cx="83" cy="67"/>
            </a:xfrm>
            <a:custGeom>
              <a:avLst/>
              <a:gdLst>
                <a:gd name="T0" fmla="*/ 31 w 31"/>
                <a:gd name="T1" fmla="*/ 5 h 25"/>
                <a:gd name="T2" fmla="*/ 23 w 31"/>
                <a:gd name="T3" fmla="*/ 25 h 25"/>
                <a:gd name="T4" fmla="*/ 2 w 31"/>
                <a:gd name="T5" fmla="*/ 22 h 25"/>
                <a:gd name="T6" fmla="*/ 5 w 31"/>
                <a:gd name="T7" fmla="*/ 13 h 25"/>
                <a:gd name="T8" fmla="*/ 6 w 31"/>
                <a:gd name="T9" fmla="*/ 5 h 25"/>
                <a:gd name="T10" fmla="*/ 31 w 31"/>
                <a:gd name="T11" fmla="*/ 5 h 25"/>
                <a:gd name="T12" fmla="*/ 8 w 31"/>
                <a:gd name="T13" fmla="*/ 19 h 25"/>
                <a:gd name="T14" fmla="*/ 8 w 31"/>
                <a:gd name="T15" fmla="*/ 19 h 25"/>
                <a:gd name="T16" fmla="*/ 13 w 31"/>
                <a:gd name="T17" fmla="*/ 18 h 25"/>
                <a:gd name="T18" fmla="*/ 12 w 31"/>
                <a:gd name="T19" fmla="*/ 12 h 25"/>
                <a:gd name="T20" fmla="*/ 15 w 31"/>
                <a:gd name="T21" fmla="*/ 10 h 25"/>
                <a:gd name="T22" fmla="*/ 8 w 31"/>
                <a:gd name="T23" fmla="*/ 19 h 25"/>
                <a:gd name="T24" fmla="*/ 16 w 31"/>
                <a:gd name="T25" fmla="*/ 20 h 25"/>
                <a:gd name="T26" fmla="*/ 16 w 31"/>
                <a:gd name="T27" fmla="*/ 20 h 25"/>
                <a:gd name="T28" fmla="*/ 22 w 31"/>
                <a:gd name="T29" fmla="*/ 18 h 25"/>
                <a:gd name="T30" fmla="*/ 19 w 31"/>
                <a:gd name="T31" fmla="*/ 16 h 25"/>
                <a:gd name="T32" fmla="*/ 16 w 31"/>
                <a:gd name="T33"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25">
                  <a:moveTo>
                    <a:pt x="31" y="5"/>
                  </a:moveTo>
                  <a:cubicBezTo>
                    <a:pt x="28" y="11"/>
                    <a:pt x="26" y="18"/>
                    <a:pt x="23" y="25"/>
                  </a:cubicBezTo>
                  <a:cubicBezTo>
                    <a:pt x="18" y="24"/>
                    <a:pt x="9" y="23"/>
                    <a:pt x="2" y="22"/>
                  </a:cubicBezTo>
                  <a:cubicBezTo>
                    <a:pt x="0" y="20"/>
                    <a:pt x="3" y="15"/>
                    <a:pt x="5" y="13"/>
                  </a:cubicBezTo>
                  <a:cubicBezTo>
                    <a:pt x="8" y="8"/>
                    <a:pt x="2" y="7"/>
                    <a:pt x="6" y="5"/>
                  </a:cubicBezTo>
                  <a:cubicBezTo>
                    <a:pt x="14" y="5"/>
                    <a:pt x="24" y="0"/>
                    <a:pt x="31" y="5"/>
                  </a:cubicBezTo>
                  <a:close/>
                  <a:moveTo>
                    <a:pt x="8" y="19"/>
                  </a:moveTo>
                  <a:cubicBezTo>
                    <a:pt x="8" y="19"/>
                    <a:pt x="8" y="19"/>
                    <a:pt x="8" y="19"/>
                  </a:cubicBezTo>
                  <a:cubicBezTo>
                    <a:pt x="11" y="21"/>
                    <a:pt x="11" y="18"/>
                    <a:pt x="13" y="18"/>
                  </a:cubicBezTo>
                  <a:cubicBezTo>
                    <a:pt x="15" y="15"/>
                    <a:pt x="11" y="15"/>
                    <a:pt x="12" y="12"/>
                  </a:cubicBezTo>
                  <a:cubicBezTo>
                    <a:pt x="13" y="12"/>
                    <a:pt x="14" y="11"/>
                    <a:pt x="15" y="10"/>
                  </a:cubicBezTo>
                  <a:cubicBezTo>
                    <a:pt x="10" y="9"/>
                    <a:pt x="6" y="15"/>
                    <a:pt x="8" y="19"/>
                  </a:cubicBezTo>
                  <a:close/>
                  <a:moveTo>
                    <a:pt x="16" y="20"/>
                  </a:moveTo>
                  <a:cubicBezTo>
                    <a:pt x="16" y="20"/>
                    <a:pt x="16" y="20"/>
                    <a:pt x="16" y="20"/>
                  </a:cubicBezTo>
                  <a:cubicBezTo>
                    <a:pt x="20" y="22"/>
                    <a:pt x="21" y="20"/>
                    <a:pt x="22" y="18"/>
                  </a:cubicBezTo>
                  <a:cubicBezTo>
                    <a:pt x="21" y="17"/>
                    <a:pt x="21" y="16"/>
                    <a:pt x="19" y="16"/>
                  </a:cubicBezTo>
                  <a:cubicBezTo>
                    <a:pt x="18" y="17"/>
                    <a:pt x="17" y="18"/>
                    <a:pt x="1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7" name="Freeform 33"/>
            <p:cNvSpPr>
              <a:spLocks noEditPoints="1"/>
            </p:cNvSpPr>
            <p:nvPr/>
          </p:nvSpPr>
          <p:spPr bwMode="auto">
            <a:xfrm>
              <a:off x="3922" y="2255"/>
              <a:ext cx="75" cy="54"/>
            </a:xfrm>
            <a:custGeom>
              <a:avLst/>
              <a:gdLst>
                <a:gd name="T0" fmla="*/ 27 w 28"/>
                <a:gd name="T1" fmla="*/ 0 h 20"/>
                <a:gd name="T2" fmla="*/ 20 w 28"/>
                <a:gd name="T3" fmla="*/ 18 h 20"/>
                <a:gd name="T4" fmla="*/ 0 w 28"/>
                <a:gd name="T5" fmla="*/ 18 h 20"/>
                <a:gd name="T6" fmla="*/ 6 w 28"/>
                <a:gd name="T7" fmla="*/ 1 h 20"/>
                <a:gd name="T8" fmla="*/ 27 w 28"/>
                <a:gd name="T9" fmla="*/ 0 h 20"/>
                <a:gd name="T10" fmla="*/ 11 w 28"/>
                <a:gd name="T11" fmla="*/ 17 h 20"/>
                <a:gd name="T12" fmla="*/ 11 w 28"/>
                <a:gd name="T13" fmla="*/ 17 h 20"/>
                <a:gd name="T14" fmla="*/ 16 w 28"/>
                <a:gd name="T15" fmla="*/ 13 h 20"/>
                <a:gd name="T16" fmla="*/ 11 w 28"/>
                <a:gd name="T17"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0">
                  <a:moveTo>
                    <a:pt x="27" y="0"/>
                  </a:moveTo>
                  <a:cubicBezTo>
                    <a:pt x="28" y="5"/>
                    <a:pt x="19" y="8"/>
                    <a:pt x="20" y="18"/>
                  </a:cubicBezTo>
                  <a:cubicBezTo>
                    <a:pt x="14" y="20"/>
                    <a:pt x="8" y="20"/>
                    <a:pt x="0" y="18"/>
                  </a:cubicBezTo>
                  <a:cubicBezTo>
                    <a:pt x="1" y="11"/>
                    <a:pt x="5" y="9"/>
                    <a:pt x="6" y="1"/>
                  </a:cubicBezTo>
                  <a:cubicBezTo>
                    <a:pt x="13" y="0"/>
                    <a:pt x="20" y="0"/>
                    <a:pt x="27" y="0"/>
                  </a:cubicBezTo>
                  <a:close/>
                  <a:moveTo>
                    <a:pt x="11" y="17"/>
                  </a:moveTo>
                  <a:cubicBezTo>
                    <a:pt x="11" y="17"/>
                    <a:pt x="11" y="17"/>
                    <a:pt x="11" y="17"/>
                  </a:cubicBezTo>
                  <a:cubicBezTo>
                    <a:pt x="13" y="17"/>
                    <a:pt x="15" y="16"/>
                    <a:pt x="16" y="13"/>
                  </a:cubicBezTo>
                  <a:cubicBezTo>
                    <a:pt x="13" y="13"/>
                    <a:pt x="11" y="13"/>
                    <a:pt x="1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8" name="Freeform 34"/>
            <p:cNvSpPr>
              <a:spLocks noEditPoints="1"/>
            </p:cNvSpPr>
            <p:nvPr/>
          </p:nvSpPr>
          <p:spPr bwMode="auto">
            <a:xfrm>
              <a:off x="4150" y="2320"/>
              <a:ext cx="73" cy="56"/>
            </a:xfrm>
            <a:custGeom>
              <a:avLst/>
              <a:gdLst>
                <a:gd name="T0" fmla="*/ 26 w 27"/>
                <a:gd name="T1" fmla="*/ 2 h 21"/>
                <a:gd name="T2" fmla="*/ 19 w 27"/>
                <a:gd name="T3" fmla="*/ 20 h 21"/>
                <a:gd name="T4" fmla="*/ 0 w 27"/>
                <a:gd name="T5" fmla="*/ 20 h 21"/>
                <a:gd name="T6" fmla="*/ 4 w 27"/>
                <a:gd name="T7" fmla="*/ 5 h 21"/>
                <a:gd name="T8" fmla="*/ 26 w 27"/>
                <a:gd name="T9" fmla="*/ 2 h 21"/>
                <a:gd name="T10" fmla="*/ 17 w 27"/>
                <a:gd name="T11" fmla="*/ 11 h 21"/>
                <a:gd name="T12" fmla="*/ 17 w 27"/>
                <a:gd name="T13" fmla="*/ 11 h 21"/>
                <a:gd name="T14" fmla="*/ 22 w 27"/>
                <a:gd name="T15" fmla="*/ 5 h 21"/>
                <a:gd name="T16" fmla="*/ 18 w 27"/>
                <a:gd name="T17" fmla="*/ 6 h 21"/>
                <a:gd name="T18" fmla="*/ 17 w 27"/>
                <a:gd name="T19" fmla="*/ 11 h 21"/>
                <a:gd name="T20" fmla="*/ 11 w 27"/>
                <a:gd name="T21" fmla="*/ 6 h 21"/>
                <a:gd name="T22" fmla="*/ 11 w 27"/>
                <a:gd name="T23" fmla="*/ 6 h 21"/>
                <a:gd name="T24" fmla="*/ 17 w 27"/>
                <a:gd name="T25" fmla="*/ 5 h 21"/>
                <a:gd name="T26" fmla="*/ 11 w 27"/>
                <a:gd name="T27" fmla="*/ 6 h 21"/>
                <a:gd name="T28" fmla="*/ 5 w 27"/>
                <a:gd name="T29" fmla="*/ 17 h 21"/>
                <a:gd name="T30" fmla="*/ 5 w 27"/>
                <a:gd name="T31" fmla="*/ 17 h 21"/>
                <a:gd name="T32" fmla="*/ 14 w 27"/>
                <a:gd name="T33" fmla="*/ 15 h 21"/>
                <a:gd name="T34" fmla="*/ 8 w 27"/>
                <a:gd name="T35" fmla="*/ 10 h 21"/>
                <a:gd name="T36" fmla="*/ 5 w 27"/>
                <a:gd name="T3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26" y="2"/>
                  </a:moveTo>
                  <a:cubicBezTo>
                    <a:pt x="27" y="7"/>
                    <a:pt x="21" y="13"/>
                    <a:pt x="19" y="20"/>
                  </a:cubicBezTo>
                  <a:cubicBezTo>
                    <a:pt x="12" y="19"/>
                    <a:pt x="7" y="21"/>
                    <a:pt x="0" y="20"/>
                  </a:cubicBezTo>
                  <a:cubicBezTo>
                    <a:pt x="0" y="13"/>
                    <a:pt x="5" y="11"/>
                    <a:pt x="4" y="5"/>
                  </a:cubicBezTo>
                  <a:cubicBezTo>
                    <a:pt x="11" y="4"/>
                    <a:pt x="17" y="0"/>
                    <a:pt x="26" y="2"/>
                  </a:cubicBezTo>
                  <a:close/>
                  <a:moveTo>
                    <a:pt x="17" y="11"/>
                  </a:moveTo>
                  <a:cubicBezTo>
                    <a:pt x="17" y="11"/>
                    <a:pt x="17" y="11"/>
                    <a:pt x="17" y="11"/>
                  </a:cubicBezTo>
                  <a:cubicBezTo>
                    <a:pt x="20" y="12"/>
                    <a:pt x="21" y="9"/>
                    <a:pt x="22" y="5"/>
                  </a:cubicBezTo>
                  <a:cubicBezTo>
                    <a:pt x="20" y="5"/>
                    <a:pt x="18" y="4"/>
                    <a:pt x="18" y="6"/>
                  </a:cubicBezTo>
                  <a:cubicBezTo>
                    <a:pt x="21" y="7"/>
                    <a:pt x="17" y="9"/>
                    <a:pt x="17" y="11"/>
                  </a:cubicBezTo>
                  <a:close/>
                  <a:moveTo>
                    <a:pt x="11" y="6"/>
                  </a:moveTo>
                  <a:cubicBezTo>
                    <a:pt x="11" y="6"/>
                    <a:pt x="11" y="6"/>
                    <a:pt x="11" y="6"/>
                  </a:cubicBezTo>
                  <a:cubicBezTo>
                    <a:pt x="14" y="7"/>
                    <a:pt x="16" y="8"/>
                    <a:pt x="17" y="5"/>
                  </a:cubicBezTo>
                  <a:cubicBezTo>
                    <a:pt x="14" y="5"/>
                    <a:pt x="12" y="4"/>
                    <a:pt x="11" y="6"/>
                  </a:cubicBezTo>
                  <a:close/>
                  <a:moveTo>
                    <a:pt x="5" y="17"/>
                  </a:moveTo>
                  <a:cubicBezTo>
                    <a:pt x="5" y="17"/>
                    <a:pt x="5" y="17"/>
                    <a:pt x="5" y="17"/>
                  </a:cubicBezTo>
                  <a:cubicBezTo>
                    <a:pt x="9" y="17"/>
                    <a:pt x="13" y="19"/>
                    <a:pt x="14" y="15"/>
                  </a:cubicBezTo>
                  <a:cubicBezTo>
                    <a:pt x="12" y="13"/>
                    <a:pt x="8" y="13"/>
                    <a:pt x="8" y="10"/>
                  </a:cubicBezTo>
                  <a:cubicBezTo>
                    <a:pt x="6" y="11"/>
                    <a:pt x="5" y="14"/>
                    <a:pt x="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9" name="Freeform 35"/>
            <p:cNvSpPr>
              <a:spLocks noEditPoints="1"/>
            </p:cNvSpPr>
            <p:nvPr/>
          </p:nvSpPr>
          <p:spPr bwMode="auto">
            <a:xfrm>
              <a:off x="3828" y="2247"/>
              <a:ext cx="91" cy="65"/>
            </a:xfrm>
            <a:custGeom>
              <a:avLst/>
              <a:gdLst>
                <a:gd name="T0" fmla="*/ 34 w 34"/>
                <a:gd name="T1" fmla="*/ 6 h 24"/>
                <a:gd name="T2" fmla="*/ 25 w 34"/>
                <a:gd name="T3" fmla="*/ 22 h 24"/>
                <a:gd name="T4" fmla="*/ 0 w 34"/>
                <a:gd name="T5" fmla="*/ 19 h 24"/>
                <a:gd name="T6" fmla="*/ 7 w 34"/>
                <a:gd name="T7" fmla="*/ 4 h 24"/>
                <a:gd name="T8" fmla="*/ 34 w 34"/>
                <a:gd name="T9" fmla="*/ 6 h 24"/>
                <a:gd name="T10" fmla="*/ 10 w 34"/>
                <a:gd name="T11" fmla="*/ 11 h 24"/>
                <a:gd name="T12" fmla="*/ 10 w 34"/>
                <a:gd name="T13" fmla="*/ 11 h 24"/>
                <a:gd name="T14" fmla="*/ 13 w 34"/>
                <a:gd name="T15" fmla="*/ 11 h 24"/>
                <a:gd name="T16" fmla="*/ 14 w 34"/>
                <a:gd name="T17" fmla="*/ 8 h 24"/>
                <a:gd name="T18" fmla="*/ 12 w 34"/>
                <a:gd name="T19" fmla="*/ 8 h 24"/>
                <a:gd name="T20" fmla="*/ 10 w 34"/>
                <a:gd name="T21" fmla="*/ 11 h 24"/>
                <a:gd name="T22" fmla="*/ 17 w 34"/>
                <a:gd name="T23" fmla="*/ 16 h 24"/>
                <a:gd name="T24" fmla="*/ 17 w 34"/>
                <a:gd name="T25" fmla="*/ 16 h 24"/>
                <a:gd name="T26" fmla="*/ 25 w 34"/>
                <a:gd name="T27" fmla="*/ 13 h 24"/>
                <a:gd name="T28" fmla="*/ 17 w 34"/>
                <a:gd name="T29" fmla="*/ 16 h 24"/>
                <a:gd name="T30" fmla="*/ 6 w 34"/>
                <a:gd name="T31" fmla="*/ 18 h 24"/>
                <a:gd name="T32" fmla="*/ 6 w 34"/>
                <a:gd name="T33" fmla="*/ 18 h 24"/>
                <a:gd name="T34" fmla="*/ 10 w 34"/>
                <a:gd name="T35" fmla="*/ 19 h 24"/>
                <a:gd name="T36" fmla="*/ 10 w 34"/>
                <a:gd name="T37" fmla="*/ 15 h 24"/>
                <a:gd name="T38" fmla="*/ 7 w 34"/>
                <a:gd name="T39" fmla="*/ 15 h 24"/>
                <a:gd name="T40" fmla="*/ 6 w 34"/>
                <a:gd name="T41"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24">
                  <a:moveTo>
                    <a:pt x="34" y="6"/>
                  </a:moveTo>
                  <a:cubicBezTo>
                    <a:pt x="32" y="12"/>
                    <a:pt x="28" y="16"/>
                    <a:pt x="25" y="22"/>
                  </a:cubicBezTo>
                  <a:cubicBezTo>
                    <a:pt x="18" y="20"/>
                    <a:pt x="8" y="24"/>
                    <a:pt x="0" y="19"/>
                  </a:cubicBezTo>
                  <a:cubicBezTo>
                    <a:pt x="2" y="14"/>
                    <a:pt x="6" y="11"/>
                    <a:pt x="7" y="4"/>
                  </a:cubicBezTo>
                  <a:cubicBezTo>
                    <a:pt x="13" y="0"/>
                    <a:pt x="26" y="1"/>
                    <a:pt x="34" y="6"/>
                  </a:cubicBezTo>
                  <a:close/>
                  <a:moveTo>
                    <a:pt x="10" y="11"/>
                  </a:moveTo>
                  <a:cubicBezTo>
                    <a:pt x="10" y="11"/>
                    <a:pt x="10" y="11"/>
                    <a:pt x="10" y="11"/>
                  </a:cubicBezTo>
                  <a:cubicBezTo>
                    <a:pt x="11" y="11"/>
                    <a:pt x="12" y="11"/>
                    <a:pt x="13" y="11"/>
                  </a:cubicBezTo>
                  <a:cubicBezTo>
                    <a:pt x="13" y="10"/>
                    <a:pt x="14" y="10"/>
                    <a:pt x="14" y="8"/>
                  </a:cubicBezTo>
                  <a:cubicBezTo>
                    <a:pt x="14" y="8"/>
                    <a:pt x="13" y="8"/>
                    <a:pt x="12" y="8"/>
                  </a:cubicBezTo>
                  <a:cubicBezTo>
                    <a:pt x="12" y="9"/>
                    <a:pt x="10" y="9"/>
                    <a:pt x="10" y="11"/>
                  </a:cubicBezTo>
                  <a:close/>
                  <a:moveTo>
                    <a:pt x="17" y="16"/>
                  </a:moveTo>
                  <a:cubicBezTo>
                    <a:pt x="17" y="16"/>
                    <a:pt x="17" y="16"/>
                    <a:pt x="17" y="16"/>
                  </a:cubicBezTo>
                  <a:cubicBezTo>
                    <a:pt x="21" y="16"/>
                    <a:pt x="24" y="16"/>
                    <a:pt x="25" y="13"/>
                  </a:cubicBezTo>
                  <a:cubicBezTo>
                    <a:pt x="22" y="13"/>
                    <a:pt x="19" y="14"/>
                    <a:pt x="17" y="16"/>
                  </a:cubicBezTo>
                  <a:close/>
                  <a:moveTo>
                    <a:pt x="6" y="18"/>
                  </a:moveTo>
                  <a:cubicBezTo>
                    <a:pt x="6" y="18"/>
                    <a:pt x="6" y="18"/>
                    <a:pt x="6" y="18"/>
                  </a:cubicBezTo>
                  <a:cubicBezTo>
                    <a:pt x="8" y="18"/>
                    <a:pt x="9" y="18"/>
                    <a:pt x="10" y="19"/>
                  </a:cubicBezTo>
                  <a:cubicBezTo>
                    <a:pt x="10" y="18"/>
                    <a:pt x="10" y="16"/>
                    <a:pt x="10" y="15"/>
                  </a:cubicBezTo>
                  <a:cubicBezTo>
                    <a:pt x="9" y="15"/>
                    <a:pt x="8" y="15"/>
                    <a:pt x="7" y="15"/>
                  </a:cubicBezTo>
                  <a:cubicBezTo>
                    <a:pt x="7" y="16"/>
                    <a:pt x="7" y="17"/>
                    <a:pt x="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0" name="Freeform 36"/>
            <p:cNvSpPr>
              <a:spLocks noEditPoints="1"/>
            </p:cNvSpPr>
            <p:nvPr/>
          </p:nvSpPr>
          <p:spPr bwMode="auto">
            <a:xfrm>
              <a:off x="3742" y="2250"/>
              <a:ext cx="89" cy="56"/>
            </a:xfrm>
            <a:custGeom>
              <a:avLst/>
              <a:gdLst>
                <a:gd name="T0" fmla="*/ 33 w 33"/>
                <a:gd name="T1" fmla="*/ 1 h 21"/>
                <a:gd name="T2" fmla="*/ 22 w 33"/>
                <a:gd name="T3" fmla="*/ 21 h 21"/>
                <a:gd name="T4" fmla="*/ 0 w 33"/>
                <a:gd name="T5" fmla="*/ 19 h 21"/>
                <a:gd name="T6" fmla="*/ 8 w 33"/>
                <a:gd name="T7" fmla="*/ 1 h 21"/>
                <a:gd name="T8" fmla="*/ 33 w 33"/>
                <a:gd name="T9" fmla="*/ 1 h 21"/>
                <a:gd name="T10" fmla="*/ 17 w 33"/>
                <a:gd name="T11" fmla="*/ 9 h 21"/>
                <a:gd name="T12" fmla="*/ 17 w 33"/>
                <a:gd name="T13" fmla="*/ 9 h 21"/>
                <a:gd name="T14" fmla="*/ 23 w 33"/>
                <a:gd name="T15" fmla="*/ 12 h 21"/>
                <a:gd name="T16" fmla="*/ 26 w 33"/>
                <a:gd name="T17" fmla="*/ 7 h 21"/>
                <a:gd name="T18" fmla="*/ 17 w 33"/>
                <a:gd name="T19" fmla="*/ 9 h 21"/>
                <a:gd name="T20" fmla="*/ 20 w 33"/>
                <a:gd name="T21" fmla="*/ 14 h 21"/>
                <a:gd name="T22" fmla="*/ 20 w 33"/>
                <a:gd name="T23" fmla="*/ 14 h 21"/>
                <a:gd name="T24" fmla="*/ 20 w 33"/>
                <a:gd name="T25" fmla="*/ 15 h 21"/>
                <a:gd name="T26" fmla="*/ 20 w 33"/>
                <a:gd name="T27" fmla="*/ 14 h 21"/>
                <a:gd name="T28" fmla="*/ 5 w 33"/>
                <a:gd name="T29" fmla="*/ 14 h 21"/>
                <a:gd name="T30" fmla="*/ 5 w 33"/>
                <a:gd name="T31" fmla="*/ 14 h 21"/>
                <a:gd name="T32" fmla="*/ 11 w 33"/>
                <a:gd name="T33" fmla="*/ 13 h 21"/>
                <a:gd name="T34" fmla="*/ 5 w 33"/>
                <a:gd name="T35" fmla="*/ 1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21">
                  <a:moveTo>
                    <a:pt x="33" y="1"/>
                  </a:moveTo>
                  <a:cubicBezTo>
                    <a:pt x="30" y="8"/>
                    <a:pt x="27" y="16"/>
                    <a:pt x="22" y="21"/>
                  </a:cubicBezTo>
                  <a:cubicBezTo>
                    <a:pt x="17" y="20"/>
                    <a:pt x="7" y="20"/>
                    <a:pt x="0" y="19"/>
                  </a:cubicBezTo>
                  <a:cubicBezTo>
                    <a:pt x="2" y="12"/>
                    <a:pt x="6" y="7"/>
                    <a:pt x="8" y="1"/>
                  </a:cubicBezTo>
                  <a:cubicBezTo>
                    <a:pt x="16" y="1"/>
                    <a:pt x="24" y="0"/>
                    <a:pt x="33" y="1"/>
                  </a:cubicBezTo>
                  <a:close/>
                  <a:moveTo>
                    <a:pt x="17" y="9"/>
                  </a:moveTo>
                  <a:cubicBezTo>
                    <a:pt x="17" y="9"/>
                    <a:pt x="17" y="9"/>
                    <a:pt x="17" y="9"/>
                  </a:cubicBezTo>
                  <a:cubicBezTo>
                    <a:pt x="22" y="9"/>
                    <a:pt x="22" y="8"/>
                    <a:pt x="23" y="12"/>
                  </a:cubicBezTo>
                  <a:cubicBezTo>
                    <a:pt x="23" y="10"/>
                    <a:pt x="26" y="10"/>
                    <a:pt x="26" y="7"/>
                  </a:cubicBezTo>
                  <a:cubicBezTo>
                    <a:pt x="22" y="6"/>
                    <a:pt x="19" y="7"/>
                    <a:pt x="17" y="9"/>
                  </a:cubicBezTo>
                  <a:close/>
                  <a:moveTo>
                    <a:pt x="20" y="14"/>
                  </a:moveTo>
                  <a:cubicBezTo>
                    <a:pt x="20" y="14"/>
                    <a:pt x="20" y="14"/>
                    <a:pt x="20" y="14"/>
                  </a:cubicBezTo>
                  <a:cubicBezTo>
                    <a:pt x="20" y="14"/>
                    <a:pt x="20" y="15"/>
                    <a:pt x="20" y="15"/>
                  </a:cubicBezTo>
                  <a:cubicBezTo>
                    <a:pt x="14" y="20"/>
                    <a:pt x="26" y="14"/>
                    <a:pt x="20" y="14"/>
                  </a:cubicBezTo>
                  <a:close/>
                  <a:moveTo>
                    <a:pt x="5" y="14"/>
                  </a:moveTo>
                  <a:cubicBezTo>
                    <a:pt x="5" y="14"/>
                    <a:pt x="5" y="14"/>
                    <a:pt x="5" y="14"/>
                  </a:cubicBezTo>
                  <a:cubicBezTo>
                    <a:pt x="7" y="16"/>
                    <a:pt x="11" y="17"/>
                    <a:pt x="11" y="13"/>
                  </a:cubicBezTo>
                  <a:cubicBezTo>
                    <a:pt x="9" y="12"/>
                    <a:pt x="6" y="12"/>
                    <a:pt x="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1" name="Freeform 37"/>
            <p:cNvSpPr>
              <a:spLocks noEditPoints="1"/>
            </p:cNvSpPr>
            <p:nvPr/>
          </p:nvSpPr>
          <p:spPr bwMode="auto">
            <a:xfrm>
              <a:off x="3581" y="2236"/>
              <a:ext cx="86" cy="62"/>
            </a:xfrm>
            <a:custGeom>
              <a:avLst/>
              <a:gdLst>
                <a:gd name="T0" fmla="*/ 28 w 32"/>
                <a:gd name="T1" fmla="*/ 0 h 23"/>
                <a:gd name="T2" fmla="*/ 19 w 32"/>
                <a:gd name="T3" fmla="*/ 23 h 23"/>
                <a:gd name="T4" fmla="*/ 0 w 32"/>
                <a:gd name="T5" fmla="*/ 19 h 23"/>
                <a:gd name="T6" fmla="*/ 8 w 32"/>
                <a:gd name="T7" fmla="*/ 0 h 23"/>
                <a:gd name="T8" fmla="*/ 28 w 32"/>
                <a:gd name="T9" fmla="*/ 0 h 23"/>
                <a:gd name="T10" fmla="*/ 13 w 32"/>
                <a:gd name="T11" fmla="*/ 3 h 23"/>
                <a:gd name="T12" fmla="*/ 13 w 32"/>
                <a:gd name="T13" fmla="*/ 3 h 23"/>
                <a:gd name="T14" fmla="*/ 23 w 32"/>
                <a:gd name="T15" fmla="*/ 4 h 23"/>
                <a:gd name="T16" fmla="*/ 13 w 32"/>
                <a:gd name="T17" fmla="*/ 3 h 23"/>
                <a:gd name="T18" fmla="*/ 5 w 32"/>
                <a:gd name="T19" fmla="*/ 18 h 23"/>
                <a:gd name="T20" fmla="*/ 5 w 32"/>
                <a:gd name="T21" fmla="*/ 18 h 23"/>
                <a:gd name="T22" fmla="*/ 12 w 32"/>
                <a:gd name="T23" fmla="*/ 14 h 23"/>
                <a:gd name="T24" fmla="*/ 5 w 3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23">
                  <a:moveTo>
                    <a:pt x="28" y="0"/>
                  </a:moveTo>
                  <a:cubicBezTo>
                    <a:pt x="32" y="7"/>
                    <a:pt x="22" y="16"/>
                    <a:pt x="19" y="23"/>
                  </a:cubicBezTo>
                  <a:cubicBezTo>
                    <a:pt x="12" y="20"/>
                    <a:pt x="4" y="22"/>
                    <a:pt x="0" y="19"/>
                  </a:cubicBezTo>
                  <a:cubicBezTo>
                    <a:pt x="4" y="15"/>
                    <a:pt x="7" y="6"/>
                    <a:pt x="8" y="0"/>
                  </a:cubicBezTo>
                  <a:cubicBezTo>
                    <a:pt x="14" y="0"/>
                    <a:pt x="21" y="1"/>
                    <a:pt x="28" y="0"/>
                  </a:cubicBezTo>
                  <a:close/>
                  <a:moveTo>
                    <a:pt x="13" y="3"/>
                  </a:moveTo>
                  <a:cubicBezTo>
                    <a:pt x="13" y="3"/>
                    <a:pt x="13" y="3"/>
                    <a:pt x="13" y="3"/>
                  </a:cubicBezTo>
                  <a:cubicBezTo>
                    <a:pt x="12" y="7"/>
                    <a:pt x="23" y="7"/>
                    <a:pt x="23" y="4"/>
                  </a:cubicBezTo>
                  <a:cubicBezTo>
                    <a:pt x="20" y="3"/>
                    <a:pt x="16" y="1"/>
                    <a:pt x="13" y="3"/>
                  </a:cubicBezTo>
                  <a:close/>
                  <a:moveTo>
                    <a:pt x="5" y="18"/>
                  </a:moveTo>
                  <a:cubicBezTo>
                    <a:pt x="5" y="18"/>
                    <a:pt x="5" y="18"/>
                    <a:pt x="5" y="18"/>
                  </a:cubicBezTo>
                  <a:cubicBezTo>
                    <a:pt x="9" y="19"/>
                    <a:pt x="11" y="18"/>
                    <a:pt x="12" y="14"/>
                  </a:cubicBezTo>
                  <a:cubicBezTo>
                    <a:pt x="8" y="12"/>
                    <a:pt x="5" y="14"/>
                    <a:pt x="5"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2" name="Freeform 38"/>
            <p:cNvSpPr>
              <a:spLocks noEditPoints="1"/>
            </p:cNvSpPr>
            <p:nvPr/>
          </p:nvSpPr>
          <p:spPr bwMode="auto">
            <a:xfrm>
              <a:off x="3814" y="2320"/>
              <a:ext cx="84" cy="56"/>
            </a:xfrm>
            <a:custGeom>
              <a:avLst/>
              <a:gdLst>
                <a:gd name="T0" fmla="*/ 31 w 31"/>
                <a:gd name="T1" fmla="*/ 2 h 21"/>
                <a:gd name="T2" fmla="*/ 19 w 31"/>
                <a:gd name="T3" fmla="*/ 20 h 21"/>
                <a:gd name="T4" fmla="*/ 0 w 31"/>
                <a:gd name="T5" fmla="*/ 19 h 21"/>
                <a:gd name="T6" fmla="*/ 6 w 31"/>
                <a:gd name="T7" fmla="*/ 0 h 21"/>
                <a:gd name="T8" fmla="*/ 31 w 31"/>
                <a:gd name="T9" fmla="*/ 2 h 21"/>
                <a:gd name="T10" fmla="*/ 10 w 31"/>
                <a:gd name="T11" fmla="*/ 17 h 21"/>
                <a:gd name="T12" fmla="*/ 10 w 31"/>
                <a:gd name="T13" fmla="*/ 17 h 21"/>
                <a:gd name="T14" fmla="*/ 9 w 31"/>
                <a:gd name="T15" fmla="*/ 7 h 21"/>
                <a:gd name="T16" fmla="*/ 10 w 31"/>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1">
                  <a:moveTo>
                    <a:pt x="31" y="2"/>
                  </a:moveTo>
                  <a:cubicBezTo>
                    <a:pt x="28" y="10"/>
                    <a:pt x="23" y="15"/>
                    <a:pt x="19" y="20"/>
                  </a:cubicBezTo>
                  <a:cubicBezTo>
                    <a:pt x="13" y="20"/>
                    <a:pt x="7" y="21"/>
                    <a:pt x="0" y="19"/>
                  </a:cubicBezTo>
                  <a:cubicBezTo>
                    <a:pt x="0" y="13"/>
                    <a:pt x="5" y="9"/>
                    <a:pt x="6" y="0"/>
                  </a:cubicBezTo>
                  <a:cubicBezTo>
                    <a:pt x="13" y="0"/>
                    <a:pt x="21" y="0"/>
                    <a:pt x="31" y="2"/>
                  </a:cubicBezTo>
                  <a:close/>
                  <a:moveTo>
                    <a:pt x="10" y="17"/>
                  </a:moveTo>
                  <a:cubicBezTo>
                    <a:pt x="10" y="17"/>
                    <a:pt x="10" y="17"/>
                    <a:pt x="10" y="17"/>
                  </a:cubicBezTo>
                  <a:cubicBezTo>
                    <a:pt x="7" y="14"/>
                    <a:pt x="13" y="9"/>
                    <a:pt x="9" y="7"/>
                  </a:cubicBezTo>
                  <a:cubicBezTo>
                    <a:pt x="7" y="11"/>
                    <a:pt x="2" y="16"/>
                    <a:pt x="1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3" name="Freeform 39"/>
            <p:cNvSpPr>
              <a:spLocks noEditPoints="1"/>
            </p:cNvSpPr>
            <p:nvPr/>
          </p:nvSpPr>
          <p:spPr bwMode="auto">
            <a:xfrm>
              <a:off x="3720" y="2314"/>
              <a:ext cx="92" cy="57"/>
            </a:xfrm>
            <a:custGeom>
              <a:avLst/>
              <a:gdLst>
                <a:gd name="T0" fmla="*/ 31 w 34"/>
                <a:gd name="T1" fmla="*/ 0 h 21"/>
                <a:gd name="T2" fmla="*/ 18 w 34"/>
                <a:gd name="T3" fmla="*/ 20 h 21"/>
                <a:gd name="T4" fmla="*/ 9 w 34"/>
                <a:gd name="T5" fmla="*/ 19 h 21"/>
                <a:gd name="T6" fmla="*/ 0 w 34"/>
                <a:gd name="T7" fmla="*/ 20 h 21"/>
                <a:gd name="T8" fmla="*/ 9 w 34"/>
                <a:gd name="T9" fmla="*/ 0 h 21"/>
                <a:gd name="T10" fmla="*/ 31 w 34"/>
                <a:gd name="T11" fmla="*/ 0 h 21"/>
                <a:gd name="T12" fmla="*/ 8 w 34"/>
                <a:gd name="T13" fmla="*/ 12 h 21"/>
                <a:gd name="T14" fmla="*/ 8 w 34"/>
                <a:gd name="T15" fmla="*/ 12 h 21"/>
                <a:gd name="T16" fmla="*/ 15 w 34"/>
                <a:gd name="T17" fmla="*/ 9 h 21"/>
                <a:gd name="T18" fmla="*/ 9 w 34"/>
                <a:gd name="T19" fmla="*/ 8 h 21"/>
                <a:gd name="T20" fmla="*/ 8 w 34"/>
                <a:gd name="T21" fmla="*/ 12 h 21"/>
                <a:gd name="T22" fmla="*/ 18 w 34"/>
                <a:gd name="T23" fmla="*/ 16 h 21"/>
                <a:gd name="T24" fmla="*/ 18 w 34"/>
                <a:gd name="T25" fmla="*/ 16 h 21"/>
                <a:gd name="T26" fmla="*/ 20 w 34"/>
                <a:gd name="T27" fmla="*/ 10 h 21"/>
                <a:gd name="T28" fmla="*/ 18 w 34"/>
                <a:gd name="T29" fmla="*/ 16 h 21"/>
                <a:gd name="T30" fmla="*/ 6 w 34"/>
                <a:gd name="T31" fmla="*/ 16 h 21"/>
                <a:gd name="T32" fmla="*/ 6 w 34"/>
                <a:gd name="T33" fmla="*/ 16 h 21"/>
                <a:gd name="T34" fmla="*/ 10 w 34"/>
                <a:gd name="T35" fmla="*/ 15 h 21"/>
                <a:gd name="T36" fmla="*/ 6 w 34"/>
                <a:gd name="T37"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21">
                  <a:moveTo>
                    <a:pt x="31" y="0"/>
                  </a:moveTo>
                  <a:cubicBezTo>
                    <a:pt x="34" y="3"/>
                    <a:pt x="22" y="19"/>
                    <a:pt x="18" y="20"/>
                  </a:cubicBezTo>
                  <a:cubicBezTo>
                    <a:pt x="17" y="21"/>
                    <a:pt x="12" y="19"/>
                    <a:pt x="9" y="19"/>
                  </a:cubicBezTo>
                  <a:cubicBezTo>
                    <a:pt x="6" y="20"/>
                    <a:pt x="3" y="21"/>
                    <a:pt x="0" y="20"/>
                  </a:cubicBezTo>
                  <a:cubicBezTo>
                    <a:pt x="3" y="13"/>
                    <a:pt x="6" y="6"/>
                    <a:pt x="9" y="0"/>
                  </a:cubicBezTo>
                  <a:cubicBezTo>
                    <a:pt x="15" y="6"/>
                    <a:pt x="24" y="0"/>
                    <a:pt x="31" y="0"/>
                  </a:cubicBezTo>
                  <a:close/>
                  <a:moveTo>
                    <a:pt x="8" y="12"/>
                  </a:moveTo>
                  <a:cubicBezTo>
                    <a:pt x="8" y="12"/>
                    <a:pt x="8" y="12"/>
                    <a:pt x="8" y="12"/>
                  </a:cubicBezTo>
                  <a:cubicBezTo>
                    <a:pt x="12" y="13"/>
                    <a:pt x="13" y="11"/>
                    <a:pt x="15" y="9"/>
                  </a:cubicBezTo>
                  <a:cubicBezTo>
                    <a:pt x="13" y="9"/>
                    <a:pt x="11" y="8"/>
                    <a:pt x="9" y="8"/>
                  </a:cubicBezTo>
                  <a:cubicBezTo>
                    <a:pt x="9" y="9"/>
                    <a:pt x="9" y="11"/>
                    <a:pt x="8" y="12"/>
                  </a:cubicBezTo>
                  <a:close/>
                  <a:moveTo>
                    <a:pt x="18" y="16"/>
                  </a:moveTo>
                  <a:cubicBezTo>
                    <a:pt x="18" y="16"/>
                    <a:pt x="18" y="16"/>
                    <a:pt x="18" y="16"/>
                  </a:cubicBezTo>
                  <a:cubicBezTo>
                    <a:pt x="18" y="14"/>
                    <a:pt x="23" y="12"/>
                    <a:pt x="20" y="10"/>
                  </a:cubicBezTo>
                  <a:cubicBezTo>
                    <a:pt x="20" y="12"/>
                    <a:pt x="15" y="13"/>
                    <a:pt x="18" y="16"/>
                  </a:cubicBezTo>
                  <a:close/>
                  <a:moveTo>
                    <a:pt x="6" y="16"/>
                  </a:moveTo>
                  <a:cubicBezTo>
                    <a:pt x="6" y="16"/>
                    <a:pt x="6" y="16"/>
                    <a:pt x="6" y="16"/>
                  </a:cubicBezTo>
                  <a:cubicBezTo>
                    <a:pt x="8" y="17"/>
                    <a:pt x="9" y="16"/>
                    <a:pt x="10" y="15"/>
                  </a:cubicBezTo>
                  <a:cubicBezTo>
                    <a:pt x="8" y="15"/>
                    <a:pt x="6" y="14"/>
                    <a:pt x="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4" name="Freeform 40"/>
            <p:cNvSpPr>
              <a:spLocks noEditPoints="1"/>
            </p:cNvSpPr>
            <p:nvPr/>
          </p:nvSpPr>
          <p:spPr bwMode="auto">
            <a:xfrm>
              <a:off x="4032" y="2384"/>
              <a:ext cx="83" cy="62"/>
            </a:xfrm>
            <a:custGeom>
              <a:avLst/>
              <a:gdLst>
                <a:gd name="T0" fmla="*/ 31 w 31"/>
                <a:gd name="T1" fmla="*/ 4 h 23"/>
                <a:gd name="T2" fmla="*/ 24 w 31"/>
                <a:gd name="T3" fmla="*/ 22 h 23"/>
                <a:gd name="T4" fmla="*/ 14 w 31"/>
                <a:gd name="T5" fmla="*/ 18 h 23"/>
                <a:gd name="T6" fmla="*/ 2 w 31"/>
                <a:gd name="T7" fmla="*/ 19 h 23"/>
                <a:gd name="T8" fmla="*/ 5 w 31"/>
                <a:gd name="T9" fmla="*/ 6 h 23"/>
                <a:gd name="T10" fmla="*/ 31 w 31"/>
                <a:gd name="T11" fmla="*/ 4 h 23"/>
                <a:gd name="T12" fmla="*/ 14 w 31"/>
                <a:gd name="T13" fmla="*/ 7 h 23"/>
                <a:gd name="T14" fmla="*/ 14 w 31"/>
                <a:gd name="T15" fmla="*/ 7 h 23"/>
                <a:gd name="T16" fmla="*/ 21 w 31"/>
                <a:gd name="T17" fmla="*/ 10 h 23"/>
                <a:gd name="T18" fmla="*/ 17 w 31"/>
                <a:gd name="T19" fmla="*/ 15 h 23"/>
                <a:gd name="T20" fmla="*/ 23 w 31"/>
                <a:gd name="T21" fmla="*/ 17 h 23"/>
                <a:gd name="T22" fmla="*/ 26 w 31"/>
                <a:gd name="T23" fmla="*/ 6 h 23"/>
                <a:gd name="T24" fmla="*/ 14 w 31"/>
                <a:gd name="T25" fmla="*/ 7 h 23"/>
                <a:gd name="T26" fmla="*/ 9 w 31"/>
                <a:gd name="T27" fmla="*/ 17 h 23"/>
                <a:gd name="T28" fmla="*/ 9 w 31"/>
                <a:gd name="T29" fmla="*/ 17 h 23"/>
                <a:gd name="T30" fmla="*/ 12 w 31"/>
                <a:gd name="T31" fmla="*/ 11 h 23"/>
                <a:gd name="T32" fmla="*/ 9 w 31"/>
                <a:gd name="T33"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23">
                  <a:moveTo>
                    <a:pt x="31" y="4"/>
                  </a:moveTo>
                  <a:cubicBezTo>
                    <a:pt x="30" y="11"/>
                    <a:pt x="27" y="17"/>
                    <a:pt x="24" y="22"/>
                  </a:cubicBezTo>
                  <a:cubicBezTo>
                    <a:pt x="19" y="23"/>
                    <a:pt x="20" y="18"/>
                    <a:pt x="14" y="18"/>
                  </a:cubicBezTo>
                  <a:cubicBezTo>
                    <a:pt x="10" y="18"/>
                    <a:pt x="8" y="22"/>
                    <a:pt x="2" y="19"/>
                  </a:cubicBezTo>
                  <a:cubicBezTo>
                    <a:pt x="0" y="15"/>
                    <a:pt x="8" y="11"/>
                    <a:pt x="5" y="6"/>
                  </a:cubicBezTo>
                  <a:cubicBezTo>
                    <a:pt x="11" y="0"/>
                    <a:pt x="23" y="2"/>
                    <a:pt x="31" y="4"/>
                  </a:cubicBezTo>
                  <a:close/>
                  <a:moveTo>
                    <a:pt x="14" y="7"/>
                  </a:moveTo>
                  <a:cubicBezTo>
                    <a:pt x="14" y="7"/>
                    <a:pt x="14" y="7"/>
                    <a:pt x="14" y="7"/>
                  </a:cubicBezTo>
                  <a:cubicBezTo>
                    <a:pt x="17" y="7"/>
                    <a:pt x="21" y="6"/>
                    <a:pt x="21" y="10"/>
                  </a:cubicBezTo>
                  <a:cubicBezTo>
                    <a:pt x="19" y="10"/>
                    <a:pt x="18" y="12"/>
                    <a:pt x="17" y="15"/>
                  </a:cubicBezTo>
                  <a:cubicBezTo>
                    <a:pt x="21" y="14"/>
                    <a:pt x="20" y="17"/>
                    <a:pt x="23" y="17"/>
                  </a:cubicBezTo>
                  <a:cubicBezTo>
                    <a:pt x="24" y="14"/>
                    <a:pt x="25" y="10"/>
                    <a:pt x="26" y="6"/>
                  </a:cubicBezTo>
                  <a:cubicBezTo>
                    <a:pt x="22" y="5"/>
                    <a:pt x="16" y="3"/>
                    <a:pt x="14" y="7"/>
                  </a:cubicBezTo>
                  <a:close/>
                  <a:moveTo>
                    <a:pt x="9" y="17"/>
                  </a:moveTo>
                  <a:cubicBezTo>
                    <a:pt x="9" y="17"/>
                    <a:pt x="9" y="17"/>
                    <a:pt x="9" y="17"/>
                  </a:cubicBezTo>
                  <a:cubicBezTo>
                    <a:pt x="10" y="15"/>
                    <a:pt x="12" y="15"/>
                    <a:pt x="12" y="11"/>
                  </a:cubicBezTo>
                  <a:cubicBezTo>
                    <a:pt x="9" y="9"/>
                    <a:pt x="6" y="16"/>
                    <a:pt x="9"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5" name="Freeform 41"/>
            <p:cNvSpPr>
              <a:spLocks noEditPoints="1"/>
            </p:cNvSpPr>
            <p:nvPr/>
          </p:nvSpPr>
          <p:spPr bwMode="auto">
            <a:xfrm>
              <a:off x="3645" y="2304"/>
              <a:ext cx="75" cy="61"/>
            </a:xfrm>
            <a:custGeom>
              <a:avLst/>
              <a:gdLst>
                <a:gd name="T0" fmla="*/ 28 w 28"/>
                <a:gd name="T1" fmla="*/ 5 h 23"/>
                <a:gd name="T2" fmla="*/ 15 w 28"/>
                <a:gd name="T3" fmla="*/ 22 h 23"/>
                <a:gd name="T4" fmla="*/ 0 w 28"/>
                <a:gd name="T5" fmla="*/ 20 h 23"/>
                <a:gd name="T6" fmla="*/ 8 w 28"/>
                <a:gd name="T7" fmla="*/ 4 h 23"/>
                <a:gd name="T8" fmla="*/ 28 w 28"/>
                <a:gd name="T9" fmla="*/ 5 h 23"/>
                <a:gd name="T10" fmla="*/ 6 w 28"/>
                <a:gd name="T11" fmla="*/ 17 h 23"/>
                <a:gd name="T12" fmla="*/ 6 w 28"/>
                <a:gd name="T13" fmla="*/ 17 h 23"/>
                <a:gd name="T14" fmla="*/ 10 w 28"/>
                <a:gd name="T15" fmla="*/ 17 h 23"/>
                <a:gd name="T16" fmla="*/ 13 w 28"/>
                <a:gd name="T17" fmla="*/ 10 h 23"/>
                <a:gd name="T18" fmla="*/ 6 w 28"/>
                <a:gd name="T19"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3">
                  <a:moveTo>
                    <a:pt x="28" y="5"/>
                  </a:moveTo>
                  <a:cubicBezTo>
                    <a:pt x="23" y="10"/>
                    <a:pt x="21" y="18"/>
                    <a:pt x="15" y="22"/>
                  </a:cubicBezTo>
                  <a:cubicBezTo>
                    <a:pt x="11" y="17"/>
                    <a:pt x="3" y="23"/>
                    <a:pt x="0" y="20"/>
                  </a:cubicBezTo>
                  <a:cubicBezTo>
                    <a:pt x="2" y="13"/>
                    <a:pt x="7" y="12"/>
                    <a:pt x="8" y="4"/>
                  </a:cubicBezTo>
                  <a:cubicBezTo>
                    <a:pt x="14" y="4"/>
                    <a:pt x="22" y="0"/>
                    <a:pt x="28" y="5"/>
                  </a:cubicBezTo>
                  <a:close/>
                  <a:moveTo>
                    <a:pt x="6" y="17"/>
                  </a:moveTo>
                  <a:cubicBezTo>
                    <a:pt x="6" y="17"/>
                    <a:pt x="6" y="17"/>
                    <a:pt x="6" y="17"/>
                  </a:cubicBezTo>
                  <a:cubicBezTo>
                    <a:pt x="8" y="18"/>
                    <a:pt x="9" y="18"/>
                    <a:pt x="10" y="17"/>
                  </a:cubicBezTo>
                  <a:cubicBezTo>
                    <a:pt x="10" y="14"/>
                    <a:pt x="11" y="11"/>
                    <a:pt x="13" y="10"/>
                  </a:cubicBezTo>
                  <a:cubicBezTo>
                    <a:pt x="8" y="8"/>
                    <a:pt x="5" y="15"/>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6" name="Freeform 42"/>
            <p:cNvSpPr>
              <a:spLocks noEditPoints="1"/>
            </p:cNvSpPr>
            <p:nvPr/>
          </p:nvSpPr>
          <p:spPr bwMode="auto">
            <a:xfrm>
              <a:off x="3954" y="2379"/>
              <a:ext cx="75" cy="59"/>
            </a:xfrm>
            <a:custGeom>
              <a:avLst/>
              <a:gdLst>
                <a:gd name="T0" fmla="*/ 28 w 28"/>
                <a:gd name="T1" fmla="*/ 4 h 22"/>
                <a:gd name="T2" fmla="*/ 15 w 28"/>
                <a:gd name="T3" fmla="*/ 21 h 22"/>
                <a:gd name="T4" fmla="*/ 0 w 28"/>
                <a:gd name="T5" fmla="*/ 19 h 22"/>
                <a:gd name="T6" fmla="*/ 6 w 28"/>
                <a:gd name="T7" fmla="*/ 4 h 22"/>
                <a:gd name="T8" fmla="*/ 28 w 28"/>
                <a:gd name="T9" fmla="*/ 4 h 22"/>
                <a:gd name="T10" fmla="*/ 19 w 28"/>
                <a:gd name="T11" fmla="*/ 10 h 22"/>
                <a:gd name="T12" fmla="*/ 19 w 28"/>
                <a:gd name="T13" fmla="*/ 10 h 22"/>
                <a:gd name="T14" fmla="*/ 22 w 28"/>
                <a:gd name="T15" fmla="*/ 6 h 22"/>
                <a:gd name="T16" fmla="*/ 20 w 28"/>
                <a:gd name="T17" fmla="*/ 6 h 22"/>
                <a:gd name="T18" fmla="*/ 18 w 28"/>
                <a:gd name="T19" fmla="*/ 7 h 22"/>
                <a:gd name="T20" fmla="*/ 19 w 28"/>
                <a:gd name="T21" fmla="*/ 10 h 22"/>
                <a:gd name="T22" fmla="*/ 7 w 28"/>
                <a:gd name="T23" fmla="*/ 17 h 22"/>
                <a:gd name="T24" fmla="*/ 7 w 28"/>
                <a:gd name="T25" fmla="*/ 17 h 22"/>
                <a:gd name="T26" fmla="*/ 11 w 28"/>
                <a:gd name="T27" fmla="*/ 18 h 22"/>
                <a:gd name="T28" fmla="*/ 7 w 28"/>
                <a:gd name="T2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28" y="4"/>
                  </a:moveTo>
                  <a:cubicBezTo>
                    <a:pt x="24" y="11"/>
                    <a:pt x="19" y="15"/>
                    <a:pt x="15" y="21"/>
                  </a:cubicBezTo>
                  <a:cubicBezTo>
                    <a:pt x="11" y="22"/>
                    <a:pt x="6" y="20"/>
                    <a:pt x="0" y="19"/>
                  </a:cubicBezTo>
                  <a:cubicBezTo>
                    <a:pt x="2" y="14"/>
                    <a:pt x="6" y="11"/>
                    <a:pt x="6" y="4"/>
                  </a:cubicBezTo>
                  <a:cubicBezTo>
                    <a:pt x="12" y="3"/>
                    <a:pt x="22" y="0"/>
                    <a:pt x="28" y="4"/>
                  </a:cubicBezTo>
                  <a:close/>
                  <a:moveTo>
                    <a:pt x="19" y="10"/>
                  </a:moveTo>
                  <a:cubicBezTo>
                    <a:pt x="19" y="10"/>
                    <a:pt x="19" y="10"/>
                    <a:pt x="19" y="10"/>
                  </a:cubicBezTo>
                  <a:cubicBezTo>
                    <a:pt x="19" y="8"/>
                    <a:pt x="22" y="10"/>
                    <a:pt x="22" y="6"/>
                  </a:cubicBezTo>
                  <a:cubicBezTo>
                    <a:pt x="21" y="6"/>
                    <a:pt x="20" y="6"/>
                    <a:pt x="20" y="6"/>
                  </a:cubicBezTo>
                  <a:cubicBezTo>
                    <a:pt x="19" y="6"/>
                    <a:pt x="18" y="6"/>
                    <a:pt x="18" y="7"/>
                  </a:cubicBezTo>
                  <a:cubicBezTo>
                    <a:pt x="22" y="8"/>
                    <a:pt x="15" y="10"/>
                    <a:pt x="19" y="10"/>
                  </a:cubicBezTo>
                  <a:close/>
                  <a:moveTo>
                    <a:pt x="7" y="17"/>
                  </a:moveTo>
                  <a:cubicBezTo>
                    <a:pt x="7" y="17"/>
                    <a:pt x="7" y="17"/>
                    <a:pt x="7" y="17"/>
                  </a:cubicBezTo>
                  <a:cubicBezTo>
                    <a:pt x="8" y="17"/>
                    <a:pt x="10" y="18"/>
                    <a:pt x="11" y="18"/>
                  </a:cubicBezTo>
                  <a:cubicBezTo>
                    <a:pt x="12" y="14"/>
                    <a:pt x="7" y="12"/>
                    <a:pt x="7"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7" name="Freeform 43"/>
            <p:cNvSpPr>
              <a:spLocks noEditPoints="1"/>
            </p:cNvSpPr>
            <p:nvPr/>
          </p:nvSpPr>
          <p:spPr bwMode="auto">
            <a:xfrm>
              <a:off x="3567" y="2304"/>
              <a:ext cx="73" cy="67"/>
            </a:xfrm>
            <a:custGeom>
              <a:avLst/>
              <a:gdLst>
                <a:gd name="T0" fmla="*/ 27 w 27"/>
                <a:gd name="T1" fmla="*/ 3 h 25"/>
                <a:gd name="T2" fmla="*/ 0 w 27"/>
                <a:gd name="T3" fmla="*/ 17 h 25"/>
                <a:gd name="T4" fmla="*/ 7 w 27"/>
                <a:gd name="T5" fmla="*/ 3 h 25"/>
                <a:gd name="T6" fmla="*/ 27 w 27"/>
                <a:gd name="T7" fmla="*/ 3 h 25"/>
                <a:gd name="T8" fmla="*/ 14 w 27"/>
                <a:gd name="T9" fmla="*/ 16 h 25"/>
                <a:gd name="T10" fmla="*/ 14 w 27"/>
                <a:gd name="T11" fmla="*/ 16 h 25"/>
                <a:gd name="T12" fmla="*/ 17 w 27"/>
                <a:gd name="T13" fmla="*/ 9 h 25"/>
                <a:gd name="T14" fmla="*/ 14 w 27"/>
                <a:gd name="T15" fmla="*/ 16 h 25"/>
                <a:gd name="T16" fmla="*/ 5 w 27"/>
                <a:gd name="T17" fmla="*/ 14 h 25"/>
                <a:gd name="T18" fmla="*/ 5 w 27"/>
                <a:gd name="T19" fmla="*/ 14 h 25"/>
                <a:gd name="T20" fmla="*/ 8 w 27"/>
                <a:gd name="T21" fmla="*/ 9 h 25"/>
                <a:gd name="T22" fmla="*/ 5 w 27"/>
                <a:gd name="T23"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25">
                  <a:moveTo>
                    <a:pt x="27" y="3"/>
                  </a:moveTo>
                  <a:cubicBezTo>
                    <a:pt x="21" y="15"/>
                    <a:pt x="17" y="25"/>
                    <a:pt x="0" y="17"/>
                  </a:cubicBezTo>
                  <a:cubicBezTo>
                    <a:pt x="2" y="11"/>
                    <a:pt x="5" y="7"/>
                    <a:pt x="7" y="3"/>
                  </a:cubicBezTo>
                  <a:cubicBezTo>
                    <a:pt x="14" y="4"/>
                    <a:pt x="21" y="0"/>
                    <a:pt x="27" y="3"/>
                  </a:cubicBezTo>
                  <a:close/>
                  <a:moveTo>
                    <a:pt x="14" y="16"/>
                  </a:moveTo>
                  <a:cubicBezTo>
                    <a:pt x="14" y="16"/>
                    <a:pt x="14" y="16"/>
                    <a:pt x="14" y="16"/>
                  </a:cubicBezTo>
                  <a:cubicBezTo>
                    <a:pt x="16" y="15"/>
                    <a:pt x="19" y="11"/>
                    <a:pt x="17" y="9"/>
                  </a:cubicBezTo>
                  <a:cubicBezTo>
                    <a:pt x="16" y="10"/>
                    <a:pt x="9" y="14"/>
                    <a:pt x="14" y="16"/>
                  </a:cubicBezTo>
                  <a:close/>
                  <a:moveTo>
                    <a:pt x="5" y="14"/>
                  </a:moveTo>
                  <a:cubicBezTo>
                    <a:pt x="5" y="14"/>
                    <a:pt x="5" y="14"/>
                    <a:pt x="5" y="14"/>
                  </a:cubicBezTo>
                  <a:cubicBezTo>
                    <a:pt x="8" y="16"/>
                    <a:pt x="11" y="8"/>
                    <a:pt x="8" y="9"/>
                  </a:cubicBezTo>
                  <a:cubicBezTo>
                    <a:pt x="8" y="12"/>
                    <a:pt x="5" y="11"/>
                    <a:pt x="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8" name="Freeform 44"/>
            <p:cNvSpPr>
              <a:spLocks noEditPoints="1"/>
            </p:cNvSpPr>
            <p:nvPr/>
          </p:nvSpPr>
          <p:spPr bwMode="auto">
            <a:xfrm>
              <a:off x="3879" y="2373"/>
              <a:ext cx="78" cy="59"/>
            </a:xfrm>
            <a:custGeom>
              <a:avLst/>
              <a:gdLst>
                <a:gd name="T0" fmla="*/ 29 w 29"/>
                <a:gd name="T1" fmla="*/ 2 h 22"/>
                <a:gd name="T2" fmla="*/ 22 w 29"/>
                <a:gd name="T3" fmla="*/ 21 h 22"/>
                <a:gd name="T4" fmla="*/ 0 w 29"/>
                <a:gd name="T5" fmla="*/ 20 h 22"/>
                <a:gd name="T6" fmla="*/ 7 w 29"/>
                <a:gd name="T7" fmla="*/ 3 h 22"/>
                <a:gd name="T8" fmla="*/ 29 w 29"/>
                <a:gd name="T9" fmla="*/ 2 h 22"/>
                <a:gd name="T10" fmla="*/ 12 w 29"/>
                <a:gd name="T11" fmla="*/ 15 h 22"/>
                <a:gd name="T12" fmla="*/ 12 w 29"/>
                <a:gd name="T13" fmla="*/ 15 h 22"/>
                <a:gd name="T14" fmla="*/ 7 w 29"/>
                <a:gd name="T15" fmla="*/ 14 h 22"/>
                <a:gd name="T16" fmla="*/ 12 w 29"/>
                <a:gd name="T17" fmla="*/ 1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2">
                  <a:moveTo>
                    <a:pt x="29" y="2"/>
                  </a:moveTo>
                  <a:cubicBezTo>
                    <a:pt x="27" y="9"/>
                    <a:pt x="22" y="12"/>
                    <a:pt x="22" y="21"/>
                  </a:cubicBezTo>
                  <a:cubicBezTo>
                    <a:pt x="14" y="20"/>
                    <a:pt x="8" y="22"/>
                    <a:pt x="0" y="20"/>
                  </a:cubicBezTo>
                  <a:cubicBezTo>
                    <a:pt x="1" y="13"/>
                    <a:pt x="6" y="12"/>
                    <a:pt x="7" y="3"/>
                  </a:cubicBezTo>
                  <a:cubicBezTo>
                    <a:pt x="14" y="3"/>
                    <a:pt x="20" y="0"/>
                    <a:pt x="29" y="2"/>
                  </a:cubicBezTo>
                  <a:close/>
                  <a:moveTo>
                    <a:pt x="12" y="15"/>
                  </a:moveTo>
                  <a:cubicBezTo>
                    <a:pt x="12" y="15"/>
                    <a:pt x="12" y="15"/>
                    <a:pt x="12" y="15"/>
                  </a:cubicBezTo>
                  <a:cubicBezTo>
                    <a:pt x="10" y="15"/>
                    <a:pt x="9" y="14"/>
                    <a:pt x="7" y="14"/>
                  </a:cubicBezTo>
                  <a:cubicBezTo>
                    <a:pt x="5" y="18"/>
                    <a:pt x="12" y="18"/>
                    <a:pt x="1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9" name="Freeform 45"/>
            <p:cNvSpPr>
              <a:spLocks noEditPoints="1"/>
            </p:cNvSpPr>
            <p:nvPr/>
          </p:nvSpPr>
          <p:spPr bwMode="auto">
            <a:xfrm>
              <a:off x="3473" y="2301"/>
              <a:ext cx="92" cy="62"/>
            </a:xfrm>
            <a:custGeom>
              <a:avLst/>
              <a:gdLst>
                <a:gd name="T0" fmla="*/ 34 w 34"/>
                <a:gd name="T1" fmla="*/ 2 h 23"/>
                <a:gd name="T2" fmla="*/ 25 w 34"/>
                <a:gd name="T3" fmla="*/ 21 h 23"/>
                <a:gd name="T4" fmla="*/ 16 w 34"/>
                <a:gd name="T5" fmla="*/ 19 h 23"/>
                <a:gd name="T6" fmla="*/ 0 w 34"/>
                <a:gd name="T7" fmla="*/ 18 h 23"/>
                <a:gd name="T8" fmla="*/ 6 w 34"/>
                <a:gd name="T9" fmla="*/ 3 h 23"/>
                <a:gd name="T10" fmla="*/ 34 w 34"/>
                <a:gd name="T11" fmla="*/ 2 h 23"/>
                <a:gd name="T12" fmla="*/ 25 w 34"/>
                <a:gd name="T13" fmla="*/ 7 h 23"/>
                <a:gd name="T14" fmla="*/ 25 w 34"/>
                <a:gd name="T15" fmla="*/ 7 h 23"/>
                <a:gd name="T16" fmla="*/ 27 w 34"/>
                <a:gd name="T17" fmla="*/ 8 h 23"/>
                <a:gd name="T18" fmla="*/ 27 w 34"/>
                <a:gd name="T19" fmla="*/ 5 h 23"/>
                <a:gd name="T20" fmla="*/ 25 w 34"/>
                <a:gd name="T21" fmla="*/ 5 h 23"/>
                <a:gd name="T22" fmla="*/ 25 w 34"/>
                <a:gd name="T23" fmla="*/ 7 h 23"/>
                <a:gd name="T24" fmla="*/ 8 w 34"/>
                <a:gd name="T25" fmla="*/ 15 h 23"/>
                <a:gd name="T26" fmla="*/ 8 w 34"/>
                <a:gd name="T27" fmla="*/ 15 h 23"/>
                <a:gd name="T28" fmla="*/ 18 w 34"/>
                <a:gd name="T29" fmla="*/ 12 h 23"/>
                <a:gd name="T30" fmla="*/ 12 w 34"/>
                <a:gd name="T31" fmla="*/ 11 h 23"/>
                <a:gd name="T32" fmla="*/ 16 w 34"/>
                <a:gd name="T33" fmla="*/ 8 h 23"/>
                <a:gd name="T34" fmla="*/ 12 w 34"/>
                <a:gd name="T35" fmla="*/ 7 h 23"/>
                <a:gd name="T36" fmla="*/ 8 w 34"/>
                <a:gd name="T37"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23">
                  <a:moveTo>
                    <a:pt x="34" y="2"/>
                  </a:moveTo>
                  <a:cubicBezTo>
                    <a:pt x="32" y="10"/>
                    <a:pt x="26" y="12"/>
                    <a:pt x="25" y="21"/>
                  </a:cubicBezTo>
                  <a:cubicBezTo>
                    <a:pt x="20" y="23"/>
                    <a:pt x="21" y="21"/>
                    <a:pt x="16" y="19"/>
                  </a:cubicBezTo>
                  <a:cubicBezTo>
                    <a:pt x="11" y="19"/>
                    <a:pt x="6" y="20"/>
                    <a:pt x="0" y="18"/>
                  </a:cubicBezTo>
                  <a:cubicBezTo>
                    <a:pt x="3" y="14"/>
                    <a:pt x="7" y="9"/>
                    <a:pt x="6" y="3"/>
                  </a:cubicBezTo>
                  <a:cubicBezTo>
                    <a:pt x="14" y="0"/>
                    <a:pt x="24" y="1"/>
                    <a:pt x="34" y="2"/>
                  </a:cubicBezTo>
                  <a:close/>
                  <a:moveTo>
                    <a:pt x="25" y="7"/>
                  </a:moveTo>
                  <a:cubicBezTo>
                    <a:pt x="25" y="7"/>
                    <a:pt x="25" y="7"/>
                    <a:pt x="25" y="7"/>
                  </a:cubicBezTo>
                  <a:cubicBezTo>
                    <a:pt x="25" y="7"/>
                    <a:pt x="26" y="7"/>
                    <a:pt x="27" y="8"/>
                  </a:cubicBezTo>
                  <a:cubicBezTo>
                    <a:pt x="27" y="7"/>
                    <a:pt x="27" y="6"/>
                    <a:pt x="27" y="5"/>
                  </a:cubicBezTo>
                  <a:cubicBezTo>
                    <a:pt x="27" y="5"/>
                    <a:pt x="26" y="5"/>
                    <a:pt x="25" y="5"/>
                  </a:cubicBezTo>
                  <a:cubicBezTo>
                    <a:pt x="25" y="6"/>
                    <a:pt x="25" y="6"/>
                    <a:pt x="25" y="7"/>
                  </a:cubicBezTo>
                  <a:close/>
                  <a:moveTo>
                    <a:pt x="8" y="15"/>
                  </a:moveTo>
                  <a:cubicBezTo>
                    <a:pt x="8" y="15"/>
                    <a:pt x="8" y="15"/>
                    <a:pt x="8" y="15"/>
                  </a:cubicBezTo>
                  <a:cubicBezTo>
                    <a:pt x="11" y="14"/>
                    <a:pt x="17" y="17"/>
                    <a:pt x="18" y="12"/>
                  </a:cubicBezTo>
                  <a:cubicBezTo>
                    <a:pt x="15" y="10"/>
                    <a:pt x="12" y="15"/>
                    <a:pt x="12" y="11"/>
                  </a:cubicBezTo>
                  <a:cubicBezTo>
                    <a:pt x="13" y="9"/>
                    <a:pt x="16" y="10"/>
                    <a:pt x="16" y="8"/>
                  </a:cubicBezTo>
                  <a:cubicBezTo>
                    <a:pt x="15" y="7"/>
                    <a:pt x="14" y="7"/>
                    <a:pt x="12" y="7"/>
                  </a:cubicBezTo>
                  <a:cubicBezTo>
                    <a:pt x="10" y="8"/>
                    <a:pt x="8" y="11"/>
                    <a:pt x="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0" name="Freeform 46"/>
            <p:cNvSpPr>
              <a:spLocks noEditPoints="1"/>
            </p:cNvSpPr>
            <p:nvPr/>
          </p:nvSpPr>
          <p:spPr bwMode="auto">
            <a:xfrm>
              <a:off x="3793" y="2379"/>
              <a:ext cx="83" cy="61"/>
            </a:xfrm>
            <a:custGeom>
              <a:avLst/>
              <a:gdLst>
                <a:gd name="T0" fmla="*/ 31 w 31"/>
                <a:gd name="T1" fmla="*/ 4 h 23"/>
                <a:gd name="T2" fmla="*/ 20 w 31"/>
                <a:gd name="T3" fmla="*/ 21 h 23"/>
                <a:gd name="T4" fmla="*/ 0 w 31"/>
                <a:gd name="T5" fmla="*/ 18 h 23"/>
                <a:gd name="T6" fmla="*/ 3 w 31"/>
                <a:gd name="T7" fmla="*/ 4 h 23"/>
                <a:gd name="T8" fmla="*/ 31 w 31"/>
                <a:gd name="T9" fmla="*/ 4 h 23"/>
                <a:gd name="T10" fmla="*/ 17 w 31"/>
                <a:gd name="T11" fmla="*/ 16 h 23"/>
                <a:gd name="T12" fmla="*/ 17 w 31"/>
                <a:gd name="T13" fmla="*/ 16 h 23"/>
                <a:gd name="T14" fmla="*/ 24 w 31"/>
                <a:gd name="T15" fmla="*/ 6 h 23"/>
                <a:gd name="T16" fmla="*/ 17 w 31"/>
                <a:gd name="T17" fmla="*/ 16 h 23"/>
                <a:gd name="T18" fmla="*/ 9 w 31"/>
                <a:gd name="T19" fmla="*/ 17 h 23"/>
                <a:gd name="T20" fmla="*/ 9 w 31"/>
                <a:gd name="T21" fmla="*/ 17 h 23"/>
                <a:gd name="T22" fmla="*/ 14 w 31"/>
                <a:gd name="T23" fmla="*/ 7 h 23"/>
                <a:gd name="T24" fmla="*/ 9 w 31"/>
                <a:gd name="T25"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3">
                  <a:moveTo>
                    <a:pt x="31" y="4"/>
                  </a:moveTo>
                  <a:cubicBezTo>
                    <a:pt x="29" y="13"/>
                    <a:pt x="25" y="18"/>
                    <a:pt x="20" y="21"/>
                  </a:cubicBezTo>
                  <a:cubicBezTo>
                    <a:pt x="14" y="16"/>
                    <a:pt x="6" y="23"/>
                    <a:pt x="0" y="18"/>
                  </a:cubicBezTo>
                  <a:cubicBezTo>
                    <a:pt x="2" y="13"/>
                    <a:pt x="6" y="8"/>
                    <a:pt x="3" y="4"/>
                  </a:cubicBezTo>
                  <a:cubicBezTo>
                    <a:pt x="12" y="3"/>
                    <a:pt x="23" y="0"/>
                    <a:pt x="31" y="4"/>
                  </a:cubicBezTo>
                  <a:close/>
                  <a:moveTo>
                    <a:pt x="17" y="16"/>
                  </a:moveTo>
                  <a:cubicBezTo>
                    <a:pt x="17" y="16"/>
                    <a:pt x="17" y="16"/>
                    <a:pt x="17" y="16"/>
                  </a:cubicBezTo>
                  <a:cubicBezTo>
                    <a:pt x="22" y="19"/>
                    <a:pt x="28" y="9"/>
                    <a:pt x="24" y="6"/>
                  </a:cubicBezTo>
                  <a:cubicBezTo>
                    <a:pt x="21" y="8"/>
                    <a:pt x="19" y="12"/>
                    <a:pt x="17" y="16"/>
                  </a:cubicBezTo>
                  <a:close/>
                  <a:moveTo>
                    <a:pt x="9" y="17"/>
                  </a:moveTo>
                  <a:cubicBezTo>
                    <a:pt x="9" y="17"/>
                    <a:pt x="9" y="17"/>
                    <a:pt x="9" y="17"/>
                  </a:cubicBezTo>
                  <a:cubicBezTo>
                    <a:pt x="12" y="15"/>
                    <a:pt x="10" y="10"/>
                    <a:pt x="14" y="7"/>
                  </a:cubicBezTo>
                  <a:cubicBezTo>
                    <a:pt x="9" y="4"/>
                    <a:pt x="4" y="14"/>
                    <a:pt x="9"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1" name="Freeform 47"/>
            <p:cNvSpPr>
              <a:spLocks noEditPoints="1"/>
            </p:cNvSpPr>
            <p:nvPr/>
          </p:nvSpPr>
          <p:spPr bwMode="auto">
            <a:xfrm>
              <a:off x="4112" y="2456"/>
              <a:ext cx="68" cy="57"/>
            </a:xfrm>
            <a:custGeom>
              <a:avLst/>
              <a:gdLst>
                <a:gd name="T0" fmla="*/ 18 w 25"/>
                <a:gd name="T1" fmla="*/ 18 h 21"/>
                <a:gd name="T2" fmla="*/ 0 w 25"/>
                <a:gd name="T3" fmla="*/ 19 h 21"/>
                <a:gd name="T4" fmla="*/ 6 w 25"/>
                <a:gd name="T5" fmla="*/ 4 h 21"/>
                <a:gd name="T6" fmla="*/ 21 w 25"/>
                <a:gd name="T7" fmla="*/ 0 h 21"/>
                <a:gd name="T8" fmla="*/ 18 w 25"/>
                <a:gd name="T9" fmla="*/ 18 h 21"/>
                <a:gd name="T10" fmla="*/ 5 w 25"/>
                <a:gd name="T11" fmla="*/ 16 h 21"/>
                <a:gd name="T12" fmla="*/ 5 w 25"/>
                <a:gd name="T13" fmla="*/ 16 h 21"/>
                <a:gd name="T14" fmla="*/ 11 w 25"/>
                <a:gd name="T15" fmla="*/ 12 h 21"/>
                <a:gd name="T16" fmla="*/ 5 w 25"/>
                <a:gd name="T17"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1">
                  <a:moveTo>
                    <a:pt x="18" y="18"/>
                  </a:moveTo>
                  <a:cubicBezTo>
                    <a:pt x="13" y="21"/>
                    <a:pt x="6" y="19"/>
                    <a:pt x="0" y="19"/>
                  </a:cubicBezTo>
                  <a:cubicBezTo>
                    <a:pt x="2" y="12"/>
                    <a:pt x="4" y="10"/>
                    <a:pt x="6" y="4"/>
                  </a:cubicBezTo>
                  <a:cubicBezTo>
                    <a:pt x="10" y="2"/>
                    <a:pt x="17" y="3"/>
                    <a:pt x="21" y="0"/>
                  </a:cubicBezTo>
                  <a:cubicBezTo>
                    <a:pt x="25" y="3"/>
                    <a:pt x="17" y="11"/>
                    <a:pt x="18" y="18"/>
                  </a:cubicBezTo>
                  <a:close/>
                  <a:moveTo>
                    <a:pt x="5" y="16"/>
                  </a:moveTo>
                  <a:cubicBezTo>
                    <a:pt x="5" y="16"/>
                    <a:pt x="5" y="16"/>
                    <a:pt x="5" y="16"/>
                  </a:cubicBezTo>
                  <a:cubicBezTo>
                    <a:pt x="9" y="18"/>
                    <a:pt x="10" y="15"/>
                    <a:pt x="11" y="12"/>
                  </a:cubicBezTo>
                  <a:cubicBezTo>
                    <a:pt x="8" y="11"/>
                    <a:pt x="6" y="12"/>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2" name="Freeform 48"/>
            <p:cNvSpPr>
              <a:spLocks noEditPoints="1"/>
            </p:cNvSpPr>
            <p:nvPr/>
          </p:nvSpPr>
          <p:spPr bwMode="auto">
            <a:xfrm>
              <a:off x="4029" y="2448"/>
              <a:ext cx="65" cy="73"/>
            </a:xfrm>
            <a:custGeom>
              <a:avLst/>
              <a:gdLst>
                <a:gd name="T0" fmla="*/ 24 w 24"/>
                <a:gd name="T1" fmla="*/ 2 h 27"/>
                <a:gd name="T2" fmla="*/ 0 w 24"/>
                <a:gd name="T3" fmla="*/ 20 h 27"/>
                <a:gd name="T4" fmla="*/ 9 w 24"/>
                <a:gd name="T5" fmla="*/ 1 h 27"/>
                <a:gd name="T6" fmla="*/ 24 w 24"/>
                <a:gd name="T7" fmla="*/ 2 h 27"/>
                <a:gd name="T8" fmla="*/ 9 w 24"/>
                <a:gd name="T9" fmla="*/ 17 h 27"/>
                <a:gd name="T10" fmla="*/ 9 w 24"/>
                <a:gd name="T11" fmla="*/ 17 h 27"/>
                <a:gd name="T12" fmla="*/ 18 w 24"/>
                <a:gd name="T13" fmla="*/ 7 h 27"/>
                <a:gd name="T14" fmla="*/ 15 w 24"/>
                <a:gd name="T15" fmla="*/ 6 h 27"/>
                <a:gd name="T16" fmla="*/ 9 w 24"/>
                <a:gd name="T17" fmla="*/ 1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7">
                  <a:moveTo>
                    <a:pt x="24" y="2"/>
                  </a:moveTo>
                  <a:cubicBezTo>
                    <a:pt x="20" y="16"/>
                    <a:pt x="14" y="27"/>
                    <a:pt x="0" y="20"/>
                  </a:cubicBezTo>
                  <a:cubicBezTo>
                    <a:pt x="4" y="12"/>
                    <a:pt x="3" y="5"/>
                    <a:pt x="9" y="1"/>
                  </a:cubicBezTo>
                  <a:cubicBezTo>
                    <a:pt x="14" y="5"/>
                    <a:pt x="17" y="0"/>
                    <a:pt x="24" y="2"/>
                  </a:cubicBezTo>
                  <a:close/>
                  <a:moveTo>
                    <a:pt x="9" y="17"/>
                  </a:moveTo>
                  <a:cubicBezTo>
                    <a:pt x="9" y="17"/>
                    <a:pt x="9" y="17"/>
                    <a:pt x="9" y="17"/>
                  </a:cubicBezTo>
                  <a:cubicBezTo>
                    <a:pt x="15" y="19"/>
                    <a:pt x="15" y="11"/>
                    <a:pt x="18" y="7"/>
                  </a:cubicBezTo>
                  <a:cubicBezTo>
                    <a:pt x="17" y="7"/>
                    <a:pt x="16" y="6"/>
                    <a:pt x="15" y="6"/>
                  </a:cubicBezTo>
                  <a:cubicBezTo>
                    <a:pt x="14" y="12"/>
                    <a:pt x="10" y="12"/>
                    <a:pt x="9"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3" name="Freeform 49"/>
            <p:cNvSpPr>
              <a:spLocks noEditPoints="1"/>
            </p:cNvSpPr>
            <p:nvPr/>
          </p:nvSpPr>
          <p:spPr bwMode="auto">
            <a:xfrm>
              <a:off x="3616" y="2363"/>
              <a:ext cx="88" cy="67"/>
            </a:xfrm>
            <a:custGeom>
              <a:avLst/>
              <a:gdLst>
                <a:gd name="T0" fmla="*/ 33 w 33"/>
                <a:gd name="T1" fmla="*/ 6 h 25"/>
                <a:gd name="T2" fmla="*/ 24 w 33"/>
                <a:gd name="T3" fmla="*/ 24 h 25"/>
                <a:gd name="T4" fmla="*/ 5 w 33"/>
                <a:gd name="T5" fmla="*/ 24 h 25"/>
                <a:gd name="T6" fmla="*/ 13 w 33"/>
                <a:gd name="T7" fmla="*/ 4 h 25"/>
                <a:gd name="T8" fmla="*/ 33 w 33"/>
                <a:gd name="T9" fmla="*/ 6 h 25"/>
                <a:gd name="T10" fmla="*/ 19 w 33"/>
                <a:gd name="T11" fmla="*/ 10 h 25"/>
                <a:gd name="T12" fmla="*/ 19 w 33"/>
                <a:gd name="T13" fmla="*/ 10 h 25"/>
                <a:gd name="T14" fmla="*/ 26 w 33"/>
                <a:gd name="T15" fmla="*/ 8 h 25"/>
                <a:gd name="T16" fmla="*/ 19 w 33"/>
                <a:gd name="T17" fmla="*/ 10 h 25"/>
                <a:gd name="T18" fmla="*/ 9 w 33"/>
                <a:gd name="T19" fmla="*/ 20 h 25"/>
                <a:gd name="T20" fmla="*/ 9 w 33"/>
                <a:gd name="T21" fmla="*/ 20 h 25"/>
                <a:gd name="T22" fmla="*/ 17 w 33"/>
                <a:gd name="T23" fmla="*/ 21 h 25"/>
                <a:gd name="T24" fmla="*/ 13 w 33"/>
                <a:gd name="T25" fmla="*/ 12 h 25"/>
                <a:gd name="T26" fmla="*/ 9 w 33"/>
                <a:gd name="T2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5">
                  <a:moveTo>
                    <a:pt x="33" y="6"/>
                  </a:moveTo>
                  <a:cubicBezTo>
                    <a:pt x="28" y="11"/>
                    <a:pt x="26" y="18"/>
                    <a:pt x="24" y="24"/>
                  </a:cubicBezTo>
                  <a:cubicBezTo>
                    <a:pt x="18" y="24"/>
                    <a:pt x="12" y="25"/>
                    <a:pt x="5" y="24"/>
                  </a:cubicBezTo>
                  <a:cubicBezTo>
                    <a:pt x="0" y="17"/>
                    <a:pt x="9" y="9"/>
                    <a:pt x="13" y="4"/>
                  </a:cubicBezTo>
                  <a:cubicBezTo>
                    <a:pt x="20" y="6"/>
                    <a:pt x="27" y="0"/>
                    <a:pt x="33" y="6"/>
                  </a:cubicBezTo>
                  <a:close/>
                  <a:moveTo>
                    <a:pt x="19" y="10"/>
                  </a:moveTo>
                  <a:cubicBezTo>
                    <a:pt x="19" y="10"/>
                    <a:pt x="19" y="10"/>
                    <a:pt x="19" y="10"/>
                  </a:cubicBezTo>
                  <a:cubicBezTo>
                    <a:pt x="21" y="8"/>
                    <a:pt x="25" y="10"/>
                    <a:pt x="26" y="8"/>
                  </a:cubicBezTo>
                  <a:cubicBezTo>
                    <a:pt x="23" y="7"/>
                    <a:pt x="17" y="8"/>
                    <a:pt x="19" y="10"/>
                  </a:cubicBezTo>
                  <a:close/>
                  <a:moveTo>
                    <a:pt x="9" y="20"/>
                  </a:moveTo>
                  <a:cubicBezTo>
                    <a:pt x="9" y="20"/>
                    <a:pt x="9" y="20"/>
                    <a:pt x="9" y="20"/>
                  </a:cubicBezTo>
                  <a:cubicBezTo>
                    <a:pt x="12" y="22"/>
                    <a:pt x="13" y="20"/>
                    <a:pt x="17" y="21"/>
                  </a:cubicBezTo>
                  <a:cubicBezTo>
                    <a:pt x="16" y="18"/>
                    <a:pt x="15" y="15"/>
                    <a:pt x="13" y="12"/>
                  </a:cubicBezTo>
                  <a:cubicBezTo>
                    <a:pt x="10" y="13"/>
                    <a:pt x="8" y="17"/>
                    <a:pt x="9"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4" name="Freeform 50"/>
            <p:cNvSpPr>
              <a:spLocks noEditPoints="1"/>
            </p:cNvSpPr>
            <p:nvPr/>
          </p:nvSpPr>
          <p:spPr bwMode="auto">
            <a:xfrm>
              <a:off x="3946" y="2446"/>
              <a:ext cx="70" cy="56"/>
            </a:xfrm>
            <a:custGeom>
              <a:avLst/>
              <a:gdLst>
                <a:gd name="T0" fmla="*/ 22 w 26"/>
                <a:gd name="T1" fmla="*/ 0 h 21"/>
                <a:gd name="T2" fmla="*/ 20 w 26"/>
                <a:gd name="T3" fmla="*/ 20 h 21"/>
                <a:gd name="T4" fmla="*/ 0 w 26"/>
                <a:gd name="T5" fmla="*/ 21 h 21"/>
                <a:gd name="T6" fmla="*/ 7 w 26"/>
                <a:gd name="T7" fmla="*/ 4 h 21"/>
                <a:gd name="T8" fmla="*/ 22 w 26"/>
                <a:gd name="T9" fmla="*/ 0 h 21"/>
                <a:gd name="T10" fmla="*/ 15 w 26"/>
                <a:gd name="T11" fmla="*/ 12 h 21"/>
                <a:gd name="T12" fmla="*/ 15 w 26"/>
                <a:gd name="T13" fmla="*/ 12 h 21"/>
                <a:gd name="T14" fmla="*/ 15 w 26"/>
                <a:gd name="T15" fmla="*/ 12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1">
                  <a:moveTo>
                    <a:pt x="22" y="0"/>
                  </a:moveTo>
                  <a:cubicBezTo>
                    <a:pt x="26" y="4"/>
                    <a:pt x="17" y="13"/>
                    <a:pt x="20" y="20"/>
                  </a:cubicBezTo>
                  <a:cubicBezTo>
                    <a:pt x="14" y="20"/>
                    <a:pt x="8" y="21"/>
                    <a:pt x="0" y="21"/>
                  </a:cubicBezTo>
                  <a:cubicBezTo>
                    <a:pt x="1" y="14"/>
                    <a:pt x="5" y="11"/>
                    <a:pt x="7" y="4"/>
                  </a:cubicBezTo>
                  <a:cubicBezTo>
                    <a:pt x="12" y="4"/>
                    <a:pt x="18" y="4"/>
                    <a:pt x="22" y="0"/>
                  </a:cubicBezTo>
                  <a:close/>
                  <a:moveTo>
                    <a:pt x="15" y="12"/>
                  </a:moveTo>
                  <a:cubicBezTo>
                    <a:pt x="15" y="12"/>
                    <a:pt x="15" y="12"/>
                    <a:pt x="15" y="12"/>
                  </a:cubicBezTo>
                  <a:cubicBezTo>
                    <a:pt x="12" y="18"/>
                    <a:pt x="19" y="13"/>
                    <a:pt x="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5" name="Freeform 51"/>
            <p:cNvSpPr>
              <a:spLocks noEditPoints="1"/>
            </p:cNvSpPr>
            <p:nvPr/>
          </p:nvSpPr>
          <p:spPr bwMode="auto">
            <a:xfrm>
              <a:off x="3688" y="2446"/>
              <a:ext cx="250" cy="67"/>
            </a:xfrm>
            <a:custGeom>
              <a:avLst/>
              <a:gdLst>
                <a:gd name="T0" fmla="*/ 88 w 93"/>
                <a:gd name="T1" fmla="*/ 22 h 25"/>
                <a:gd name="T2" fmla="*/ 65 w 93"/>
                <a:gd name="T3" fmla="*/ 21 h 25"/>
                <a:gd name="T4" fmla="*/ 41 w 93"/>
                <a:gd name="T5" fmla="*/ 22 h 25"/>
                <a:gd name="T6" fmla="*/ 0 w 93"/>
                <a:gd name="T7" fmla="*/ 17 h 25"/>
                <a:gd name="T8" fmla="*/ 8 w 93"/>
                <a:gd name="T9" fmla="*/ 0 h 25"/>
                <a:gd name="T10" fmla="*/ 49 w 93"/>
                <a:gd name="T11" fmla="*/ 2 h 25"/>
                <a:gd name="T12" fmla="*/ 93 w 93"/>
                <a:gd name="T13" fmla="*/ 2 h 25"/>
                <a:gd name="T14" fmla="*/ 88 w 93"/>
                <a:gd name="T15" fmla="*/ 22 h 25"/>
                <a:gd name="T16" fmla="*/ 82 w 93"/>
                <a:gd name="T17" fmla="*/ 8 h 25"/>
                <a:gd name="T18" fmla="*/ 82 w 93"/>
                <a:gd name="T19" fmla="*/ 8 h 25"/>
                <a:gd name="T20" fmla="*/ 82 w 93"/>
                <a:gd name="T21" fmla="*/ 18 h 25"/>
                <a:gd name="T22" fmla="*/ 87 w 93"/>
                <a:gd name="T23" fmla="*/ 7 h 25"/>
                <a:gd name="T24" fmla="*/ 82 w 93"/>
                <a:gd name="T25" fmla="*/ 8 h 25"/>
                <a:gd name="T26" fmla="*/ 54 w 93"/>
                <a:gd name="T27" fmla="*/ 8 h 25"/>
                <a:gd name="T28" fmla="*/ 54 w 93"/>
                <a:gd name="T29" fmla="*/ 8 h 25"/>
                <a:gd name="T30" fmla="*/ 58 w 93"/>
                <a:gd name="T31" fmla="*/ 7 h 25"/>
                <a:gd name="T32" fmla="*/ 54 w 93"/>
                <a:gd name="T33" fmla="*/ 8 h 25"/>
                <a:gd name="T34" fmla="*/ 47 w 93"/>
                <a:gd name="T35" fmla="*/ 11 h 25"/>
                <a:gd name="T36" fmla="*/ 47 w 93"/>
                <a:gd name="T37" fmla="*/ 11 h 25"/>
                <a:gd name="T38" fmla="*/ 53 w 93"/>
                <a:gd name="T39" fmla="*/ 9 h 25"/>
                <a:gd name="T40" fmla="*/ 47 w 93"/>
                <a:gd name="T41" fmla="*/ 11 h 25"/>
                <a:gd name="T42" fmla="*/ 41 w 93"/>
                <a:gd name="T43" fmla="*/ 16 h 25"/>
                <a:gd name="T44" fmla="*/ 41 w 93"/>
                <a:gd name="T45" fmla="*/ 16 h 25"/>
                <a:gd name="T46" fmla="*/ 17 w 93"/>
                <a:gd name="T47" fmla="*/ 14 h 25"/>
                <a:gd name="T48" fmla="*/ 54 w 93"/>
                <a:gd name="T49" fmla="*/ 16 h 25"/>
                <a:gd name="T50" fmla="*/ 41 w 93"/>
                <a:gd name="T51" fmla="*/ 16 h 25"/>
                <a:gd name="T52" fmla="*/ 7 w 93"/>
                <a:gd name="T53" fmla="*/ 10 h 25"/>
                <a:gd name="T54" fmla="*/ 7 w 93"/>
                <a:gd name="T55" fmla="*/ 10 h 25"/>
                <a:gd name="T56" fmla="*/ 10 w 93"/>
                <a:gd name="T57" fmla="*/ 11 h 25"/>
                <a:gd name="T58" fmla="*/ 10 w 93"/>
                <a:gd name="T59" fmla="*/ 9 h 25"/>
                <a:gd name="T60" fmla="*/ 8 w 93"/>
                <a:gd name="T61" fmla="*/ 8 h 25"/>
                <a:gd name="T62" fmla="*/ 7 w 93"/>
                <a:gd name="T63"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3" h="25">
                  <a:moveTo>
                    <a:pt x="88" y="22"/>
                  </a:moveTo>
                  <a:cubicBezTo>
                    <a:pt x="81" y="25"/>
                    <a:pt x="73" y="22"/>
                    <a:pt x="65" y="21"/>
                  </a:cubicBezTo>
                  <a:cubicBezTo>
                    <a:pt x="57" y="20"/>
                    <a:pt x="49" y="23"/>
                    <a:pt x="41" y="22"/>
                  </a:cubicBezTo>
                  <a:cubicBezTo>
                    <a:pt x="27" y="22"/>
                    <a:pt x="14" y="17"/>
                    <a:pt x="0" y="17"/>
                  </a:cubicBezTo>
                  <a:cubicBezTo>
                    <a:pt x="1" y="8"/>
                    <a:pt x="5" y="5"/>
                    <a:pt x="8" y="0"/>
                  </a:cubicBezTo>
                  <a:cubicBezTo>
                    <a:pt x="20" y="2"/>
                    <a:pt x="34" y="1"/>
                    <a:pt x="49" y="2"/>
                  </a:cubicBezTo>
                  <a:cubicBezTo>
                    <a:pt x="64" y="3"/>
                    <a:pt x="81" y="4"/>
                    <a:pt x="93" y="2"/>
                  </a:cubicBezTo>
                  <a:cubicBezTo>
                    <a:pt x="93" y="8"/>
                    <a:pt x="90" y="16"/>
                    <a:pt x="88" y="22"/>
                  </a:cubicBezTo>
                  <a:close/>
                  <a:moveTo>
                    <a:pt x="82" y="8"/>
                  </a:moveTo>
                  <a:cubicBezTo>
                    <a:pt x="82" y="8"/>
                    <a:pt x="82" y="8"/>
                    <a:pt x="82" y="8"/>
                  </a:cubicBezTo>
                  <a:cubicBezTo>
                    <a:pt x="83" y="11"/>
                    <a:pt x="86" y="14"/>
                    <a:pt x="82" y="18"/>
                  </a:cubicBezTo>
                  <a:cubicBezTo>
                    <a:pt x="87" y="17"/>
                    <a:pt x="87" y="12"/>
                    <a:pt x="87" y="7"/>
                  </a:cubicBezTo>
                  <a:cubicBezTo>
                    <a:pt x="85" y="7"/>
                    <a:pt x="84" y="7"/>
                    <a:pt x="82" y="8"/>
                  </a:cubicBezTo>
                  <a:close/>
                  <a:moveTo>
                    <a:pt x="54" y="8"/>
                  </a:moveTo>
                  <a:cubicBezTo>
                    <a:pt x="54" y="8"/>
                    <a:pt x="54" y="8"/>
                    <a:pt x="54" y="8"/>
                  </a:cubicBezTo>
                  <a:cubicBezTo>
                    <a:pt x="56" y="9"/>
                    <a:pt x="57" y="8"/>
                    <a:pt x="58" y="7"/>
                  </a:cubicBezTo>
                  <a:cubicBezTo>
                    <a:pt x="56" y="6"/>
                    <a:pt x="55" y="7"/>
                    <a:pt x="54" y="8"/>
                  </a:cubicBezTo>
                  <a:close/>
                  <a:moveTo>
                    <a:pt x="47" y="11"/>
                  </a:moveTo>
                  <a:cubicBezTo>
                    <a:pt x="47" y="11"/>
                    <a:pt x="47" y="11"/>
                    <a:pt x="47" y="11"/>
                  </a:cubicBezTo>
                  <a:cubicBezTo>
                    <a:pt x="50" y="12"/>
                    <a:pt x="52" y="11"/>
                    <a:pt x="53" y="9"/>
                  </a:cubicBezTo>
                  <a:cubicBezTo>
                    <a:pt x="50" y="8"/>
                    <a:pt x="47" y="8"/>
                    <a:pt x="47" y="11"/>
                  </a:cubicBezTo>
                  <a:close/>
                  <a:moveTo>
                    <a:pt x="41" y="16"/>
                  </a:moveTo>
                  <a:cubicBezTo>
                    <a:pt x="41" y="16"/>
                    <a:pt x="41" y="16"/>
                    <a:pt x="41" y="16"/>
                  </a:cubicBezTo>
                  <a:cubicBezTo>
                    <a:pt x="35" y="14"/>
                    <a:pt x="24" y="12"/>
                    <a:pt x="17" y="14"/>
                  </a:cubicBezTo>
                  <a:cubicBezTo>
                    <a:pt x="31" y="17"/>
                    <a:pt x="44" y="19"/>
                    <a:pt x="54" y="16"/>
                  </a:cubicBezTo>
                  <a:cubicBezTo>
                    <a:pt x="49" y="15"/>
                    <a:pt x="44" y="14"/>
                    <a:pt x="41" y="16"/>
                  </a:cubicBezTo>
                  <a:close/>
                  <a:moveTo>
                    <a:pt x="7" y="10"/>
                  </a:moveTo>
                  <a:cubicBezTo>
                    <a:pt x="7" y="10"/>
                    <a:pt x="7" y="10"/>
                    <a:pt x="7" y="10"/>
                  </a:cubicBezTo>
                  <a:cubicBezTo>
                    <a:pt x="8" y="10"/>
                    <a:pt x="9" y="11"/>
                    <a:pt x="10" y="11"/>
                  </a:cubicBezTo>
                  <a:cubicBezTo>
                    <a:pt x="10" y="10"/>
                    <a:pt x="10" y="9"/>
                    <a:pt x="10" y="9"/>
                  </a:cubicBezTo>
                  <a:cubicBezTo>
                    <a:pt x="9" y="8"/>
                    <a:pt x="9" y="8"/>
                    <a:pt x="8" y="8"/>
                  </a:cubicBezTo>
                  <a:cubicBezTo>
                    <a:pt x="8" y="9"/>
                    <a:pt x="8" y="10"/>
                    <a:pt x="7"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6" name="Freeform 52"/>
            <p:cNvSpPr>
              <a:spLocks noEditPoints="1"/>
            </p:cNvSpPr>
            <p:nvPr/>
          </p:nvSpPr>
          <p:spPr bwMode="auto">
            <a:xfrm>
              <a:off x="3449" y="2360"/>
              <a:ext cx="92" cy="64"/>
            </a:xfrm>
            <a:custGeom>
              <a:avLst/>
              <a:gdLst>
                <a:gd name="T0" fmla="*/ 34 w 34"/>
                <a:gd name="T1" fmla="*/ 5 h 24"/>
                <a:gd name="T2" fmla="*/ 19 w 34"/>
                <a:gd name="T3" fmla="*/ 24 h 24"/>
                <a:gd name="T4" fmla="*/ 0 w 34"/>
                <a:gd name="T5" fmla="*/ 20 h 24"/>
                <a:gd name="T6" fmla="*/ 9 w 34"/>
                <a:gd name="T7" fmla="*/ 4 h 24"/>
                <a:gd name="T8" fmla="*/ 34 w 34"/>
                <a:gd name="T9" fmla="*/ 5 h 24"/>
                <a:gd name="T10" fmla="*/ 14 w 34"/>
                <a:gd name="T11" fmla="*/ 10 h 24"/>
                <a:gd name="T12" fmla="*/ 14 w 34"/>
                <a:gd name="T13" fmla="*/ 10 h 24"/>
                <a:gd name="T14" fmla="*/ 27 w 34"/>
                <a:gd name="T15" fmla="*/ 9 h 24"/>
                <a:gd name="T16" fmla="*/ 14 w 34"/>
                <a:gd name="T17" fmla="*/ 10 h 24"/>
                <a:gd name="T18" fmla="*/ 18 w 34"/>
                <a:gd name="T19" fmla="*/ 16 h 24"/>
                <a:gd name="T20" fmla="*/ 18 w 34"/>
                <a:gd name="T21" fmla="*/ 16 h 24"/>
                <a:gd name="T22" fmla="*/ 24 w 34"/>
                <a:gd name="T23" fmla="*/ 13 h 24"/>
                <a:gd name="T24" fmla="*/ 18 w 34"/>
                <a:gd name="T25" fmla="*/ 16 h 24"/>
                <a:gd name="T26" fmla="*/ 6 w 34"/>
                <a:gd name="T27" fmla="*/ 18 h 24"/>
                <a:gd name="T28" fmla="*/ 6 w 34"/>
                <a:gd name="T29" fmla="*/ 18 h 24"/>
                <a:gd name="T30" fmla="*/ 12 w 34"/>
                <a:gd name="T31" fmla="*/ 19 h 24"/>
                <a:gd name="T32" fmla="*/ 9 w 34"/>
                <a:gd name="T33" fmla="*/ 13 h 24"/>
                <a:gd name="T34" fmla="*/ 6 w 34"/>
                <a:gd name="T35"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24">
                  <a:moveTo>
                    <a:pt x="34" y="5"/>
                  </a:moveTo>
                  <a:cubicBezTo>
                    <a:pt x="30" y="13"/>
                    <a:pt x="25" y="20"/>
                    <a:pt x="19" y="24"/>
                  </a:cubicBezTo>
                  <a:cubicBezTo>
                    <a:pt x="13" y="19"/>
                    <a:pt x="8" y="23"/>
                    <a:pt x="0" y="20"/>
                  </a:cubicBezTo>
                  <a:cubicBezTo>
                    <a:pt x="3" y="14"/>
                    <a:pt x="5" y="8"/>
                    <a:pt x="9" y="4"/>
                  </a:cubicBezTo>
                  <a:cubicBezTo>
                    <a:pt x="16" y="8"/>
                    <a:pt x="23" y="0"/>
                    <a:pt x="34" y="5"/>
                  </a:cubicBezTo>
                  <a:close/>
                  <a:moveTo>
                    <a:pt x="14" y="10"/>
                  </a:moveTo>
                  <a:cubicBezTo>
                    <a:pt x="14" y="10"/>
                    <a:pt x="14" y="10"/>
                    <a:pt x="14" y="10"/>
                  </a:cubicBezTo>
                  <a:cubicBezTo>
                    <a:pt x="21" y="10"/>
                    <a:pt x="24" y="11"/>
                    <a:pt x="27" y="9"/>
                  </a:cubicBezTo>
                  <a:cubicBezTo>
                    <a:pt x="24" y="5"/>
                    <a:pt x="17" y="8"/>
                    <a:pt x="14" y="10"/>
                  </a:cubicBezTo>
                  <a:close/>
                  <a:moveTo>
                    <a:pt x="18" y="16"/>
                  </a:moveTo>
                  <a:cubicBezTo>
                    <a:pt x="18" y="16"/>
                    <a:pt x="18" y="16"/>
                    <a:pt x="18" y="16"/>
                  </a:cubicBezTo>
                  <a:cubicBezTo>
                    <a:pt x="22" y="18"/>
                    <a:pt x="24" y="17"/>
                    <a:pt x="24" y="13"/>
                  </a:cubicBezTo>
                  <a:cubicBezTo>
                    <a:pt x="21" y="13"/>
                    <a:pt x="19" y="14"/>
                    <a:pt x="18" y="16"/>
                  </a:cubicBezTo>
                  <a:close/>
                  <a:moveTo>
                    <a:pt x="6" y="18"/>
                  </a:moveTo>
                  <a:cubicBezTo>
                    <a:pt x="6" y="18"/>
                    <a:pt x="6" y="18"/>
                    <a:pt x="6" y="18"/>
                  </a:cubicBezTo>
                  <a:cubicBezTo>
                    <a:pt x="9" y="19"/>
                    <a:pt x="9" y="17"/>
                    <a:pt x="12" y="19"/>
                  </a:cubicBezTo>
                  <a:cubicBezTo>
                    <a:pt x="12" y="16"/>
                    <a:pt x="13" y="13"/>
                    <a:pt x="9" y="13"/>
                  </a:cubicBezTo>
                  <a:cubicBezTo>
                    <a:pt x="9" y="16"/>
                    <a:pt x="6" y="15"/>
                    <a:pt x="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7" name="Freeform 53"/>
            <p:cNvSpPr>
              <a:spLocks/>
            </p:cNvSpPr>
            <p:nvPr/>
          </p:nvSpPr>
          <p:spPr bwMode="auto">
            <a:xfrm>
              <a:off x="3616" y="2432"/>
              <a:ext cx="64" cy="59"/>
            </a:xfrm>
            <a:custGeom>
              <a:avLst/>
              <a:gdLst>
                <a:gd name="T0" fmla="*/ 24 w 24"/>
                <a:gd name="T1" fmla="*/ 3 h 22"/>
                <a:gd name="T2" fmla="*/ 14 w 24"/>
                <a:gd name="T3" fmla="*/ 21 h 22"/>
                <a:gd name="T4" fmla="*/ 0 w 24"/>
                <a:gd name="T5" fmla="*/ 20 h 22"/>
                <a:gd name="T6" fmla="*/ 4 w 24"/>
                <a:gd name="T7" fmla="*/ 4 h 22"/>
                <a:gd name="T8" fmla="*/ 24 w 24"/>
                <a:gd name="T9" fmla="*/ 3 h 22"/>
              </a:gdLst>
              <a:ahLst/>
              <a:cxnLst>
                <a:cxn ang="0">
                  <a:pos x="T0" y="T1"/>
                </a:cxn>
                <a:cxn ang="0">
                  <a:pos x="T2" y="T3"/>
                </a:cxn>
                <a:cxn ang="0">
                  <a:pos x="T4" y="T5"/>
                </a:cxn>
                <a:cxn ang="0">
                  <a:pos x="T6" y="T7"/>
                </a:cxn>
                <a:cxn ang="0">
                  <a:pos x="T8" y="T9"/>
                </a:cxn>
              </a:cxnLst>
              <a:rect l="0" t="0" r="r" b="b"/>
              <a:pathLst>
                <a:path w="24" h="22">
                  <a:moveTo>
                    <a:pt x="24" y="3"/>
                  </a:moveTo>
                  <a:cubicBezTo>
                    <a:pt x="20" y="8"/>
                    <a:pt x="17" y="14"/>
                    <a:pt x="14" y="21"/>
                  </a:cubicBezTo>
                  <a:cubicBezTo>
                    <a:pt x="9" y="20"/>
                    <a:pt x="6" y="22"/>
                    <a:pt x="0" y="20"/>
                  </a:cubicBezTo>
                  <a:cubicBezTo>
                    <a:pt x="2" y="13"/>
                    <a:pt x="3" y="9"/>
                    <a:pt x="4" y="4"/>
                  </a:cubicBezTo>
                  <a:cubicBezTo>
                    <a:pt x="10" y="4"/>
                    <a:pt x="15" y="0"/>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8" name="Freeform 54"/>
            <p:cNvSpPr>
              <a:spLocks noEditPoints="1"/>
            </p:cNvSpPr>
            <p:nvPr/>
          </p:nvSpPr>
          <p:spPr bwMode="auto">
            <a:xfrm>
              <a:off x="3949" y="2553"/>
              <a:ext cx="209" cy="62"/>
            </a:xfrm>
            <a:custGeom>
              <a:avLst/>
              <a:gdLst>
                <a:gd name="T0" fmla="*/ 78 w 78"/>
                <a:gd name="T1" fmla="*/ 6 h 23"/>
                <a:gd name="T2" fmla="*/ 65 w 78"/>
                <a:gd name="T3" fmla="*/ 23 h 23"/>
                <a:gd name="T4" fmla="*/ 38 w 78"/>
                <a:gd name="T5" fmla="*/ 22 h 23"/>
                <a:gd name="T6" fmla="*/ 0 w 78"/>
                <a:gd name="T7" fmla="*/ 17 h 23"/>
                <a:gd name="T8" fmla="*/ 9 w 78"/>
                <a:gd name="T9" fmla="*/ 0 h 23"/>
                <a:gd name="T10" fmla="*/ 78 w 78"/>
                <a:gd name="T11" fmla="*/ 6 h 23"/>
                <a:gd name="T12" fmla="*/ 56 w 78"/>
                <a:gd name="T13" fmla="*/ 10 h 23"/>
                <a:gd name="T14" fmla="*/ 56 w 78"/>
                <a:gd name="T15" fmla="*/ 10 h 23"/>
                <a:gd name="T16" fmla="*/ 63 w 78"/>
                <a:gd name="T17" fmla="*/ 8 h 23"/>
                <a:gd name="T18" fmla="*/ 56 w 78"/>
                <a:gd name="T19" fmla="*/ 10 h 23"/>
                <a:gd name="T20" fmla="*/ 67 w 78"/>
                <a:gd name="T21" fmla="*/ 12 h 23"/>
                <a:gd name="T22" fmla="*/ 67 w 78"/>
                <a:gd name="T23" fmla="*/ 12 h 23"/>
                <a:gd name="T24" fmla="*/ 69 w 78"/>
                <a:gd name="T25" fmla="*/ 12 h 23"/>
                <a:gd name="T26" fmla="*/ 66 w 78"/>
                <a:gd name="T27" fmla="*/ 10 h 23"/>
                <a:gd name="T28" fmla="*/ 67 w 78"/>
                <a:gd name="T29" fmla="*/ 12 h 23"/>
                <a:gd name="T30" fmla="*/ 27 w 78"/>
                <a:gd name="T31" fmla="*/ 8 h 23"/>
                <a:gd name="T32" fmla="*/ 27 w 78"/>
                <a:gd name="T33" fmla="*/ 8 h 23"/>
                <a:gd name="T34" fmla="*/ 37 w 78"/>
                <a:gd name="T35" fmla="*/ 11 h 23"/>
                <a:gd name="T36" fmla="*/ 51 w 78"/>
                <a:gd name="T37" fmla="*/ 8 h 23"/>
                <a:gd name="T38" fmla="*/ 27 w 78"/>
                <a:gd name="T39" fmla="*/ 8 h 23"/>
                <a:gd name="T40" fmla="*/ 21 w 78"/>
                <a:gd name="T41" fmla="*/ 7 h 23"/>
                <a:gd name="T42" fmla="*/ 21 w 78"/>
                <a:gd name="T43" fmla="*/ 7 h 23"/>
                <a:gd name="T44" fmla="*/ 24 w 78"/>
                <a:gd name="T45" fmla="*/ 8 h 23"/>
                <a:gd name="T46" fmla="*/ 25 w 78"/>
                <a:gd name="T47" fmla="*/ 4 h 23"/>
                <a:gd name="T48" fmla="*/ 23 w 78"/>
                <a:gd name="T49" fmla="*/ 4 h 23"/>
                <a:gd name="T50" fmla="*/ 21 w 78"/>
                <a:gd name="T51" fmla="*/ 7 h 23"/>
                <a:gd name="T52" fmla="*/ 50 w 78"/>
                <a:gd name="T53" fmla="*/ 11 h 23"/>
                <a:gd name="T54" fmla="*/ 50 w 78"/>
                <a:gd name="T55" fmla="*/ 11 h 23"/>
                <a:gd name="T56" fmla="*/ 9 w 78"/>
                <a:gd name="T57" fmla="*/ 8 h 23"/>
                <a:gd name="T58" fmla="*/ 6 w 78"/>
                <a:gd name="T59" fmla="*/ 13 h 23"/>
                <a:gd name="T60" fmla="*/ 18 w 78"/>
                <a:gd name="T61" fmla="*/ 14 h 23"/>
                <a:gd name="T62" fmla="*/ 65 w 78"/>
                <a:gd name="T63" fmla="*/ 15 h 23"/>
                <a:gd name="T64" fmla="*/ 50 w 78"/>
                <a:gd name="T6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 h="23">
                  <a:moveTo>
                    <a:pt x="78" y="6"/>
                  </a:moveTo>
                  <a:cubicBezTo>
                    <a:pt x="76" y="14"/>
                    <a:pt x="72" y="17"/>
                    <a:pt x="65" y="23"/>
                  </a:cubicBezTo>
                  <a:cubicBezTo>
                    <a:pt x="57" y="18"/>
                    <a:pt x="48" y="23"/>
                    <a:pt x="38" y="22"/>
                  </a:cubicBezTo>
                  <a:cubicBezTo>
                    <a:pt x="26" y="22"/>
                    <a:pt x="12" y="17"/>
                    <a:pt x="0" y="17"/>
                  </a:cubicBezTo>
                  <a:cubicBezTo>
                    <a:pt x="1" y="8"/>
                    <a:pt x="6" y="6"/>
                    <a:pt x="9" y="0"/>
                  </a:cubicBezTo>
                  <a:cubicBezTo>
                    <a:pt x="28" y="2"/>
                    <a:pt x="59" y="4"/>
                    <a:pt x="78" y="6"/>
                  </a:cubicBezTo>
                  <a:close/>
                  <a:moveTo>
                    <a:pt x="56" y="10"/>
                  </a:moveTo>
                  <a:cubicBezTo>
                    <a:pt x="56" y="10"/>
                    <a:pt x="56" y="10"/>
                    <a:pt x="56" y="10"/>
                  </a:cubicBezTo>
                  <a:cubicBezTo>
                    <a:pt x="60" y="12"/>
                    <a:pt x="61" y="9"/>
                    <a:pt x="63" y="8"/>
                  </a:cubicBezTo>
                  <a:cubicBezTo>
                    <a:pt x="60" y="8"/>
                    <a:pt x="56" y="6"/>
                    <a:pt x="56" y="10"/>
                  </a:cubicBezTo>
                  <a:close/>
                  <a:moveTo>
                    <a:pt x="67" y="12"/>
                  </a:moveTo>
                  <a:cubicBezTo>
                    <a:pt x="67" y="12"/>
                    <a:pt x="67" y="12"/>
                    <a:pt x="67" y="12"/>
                  </a:cubicBezTo>
                  <a:cubicBezTo>
                    <a:pt x="68" y="12"/>
                    <a:pt x="69" y="12"/>
                    <a:pt x="69" y="12"/>
                  </a:cubicBezTo>
                  <a:cubicBezTo>
                    <a:pt x="72" y="10"/>
                    <a:pt x="66" y="8"/>
                    <a:pt x="66" y="10"/>
                  </a:cubicBezTo>
                  <a:cubicBezTo>
                    <a:pt x="67" y="11"/>
                    <a:pt x="68" y="11"/>
                    <a:pt x="67" y="12"/>
                  </a:cubicBezTo>
                  <a:close/>
                  <a:moveTo>
                    <a:pt x="27" y="8"/>
                  </a:moveTo>
                  <a:cubicBezTo>
                    <a:pt x="27" y="8"/>
                    <a:pt x="27" y="8"/>
                    <a:pt x="27" y="8"/>
                  </a:cubicBezTo>
                  <a:cubicBezTo>
                    <a:pt x="32" y="8"/>
                    <a:pt x="33" y="7"/>
                    <a:pt x="37" y="11"/>
                  </a:cubicBezTo>
                  <a:cubicBezTo>
                    <a:pt x="40" y="5"/>
                    <a:pt x="48" y="14"/>
                    <a:pt x="51" y="8"/>
                  </a:cubicBezTo>
                  <a:cubicBezTo>
                    <a:pt x="43" y="8"/>
                    <a:pt x="30" y="1"/>
                    <a:pt x="27" y="8"/>
                  </a:cubicBezTo>
                  <a:close/>
                  <a:moveTo>
                    <a:pt x="21" y="7"/>
                  </a:moveTo>
                  <a:cubicBezTo>
                    <a:pt x="21" y="7"/>
                    <a:pt x="21" y="7"/>
                    <a:pt x="21" y="7"/>
                  </a:cubicBezTo>
                  <a:cubicBezTo>
                    <a:pt x="22" y="7"/>
                    <a:pt x="23" y="7"/>
                    <a:pt x="24" y="8"/>
                  </a:cubicBezTo>
                  <a:cubicBezTo>
                    <a:pt x="24" y="7"/>
                    <a:pt x="24" y="5"/>
                    <a:pt x="25" y="4"/>
                  </a:cubicBezTo>
                  <a:cubicBezTo>
                    <a:pt x="24" y="4"/>
                    <a:pt x="23" y="4"/>
                    <a:pt x="23" y="4"/>
                  </a:cubicBezTo>
                  <a:cubicBezTo>
                    <a:pt x="22" y="5"/>
                    <a:pt x="21" y="5"/>
                    <a:pt x="21" y="7"/>
                  </a:cubicBezTo>
                  <a:close/>
                  <a:moveTo>
                    <a:pt x="50" y="11"/>
                  </a:moveTo>
                  <a:cubicBezTo>
                    <a:pt x="50" y="11"/>
                    <a:pt x="50" y="11"/>
                    <a:pt x="50" y="11"/>
                  </a:cubicBezTo>
                  <a:cubicBezTo>
                    <a:pt x="37" y="16"/>
                    <a:pt x="20" y="11"/>
                    <a:pt x="9" y="8"/>
                  </a:cubicBezTo>
                  <a:cubicBezTo>
                    <a:pt x="9" y="10"/>
                    <a:pt x="6" y="10"/>
                    <a:pt x="6" y="13"/>
                  </a:cubicBezTo>
                  <a:cubicBezTo>
                    <a:pt x="9" y="16"/>
                    <a:pt x="14" y="14"/>
                    <a:pt x="18" y="14"/>
                  </a:cubicBezTo>
                  <a:cubicBezTo>
                    <a:pt x="34" y="17"/>
                    <a:pt x="54" y="23"/>
                    <a:pt x="65" y="15"/>
                  </a:cubicBezTo>
                  <a:cubicBezTo>
                    <a:pt x="61" y="10"/>
                    <a:pt x="53" y="18"/>
                    <a:pt x="5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9" name="Freeform 55"/>
            <p:cNvSpPr>
              <a:spLocks noEditPoints="1"/>
            </p:cNvSpPr>
            <p:nvPr/>
          </p:nvSpPr>
          <p:spPr bwMode="auto">
            <a:xfrm>
              <a:off x="3428" y="2422"/>
              <a:ext cx="91" cy="67"/>
            </a:xfrm>
            <a:custGeom>
              <a:avLst/>
              <a:gdLst>
                <a:gd name="T0" fmla="*/ 34 w 34"/>
                <a:gd name="T1" fmla="*/ 1 h 25"/>
                <a:gd name="T2" fmla="*/ 24 w 34"/>
                <a:gd name="T3" fmla="*/ 22 h 25"/>
                <a:gd name="T4" fmla="*/ 0 w 34"/>
                <a:gd name="T5" fmla="*/ 21 h 25"/>
                <a:gd name="T6" fmla="*/ 9 w 34"/>
                <a:gd name="T7" fmla="*/ 3 h 25"/>
                <a:gd name="T8" fmla="*/ 10 w 34"/>
                <a:gd name="T9" fmla="*/ 10 h 25"/>
                <a:gd name="T10" fmla="*/ 15 w 34"/>
                <a:gd name="T11" fmla="*/ 5 h 25"/>
                <a:gd name="T12" fmla="*/ 34 w 34"/>
                <a:gd name="T13" fmla="*/ 1 h 25"/>
                <a:gd name="T14" fmla="*/ 7 w 34"/>
                <a:gd name="T15" fmla="*/ 18 h 25"/>
                <a:gd name="T16" fmla="*/ 7 w 34"/>
                <a:gd name="T17" fmla="*/ 18 h 25"/>
                <a:gd name="T18" fmla="*/ 14 w 34"/>
                <a:gd name="T19" fmla="*/ 16 h 25"/>
                <a:gd name="T20" fmla="*/ 9 w 34"/>
                <a:gd name="T21" fmla="*/ 14 h 25"/>
                <a:gd name="T22" fmla="*/ 7 w 34"/>
                <a:gd name="T23"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5">
                  <a:moveTo>
                    <a:pt x="34" y="1"/>
                  </a:moveTo>
                  <a:cubicBezTo>
                    <a:pt x="30" y="7"/>
                    <a:pt x="27" y="15"/>
                    <a:pt x="24" y="22"/>
                  </a:cubicBezTo>
                  <a:cubicBezTo>
                    <a:pt x="14" y="19"/>
                    <a:pt x="10" y="25"/>
                    <a:pt x="0" y="21"/>
                  </a:cubicBezTo>
                  <a:cubicBezTo>
                    <a:pt x="4" y="16"/>
                    <a:pt x="4" y="6"/>
                    <a:pt x="9" y="3"/>
                  </a:cubicBezTo>
                  <a:cubicBezTo>
                    <a:pt x="13" y="3"/>
                    <a:pt x="10" y="7"/>
                    <a:pt x="10" y="10"/>
                  </a:cubicBezTo>
                  <a:cubicBezTo>
                    <a:pt x="13" y="11"/>
                    <a:pt x="14" y="8"/>
                    <a:pt x="15" y="5"/>
                  </a:cubicBezTo>
                  <a:cubicBezTo>
                    <a:pt x="23" y="7"/>
                    <a:pt x="26" y="0"/>
                    <a:pt x="34" y="1"/>
                  </a:cubicBezTo>
                  <a:close/>
                  <a:moveTo>
                    <a:pt x="7" y="18"/>
                  </a:moveTo>
                  <a:cubicBezTo>
                    <a:pt x="7" y="18"/>
                    <a:pt x="7" y="18"/>
                    <a:pt x="7" y="18"/>
                  </a:cubicBezTo>
                  <a:cubicBezTo>
                    <a:pt x="10" y="19"/>
                    <a:pt x="13" y="18"/>
                    <a:pt x="14" y="16"/>
                  </a:cubicBezTo>
                  <a:cubicBezTo>
                    <a:pt x="12" y="16"/>
                    <a:pt x="10" y="15"/>
                    <a:pt x="9" y="14"/>
                  </a:cubicBezTo>
                  <a:cubicBezTo>
                    <a:pt x="8" y="15"/>
                    <a:pt x="7" y="16"/>
                    <a:pt x="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0" name="Freeform 56"/>
            <p:cNvSpPr>
              <a:spLocks noEditPoints="1"/>
            </p:cNvSpPr>
            <p:nvPr/>
          </p:nvSpPr>
          <p:spPr bwMode="auto">
            <a:xfrm>
              <a:off x="3441" y="2540"/>
              <a:ext cx="287" cy="193"/>
            </a:xfrm>
            <a:custGeom>
              <a:avLst/>
              <a:gdLst>
                <a:gd name="T0" fmla="*/ 107 w 107"/>
                <a:gd name="T1" fmla="*/ 14 h 72"/>
                <a:gd name="T2" fmla="*/ 86 w 107"/>
                <a:gd name="T3" fmla="*/ 66 h 72"/>
                <a:gd name="T4" fmla="*/ 42 w 107"/>
                <a:gd name="T5" fmla="*/ 65 h 72"/>
                <a:gd name="T6" fmla="*/ 5 w 107"/>
                <a:gd name="T7" fmla="*/ 55 h 72"/>
                <a:gd name="T8" fmla="*/ 22 w 107"/>
                <a:gd name="T9" fmla="*/ 2 h 72"/>
                <a:gd name="T10" fmla="*/ 55 w 107"/>
                <a:gd name="T11" fmla="*/ 5 h 72"/>
                <a:gd name="T12" fmla="*/ 107 w 107"/>
                <a:gd name="T13" fmla="*/ 14 h 72"/>
                <a:gd name="T14" fmla="*/ 52 w 107"/>
                <a:gd name="T15" fmla="*/ 9 h 72"/>
                <a:gd name="T16" fmla="*/ 52 w 107"/>
                <a:gd name="T17" fmla="*/ 9 h 72"/>
                <a:gd name="T18" fmla="*/ 27 w 107"/>
                <a:gd name="T19" fmla="*/ 8 h 72"/>
                <a:gd name="T20" fmla="*/ 13 w 107"/>
                <a:gd name="T21" fmla="*/ 38 h 72"/>
                <a:gd name="T22" fmla="*/ 90 w 107"/>
                <a:gd name="T23" fmla="*/ 46 h 72"/>
                <a:gd name="T24" fmla="*/ 100 w 107"/>
                <a:gd name="T25" fmla="*/ 17 h 72"/>
                <a:gd name="T26" fmla="*/ 52 w 107"/>
                <a:gd name="T27" fmla="*/ 9 h 72"/>
                <a:gd name="T28" fmla="*/ 55 w 107"/>
                <a:gd name="T29" fmla="*/ 48 h 72"/>
                <a:gd name="T30" fmla="*/ 55 w 107"/>
                <a:gd name="T31" fmla="*/ 48 h 72"/>
                <a:gd name="T32" fmla="*/ 48 w 107"/>
                <a:gd name="T33" fmla="*/ 60 h 72"/>
                <a:gd name="T34" fmla="*/ 81 w 107"/>
                <a:gd name="T35" fmla="*/ 64 h 72"/>
                <a:gd name="T36" fmla="*/ 89 w 107"/>
                <a:gd name="T37" fmla="*/ 52 h 72"/>
                <a:gd name="T38" fmla="*/ 55 w 107"/>
                <a:gd name="T39" fmla="*/ 48 h 72"/>
                <a:gd name="T40" fmla="*/ 11 w 107"/>
                <a:gd name="T41" fmla="*/ 44 h 72"/>
                <a:gd name="T42" fmla="*/ 11 w 107"/>
                <a:gd name="T43" fmla="*/ 44 h 72"/>
                <a:gd name="T44" fmla="*/ 42 w 107"/>
                <a:gd name="T45" fmla="*/ 59 h 72"/>
                <a:gd name="T46" fmla="*/ 47 w 107"/>
                <a:gd name="T47" fmla="*/ 47 h 72"/>
                <a:gd name="T48" fmla="*/ 11 w 107"/>
                <a:gd name="T49" fmla="*/ 4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72">
                  <a:moveTo>
                    <a:pt x="107" y="14"/>
                  </a:moveTo>
                  <a:cubicBezTo>
                    <a:pt x="101" y="32"/>
                    <a:pt x="95" y="52"/>
                    <a:pt x="86" y="66"/>
                  </a:cubicBezTo>
                  <a:cubicBezTo>
                    <a:pt x="73" y="72"/>
                    <a:pt x="55" y="61"/>
                    <a:pt x="42" y="65"/>
                  </a:cubicBezTo>
                  <a:cubicBezTo>
                    <a:pt x="32" y="59"/>
                    <a:pt x="15" y="61"/>
                    <a:pt x="5" y="55"/>
                  </a:cubicBezTo>
                  <a:cubicBezTo>
                    <a:pt x="0" y="39"/>
                    <a:pt x="14" y="17"/>
                    <a:pt x="22" y="2"/>
                  </a:cubicBezTo>
                  <a:cubicBezTo>
                    <a:pt x="31" y="0"/>
                    <a:pt x="43" y="3"/>
                    <a:pt x="55" y="5"/>
                  </a:cubicBezTo>
                  <a:cubicBezTo>
                    <a:pt x="71" y="7"/>
                    <a:pt x="90" y="4"/>
                    <a:pt x="107" y="14"/>
                  </a:cubicBezTo>
                  <a:close/>
                  <a:moveTo>
                    <a:pt x="52" y="9"/>
                  </a:moveTo>
                  <a:cubicBezTo>
                    <a:pt x="52" y="9"/>
                    <a:pt x="52" y="9"/>
                    <a:pt x="52" y="9"/>
                  </a:cubicBezTo>
                  <a:cubicBezTo>
                    <a:pt x="41" y="7"/>
                    <a:pt x="34" y="6"/>
                    <a:pt x="27" y="8"/>
                  </a:cubicBezTo>
                  <a:cubicBezTo>
                    <a:pt x="20" y="15"/>
                    <a:pt x="16" y="26"/>
                    <a:pt x="13" y="38"/>
                  </a:cubicBezTo>
                  <a:cubicBezTo>
                    <a:pt x="37" y="39"/>
                    <a:pt x="63" y="44"/>
                    <a:pt x="90" y="46"/>
                  </a:cubicBezTo>
                  <a:cubicBezTo>
                    <a:pt x="93" y="37"/>
                    <a:pt x="100" y="25"/>
                    <a:pt x="100" y="17"/>
                  </a:cubicBezTo>
                  <a:cubicBezTo>
                    <a:pt x="89" y="8"/>
                    <a:pt x="70" y="11"/>
                    <a:pt x="52" y="9"/>
                  </a:cubicBezTo>
                  <a:close/>
                  <a:moveTo>
                    <a:pt x="55" y="48"/>
                  </a:moveTo>
                  <a:cubicBezTo>
                    <a:pt x="55" y="48"/>
                    <a:pt x="55" y="48"/>
                    <a:pt x="55" y="48"/>
                  </a:cubicBezTo>
                  <a:cubicBezTo>
                    <a:pt x="52" y="50"/>
                    <a:pt x="49" y="55"/>
                    <a:pt x="48" y="60"/>
                  </a:cubicBezTo>
                  <a:cubicBezTo>
                    <a:pt x="59" y="61"/>
                    <a:pt x="71" y="64"/>
                    <a:pt x="81" y="64"/>
                  </a:cubicBezTo>
                  <a:cubicBezTo>
                    <a:pt x="85" y="62"/>
                    <a:pt x="87" y="57"/>
                    <a:pt x="89" y="52"/>
                  </a:cubicBezTo>
                  <a:cubicBezTo>
                    <a:pt x="76" y="48"/>
                    <a:pt x="63" y="50"/>
                    <a:pt x="55" y="48"/>
                  </a:cubicBezTo>
                  <a:close/>
                  <a:moveTo>
                    <a:pt x="11" y="44"/>
                  </a:moveTo>
                  <a:cubicBezTo>
                    <a:pt x="11" y="44"/>
                    <a:pt x="11" y="44"/>
                    <a:pt x="11" y="44"/>
                  </a:cubicBezTo>
                  <a:cubicBezTo>
                    <a:pt x="10" y="56"/>
                    <a:pt x="30" y="57"/>
                    <a:pt x="42" y="59"/>
                  </a:cubicBezTo>
                  <a:cubicBezTo>
                    <a:pt x="44" y="55"/>
                    <a:pt x="47" y="53"/>
                    <a:pt x="47" y="47"/>
                  </a:cubicBezTo>
                  <a:cubicBezTo>
                    <a:pt x="33" y="47"/>
                    <a:pt x="23" y="42"/>
                    <a:pt x="1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1" name="Freeform 57"/>
            <p:cNvSpPr>
              <a:spLocks noEditPoints="1"/>
            </p:cNvSpPr>
            <p:nvPr/>
          </p:nvSpPr>
          <p:spPr bwMode="auto">
            <a:xfrm>
              <a:off x="3253" y="1501"/>
              <a:ext cx="1174" cy="1315"/>
            </a:xfrm>
            <a:custGeom>
              <a:avLst/>
              <a:gdLst>
                <a:gd name="T0" fmla="*/ 57 w 437"/>
                <a:gd name="T1" fmla="*/ 473 h 490"/>
                <a:gd name="T2" fmla="*/ 87 w 437"/>
                <a:gd name="T3" fmla="*/ 28 h 490"/>
                <a:gd name="T4" fmla="*/ 401 w 437"/>
                <a:gd name="T5" fmla="*/ 19 h 490"/>
                <a:gd name="T6" fmla="*/ 396 w 437"/>
                <a:gd name="T7" fmla="*/ 16 h 490"/>
                <a:gd name="T8" fmla="*/ 364 w 437"/>
                <a:gd name="T9" fmla="*/ 16 h 490"/>
                <a:gd name="T10" fmla="*/ 406 w 437"/>
                <a:gd name="T11" fmla="*/ 27 h 490"/>
                <a:gd name="T12" fmla="*/ 323 w 437"/>
                <a:gd name="T13" fmla="*/ 9 h 490"/>
                <a:gd name="T14" fmla="*/ 163 w 437"/>
                <a:gd name="T15" fmla="*/ 225 h 490"/>
                <a:gd name="T16" fmla="*/ 407 w 437"/>
                <a:gd name="T17" fmla="*/ 32 h 490"/>
                <a:gd name="T18" fmla="*/ 270 w 437"/>
                <a:gd name="T19" fmla="*/ 12 h 490"/>
                <a:gd name="T20" fmla="*/ 253 w 437"/>
                <a:gd name="T21" fmla="*/ 8 h 490"/>
                <a:gd name="T22" fmla="*/ 201 w 437"/>
                <a:gd name="T23" fmla="*/ 18 h 490"/>
                <a:gd name="T24" fmla="*/ 193 w 437"/>
                <a:gd name="T25" fmla="*/ 8 h 490"/>
                <a:gd name="T26" fmla="*/ 162 w 437"/>
                <a:gd name="T27" fmla="*/ 16 h 490"/>
                <a:gd name="T28" fmla="*/ 136 w 437"/>
                <a:gd name="T29" fmla="*/ 16 h 490"/>
                <a:gd name="T30" fmla="*/ 94 w 437"/>
                <a:gd name="T31" fmla="*/ 54 h 490"/>
                <a:gd name="T32" fmla="*/ 95 w 437"/>
                <a:gd name="T33" fmla="*/ 78 h 490"/>
                <a:gd name="T34" fmla="*/ 86 w 437"/>
                <a:gd name="T35" fmla="*/ 97 h 490"/>
                <a:gd name="T36" fmla="*/ 423 w 437"/>
                <a:gd name="T37" fmla="*/ 181 h 490"/>
                <a:gd name="T38" fmla="*/ 419 w 437"/>
                <a:gd name="T39" fmla="*/ 203 h 490"/>
                <a:gd name="T40" fmla="*/ 85 w 437"/>
                <a:gd name="T41" fmla="*/ 151 h 490"/>
                <a:gd name="T42" fmla="*/ 392 w 437"/>
                <a:gd name="T43" fmla="*/ 236 h 490"/>
                <a:gd name="T44" fmla="*/ 363 w 437"/>
                <a:gd name="T45" fmla="*/ 232 h 490"/>
                <a:gd name="T46" fmla="*/ 369 w 437"/>
                <a:gd name="T47" fmla="*/ 240 h 490"/>
                <a:gd name="T48" fmla="*/ 85 w 437"/>
                <a:gd name="T49" fmla="*/ 189 h 490"/>
                <a:gd name="T50" fmla="*/ 49 w 437"/>
                <a:gd name="T51" fmla="*/ 319 h 490"/>
                <a:gd name="T52" fmla="*/ 369 w 437"/>
                <a:gd name="T53" fmla="*/ 246 h 490"/>
                <a:gd name="T54" fmla="*/ 339 w 437"/>
                <a:gd name="T55" fmla="*/ 243 h 490"/>
                <a:gd name="T56" fmla="*/ 272 w 437"/>
                <a:gd name="T57" fmla="*/ 234 h 490"/>
                <a:gd name="T58" fmla="*/ 338 w 437"/>
                <a:gd name="T59" fmla="*/ 249 h 490"/>
                <a:gd name="T60" fmla="*/ 250 w 437"/>
                <a:gd name="T61" fmla="*/ 233 h 490"/>
                <a:gd name="T62" fmla="*/ 426 w 437"/>
                <a:gd name="T63" fmla="*/ 287 h 490"/>
                <a:gd name="T64" fmla="*/ 80 w 437"/>
                <a:gd name="T65" fmla="*/ 198 h 490"/>
                <a:gd name="T66" fmla="*/ 213 w 437"/>
                <a:gd name="T67" fmla="*/ 243 h 490"/>
                <a:gd name="T68" fmla="*/ 198 w 437"/>
                <a:gd name="T69" fmla="*/ 235 h 490"/>
                <a:gd name="T70" fmla="*/ 197 w 437"/>
                <a:gd name="T71" fmla="*/ 245 h 490"/>
                <a:gd name="T72" fmla="*/ 427 w 437"/>
                <a:gd name="T73" fmla="*/ 294 h 490"/>
                <a:gd name="T74" fmla="*/ 90 w 437"/>
                <a:gd name="T75" fmla="*/ 227 h 490"/>
                <a:gd name="T76" fmla="*/ 219 w 437"/>
                <a:gd name="T77" fmla="*/ 245 h 490"/>
                <a:gd name="T78" fmla="*/ 112 w 437"/>
                <a:gd name="T79" fmla="*/ 227 h 490"/>
                <a:gd name="T80" fmla="*/ 186 w 437"/>
                <a:gd name="T81" fmla="*/ 244 h 490"/>
                <a:gd name="T82" fmla="*/ 168 w 437"/>
                <a:gd name="T83" fmla="*/ 242 h 490"/>
                <a:gd name="T84" fmla="*/ 92 w 437"/>
                <a:gd name="T85" fmla="*/ 231 h 490"/>
                <a:gd name="T86" fmla="*/ 123 w 437"/>
                <a:gd name="T87" fmla="*/ 238 h 490"/>
                <a:gd name="T88" fmla="*/ 400 w 437"/>
                <a:gd name="T89" fmla="*/ 339 h 490"/>
                <a:gd name="T90" fmla="*/ 396 w 437"/>
                <a:gd name="T91" fmla="*/ 361 h 490"/>
                <a:gd name="T92" fmla="*/ 373 w 437"/>
                <a:gd name="T93" fmla="*/ 400 h 490"/>
                <a:gd name="T94" fmla="*/ 360 w 437"/>
                <a:gd name="T95" fmla="*/ 428 h 490"/>
                <a:gd name="T96" fmla="*/ 335 w 437"/>
                <a:gd name="T97" fmla="*/ 468 h 490"/>
                <a:gd name="T98" fmla="*/ 308 w 437"/>
                <a:gd name="T99" fmla="*/ 479 h 490"/>
                <a:gd name="T100" fmla="*/ 272 w 437"/>
                <a:gd name="T101" fmla="*/ 485 h 490"/>
                <a:gd name="T102" fmla="*/ 204 w 437"/>
                <a:gd name="T103" fmla="*/ 482 h 490"/>
                <a:gd name="T104" fmla="*/ 184 w 437"/>
                <a:gd name="T105" fmla="*/ 477 h 490"/>
                <a:gd name="T106" fmla="*/ 154 w 437"/>
                <a:gd name="T107" fmla="*/ 468 h 490"/>
                <a:gd name="T108" fmla="*/ 127 w 437"/>
                <a:gd name="T109" fmla="*/ 474 h 490"/>
                <a:gd name="T110" fmla="*/ 158 w 437"/>
                <a:gd name="T111" fmla="*/ 478 h 490"/>
                <a:gd name="T112" fmla="*/ 22 w 437"/>
                <a:gd name="T113" fmla="*/ 448 h 490"/>
                <a:gd name="T114" fmla="*/ 83 w 437"/>
                <a:gd name="T115" fmla="*/ 471 h 490"/>
                <a:gd name="T116" fmla="*/ 37 w 437"/>
                <a:gd name="T117" fmla="*/ 465 h 490"/>
                <a:gd name="T118" fmla="*/ 71 w 437"/>
                <a:gd name="T119" fmla="*/ 4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37" h="490">
                  <a:moveTo>
                    <a:pt x="380" y="245"/>
                  </a:moveTo>
                  <a:cubicBezTo>
                    <a:pt x="392" y="248"/>
                    <a:pt x="411" y="243"/>
                    <a:pt x="425" y="252"/>
                  </a:cubicBezTo>
                  <a:cubicBezTo>
                    <a:pt x="427" y="264"/>
                    <a:pt x="433" y="276"/>
                    <a:pt x="432" y="289"/>
                  </a:cubicBezTo>
                  <a:cubicBezTo>
                    <a:pt x="431" y="313"/>
                    <a:pt x="416" y="346"/>
                    <a:pt x="406" y="366"/>
                  </a:cubicBezTo>
                  <a:cubicBezTo>
                    <a:pt x="402" y="372"/>
                    <a:pt x="397" y="379"/>
                    <a:pt x="393" y="385"/>
                  </a:cubicBezTo>
                  <a:cubicBezTo>
                    <a:pt x="377" y="415"/>
                    <a:pt x="367" y="449"/>
                    <a:pt x="348" y="467"/>
                  </a:cubicBezTo>
                  <a:cubicBezTo>
                    <a:pt x="341" y="473"/>
                    <a:pt x="330" y="477"/>
                    <a:pt x="326" y="483"/>
                  </a:cubicBezTo>
                  <a:cubicBezTo>
                    <a:pt x="305" y="490"/>
                    <a:pt x="274" y="488"/>
                    <a:pt x="246" y="489"/>
                  </a:cubicBezTo>
                  <a:cubicBezTo>
                    <a:pt x="235" y="489"/>
                    <a:pt x="223" y="489"/>
                    <a:pt x="212" y="488"/>
                  </a:cubicBezTo>
                  <a:cubicBezTo>
                    <a:pt x="199" y="487"/>
                    <a:pt x="187" y="485"/>
                    <a:pt x="174" y="483"/>
                  </a:cubicBezTo>
                  <a:cubicBezTo>
                    <a:pt x="162" y="482"/>
                    <a:pt x="149" y="482"/>
                    <a:pt x="136" y="482"/>
                  </a:cubicBezTo>
                  <a:cubicBezTo>
                    <a:pt x="111" y="480"/>
                    <a:pt x="84" y="476"/>
                    <a:pt x="57" y="473"/>
                  </a:cubicBezTo>
                  <a:cubicBezTo>
                    <a:pt x="45" y="471"/>
                    <a:pt x="32" y="466"/>
                    <a:pt x="20" y="468"/>
                  </a:cubicBezTo>
                  <a:cubicBezTo>
                    <a:pt x="16" y="462"/>
                    <a:pt x="8" y="464"/>
                    <a:pt x="2" y="459"/>
                  </a:cubicBezTo>
                  <a:cubicBezTo>
                    <a:pt x="0" y="428"/>
                    <a:pt x="14" y="391"/>
                    <a:pt x="27" y="359"/>
                  </a:cubicBezTo>
                  <a:cubicBezTo>
                    <a:pt x="44" y="315"/>
                    <a:pt x="56" y="267"/>
                    <a:pt x="86" y="244"/>
                  </a:cubicBezTo>
                  <a:cubicBezTo>
                    <a:pt x="97" y="247"/>
                    <a:pt x="109" y="249"/>
                    <a:pt x="118" y="247"/>
                  </a:cubicBezTo>
                  <a:cubicBezTo>
                    <a:pt x="113" y="242"/>
                    <a:pt x="106" y="244"/>
                    <a:pt x="99" y="242"/>
                  </a:cubicBezTo>
                  <a:cubicBezTo>
                    <a:pt x="90" y="238"/>
                    <a:pt x="76" y="226"/>
                    <a:pt x="75" y="220"/>
                  </a:cubicBezTo>
                  <a:cubicBezTo>
                    <a:pt x="74" y="216"/>
                    <a:pt x="76" y="210"/>
                    <a:pt x="76" y="204"/>
                  </a:cubicBezTo>
                  <a:cubicBezTo>
                    <a:pt x="76" y="192"/>
                    <a:pt x="75" y="173"/>
                    <a:pt x="76" y="160"/>
                  </a:cubicBezTo>
                  <a:cubicBezTo>
                    <a:pt x="77" y="148"/>
                    <a:pt x="80" y="137"/>
                    <a:pt x="81" y="125"/>
                  </a:cubicBezTo>
                  <a:cubicBezTo>
                    <a:pt x="83" y="104"/>
                    <a:pt x="82" y="85"/>
                    <a:pt x="84" y="60"/>
                  </a:cubicBezTo>
                  <a:cubicBezTo>
                    <a:pt x="85" y="49"/>
                    <a:pt x="84" y="37"/>
                    <a:pt x="87" y="28"/>
                  </a:cubicBezTo>
                  <a:cubicBezTo>
                    <a:pt x="88" y="24"/>
                    <a:pt x="95" y="14"/>
                    <a:pt x="98" y="12"/>
                  </a:cubicBezTo>
                  <a:cubicBezTo>
                    <a:pt x="108" y="4"/>
                    <a:pt x="149" y="3"/>
                    <a:pt x="167" y="2"/>
                  </a:cubicBezTo>
                  <a:cubicBezTo>
                    <a:pt x="218" y="0"/>
                    <a:pt x="269" y="3"/>
                    <a:pt x="321" y="6"/>
                  </a:cubicBezTo>
                  <a:cubicBezTo>
                    <a:pt x="348" y="8"/>
                    <a:pt x="375" y="8"/>
                    <a:pt x="400" y="11"/>
                  </a:cubicBezTo>
                  <a:cubicBezTo>
                    <a:pt x="407" y="12"/>
                    <a:pt x="422" y="17"/>
                    <a:pt x="426" y="19"/>
                  </a:cubicBezTo>
                  <a:cubicBezTo>
                    <a:pt x="429" y="22"/>
                    <a:pt x="432" y="31"/>
                    <a:pt x="436" y="32"/>
                  </a:cubicBezTo>
                  <a:cubicBezTo>
                    <a:pt x="435" y="42"/>
                    <a:pt x="437" y="54"/>
                    <a:pt x="437" y="68"/>
                  </a:cubicBezTo>
                  <a:cubicBezTo>
                    <a:pt x="437" y="93"/>
                    <a:pt x="434" y="122"/>
                    <a:pt x="433" y="149"/>
                  </a:cubicBezTo>
                  <a:cubicBezTo>
                    <a:pt x="432" y="176"/>
                    <a:pt x="432" y="208"/>
                    <a:pt x="414" y="228"/>
                  </a:cubicBezTo>
                  <a:cubicBezTo>
                    <a:pt x="405" y="238"/>
                    <a:pt x="393" y="239"/>
                    <a:pt x="380" y="245"/>
                  </a:cubicBezTo>
                  <a:close/>
                  <a:moveTo>
                    <a:pt x="401" y="19"/>
                  </a:moveTo>
                  <a:cubicBezTo>
                    <a:pt x="401" y="19"/>
                    <a:pt x="401" y="19"/>
                    <a:pt x="401" y="19"/>
                  </a:cubicBezTo>
                  <a:cubicBezTo>
                    <a:pt x="401" y="19"/>
                    <a:pt x="402" y="20"/>
                    <a:pt x="403" y="20"/>
                  </a:cubicBezTo>
                  <a:cubicBezTo>
                    <a:pt x="403" y="18"/>
                    <a:pt x="405" y="19"/>
                    <a:pt x="405" y="17"/>
                  </a:cubicBezTo>
                  <a:cubicBezTo>
                    <a:pt x="404" y="17"/>
                    <a:pt x="403" y="16"/>
                    <a:pt x="402" y="16"/>
                  </a:cubicBezTo>
                  <a:cubicBezTo>
                    <a:pt x="402" y="18"/>
                    <a:pt x="401" y="17"/>
                    <a:pt x="401" y="19"/>
                  </a:cubicBezTo>
                  <a:close/>
                  <a:moveTo>
                    <a:pt x="406" y="21"/>
                  </a:moveTo>
                  <a:cubicBezTo>
                    <a:pt x="406" y="21"/>
                    <a:pt x="406" y="21"/>
                    <a:pt x="406" y="21"/>
                  </a:cubicBezTo>
                  <a:cubicBezTo>
                    <a:pt x="410" y="22"/>
                    <a:pt x="412" y="21"/>
                    <a:pt x="413" y="19"/>
                  </a:cubicBezTo>
                  <a:cubicBezTo>
                    <a:pt x="412" y="18"/>
                    <a:pt x="410" y="18"/>
                    <a:pt x="408" y="18"/>
                  </a:cubicBezTo>
                  <a:cubicBezTo>
                    <a:pt x="408" y="19"/>
                    <a:pt x="407" y="20"/>
                    <a:pt x="406" y="21"/>
                  </a:cubicBezTo>
                  <a:close/>
                  <a:moveTo>
                    <a:pt x="378" y="22"/>
                  </a:moveTo>
                  <a:cubicBezTo>
                    <a:pt x="378" y="22"/>
                    <a:pt x="378" y="22"/>
                    <a:pt x="378" y="22"/>
                  </a:cubicBezTo>
                  <a:cubicBezTo>
                    <a:pt x="384" y="21"/>
                    <a:pt x="391" y="20"/>
                    <a:pt x="396" y="16"/>
                  </a:cubicBezTo>
                  <a:cubicBezTo>
                    <a:pt x="387" y="13"/>
                    <a:pt x="384" y="20"/>
                    <a:pt x="378" y="22"/>
                  </a:cubicBezTo>
                  <a:close/>
                  <a:moveTo>
                    <a:pt x="379" y="17"/>
                  </a:moveTo>
                  <a:cubicBezTo>
                    <a:pt x="379" y="17"/>
                    <a:pt x="379" y="17"/>
                    <a:pt x="379" y="17"/>
                  </a:cubicBezTo>
                  <a:cubicBezTo>
                    <a:pt x="380" y="16"/>
                    <a:pt x="382" y="15"/>
                    <a:pt x="380" y="13"/>
                  </a:cubicBezTo>
                  <a:cubicBezTo>
                    <a:pt x="379" y="15"/>
                    <a:pt x="377" y="16"/>
                    <a:pt x="379" y="17"/>
                  </a:cubicBezTo>
                  <a:close/>
                  <a:moveTo>
                    <a:pt x="417" y="31"/>
                  </a:moveTo>
                  <a:cubicBezTo>
                    <a:pt x="417" y="31"/>
                    <a:pt x="417" y="31"/>
                    <a:pt x="417" y="31"/>
                  </a:cubicBezTo>
                  <a:cubicBezTo>
                    <a:pt x="420" y="32"/>
                    <a:pt x="421" y="28"/>
                    <a:pt x="424" y="28"/>
                  </a:cubicBezTo>
                  <a:cubicBezTo>
                    <a:pt x="424" y="30"/>
                    <a:pt x="423" y="32"/>
                    <a:pt x="424" y="33"/>
                  </a:cubicBezTo>
                  <a:cubicBezTo>
                    <a:pt x="428" y="29"/>
                    <a:pt x="426" y="23"/>
                    <a:pt x="420" y="22"/>
                  </a:cubicBezTo>
                  <a:cubicBezTo>
                    <a:pt x="419" y="26"/>
                    <a:pt x="418" y="29"/>
                    <a:pt x="417" y="31"/>
                  </a:cubicBezTo>
                  <a:close/>
                  <a:moveTo>
                    <a:pt x="364" y="16"/>
                  </a:moveTo>
                  <a:cubicBezTo>
                    <a:pt x="364" y="16"/>
                    <a:pt x="364" y="16"/>
                    <a:pt x="364" y="16"/>
                  </a:cubicBezTo>
                  <a:cubicBezTo>
                    <a:pt x="368" y="17"/>
                    <a:pt x="370" y="16"/>
                    <a:pt x="373" y="14"/>
                  </a:cubicBezTo>
                  <a:cubicBezTo>
                    <a:pt x="372" y="13"/>
                    <a:pt x="365" y="11"/>
                    <a:pt x="364" y="16"/>
                  </a:cubicBezTo>
                  <a:close/>
                  <a:moveTo>
                    <a:pt x="358" y="17"/>
                  </a:moveTo>
                  <a:cubicBezTo>
                    <a:pt x="358" y="17"/>
                    <a:pt x="358" y="17"/>
                    <a:pt x="358" y="17"/>
                  </a:cubicBezTo>
                  <a:cubicBezTo>
                    <a:pt x="359" y="15"/>
                    <a:pt x="362" y="15"/>
                    <a:pt x="362" y="13"/>
                  </a:cubicBezTo>
                  <a:cubicBezTo>
                    <a:pt x="361" y="13"/>
                    <a:pt x="360" y="12"/>
                    <a:pt x="358" y="12"/>
                  </a:cubicBezTo>
                  <a:cubicBezTo>
                    <a:pt x="358" y="14"/>
                    <a:pt x="357" y="16"/>
                    <a:pt x="358" y="17"/>
                  </a:cubicBezTo>
                  <a:close/>
                  <a:moveTo>
                    <a:pt x="406" y="27"/>
                  </a:moveTo>
                  <a:cubicBezTo>
                    <a:pt x="406" y="27"/>
                    <a:pt x="406" y="27"/>
                    <a:pt x="406" y="27"/>
                  </a:cubicBezTo>
                  <a:cubicBezTo>
                    <a:pt x="409" y="28"/>
                    <a:pt x="413" y="30"/>
                    <a:pt x="413" y="26"/>
                  </a:cubicBezTo>
                  <a:cubicBezTo>
                    <a:pt x="410" y="24"/>
                    <a:pt x="407" y="23"/>
                    <a:pt x="406" y="27"/>
                  </a:cubicBezTo>
                  <a:close/>
                  <a:moveTo>
                    <a:pt x="343" y="11"/>
                  </a:moveTo>
                  <a:cubicBezTo>
                    <a:pt x="343" y="11"/>
                    <a:pt x="343" y="11"/>
                    <a:pt x="343" y="11"/>
                  </a:cubicBezTo>
                  <a:cubicBezTo>
                    <a:pt x="343" y="12"/>
                    <a:pt x="343" y="12"/>
                    <a:pt x="343" y="13"/>
                  </a:cubicBezTo>
                  <a:cubicBezTo>
                    <a:pt x="345" y="16"/>
                    <a:pt x="347" y="10"/>
                    <a:pt x="345" y="10"/>
                  </a:cubicBezTo>
                  <a:cubicBezTo>
                    <a:pt x="344" y="11"/>
                    <a:pt x="344" y="11"/>
                    <a:pt x="343" y="11"/>
                  </a:cubicBezTo>
                  <a:close/>
                  <a:moveTo>
                    <a:pt x="320" y="19"/>
                  </a:moveTo>
                  <a:cubicBezTo>
                    <a:pt x="320" y="19"/>
                    <a:pt x="320" y="19"/>
                    <a:pt x="320" y="19"/>
                  </a:cubicBezTo>
                  <a:cubicBezTo>
                    <a:pt x="326" y="15"/>
                    <a:pt x="335" y="17"/>
                    <a:pt x="338" y="10"/>
                  </a:cubicBezTo>
                  <a:cubicBezTo>
                    <a:pt x="331" y="9"/>
                    <a:pt x="323" y="16"/>
                    <a:pt x="320" y="19"/>
                  </a:cubicBezTo>
                  <a:close/>
                  <a:moveTo>
                    <a:pt x="308" y="17"/>
                  </a:moveTo>
                  <a:cubicBezTo>
                    <a:pt x="308" y="17"/>
                    <a:pt x="308" y="17"/>
                    <a:pt x="308" y="17"/>
                  </a:cubicBezTo>
                  <a:cubicBezTo>
                    <a:pt x="314" y="18"/>
                    <a:pt x="326" y="13"/>
                    <a:pt x="323" y="9"/>
                  </a:cubicBezTo>
                  <a:cubicBezTo>
                    <a:pt x="318" y="12"/>
                    <a:pt x="313" y="14"/>
                    <a:pt x="308" y="17"/>
                  </a:cubicBezTo>
                  <a:close/>
                  <a:moveTo>
                    <a:pt x="356" y="28"/>
                  </a:moveTo>
                  <a:cubicBezTo>
                    <a:pt x="356" y="28"/>
                    <a:pt x="356" y="28"/>
                    <a:pt x="356" y="28"/>
                  </a:cubicBezTo>
                  <a:cubicBezTo>
                    <a:pt x="345" y="27"/>
                    <a:pt x="334" y="25"/>
                    <a:pt x="323" y="24"/>
                  </a:cubicBezTo>
                  <a:cubicBezTo>
                    <a:pt x="303" y="22"/>
                    <a:pt x="282" y="24"/>
                    <a:pt x="261" y="23"/>
                  </a:cubicBezTo>
                  <a:cubicBezTo>
                    <a:pt x="241" y="21"/>
                    <a:pt x="220" y="23"/>
                    <a:pt x="201" y="23"/>
                  </a:cubicBezTo>
                  <a:cubicBezTo>
                    <a:pt x="190" y="23"/>
                    <a:pt x="180" y="22"/>
                    <a:pt x="170" y="22"/>
                  </a:cubicBezTo>
                  <a:cubicBezTo>
                    <a:pt x="160" y="22"/>
                    <a:pt x="150" y="25"/>
                    <a:pt x="141" y="26"/>
                  </a:cubicBezTo>
                  <a:cubicBezTo>
                    <a:pt x="133" y="26"/>
                    <a:pt x="128" y="23"/>
                    <a:pt x="123" y="25"/>
                  </a:cubicBezTo>
                  <a:cubicBezTo>
                    <a:pt x="103" y="31"/>
                    <a:pt x="104" y="58"/>
                    <a:pt x="103" y="81"/>
                  </a:cubicBezTo>
                  <a:cubicBezTo>
                    <a:pt x="100" y="129"/>
                    <a:pt x="90" y="174"/>
                    <a:pt x="99" y="210"/>
                  </a:cubicBezTo>
                  <a:cubicBezTo>
                    <a:pt x="120" y="224"/>
                    <a:pt x="143" y="223"/>
                    <a:pt x="163" y="225"/>
                  </a:cubicBezTo>
                  <a:cubicBezTo>
                    <a:pt x="197" y="228"/>
                    <a:pt x="227" y="227"/>
                    <a:pt x="260" y="226"/>
                  </a:cubicBezTo>
                  <a:cubicBezTo>
                    <a:pt x="294" y="224"/>
                    <a:pt x="326" y="227"/>
                    <a:pt x="358" y="227"/>
                  </a:cubicBezTo>
                  <a:cubicBezTo>
                    <a:pt x="359" y="227"/>
                    <a:pt x="360" y="225"/>
                    <a:pt x="361" y="225"/>
                  </a:cubicBezTo>
                  <a:cubicBezTo>
                    <a:pt x="362" y="226"/>
                    <a:pt x="362" y="227"/>
                    <a:pt x="364" y="227"/>
                  </a:cubicBezTo>
                  <a:cubicBezTo>
                    <a:pt x="369" y="228"/>
                    <a:pt x="372" y="224"/>
                    <a:pt x="374" y="224"/>
                  </a:cubicBezTo>
                  <a:cubicBezTo>
                    <a:pt x="375" y="224"/>
                    <a:pt x="376" y="227"/>
                    <a:pt x="377" y="227"/>
                  </a:cubicBezTo>
                  <a:cubicBezTo>
                    <a:pt x="383" y="228"/>
                    <a:pt x="385" y="224"/>
                    <a:pt x="388" y="223"/>
                  </a:cubicBezTo>
                  <a:cubicBezTo>
                    <a:pt x="390" y="223"/>
                    <a:pt x="392" y="224"/>
                    <a:pt x="394" y="224"/>
                  </a:cubicBezTo>
                  <a:cubicBezTo>
                    <a:pt x="404" y="221"/>
                    <a:pt x="407" y="212"/>
                    <a:pt x="410" y="199"/>
                  </a:cubicBezTo>
                  <a:cubicBezTo>
                    <a:pt x="417" y="170"/>
                    <a:pt x="418" y="141"/>
                    <a:pt x="418" y="111"/>
                  </a:cubicBezTo>
                  <a:cubicBezTo>
                    <a:pt x="419" y="87"/>
                    <a:pt x="421" y="58"/>
                    <a:pt x="412" y="41"/>
                  </a:cubicBezTo>
                  <a:cubicBezTo>
                    <a:pt x="411" y="38"/>
                    <a:pt x="406" y="37"/>
                    <a:pt x="407" y="32"/>
                  </a:cubicBezTo>
                  <a:cubicBezTo>
                    <a:pt x="389" y="24"/>
                    <a:pt x="372" y="28"/>
                    <a:pt x="356" y="28"/>
                  </a:cubicBezTo>
                  <a:close/>
                  <a:moveTo>
                    <a:pt x="351" y="23"/>
                  </a:moveTo>
                  <a:cubicBezTo>
                    <a:pt x="351" y="23"/>
                    <a:pt x="351" y="23"/>
                    <a:pt x="351" y="23"/>
                  </a:cubicBezTo>
                  <a:cubicBezTo>
                    <a:pt x="353" y="22"/>
                    <a:pt x="361" y="25"/>
                    <a:pt x="358" y="21"/>
                  </a:cubicBezTo>
                  <a:cubicBezTo>
                    <a:pt x="357" y="24"/>
                    <a:pt x="351" y="19"/>
                    <a:pt x="351" y="23"/>
                  </a:cubicBezTo>
                  <a:close/>
                  <a:moveTo>
                    <a:pt x="283" y="9"/>
                  </a:moveTo>
                  <a:cubicBezTo>
                    <a:pt x="283" y="9"/>
                    <a:pt x="283" y="9"/>
                    <a:pt x="283" y="9"/>
                  </a:cubicBezTo>
                  <a:cubicBezTo>
                    <a:pt x="285" y="9"/>
                    <a:pt x="286" y="9"/>
                    <a:pt x="287" y="8"/>
                  </a:cubicBezTo>
                  <a:cubicBezTo>
                    <a:pt x="285" y="7"/>
                    <a:pt x="283" y="7"/>
                    <a:pt x="283" y="9"/>
                  </a:cubicBezTo>
                  <a:close/>
                  <a:moveTo>
                    <a:pt x="270" y="6"/>
                  </a:moveTo>
                  <a:cubicBezTo>
                    <a:pt x="270" y="6"/>
                    <a:pt x="270" y="6"/>
                    <a:pt x="270" y="6"/>
                  </a:cubicBezTo>
                  <a:cubicBezTo>
                    <a:pt x="270" y="8"/>
                    <a:pt x="267" y="11"/>
                    <a:pt x="270" y="12"/>
                  </a:cubicBezTo>
                  <a:cubicBezTo>
                    <a:pt x="271" y="9"/>
                    <a:pt x="275" y="10"/>
                    <a:pt x="277" y="7"/>
                  </a:cubicBezTo>
                  <a:cubicBezTo>
                    <a:pt x="275" y="5"/>
                    <a:pt x="273" y="7"/>
                    <a:pt x="270" y="6"/>
                  </a:cubicBezTo>
                  <a:close/>
                  <a:moveTo>
                    <a:pt x="255" y="13"/>
                  </a:moveTo>
                  <a:cubicBezTo>
                    <a:pt x="255" y="13"/>
                    <a:pt x="255" y="13"/>
                    <a:pt x="255" y="13"/>
                  </a:cubicBezTo>
                  <a:cubicBezTo>
                    <a:pt x="260" y="12"/>
                    <a:pt x="264" y="10"/>
                    <a:pt x="267" y="7"/>
                  </a:cubicBezTo>
                  <a:cubicBezTo>
                    <a:pt x="262" y="7"/>
                    <a:pt x="259" y="11"/>
                    <a:pt x="255" y="13"/>
                  </a:cubicBezTo>
                  <a:close/>
                  <a:moveTo>
                    <a:pt x="253" y="8"/>
                  </a:moveTo>
                  <a:cubicBezTo>
                    <a:pt x="253" y="8"/>
                    <a:pt x="253" y="8"/>
                    <a:pt x="253" y="8"/>
                  </a:cubicBezTo>
                  <a:cubicBezTo>
                    <a:pt x="254" y="8"/>
                    <a:pt x="255" y="8"/>
                    <a:pt x="255" y="9"/>
                  </a:cubicBezTo>
                  <a:cubicBezTo>
                    <a:pt x="256" y="7"/>
                    <a:pt x="257" y="7"/>
                    <a:pt x="257" y="5"/>
                  </a:cubicBezTo>
                  <a:cubicBezTo>
                    <a:pt x="256" y="5"/>
                    <a:pt x="256" y="5"/>
                    <a:pt x="255" y="5"/>
                  </a:cubicBezTo>
                  <a:cubicBezTo>
                    <a:pt x="255" y="6"/>
                    <a:pt x="253" y="6"/>
                    <a:pt x="253" y="8"/>
                  </a:cubicBezTo>
                  <a:close/>
                  <a:moveTo>
                    <a:pt x="427" y="50"/>
                  </a:moveTo>
                  <a:cubicBezTo>
                    <a:pt x="427" y="50"/>
                    <a:pt x="427" y="50"/>
                    <a:pt x="427" y="50"/>
                  </a:cubicBezTo>
                  <a:cubicBezTo>
                    <a:pt x="428" y="48"/>
                    <a:pt x="433" y="48"/>
                    <a:pt x="429" y="46"/>
                  </a:cubicBezTo>
                  <a:cubicBezTo>
                    <a:pt x="429" y="47"/>
                    <a:pt x="424" y="48"/>
                    <a:pt x="427" y="50"/>
                  </a:cubicBezTo>
                  <a:close/>
                  <a:moveTo>
                    <a:pt x="224" y="8"/>
                  </a:moveTo>
                  <a:cubicBezTo>
                    <a:pt x="224" y="8"/>
                    <a:pt x="224" y="8"/>
                    <a:pt x="224" y="8"/>
                  </a:cubicBezTo>
                  <a:cubicBezTo>
                    <a:pt x="227" y="10"/>
                    <a:pt x="232" y="3"/>
                    <a:pt x="232" y="9"/>
                  </a:cubicBezTo>
                  <a:cubicBezTo>
                    <a:pt x="235" y="10"/>
                    <a:pt x="237" y="8"/>
                    <a:pt x="237" y="6"/>
                  </a:cubicBezTo>
                  <a:cubicBezTo>
                    <a:pt x="232" y="5"/>
                    <a:pt x="226" y="3"/>
                    <a:pt x="224" y="8"/>
                  </a:cubicBezTo>
                  <a:close/>
                  <a:moveTo>
                    <a:pt x="216" y="4"/>
                  </a:moveTo>
                  <a:cubicBezTo>
                    <a:pt x="216" y="4"/>
                    <a:pt x="216" y="4"/>
                    <a:pt x="216" y="4"/>
                  </a:cubicBezTo>
                  <a:cubicBezTo>
                    <a:pt x="214" y="13"/>
                    <a:pt x="201" y="12"/>
                    <a:pt x="201" y="18"/>
                  </a:cubicBezTo>
                  <a:cubicBezTo>
                    <a:pt x="207" y="14"/>
                    <a:pt x="215" y="12"/>
                    <a:pt x="220" y="5"/>
                  </a:cubicBezTo>
                  <a:cubicBezTo>
                    <a:pt x="219" y="5"/>
                    <a:pt x="217" y="4"/>
                    <a:pt x="216" y="4"/>
                  </a:cubicBezTo>
                  <a:close/>
                  <a:moveTo>
                    <a:pt x="243" y="15"/>
                  </a:moveTo>
                  <a:cubicBezTo>
                    <a:pt x="243" y="15"/>
                    <a:pt x="243" y="15"/>
                    <a:pt x="243" y="15"/>
                  </a:cubicBezTo>
                  <a:cubicBezTo>
                    <a:pt x="244" y="14"/>
                    <a:pt x="246" y="14"/>
                    <a:pt x="246" y="12"/>
                  </a:cubicBezTo>
                  <a:cubicBezTo>
                    <a:pt x="244" y="11"/>
                    <a:pt x="241" y="14"/>
                    <a:pt x="243" y="15"/>
                  </a:cubicBezTo>
                  <a:close/>
                  <a:moveTo>
                    <a:pt x="203" y="9"/>
                  </a:moveTo>
                  <a:cubicBezTo>
                    <a:pt x="203" y="9"/>
                    <a:pt x="203" y="9"/>
                    <a:pt x="203" y="9"/>
                  </a:cubicBezTo>
                  <a:cubicBezTo>
                    <a:pt x="206" y="10"/>
                    <a:pt x="208" y="8"/>
                    <a:pt x="210" y="5"/>
                  </a:cubicBezTo>
                  <a:cubicBezTo>
                    <a:pt x="206" y="4"/>
                    <a:pt x="203" y="5"/>
                    <a:pt x="203" y="9"/>
                  </a:cubicBezTo>
                  <a:close/>
                  <a:moveTo>
                    <a:pt x="193" y="8"/>
                  </a:moveTo>
                  <a:cubicBezTo>
                    <a:pt x="193" y="8"/>
                    <a:pt x="193" y="8"/>
                    <a:pt x="193" y="8"/>
                  </a:cubicBezTo>
                  <a:cubicBezTo>
                    <a:pt x="194" y="11"/>
                    <a:pt x="197" y="8"/>
                    <a:pt x="199" y="6"/>
                  </a:cubicBezTo>
                  <a:cubicBezTo>
                    <a:pt x="195" y="4"/>
                    <a:pt x="194" y="6"/>
                    <a:pt x="193" y="8"/>
                  </a:cubicBezTo>
                  <a:close/>
                  <a:moveTo>
                    <a:pt x="187" y="9"/>
                  </a:moveTo>
                  <a:cubicBezTo>
                    <a:pt x="187" y="9"/>
                    <a:pt x="187" y="9"/>
                    <a:pt x="187" y="9"/>
                  </a:cubicBezTo>
                  <a:cubicBezTo>
                    <a:pt x="187" y="8"/>
                    <a:pt x="189" y="8"/>
                    <a:pt x="190" y="6"/>
                  </a:cubicBezTo>
                  <a:cubicBezTo>
                    <a:pt x="187" y="5"/>
                    <a:pt x="184" y="8"/>
                    <a:pt x="187" y="9"/>
                  </a:cubicBezTo>
                  <a:close/>
                  <a:moveTo>
                    <a:pt x="214" y="17"/>
                  </a:moveTo>
                  <a:cubicBezTo>
                    <a:pt x="214" y="17"/>
                    <a:pt x="214" y="17"/>
                    <a:pt x="214" y="17"/>
                  </a:cubicBezTo>
                  <a:cubicBezTo>
                    <a:pt x="214" y="15"/>
                    <a:pt x="219" y="14"/>
                    <a:pt x="216" y="12"/>
                  </a:cubicBezTo>
                  <a:cubicBezTo>
                    <a:pt x="216" y="14"/>
                    <a:pt x="211" y="15"/>
                    <a:pt x="214" y="17"/>
                  </a:cubicBezTo>
                  <a:close/>
                  <a:moveTo>
                    <a:pt x="162" y="16"/>
                  </a:moveTo>
                  <a:cubicBezTo>
                    <a:pt x="162" y="16"/>
                    <a:pt x="162" y="16"/>
                    <a:pt x="162" y="16"/>
                  </a:cubicBezTo>
                  <a:cubicBezTo>
                    <a:pt x="167" y="18"/>
                    <a:pt x="175" y="11"/>
                    <a:pt x="180" y="7"/>
                  </a:cubicBezTo>
                  <a:cubicBezTo>
                    <a:pt x="172" y="7"/>
                    <a:pt x="168" y="13"/>
                    <a:pt x="162" y="16"/>
                  </a:cubicBezTo>
                  <a:close/>
                  <a:moveTo>
                    <a:pt x="156" y="14"/>
                  </a:moveTo>
                  <a:cubicBezTo>
                    <a:pt x="156" y="14"/>
                    <a:pt x="156" y="14"/>
                    <a:pt x="156" y="14"/>
                  </a:cubicBezTo>
                  <a:cubicBezTo>
                    <a:pt x="161" y="13"/>
                    <a:pt x="165" y="11"/>
                    <a:pt x="167" y="7"/>
                  </a:cubicBezTo>
                  <a:cubicBezTo>
                    <a:pt x="162" y="7"/>
                    <a:pt x="160" y="11"/>
                    <a:pt x="156" y="14"/>
                  </a:cubicBezTo>
                  <a:close/>
                  <a:moveTo>
                    <a:pt x="430" y="73"/>
                  </a:moveTo>
                  <a:cubicBezTo>
                    <a:pt x="430" y="73"/>
                    <a:pt x="430" y="73"/>
                    <a:pt x="430" y="73"/>
                  </a:cubicBezTo>
                  <a:cubicBezTo>
                    <a:pt x="431" y="72"/>
                    <a:pt x="434" y="69"/>
                    <a:pt x="431" y="68"/>
                  </a:cubicBezTo>
                  <a:cubicBezTo>
                    <a:pt x="432" y="70"/>
                    <a:pt x="427" y="71"/>
                    <a:pt x="430" y="73"/>
                  </a:cubicBezTo>
                  <a:close/>
                  <a:moveTo>
                    <a:pt x="136" y="16"/>
                  </a:moveTo>
                  <a:cubicBezTo>
                    <a:pt x="136" y="16"/>
                    <a:pt x="136" y="16"/>
                    <a:pt x="136" y="16"/>
                  </a:cubicBezTo>
                  <a:cubicBezTo>
                    <a:pt x="139" y="12"/>
                    <a:pt x="145" y="13"/>
                    <a:pt x="147" y="7"/>
                  </a:cubicBezTo>
                  <a:cubicBezTo>
                    <a:pt x="143" y="8"/>
                    <a:pt x="136" y="13"/>
                    <a:pt x="136" y="16"/>
                  </a:cubicBezTo>
                  <a:close/>
                  <a:moveTo>
                    <a:pt x="126" y="16"/>
                  </a:moveTo>
                  <a:cubicBezTo>
                    <a:pt x="126" y="16"/>
                    <a:pt x="126" y="16"/>
                    <a:pt x="126" y="16"/>
                  </a:cubicBezTo>
                  <a:cubicBezTo>
                    <a:pt x="128" y="17"/>
                    <a:pt x="132" y="13"/>
                    <a:pt x="130" y="13"/>
                  </a:cubicBezTo>
                  <a:cubicBezTo>
                    <a:pt x="129" y="15"/>
                    <a:pt x="127" y="14"/>
                    <a:pt x="126" y="16"/>
                  </a:cubicBezTo>
                  <a:close/>
                  <a:moveTo>
                    <a:pt x="99" y="38"/>
                  </a:moveTo>
                  <a:cubicBezTo>
                    <a:pt x="99" y="38"/>
                    <a:pt x="99" y="38"/>
                    <a:pt x="99" y="38"/>
                  </a:cubicBezTo>
                  <a:cubicBezTo>
                    <a:pt x="100" y="35"/>
                    <a:pt x="109" y="30"/>
                    <a:pt x="104" y="28"/>
                  </a:cubicBezTo>
                  <a:cubicBezTo>
                    <a:pt x="104" y="32"/>
                    <a:pt x="97" y="34"/>
                    <a:pt x="99" y="38"/>
                  </a:cubicBezTo>
                  <a:close/>
                  <a:moveTo>
                    <a:pt x="94" y="54"/>
                  </a:moveTo>
                  <a:cubicBezTo>
                    <a:pt x="94" y="54"/>
                    <a:pt x="94" y="54"/>
                    <a:pt x="94" y="54"/>
                  </a:cubicBezTo>
                  <a:cubicBezTo>
                    <a:pt x="96" y="51"/>
                    <a:pt x="102" y="46"/>
                    <a:pt x="100" y="41"/>
                  </a:cubicBezTo>
                  <a:cubicBezTo>
                    <a:pt x="98" y="45"/>
                    <a:pt x="91" y="49"/>
                    <a:pt x="94" y="54"/>
                  </a:cubicBezTo>
                  <a:close/>
                  <a:moveTo>
                    <a:pt x="93" y="61"/>
                  </a:moveTo>
                  <a:cubicBezTo>
                    <a:pt x="93" y="61"/>
                    <a:pt x="93" y="61"/>
                    <a:pt x="93" y="61"/>
                  </a:cubicBezTo>
                  <a:cubicBezTo>
                    <a:pt x="96" y="62"/>
                    <a:pt x="100" y="57"/>
                    <a:pt x="98" y="54"/>
                  </a:cubicBezTo>
                  <a:cubicBezTo>
                    <a:pt x="97" y="57"/>
                    <a:pt x="94" y="58"/>
                    <a:pt x="93" y="61"/>
                  </a:cubicBezTo>
                  <a:close/>
                  <a:moveTo>
                    <a:pt x="428" y="151"/>
                  </a:moveTo>
                  <a:cubicBezTo>
                    <a:pt x="428" y="151"/>
                    <a:pt x="428" y="151"/>
                    <a:pt x="428" y="151"/>
                  </a:cubicBezTo>
                  <a:cubicBezTo>
                    <a:pt x="429" y="150"/>
                    <a:pt x="429" y="146"/>
                    <a:pt x="428" y="144"/>
                  </a:cubicBezTo>
                  <a:cubicBezTo>
                    <a:pt x="426" y="146"/>
                    <a:pt x="426" y="150"/>
                    <a:pt x="428" y="151"/>
                  </a:cubicBezTo>
                  <a:close/>
                  <a:moveTo>
                    <a:pt x="95" y="78"/>
                  </a:moveTo>
                  <a:cubicBezTo>
                    <a:pt x="95" y="78"/>
                    <a:pt x="95" y="78"/>
                    <a:pt x="95" y="78"/>
                  </a:cubicBezTo>
                  <a:cubicBezTo>
                    <a:pt x="96" y="77"/>
                    <a:pt x="96" y="77"/>
                    <a:pt x="97" y="77"/>
                  </a:cubicBezTo>
                  <a:cubicBezTo>
                    <a:pt x="97" y="76"/>
                    <a:pt x="97" y="75"/>
                    <a:pt x="95" y="74"/>
                  </a:cubicBezTo>
                  <a:cubicBezTo>
                    <a:pt x="95" y="76"/>
                    <a:pt x="94" y="78"/>
                    <a:pt x="95" y="78"/>
                  </a:cubicBezTo>
                  <a:close/>
                  <a:moveTo>
                    <a:pt x="426" y="158"/>
                  </a:moveTo>
                  <a:cubicBezTo>
                    <a:pt x="426" y="158"/>
                    <a:pt x="426" y="158"/>
                    <a:pt x="426" y="158"/>
                  </a:cubicBezTo>
                  <a:cubicBezTo>
                    <a:pt x="426" y="158"/>
                    <a:pt x="426" y="159"/>
                    <a:pt x="426" y="160"/>
                  </a:cubicBezTo>
                  <a:cubicBezTo>
                    <a:pt x="428" y="162"/>
                    <a:pt x="430" y="157"/>
                    <a:pt x="428" y="157"/>
                  </a:cubicBezTo>
                  <a:cubicBezTo>
                    <a:pt x="427" y="158"/>
                    <a:pt x="427" y="158"/>
                    <a:pt x="426" y="158"/>
                  </a:cubicBezTo>
                  <a:close/>
                  <a:moveTo>
                    <a:pt x="86" y="97"/>
                  </a:moveTo>
                  <a:cubicBezTo>
                    <a:pt x="86" y="97"/>
                    <a:pt x="86" y="97"/>
                    <a:pt x="86" y="97"/>
                  </a:cubicBezTo>
                  <a:cubicBezTo>
                    <a:pt x="91" y="95"/>
                    <a:pt x="96" y="88"/>
                    <a:pt x="95" y="84"/>
                  </a:cubicBezTo>
                  <a:cubicBezTo>
                    <a:pt x="92" y="88"/>
                    <a:pt x="89" y="91"/>
                    <a:pt x="86" y="97"/>
                  </a:cubicBezTo>
                  <a:close/>
                  <a:moveTo>
                    <a:pt x="425" y="171"/>
                  </a:moveTo>
                  <a:cubicBezTo>
                    <a:pt x="425" y="171"/>
                    <a:pt x="425" y="171"/>
                    <a:pt x="425" y="171"/>
                  </a:cubicBezTo>
                  <a:cubicBezTo>
                    <a:pt x="428" y="174"/>
                    <a:pt x="430" y="167"/>
                    <a:pt x="427" y="167"/>
                  </a:cubicBezTo>
                  <a:cubicBezTo>
                    <a:pt x="427" y="169"/>
                    <a:pt x="425" y="169"/>
                    <a:pt x="425" y="171"/>
                  </a:cubicBezTo>
                  <a:close/>
                  <a:moveTo>
                    <a:pt x="88" y="109"/>
                  </a:moveTo>
                  <a:cubicBezTo>
                    <a:pt x="88" y="109"/>
                    <a:pt x="88" y="109"/>
                    <a:pt x="88" y="109"/>
                  </a:cubicBezTo>
                  <a:cubicBezTo>
                    <a:pt x="90" y="105"/>
                    <a:pt x="99" y="98"/>
                    <a:pt x="94" y="94"/>
                  </a:cubicBezTo>
                  <a:cubicBezTo>
                    <a:pt x="93" y="99"/>
                    <a:pt x="86" y="104"/>
                    <a:pt x="88" y="109"/>
                  </a:cubicBezTo>
                  <a:close/>
                  <a:moveTo>
                    <a:pt x="423" y="181"/>
                  </a:moveTo>
                  <a:cubicBezTo>
                    <a:pt x="423" y="181"/>
                    <a:pt x="423" y="181"/>
                    <a:pt x="423" y="181"/>
                  </a:cubicBezTo>
                  <a:cubicBezTo>
                    <a:pt x="426" y="183"/>
                    <a:pt x="429" y="178"/>
                    <a:pt x="427" y="176"/>
                  </a:cubicBezTo>
                  <a:cubicBezTo>
                    <a:pt x="426" y="178"/>
                    <a:pt x="424" y="179"/>
                    <a:pt x="423" y="181"/>
                  </a:cubicBezTo>
                  <a:close/>
                  <a:moveTo>
                    <a:pt x="94" y="121"/>
                  </a:moveTo>
                  <a:cubicBezTo>
                    <a:pt x="94" y="121"/>
                    <a:pt x="94" y="121"/>
                    <a:pt x="94" y="121"/>
                  </a:cubicBezTo>
                  <a:cubicBezTo>
                    <a:pt x="94" y="116"/>
                    <a:pt x="97" y="109"/>
                    <a:pt x="94" y="107"/>
                  </a:cubicBezTo>
                  <a:cubicBezTo>
                    <a:pt x="96" y="112"/>
                    <a:pt x="87" y="119"/>
                    <a:pt x="94" y="121"/>
                  </a:cubicBezTo>
                  <a:close/>
                  <a:moveTo>
                    <a:pt x="422" y="193"/>
                  </a:moveTo>
                  <a:cubicBezTo>
                    <a:pt x="422" y="193"/>
                    <a:pt x="422" y="193"/>
                    <a:pt x="422" y="193"/>
                  </a:cubicBezTo>
                  <a:cubicBezTo>
                    <a:pt x="425" y="194"/>
                    <a:pt x="429" y="188"/>
                    <a:pt x="425" y="187"/>
                  </a:cubicBezTo>
                  <a:cubicBezTo>
                    <a:pt x="424" y="188"/>
                    <a:pt x="422" y="189"/>
                    <a:pt x="422" y="193"/>
                  </a:cubicBezTo>
                  <a:close/>
                  <a:moveTo>
                    <a:pt x="419" y="203"/>
                  </a:moveTo>
                  <a:cubicBezTo>
                    <a:pt x="419" y="203"/>
                    <a:pt x="419" y="203"/>
                    <a:pt x="419" y="203"/>
                  </a:cubicBezTo>
                  <a:cubicBezTo>
                    <a:pt x="423" y="204"/>
                    <a:pt x="427" y="199"/>
                    <a:pt x="423" y="198"/>
                  </a:cubicBezTo>
                  <a:cubicBezTo>
                    <a:pt x="422" y="200"/>
                    <a:pt x="420" y="200"/>
                    <a:pt x="419" y="203"/>
                  </a:cubicBezTo>
                  <a:close/>
                  <a:moveTo>
                    <a:pt x="86" y="139"/>
                  </a:moveTo>
                  <a:cubicBezTo>
                    <a:pt x="86" y="139"/>
                    <a:pt x="86" y="139"/>
                    <a:pt x="86" y="139"/>
                  </a:cubicBezTo>
                  <a:cubicBezTo>
                    <a:pt x="87" y="134"/>
                    <a:pt x="97" y="131"/>
                    <a:pt x="92" y="126"/>
                  </a:cubicBezTo>
                  <a:cubicBezTo>
                    <a:pt x="90" y="130"/>
                    <a:pt x="84" y="134"/>
                    <a:pt x="86" y="139"/>
                  </a:cubicBezTo>
                  <a:close/>
                  <a:moveTo>
                    <a:pt x="413" y="216"/>
                  </a:moveTo>
                  <a:cubicBezTo>
                    <a:pt x="413" y="216"/>
                    <a:pt x="413" y="216"/>
                    <a:pt x="413" y="216"/>
                  </a:cubicBezTo>
                  <a:cubicBezTo>
                    <a:pt x="417" y="217"/>
                    <a:pt x="425" y="211"/>
                    <a:pt x="420" y="207"/>
                  </a:cubicBezTo>
                  <a:cubicBezTo>
                    <a:pt x="418" y="212"/>
                    <a:pt x="414" y="212"/>
                    <a:pt x="413" y="216"/>
                  </a:cubicBezTo>
                  <a:close/>
                  <a:moveTo>
                    <a:pt x="85" y="151"/>
                  </a:moveTo>
                  <a:cubicBezTo>
                    <a:pt x="85" y="151"/>
                    <a:pt x="85" y="151"/>
                    <a:pt x="85" y="151"/>
                  </a:cubicBezTo>
                  <a:cubicBezTo>
                    <a:pt x="85" y="147"/>
                    <a:pt x="94" y="142"/>
                    <a:pt x="90" y="140"/>
                  </a:cubicBezTo>
                  <a:cubicBezTo>
                    <a:pt x="89" y="144"/>
                    <a:pt x="82" y="146"/>
                    <a:pt x="85" y="151"/>
                  </a:cubicBezTo>
                  <a:close/>
                  <a:moveTo>
                    <a:pt x="82" y="167"/>
                  </a:moveTo>
                  <a:cubicBezTo>
                    <a:pt x="82" y="167"/>
                    <a:pt x="82" y="167"/>
                    <a:pt x="82" y="167"/>
                  </a:cubicBezTo>
                  <a:cubicBezTo>
                    <a:pt x="85" y="162"/>
                    <a:pt x="94" y="155"/>
                    <a:pt x="90" y="149"/>
                  </a:cubicBezTo>
                  <a:cubicBezTo>
                    <a:pt x="88" y="155"/>
                    <a:pt x="81" y="160"/>
                    <a:pt x="82" y="167"/>
                  </a:cubicBezTo>
                  <a:close/>
                  <a:moveTo>
                    <a:pt x="377" y="237"/>
                  </a:moveTo>
                  <a:cubicBezTo>
                    <a:pt x="377" y="237"/>
                    <a:pt x="377" y="237"/>
                    <a:pt x="377" y="237"/>
                  </a:cubicBezTo>
                  <a:cubicBezTo>
                    <a:pt x="380" y="240"/>
                    <a:pt x="392" y="231"/>
                    <a:pt x="388" y="228"/>
                  </a:cubicBezTo>
                  <a:cubicBezTo>
                    <a:pt x="384" y="230"/>
                    <a:pt x="380" y="233"/>
                    <a:pt x="377" y="237"/>
                  </a:cubicBezTo>
                  <a:close/>
                  <a:moveTo>
                    <a:pt x="392" y="236"/>
                  </a:moveTo>
                  <a:cubicBezTo>
                    <a:pt x="392" y="236"/>
                    <a:pt x="392" y="236"/>
                    <a:pt x="392" y="236"/>
                  </a:cubicBezTo>
                  <a:cubicBezTo>
                    <a:pt x="395" y="238"/>
                    <a:pt x="402" y="233"/>
                    <a:pt x="397" y="231"/>
                  </a:cubicBezTo>
                  <a:cubicBezTo>
                    <a:pt x="396" y="235"/>
                    <a:pt x="393" y="234"/>
                    <a:pt x="392" y="236"/>
                  </a:cubicBezTo>
                  <a:close/>
                  <a:moveTo>
                    <a:pt x="362" y="239"/>
                  </a:moveTo>
                  <a:cubicBezTo>
                    <a:pt x="362" y="239"/>
                    <a:pt x="362" y="239"/>
                    <a:pt x="362" y="239"/>
                  </a:cubicBezTo>
                  <a:cubicBezTo>
                    <a:pt x="369" y="239"/>
                    <a:pt x="374" y="235"/>
                    <a:pt x="377" y="230"/>
                  </a:cubicBezTo>
                  <a:cubicBezTo>
                    <a:pt x="370" y="230"/>
                    <a:pt x="365" y="233"/>
                    <a:pt x="362" y="239"/>
                  </a:cubicBezTo>
                  <a:close/>
                  <a:moveTo>
                    <a:pt x="353" y="239"/>
                  </a:moveTo>
                  <a:cubicBezTo>
                    <a:pt x="353" y="239"/>
                    <a:pt x="353" y="239"/>
                    <a:pt x="353" y="239"/>
                  </a:cubicBezTo>
                  <a:cubicBezTo>
                    <a:pt x="351" y="243"/>
                    <a:pt x="358" y="243"/>
                    <a:pt x="358" y="239"/>
                  </a:cubicBezTo>
                  <a:cubicBezTo>
                    <a:pt x="356" y="238"/>
                    <a:pt x="354" y="238"/>
                    <a:pt x="353" y="239"/>
                  </a:cubicBezTo>
                  <a:close/>
                  <a:moveTo>
                    <a:pt x="363" y="232"/>
                  </a:moveTo>
                  <a:cubicBezTo>
                    <a:pt x="363" y="232"/>
                    <a:pt x="363" y="232"/>
                    <a:pt x="363" y="232"/>
                  </a:cubicBezTo>
                  <a:cubicBezTo>
                    <a:pt x="356" y="230"/>
                    <a:pt x="352" y="235"/>
                    <a:pt x="348" y="239"/>
                  </a:cubicBezTo>
                  <a:cubicBezTo>
                    <a:pt x="354" y="238"/>
                    <a:pt x="359" y="235"/>
                    <a:pt x="363" y="232"/>
                  </a:cubicBezTo>
                  <a:close/>
                  <a:moveTo>
                    <a:pt x="338" y="240"/>
                  </a:moveTo>
                  <a:cubicBezTo>
                    <a:pt x="338" y="240"/>
                    <a:pt x="338" y="240"/>
                    <a:pt x="338" y="240"/>
                  </a:cubicBezTo>
                  <a:cubicBezTo>
                    <a:pt x="342" y="237"/>
                    <a:pt x="348" y="237"/>
                    <a:pt x="350" y="231"/>
                  </a:cubicBezTo>
                  <a:cubicBezTo>
                    <a:pt x="344" y="230"/>
                    <a:pt x="338" y="236"/>
                    <a:pt x="338" y="240"/>
                  </a:cubicBezTo>
                  <a:close/>
                  <a:moveTo>
                    <a:pt x="330" y="238"/>
                  </a:moveTo>
                  <a:cubicBezTo>
                    <a:pt x="330" y="238"/>
                    <a:pt x="330" y="238"/>
                    <a:pt x="330" y="238"/>
                  </a:cubicBezTo>
                  <a:cubicBezTo>
                    <a:pt x="333" y="237"/>
                    <a:pt x="340" y="234"/>
                    <a:pt x="339" y="230"/>
                  </a:cubicBezTo>
                  <a:cubicBezTo>
                    <a:pt x="337" y="233"/>
                    <a:pt x="329" y="234"/>
                    <a:pt x="330" y="238"/>
                  </a:cubicBezTo>
                  <a:close/>
                  <a:moveTo>
                    <a:pt x="369" y="240"/>
                  </a:moveTo>
                  <a:cubicBezTo>
                    <a:pt x="369" y="240"/>
                    <a:pt x="369" y="240"/>
                    <a:pt x="369" y="240"/>
                  </a:cubicBezTo>
                  <a:cubicBezTo>
                    <a:pt x="371" y="241"/>
                    <a:pt x="372" y="240"/>
                    <a:pt x="373" y="239"/>
                  </a:cubicBezTo>
                  <a:cubicBezTo>
                    <a:pt x="371" y="238"/>
                    <a:pt x="370" y="239"/>
                    <a:pt x="369" y="240"/>
                  </a:cubicBezTo>
                  <a:close/>
                  <a:moveTo>
                    <a:pt x="316" y="239"/>
                  </a:moveTo>
                  <a:cubicBezTo>
                    <a:pt x="316" y="239"/>
                    <a:pt x="316" y="239"/>
                    <a:pt x="316" y="239"/>
                  </a:cubicBezTo>
                  <a:cubicBezTo>
                    <a:pt x="323" y="239"/>
                    <a:pt x="327" y="235"/>
                    <a:pt x="331" y="230"/>
                  </a:cubicBezTo>
                  <a:cubicBezTo>
                    <a:pt x="324" y="230"/>
                    <a:pt x="321" y="235"/>
                    <a:pt x="316" y="239"/>
                  </a:cubicBezTo>
                  <a:close/>
                  <a:moveTo>
                    <a:pt x="303" y="240"/>
                  </a:moveTo>
                  <a:cubicBezTo>
                    <a:pt x="303" y="240"/>
                    <a:pt x="303" y="240"/>
                    <a:pt x="303" y="240"/>
                  </a:cubicBezTo>
                  <a:cubicBezTo>
                    <a:pt x="309" y="240"/>
                    <a:pt x="318" y="235"/>
                    <a:pt x="318" y="230"/>
                  </a:cubicBezTo>
                  <a:cubicBezTo>
                    <a:pt x="312" y="232"/>
                    <a:pt x="307" y="236"/>
                    <a:pt x="303" y="240"/>
                  </a:cubicBezTo>
                  <a:close/>
                  <a:moveTo>
                    <a:pt x="85" y="189"/>
                  </a:moveTo>
                  <a:cubicBezTo>
                    <a:pt x="85" y="189"/>
                    <a:pt x="85" y="189"/>
                    <a:pt x="85" y="189"/>
                  </a:cubicBezTo>
                  <a:cubicBezTo>
                    <a:pt x="87" y="186"/>
                    <a:pt x="93" y="181"/>
                    <a:pt x="89" y="179"/>
                  </a:cubicBezTo>
                  <a:cubicBezTo>
                    <a:pt x="88" y="181"/>
                    <a:pt x="84" y="186"/>
                    <a:pt x="85" y="189"/>
                  </a:cubicBezTo>
                  <a:close/>
                  <a:moveTo>
                    <a:pt x="379" y="249"/>
                  </a:moveTo>
                  <a:cubicBezTo>
                    <a:pt x="379" y="249"/>
                    <a:pt x="379" y="249"/>
                    <a:pt x="379" y="249"/>
                  </a:cubicBezTo>
                  <a:cubicBezTo>
                    <a:pt x="374" y="252"/>
                    <a:pt x="374" y="261"/>
                    <a:pt x="369" y="262"/>
                  </a:cubicBezTo>
                  <a:cubicBezTo>
                    <a:pt x="364" y="260"/>
                    <a:pt x="358" y="258"/>
                    <a:pt x="352" y="258"/>
                  </a:cubicBezTo>
                  <a:cubicBezTo>
                    <a:pt x="347" y="259"/>
                    <a:pt x="352" y="253"/>
                    <a:pt x="348" y="253"/>
                  </a:cubicBezTo>
                  <a:cubicBezTo>
                    <a:pt x="304" y="255"/>
                    <a:pt x="257" y="257"/>
                    <a:pt x="210" y="255"/>
                  </a:cubicBezTo>
                  <a:cubicBezTo>
                    <a:pt x="188" y="254"/>
                    <a:pt x="166" y="258"/>
                    <a:pt x="144" y="253"/>
                  </a:cubicBezTo>
                  <a:cubicBezTo>
                    <a:pt x="138" y="259"/>
                    <a:pt x="130" y="262"/>
                    <a:pt x="118" y="259"/>
                  </a:cubicBezTo>
                  <a:cubicBezTo>
                    <a:pt x="113" y="259"/>
                    <a:pt x="119" y="252"/>
                    <a:pt x="114" y="252"/>
                  </a:cubicBezTo>
                  <a:cubicBezTo>
                    <a:pt x="105" y="255"/>
                    <a:pt x="92" y="248"/>
                    <a:pt x="84" y="253"/>
                  </a:cubicBezTo>
                  <a:cubicBezTo>
                    <a:pt x="80" y="255"/>
                    <a:pt x="72" y="264"/>
                    <a:pt x="70" y="269"/>
                  </a:cubicBezTo>
                  <a:cubicBezTo>
                    <a:pt x="60" y="283"/>
                    <a:pt x="57" y="299"/>
                    <a:pt x="49" y="319"/>
                  </a:cubicBezTo>
                  <a:cubicBezTo>
                    <a:pt x="36" y="350"/>
                    <a:pt x="15" y="397"/>
                    <a:pt x="10" y="429"/>
                  </a:cubicBezTo>
                  <a:cubicBezTo>
                    <a:pt x="17" y="439"/>
                    <a:pt x="32" y="448"/>
                    <a:pt x="48" y="453"/>
                  </a:cubicBezTo>
                  <a:cubicBezTo>
                    <a:pt x="83" y="465"/>
                    <a:pt x="117" y="460"/>
                    <a:pt x="152" y="463"/>
                  </a:cubicBezTo>
                  <a:cubicBezTo>
                    <a:pt x="167" y="464"/>
                    <a:pt x="180" y="468"/>
                    <a:pt x="194" y="470"/>
                  </a:cubicBezTo>
                  <a:cubicBezTo>
                    <a:pt x="223" y="474"/>
                    <a:pt x="247" y="477"/>
                    <a:pt x="269" y="475"/>
                  </a:cubicBezTo>
                  <a:cubicBezTo>
                    <a:pt x="288" y="473"/>
                    <a:pt x="307" y="471"/>
                    <a:pt x="321" y="467"/>
                  </a:cubicBezTo>
                  <a:cubicBezTo>
                    <a:pt x="338" y="461"/>
                    <a:pt x="339" y="452"/>
                    <a:pt x="348" y="435"/>
                  </a:cubicBezTo>
                  <a:cubicBezTo>
                    <a:pt x="361" y="410"/>
                    <a:pt x="373" y="386"/>
                    <a:pt x="385" y="361"/>
                  </a:cubicBezTo>
                  <a:cubicBezTo>
                    <a:pt x="401" y="328"/>
                    <a:pt x="421" y="293"/>
                    <a:pt x="417" y="256"/>
                  </a:cubicBezTo>
                  <a:cubicBezTo>
                    <a:pt x="407" y="247"/>
                    <a:pt x="392" y="252"/>
                    <a:pt x="379" y="249"/>
                  </a:cubicBezTo>
                  <a:close/>
                  <a:moveTo>
                    <a:pt x="369" y="246"/>
                  </a:moveTo>
                  <a:cubicBezTo>
                    <a:pt x="369" y="246"/>
                    <a:pt x="369" y="246"/>
                    <a:pt x="369" y="246"/>
                  </a:cubicBezTo>
                  <a:cubicBezTo>
                    <a:pt x="372" y="247"/>
                    <a:pt x="374" y="247"/>
                    <a:pt x="375" y="245"/>
                  </a:cubicBezTo>
                  <a:cubicBezTo>
                    <a:pt x="372" y="244"/>
                    <a:pt x="370" y="244"/>
                    <a:pt x="369" y="246"/>
                  </a:cubicBezTo>
                  <a:close/>
                  <a:moveTo>
                    <a:pt x="296" y="240"/>
                  </a:moveTo>
                  <a:cubicBezTo>
                    <a:pt x="296" y="240"/>
                    <a:pt x="296" y="240"/>
                    <a:pt x="296" y="240"/>
                  </a:cubicBezTo>
                  <a:cubicBezTo>
                    <a:pt x="300" y="236"/>
                    <a:pt x="305" y="235"/>
                    <a:pt x="308" y="231"/>
                  </a:cubicBezTo>
                  <a:cubicBezTo>
                    <a:pt x="303" y="231"/>
                    <a:pt x="295" y="235"/>
                    <a:pt x="296" y="240"/>
                  </a:cubicBezTo>
                  <a:close/>
                  <a:moveTo>
                    <a:pt x="286" y="238"/>
                  </a:moveTo>
                  <a:cubicBezTo>
                    <a:pt x="286" y="238"/>
                    <a:pt x="286" y="238"/>
                    <a:pt x="286" y="238"/>
                  </a:cubicBezTo>
                  <a:cubicBezTo>
                    <a:pt x="292" y="237"/>
                    <a:pt x="295" y="233"/>
                    <a:pt x="299" y="230"/>
                  </a:cubicBezTo>
                  <a:cubicBezTo>
                    <a:pt x="293" y="229"/>
                    <a:pt x="290" y="234"/>
                    <a:pt x="286" y="238"/>
                  </a:cubicBezTo>
                  <a:close/>
                  <a:moveTo>
                    <a:pt x="339" y="243"/>
                  </a:moveTo>
                  <a:cubicBezTo>
                    <a:pt x="339" y="243"/>
                    <a:pt x="339" y="243"/>
                    <a:pt x="339" y="243"/>
                  </a:cubicBezTo>
                  <a:cubicBezTo>
                    <a:pt x="340" y="243"/>
                    <a:pt x="341" y="243"/>
                    <a:pt x="342" y="243"/>
                  </a:cubicBezTo>
                  <a:cubicBezTo>
                    <a:pt x="343" y="242"/>
                    <a:pt x="343" y="241"/>
                    <a:pt x="341" y="240"/>
                  </a:cubicBezTo>
                  <a:cubicBezTo>
                    <a:pt x="341" y="241"/>
                    <a:pt x="340" y="241"/>
                    <a:pt x="339" y="243"/>
                  </a:cubicBezTo>
                  <a:close/>
                  <a:moveTo>
                    <a:pt x="285" y="234"/>
                  </a:moveTo>
                  <a:cubicBezTo>
                    <a:pt x="285" y="234"/>
                    <a:pt x="285" y="234"/>
                    <a:pt x="285" y="234"/>
                  </a:cubicBezTo>
                  <a:cubicBezTo>
                    <a:pt x="286" y="232"/>
                    <a:pt x="291" y="231"/>
                    <a:pt x="287" y="228"/>
                  </a:cubicBezTo>
                  <a:cubicBezTo>
                    <a:pt x="286" y="230"/>
                    <a:pt x="281" y="232"/>
                    <a:pt x="285" y="234"/>
                  </a:cubicBezTo>
                  <a:close/>
                  <a:moveTo>
                    <a:pt x="272" y="234"/>
                  </a:moveTo>
                  <a:cubicBezTo>
                    <a:pt x="272" y="234"/>
                    <a:pt x="272" y="234"/>
                    <a:pt x="272" y="234"/>
                  </a:cubicBezTo>
                  <a:cubicBezTo>
                    <a:pt x="266" y="237"/>
                    <a:pt x="262" y="240"/>
                    <a:pt x="258" y="244"/>
                  </a:cubicBezTo>
                  <a:cubicBezTo>
                    <a:pt x="268" y="243"/>
                    <a:pt x="274" y="235"/>
                    <a:pt x="281" y="229"/>
                  </a:cubicBezTo>
                  <a:cubicBezTo>
                    <a:pt x="275" y="227"/>
                    <a:pt x="273" y="230"/>
                    <a:pt x="272" y="234"/>
                  </a:cubicBezTo>
                  <a:close/>
                  <a:moveTo>
                    <a:pt x="366" y="252"/>
                  </a:moveTo>
                  <a:cubicBezTo>
                    <a:pt x="366" y="252"/>
                    <a:pt x="366" y="252"/>
                    <a:pt x="366" y="252"/>
                  </a:cubicBezTo>
                  <a:cubicBezTo>
                    <a:pt x="370" y="253"/>
                    <a:pt x="372" y="253"/>
                    <a:pt x="374" y="250"/>
                  </a:cubicBezTo>
                  <a:cubicBezTo>
                    <a:pt x="370" y="250"/>
                    <a:pt x="368" y="250"/>
                    <a:pt x="366" y="252"/>
                  </a:cubicBezTo>
                  <a:close/>
                  <a:moveTo>
                    <a:pt x="266" y="228"/>
                  </a:moveTo>
                  <a:cubicBezTo>
                    <a:pt x="266" y="228"/>
                    <a:pt x="266" y="228"/>
                    <a:pt x="266" y="228"/>
                  </a:cubicBezTo>
                  <a:cubicBezTo>
                    <a:pt x="263" y="235"/>
                    <a:pt x="253" y="237"/>
                    <a:pt x="252" y="243"/>
                  </a:cubicBezTo>
                  <a:cubicBezTo>
                    <a:pt x="258" y="238"/>
                    <a:pt x="269" y="235"/>
                    <a:pt x="271" y="228"/>
                  </a:cubicBezTo>
                  <a:cubicBezTo>
                    <a:pt x="270" y="230"/>
                    <a:pt x="268" y="229"/>
                    <a:pt x="266" y="228"/>
                  </a:cubicBezTo>
                  <a:close/>
                  <a:moveTo>
                    <a:pt x="240" y="252"/>
                  </a:moveTo>
                  <a:cubicBezTo>
                    <a:pt x="240" y="252"/>
                    <a:pt x="240" y="252"/>
                    <a:pt x="240" y="252"/>
                  </a:cubicBezTo>
                  <a:cubicBezTo>
                    <a:pt x="273" y="253"/>
                    <a:pt x="309" y="252"/>
                    <a:pt x="338" y="249"/>
                  </a:cubicBezTo>
                  <a:cubicBezTo>
                    <a:pt x="342" y="249"/>
                    <a:pt x="349" y="252"/>
                    <a:pt x="351" y="247"/>
                  </a:cubicBezTo>
                  <a:cubicBezTo>
                    <a:pt x="350" y="246"/>
                    <a:pt x="349" y="246"/>
                    <a:pt x="348" y="246"/>
                  </a:cubicBezTo>
                  <a:cubicBezTo>
                    <a:pt x="312" y="248"/>
                    <a:pt x="274" y="247"/>
                    <a:pt x="240" y="252"/>
                  </a:cubicBezTo>
                  <a:close/>
                  <a:moveTo>
                    <a:pt x="87" y="192"/>
                  </a:moveTo>
                  <a:cubicBezTo>
                    <a:pt x="87" y="192"/>
                    <a:pt x="87" y="192"/>
                    <a:pt x="87" y="192"/>
                  </a:cubicBezTo>
                  <a:cubicBezTo>
                    <a:pt x="90" y="193"/>
                    <a:pt x="92" y="189"/>
                    <a:pt x="89" y="188"/>
                  </a:cubicBezTo>
                  <a:cubicBezTo>
                    <a:pt x="89" y="190"/>
                    <a:pt x="87" y="190"/>
                    <a:pt x="87" y="192"/>
                  </a:cubicBezTo>
                  <a:close/>
                  <a:moveTo>
                    <a:pt x="240" y="244"/>
                  </a:moveTo>
                  <a:cubicBezTo>
                    <a:pt x="240" y="244"/>
                    <a:pt x="240" y="244"/>
                    <a:pt x="240" y="244"/>
                  </a:cubicBezTo>
                  <a:cubicBezTo>
                    <a:pt x="249" y="241"/>
                    <a:pt x="256" y="235"/>
                    <a:pt x="261" y="228"/>
                  </a:cubicBezTo>
                  <a:cubicBezTo>
                    <a:pt x="253" y="231"/>
                    <a:pt x="248" y="240"/>
                    <a:pt x="240" y="244"/>
                  </a:cubicBezTo>
                  <a:close/>
                  <a:moveTo>
                    <a:pt x="250" y="233"/>
                  </a:moveTo>
                  <a:cubicBezTo>
                    <a:pt x="250" y="233"/>
                    <a:pt x="250" y="233"/>
                    <a:pt x="250" y="233"/>
                  </a:cubicBezTo>
                  <a:cubicBezTo>
                    <a:pt x="250" y="231"/>
                    <a:pt x="253" y="232"/>
                    <a:pt x="253" y="229"/>
                  </a:cubicBezTo>
                  <a:cubicBezTo>
                    <a:pt x="251" y="228"/>
                    <a:pt x="248" y="232"/>
                    <a:pt x="250" y="233"/>
                  </a:cubicBezTo>
                  <a:close/>
                  <a:moveTo>
                    <a:pt x="357" y="256"/>
                  </a:moveTo>
                  <a:cubicBezTo>
                    <a:pt x="357" y="256"/>
                    <a:pt x="357" y="256"/>
                    <a:pt x="357" y="256"/>
                  </a:cubicBezTo>
                  <a:cubicBezTo>
                    <a:pt x="358" y="255"/>
                    <a:pt x="358" y="254"/>
                    <a:pt x="358" y="253"/>
                  </a:cubicBezTo>
                  <a:cubicBezTo>
                    <a:pt x="357" y="252"/>
                    <a:pt x="356" y="252"/>
                    <a:pt x="355" y="252"/>
                  </a:cubicBezTo>
                  <a:cubicBezTo>
                    <a:pt x="354" y="254"/>
                    <a:pt x="355" y="256"/>
                    <a:pt x="357" y="256"/>
                  </a:cubicBezTo>
                  <a:close/>
                  <a:moveTo>
                    <a:pt x="426" y="287"/>
                  </a:moveTo>
                  <a:cubicBezTo>
                    <a:pt x="426" y="287"/>
                    <a:pt x="426" y="287"/>
                    <a:pt x="426" y="287"/>
                  </a:cubicBezTo>
                  <a:cubicBezTo>
                    <a:pt x="426" y="280"/>
                    <a:pt x="427" y="273"/>
                    <a:pt x="423" y="269"/>
                  </a:cubicBezTo>
                  <a:cubicBezTo>
                    <a:pt x="421" y="277"/>
                    <a:pt x="423" y="282"/>
                    <a:pt x="426" y="287"/>
                  </a:cubicBezTo>
                  <a:close/>
                  <a:moveTo>
                    <a:pt x="240" y="229"/>
                  </a:moveTo>
                  <a:cubicBezTo>
                    <a:pt x="240" y="229"/>
                    <a:pt x="240" y="229"/>
                    <a:pt x="240" y="229"/>
                  </a:cubicBezTo>
                  <a:cubicBezTo>
                    <a:pt x="239" y="239"/>
                    <a:pt x="225" y="238"/>
                    <a:pt x="226" y="246"/>
                  </a:cubicBezTo>
                  <a:cubicBezTo>
                    <a:pt x="233" y="240"/>
                    <a:pt x="241" y="237"/>
                    <a:pt x="247" y="230"/>
                  </a:cubicBezTo>
                  <a:cubicBezTo>
                    <a:pt x="244" y="228"/>
                    <a:pt x="243" y="231"/>
                    <a:pt x="240" y="229"/>
                  </a:cubicBezTo>
                  <a:close/>
                  <a:moveTo>
                    <a:pt x="284" y="243"/>
                  </a:moveTo>
                  <a:cubicBezTo>
                    <a:pt x="284" y="243"/>
                    <a:pt x="284" y="243"/>
                    <a:pt x="284" y="243"/>
                  </a:cubicBezTo>
                  <a:cubicBezTo>
                    <a:pt x="285" y="246"/>
                    <a:pt x="291" y="242"/>
                    <a:pt x="287" y="240"/>
                  </a:cubicBezTo>
                  <a:cubicBezTo>
                    <a:pt x="286" y="242"/>
                    <a:pt x="284" y="241"/>
                    <a:pt x="284" y="243"/>
                  </a:cubicBezTo>
                  <a:close/>
                  <a:moveTo>
                    <a:pt x="80" y="196"/>
                  </a:moveTo>
                  <a:cubicBezTo>
                    <a:pt x="80" y="196"/>
                    <a:pt x="80" y="196"/>
                    <a:pt x="80" y="196"/>
                  </a:cubicBezTo>
                  <a:cubicBezTo>
                    <a:pt x="80" y="196"/>
                    <a:pt x="80" y="197"/>
                    <a:pt x="80" y="198"/>
                  </a:cubicBezTo>
                  <a:cubicBezTo>
                    <a:pt x="82" y="200"/>
                    <a:pt x="84" y="195"/>
                    <a:pt x="82" y="195"/>
                  </a:cubicBezTo>
                  <a:cubicBezTo>
                    <a:pt x="82" y="195"/>
                    <a:pt x="81" y="196"/>
                    <a:pt x="80" y="196"/>
                  </a:cubicBezTo>
                  <a:close/>
                  <a:moveTo>
                    <a:pt x="88" y="202"/>
                  </a:moveTo>
                  <a:cubicBezTo>
                    <a:pt x="88" y="202"/>
                    <a:pt x="88" y="202"/>
                    <a:pt x="88" y="202"/>
                  </a:cubicBezTo>
                  <a:cubicBezTo>
                    <a:pt x="90" y="201"/>
                    <a:pt x="93" y="198"/>
                    <a:pt x="89" y="196"/>
                  </a:cubicBezTo>
                  <a:cubicBezTo>
                    <a:pt x="90" y="199"/>
                    <a:pt x="85" y="200"/>
                    <a:pt x="88" y="202"/>
                  </a:cubicBezTo>
                  <a:close/>
                  <a:moveTo>
                    <a:pt x="226" y="239"/>
                  </a:moveTo>
                  <a:cubicBezTo>
                    <a:pt x="226" y="239"/>
                    <a:pt x="226" y="239"/>
                    <a:pt x="226" y="239"/>
                  </a:cubicBezTo>
                  <a:cubicBezTo>
                    <a:pt x="228" y="236"/>
                    <a:pt x="237" y="234"/>
                    <a:pt x="235" y="231"/>
                  </a:cubicBezTo>
                  <a:cubicBezTo>
                    <a:pt x="233" y="234"/>
                    <a:pt x="225" y="235"/>
                    <a:pt x="226" y="239"/>
                  </a:cubicBezTo>
                  <a:close/>
                  <a:moveTo>
                    <a:pt x="213" y="243"/>
                  </a:moveTo>
                  <a:cubicBezTo>
                    <a:pt x="213" y="243"/>
                    <a:pt x="213" y="243"/>
                    <a:pt x="213" y="243"/>
                  </a:cubicBezTo>
                  <a:cubicBezTo>
                    <a:pt x="219" y="242"/>
                    <a:pt x="227" y="234"/>
                    <a:pt x="228" y="230"/>
                  </a:cubicBezTo>
                  <a:cubicBezTo>
                    <a:pt x="223" y="234"/>
                    <a:pt x="217" y="237"/>
                    <a:pt x="213" y="243"/>
                  </a:cubicBezTo>
                  <a:close/>
                  <a:moveTo>
                    <a:pt x="215" y="234"/>
                  </a:moveTo>
                  <a:cubicBezTo>
                    <a:pt x="215" y="234"/>
                    <a:pt x="215" y="234"/>
                    <a:pt x="215" y="234"/>
                  </a:cubicBezTo>
                  <a:cubicBezTo>
                    <a:pt x="218" y="236"/>
                    <a:pt x="222" y="232"/>
                    <a:pt x="219" y="231"/>
                  </a:cubicBezTo>
                  <a:cubicBezTo>
                    <a:pt x="218" y="232"/>
                    <a:pt x="215" y="232"/>
                    <a:pt x="215" y="234"/>
                  </a:cubicBezTo>
                  <a:close/>
                  <a:moveTo>
                    <a:pt x="87" y="213"/>
                  </a:moveTo>
                  <a:cubicBezTo>
                    <a:pt x="87" y="213"/>
                    <a:pt x="87" y="213"/>
                    <a:pt x="87" y="213"/>
                  </a:cubicBezTo>
                  <a:cubicBezTo>
                    <a:pt x="88" y="210"/>
                    <a:pt x="91" y="210"/>
                    <a:pt x="92" y="205"/>
                  </a:cubicBezTo>
                  <a:cubicBezTo>
                    <a:pt x="88" y="204"/>
                    <a:pt x="85" y="211"/>
                    <a:pt x="87" y="213"/>
                  </a:cubicBezTo>
                  <a:close/>
                  <a:moveTo>
                    <a:pt x="198" y="235"/>
                  </a:moveTo>
                  <a:cubicBezTo>
                    <a:pt x="198" y="235"/>
                    <a:pt x="198" y="235"/>
                    <a:pt x="198" y="235"/>
                  </a:cubicBezTo>
                  <a:cubicBezTo>
                    <a:pt x="199" y="233"/>
                    <a:pt x="202" y="234"/>
                    <a:pt x="201" y="231"/>
                  </a:cubicBezTo>
                  <a:cubicBezTo>
                    <a:pt x="199" y="229"/>
                    <a:pt x="196" y="234"/>
                    <a:pt x="198" y="235"/>
                  </a:cubicBezTo>
                  <a:close/>
                  <a:moveTo>
                    <a:pt x="178" y="240"/>
                  </a:moveTo>
                  <a:cubicBezTo>
                    <a:pt x="178" y="240"/>
                    <a:pt x="178" y="240"/>
                    <a:pt x="178" y="240"/>
                  </a:cubicBezTo>
                  <a:cubicBezTo>
                    <a:pt x="181" y="235"/>
                    <a:pt x="188" y="237"/>
                    <a:pt x="190" y="231"/>
                  </a:cubicBezTo>
                  <a:cubicBezTo>
                    <a:pt x="185" y="231"/>
                    <a:pt x="178" y="236"/>
                    <a:pt x="178" y="240"/>
                  </a:cubicBezTo>
                  <a:close/>
                  <a:moveTo>
                    <a:pt x="167" y="237"/>
                  </a:moveTo>
                  <a:cubicBezTo>
                    <a:pt x="167" y="237"/>
                    <a:pt x="167" y="237"/>
                    <a:pt x="167" y="237"/>
                  </a:cubicBezTo>
                  <a:cubicBezTo>
                    <a:pt x="173" y="238"/>
                    <a:pt x="177" y="234"/>
                    <a:pt x="180" y="231"/>
                  </a:cubicBezTo>
                  <a:cubicBezTo>
                    <a:pt x="174" y="225"/>
                    <a:pt x="171" y="234"/>
                    <a:pt x="167" y="237"/>
                  </a:cubicBezTo>
                  <a:close/>
                  <a:moveTo>
                    <a:pt x="197" y="245"/>
                  </a:moveTo>
                  <a:cubicBezTo>
                    <a:pt x="197" y="245"/>
                    <a:pt x="197" y="245"/>
                    <a:pt x="197" y="245"/>
                  </a:cubicBezTo>
                  <a:cubicBezTo>
                    <a:pt x="201" y="247"/>
                    <a:pt x="203" y="245"/>
                    <a:pt x="207" y="246"/>
                  </a:cubicBezTo>
                  <a:cubicBezTo>
                    <a:pt x="208" y="243"/>
                    <a:pt x="217" y="239"/>
                    <a:pt x="213" y="237"/>
                  </a:cubicBezTo>
                  <a:cubicBezTo>
                    <a:pt x="209" y="245"/>
                    <a:pt x="202" y="242"/>
                    <a:pt x="197" y="245"/>
                  </a:cubicBezTo>
                  <a:close/>
                  <a:moveTo>
                    <a:pt x="90" y="219"/>
                  </a:moveTo>
                  <a:cubicBezTo>
                    <a:pt x="90" y="219"/>
                    <a:pt x="90" y="219"/>
                    <a:pt x="90" y="219"/>
                  </a:cubicBezTo>
                  <a:cubicBezTo>
                    <a:pt x="91" y="217"/>
                    <a:pt x="97" y="212"/>
                    <a:pt x="92" y="211"/>
                  </a:cubicBezTo>
                  <a:cubicBezTo>
                    <a:pt x="92" y="214"/>
                    <a:pt x="87" y="216"/>
                    <a:pt x="90" y="219"/>
                  </a:cubicBezTo>
                  <a:close/>
                  <a:moveTo>
                    <a:pt x="157" y="241"/>
                  </a:moveTo>
                  <a:cubicBezTo>
                    <a:pt x="157" y="241"/>
                    <a:pt x="157" y="241"/>
                    <a:pt x="157" y="241"/>
                  </a:cubicBezTo>
                  <a:cubicBezTo>
                    <a:pt x="159" y="236"/>
                    <a:pt x="172" y="235"/>
                    <a:pt x="167" y="229"/>
                  </a:cubicBezTo>
                  <a:cubicBezTo>
                    <a:pt x="165" y="234"/>
                    <a:pt x="156" y="235"/>
                    <a:pt x="157" y="241"/>
                  </a:cubicBezTo>
                  <a:close/>
                  <a:moveTo>
                    <a:pt x="427" y="294"/>
                  </a:moveTo>
                  <a:cubicBezTo>
                    <a:pt x="427" y="294"/>
                    <a:pt x="427" y="294"/>
                    <a:pt x="427" y="294"/>
                  </a:cubicBezTo>
                  <a:cubicBezTo>
                    <a:pt x="427" y="292"/>
                    <a:pt x="427" y="289"/>
                    <a:pt x="426" y="288"/>
                  </a:cubicBezTo>
                  <a:cubicBezTo>
                    <a:pt x="425" y="291"/>
                    <a:pt x="424" y="293"/>
                    <a:pt x="427" y="294"/>
                  </a:cubicBezTo>
                  <a:close/>
                  <a:moveTo>
                    <a:pt x="147" y="239"/>
                  </a:moveTo>
                  <a:cubicBezTo>
                    <a:pt x="147" y="239"/>
                    <a:pt x="147" y="239"/>
                    <a:pt x="147" y="239"/>
                  </a:cubicBezTo>
                  <a:cubicBezTo>
                    <a:pt x="154" y="238"/>
                    <a:pt x="158" y="233"/>
                    <a:pt x="162" y="229"/>
                  </a:cubicBezTo>
                  <a:cubicBezTo>
                    <a:pt x="154" y="227"/>
                    <a:pt x="153" y="236"/>
                    <a:pt x="147" y="239"/>
                  </a:cubicBezTo>
                  <a:close/>
                  <a:moveTo>
                    <a:pt x="90" y="227"/>
                  </a:moveTo>
                  <a:cubicBezTo>
                    <a:pt x="90" y="227"/>
                    <a:pt x="90" y="227"/>
                    <a:pt x="90" y="227"/>
                  </a:cubicBezTo>
                  <a:cubicBezTo>
                    <a:pt x="95" y="226"/>
                    <a:pt x="99" y="223"/>
                    <a:pt x="102" y="218"/>
                  </a:cubicBezTo>
                  <a:cubicBezTo>
                    <a:pt x="101" y="217"/>
                    <a:pt x="100" y="216"/>
                    <a:pt x="98" y="216"/>
                  </a:cubicBezTo>
                  <a:cubicBezTo>
                    <a:pt x="96" y="221"/>
                    <a:pt x="91" y="222"/>
                    <a:pt x="90" y="227"/>
                  </a:cubicBezTo>
                  <a:close/>
                  <a:moveTo>
                    <a:pt x="137" y="226"/>
                  </a:moveTo>
                  <a:cubicBezTo>
                    <a:pt x="137" y="226"/>
                    <a:pt x="137" y="226"/>
                    <a:pt x="137" y="226"/>
                  </a:cubicBezTo>
                  <a:cubicBezTo>
                    <a:pt x="134" y="232"/>
                    <a:pt x="128" y="234"/>
                    <a:pt x="125" y="241"/>
                  </a:cubicBezTo>
                  <a:cubicBezTo>
                    <a:pt x="134" y="241"/>
                    <a:pt x="137" y="232"/>
                    <a:pt x="144" y="231"/>
                  </a:cubicBezTo>
                  <a:cubicBezTo>
                    <a:pt x="143" y="236"/>
                    <a:pt x="138" y="236"/>
                    <a:pt x="136" y="241"/>
                  </a:cubicBezTo>
                  <a:cubicBezTo>
                    <a:pt x="143" y="239"/>
                    <a:pt x="149" y="234"/>
                    <a:pt x="153" y="228"/>
                  </a:cubicBezTo>
                  <a:cubicBezTo>
                    <a:pt x="147" y="226"/>
                    <a:pt x="144" y="228"/>
                    <a:pt x="137" y="226"/>
                  </a:cubicBezTo>
                  <a:close/>
                  <a:moveTo>
                    <a:pt x="179" y="243"/>
                  </a:moveTo>
                  <a:cubicBezTo>
                    <a:pt x="179" y="243"/>
                    <a:pt x="179" y="243"/>
                    <a:pt x="179" y="243"/>
                  </a:cubicBezTo>
                  <a:cubicBezTo>
                    <a:pt x="183" y="246"/>
                    <a:pt x="187" y="240"/>
                    <a:pt x="185" y="237"/>
                  </a:cubicBezTo>
                  <a:cubicBezTo>
                    <a:pt x="183" y="239"/>
                    <a:pt x="180" y="239"/>
                    <a:pt x="179" y="243"/>
                  </a:cubicBezTo>
                  <a:close/>
                  <a:moveTo>
                    <a:pt x="219" y="245"/>
                  </a:moveTo>
                  <a:cubicBezTo>
                    <a:pt x="219" y="245"/>
                    <a:pt x="219" y="245"/>
                    <a:pt x="219" y="245"/>
                  </a:cubicBezTo>
                  <a:cubicBezTo>
                    <a:pt x="213" y="246"/>
                    <a:pt x="222" y="248"/>
                    <a:pt x="219" y="245"/>
                  </a:cubicBezTo>
                  <a:close/>
                  <a:moveTo>
                    <a:pt x="100" y="228"/>
                  </a:moveTo>
                  <a:cubicBezTo>
                    <a:pt x="100" y="228"/>
                    <a:pt x="100" y="228"/>
                    <a:pt x="100" y="228"/>
                  </a:cubicBezTo>
                  <a:cubicBezTo>
                    <a:pt x="104" y="228"/>
                    <a:pt x="107" y="225"/>
                    <a:pt x="109" y="222"/>
                  </a:cubicBezTo>
                  <a:cubicBezTo>
                    <a:pt x="105" y="218"/>
                    <a:pt x="102" y="225"/>
                    <a:pt x="100" y="228"/>
                  </a:cubicBezTo>
                  <a:close/>
                  <a:moveTo>
                    <a:pt x="116" y="237"/>
                  </a:moveTo>
                  <a:cubicBezTo>
                    <a:pt x="116" y="237"/>
                    <a:pt x="116" y="237"/>
                    <a:pt x="116" y="237"/>
                  </a:cubicBezTo>
                  <a:cubicBezTo>
                    <a:pt x="123" y="236"/>
                    <a:pt x="128" y="232"/>
                    <a:pt x="133" y="226"/>
                  </a:cubicBezTo>
                  <a:cubicBezTo>
                    <a:pt x="124" y="225"/>
                    <a:pt x="121" y="232"/>
                    <a:pt x="116" y="237"/>
                  </a:cubicBezTo>
                  <a:close/>
                  <a:moveTo>
                    <a:pt x="112" y="227"/>
                  </a:moveTo>
                  <a:cubicBezTo>
                    <a:pt x="112" y="227"/>
                    <a:pt x="112" y="227"/>
                    <a:pt x="112" y="227"/>
                  </a:cubicBezTo>
                  <a:cubicBezTo>
                    <a:pt x="112" y="225"/>
                    <a:pt x="116" y="223"/>
                    <a:pt x="111" y="222"/>
                  </a:cubicBezTo>
                  <a:cubicBezTo>
                    <a:pt x="111" y="224"/>
                    <a:pt x="110" y="226"/>
                    <a:pt x="112" y="227"/>
                  </a:cubicBezTo>
                  <a:close/>
                  <a:moveTo>
                    <a:pt x="112" y="232"/>
                  </a:moveTo>
                  <a:cubicBezTo>
                    <a:pt x="112" y="232"/>
                    <a:pt x="112" y="232"/>
                    <a:pt x="112" y="232"/>
                  </a:cubicBezTo>
                  <a:cubicBezTo>
                    <a:pt x="116" y="231"/>
                    <a:pt x="120" y="229"/>
                    <a:pt x="123" y="225"/>
                  </a:cubicBezTo>
                  <a:cubicBezTo>
                    <a:pt x="120" y="224"/>
                    <a:pt x="118" y="224"/>
                    <a:pt x="116" y="223"/>
                  </a:cubicBezTo>
                  <a:cubicBezTo>
                    <a:pt x="116" y="228"/>
                    <a:pt x="113" y="228"/>
                    <a:pt x="112" y="232"/>
                  </a:cubicBezTo>
                  <a:close/>
                  <a:moveTo>
                    <a:pt x="87" y="225"/>
                  </a:moveTo>
                  <a:cubicBezTo>
                    <a:pt x="87" y="225"/>
                    <a:pt x="87" y="225"/>
                    <a:pt x="87" y="225"/>
                  </a:cubicBezTo>
                  <a:cubicBezTo>
                    <a:pt x="86" y="222"/>
                    <a:pt x="87" y="219"/>
                    <a:pt x="85" y="218"/>
                  </a:cubicBezTo>
                  <a:cubicBezTo>
                    <a:pt x="81" y="219"/>
                    <a:pt x="83" y="223"/>
                    <a:pt x="87" y="225"/>
                  </a:cubicBezTo>
                  <a:close/>
                  <a:moveTo>
                    <a:pt x="186" y="244"/>
                  </a:moveTo>
                  <a:cubicBezTo>
                    <a:pt x="186" y="244"/>
                    <a:pt x="186" y="244"/>
                    <a:pt x="186" y="244"/>
                  </a:cubicBezTo>
                  <a:cubicBezTo>
                    <a:pt x="189" y="245"/>
                    <a:pt x="191" y="244"/>
                    <a:pt x="192" y="242"/>
                  </a:cubicBezTo>
                  <a:cubicBezTo>
                    <a:pt x="189" y="241"/>
                    <a:pt x="186" y="240"/>
                    <a:pt x="186" y="244"/>
                  </a:cubicBezTo>
                  <a:close/>
                  <a:moveTo>
                    <a:pt x="219" y="251"/>
                  </a:moveTo>
                  <a:cubicBezTo>
                    <a:pt x="219" y="251"/>
                    <a:pt x="219" y="251"/>
                    <a:pt x="219" y="251"/>
                  </a:cubicBezTo>
                  <a:cubicBezTo>
                    <a:pt x="223" y="252"/>
                    <a:pt x="227" y="254"/>
                    <a:pt x="228" y="251"/>
                  </a:cubicBezTo>
                  <a:cubicBezTo>
                    <a:pt x="225" y="250"/>
                    <a:pt x="221" y="250"/>
                    <a:pt x="219" y="251"/>
                  </a:cubicBezTo>
                  <a:close/>
                  <a:moveTo>
                    <a:pt x="168" y="242"/>
                  </a:moveTo>
                  <a:cubicBezTo>
                    <a:pt x="168" y="242"/>
                    <a:pt x="168" y="242"/>
                    <a:pt x="168" y="242"/>
                  </a:cubicBezTo>
                  <a:cubicBezTo>
                    <a:pt x="169" y="242"/>
                    <a:pt x="170" y="243"/>
                    <a:pt x="171" y="243"/>
                  </a:cubicBezTo>
                  <a:cubicBezTo>
                    <a:pt x="171" y="241"/>
                    <a:pt x="172" y="239"/>
                    <a:pt x="169" y="239"/>
                  </a:cubicBezTo>
                  <a:cubicBezTo>
                    <a:pt x="169" y="241"/>
                    <a:pt x="168" y="241"/>
                    <a:pt x="168" y="242"/>
                  </a:cubicBezTo>
                  <a:close/>
                  <a:moveTo>
                    <a:pt x="407" y="323"/>
                  </a:moveTo>
                  <a:cubicBezTo>
                    <a:pt x="407" y="323"/>
                    <a:pt x="407" y="323"/>
                    <a:pt x="407" y="323"/>
                  </a:cubicBezTo>
                  <a:cubicBezTo>
                    <a:pt x="411" y="325"/>
                    <a:pt x="409" y="320"/>
                    <a:pt x="411" y="318"/>
                  </a:cubicBezTo>
                  <a:cubicBezTo>
                    <a:pt x="412" y="316"/>
                    <a:pt x="414" y="316"/>
                    <a:pt x="415" y="313"/>
                  </a:cubicBezTo>
                  <a:cubicBezTo>
                    <a:pt x="418" y="308"/>
                    <a:pt x="419" y="301"/>
                    <a:pt x="417" y="296"/>
                  </a:cubicBezTo>
                  <a:cubicBezTo>
                    <a:pt x="415" y="303"/>
                    <a:pt x="410" y="314"/>
                    <a:pt x="407" y="323"/>
                  </a:cubicBezTo>
                  <a:close/>
                  <a:moveTo>
                    <a:pt x="159" y="246"/>
                  </a:moveTo>
                  <a:cubicBezTo>
                    <a:pt x="159" y="246"/>
                    <a:pt x="159" y="246"/>
                    <a:pt x="159" y="246"/>
                  </a:cubicBezTo>
                  <a:cubicBezTo>
                    <a:pt x="153" y="246"/>
                    <a:pt x="147" y="244"/>
                    <a:pt x="143" y="247"/>
                  </a:cubicBezTo>
                  <a:cubicBezTo>
                    <a:pt x="160" y="252"/>
                    <a:pt x="185" y="253"/>
                    <a:pt x="202" y="250"/>
                  </a:cubicBezTo>
                  <a:cubicBezTo>
                    <a:pt x="187" y="248"/>
                    <a:pt x="171" y="247"/>
                    <a:pt x="159" y="246"/>
                  </a:cubicBezTo>
                  <a:close/>
                  <a:moveTo>
                    <a:pt x="92" y="231"/>
                  </a:moveTo>
                  <a:cubicBezTo>
                    <a:pt x="92" y="231"/>
                    <a:pt x="92" y="231"/>
                    <a:pt x="92" y="231"/>
                  </a:cubicBezTo>
                  <a:cubicBezTo>
                    <a:pt x="94" y="234"/>
                    <a:pt x="103" y="237"/>
                    <a:pt x="100" y="230"/>
                  </a:cubicBezTo>
                  <a:cubicBezTo>
                    <a:pt x="96" y="233"/>
                    <a:pt x="96" y="230"/>
                    <a:pt x="95" y="227"/>
                  </a:cubicBezTo>
                  <a:cubicBezTo>
                    <a:pt x="95" y="229"/>
                    <a:pt x="92" y="228"/>
                    <a:pt x="92" y="231"/>
                  </a:cubicBezTo>
                  <a:close/>
                  <a:moveTo>
                    <a:pt x="101" y="236"/>
                  </a:moveTo>
                  <a:cubicBezTo>
                    <a:pt x="101" y="236"/>
                    <a:pt x="101" y="236"/>
                    <a:pt x="101" y="236"/>
                  </a:cubicBezTo>
                  <a:cubicBezTo>
                    <a:pt x="103" y="239"/>
                    <a:pt x="109" y="239"/>
                    <a:pt x="111" y="241"/>
                  </a:cubicBezTo>
                  <a:cubicBezTo>
                    <a:pt x="112" y="240"/>
                    <a:pt x="113" y="237"/>
                    <a:pt x="114" y="236"/>
                  </a:cubicBezTo>
                  <a:cubicBezTo>
                    <a:pt x="108" y="239"/>
                    <a:pt x="106" y="234"/>
                    <a:pt x="101" y="236"/>
                  </a:cubicBezTo>
                  <a:close/>
                  <a:moveTo>
                    <a:pt x="118" y="241"/>
                  </a:moveTo>
                  <a:cubicBezTo>
                    <a:pt x="118" y="241"/>
                    <a:pt x="118" y="241"/>
                    <a:pt x="118" y="241"/>
                  </a:cubicBezTo>
                  <a:cubicBezTo>
                    <a:pt x="121" y="242"/>
                    <a:pt x="122" y="241"/>
                    <a:pt x="123" y="238"/>
                  </a:cubicBezTo>
                  <a:cubicBezTo>
                    <a:pt x="120" y="237"/>
                    <a:pt x="118" y="238"/>
                    <a:pt x="118" y="241"/>
                  </a:cubicBezTo>
                  <a:close/>
                  <a:moveTo>
                    <a:pt x="418" y="315"/>
                  </a:moveTo>
                  <a:cubicBezTo>
                    <a:pt x="418" y="315"/>
                    <a:pt x="418" y="315"/>
                    <a:pt x="418" y="315"/>
                  </a:cubicBezTo>
                  <a:cubicBezTo>
                    <a:pt x="421" y="318"/>
                    <a:pt x="424" y="308"/>
                    <a:pt x="420" y="309"/>
                  </a:cubicBezTo>
                  <a:cubicBezTo>
                    <a:pt x="420" y="312"/>
                    <a:pt x="420" y="312"/>
                    <a:pt x="418" y="315"/>
                  </a:cubicBezTo>
                  <a:close/>
                  <a:moveTo>
                    <a:pt x="411" y="344"/>
                  </a:moveTo>
                  <a:cubicBezTo>
                    <a:pt x="411" y="344"/>
                    <a:pt x="411" y="344"/>
                    <a:pt x="411" y="344"/>
                  </a:cubicBezTo>
                  <a:cubicBezTo>
                    <a:pt x="411" y="338"/>
                    <a:pt x="415" y="338"/>
                    <a:pt x="415" y="333"/>
                  </a:cubicBezTo>
                  <a:cubicBezTo>
                    <a:pt x="412" y="331"/>
                    <a:pt x="414" y="326"/>
                    <a:pt x="412" y="323"/>
                  </a:cubicBezTo>
                  <a:cubicBezTo>
                    <a:pt x="412" y="330"/>
                    <a:pt x="404" y="341"/>
                    <a:pt x="411" y="344"/>
                  </a:cubicBezTo>
                  <a:close/>
                  <a:moveTo>
                    <a:pt x="400" y="339"/>
                  </a:moveTo>
                  <a:cubicBezTo>
                    <a:pt x="400" y="339"/>
                    <a:pt x="400" y="339"/>
                    <a:pt x="400" y="339"/>
                  </a:cubicBezTo>
                  <a:cubicBezTo>
                    <a:pt x="404" y="341"/>
                    <a:pt x="406" y="333"/>
                    <a:pt x="404" y="331"/>
                  </a:cubicBezTo>
                  <a:cubicBezTo>
                    <a:pt x="403" y="334"/>
                    <a:pt x="401" y="336"/>
                    <a:pt x="400" y="339"/>
                  </a:cubicBezTo>
                  <a:close/>
                  <a:moveTo>
                    <a:pt x="396" y="361"/>
                  </a:moveTo>
                  <a:cubicBezTo>
                    <a:pt x="396" y="361"/>
                    <a:pt x="396" y="361"/>
                    <a:pt x="396" y="361"/>
                  </a:cubicBezTo>
                  <a:cubicBezTo>
                    <a:pt x="399" y="363"/>
                    <a:pt x="401" y="358"/>
                    <a:pt x="401" y="361"/>
                  </a:cubicBezTo>
                  <a:cubicBezTo>
                    <a:pt x="399" y="366"/>
                    <a:pt x="393" y="377"/>
                    <a:pt x="389" y="371"/>
                  </a:cubicBezTo>
                  <a:cubicBezTo>
                    <a:pt x="383" y="379"/>
                    <a:pt x="391" y="382"/>
                    <a:pt x="386" y="389"/>
                  </a:cubicBezTo>
                  <a:cubicBezTo>
                    <a:pt x="392" y="387"/>
                    <a:pt x="393" y="379"/>
                    <a:pt x="396" y="373"/>
                  </a:cubicBezTo>
                  <a:cubicBezTo>
                    <a:pt x="398" y="369"/>
                    <a:pt x="402" y="364"/>
                    <a:pt x="404" y="358"/>
                  </a:cubicBezTo>
                  <a:cubicBezTo>
                    <a:pt x="401" y="355"/>
                    <a:pt x="402" y="350"/>
                    <a:pt x="404" y="343"/>
                  </a:cubicBezTo>
                  <a:cubicBezTo>
                    <a:pt x="403" y="343"/>
                    <a:pt x="402" y="343"/>
                    <a:pt x="401" y="343"/>
                  </a:cubicBezTo>
                  <a:cubicBezTo>
                    <a:pt x="398" y="350"/>
                    <a:pt x="398" y="353"/>
                    <a:pt x="396" y="361"/>
                  </a:cubicBezTo>
                  <a:close/>
                  <a:moveTo>
                    <a:pt x="405" y="352"/>
                  </a:moveTo>
                  <a:cubicBezTo>
                    <a:pt x="405" y="352"/>
                    <a:pt x="405" y="352"/>
                    <a:pt x="405" y="352"/>
                  </a:cubicBezTo>
                  <a:cubicBezTo>
                    <a:pt x="408" y="350"/>
                    <a:pt x="408" y="346"/>
                    <a:pt x="406" y="345"/>
                  </a:cubicBezTo>
                  <a:cubicBezTo>
                    <a:pt x="404" y="346"/>
                    <a:pt x="404" y="350"/>
                    <a:pt x="405" y="352"/>
                  </a:cubicBezTo>
                  <a:close/>
                  <a:moveTo>
                    <a:pt x="389" y="367"/>
                  </a:moveTo>
                  <a:cubicBezTo>
                    <a:pt x="389" y="367"/>
                    <a:pt x="389" y="367"/>
                    <a:pt x="389" y="367"/>
                  </a:cubicBezTo>
                  <a:cubicBezTo>
                    <a:pt x="391" y="367"/>
                    <a:pt x="393" y="360"/>
                    <a:pt x="391" y="359"/>
                  </a:cubicBezTo>
                  <a:cubicBezTo>
                    <a:pt x="391" y="362"/>
                    <a:pt x="384" y="365"/>
                    <a:pt x="389" y="367"/>
                  </a:cubicBezTo>
                  <a:close/>
                  <a:moveTo>
                    <a:pt x="373" y="400"/>
                  </a:moveTo>
                  <a:cubicBezTo>
                    <a:pt x="373" y="400"/>
                    <a:pt x="373" y="400"/>
                    <a:pt x="373" y="400"/>
                  </a:cubicBezTo>
                  <a:cubicBezTo>
                    <a:pt x="376" y="393"/>
                    <a:pt x="383" y="387"/>
                    <a:pt x="382" y="379"/>
                  </a:cubicBezTo>
                  <a:cubicBezTo>
                    <a:pt x="379" y="385"/>
                    <a:pt x="372" y="393"/>
                    <a:pt x="373" y="400"/>
                  </a:cubicBezTo>
                  <a:close/>
                  <a:moveTo>
                    <a:pt x="383" y="392"/>
                  </a:moveTo>
                  <a:cubicBezTo>
                    <a:pt x="383" y="392"/>
                    <a:pt x="383" y="392"/>
                    <a:pt x="383" y="392"/>
                  </a:cubicBezTo>
                  <a:cubicBezTo>
                    <a:pt x="385" y="392"/>
                    <a:pt x="386" y="393"/>
                    <a:pt x="387" y="393"/>
                  </a:cubicBezTo>
                  <a:cubicBezTo>
                    <a:pt x="387" y="392"/>
                    <a:pt x="387" y="392"/>
                    <a:pt x="387" y="391"/>
                  </a:cubicBezTo>
                  <a:cubicBezTo>
                    <a:pt x="386" y="391"/>
                    <a:pt x="385" y="390"/>
                    <a:pt x="384" y="390"/>
                  </a:cubicBezTo>
                  <a:cubicBezTo>
                    <a:pt x="384" y="391"/>
                    <a:pt x="384" y="391"/>
                    <a:pt x="383" y="392"/>
                  </a:cubicBezTo>
                  <a:close/>
                  <a:moveTo>
                    <a:pt x="371" y="408"/>
                  </a:moveTo>
                  <a:cubicBezTo>
                    <a:pt x="371" y="408"/>
                    <a:pt x="371" y="408"/>
                    <a:pt x="371" y="408"/>
                  </a:cubicBezTo>
                  <a:cubicBezTo>
                    <a:pt x="372" y="407"/>
                    <a:pt x="375" y="402"/>
                    <a:pt x="371" y="402"/>
                  </a:cubicBezTo>
                  <a:cubicBezTo>
                    <a:pt x="370" y="405"/>
                    <a:pt x="367" y="406"/>
                    <a:pt x="371" y="408"/>
                  </a:cubicBezTo>
                  <a:close/>
                  <a:moveTo>
                    <a:pt x="360" y="428"/>
                  </a:moveTo>
                  <a:cubicBezTo>
                    <a:pt x="360" y="428"/>
                    <a:pt x="360" y="428"/>
                    <a:pt x="360" y="428"/>
                  </a:cubicBezTo>
                  <a:cubicBezTo>
                    <a:pt x="361" y="421"/>
                    <a:pt x="369" y="418"/>
                    <a:pt x="367" y="410"/>
                  </a:cubicBezTo>
                  <a:cubicBezTo>
                    <a:pt x="365" y="416"/>
                    <a:pt x="359" y="422"/>
                    <a:pt x="360" y="428"/>
                  </a:cubicBezTo>
                  <a:close/>
                  <a:moveTo>
                    <a:pt x="369" y="427"/>
                  </a:moveTo>
                  <a:cubicBezTo>
                    <a:pt x="369" y="427"/>
                    <a:pt x="369" y="427"/>
                    <a:pt x="369" y="427"/>
                  </a:cubicBezTo>
                  <a:cubicBezTo>
                    <a:pt x="370" y="426"/>
                    <a:pt x="372" y="421"/>
                    <a:pt x="369" y="420"/>
                  </a:cubicBezTo>
                  <a:cubicBezTo>
                    <a:pt x="369" y="422"/>
                    <a:pt x="366" y="427"/>
                    <a:pt x="369" y="427"/>
                  </a:cubicBezTo>
                  <a:close/>
                  <a:moveTo>
                    <a:pt x="359" y="434"/>
                  </a:moveTo>
                  <a:cubicBezTo>
                    <a:pt x="359" y="434"/>
                    <a:pt x="359" y="434"/>
                    <a:pt x="359" y="434"/>
                  </a:cubicBezTo>
                  <a:cubicBezTo>
                    <a:pt x="360" y="432"/>
                    <a:pt x="360" y="430"/>
                    <a:pt x="358" y="429"/>
                  </a:cubicBezTo>
                  <a:cubicBezTo>
                    <a:pt x="357" y="431"/>
                    <a:pt x="355" y="435"/>
                    <a:pt x="359" y="434"/>
                  </a:cubicBezTo>
                  <a:close/>
                  <a:moveTo>
                    <a:pt x="335" y="468"/>
                  </a:moveTo>
                  <a:cubicBezTo>
                    <a:pt x="335" y="468"/>
                    <a:pt x="335" y="468"/>
                    <a:pt x="335" y="468"/>
                  </a:cubicBezTo>
                  <a:cubicBezTo>
                    <a:pt x="336" y="469"/>
                    <a:pt x="336" y="469"/>
                    <a:pt x="337" y="469"/>
                  </a:cubicBezTo>
                  <a:cubicBezTo>
                    <a:pt x="339" y="468"/>
                    <a:pt x="339" y="466"/>
                    <a:pt x="337" y="465"/>
                  </a:cubicBezTo>
                  <a:cubicBezTo>
                    <a:pt x="336" y="467"/>
                    <a:pt x="336" y="468"/>
                    <a:pt x="335" y="468"/>
                  </a:cubicBezTo>
                  <a:close/>
                  <a:moveTo>
                    <a:pt x="324" y="475"/>
                  </a:moveTo>
                  <a:cubicBezTo>
                    <a:pt x="324" y="475"/>
                    <a:pt x="324" y="475"/>
                    <a:pt x="324" y="475"/>
                  </a:cubicBezTo>
                  <a:cubicBezTo>
                    <a:pt x="319" y="476"/>
                    <a:pt x="315" y="478"/>
                    <a:pt x="312" y="482"/>
                  </a:cubicBezTo>
                  <a:cubicBezTo>
                    <a:pt x="320" y="481"/>
                    <a:pt x="331" y="476"/>
                    <a:pt x="330" y="467"/>
                  </a:cubicBezTo>
                  <a:cubicBezTo>
                    <a:pt x="326" y="470"/>
                    <a:pt x="325" y="471"/>
                    <a:pt x="324" y="475"/>
                  </a:cubicBezTo>
                  <a:close/>
                  <a:moveTo>
                    <a:pt x="308" y="479"/>
                  </a:moveTo>
                  <a:cubicBezTo>
                    <a:pt x="308" y="479"/>
                    <a:pt x="308" y="479"/>
                    <a:pt x="308" y="479"/>
                  </a:cubicBezTo>
                  <a:cubicBezTo>
                    <a:pt x="312" y="479"/>
                    <a:pt x="326" y="473"/>
                    <a:pt x="321" y="471"/>
                  </a:cubicBezTo>
                  <a:cubicBezTo>
                    <a:pt x="317" y="473"/>
                    <a:pt x="312" y="475"/>
                    <a:pt x="308" y="479"/>
                  </a:cubicBezTo>
                  <a:close/>
                  <a:moveTo>
                    <a:pt x="295" y="479"/>
                  </a:moveTo>
                  <a:cubicBezTo>
                    <a:pt x="295" y="479"/>
                    <a:pt x="295" y="479"/>
                    <a:pt x="295" y="479"/>
                  </a:cubicBezTo>
                  <a:cubicBezTo>
                    <a:pt x="298" y="481"/>
                    <a:pt x="303" y="478"/>
                    <a:pt x="301" y="476"/>
                  </a:cubicBezTo>
                  <a:cubicBezTo>
                    <a:pt x="299" y="477"/>
                    <a:pt x="296" y="477"/>
                    <a:pt x="295" y="479"/>
                  </a:cubicBezTo>
                  <a:close/>
                  <a:moveTo>
                    <a:pt x="297" y="483"/>
                  </a:moveTo>
                  <a:cubicBezTo>
                    <a:pt x="297" y="483"/>
                    <a:pt x="297" y="483"/>
                    <a:pt x="297" y="483"/>
                  </a:cubicBezTo>
                  <a:cubicBezTo>
                    <a:pt x="300" y="485"/>
                    <a:pt x="303" y="482"/>
                    <a:pt x="300" y="480"/>
                  </a:cubicBezTo>
                  <a:cubicBezTo>
                    <a:pt x="299" y="482"/>
                    <a:pt x="297" y="482"/>
                    <a:pt x="297" y="483"/>
                  </a:cubicBezTo>
                  <a:close/>
                  <a:moveTo>
                    <a:pt x="272" y="485"/>
                  </a:moveTo>
                  <a:cubicBezTo>
                    <a:pt x="272" y="485"/>
                    <a:pt x="272" y="485"/>
                    <a:pt x="272" y="485"/>
                  </a:cubicBezTo>
                  <a:cubicBezTo>
                    <a:pt x="277" y="483"/>
                    <a:pt x="286" y="488"/>
                    <a:pt x="288" y="481"/>
                  </a:cubicBezTo>
                  <a:cubicBezTo>
                    <a:pt x="284" y="484"/>
                    <a:pt x="270" y="479"/>
                    <a:pt x="272" y="485"/>
                  </a:cubicBezTo>
                  <a:close/>
                  <a:moveTo>
                    <a:pt x="255" y="482"/>
                  </a:moveTo>
                  <a:cubicBezTo>
                    <a:pt x="255" y="482"/>
                    <a:pt x="255" y="482"/>
                    <a:pt x="255" y="482"/>
                  </a:cubicBezTo>
                  <a:cubicBezTo>
                    <a:pt x="257" y="482"/>
                    <a:pt x="258" y="482"/>
                    <a:pt x="259" y="480"/>
                  </a:cubicBezTo>
                  <a:cubicBezTo>
                    <a:pt x="257" y="480"/>
                    <a:pt x="255" y="479"/>
                    <a:pt x="255" y="482"/>
                  </a:cubicBezTo>
                  <a:close/>
                  <a:moveTo>
                    <a:pt x="227" y="482"/>
                  </a:moveTo>
                  <a:cubicBezTo>
                    <a:pt x="227" y="482"/>
                    <a:pt x="227" y="482"/>
                    <a:pt x="227" y="482"/>
                  </a:cubicBezTo>
                  <a:cubicBezTo>
                    <a:pt x="230" y="482"/>
                    <a:pt x="234" y="482"/>
                    <a:pt x="236" y="480"/>
                  </a:cubicBezTo>
                  <a:cubicBezTo>
                    <a:pt x="231" y="478"/>
                    <a:pt x="228" y="478"/>
                    <a:pt x="227" y="482"/>
                  </a:cubicBezTo>
                  <a:close/>
                  <a:moveTo>
                    <a:pt x="204" y="482"/>
                  </a:moveTo>
                  <a:cubicBezTo>
                    <a:pt x="204" y="482"/>
                    <a:pt x="204" y="482"/>
                    <a:pt x="204" y="482"/>
                  </a:cubicBezTo>
                  <a:cubicBezTo>
                    <a:pt x="209" y="482"/>
                    <a:pt x="213" y="480"/>
                    <a:pt x="215" y="477"/>
                  </a:cubicBezTo>
                  <a:cubicBezTo>
                    <a:pt x="210" y="476"/>
                    <a:pt x="205" y="477"/>
                    <a:pt x="204" y="482"/>
                  </a:cubicBezTo>
                  <a:close/>
                  <a:moveTo>
                    <a:pt x="192" y="481"/>
                  </a:moveTo>
                  <a:cubicBezTo>
                    <a:pt x="192" y="481"/>
                    <a:pt x="192" y="481"/>
                    <a:pt x="192" y="481"/>
                  </a:cubicBezTo>
                  <a:cubicBezTo>
                    <a:pt x="195" y="479"/>
                    <a:pt x="202" y="481"/>
                    <a:pt x="203" y="476"/>
                  </a:cubicBezTo>
                  <a:cubicBezTo>
                    <a:pt x="198" y="474"/>
                    <a:pt x="191" y="478"/>
                    <a:pt x="192" y="481"/>
                  </a:cubicBezTo>
                  <a:close/>
                  <a:moveTo>
                    <a:pt x="229" y="485"/>
                  </a:moveTo>
                  <a:cubicBezTo>
                    <a:pt x="229" y="485"/>
                    <a:pt x="229" y="485"/>
                    <a:pt x="229" y="485"/>
                  </a:cubicBezTo>
                  <a:cubicBezTo>
                    <a:pt x="232" y="486"/>
                    <a:pt x="234" y="485"/>
                    <a:pt x="235" y="483"/>
                  </a:cubicBezTo>
                  <a:cubicBezTo>
                    <a:pt x="232" y="483"/>
                    <a:pt x="230" y="483"/>
                    <a:pt x="229" y="485"/>
                  </a:cubicBezTo>
                  <a:close/>
                  <a:moveTo>
                    <a:pt x="184" y="477"/>
                  </a:moveTo>
                  <a:cubicBezTo>
                    <a:pt x="184" y="477"/>
                    <a:pt x="184" y="477"/>
                    <a:pt x="184" y="477"/>
                  </a:cubicBezTo>
                  <a:cubicBezTo>
                    <a:pt x="187" y="478"/>
                    <a:pt x="190" y="477"/>
                    <a:pt x="192" y="474"/>
                  </a:cubicBezTo>
                  <a:cubicBezTo>
                    <a:pt x="188" y="474"/>
                    <a:pt x="185" y="474"/>
                    <a:pt x="184" y="477"/>
                  </a:cubicBezTo>
                  <a:close/>
                  <a:moveTo>
                    <a:pt x="159" y="475"/>
                  </a:moveTo>
                  <a:cubicBezTo>
                    <a:pt x="159" y="475"/>
                    <a:pt x="159" y="475"/>
                    <a:pt x="159" y="475"/>
                  </a:cubicBezTo>
                  <a:cubicBezTo>
                    <a:pt x="163" y="474"/>
                    <a:pt x="168" y="474"/>
                    <a:pt x="170" y="471"/>
                  </a:cubicBezTo>
                  <a:cubicBezTo>
                    <a:pt x="164" y="468"/>
                    <a:pt x="161" y="471"/>
                    <a:pt x="159" y="475"/>
                  </a:cubicBezTo>
                  <a:close/>
                  <a:moveTo>
                    <a:pt x="170" y="476"/>
                  </a:moveTo>
                  <a:cubicBezTo>
                    <a:pt x="170" y="476"/>
                    <a:pt x="170" y="476"/>
                    <a:pt x="170" y="476"/>
                  </a:cubicBezTo>
                  <a:cubicBezTo>
                    <a:pt x="174" y="476"/>
                    <a:pt x="179" y="477"/>
                    <a:pt x="180" y="473"/>
                  </a:cubicBezTo>
                  <a:cubicBezTo>
                    <a:pt x="175" y="471"/>
                    <a:pt x="172" y="472"/>
                    <a:pt x="170" y="476"/>
                  </a:cubicBezTo>
                  <a:close/>
                  <a:moveTo>
                    <a:pt x="151" y="474"/>
                  </a:moveTo>
                  <a:cubicBezTo>
                    <a:pt x="151" y="474"/>
                    <a:pt x="151" y="474"/>
                    <a:pt x="151" y="474"/>
                  </a:cubicBezTo>
                  <a:cubicBezTo>
                    <a:pt x="153" y="472"/>
                    <a:pt x="157" y="473"/>
                    <a:pt x="158" y="469"/>
                  </a:cubicBezTo>
                  <a:cubicBezTo>
                    <a:pt x="156" y="469"/>
                    <a:pt x="155" y="468"/>
                    <a:pt x="154" y="468"/>
                  </a:cubicBezTo>
                  <a:cubicBezTo>
                    <a:pt x="154" y="471"/>
                    <a:pt x="148" y="472"/>
                    <a:pt x="151" y="474"/>
                  </a:cubicBezTo>
                  <a:close/>
                  <a:moveTo>
                    <a:pt x="217" y="485"/>
                  </a:moveTo>
                  <a:cubicBezTo>
                    <a:pt x="217" y="485"/>
                    <a:pt x="217" y="485"/>
                    <a:pt x="217" y="485"/>
                  </a:cubicBezTo>
                  <a:cubicBezTo>
                    <a:pt x="218" y="485"/>
                    <a:pt x="219" y="485"/>
                    <a:pt x="219" y="485"/>
                  </a:cubicBezTo>
                  <a:cubicBezTo>
                    <a:pt x="220" y="485"/>
                    <a:pt x="220" y="484"/>
                    <a:pt x="220" y="483"/>
                  </a:cubicBezTo>
                  <a:cubicBezTo>
                    <a:pt x="219" y="483"/>
                    <a:pt x="218" y="483"/>
                    <a:pt x="218" y="483"/>
                  </a:cubicBezTo>
                  <a:cubicBezTo>
                    <a:pt x="217" y="483"/>
                    <a:pt x="217" y="484"/>
                    <a:pt x="217" y="485"/>
                  </a:cubicBezTo>
                  <a:close/>
                  <a:moveTo>
                    <a:pt x="143" y="470"/>
                  </a:moveTo>
                  <a:cubicBezTo>
                    <a:pt x="143" y="470"/>
                    <a:pt x="143" y="470"/>
                    <a:pt x="143" y="470"/>
                  </a:cubicBezTo>
                  <a:cubicBezTo>
                    <a:pt x="146" y="471"/>
                    <a:pt x="147" y="470"/>
                    <a:pt x="149" y="468"/>
                  </a:cubicBezTo>
                  <a:cubicBezTo>
                    <a:pt x="146" y="467"/>
                    <a:pt x="143" y="467"/>
                    <a:pt x="143" y="470"/>
                  </a:cubicBezTo>
                  <a:close/>
                  <a:moveTo>
                    <a:pt x="127" y="474"/>
                  </a:moveTo>
                  <a:cubicBezTo>
                    <a:pt x="127" y="474"/>
                    <a:pt x="127" y="474"/>
                    <a:pt x="127" y="474"/>
                  </a:cubicBezTo>
                  <a:cubicBezTo>
                    <a:pt x="132" y="473"/>
                    <a:pt x="137" y="471"/>
                    <a:pt x="141" y="467"/>
                  </a:cubicBezTo>
                  <a:cubicBezTo>
                    <a:pt x="134" y="466"/>
                    <a:pt x="130" y="469"/>
                    <a:pt x="127" y="474"/>
                  </a:cubicBezTo>
                  <a:close/>
                  <a:moveTo>
                    <a:pt x="10" y="445"/>
                  </a:moveTo>
                  <a:cubicBezTo>
                    <a:pt x="10" y="445"/>
                    <a:pt x="10" y="445"/>
                    <a:pt x="10" y="445"/>
                  </a:cubicBezTo>
                  <a:cubicBezTo>
                    <a:pt x="12" y="444"/>
                    <a:pt x="13" y="440"/>
                    <a:pt x="10" y="439"/>
                  </a:cubicBezTo>
                  <a:cubicBezTo>
                    <a:pt x="10" y="441"/>
                    <a:pt x="7" y="444"/>
                    <a:pt x="10" y="445"/>
                  </a:cubicBezTo>
                  <a:close/>
                  <a:moveTo>
                    <a:pt x="109" y="474"/>
                  </a:moveTo>
                  <a:cubicBezTo>
                    <a:pt x="109" y="474"/>
                    <a:pt x="109" y="474"/>
                    <a:pt x="109" y="474"/>
                  </a:cubicBezTo>
                  <a:cubicBezTo>
                    <a:pt x="112" y="472"/>
                    <a:pt x="120" y="471"/>
                    <a:pt x="118" y="466"/>
                  </a:cubicBezTo>
                  <a:cubicBezTo>
                    <a:pt x="114" y="467"/>
                    <a:pt x="107" y="470"/>
                    <a:pt x="109" y="474"/>
                  </a:cubicBezTo>
                  <a:close/>
                  <a:moveTo>
                    <a:pt x="158" y="478"/>
                  </a:moveTo>
                  <a:cubicBezTo>
                    <a:pt x="158" y="478"/>
                    <a:pt x="158" y="478"/>
                    <a:pt x="158" y="478"/>
                  </a:cubicBezTo>
                  <a:cubicBezTo>
                    <a:pt x="161" y="479"/>
                    <a:pt x="164" y="480"/>
                    <a:pt x="164" y="476"/>
                  </a:cubicBezTo>
                  <a:cubicBezTo>
                    <a:pt x="162" y="476"/>
                    <a:pt x="159" y="476"/>
                    <a:pt x="158" y="478"/>
                  </a:cubicBezTo>
                  <a:close/>
                  <a:moveTo>
                    <a:pt x="144" y="474"/>
                  </a:moveTo>
                  <a:cubicBezTo>
                    <a:pt x="144" y="474"/>
                    <a:pt x="144" y="474"/>
                    <a:pt x="144" y="474"/>
                  </a:cubicBezTo>
                  <a:cubicBezTo>
                    <a:pt x="137" y="477"/>
                    <a:pt x="131" y="472"/>
                    <a:pt x="126" y="477"/>
                  </a:cubicBezTo>
                  <a:cubicBezTo>
                    <a:pt x="135" y="478"/>
                    <a:pt x="145" y="479"/>
                    <a:pt x="153" y="478"/>
                  </a:cubicBezTo>
                  <a:cubicBezTo>
                    <a:pt x="154" y="477"/>
                    <a:pt x="153" y="475"/>
                    <a:pt x="152" y="475"/>
                  </a:cubicBezTo>
                  <a:cubicBezTo>
                    <a:pt x="151" y="476"/>
                    <a:pt x="143" y="479"/>
                    <a:pt x="144" y="474"/>
                  </a:cubicBezTo>
                  <a:close/>
                  <a:moveTo>
                    <a:pt x="16" y="451"/>
                  </a:moveTo>
                  <a:cubicBezTo>
                    <a:pt x="16" y="451"/>
                    <a:pt x="16" y="451"/>
                    <a:pt x="16" y="451"/>
                  </a:cubicBezTo>
                  <a:cubicBezTo>
                    <a:pt x="20" y="453"/>
                    <a:pt x="20" y="449"/>
                    <a:pt x="22" y="448"/>
                  </a:cubicBezTo>
                  <a:cubicBezTo>
                    <a:pt x="21" y="447"/>
                    <a:pt x="21" y="446"/>
                    <a:pt x="19" y="446"/>
                  </a:cubicBezTo>
                  <a:cubicBezTo>
                    <a:pt x="18" y="448"/>
                    <a:pt x="16" y="448"/>
                    <a:pt x="16" y="451"/>
                  </a:cubicBezTo>
                  <a:close/>
                  <a:moveTo>
                    <a:pt x="98" y="471"/>
                  </a:moveTo>
                  <a:cubicBezTo>
                    <a:pt x="98" y="471"/>
                    <a:pt x="98" y="471"/>
                    <a:pt x="98" y="471"/>
                  </a:cubicBezTo>
                  <a:cubicBezTo>
                    <a:pt x="101" y="470"/>
                    <a:pt x="105" y="470"/>
                    <a:pt x="106" y="467"/>
                  </a:cubicBezTo>
                  <a:cubicBezTo>
                    <a:pt x="102" y="465"/>
                    <a:pt x="100" y="467"/>
                    <a:pt x="98" y="471"/>
                  </a:cubicBezTo>
                  <a:close/>
                  <a:moveTo>
                    <a:pt x="18" y="458"/>
                  </a:moveTo>
                  <a:cubicBezTo>
                    <a:pt x="18" y="458"/>
                    <a:pt x="18" y="458"/>
                    <a:pt x="18" y="458"/>
                  </a:cubicBezTo>
                  <a:cubicBezTo>
                    <a:pt x="22" y="456"/>
                    <a:pt x="27" y="456"/>
                    <a:pt x="28" y="450"/>
                  </a:cubicBezTo>
                  <a:cubicBezTo>
                    <a:pt x="23" y="448"/>
                    <a:pt x="17" y="455"/>
                    <a:pt x="18" y="458"/>
                  </a:cubicBezTo>
                  <a:close/>
                  <a:moveTo>
                    <a:pt x="83" y="471"/>
                  </a:moveTo>
                  <a:cubicBezTo>
                    <a:pt x="83" y="471"/>
                    <a:pt x="83" y="471"/>
                    <a:pt x="83" y="471"/>
                  </a:cubicBezTo>
                  <a:cubicBezTo>
                    <a:pt x="87" y="469"/>
                    <a:pt x="92" y="470"/>
                    <a:pt x="94" y="465"/>
                  </a:cubicBezTo>
                  <a:cubicBezTo>
                    <a:pt x="88" y="463"/>
                    <a:pt x="82" y="467"/>
                    <a:pt x="83" y="471"/>
                  </a:cubicBezTo>
                  <a:close/>
                  <a:moveTo>
                    <a:pt x="25" y="462"/>
                  </a:moveTo>
                  <a:cubicBezTo>
                    <a:pt x="25" y="462"/>
                    <a:pt x="25" y="462"/>
                    <a:pt x="25" y="462"/>
                  </a:cubicBezTo>
                  <a:cubicBezTo>
                    <a:pt x="31" y="463"/>
                    <a:pt x="36" y="459"/>
                    <a:pt x="39" y="455"/>
                  </a:cubicBezTo>
                  <a:cubicBezTo>
                    <a:pt x="32" y="449"/>
                    <a:pt x="28" y="457"/>
                    <a:pt x="25" y="462"/>
                  </a:cubicBezTo>
                  <a:close/>
                  <a:moveTo>
                    <a:pt x="117" y="476"/>
                  </a:moveTo>
                  <a:cubicBezTo>
                    <a:pt x="117" y="476"/>
                    <a:pt x="117" y="476"/>
                    <a:pt x="117" y="476"/>
                  </a:cubicBezTo>
                  <a:cubicBezTo>
                    <a:pt x="120" y="477"/>
                    <a:pt x="122" y="477"/>
                    <a:pt x="122" y="474"/>
                  </a:cubicBezTo>
                  <a:cubicBezTo>
                    <a:pt x="120" y="474"/>
                    <a:pt x="117" y="473"/>
                    <a:pt x="117" y="476"/>
                  </a:cubicBezTo>
                  <a:close/>
                  <a:moveTo>
                    <a:pt x="37" y="465"/>
                  </a:moveTo>
                  <a:cubicBezTo>
                    <a:pt x="37" y="465"/>
                    <a:pt x="37" y="465"/>
                    <a:pt x="37" y="465"/>
                  </a:cubicBezTo>
                  <a:cubicBezTo>
                    <a:pt x="42" y="464"/>
                    <a:pt x="47" y="464"/>
                    <a:pt x="49" y="458"/>
                  </a:cubicBezTo>
                  <a:cubicBezTo>
                    <a:pt x="42" y="456"/>
                    <a:pt x="40" y="461"/>
                    <a:pt x="37" y="465"/>
                  </a:cubicBezTo>
                  <a:close/>
                  <a:moveTo>
                    <a:pt x="48" y="465"/>
                  </a:moveTo>
                  <a:cubicBezTo>
                    <a:pt x="48" y="465"/>
                    <a:pt x="48" y="465"/>
                    <a:pt x="48" y="465"/>
                  </a:cubicBezTo>
                  <a:cubicBezTo>
                    <a:pt x="53" y="466"/>
                    <a:pt x="56" y="464"/>
                    <a:pt x="58" y="462"/>
                  </a:cubicBezTo>
                  <a:cubicBezTo>
                    <a:pt x="55" y="457"/>
                    <a:pt x="50" y="462"/>
                    <a:pt x="48" y="465"/>
                  </a:cubicBezTo>
                  <a:close/>
                  <a:moveTo>
                    <a:pt x="58" y="467"/>
                  </a:moveTo>
                  <a:cubicBezTo>
                    <a:pt x="58" y="467"/>
                    <a:pt x="58" y="467"/>
                    <a:pt x="58" y="467"/>
                  </a:cubicBezTo>
                  <a:cubicBezTo>
                    <a:pt x="62" y="467"/>
                    <a:pt x="66" y="466"/>
                    <a:pt x="68" y="462"/>
                  </a:cubicBezTo>
                  <a:cubicBezTo>
                    <a:pt x="62" y="461"/>
                    <a:pt x="61" y="464"/>
                    <a:pt x="58" y="467"/>
                  </a:cubicBezTo>
                  <a:close/>
                  <a:moveTo>
                    <a:pt x="71" y="467"/>
                  </a:moveTo>
                  <a:cubicBezTo>
                    <a:pt x="71" y="467"/>
                    <a:pt x="71" y="467"/>
                    <a:pt x="71" y="467"/>
                  </a:cubicBezTo>
                  <a:cubicBezTo>
                    <a:pt x="74" y="468"/>
                    <a:pt x="75" y="466"/>
                    <a:pt x="76" y="464"/>
                  </a:cubicBezTo>
                  <a:cubicBezTo>
                    <a:pt x="75" y="464"/>
                    <a:pt x="73" y="464"/>
                    <a:pt x="72" y="463"/>
                  </a:cubicBezTo>
                  <a:cubicBezTo>
                    <a:pt x="72" y="465"/>
                    <a:pt x="71" y="466"/>
                    <a:pt x="71" y="467"/>
                  </a:cubicBezTo>
                  <a:close/>
                  <a:moveTo>
                    <a:pt x="74" y="470"/>
                  </a:moveTo>
                  <a:cubicBezTo>
                    <a:pt x="74" y="470"/>
                    <a:pt x="74" y="470"/>
                    <a:pt x="74" y="470"/>
                  </a:cubicBezTo>
                  <a:cubicBezTo>
                    <a:pt x="75" y="470"/>
                    <a:pt x="76" y="470"/>
                    <a:pt x="76" y="470"/>
                  </a:cubicBezTo>
                  <a:cubicBezTo>
                    <a:pt x="77" y="469"/>
                    <a:pt x="78" y="469"/>
                    <a:pt x="78" y="467"/>
                  </a:cubicBezTo>
                  <a:cubicBezTo>
                    <a:pt x="77" y="467"/>
                    <a:pt x="77" y="467"/>
                    <a:pt x="76" y="467"/>
                  </a:cubicBezTo>
                  <a:cubicBezTo>
                    <a:pt x="76" y="468"/>
                    <a:pt x="74" y="468"/>
                    <a:pt x="74" y="4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2" name="Freeform 58"/>
            <p:cNvSpPr>
              <a:spLocks noEditPoints="1"/>
            </p:cNvSpPr>
            <p:nvPr/>
          </p:nvSpPr>
          <p:spPr bwMode="auto">
            <a:xfrm>
              <a:off x="3549" y="2365"/>
              <a:ext cx="72" cy="54"/>
            </a:xfrm>
            <a:custGeom>
              <a:avLst/>
              <a:gdLst>
                <a:gd name="T0" fmla="*/ 27 w 27"/>
                <a:gd name="T1" fmla="*/ 3 h 20"/>
                <a:gd name="T2" fmla="*/ 19 w 27"/>
                <a:gd name="T3" fmla="*/ 18 h 20"/>
                <a:gd name="T4" fmla="*/ 1 w 27"/>
                <a:gd name="T5" fmla="*/ 18 h 20"/>
                <a:gd name="T6" fmla="*/ 6 w 27"/>
                <a:gd name="T7" fmla="*/ 5 h 20"/>
                <a:gd name="T8" fmla="*/ 27 w 27"/>
                <a:gd name="T9" fmla="*/ 3 h 20"/>
                <a:gd name="T10" fmla="*/ 11 w 27"/>
                <a:gd name="T11" fmla="*/ 15 h 20"/>
                <a:gd name="T12" fmla="*/ 11 w 27"/>
                <a:gd name="T13" fmla="*/ 15 h 20"/>
                <a:gd name="T14" fmla="*/ 15 w 27"/>
                <a:gd name="T15" fmla="*/ 14 h 20"/>
                <a:gd name="T16" fmla="*/ 11 w 27"/>
                <a:gd name="T1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0">
                  <a:moveTo>
                    <a:pt x="27" y="3"/>
                  </a:moveTo>
                  <a:cubicBezTo>
                    <a:pt x="24" y="7"/>
                    <a:pt x="20" y="10"/>
                    <a:pt x="19" y="18"/>
                  </a:cubicBezTo>
                  <a:cubicBezTo>
                    <a:pt x="14" y="20"/>
                    <a:pt x="5" y="20"/>
                    <a:pt x="1" y="18"/>
                  </a:cubicBezTo>
                  <a:cubicBezTo>
                    <a:pt x="0" y="14"/>
                    <a:pt x="4" y="9"/>
                    <a:pt x="6" y="5"/>
                  </a:cubicBezTo>
                  <a:cubicBezTo>
                    <a:pt x="12" y="4"/>
                    <a:pt x="21" y="0"/>
                    <a:pt x="27" y="3"/>
                  </a:cubicBezTo>
                  <a:close/>
                  <a:moveTo>
                    <a:pt x="11" y="15"/>
                  </a:moveTo>
                  <a:cubicBezTo>
                    <a:pt x="11" y="15"/>
                    <a:pt x="11" y="15"/>
                    <a:pt x="11" y="15"/>
                  </a:cubicBezTo>
                  <a:cubicBezTo>
                    <a:pt x="13" y="16"/>
                    <a:pt x="14" y="15"/>
                    <a:pt x="15" y="14"/>
                  </a:cubicBezTo>
                  <a:cubicBezTo>
                    <a:pt x="13" y="14"/>
                    <a:pt x="12" y="14"/>
                    <a:pt x="1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3" name="Freeform 59"/>
            <p:cNvSpPr>
              <a:spLocks noEditPoints="1"/>
            </p:cNvSpPr>
            <p:nvPr/>
          </p:nvSpPr>
          <p:spPr bwMode="auto">
            <a:xfrm>
              <a:off x="4056" y="2312"/>
              <a:ext cx="83" cy="67"/>
            </a:xfrm>
            <a:custGeom>
              <a:avLst/>
              <a:gdLst>
                <a:gd name="T0" fmla="*/ 31 w 31"/>
                <a:gd name="T1" fmla="*/ 5 h 25"/>
                <a:gd name="T2" fmla="*/ 23 w 31"/>
                <a:gd name="T3" fmla="*/ 24 h 25"/>
                <a:gd name="T4" fmla="*/ 16 w 31"/>
                <a:gd name="T5" fmla="*/ 21 h 25"/>
                <a:gd name="T6" fmla="*/ 0 w 31"/>
                <a:gd name="T7" fmla="*/ 22 h 25"/>
                <a:gd name="T8" fmla="*/ 7 w 31"/>
                <a:gd name="T9" fmla="*/ 5 h 25"/>
                <a:gd name="T10" fmla="*/ 31 w 31"/>
                <a:gd name="T11" fmla="*/ 5 h 25"/>
                <a:gd name="T12" fmla="*/ 20 w 31"/>
                <a:gd name="T13" fmla="*/ 15 h 25"/>
                <a:gd name="T14" fmla="*/ 20 w 31"/>
                <a:gd name="T15" fmla="*/ 15 h 25"/>
                <a:gd name="T16" fmla="*/ 25 w 31"/>
                <a:gd name="T17" fmla="*/ 7 h 25"/>
                <a:gd name="T18" fmla="*/ 20 w 31"/>
                <a:gd name="T19" fmla="*/ 15 h 25"/>
                <a:gd name="T20" fmla="*/ 7 w 31"/>
                <a:gd name="T21" fmla="*/ 20 h 25"/>
                <a:gd name="T22" fmla="*/ 7 w 31"/>
                <a:gd name="T23" fmla="*/ 20 h 25"/>
                <a:gd name="T24" fmla="*/ 12 w 31"/>
                <a:gd name="T25" fmla="*/ 18 h 25"/>
                <a:gd name="T26" fmla="*/ 7 w 31"/>
                <a:gd name="T27" fmla="*/ 15 h 25"/>
                <a:gd name="T28" fmla="*/ 7 w 31"/>
                <a:gd name="T29"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25">
                  <a:moveTo>
                    <a:pt x="31" y="5"/>
                  </a:moveTo>
                  <a:cubicBezTo>
                    <a:pt x="28" y="13"/>
                    <a:pt x="29" y="17"/>
                    <a:pt x="23" y="24"/>
                  </a:cubicBezTo>
                  <a:cubicBezTo>
                    <a:pt x="18" y="25"/>
                    <a:pt x="20" y="23"/>
                    <a:pt x="16" y="21"/>
                  </a:cubicBezTo>
                  <a:cubicBezTo>
                    <a:pt x="10" y="21"/>
                    <a:pt x="7" y="25"/>
                    <a:pt x="0" y="22"/>
                  </a:cubicBezTo>
                  <a:cubicBezTo>
                    <a:pt x="1" y="14"/>
                    <a:pt x="6" y="13"/>
                    <a:pt x="7" y="5"/>
                  </a:cubicBezTo>
                  <a:cubicBezTo>
                    <a:pt x="15" y="5"/>
                    <a:pt x="23" y="0"/>
                    <a:pt x="31" y="5"/>
                  </a:cubicBezTo>
                  <a:close/>
                  <a:moveTo>
                    <a:pt x="20" y="15"/>
                  </a:moveTo>
                  <a:cubicBezTo>
                    <a:pt x="20" y="15"/>
                    <a:pt x="20" y="15"/>
                    <a:pt x="20" y="15"/>
                  </a:cubicBezTo>
                  <a:cubicBezTo>
                    <a:pt x="25" y="17"/>
                    <a:pt x="24" y="11"/>
                    <a:pt x="25" y="7"/>
                  </a:cubicBezTo>
                  <a:cubicBezTo>
                    <a:pt x="20" y="7"/>
                    <a:pt x="21" y="13"/>
                    <a:pt x="20" y="15"/>
                  </a:cubicBezTo>
                  <a:close/>
                  <a:moveTo>
                    <a:pt x="7" y="20"/>
                  </a:moveTo>
                  <a:cubicBezTo>
                    <a:pt x="7" y="20"/>
                    <a:pt x="7" y="20"/>
                    <a:pt x="7" y="20"/>
                  </a:cubicBezTo>
                  <a:cubicBezTo>
                    <a:pt x="8" y="18"/>
                    <a:pt x="12" y="21"/>
                    <a:pt x="12" y="18"/>
                  </a:cubicBezTo>
                  <a:cubicBezTo>
                    <a:pt x="10" y="17"/>
                    <a:pt x="11" y="14"/>
                    <a:pt x="7" y="15"/>
                  </a:cubicBezTo>
                  <a:cubicBezTo>
                    <a:pt x="6" y="16"/>
                    <a:pt x="5" y="20"/>
                    <a:pt x="7"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4" name="Freeform 60"/>
            <p:cNvSpPr>
              <a:spLocks noEditPoints="1"/>
            </p:cNvSpPr>
            <p:nvPr/>
          </p:nvSpPr>
          <p:spPr bwMode="auto">
            <a:xfrm>
              <a:off x="3661" y="2242"/>
              <a:ext cx="78" cy="59"/>
            </a:xfrm>
            <a:custGeom>
              <a:avLst/>
              <a:gdLst>
                <a:gd name="T0" fmla="*/ 8 w 29"/>
                <a:gd name="T1" fmla="*/ 0 h 22"/>
                <a:gd name="T2" fmla="*/ 29 w 29"/>
                <a:gd name="T3" fmla="*/ 5 h 22"/>
                <a:gd name="T4" fmla="*/ 20 w 29"/>
                <a:gd name="T5" fmla="*/ 22 h 22"/>
                <a:gd name="T6" fmla="*/ 0 w 29"/>
                <a:gd name="T7" fmla="*/ 17 h 22"/>
                <a:gd name="T8" fmla="*/ 8 w 29"/>
                <a:gd name="T9" fmla="*/ 0 h 22"/>
                <a:gd name="T10" fmla="*/ 19 w 29"/>
                <a:gd name="T11" fmla="*/ 14 h 22"/>
                <a:gd name="T12" fmla="*/ 19 w 29"/>
                <a:gd name="T13" fmla="*/ 14 h 22"/>
                <a:gd name="T14" fmla="*/ 21 w 29"/>
                <a:gd name="T15" fmla="*/ 8 h 22"/>
                <a:gd name="T16" fmla="*/ 19 w 29"/>
                <a:gd name="T17" fmla="*/ 14 h 22"/>
                <a:gd name="T18" fmla="*/ 4 w 29"/>
                <a:gd name="T19" fmla="*/ 15 h 22"/>
                <a:gd name="T20" fmla="*/ 4 w 29"/>
                <a:gd name="T21" fmla="*/ 15 h 22"/>
                <a:gd name="T22" fmla="*/ 10 w 29"/>
                <a:gd name="T23" fmla="*/ 16 h 22"/>
                <a:gd name="T24" fmla="*/ 12 w 29"/>
                <a:gd name="T25" fmla="*/ 7 h 22"/>
                <a:gd name="T26" fmla="*/ 4 w 29"/>
                <a:gd name="T27" fmla="*/ 1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22">
                  <a:moveTo>
                    <a:pt x="8" y="0"/>
                  </a:moveTo>
                  <a:cubicBezTo>
                    <a:pt x="14" y="3"/>
                    <a:pt x="20" y="3"/>
                    <a:pt x="29" y="5"/>
                  </a:cubicBezTo>
                  <a:cubicBezTo>
                    <a:pt x="27" y="12"/>
                    <a:pt x="24" y="17"/>
                    <a:pt x="20" y="22"/>
                  </a:cubicBezTo>
                  <a:cubicBezTo>
                    <a:pt x="14" y="21"/>
                    <a:pt x="6" y="20"/>
                    <a:pt x="0" y="17"/>
                  </a:cubicBezTo>
                  <a:cubicBezTo>
                    <a:pt x="2" y="11"/>
                    <a:pt x="5" y="6"/>
                    <a:pt x="8" y="0"/>
                  </a:cubicBezTo>
                  <a:close/>
                  <a:moveTo>
                    <a:pt x="19" y="14"/>
                  </a:moveTo>
                  <a:cubicBezTo>
                    <a:pt x="19" y="14"/>
                    <a:pt x="19" y="14"/>
                    <a:pt x="19" y="14"/>
                  </a:cubicBezTo>
                  <a:cubicBezTo>
                    <a:pt x="22" y="16"/>
                    <a:pt x="26" y="8"/>
                    <a:pt x="21" y="8"/>
                  </a:cubicBezTo>
                  <a:cubicBezTo>
                    <a:pt x="21" y="12"/>
                    <a:pt x="18" y="11"/>
                    <a:pt x="19" y="14"/>
                  </a:cubicBezTo>
                  <a:close/>
                  <a:moveTo>
                    <a:pt x="4" y="15"/>
                  </a:moveTo>
                  <a:cubicBezTo>
                    <a:pt x="4" y="15"/>
                    <a:pt x="4" y="15"/>
                    <a:pt x="4" y="15"/>
                  </a:cubicBezTo>
                  <a:cubicBezTo>
                    <a:pt x="6" y="16"/>
                    <a:pt x="8" y="17"/>
                    <a:pt x="10" y="16"/>
                  </a:cubicBezTo>
                  <a:cubicBezTo>
                    <a:pt x="9" y="11"/>
                    <a:pt x="9" y="11"/>
                    <a:pt x="12" y="7"/>
                  </a:cubicBezTo>
                  <a:cubicBezTo>
                    <a:pt x="7" y="6"/>
                    <a:pt x="7" y="12"/>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5" name="Freeform 61"/>
            <p:cNvSpPr>
              <a:spLocks noEditPoints="1"/>
            </p:cNvSpPr>
            <p:nvPr/>
          </p:nvSpPr>
          <p:spPr bwMode="auto">
            <a:xfrm>
              <a:off x="3978" y="2322"/>
              <a:ext cx="73" cy="54"/>
            </a:xfrm>
            <a:custGeom>
              <a:avLst/>
              <a:gdLst>
                <a:gd name="T0" fmla="*/ 26 w 27"/>
                <a:gd name="T1" fmla="*/ 0 h 20"/>
                <a:gd name="T2" fmla="*/ 19 w 27"/>
                <a:gd name="T3" fmla="*/ 20 h 20"/>
                <a:gd name="T4" fmla="*/ 0 w 27"/>
                <a:gd name="T5" fmla="*/ 17 h 20"/>
                <a:gd name="T6" fmla="*/ 3 w 27"/>
                <a:gd name="T7" fmla="*/ 4 h 20"/>
                <a:gd name="T8" fmla="*/ 26 w 27"/>
                <a:gd name="T9" fmla="*/ 0 h 20"/>
                <a:gd name="T10" fmla="*/ 18 w 27"/>
                <a:gd name="T11" fmla="*/ 15 h 20"/>
                <a:gd name="T12" fmla="*/ 18 w 27"/>
                <a:gd name="T13" fmla="*/ 15 h 20"/>
                <a:gd name="T14" fmla="*/ 22 w 27"/>
                <a:gd name="T15" fmla="*/ 4 h 20"/>
                <a:gd name="T16" fmla="*/ 18 w 27"/>
                <a:gd name="T17" fmla="*/ 3 h 20"/>
                <a:gd name="T18" fmla="*/ 18 w 27"/>
                <a:gd name="T19"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0">
                  <a:moveTo>
                    <a:pt x="26" y="0"/>
                  </a:moveTo>
                  <a:cubicBezTo>
                    <a:pt x="27" y="7"/>
                    <a:pt x="22" y="14"/>
                    <a:pt x="19" y="20"/>
                  </a:cubicBezTo>
                  <a:cubicBezTo>
                    <a:pt x="12" y="18"/>
                    <a:pt x="9" y="17"/>
                    <a:pt x="0" y="17"/>
                  </a:cubicBezTo>
                  <a:cubicBezTo>
                    <a:pt x="1" y="12"/>
                    <a:pt x="4" y="9"/>
                    <a:pt x="3" y="4"/>
                  </a:cubicBezTo>
                  <a:cubicBezTo>
                    <a:pt x="9" y="0"/>
                    <a:pt x="17" y="0"/>
                    <a:pt x="26" y="0"/>
                  </a:cubicBezTo>
                  <a:close/>
                  <a:moveTo>
                    <a:pt x="18" y="15"/>
                  </a:moveTo>
                  <a:cubicBezTo>
                    <a:pt x="18" y="15"/>
                    <a:pt x="18" y="15"/>
                    <a:pt x="18" y="15"/>
                  </a:cubicBezTo>
                  <a:cubicBezTo>
                    <a:pt x="19" y="11"/>
                    <a:pt x="21" y="9"/>
                    <a:pt x="22" y="4"/>
                  </a:cubicBezTo>
                  <a:cubicBezTo>
                    <a:pt x="21" y="4"/>
                    <a:pt x="19" y="3"/>
                    <a:pt x="18" y="3"/>
                  </a:cubicBezTo>
                  <a:cubicBezTo>
                    <a:pt x="17" y="6"/>
                    <a:pt x="16" y="13"/>
                    <a:pt x="1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6" name="Freeform 62"/>
            <p:cNvSpPr>
              <a:spLocks noEditPoints="1"/>
            </p:cNvSpPr>
            <p:nvPr/>
          </p:nvSpPr>
          <p:spPr bwMode="auto">
            <a:xfrm>
              <a:off x="3900" y="2320"/>
              <a:ext cx="70" cy="51"/>
            </a:xfrm>
            <a:custGeom>
              <a:avLst/>
              <a:gdLst>
                <a:gd name="T0" fmla="*/ 26 w 26"/>
                <a:gd name="T1" fmla="*/ 1 h 19"/>
                <a:gd name="T2" fmla="*/ 16 w 26"/>
                <a:gd name="T3" fmla="*/ 19 h 19"/>
                <a:gd name="T4" fmla="*/ 0 w 26"/>
                <a:gd name="T5" fmla="*/ 17 h 19"/>
                <a:gd name="T6" fmla="*/ 9 w 26"/>
                <a:gd name="T7" fmla="*/ 0 h 19"/>
                <a:gd name="T8" fmla="*/ 26 w 26"/>
                <a:gd name="T9" fmla="*/ 1 h 19"/>
                <a:gd name="T10" fmla="*/ 16 w 26"/>
                <a:gd name="T11" fmla="*/ 10 h 19"/>
                <a:gd name="T12" fmla="*/ 16 w 26"/>
                <a:gd name="T13" fmla="*/ 10 h 19"/>
                <a:gd name="T14" fmla="*/ 19 w 26"/>
                <a:gd name="T15" fmla="*/ 10 h 19"/>
                <a:gd name="T16" fmla="*/ 19 w 26"/>
                <a:gd name="T17" fmla="*/ 7 h 19"/>
                <a:gd name="T18" fmla="*/ 16 w 26"/>
                <a:gd name="T19"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9">
                  <a:moveTo>
                    <a:pt x="26" y="1"/>
                  </a:moveTo>
                  <a:cubicBezTo>
                    <a:pt x="26" y="8"/>
                    <a:pt x="21" y="16"/>
                    <a:pt x="16" y="19"/>
                  </a:cubicBezTo>
                  <a:cubicBezTo>
                    <a:pt x="10" y="17"/>
                    <a:pt x="6" y="19"/>
                    <a:pt x="0" y="17"/>
                  </a:cubicBezTo>
                  <a:cubicBezTo>
                    <a:pt x="2" y="9"/>
                    <a:pt x="6" y="5"/>
                    <a:pt x="9" y="0"/>
                  </a:cubicBezTo>
                  <a:cubicBezTo>
                    <a:pt x="14" y="4"/>
                    <a:pt x="20" y="0"/>
                    <a:pt x="26" y="1"/>
                  </a:cubicBezTo>
                  <a:close/>
                  <a:moveTo>
                    <a:pt x="16" y="10"/>
                  </a:moveTo>
                  <a:cubicBezTo>
                    <a:pt x="16" y="10"/>
                    <a:pt x="16" y="10"/>
                    <a:pt x="16" y="10"/>
                  </a:cubicBezTo>
                  <a:cubicBezTo>
                    <a:pt x="17" y="10"/>
                    <a:pt x="18" y="10"/>
                    <a:pt x="19" y="10"/>
                  </a:cubicBezTo>
                  <a:cubicBezTo>
                    <a:pt x="19" y="9"/>
                    <a:pt x="20" y="7"/>
                    <a:pt x="19" y="7"/>
                  </a:cubicBezTo>
                  <a:cubicBezTo>
                    <a:pt x="18" y="8"/>
                    <a:pt x="17" y="8"/>
                    <a:pt x="1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7" name="Freeform 63"/>
            <p:cNvSpPr>
              <a:spLocks noEditPoints="1"/>
            </p:cNvSpPr>
            <p:nvPr/>
          </p:nvSpPr>
          <p:spPr bwMode="auto">
            <a:xfrm>
              <a:off x="3506" y="2226"/>
              <a:ext cx="72" cy="70"/>
            </a:xfrm>
            <a:custGeom>
              <a:avLst/>
              <a:gdLst>
                <a:gd name="T0" fmla="*/ 26 w 27"/>
                <a:gd name="T1" fmla="*/ 6 h 26"/>
                <a:gd name="T2" fmla="*/ 23 w 27"/>
                <a:gd name="T3" fmla="*/ 20 h 26"/>
                <a:gd name="T4" fmla="*/ 0 w 27"/>
                <a:gd name="T5" fmla="*/ 23 h 26"/>
                <a:gd name="T6" fmla="*/ 2 w 27"/>
                <a:gd name="T7" fmla="*/ 9 h 26"/>
                <a:gd name="T8" fmla="*/ 26 w 27"/>
                <a:gd name="T9" fmla="*/ 6 h 26"/>
                <a:gd name="T10" fmla="*/ 11 w 27"/>
                <a:gd name="T11" fmla="*/ 9 h 26"/>
                <a:gd name="T12" fmla="*/ 11 w 27"/>
                <a:gd name="T13" fmla="*/ 9 h 26"/>
                <a:gd name="T14" fmla="*/ 19 w 27"/>
                <a:gd name="T15" fmla="*/ 6 h 26"/>
                <a:gd name="T16" fmla="*/ 11 w 27"/>
                <a:gd name="T17" fmla="*/ 9 h 26"/>
                <a:gd name="T18" fmla="*/ 5 w 27"/>
                <a:gd name="T19" fmla="*/ 19 h 26"/>
                <a:gd name="T20" fmla="*/ 5 w 27"/>
                <a:gd name="T21" fmla="*/ 19 h 26"/>
                <a:gd name="T22" fmla="*/ 10 w 27"/>
                <a:gd name="T23" fmla="*/ 19 h 26"/>
                <a:gd name="T24" fmla="*/ 7 w 27"/>
                <a:gd name="T25" fmla="*/ 15 h 26"/>
                <a:gd name="T26" fmla="*/ 5 w 27"/>
                <a:gd name="T2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6">
                  <a:moveTo>
                    <a:pt x="26" y="6"/>
                  </a:moveTo>
                  <a:cubicBezTo>
                    <a:pt x="27" y="11"/>
                    <a:pt x="22" y="13"/>
                    <a:pt x="23" y="20"/>
                  </a:cubicBezTo>
                  <a:cubicBezTo>
                    <a:pt x="17" y="24"/>
                    <a:pt x="11" y="26"/>
                    <a:pt x="0" y="23"/>
                  </a:cubicBezTo>
                  <a:cubicBezTo>
                    <a:pt x="1" y="16"/>
                    <a:pt x="8" y="13"/>
                    <a:pt x="2" y="9"/>
                  </a:cubicBezTo>
                  <a:cubicBezTo>
                    <a:pt x="7" y="3"/>
                    <a:pt x="18" y="0"/>
                    <a:pt x="26" y="6"/>
                  </a:cubicBezTo>
                  <a:close/>
                  <a:moveTo>
                    <a:pt x="11" y="9"/>
                  </a:moveTo>
                  <a:cubicBezTo>
                    <a:pt x="11" y="9"/>
                    <a:pt x="11" y="9"/>
                    <a:pt x="11" y="9"/>
                  </a:cubicBezTo>
                  <a:cubicBezTo>
                    <a:pt x="14" y="9"/>
                    <a:pt x="18" y="10"/>
                    <a:pt x="19" y="6"/>
                  </a:cubicBezTo>
                  <a:cubicBezTo>
                    <a:pt x="15" y="5"/>
                    <a:pt x="12" y="5"/>
                    <a:pt x="11" y="9"/>
                  </a:cubicBezTo>
                  <a:close/>
                  <a:moveTo>
                    <a:pt x="5" y="19"/>
                  </a:moveTo>
                  <a:cubicBezTo>
                    <a:pt x="5" y="19"/>
                    <a:pt x="5" y="19"/>
                    <a:pt x="5" y="19"/>
                  </a:cubicBezTo>
                  <a:cubicBezTo>
                    <a:pt x="6" y="21"/>
                    <a:pt x="10" y="22"/>
                    <a:pt x="10" y="19"/>
                  </a:cubicBezTo>
                  <a:cubicBezTo>
                    <a:pt x="8" y="18"/>
                    <a:pt x="11" y="15"/>
                    <a:pt x="7" y="15"/>
                  </a:cubicBezTo>
                  <a:cubicBezTo>
                    <a:pt x="6" y="17"/>
                    <a:pt x="6" y="18"/>
                    <a:pt x="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8" name="Freeform 64"/>
            <p:cNvSpPr>
              <a:spLocks noEditPoints="1"/>
            </p:cNvSpPr>
            <p:nvPr/>
          </p:nvSpPr>
          <p:spPr bwMode="auto">
            <a:xfrm>
              <a:off x="4129" y="2387"/>
              <a:ext cx="83" cy="59"/>
            </a:xfrm>
            <a:custGeom>
              <a:avLst/>
              <a:gdLst>
                <a:gd name="T0" fmla="*/ 31 w 31"/>
                <a:gd name="T1" fmla="*/ 1 h 22"/>
                <a:gd name="T2" fmla="*/ 19 w 31"/>
                <a:gd name="T3" fmla="*/ 21 h 22"/>
                <a:gd name="T4" fmla="*/ 0 w 31"/>
                <a:gd name="T5" fmla="*/ 20 h 22"/>
                <a:gd name="T6" fmla="*/ 8 w 31"/>
                <a:gd name="T7" fmla="*/ 2 h 22"/>
                <a:gd name="T8" fmla="*/ 31 w 31"/>
                <a:gd name="T9" fmla="*/ 1 h 22"/>
                <a:gd name="T10" fmla="*/ 6 w 31"/>
                <a:gd name="T11" fmla="*/ 18 h 22"/>
                <a:gd name="T12" fmla="*/ 6 w 31"/>
                <a:gd name="T13" fmla="*/ 18 h 22"/>
                <a:gd name="T14" fmla="*/ 17 w 31"/>
                <a:gd name="T15" fmla="*/ 17 h 22"/>
                <a:gd name="T16" fmla="*/ 10 w 31"/>
                <a:gd name="T17" fmla="*/ 15 h 22"/>
                <a:gd name="T18" fmla="*/ 14 w 31"/>
                <a:gd name="T19" fmla="*/ 8 h 22"/>
                <a:gd name="T20" fmla="*/ 11 w 31"/>
                <a:gd name="T21" fmla="*/ 7 h 22"/>
                <a:gd name="T22" fmla="*/ 6 w 31"/>
                <a:gd name="T23"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22">
                  <a:moveTo>
                    <a:pt x="31" y="1"/>
                  </a:moveTo>
                  <a:cubicBezTo>
                    <a:pt x="26" y="6"/>
                    <a:pt x="24" y="15"/>
                    <a:pt x="19" y="21"/>
                  </a:cubicBezTo>
                  <a:cubicBezTo>
                    <a:pt x="14" y="22"/>
                    <a:pt x="4" y="22"/>
                    <a:pt x="0" y="20"/>
                  </a:cubicBezTo>
                  <a:cubicBezTo>
                    <a:pt x="2" y="13"/>
                    <a:pt x="6" y="9"/>
                    <a:pt x="8" y="2"/>
                  </a:cubicBezTo>
                  <a:cubicBezTo>
                    <a:pt x="16" y="6"/>
                    <a:pt x="22" y="0"/>
                    <a:pt x="31" y="1"/>
                  </a:cubicBezTo>
                  <a:close/>
                  <a:moveTo>
                    <a:pt x="6" y="18"/>
                  </a:moveTo>
                  <a:cubicBezTo>
                    <a:pt x="6" y="18"/>
                    <a:pt x="6" y="18"/>
                    <a:pt x="6" y="18"/>
                  </a:cubicBezTo>
                  <a:cubicBezTo>
                    <a:pt x="8" y="16"/>
                    <a:pt x="16" y="21"/>
                    <a:pt x="17" y="17"/>
                  </a:cubicBezTo>
                  <a:cubicBezTo>
                    <a:pt x="14" y="15"/>
                    <a:pt x="11" y="19"/>
                    <a:pt x="10" y="15"/>
                  </a:cubicBezTo>
                  <a:cubicBezTo>
                    <a:pt x="10" y="11"/>
                    <a:pt x="14" y="13"/>
                    <a:pt x="14" y="8"/>
                  </a:cubicBezTo>
                  <a:cubicBezTo>
                    <a:pt x="13" y="8"/>
                    <a:pt x="12" y="8"/>
                    <a:pt x="11" y="7"/>
                  </a:cubicBezTo>
                  <a:cubicBezTo>
                    <a:pt x="9" y="10"/>
                    <a:pt x="7" y="14"/>
                    <a:pt x="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9" name="Freeform 65"/>
            <p:cNvSpPr>
              <a:spLocks noEditPoints="1"/>
            </p:cNvSpPr>
            <p:nvPr/>
          </p:nvSpPr>
          <p:spPr bwMode="auto">
            <a:xfrm>
              <a:off x="3710" y="2365"/>
              <a:ext cx="83" cy="62"/>
            </a:xfrm>
            <a:custGeom>
              <a:avLst/>
              <a:gdLst>
                <a:gd name="T0" fmla="*/ 31 w 31"/>
                <a:gd name="T1" fmla="*/ 4 h 23"/>
                <a:gd name="T2" fmla="*/ 22 w 31"/>
                <a:gd name="T3" fmla="*/ 23 h 23"/>
                <a:gd name="T4" fmla="*/ 0 w 31"/>
                <a:gd name="T5" fmla="*/ 23 h 23"/>
                <a:gd name="T6" fmla="*/ 7 w 31"/>
                <a:gd name="T7" fmla="*/ 5 h 23"/>
                <a:gd name="T8" fmla="*/ 31 w 31"/>
                <a:gd name="T9" fmla="*/ 4 h 23"/>
                <a:gd name="T10" fmla="*/ 14 w 31"/>
                <a:gd name="T11" fmla="*/ 10 h 23"/>
                <a:gd name="T12" fmla="*/ 14 w 31"/>
                <a:gd name="T13" fmla="*/ 10 h 23"/>
                <a:gd name="T14" fmla="*/ 22 w 31"/>
                <a:gd name="T15" fmla="*/ 14 h 23"/>
                <a:gd name="T16" fmla="*/ 24 w 31"/>
                <a:gd name="T17" fmla="*/ 8 h 23"/>
                <a:gd name="T18" fmla="*/ 14 w 31"/>
                <a:gd name="T19" fmla="*/ 10 h 23"/>
                <a:gd name="T20" fmla="*/ 8 w 31"/>
                <a:gd name="T21" fmla="*/ 19 h 23"/>
                <a:gd name="T22" fmla="*/ 8 w 31"/>
                <a:gd name="T23" fmla="*/ 19 h 23"/>
                <a:gd name="T24" fmla="*/ 8 w 31"/>
                <a:gd name="T25" fmla="*/ 13 h 23"/>
                <a:gd name="T26" fmla="*/ 8 w 31"/>
                <a:gd name="T2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23">
                  <a:moveTo>
                    <a:pt x="31" y="4"/>
                  </a:moveTo>
                  <a:cubicBezTo>
                    <a:pt x="28" y="10"/>
                    <a:pt x="25" y="17"/>
                    <a:pt x="22" y="23"/>
                  </a:cubicBezTo>
                  <a:cubicBezTo>
                    <a:pt x="14" y="23"/>
                    <a:pt x="6" y="21"/>
                    <a:pt x="0" y="23"/>
                  </a:cubicBezTo>
                  <a:cubicBezTo>
                    <a:pt x="0" y="18"/>
                    <a:pt x="6" y="10"/>
                    <a:pt x="7" y="5"/>
                  </a:cubicBezTo>
                  <a:cubicBezTo>
                    <a:pt x="16" y="6"/>
                    <a:pt x="20" y="0"/>
                    <a:pt x="31" y="4"/>
                  </a:cubicBezTo>
                  <a:close/>
                  <a:moveTo>
                    <a:pt x="14" y="10"/>
                  </a:moveTo>
                  <a:cubicBezTo>
                    <a:pt x="14" y="10"/>
                    <a:pt x="14" y="10"/>
                    <a:pt x="14" y="10"/>
                  </a:cubicBezTo>
                  <a:cubicBezTo>
                    <a:pt x="19" y="6"/>
                    <a:pt x="19" y="13"/>
                    <a:pt x="22" y="14"/>
                  </a:cubicBezTo>
                  <a:cubicBezTo>
                    <a:pt x="22" y="10"/>
                    <a:pt x="24" y="11"/>
                    <a:pt x="24" y="8"/>
                  </a:cubicBezTo>
                  <a:cubicBezTo>
                    <a:pt x="20" y="7"/>
                    <a:pt x="12" y="6"/>
                    <a:pt x="14" y="10"/>
                  </a:cubicBezTo>
                  <a:close/>
                  <a:moveTo>
                    <a:pt x="8" y="19"/>
                  </a:moveTo>
                  <a:cubicBezTo>
                    <a:pt x="8" y="19"/>
                    <a:pt x="8" y="19"/>
                    <a:pt x="8" y="19"/>
                  </a:cubicBezTo>
                  <a:cubicBezTo>
                    <a:pt x="10" y="18"/>
                    <a:pt x="10" y="15"/>
                    <a:pt x="8" y="13"/>
                  </a:cubicBezTo>
                  <a:cubicBezTo>
                    <a:pt x="8" y="15"/>
                    <a:pt x="5" y="19"/>
                    <a:pt x="8"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0" name="Freeform 66"/>
            <p:cNvSpPr>
              <a:spLocks noEditPoints="1"/>
            </p:cNvSpPr>
            <p:nvPr/>
          </p:nvSpPr>
          <p:spPr bwMode="auto">
            <a:xfrm>
              <a:off x="3522" y="2430"/>
              <a:ext cx="83" cy="61"/>
            </a:xfrm>
            <a:custGeom>
              <a:avLst/>
              <a:gdLst>
                <a:gd name="T0" fmla="*/ 28 w 31"/>
                <a:gd name="T1" fmla="*/ 0 h 23"/>
                <a:gd name="T2" fmla="*/ 31 w 31"/>
                <a:gd name="T3" fmla="*/ 3 h 23"/>
                <a:gd name="T4" fmla="*/ 18 w 31"/>
                <a:gd name="T5" fmla="*/ 23 h 23"/>
                <a:gd name="T6" fmla="*/ 0 w 31"/>
                <a:gd name="T7" fmla="*/ 20 h 23"/>
                <a:gd name="T8" fmla="*/ 9 w 31"/>
                <a:gd name="T9" fmla="*/ 1 h 23"/>
                <a:gd name="T10" fmla="*/ 11 w 31"/>
                <a:gd name="T11" fmla="*/ 5 h 23"/>
                <a:gd name="T12" fmla="*/ 28 w 31"/>
                <a:gd name="T13" fmla="*/ 0 h 23"/>
                <a:gd name="T14" fmla="*/ 6 w 31"/>
                <a:gd name="T15" fmla="*/ 17 h 23"/>
                <a:gd name="T16" fmla="*/ 6 w 31"/>
                <a:gd name="T17" fmla="*/ 17 h 23"/>
                <a:gd name="T18" fmla="*/ 11 w 31"/>
                <a:gd name="T19" fmla="*/ 18 h 23"/>
                <a:gd name="T20" fmla="*/ 10 w 31"/>
                <a:gd name="T21" fmla="*/ 10 h 23"/>
                <a:gd name="T22" fmla="*/ 6 w 31"/>
                <a:gd name="T23"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23">
                  <a:moveTo>
                    <a:pt x="28" y="0"/>
                  </a:moveTo>
                  <a:cubicBezTo>
                    <a:pt x="29" y="1"/>
                    <a:pt x="29" y="2"/>
                    <a:pt x="31" y="3"/>
                  </a:cubicBezTo>
                  <a:cubicBezTo>
                    <a:pt x="24" y="9"/>
                    <a:pt x="25" y="20"/>
                    <a:pt x="18" y="23"/>
                  </a:cubicBezTo>
                  <a:cubicBezTo>
                    <a:pt x="11" y="21"/>
                    <a:pt x="6" y="21"/>
                    <a:pt x="0" y="20"/>
                  </a:cubicBezTo>
                  <a:cubicBezTo>
                    <a:pt x="2" y="13"/>
                    <a:pt x="5" y="7"/>
                    <a:pt x="9" y="1"/>
                  </a:cubicBezTo>
                  <a:cubicBezTo>
                    <a:pt x="11" y="2"/>
                    <a:pt x="12" y="3"/>
                    <a:pt x="11" y="5"/>
                  </a:cubicBezTo>
                  <a:cubicBezTo>
                    <a:pt x="17" y="4"/>
                    <a:pt x="24" y="4"/>
                    <a:pt x="28" y="0"/>
                  </a:cubicBezTo>
                  <a:close/>
                  <a:moveTo>
                    <a:pt x="6" y="17"/>
                  </a:moveTo>
                  <a:cubicBezTo>
                    <a:pt x="6" y="17"/>
                    <a:pt x="6" y="17"/>
                    <a:pt x="6" y="17"/>
                  </a:cubicBezTo>
                  <a:cubicBezTo>
                    <a:pt x="8" y="17"/>
                    <a:pt x="9" y="18"/>
                    <a:pt x="11" y="18"/>
                  </a:cubicBezTo>
                  <a:cubicBezTo>
                    <a:pt x="13" y="17"/>
                    <a:pt x="13" y="11"/>
                    <a:pt x="10" y="10"/>
                  </a:cubicBezTo>
                  <a:cubicBezTo>
                    <a:pt x="9" y="12"/>
                    <a:pt x="7" y="13"/>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grpSp>
        <p:nvGrpSpPr>
          <p:cNvPr id="41" name="组合 40"/>
          <p:cNvGrpSpPr/>
          <p:nvPr/>
        </p:nvGrpSpPr>
        <p:grpSpPr>
          <a:xfrm>
            <a:off x="1588972" y="2186137"/>
            <a:ext cx="2513128" cy="1220554"/>
            <a:chOff x="7325360" y="2384859"/>
            <a:chExt cx="2513128" cy="1220554"/>
          </a:xfrm>
        </p:grpSpPr>
        <p:sp>
          <p:nvSpPr>
            <p:cNvPr id="42" name="矩形 41"/>
            <p:cNvSpPr/>
            <p:nvPr/>
          </p:nvSpPr>
          <p:spPr>
            <a:xfrm>
              <a:off x="7325360" y="2737483"/>
              <a:ext cx="2513128"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3C3C3B"/>
                  </a:solidFill>
                  <a:cs typeface="+mn-ea"/>
                  <a:sym typeface="+mn-lt"/>
                </a:rPr>
                <a:t>用户可以在投影仪或者计算机上进行演示也可以将演示文稿打印出来制作成胶片</a:t>
              </a:r>
            </a:p>
          </p:txBody>
        </p:sp>
        <p:sp>
          <p:nvSpPr>
            <p:cNvPr id="43" name="矩形 42"/>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3C3C3B"/>
                  </a:solidFill>
                  <a:cs typeface="+mn-ea"/>
                  <a:sym typeface="+mn-lt"/>
                </a:rPr>
                <a:t>标题文字添加</a:t>
              </a:r>
            </a:p>
          </p:txBody>
        </p:sp>
      </p:grpSp>
      <p:grpSp>
        <p:nvGrpSpPr>
          <p:cNvPr id="44" name="组合 43"/>
          <p:cNvGrpSpPr/>
          <p:nvPr/>
        </p:nvGrpSpPr>
        <p:grpSpPr>
          <a:xfrm>
            <a:off x="1588972" y="4260628"/>
            <a:ext cx="2513128" cy="1220554"/>
            <a:chOff x="7325360" y="2384859"/>
            <a:chExt cx="2513128" cy="1220554"/>
          </a:xfrm>
        </p:grpSpPr>
        <p:sp>
          <p:nvSpPr>
            <p:cNvPr id="45" name="矩形 44"/>
            <p:cNvSpPr/>
            <p:nvPr/>
          </p:nvSpPr>
          <p:spPr>
            <a:xfrm>
              <a:off x="7325360" y="2737483"/>
              <a:ext cx="2513128"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3C3C3B"/>
                  </a:solidFill>
                  <a:cs typeface="+mn-ea"/>
                  <a:sym typeface="+mn-lt"/>
                </a:rPr>
                <a:t>用户可以在投影仪或者计算机上进行演示也可以将演示文稿打印出来制作成胶片</a:t>
              </a:r>
            </a:p>
          </p:txBody>
        </p:sp>
        <p:sp>
          <p:nvSpPr>
            <p:cNvPr id="46" name="矩形 45"/>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3C3C3B"/>
                  </a:solidFill>
                  <a:cs typeface="+mn-ea"/>
                  <a:sym typeface="+mn-lt"/>
                </a:rPr>
                <a:t>标题文字添加</a:t>
              </a:r>
            </a:p>
          </p:txBody>
        </p:sp>
      </p:grpSp>
      <p:grpSp>
        <p:nvGrpSpPr>
          <p:cNvPr id="47" name="组合 46"/>
          <p:cNvGrpSpPr/>
          <p:nvPr/>
        </p:nvGrpSpPr>
        <p:grpSpPr>
          <a:xfrm>
            <a:off x="8163722" y="2186137"/>
            <a:ext cx="2513128" cy="1220554"/>
            <a:chOff x="7325360" y="2384859"/>
            <a:chExt cx="2513128" cy="1220554"/>
          </a:xfrm>
        </p:grpSpPr>
        <p:sp>
          <p:nvSpPr>
            <p:cNvPr id="48" name="矩形 47"/>
            <p:cNvSpPr/>
            <p:nvPr/>
          </p:nvSpPr>
          <p:spPr>
            <a:xfrm>
              <a:off x="7325360" y="2737483"/>
              <a:ext cx="2513128"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rgbClr val="3C3C3B"/>
                  </a:solidFill>
                  <a:cs typeface="+mn-ea"/>
                  <a:sym typeface="+mn-lt"/>
                </a:rPr>
                <a:t>用户可以在投影仪或者计算机上进行演示也可以将演示文稿打印出来制作成胶片</a:t>
              </a:r>
            </a:p>
          </p:txBody>
        </p:sp>
        <p:sp>
          <p:nvSpPr>
            <p:cNvPr id="49" name="矩形 48"/>
            <p:cNvSpPr/>
            <p:nvPr/>
          </p:nvSpPr>
          <p:spPr>
            <a:xfrm>
              <a:off x="7596514" y="2384859"/>
              <a:ext cx="2241974" cy="396583"/>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rgbClr val="3C3C3B"/>
                  </a:solidFill>
                  <a:cs typeface="+mn-ea"/>
                  <a:sym typeface="+mn-lt"/>
                </a:rPr>
                <a:t>标题文字添加</a:t>
              </a:r>
            </a:p>
          </p:txBody>
        </p:sp>
      </p:grpSp>
      <p:grpSp>
        <p:nvGrpSpPr>
          <p:cNvPr id="50" name="组合 49"/>
          <p:cNvGrpSpPr/>
          <p:nvPr/>
        </p:nvGrpSpPr>
        <p:grpSpPr>
          <a:xfrm>
            <a:off x="8163722" y="4260628"/>
            <a:ext cx="2513128" cy="1220554"/>
            <a:chOff x="7325360" y="2384859"/>
            <a:chExt cx="2513128" cy="1220554"/>
          </a:xfrm>
        </p:grpSpPr>
        <p:sp>
          <p:nvSpPr>
            <p:cNvPr id="51" name="矩形 50"/>
            <p:cNvSpPr/>
            <p:nvPr/>
          </p:nvSpPr>
          <p:spPr>
            <a:xfrm>
              <a:off x="7325360" y="2737483"/>
              <a:ext cx="2513128"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rgbClr val="3C3C3B"/>
                  </a:solidFill>
                  <a:cs typeface="+mn-ea"/>
                  <a:sym typeface="+mn-lt"/>
                </a:rPr>
                <a:t>用户可以在投影仪或者计算机上进行演示也可以将演示文稿打印出来制作成胶片</a:t>
              </a:r>
            </a:p>
          </p:txBody>
        </p:sp>
        <p:sp>
          <p:nvSpPr>
            <p:cNvPr id="52" name="矩形 51"/>
            <p:cNvSpPr/>
            <p:nvPr/>
          </p:nvSpPr>
          <p:spPr>
            <a:xfrm>
              <a:off x="7596514" y="2384859"/>
              <a:ext cx="2241974" cy="396583"/>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rgbClr val="3C3C3B"/>
                  </a:solidFill>
                  <a:cs typeface="+mn-ea"/>
                  <a:sym typeface="+mn-lt"/>
                </a:rPr>
                <a:t>标题文字添加</a:t>
              </a:r>
            </a:p>
          </p:txBody>
        </p:sp>
      </p:grpSp>
      <p:sp>
        <p:nvSpPr>
          <p:cNvPr id="53" name="文本框 52"/>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zh-CN" altLang="en-US" sz="2400" dirty="0">
                <a:solidFill>
                  <a:srgbClr val="3C3C3B"/>
                </a:solidFill>
                <a:cs typeface="+mn-ea"/>
                <a:sym typeface="+mn-lt"/>
              </a:rPr>
              <a:t>标题添加此处</a:t>
            </a:r>
          </a:p>
        </p:txBody>
      </p:sp>
    </p:spTree>
    <p:extLst>
      <p:ext uri="{BB962C8B-B14F-4D97-AF65-F5344CB8AC3E}">
        <p14:creationId xmlns:p14="http://schemas.microsoft.com/office/powerpoint/2010/main" val="7825239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500" fill="hold"/>
                                        <p:tgtEl>
                                          <p:spTgt spid="41"/>
                                        </p:tgtEl>
                                        <p:attrNameLst>
                                          <p:attrName>ppt_x</p:attrName>
                                        </p:attrNameLst>
                                      </p:cBhvr>
                                      <p:tavLst>
                                        <p:tav tm="0">
                                          <p:val>
                                            <p:strVal val="0-#ppt_w/2"/>
                                          </p:val>
                                        </p:tav>
                                        <p:tav tm="100000">
                                          <p:val>
                                            <p:strVal val="#ppt_x"/>
                                          </p:val>
                                        </p:tav>
                                      </p:tavLst>
                                    </p:anim>
                                    <p:anim calcmode="lin" valueType="num">
                                      <p:cBhvr additive="base">
                                        <p:cTn id="14" dur="500" fill="hold"/>
                                        <p:tgtEl>
                                          <p:spTgt spid="41"/>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500" fill="hold"/>
                                        <p:tgtEl>
                                          <p:spTgt spid="44"/>
                                        </p:tgtEl>
                                        <p:attrNameLst>
                                          <p:attrName>ppt_x</p:attrName>
                                        </p:attrNameLst>
                                      </p:cBhvr>
                                      <p:tavLst>
                                        <p:tav tm="0">
                                          <p:val>
                                            <p:strVal val="0-#ppt_w/2"/>
                                          </p:val>
                                        </p:tav>
                                        <p:tav tm="100000">
                                          <p:val>
                                            <p:strVal val="#ppt_x"/>
                                          </p:val>
                                        </p:tav>
                                      </p:tavLst>
                                    </p:anim>
                                    <p:anim calcmode="lin" valueType="num">
                                      <p:cBhvr additive="base">
                                        <p:cTn id="18" dur="500" fill="hold"/>
                                        <p:tgtEl>
                                          <p:spTgt spid="44"/>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fill="hold"/>
                                        <p:tgtEl>
                                          <p:spTgt spid="47"/>
                                        </p:tgtEl>
                                        <p:attrNameLst>
                                          <p:attrName>ppt_x</p:attrName>
                                        </p:attrNameLst>
                                      </p:cBhvr>
                                      <p:tavLst>
                                        <p:tav tm="0">
                                          <p:val>
                                            <p:strVal val="1+#ppt_w/2"/>
                                          </p:val>
                                        </p:tav>
                                        <p:tav tm="100000">
                                          <p:val>
                                            <p:strVal val="#ppt_x"/>
                                          </p:val>
                                        </p:tav>
                                      </p:tavLst>
                                    </p:anim>
                                    <p:anim calcmode="lin" valueType="num">
                                      <p:cBhvr additive="base">
                                        <p:cTn id="22" dur="500" fill="hold"/>
                                        <p:tgtEl>
                                          <p:spTgt spid="47"/>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anim calcmode="lin" valueType="num">
                                      <p:cBhvr additive="base">
                                        <p:cTn id="25" dur="500" fill="hold"/>
                                        <p:tgtEl>
                                          <p:spTgt spid="50"/>
                                        </p:tgtEl>
                                        <p:attrNameLst>
                                          <p:attrName>ppt_x</p:attrName>
                                        </p:attrNameLst>
                                      </p:cBhvr>
                                      <p:tavLst>
                                        <p:tav tm="0">
                                          <p:val>
                                            <p:strVal val="1+#ppt_w/2"/>
                                          </p:val>
                                        </p:tav>
                                        <p:tav tm="100000">
                                          <p:val>
                                            <p:strVal val="#ppt_x"/>
                                          </p:val>
                                        </p:tav>
                                      </p:tavLst>
                                    </p:anim>
                                    <p:anim calcmode="lin" valueType="num">
                                      <p:cBhvr additive="base">
                                        <p:cTn id="26"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9"/>
          <p:cNvSpPr>
            <a:spLocks noEditPoints="1"/>
          </p:cNvSpPr>
          <p:nvPr/>
        </p:nvSpPr>
        <p:spPr bwMode="auto">
          <a:xfrm>
            <a:off x="5672677" y="2605190"/>
            <a:ext cx="872045" cy="558961"/>
          </a:xfrm>
          <a:custGeom>
            <a:avLst/>
            <a:gdLst>
              <a:gd name="T0" fmla="*/ 237 w 396"/>
              <a:gd name="T1" fmla="*/ 52 h 253"/>
              <a:gd name="T2" fmla="*/ 343 w 396"/>
              <a:gd name="T3" fmla="*/ 40 h 253"/>
              <a:gd name="T4" fmla="*/ 374 w 396"/>
              <a:gd name="T5" fmla="*/ 50 h 253"/>
              <a:gd name="T6" fmla="*/ 389 w 396"/>
              <a:gd name="T7" fmla="*/ 79 h 253"/>
              <a:gd name="T8" fmla="*/ 313 w 396"/>
              <a:gd name="T9" fmla="*/ 65 h 253"/>
              <a:gd name="T10" fmla="*/ 319 w 396"/>
              <a:gd name="T11" fmla="*/ 106 h 253"/>
              <a:gd name="T12" fmla="*/ 270 w 396"/>
              <a:gd name="T13" fmla="*/ 197 h 253"/>
              <a:gd name="T14" fmla="*/ 149 w 396"/>
              <a:gd name="T15" fmla="*/ 253 h 253"/>
              <a:gd name="T16" fmla="*/ 3 w 396"/>
              <a:gd name="T17" fmla="*/ 93 h 253"/>
              <a:gd name="T18" fmla="*/ 128 w 396"/>
              <a:gd name="T19" fmla="*/ 18 h 253"/>
              <a:gd name="T20" fmla="*/ 237 w 396"/>
              <a:gd name="T21" fmla="*/ 181 h 253"/>
              <a:gd name="T22" fmla="*/ 217 w 396"/>
              <a:gd name="T23" fmla="*/ 175 h 253"/>
              <a:gd name="T24" fmla="*/ 201 w 396"/>
              <a:gd name="T25" fmla="*/ 188 h 253"/>
              <a:gd name="T26" fmla="*/ 176 w 396"/>
              <a:gd name="T27" fmla="*/ 206 h 253"/>
              <a:gd name="T28" fmla="*/ 196 w 396"/>
              <a:gd name="T29" fmla="*/ 194 h 253"/>
              <a:gd name="T30" fmla="*/ 217 w 396"/>
              <a:gd name="T31" fmla="*/ 184 h 253"/>
              <a:gd name="T32" fmla="*/ 220 w 396"/>
              <a:gd name="T33" fmla="*/ 182 h 253"/>
              <a:gd name="T34" fmla="*/ 239 w 396"/>
              <a:gd name="T35" fmla="*/ 175 h 253"/>
              <a:gd name="T36" fmla="*/ 170 w 396"/>
              <a:gd name="T37" fmla="*/ 15 h 253"/>
              <a:gd name="T38" fmla="*/ 154 w 396"/>
              <a:gd name="T39" fmla="*/ 182 h 253"/>
              <a:gd name="T40" fmla="*/ 272 w 396"/>
              <a:gd name="T41" fmla="*/ 87 h 253"/>
              <a:gd name="T42" fmla="*/ 193 w 396"/>
              <a:gd name="T43" fmla="*/ 103 h 253"/>
              <a:gd name="T44" fmla="*/ 228 w 396"/>
              <a:gd name="T45" fmla="*/ 58 h 253"/>
              <a:gd name="T46" fmla="*/ 337 w 396"/>
              <a:gd name="T47" fmla="*/ 47 h 253"/>
              <a:gd name="T48" fmla="*/ 260 w 396"/>
              <a:gd name="T49" fmla="*/ 58 h 253"/>
              <a:gd name="T50" fmla="*/ 260 w 396"/>
              <a:gd name="T51" fmla="*/ 58 h 253"/>
              <a:gd name="T52" fmla="*/ 372 w 396"/>
              <a:gd name="T53" fmla="*/ 56 h 253"/>
              <a:gd name="T54" fmla="*/ 307 w 396"/>
              <a:gd name="T55" fmla="*/ 59 h 253"/>
              <a:gd name="T56" fmla="*/ 369 w 396"/>
              <a:gd name="T57" fmla="*/ 71 h 253"/>
              <a:gd name="T58" fmla="*/ 369 w 396"/>
              <a:gd name="T59" fmla="*/ 71 h 253"/>
              <a:gd name="T60" fmla="*/ 187 w 396"/>
              <a:gd name="T61" fmla="*/ 99 h 253"/>
              <a:gd name="T62" fmla="*/ 281 w 396"/>
              <a:gd name="T63" fmla="*/ 132 h 253"/>
              <a:gd name="T64" fmla="*/ 281 w 396"/>
              <a:gd name="T65" fmla="*/ 132 h 253"/>
              <a:gd name="T66" fmla="*/ 99 w 396"/>
              <a:gd name="T67" fmla="*/ 211 h 253"/>
              <a:gd name="T68" fmla="*/ 55 w 396"/>
              <a:gd name="T69" fmla="*/ 132 h 253"/>
              <a:gd name="T70" fmla="*/ 254 w 396"/>
              <a:gd name="T71" fmla="*/ 144 h 253"/>
              <a:gd name="T72" fmla="*/ 226 w 396"/>
              <a:gd name="T73" fmla="*/ 156 h 253"/>
              <a:gd name="T74" fmla="*/ 236 w 396"/>
              <a:gd name="T75" fmla="*/ 150 h 253"/>
              <a:gd name="T76" fmla="*/ 254 w 396"/>
              <a:gd name="T77" fmla="*/ 170 h 253"/>
              <a:gd name="T78" fmla="*/ 246 w 396"/>
              <a:gd name="T79" fmla="*/ 167 h 253"/>
              <a:gd name="T80" fmla="*/ 246 w 396"/>
              <a:gd name="T81" fmla="*/ 167 h 253"/>
              <a:gd name="T82" fmla="*/ 225 w 396"/>
              <a:gd name="T83" fmla="*/ 187 h 253"/>
              <a:gd name="T84" fmla="*/ 179 w 396"/>
              <a:gd name="T85" fmla="*/ 190 h 253"/>
              <a:gd name="T86" fmla="*/ 179 w 396"/>
              <a:gd name="T87" fmla="*/ 188 h 253"/>
              <a:gd name="T88" fmla="*/ 236 w 396"/>
              <a:gd name="T89" fmla="*/ 190 h 253"/>
              <a:gd name="T90" fmla="*/ 236 w 396"/>
              <a:gd name="T91" fmla="*/ 190 h 253"/>
              <a:gd name="T92" fmla="*/ 166 w 396"/>
              <a:gd name="T93" fmla="*/ 197 h 253"/>
              <a:gd name="T94" fmla="*/ 163 w 396"/>
              <a:gd name="T95" fmla="*/ 210 h 253"/>
              <a:gd name="T96" fmla="*/ 231 w 396"/>
              <a:gd name="T97" fmla="*/ 191 h 253"/>
              <a:gd name="T98" fmla="*/ 223 w 396"/>
              <a:gd name="T99" fmla="*/ 197 h 253"/>
              <a:gd name="T100" fmla="*/ 223 w 396"/>
              <a:gd name="T101" fmla="*/ 194 h 253"/>
              <a:gd name="T102" fmla="*/ 201 w 396"/>
              <a:gd name="T103" fmla="*/ 203 h 253"/>
              <a:gd name="T104" fmla="*/ 201 w 396"/>
              <a:gd name="T105" fmla="*/ 211 h 253"/>
              <a:gd name="T106" fmla="*/ 210 w 396"/>
              <a:gd name="T107" fmla="*/ 206 h 253"/>
              <a:gd name="T108" fmla="*/ 192 w 396"/>
              <a:gd name="T109" fmla="*/ 217 h 253"/>
              <a:gd name="T110" fmla="*/ 192 w 396"/>
              <a:gd name="T111" fmla="*/ 217 h 253"/>
              <a:gd name="T112" fmla="*/ 233 w 396"/>
              <a:gd name="T113" fmla="*/ 210 h 253"/>
              <a:gd name="T114" fmla="*/ 163 w 396"/>
              <a:gd name="T115" fmla="*/ 222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6" h="253">
                <a:moveTo>
                  <a:pt x="175" y="0"/>
                </a:moveTo>
                <a:cubicBezTo>
                  <a:pt x="180" y="0"/>
                  <a:pt x="177" y="7"/>
                  <a:pt x="179" y="9"/>
                </a:cubicBezTo>
                <a:cubicBezTo>
                  <a:pt x="200" y="22"/>
                  <a:pt x="217" y="38"/>
                  <a:pt x="237" y="52"/>
                </a:cubicBezTo>
                <a:cubicBezTo>
                  <a:pt x="250" y="53"/>
                  <a:pt x="261" y="48"/>
                  <a:pt x="273" y="49"/>
                </a:cubicBezTo>
                <a:cubicBezTo>
                  <a:pt x="284" y="49"/>
                  <a:pt x="295" y="53"/>
                  <a:pt x="305" y="52"/>
                </a:cubicBezTo>
                <a:cubicBezTo>
                  <a:pt x="319" y="50"/>
                  <a:pt x="330" y="41"/>
                  <a:pt x="343" y="40"/>
                </a:cubicBezTo>
                <a:cubicBezTo>
                  <a:pt x="356" y="38"/>
                  <a:pt x="374" y="38"/>
                  <a:pt x="386" y="40"/>
                </a:cubicBezTo>
                <a:cubicBezTo>
                  <a:pt x="390" y="40"/>
                  <a:pt x="395" y="40"/>
                  <a:pt x="396" y="44"/>
                </a:cubicBezTo>
                <a:cubicBezTo>
                  <a:pt x="396" y="53"/>
                  <a:pt x="379" y="46"/>
                  <a:pt x="374" y="50"/>
                </a:cubicBezTo>
                <a:cubicBezTo>
                  <a:pt x="375" y="56"/>
                  <a:pt x="389" y="51"/>
                  <a:pt x="389" y="59"/>
                </a:cubicBezTo>
                <a:cubicBezTo>
                  <a:pt x="385" y="64"/>
                  <a:pt x="373" y="62"/>
                  <a:pt x="364" y="62"/>
                </a:cubicBezTo>
                <a:cubicBezTo>
                  <a:pt x="366" y="74"/>
                  <a:pt x="390" y="64"/>
                  <a:pt x="389" y="79"/>
                </a:cubicBezTo>
                <a:cubicBezTo>
                  <a:pt x="381" y="85"/>
                  <a:pt x="366" y="76"/>
                  <a:pt x="355" y="74"/>
                </a:cubicBezTo>
                <a:cubicBezTo>
                  <a:pt x="359" y="82"/>
                  <a:pt x="380" y="81"/>
                  <a:pt x="377" y="91"/>
                </a:cubicBezTo>
                <a:cubicBezTo>
                  <a:pt x="352" y="91"/>
                  <a:pt x="329" y="78"/>
                  <a:pt x="313" y="65"/>
                </a:cubicBezTo>
                <a:cubicBezTo>
                  <a:pt x="295" y="65"/>
                  <a:pt x="281" y="68"/>
                  <a:pt x="263" y="67"/>
                </a:cubicBezTo>
                <a:cubicBezTo>
                  <a:pt x="268" y="77"/>
                  <a:pt x="279" y="84"/>
                  <a:pt x="289" y="90"/>
                </a:cubicBezTo>
                <a:cubicBezTo>
                  <a:pt x="298" y="96"/>
                  <a:pt x="309" y="101"/>
                  <a:pt x="319" y="106"/>
                </a:cubicBezTo>
                <a:cubicBezTo>
                  <a:pt x="320" y="113"/>
                  <a:pt x="323" y="121"/>
                  <a:pt x="320" y="126"/>
                </a:cubicBezTo>
                <a:cubicBezTo>
                  <a:pt x="303" y="130"/>
                  <a:pt x="291" y="139"/>
                  <a:pt x="275" y="144"/>
                </a:cubicBezTo>
                <a:cubicBezTo>
                  <a:pt x="273" y="161"/>
                  <a:pt x="273" y="181"/>
                  <a:pt x="270" y="197"/>
                </a:cubicBezTo>
                <a:cubicBezTo>
                  <a:pt x="245" y="215"/>
                  <a:pt x="211" y="222"/>
                  <a:pt x="187" y="241"/>
                </a:cubicBezTo>
                <a:cubicBezTo>
                  <a:pt x="177" y="241"/>
                  <a:pt x="172" y="247"/>
                  <a:pt x="166" y="250"/>
                </a:cubicBezTo>
                <a:cubicBezTo>
                  <a:pt x="156" y="249"/>
                  <a:pt x="155" y="250"/>
                  <a:pt x="149" y="253"/>
                </a:cubicBezTo>
                <a:cubicBezTo>
                  <a:pt x="105" y="234"/>
                  <a:pt x="74" y="201"/>
                  <a:pt x="41" y="170"/>
                </a:cubicBezTo>
                <a:cubicBezTo>
                  <a:pt x="44" y="157"/>
                  <a:pt x="38" y="136"/>
                  <a:pt x="43" y="121"/>
                </a:cubicBezTo>
                <a:cubicBezTo>
                  <a:pt x="30" y="111"/>
                  <a:pt x="19" y="100"/>
                  <a:pt x="3" y="93"/>
                </a:cubicBezTo>
                <a:cubicBezTo>
                  <a:pt x="0" y="87"/>
                  <a:pt x="3" y="80"/>
                  <a:pt x="5" y="74"/>
                </a:cubicBezTo>
                <a:cubicBezTo>
                  <a:pt x="20" y="71"/>
                  <a:pt x="34" y="63"/>
                  <a:pt x="47" y="56"/>
                </a:cubicBezTo>
                <a:cubicBezTo>
                  <a:pt x="74" y="43"/>
                  <a:pt x="99" y="31"/>
                  <a:pt x="128" y="18"/>
                </a:cubicBezTo>
                <a:cubicBezTo>
                  <a:pt x="143" y="11"/>
                  <a:pt x="157" y="5"/>
                  <a:pt x="175" y="0"/>
                </a:cubicBezTo>
                <a:close/>
                <a:moveTo>
                  <a:pt x="237" y="181"/>
                </a:moveTo>
                <a:cubicBezTo>
                  <a:pt x="237" y="181"/>
                  <a:pt x="237" y="181"/>
                  <a:pt x="237" y="181"/>
                </a:cubicBezTo>
                <a:cubicBezTo>
                  <a:pt x="246" y="179"/>
                  <a:pt x="235" y="174"/>
                  <a:pt x="242" y="169"/>
                </a:cubicBezTo>
                <a:cubicBezTo>
                  <a:pt x="234" y="170"/>
                  <a:pt x="238" y="175"/>
                  <a:pt x="231" y="170"/>
                </a:cubicBezTo>
                <a:cubicBezTo>
                  <a:pt x="228" y="174"/>
                  <a:pt x="223" y="178"/>
                  <a:pt x="217" y="175"/>
                </a:cubicBezTo>
                <a:cubicBezTo>
                  <a:pt x="216" y="177"/>
                  <a:pt x="217" y="181"/>
                  <a:pt x="214" y="182"/>
                </a:cubicBezTo>
                <a:cubicBezTo>
                  <a:pt x="213" y="176"/>
                  <a:pt x="208" y="187"/>
                  <a:pt x="202" y="182"/>
                </a:cubicBezTo>
                <a:cubicBezTo>
                  <a:pt x="202" y="184"/>
                  <a:pt x="200" y="185"/>
                  <a:pt x="201" y="188"/>
                </a:cubicBezTo>
                <a:cubicBezTo>
                  <a:pt x="195" y="188"/>
                  <a:pt x="191" y="191"/>
                  <a:pt x="187" y="196"/>
                </a:cubicBezTo>
                <a:cubicBezTo>
                  <a:pt x="185" y="190"/>
                  <a:pt x="180" y="203"/>
                  <a:pt x="181" y="193"/>
                </a:cubicBezTo>
                <a:cubicBezTo>
                  <a:pt x="172" y="194"/>
                  <a:pt x="180" y="201"/>
                  <a:pt x="176" y="206"/>
                </a:cubicBezTo>
                <a:cubicBezTo>
                  <a:pt x="183" y="206"/>
                  <a:pt x="188" y="200"/>
                  <a:pt x="189" y="197"/>
                </a:cubicBezTo>
                <a:cubicBezTo>
                  <a:pt x="189" y="199"/>
                  <a:pt x="190" y="200"/>
                  <a:pt x="192" y="200"/>
                </a:cubicBezTo>
                <a:cubicBezTo>
                  <a:pt x="193" y="198"/>
                  <a:pt x="193" y="195"/>
                  <a:pt x="196" y="194"/>
                </a:cubicBezTo>
                <a:cubicBezTo>
                  <a:pt x="196" y="196"/>
                  <a:pt x="196" y="197"/>
                  <a:pt x="196" y="199"/>
                </a:cubicBezTo>
                <a:cubicBezTo>
                  <a:pt x="201" y="198"/>
                  <a:pt x="199" y="198"/>
                  <a:pt x="204" y="199"/>
                </a:cubicBezTo>
                <a:cubicBezTo>
                  <a:pt x="205" y="191"/>
                  <a:pt x="208" y="184"/>
                  <a:pt x="217" y="184"/>
                </a:cubicBezTo>
                <a:cubicBezTo>
                  <a:pt x="214" y="191"/>
                  <a:pt x="219" y="198"/>
                  <a:pt x="214" y="205"/>
                </a:cubicBezTo>
                <a:cubicBezTo>
                  <a:pt x="219" y="205"/>
                  <a:pt x="222" y="203"/>
                  <a:pt x="222" y="199"/>
                </a:cubicBezTo>
                <a:cubicBezTo>
                  <a:pt x="215" y="197"/>
                  <a:pt x="226" y="188"/>
                  <a:pt x="220" y="182"/>
                </a:cubicBezTo>
                <a:cubicBezTo>
                  <a:pt x="225" y="181"/>
                  <a:pt x="226" y="176"/>
                  <a:pt x="231" y="176"/>
                </a:cubicBezTo>
                <a:cubicBezTo>
                  <a:pt x="232" y="180"/>
                  <a:pt x="228" y="179"/>
                  <a:pt x="229" y="184"/>
                </a:cubicBezTo>
                <a:cubicBezTo>
                  <a:pt x="239" y="184"/>
                  <a:pt x="228" y="172"/>
                  <a:pt x="239" y="175"/>
                </a:cubicBezTo>
                <a:cubicBezTo>
                  <a:pt x="239" y="177"/>
                  <a:pt x="237" y="178"/>
                  <a:pt x="237" y="181"/>
                </a:cubicBezTo>
                <a:close/>
                <a:moveTo>
                  <a:pt x="170" y="15"/>
                </a:moveTo>
                <a:cubicBezTo>
                  <a:pt x="170" y="15"/>
                  <a:pt x="170" y="15"/>
                  <a:pt x="170" y="15"/>
                </a:cubicBezTo>
                <a:cubicBezTo>
                  <a:pt x="121" y="39"/>
                  <a:pt x="65" y="56"/>
                  <a:pt x="22" y="85"/>
                </a:cubicBezTo>
                <a:cubicBezTo>
                  <a:pt x="53" y="111"/>
                  <a:pt x="89" y="134"/>
                  <a:pt x="120" y="158"/>
                </a:cubicBezTo>
                <a:cubicBezTo>
                  <a:pt x="131" y="166"/>
                  <a:pt x="145" y="171"/>
                  <a:pt x="154" y="182"/>
                </a:cubicBezTo>
                <a:cubicBezTo>
                  <a:pt x="188" y="162"/>
                  <a:pt x="228" y="143"/>
                  <a:pt x="264" y="128"/>
                </a:cubicBezTo>
                <a:cubicBezTo>
                  <a:pt x="277" y="122"/>
                  <a:pt x="293" y="120"/>
                  <a:pt x="302" y="109"/>
                </a:cubicBezTo>
                <a:cubicBezTo>
                  <a:pt x="294" y="102"/>
                  <a:pt x="283" y="95"/>
                  <a:pt x="272" y="87"/>
                </a:cubicBezTo>
                <a:cubicBezTo>
                  <a:pt x="263" y="80"/>
                  <a:pt x="249" y="66"/>
                  <a:pt x="240" y="65"/>
                </a:cubicBezTo>
                <a:cubicBezTo>
                  <a:pt x="221" y="63"/>
                  <a:pt x="211" y="85"/>
                  <a:pt x="192" y="90"/>
                </a:cubicBezTo>
                <a:cubicBezTo>
                  <a:pt x="190" y="97"/>
                  <a:pt x="197" y="97"/>
                  <a:pt x="193" y="103"/>
                </a:cubicBezTo>
                <a:cubicBezTo>
                  <a:pt x="180" y="116"/>
                  <a:pt x="144" y="98"/>
                  <a:pt x="167" y="84"/>
                </a:cubicBezTo>
                <a:cubicBezTo>
                  <a:pt x="172" y="83"/>
                  <a:pt x="173" y="88"/>
                  <a:pt x="176" y="85"/>
                </a:cubicBezTo>
                <a:cubicBezTo>
                  <a:pt x="191" y="74"/>
                  <a:pt x="209" y="65"/>
                  <a:pt x="228" y="58"/>
                </a:cubicBezTo>
                <a:cubicBezTo>
                  <a:pt x="212" y="41"/>
                  <a:pt x="191" y="28"/>
                  <a:pt x="170" y="15"/>
                </a:cubicBezTo>
                <a:close/>
                <a:moveTo>
                  <a:pt x="337" y="47"/>
                </a:moveTo>
                <a:cubicBezTo>
                  <a:pt x="337" y="47"/>
                  <a:pt x="337" y="47"/>
                  <a:pt x="337" y="47"/>
                </a:cubicBezTo>
                <a:cubicBezTo>
                  <a:pt x="346" y="47"/>
                  <a:pt x="354" y="47"/>
                  <a:pt x="360" y="44"/>
                </a:cubicBezTo>
                <a:cubicBezTo>
                  <a:pt x="352" y="41"/>
                  <a:pt x="345" y="43"/>
                  <a:pt x="337" y="47"/>
                </a:cubicBezTo>
                <a:close/>
                <a:moveTo>
                  <a:pt x="260" y="58"/>
                </a:moveTo>
                <a:cubicBezTo>
                  <a:pt x="260" y="58"/>
                  <a:pt x="260" y="58"/>
                  <a:pt x="260" y="58"/>
                </a:cubicBezTo>
                <a:cubicBezTo>
                  <a:pt x="264" y="58"/>
                  <a:pt x="266" y="57"/>
                  <a:pt x="267" y="55"/>
                </a:cubicBezTo>
                <a:cubicBezTo>
                  <a:pt x="265" y="55"/>
                  <a:pt x="258" y="53"/>
                  <a:pt x="260" y="58"/>
                </a:cubicBezTo>
                <a:close/>
                <a:moveTo>
                  <a:pt x="340" y="59"/>
                </a:moveTo>
                <a:cubicBezTo>
                  <a:pt x="340" y="59"/>
                  <a:pt x="340" y="59"/>
                  <a:pt x="340" y="59"/>
                </a:cubicBezTo>
                <a:cubicBezTo>
                  <a:pt x="351" y="60"/>
                  <a:pt x="365" y="62"/>
                  <a:pt x="372" y="56"/>
                </a:cubicBezTo>
                <a:cubicBezTo>
                  <a:pt x="364" y="54"/>
                  <a:pt x="345" y="52"/>
                  <a:pt x="340" y="59"/>
                </a:cubicBezTo>
                <a:close/>
                <a:moveTo>
                  <a:pt x="307" y="59"/>
                </a:moveTo>
                <a:cubicBezTo>
                  <a:pt x="307" y="59"/>
                  <a:pt x="307" y="59"/>
                  <a:pt x="307" y="59"/>
                </a:cubicBezTo>
                <a:cubicBezTo>
                  <a:pt x="305" y="58"/>
                  <a:pt x="303" y="57"/>
                  <a:pt x="299" y="58"/>
                </a:cubicBezTo>
                <a:cubicBezTo>
                  <a:pt x="297" y="62"/>
                  <a:pt x="307" y="62"/>
                  <a:pt x="307" y="59"/>
                </a:cubicBezTo>
                <a:close/>
                <a:moveTo>
                  <a:pt x="369" y="71"/>
                </a:moveTo>
                <a:cubicBezTo>
                  <a:pt x="369" y="71"/>
                  <a:pt x="369" y="71"/>
                  <a:pt x="369" y="71"/>
                </a:cubicBezTo>
                <a:cubicBezTo>
                  <a:pt x="359" y="69"/>
                  <a:pt x="352" y="63"/>
                  <a:pt x="337" y="64"/>
                </a:cubicBezTo>
                <a:cubicBezTo>
                  <a:pt x="343" y="70"/>
                  <a:pt x="360" y="73"/>
                  <a:pt x="369" y="71"/>
                </a:cubicBezTo>
                <a:close/>
                <a:moveTo>
                  <a:pt x="178" y="102"/>
                </a:moveTo>
                <a:cubicBezTo>
                  <a:pt x="178" y="102"/>
                  <a:pt x="178" y="102"/>
                  <a:pt x="178" y="102"/>
                </a:cubicBezTo>
                <a:cubicBezTo>
                  <a:pt x="182" y="102"/>
                  <a:pt x="187" y="103"/>
                  <a:pt x="187" y="99"/>
                </a:cubicBezTo>
                <a:cubicBezTo>
                  <a:pt x="186" y="98"/>
                  <a:pt x="185" y="97"/>
                  <a:pt x="185" y="96"/>
                </a:cubicBezTo>
                <a:cubicBezTo>
                  <a:pt x="181" y="96"/>
                  <a:pt x="177" y="96"/>
                  <a:pt x="178" y="102"/>
                </a:cubicBezTo>
                <a:close/>
                <a:moveTo>
                  <a:pt x="281" y="132"/>
                </a:moveTo>
                <a:cubicBezTo>
                  <a:pt x="281" y="132"/>
                  <a:pt x="281" y="132"/>
                  <a:pt x="281" y="132"/>
                </a:cubicBezTo>
                <a:cubicBezTo>
                  <a:pt x="284" y="132"/>
                  <a:pt x="286" y="131"/>
                  <a:pt x="287" y="129"/>
                </a:cubicBezTo>
                <a:cubicBezTo>
                  <a:pt x="284" y="129"/>
                  <a:pt x="281" y="129"/>
                  <a:pt x="281" y="132"/>
                </a:cubicBezTo>
                <a:close/>
                <a:moveTo>
                  <a:pt x="52" y="165"/>
                </a:moveTo>
                <a:cubicBezTo>
                  <a:pt x="52" y="165"/>
                  <a:pt x="52" y="165"/>
                  <a:pt x="52" y="165"/>
                </a:cubicBezTo>
                <a:cubicBezTo>
                  <a:pt x="68" y="181"/>
                  <a:pt x="83" y="198"/>
                  <a:pt x="99" y="211"/>
                </a:cubicBezTo>
                <a:cubicBezTo>
                  <a:pt x="114" y="224"/>
                  <a:pt x="132" y="231"/>
                  <a:pt x="149" y="243"/>
                </a:cubicBezTo>
                <a:cubicBezTo>
                  <a:pt x="154" y="231"/>
                  <a:pt x="150" y="216"/>
                  <a:pt x="151" y="200"/>
                </a:cubicBezTo>
                <a:cubicBezTo>
                  <a:pt x="115" y="181"/>
                  <a:pt x="88" y="154"/>
                  <a:pt x="55" y="132"/>
                </a:cubicBezTo>
                <a:cubicBezTo>
                  <a:pt x="51" y="140"/>
                  <a:pt x="52" y="154"/>
                  <a:pt x="52" y="165"/>
                </a:cubicBezTo>
                <a:close/>
                <a:moveTo>
                  <a:pt x="254" y="144"/>
                </a:moveTo>
                <a:cubicBezTo>
                  <a:pt x="254" y="144"/>
                  <a:pt x="254" y="144"/>
                  <a:pt x="254" y="144"/>
                </a:cubicBezTo>
                <a:cubicBezTo>
                  <a:pt x="264" y="142"/>
                  <a:pt x="272" y="137"/>
                  <a:pt x="280" y="132"/>
                </a:cubicBezTo>
                <a:cubicBezTo>
                  <a:pt x="269" y="135"/>
                  <a:pt x="258" y="136"/>
                  <a:pt x="254" y="144"/>
                </a:cubicBezTo>
                <a:close/>
                <a:moveTo>
                  <a:pt x="226" y="156"/>
                </a:moveTo>
                <a:cubicBezTo>
                  <a:pt x="226" y="156"/>
                  <a:pt x="226" y="156"/>
                  <a:pt x="226" y="156"/>
                </a:cubicBezTo>
                <a:cubicBezTo>
                  <a:pt x="231" y="154"/>
                  <a:pt x="232" y="158"/>
                  <a:pt x="236" y="155"/>
                </a:cubicBezTo>
                <a:cubicBezTo>
                  <a:pt x="236" y="153"/>
                  <a:pt x="236" y="152"/>
                  <a:pt x="236" y="150"/>
                </a:cubicBezTo>
                <a:cubicBezTo>
                  <a:pt x="231" y="151"/>
                  <a:pt x="228" y="153"/>
                  <a:pt x="226" y="156"/>
                </a:cubicBezTo>
                <a:close/>
                <a:moveTo>
                  <a:pt x="254" y="170"/>
                </a:moveTo>
                <a:cubicBezTo>
                  <a:pt x="254" y="170"/>
                  <a:pt x="254" y="170"/>
                  <a:pt x="254" y="170"/>
                </a:cubicBezTo>
                <a:cubicBezTo>
                  <a:pt x="254" y="167"/>
                  <a:pt x="258" y="161"/>
                  <a:pt x="254" y="159"/>
                </a:cubicBezTo>
                <a:cubicBezTo>
                  <a:pt x="252" y="161"/>
                  <a:pt x="251" y="169"/>
                  <a:pt x="254" y="170"/>
                </a:cubicBezTo>
                <a:close/>
                <a:moveTo>
                  <a:pt x="246" y="167"/>
                </a:moveTo>
                <a:cubicBezTo>
                  <a:pt x="246" y="167"/>
                  <a:pt x="246" y="167"/>
                  <a:pt x="246" y="167"/>
                </a:cubicBezTo>
                <a:cubicBezTo>
                  <a:pt x="246" y="167"/>
                  <a:pt x="246" y="168"/>
                  <a:pt x="246" y="169"/>
                </a:cubicBezTo>
                <a:cubicBezTo>
                  <a:pt x="238" y="173"/>
                  <a:pt x="251" y="168"/>
                  <a:pt x="246" y="167"/>
                </a:cubicBezTo>
                <a:close/>
                <a:moveTo>
                  <a:pt x="223" y="182"/>
                </a:moveTo>
                <a:cubicBezTo>
                  <a:pt x="223" y="182"/>
                  <a:pt x="223" y="182"/>
                  <a:pt x="223" y="182"/>
                </a:cubicBezTo>
                <a:cubicBezTo>
                  <a:pt x="224" y="184"/>
                  <a:pt x="223" y="186"/>
                  <a:pt x="225" y="187"/>
                </a:cubicBezTo>
                <a:cubicBezTo>
                  <a:pt x="225" y="185"/>
                  <a:pt x="230" y="181"/>
                  <a:pt x="226" y="181"/>
                </a:cubicBezTo>
                <a:cubicBezTo>
                  <a:pt x="226" y="182"/>
                  <a:pt x="225" y="182"/>
                  <a:pt x="223" y="182"/>
                </a:cubicBezTo>
                <a:close/>
                <a:moveTo>
                  <a:pt x="179" y="190"/>
                </a:moveTo>
                <a:cubicBezTo>
                  <a:pt x="179" y="190"/>
                  <a:pt x="179" y="190"/>
                  <a:pt x="179" y="190"/>
                </a:cubicBezTo>
                <a:cubicBezTo>
                  <a:pt x="182" y="188"/>
                  <a:pt x="180" y="182"/>
                  <a:pt x="178" y="187"/>
                </a:cubicBezTo>
                <a:cubicBezTo>
                  <a:pt x="179" y="187"/>
                  <a:pt x="180" y="187"/>
                  <a:pt x="179" y="188"/>
                </a:cubicBezTo>
                <a:cubicBezTo>
                  <a:pt x="179" y="188"/>
                  <a:pt x="178" y="189"/>
                  <a:pt x="179" y="190"/>
                </a:cubicBezTo>
                <a:close/>
                <a:moveTo>
                  <a:pt x="236" y="190"/>
                </a:moveTo>
                <a:cubicBezTo>
                  <a:pt x="236" y="190"/>
                  <a:pt x="236" y="190"/>
                  <a:pt x="236" y="190"/>
                </a:cubicBezTo>
                <a:cubicBezTo>
                  <a:pt x="235" y="193"/>
                  <a:pt x="236" y="195"/>
                  <a:pt x="239" y="196"/>
                </a:cubicBezTo>
                <a:cubicBezTo>
                  <a:pt x="240" y="193"/>
                  <a:pt x="244" y="193"/>
                  <a:pt x="243" y="188"/>
                </a:cubicBezTo>
                <a:cubicBezTo>
                  <a:pt x="240" y="188"/>
                  <a:pt x="237" y="188"/>
                  <a:pt x="236" y="190"/>
                </a:cubicBezTo>
                <a:close/>
                <a:moveTo>
                  <a:pt x="163" y="210"/>
                </a:moveTo>
                <a:cubicBezTo>
                  <a:pt x="163" y="210"/>
                  <a:pt x="163" y="210"/>
                  <a:pt x="163" y="210"/>
                </a:cubicBezTo>
                <a:cubicBezTo>
                  <a:pt x="168" y="207"/>
                  <a:pt x="162" y="201"/>
                  <a:pt x="166" y="197"/>
                </a:cubicBezTo>
                <a:cubicBezTo>
                  <a:pt x="168" y="197"/>
                  <a:pt x="167" y="202"/>
                  <a:pt x="169" y="202"/>
                </a:cubicBezTo>
                <a:cubicBezTo>
                  <a:pt x="169" y="198"/>
                  <a:pt x="169" y="195"/>
                  <a:pt x="169" y="191"/>
                </a:cubicBezTo>
                <a:cubicBezTo>
                  <a:pt x="159" y="189"/>
                  <a:pt x="160" y="204"/>
                  <a:pt x="163" y="210"/>
                </a:cubicBezTo>
                <a:close/>
                <a:moveTo>
                  <a:pt x="229" y="197"/>
                </a:moveTo>
                <a:cubicBezTo>
                  <a:pt x="229" y="197"/>
                  <a:pt x="229" y="197"/>
                  <a:pt x="229" y="197"/>
                </a:cubicBezTo>
                <a:cubicBezTo>
                  <a:pt x="235" y="199"/>
                  <a:pt x="235" y="192"/>
                  <a:pt x="231" y="191"/>
                </a:cubicBezTo>
                <a:cubicBezTo>
                  <a:pt x="231" y="193"/>
                  <a:pt x="229" y="194"/>
                  <a:pt x="229" y="197"/>
                </a:cubicBezTo>
                <a:close/>
                <a:moveTo>
                  <a:pt x="223" y="197"/>
                </a:moveTo>
                <a:cubicBezTo>
                  <a:pt x="223" y="197"/>
                  <a:pt x="223" y="197"/>
                  <a:pt x="223" y="197"/>
                </a:cubicBezTo>
                <a:cubicBezTo>
                  <a:pt x="225" y="197"/>
                  <a:pt x="226" y="197"/>
                  <a:pt x="228" y="197"/>
                </a:cubicBezTo>
                <a:cubicBezTo>
                  <a:pt x="228" y="196"/>
                  <a:pt x="228" y="195"/>
                  <a:pt x="228" y="194"/>
                </a:cubicBezTo>
                <a:cubicBezTo>
                  <a:pt x="226" y="194"/>
                  <a:pt x="225" y="194"/>
                  <a:pt x="223" y="194"/>
                </a:cubicBezTo>
                <a:cubicBezTo>
                  <a:pt x="223" y="195"/>
                  <a:pt x="223" y="196"/>
                  <a:pt x="223" y="197"/>
                </a:cubicBezTo>
                <a:close/>
                <a:moveTo>
                  <a:pt x="201" y="203"/>
                </a:moveTo>
                <a:cubicBezTo>
                  <a:pt x="201" y="203"/>
                  <a:pt x="201" y="203"/>
                  <a:pt x="201" y="203"/>
                </a:cubicBezTo>
                <a:cubicBezTo>
                  <a:pt x="203" y="204"/>
                  <a:pt x="205" y="202"/>
                  <a:pt x="205" y="200"/>
                </a:cubicBezTo>
                <a:cubicBezTo>
                  <a:pt x="203" y="201"/>
                  <a:pt x="200" y="200"/>
                  <a:pt x="201" y="203"/>
                </a:cubicBezTo>
                <a:close/>
                <a:moveTo>
                  <a:pt x="201" y="211"/>
                </a:moveTo>
                <a:cubicBezTo>
                  <a:pt x="201" y="211"/>
                  <a:pt x="201" y="211"/>
                  <a:pt x="201" y="211"/>
                </a:cubicBezTo>
                <a:cubicBezTo>
                  <a:pt x="209" y="213"/>
                  <a:pt x="205" y="206"/>
                  <a:pt x="207" y="205"/>
                </a:cubicBezTo>
                <a:cubicBezTo>
                  <a:pt x="209" y="205"/>
                  <a:pt x="208" y="209"/>
                  <a:pt x="210" y="206"/>
                </a:cubicBezTo>
                <a:cubicBezTo>
                  <a:pt x="209" y="201"/>
                  <a:pt x="199" y="205"/>
                  <a:pt x="201" y="211"/>
                </a:cubicBezTo>
                <a:close/>
                <a:moveTo>
                  <a:pt x="192" y="217"/>
                </a:moveTo>
                <a:cubicBezTo>
                  <a:pt x="192" y="217"/>
                  <a:pt x="192" y="217"/>
                  <a:pt x="192" y="217"/>
                </a:cubicBezTo>
                <a:cubicBezTo>
                  <a:pt x="191" y="212"/>
                  <a:pt x="199" y="216"/>
                  <a:pt x="199" y="211"/>
                </a:cubicBezTo>
                <a:cubicBezTo>
                  <a:pt x="197" y="211"/>
                  <a:pt x="198" y="208"/>
                  <a:pt x="196" y="208"/>
                </a:cubicBezTo>
                <a:cubicBezTo>
                  <a:pt x="197" y="213"/>
                  <a:pt x="186" y="213"/>
                  <a:pt x="192" y="217"/>
                </a:cubicBezTo>
                <a:close/>
                <a:moveTo>
                  <a:pt x="220" y="217"/>
                </a:moveTo>
                <a:cubicBezTo>
                  <a:pt x="220" y="217"/>
                  <a:pt x="220" y="217"/>
                  <a:pt x="220" y="217"/>
                </a:cubicBezTo>
                <a:cubicBezTo>
                  <a:pt x="226" y="216"/>
                  <a:pt x="230" y="213"/>
                  <a:pt x="233" y="210"/>
                </a:cubicBezTo>
                <a:cubicBezTo>
                  <a:pt x="226" y="210"/>
                  <a:pt x="223" y="213"/>
                  <a:pt x="220" y="217"/>
                </a:cubicBezTo>
                <a:close/>
                <a:moveTo>
                  <a:pt x="163" y="222"/>
                </a:moveTo>
                <a:cubicBezTo>
                  <a:pt x="163" y="222"/>
                  <a:pt x="163" y="222"/>
                  <a:pt x="163" y="222"/>
                </a:cubicBezTo>
                <a:cubicBezTo>
                  <a:pt x="164" y="221"/>
                  <a:pt x="167" y="211"/>
                  <a:pt x="161" y="213"/>
                </a:cubicBezTo>
                <a:cubicBezTo>
                  <a:pt x="163" y="218"/>
                  <a:pt x="157" y="220"/>
                  <a:pt x="163" y="222"/>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nvGrpSpPr>
          <p:cNvPr id="3" name="Group 25"/>
          <p:cNvGrpSpPr>
            <a:grpSpLocks noChangeAspect="1"/>
          </p:cNvGrpSpPr>
          <p:nvPr/>
        </p:nvGrpSpPr>
        <p:grpSpPr bwMode="auto">
          <a:xfrm>
            <a:off x="7970524" y="2548639"/>
            <a:ext cx="544532" cy="672062"/>
            <a:chOff x="3575" y="1824"/>
            <a:chExt cx="538" cy="664"/>
          </a:xfrm>
          <a:solidFill>
            <a:srgbClr val="20558B"/>
          </a:solidFill>
        </p:grpSpPr>
        <p:sp>
          <p:nvSpPr>
            <p:cNvPr id="4" name="Freeform 26"/>
            <p:cNvSpPr>
              <a:spLocks/>
            </p:cNvSpPr>
            <p:nvPr/>
          </p:nvSpPr>
          <p:spPr bwMode="auto">
            <a:xfrm>
              <a:off x="3699" y="1878"/>
              <a:ext cx="60" cy="94"/>
            </a:xfrm>
            <a:custGeom>
              <a:avLst/>
              <a:gdLst>
                <a:gd name="T0" fmla="*/ 0 w 22"/>
                <a:gd name="T1" fmla="*/ 0 h 35"/>
                <a:gd name="T2" fmla="*/ 17 w 22"/>
                <a:gd name="T3" fmla="*/ 35 h 35"/>
                <a:gd name="T4" fmla="*/ 0 w 22"/>
                <a:gd name="T5" fmla="*/ 0 h 35"/>
              </a:gdLst>
              <a:ahLst/>
              <a:cxnLst>
                <a:cxn ang="0">
                  <a:pos x="T0" y="T1"/>
                </a:cxn>
                <a:cxn ang="0">
                  <a:pos x="T2" y="T3"/>
                </a:cxn>
                <a:cxn ang="0">
                  <a:pos x="T4" y="T5"/>
                </a:cxn>
              </a:cxnLst>
              <a:rect l="0" t="0" r="r" b="b"/>
              <a:pathLst>
                <a:path w="22" h="35">
                  <a:moveTo>
                    <a:pt x="0" y="0"/>
                  </a:moveTo>
                  <a:cubicBezTo>
                    <a:pt x="13" y="0"/>
                    <a:pt x="22" y="26"/>
                    <a:pt x="17" y="35"/>
                  </a:cubicBezTo>
                  <a:cubicBezTo>
                    <a:pt x="5" y="35"/>
                    <a:pt x="0" y="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 name="Freeform 27"/>
            <p:cNvSpPr>
              <a:spLocks/>
            </p:cNvSpPr>
            <p:nvPr/>
          </p:nvSpPr>
          <p:spPr bwMode="auto">
            <a:xfrm>
              <a:off x="3799" y="1824"/>
              <a:ext cx="49" cy="92"/>
            </a:xfrm>
            <a:custGeom>
              <a:avLst/>
              <a:gdLst>
                <a:gd name="T0" fmla="*/ 13 w 18"/>
                <a:gd name="T1" fmla="*/ 3 h 34"/>
                <a:gd name="T2" fmla="*/ 13 w 18"/>
                <a:gd name="T3" fmla="*/ 33 h 34"/>
                <a:gd name="T4" fmla="*/ 7 w 18"/>
                <a:gd name="T5" fmla="*/ 33 h 34"/>
                <a:gd name="T6" fmla="*/ 13 w 18"/>
                <a:gd name="T7" fmla="*/ 3 h 34"/>
              </a:gdLst>
              <a:ahLst/>
              <a:cxnLst>
                <a:cxn ang="0">
                  <a:pos x="T0" y="T1"/>
                </a:cxn>
                <a:cxn ang="0">
                  <a:pos x="T2" y="T3"/>
                </a:cxn>
                <a:cxn ang="0">
                  <a:pos x="T4" y="T5"/>
                </a:cxn>
                <a:cxn ang="0">
                  <a:pos x="T6" y="T7"/>
                </a:cxn>
              </a:cxnLst>
              <a:rect l="0" t="0" r="r" b="b"/>
              <a:pathLst>
                <a:path w="18" h="34">
                  <a:moveTo>
                    <a:pt x="13" y="3"/>
                  </a:moveTo>
                  <a:cubicBezTo>
                    <a:pt x="18" y="14"/>
                    <a:pt x="17" y="24"/>
                    <a:pt x="13" y="33"/>
                  </a:cubicBezTo>
                  <a:cubicBezTo>
                    <a:pt x="11" y="31"/>
                    <a:pt x="9" y="34"/>
                    <a:pt x="7" y="33"/>
                  </a:cubicBezTo>
                  <a:cubicBezTo>
                    <a:pt x="5" y="23"/>
                    <a:pt x="0" y="0"/>
                    <a:pt x="1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 name="Freeform 28"/>
            <p:cNvSpPr>
              <a:spLocks/>
            </p:cNvSpPr>
            <p:nvPr/>
          </p:nvSpPr>
          <p:spPr bwMode="auto">
            <a:xfrm>
              <a:off x="3596" y="1964"/>
              <a:ext cx="95" cy="81"/>
            </a:xfrm>
            <a:custGeom>
              <a:avLst/>
              <a:gdLst>
                <a:gd name="T0" fmla="*/ 27 w 35"/>
                <a:gd name="T1" fmla="*/ 15 h 30"/>
                <a:gd name="T2" fmla="*/ 35 w 35"/>
                <a:gd name="T3" fmla="*/ 25 h 30"/>
                <a:gd name="T4" fmla="*/ 32 w 35"/>
                <a:gd name="T5" fmla="*/ 30 h 30"/>
                <a:gd name="T6" fmla="*/ 0 w 35"/>
                <a:gd name="T7" fmla="*/ 11 h 30"/>
                <a:gd name="T8" fmla="*/ 27 w 35"/>
                <a:gd name="T9" fmla="*/ 15 h 30"/>
              </a:gdLst>
              <a:ahLst/>
              <a:cxnLst>
                <a:cxn ang="0">
                  <a:pos x="T0" y="T1"/>
                </a:cxn>
                <a:cxn ang="0">
                  <a:pos x="T2" y="T3"/>
                </a:cxn>
                <a:cxn ang="0">
                  <a:pos x="T4" y="T5"/>
                </a:cxn>
                <a:cxn ang="0">
                  <a:pos x="T6" y="T7"/>
                </a:cxn>
                <a:cxn ang="0">
                  <a:pos x="T8" y="T9"/>
                </a:cxn>
              </a:cxnLst>
              <a:rect l="0" t="0" r="r" b="b"/>
              <a:pathLst>
                <a:path w="35" h="30">
                  <a:moveTo>
                    <a:pt x="27" y="15"/>
                  </a:moveTo>
                  <a:cubicBezTo>
                    <a:pt x="25" y="22"/>
                    <a:pt x="32" y="21"/>
                    <a:pt x="35" y="25"/>
                  </a:cubicBezTo>
                  <a:cubicBezTo>
                    <a:pt x="35" y="27"/>
                    <a:pt x="31" y="28"/>
                    <a:pt x="32" y="30"/>
                  </a:cubicBezTo>
                  <a:cubicBezTo>
                    <a:pt x="21" y="24"/>
                    <a:pt x="9" y="22"/>
                    <a:pt x="0" y="11"/>
                  </a:cubicBezTo>
                  <a:cubicBezTo>
                    <a:pt x="9" y="0"/>
                    <a:pt x="17" y="18"/>
                    <a:pt x="2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7" name="Freeform 29"/>
            <p:cNvSpPr>
              <a:spLocks/>
            </p:cNvSpPr>
            <p:nvPr/>
          </p:nvSpPr>
          <p:spPr bwMode="auto">
            <a:xfrm>
              <a:off x="3891" y="1846"/>
              <a:ext cx="82" cy="102"/>
            </a:xfrm>
            <a:custGeom>
              <a:avLst/>
              <a:gdLst>
                <a:gd name="T0" fmla="*/ 22 w 30"/>
                <a:gd name="T1" fmla="*/ 0 h 38"/>
                <a:gd name="T2" fmla="*/ 15 w 30"/>
                <a:gd name="T3" fmla="*/ 38 h 38"/>
                <a:gd name="T4" fmla="*/ 22 w 30"/>
                <a:gd name="T5" fmla="*/ 0 h 38"/>
              </a:gdLst>
              <a:ahLst/>
              <a:cxnLst>
                <a:cxn ang="0">
                  <a:pos x="T0" y="T1"/>
                </a:cxn>
                <a:cxn ang="0">
                  <a:pos x="T2" y="T3"/>
                </a:cxn>
                <a:cxn ang="0">
                  <a:pos x="T4" y="T5"/>
                </a:cxn>
              </a:cxnLst>
              <a:rect l="0" t="0" r="r" b="b"/>
              <a:pathLst>
                <a:path w="30" h="38">
                  <a:moveTo>
                    <a:pt x="22" y="0"/>
                  </a:moveTo>
                  <a:cubicBezTo>
                    <a:pt x="30" y="15"/>
                    <a:pt x="18" y="25"/>
                    <a:pt x="15" y="38"/>
                  </a:cubicBezTo>
                  <a:cubicBezTo>
                    <a:pt x="0" y="31"/>
                    <a:pt x="12" y="6"/>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8" name="Freeform 30"/>
            <p:cNvSpPr>
              <a:spLocks/>
            </p:cNvSpPr>
            <p:nvPr/>
          </p:nvSpPr>
          <p:spPr bwMode="auto">
            <a:xfrm>
              <a:off x="3580" y="2053"/>
              <a:ext cx="84" cy="60"/>
            </a:xfrm>
            <a:custGeom>
              <a:avLst/>
              <a:gdLst>
                <a:gd name="T0" fmla="*/ 6 w 31"/>
                <a:gd name="T1" fmla="*/ 0 h 22"/>
                <a:gd name="T2" fmla="*/ 31 w 31"/>
                <a:gd name="T3" fmla="*/ 12 h 22"/>
                <a:gd name="T4" fmla="*/ 0 w 31"/>
                <a:gd name="T5" fmla="*/ 5 h 22"/>
                <a:gd name="T6" fmla="*/ 6 w 31"/>
                <a:gd name="T7" fmla="*/ 0 h 22"/>
              </a:gdLst>
              <a:ahLst/>
              <a:cxnLst>
                <a:cxn ang="0">
                  <a:pos x="T0" y="T1"/>
                </a:cxn>
                <a:cxn ang="0">
                  <a:pos x="T2" y="T3"/>
                </a:cxn>
                <a:cxn ang="0">
                  <a:pos x="T4" y="T5"/>
                </a:cxn>
                <a:cxn ang="0">
                  <a:pos x="T6" y="T7"/>
                </a:cxn>
              </a:cxnLst>
              <a:rect l="0" t="0" r="r" b="b"/>
              <a:pathLst>
                <a:path w="31" h="22">
                  <a:moveTo>
                    <a:pt x="6" y="0"/>
                  </a:moveTo>
                  <a:cubicBezTo>
                    <a:pt x="15" y="4"/>
                    <a:pt x="23" y="8"/>
                    <a:pt x="31" y="12"/>
                  </a:cubicBezTo>
                  <a:cubicBezTo>
                    <a:pt x="23" y="22"/>
                    <a:pt x="9" y="14"/>
                    <a:pt x="0" y="5"/>
                  </a:cubicBezTo>
                  <a:cubicBezTo>
                    <a:pt x="1" y="3"/>
                    <a:pt x="4" y="1"/>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9" name="Freeform 31"/>
            <p:cNvSpPr>
              <a:spLocks/>
            </p:cNvSpPr>
            <p:nvPr/>
          </p:nvSpPr>
          <p:spPr bwMode="auto">
            <a:xfrm>
              <a:off x="3575" y="2121"/>
              <a:ext cx="89" cy="59"/>
            </a:xfrm>
            <a:custGeom>
              <a:avLst/>
              <a:gdLst>
                <a:gd name="T0" fmla="*/ 0 w 33"/>
                <a:gd name="T1" fmla="*/ 3 h 22"/>
                <a:gd name="T2" fmla="*/ 33 w 33"/>
                <a:gd name="T3" fmla="*/ 6 h 22"/>
                <a:gd name="T4" fmla="*/ 33 w 33"/>
                <a:gd name="T5" fmla="*/ 11 h 22"/>
                <a:gd name="T6" fmla="*/ 0 w 33"/>
                <a:gd name="T7" fmla="*/ 3 h 22"/>
              </a:gdLst>
              <a:ahLst/>
              <a:cxnLst>
                <a:cxn ang="0">
                  <a:pos x="T0" y="T1"/>
                </a:cxn>
                <a:cxn ang="0">
                  <a:pos x="T2" y="T3"/>
                </a:cxn>
                <a:cxn ang="0">
                  <a:pos x="T4" y="T5"/>
                </a:cxn>
                <a:cxn ang="0">
                  <a:pos x="T6" y="T7"/>
                </a:cxn>
              </a:cxnLst>
              <a:rect l="0" t="0" r="r" b="b"/>
              <a:pathLst>
                <a:path w="33" h="22">
                  <a:moveTo>
                    <a:pt x="0" y="3"/>
                  </a:moveTo>
                  <a:cubicBezTo>
                    <a:pt x="12" y="0"/>
                    <a:pt x="23" y="2"/>
                    <a:pt x="33" y="6"/>
                  </a:cubicBezTo>
                  <a:cubicBezTo>
                    <a:pt x="32" y="7"/>
                    <a:pt x="32" y="9"/>
                    <a:pt x="33" y="11"/>
                  </a:cubicBezTo>
                  <a:cubicBezTo>
                    <a:pt x="20" y="16"/>
                    <a:pt x="3" y="2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0" name="Freeform 32"/>
            <p:cNvSpPr>
              <a:spLocks/>
            </p:cNvSpPr>
            <p:nvPr/>
          </p:nvSpPr>
          <p:spPr bwMode="auto">
            <a:xfrm>
              <a:off x="4013" y="1908"/>
              <a:ext cx="62" cy="89"/>
            </a:xfrm>
            <a:custGeom>
              <a:avLst/>
              <a:gdLst>
                <a:gd name="T0" fmla="*/ 22 w 23"/>
                <a:gd name="T1" fmla="*/ 0 h 33"/>
                <a:gd name="T2" fmla="*/ 1 w 23"/>
                <a:gd name="T3" fmla="*/ 33 h 33"/>
                <a:gd name="T4" fmla="*/ 6 w 23"/>
                <a:gd name="T5" fmla="*/ 18 h 33"/>
                <a:gd name="T6" fmla="*/ 22 w 23"/>
                <a:gd name="T7" fmla="*/ 0 h 33"/>
              </a:gdLst>
              <a:ahLst/>
              <a:cxnLst>
                <a:cxn ang="0">
                  <a:pos x="T0" y="T1"/>
                </a:cxn>
                <a:cxn ang="0">
                  <a:pos x="T2" y="T3"/>
                </a:cxn>
                <a:cxn ang="0">
                  <a:pos x="T4" y="T5"/>
                </a:cxn>
                <a:cxn ang="0">
                  <a:pos x="T6" y="T7"/>
                </a:cxn>
              </a:cxnLst>
              <a:rect l="0" t="0" r="r" b="b"/>
              <a:pathLst>
                <a:path w="23" h="33">
                  <a:moveTo>
                    <a:pt x="22" y="0"/>
                  </a:moveTo>
                  <a:cubicBezTo>
                    <a:pt x="23" y="13"/>
                    <a:pt x="14" y="24"/>
                    <a:pt x="1" y="33"/>
                  </a:cubicBezTo>
                  <a:cubicBezTo>
                    <a:pt x="0" y="29"/>
                    <a:pt x="3" y="23"/>
                    <a:pt x="6" y="18"/>
                  </a:cubicBezTo>
                  <a:cubicBezTo>
                    <a:pt x="9" y="12"/>
                    <a:pt x="12" y="5"/>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1" name="Freeform 33"/>
            <p:cNvSpPr>
              <a:spLocks/>
            </p:cNvSpPr>
            <p:nvPr/>
          </p:nvSpPr>
          <p:spPr bwMode="auto">
            <a:xfrm>
              <a:off x="3586" y="2183"/>
              <a:ext cx="78" cy="65"/>
            </a:xfrm>
            <a:custGeom>
              <a:avLst/>
              <a:gdLst>
                <a:gd name="T0" fmla="*/ 24 w 29"/>
                <a:gd name="T1" fmla="*/ 10 h 24"/>
                <a:gd name="T2" fmla="*/ 28 w 29"/>
                <a:gd name="T3" fmla="*/ 15 h 24"/>
                <a:gd name="T4" fmla="*/ 4 w 29"/>
                <a:gd name="T5" fmla="*/ 24 h 24"/>
                <a:gd name="T6" fmla="*/ 0 w 29"/>
                <a:gd name="T7" fmla="*/ 16 h 24"/>
                <a:gd name="T8" fmla="*/ 29 w 29"/>
                <a:gd name="T9" fmla="*/ 8 h 24"/>
                <a:gd name="T10" fmla="*/ 24 w 29"/>
                <a:gd name="T11" fmla="*/ 10 h 24"/>
              </a:gdLst>
              <a:ahLst/>
              <a:cxnLst>
                <a:cxn ang="0">
                  <a:pos x="T0" y="T1"/>
                </a:cxn>
                <a:cxn ang="0">
                  <a:pos x="T2" y="T3"/>
                </a:cxn>
                <a:cxn ang="0">
                  <a:pos x="T4" y="T5"/>
                </a:cxn>
                <a:cxn ang="0">
                  <a:pos x="T6" y="T7"/>
                </a:cxn>
                <a:cxn ang="0">
                  <a:pos x="T8" y="T9"/>
                </a:cxn>
                <a:cxn ang="0">
                  <a:pos x="T10" y="T11"/>
                </a:cxn>
              </a:cxnLst>
              <a:rect l="0" t="0" r="r" b="b"/>
              <a:pathLst>
                <a:path w="29" h="24">
                  <a:moveTo>
                    <a:pt x="24" y="10"/>
                  </a:moveTo>
                  <a:cubicBezTo>
                    <a:pt x="22" y="12"/>
                    <a:pt x="28" y="12"/>
                    <a:pt x="28" y="15"/>
                  </a:cubicBezTo>
                  <a:cubicBezTo>
                    <a:pt x="22" y="24"/>
                    <a:pt x="12" y="21"/>
                    <a:pt x="4" y="24"/>
                  </a:cubicBezTo>
                  <a:cubicBezTo>
                    <a:pt x="3" y="21"/>
                    <a:pt x="1" y="19"/>
                    <a:pt x="0" y="16"/>
                  </a:cubicBezTo>
                  <a:cubicBezTo>
                    <a:pt x="10" y="11"/>
                    <a:pt x="22" y="0"/>
                    <a:pt x="29" y="8"/>
                  </a:cubicBezTo>
                  <a:cubicBezTo>
                    <a:pt x="27" y="9"/>
                    <a:pt x="25" y="11"/>
                    <a:pt x="2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2" name="Freeform 34"/>
            <p:cNvSpPr>
              <a:spLocks/>
            </p:cNvSpPr>
            <p:nvPr/>
          </p:nvSpPr>
          <p:spPr bwMode="auto">
            <a:xfrm>
              <a:off x="4054" y="2013"/>
              <a:ext cx="59" cy="62"/>
            </a:xfrm>
            <a:custGeom>
              <a:avLst/>
              <a:gdLst>
                <a:gd name="T0" fmla="*/ 21 w 22"/>
                <a:gd name="T1" fmla="*/ 1 h 23"/>
                <a:gd name="T2" fmla="*/ 1 w 22"/>
                <a:gd name="T3" fmla="*/ 17 h 23"/>
                <a:gd name="T4" fmla="*/ 21 w 22"/>
                <a:gd name="T5" fmla="*/ 1 h 23"/>
              </a:gdLst>
              <a:ahLst/>
              <a:cxnLst>
                <a:cxn ang="0">
                  <a:pos x="T0" y="T1"/>
                </a:cxn>
                <a:cxn ang="0">
                  <a:pos x="T2" y="T3"/>
                </a:cxn>
                <a:cxn ang="0">
                  <a:pos x="T4" y="T5"/>
                </a:cxn>
              </a:cxnLst>
              <a:rect l="0" t="0" r="r" b="b"/>
              <a:pathLst>
                <a:path w="22" h="23">
                  <a:moveTo>
                    <a:pt x="21" y="1"/>
                  </a:moveTo>
                  <a:cubicBezTo>
                    <a:pt x="22" y="9"/>
                    <a:pt x="10" y="23"/>
                    <a:pt x="1" y="17"/>
                  </a:cubicBezTo>
                  <a:cubicBezTo>
                    <a:pt x="0" y="8"/>
                    <a:pt x="12" y="0"/>
                    <a:pt x="2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3" name="Freeform 35"/>
            <p:cNvSpPr>
              <a:spLocks noEditPoints="1"/>
            </p:cNvSpPr>
            <p:nvPr/>
          </p:nvSpPr>
          <p:spPr bwMode="auto">
            <a:xfrm>
              <a:off x="3683" y="1948"/>
              <a:ext cx="419" cy="540"/>
            </a:xfrm>
            <a:custGeom>
              <a:avLst/>
              <a:gdLst>
                <a:gd name="T0" fmla="*/ 149 w 155"/>
                <a:gd name="T1" fmla="*/ 133 h 200"/>
                <a:gd name="T2" fmla="*/ 155 w 155"/>
                <a:gd name="T3" fmla="*/ 167 h 200"/>
                <a:gd name="T4" fmla="*/ 153 w 155"/>
                <a:gd name="T5" fmla="*/ 184 h 200"/>
                <a:gd name="T6" fmla="*/ 119 w 155"/>
                <a:gd name="T7" fmla="*/ 191 h 200"/>
                <a:gd name="T8" fmla="*/ 102 w 155"/>
                <a:gd name="T9" fmla="*/ 181 h 200"/>
                <a:gd name="T10" fmla="*/ 82 w 155"/>
                <a:gd name="T11" fmla="*/ 170 h 200"/>
                <a:gd name="T12" fmla="*/ 19 w 155"/>
                <a:gd name="T13" fmla="*/ 117 h 200"/>
                <a:gd name="T14" fmla="*/ 42 w 155"/>
                <a:gd name="T15" fmla="*/ 7 h 200"/>
                <a:gd name="T16" fmla="*/ 138 w 155"/>
                <a:gd name="T17" fmla="*/ 60 h 200"/>
                <a:gd name="T18" fmla="*/ 137 w 155"/>
                <a:gd name="T19" fmla="*/ 132 h 200"/>
                <a:gd name="T20" fmla="*/ 126 w 155"/>
                <a:gd name="T21" fmla="*/ 55 h 200"/>
                <a:gd name="T22" fmla="*/ 36 w 155"/>
                <a:gd name="T23" fmla="*/ 21 h 200"/>
                <a:gd name="T24" fmla="*/ 77 w 155"/>
                <a:gd name="T25" fmla="*/ 143 h 200"/>
                <a:gd name="T26" fmla="*/ 98 w 155"/>
                <a:gd name="T27" fmla="*/ 157 h 200"/>
                <a:gd name="T28" fmla="*/ 45 w 155"/>
                <a:gd name="T29" fmla="*/ 89 h 200"/>
                <a:gd name="T30" fmla="*/ 72 w 155"/>
                <a:gd name="T31" fmla="*/ 74 h 200"/>
                <a:gd name="T32" fmla="*/ 96 w 155"/>
                <a:gd name="T33" fmla="*/ 60 h 200"/>
                <a:gd name="T34" fmla="*/ 131 w 155"/>
                <a:gd name="T35" fmla="*/ 137 h 200"/>
                <a:gd name="T36" fmla="*/ 81 w 155"/>
                <a:gd name="T37" fmla="*/ 94 h 200"/>
                <a:gd name="T38" fmla="*/ 71 w 155"/>
                <a:gd name="T39" fmla="*/ 79 h 200"/>
                <a:gd name="T40" fmla="*/ 72 w 155"/>
                <a:gd name="T41" fmla="*/ 103 h 200"/>
                <a:gd name="T42" fmla="*/ 64 w 155"/>
                <a:gd name="T43" fmla="*/ 97 h 200"/>
                <a:gd name="T44" fmla="*/ 104 w 155"/>
                <a:gd name="T45" fmla="*/ 152 h 200"/>
                <a:gd name="T46" fmla="*/ 88 w 155"/>
                <a:gd name="T47" fmla="*/ 72 h 200"/>
                <a:gd name="T48" fmla="*/ 76 w 155"/>
                <a:gd name="T49" fmla="*/ 74 h 200"/>
                <a:gd name="T50" fmla="*/ 109 w 155"/>
                <a:gd name="T51" fmla="*/ 173 h 200"/>
                <a:gd name="T52" fmla="*/ 115 w 155"/>
                <a:gd name="T53" fmla="*/ 155 h 200"/>
                <a:gd name="T54" fmla="*/ 116 w 155"/>
                <a:gd name="T55" fmla="*/ 158 h 200"/>
                <a:gd name="T56" fmla="*/ 108 w 155"/>
                <a:gd name="T57" fmla="*/ 154 h 200"/>
                <a:gd name="T58" fmla="*/ 129 w 155"/>
                <a:gd name="T59" fmla="*/ 155 h 200"/>
                <a:gd name="T60" fmla="*/ 135 w 155"/>
                <a:gd name="T61" fmla="*/ 145 h 200"/>
                <a:gd name="T62" fmla="*/ 144 w 155"/>
                <a:gd name="T63" fmla="*/ 144 h 200"/>
                <a:gd name="T64" fmla="*/ 144 w 155"/>
                <a:gd name="T65" fmla="*/ 137 h 200"/>
                <a:gd name="T66" fmla="*/ 122 w 155"/>
                <a:gd name="T67" fmla="*/ 160 h 200"/>
                <a:gd name="T68" fmla="*/ 129 w 155"/>
                <a:gd name="T69" fmla="*/ 155 h 200"/>
                <a:gd name="T70" fmla="*/ 98 w 155"/>
                <a:gd name="T71" fmla="*/ 173 h 200"/>
                <a:gd name="T72" fmla="*/ 96 w 155"/>
                <a:gd name="T73" fmla="*/ 177 h 200"/>
                <a:gd name="T74" fmla="*/ 98 w 155"/>
                <a:gd name="T75" fmla="*/ 173 h 200"/>
                <a:gd name="T76" fmla="*/ 91 w 155"/>
                <a:gd name="T77" fmla="*/ 176 h 200"/>
                <a:gd name="T78" fmla="*/ 91 w 155"/>
                <a:gd name="T79" fmla="*/ 176 h 200"/>
                <a:gd name="T80" fmla="*/ 110 w 155"/>
                <a:gd name="T81" fmla="*/ 183 h 200"/>
                <a:gd name="T82" fmla="*/ 110 w 155"/>
                <a:gd name="T83" fmla="*/ 183 h 200"/>
                <a:gd name="T84" fmla="*/ 113 w 155"/>
                <a:gd name="T85" fmla="*/ 185 h 200"/>
                <a:gd name="T86" fmla="*/ 113 w 155"/>
                <a:gd name="T87" fmla="*/ 185 h 200"/>
                <a:gd name="T88" fmla="*/ 125 w 155"/>
                <a:gd name="T89" fmla="*/ 177 h 200"/>
                <a:gd name="T90" fmla="*/ 134 w 155"/>
                <a:gd name="T91" fmla="*/ 163 h 200"/>
                <a:gd name="T92" fmla="*/ 122 w 155"/>
                <a:gd name="T93" fmla="*/ 171 h 200"/>
                <a:gd name="T94" fmla="*/ 119 w 155"/>
                <a:gd name="T95" fmla="*/ 171 h 200"/>
                <a:gd name="T96" fmla="*/ 122 w 155"/>
                <a:gd name="T97" fmla="*/ 171 h 200"/>
                <a:gd name="T98" fmla="*/ 137 w 155"/>
                <a:gd name="T99" fmla="*/ 166 h 200"/>
                <a:gd name="T100" fmla="*/ 138 w 155"/>
                <a:gd name="T101" fmla="*/ 161 h 200"/>
                <a:gd name="T102" fmla="*/ 137 w 155"/>
                <a:gd name="T103" fmla="*/ 166 h 200"/>
                <a:gd name="T104" fmla="*/ 127 w 155"/>
                <a:gd name="T105" fmla="*/ 182 h 200"/>
                <a:gd name="T106" fmla="*/ 127 w 155"/>
                <a:gd name="T107" fmla="*/ 182 h 200"/>
                <a:gd name="T108" fmla="*/ 144 w 155"/>
                <a:gd name="T109" fmla="*/ 184 h 200"/>
                <a:gd name="T110" fmla="*/ 141 w 155"/>
                <a:gd name="T111" fmla="*/ 176 h 200"/>
                <a:gd name="T112" fmla="*/ 127 w 155"/>
                <a:gd name="T113" fmla="*/ 190 h 200"/>
                <a:gd name="T114" fmla="*/ 128 w 155"/>
                <a:gd name="T115" fmla="*/ 189 h 200"/>
                <a:gd name="T116" fmla="*/ 127 w 155"/>
                <a:gd name="T117" fmla="*/ 190 h 200"/>
                <a:gd name="T118" fmla="*/ 131 w 155"/>
                <a:gd name="T119" fmla="*/ 188 h 200"/>
                <a:gd name="T120" fmla="*/ 132 w 155"/>
                <a:gd name="T121" fmla="*/ 183 h 200"/>
                <a:gd name="T122" fmla="*/ 131 w 155"/>
                <a:gd name="T123" fmla="*/ 18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200">
                  <a:moveTo>
                    <a:pt x="137" y="132"/>
                  </a:moveTo>
                  <a:cubicBezTo>
                    <a:pt x="140" y="135"/>
                    <a:pt x="145" y="130"/>
                    <a:pt x="149" y="133"/>
                  </a:cubicBezTo>
                  <a:cubicBezTo>
                    <a:pt x="154" y="141"/>
                    <a:pt x="155" y="148"/>
                    <a:pt x="149" y="153"/>
                  </a:cubicBezTo>
                  <a:cubicBezTo>
                    <a:pt x="152" y="158"/>
                    <a:pt x="154" y="163"/>
                    <a:pt x="155" y="167"/>
                  </a:cubicBezTo>
                  <a:cubicBezTo>
                    <a:pt x="154" y="170"/>
                    <a:pt x="153" y="172"/>
                    <a:pt x="149" y="174"/>
                  </a:cubicBezTo>
                  <a:cubicBezTo>
                    <a:pt x="150" y="177"/>
                    <a:pt x="154" y="182"/>
                    <a:pt x="153" y="184"/>
                  </a:cubicBezTo>
                  <a:cubicBezTo>
                    <a:pt x="144" y="190"/>
                    <a:pt x="135" y="195"/>
                    <a:pt x="125" y="200"/>
                  </a:cubicBezTo>
                  <a:cubicBezTo>
                    <a:pt x="123" y="199"/>
                    <a:pt x="121" y="194"/>
                    <a:pt x="119" y="191"/>
                  </a:cubicBezTo>
                  <a:cubicBezTo>
                    <a:pt x="116" y="190"/>
                    <a:pt x="111" y="193"/>
                    <a:pt x="108" y="192"/>
                  </a:cubicBezTo>
                  <a:cubicBezTo>
                    <a:pt x="106" y="189"/>
                    <a:pt x="104" y="185"/>
                    <a:pt x="102" y="181"/>
                  </a:cubicBezTo>
                  <a:cubicBezTo>
                    <a:pt x="97" y="181"/>
                    <a:pt x="92" y="183"/>
                    <a:pt x="89" y="182"/>
                  </a:cubicBezTo>
                  <a:cubicBezTo>
                    <a:pt x="86" y="178"/>
                    <a:pt x="84" y="174"/>
                    <a:pt x="82" y="170"/>
                  </a:cubicBezTo>
                  <a:cubicBezTo>
                    <a:pt x="84" y="168"/>
                    <a:pt x="87" y="165"/>
                    <a:pt x="90" y="163"/>
                  </a:cubicBezTo>
                  <a:cubicBezTo>
                    <a:pt x="70" y="151"/>
                    <a:pt x="36" y="143"/>
                    <a:pt x="19" y="117"/>
                  </a:cubicBezTo>
                  <a:cubicBezTo>
                    <a:pt x="2" y="94"/>
                    <a:pt x="0" y="65"/>
                    <a:pt x="5" y="45"/>
                  </a:cubicBezTo>
                  <a:cubicBezTo>
                    <a:pt x="12" y="30"/>
                    <a:pt x="21" y="17"/>
                    <a:pt x="42" y="7"/>
                  </a:cubicBezTo>
                  <a:cubicBezTo>
                    <a:pt x="57" y="1"/>
                    <a:pt x="72" y="0"/>
                    <a:pt x="83" y="3"/>
                  </a:cubicBezTo>
                  <a:cubicBezTo>
                    <a:pt x="101" y="10"/>
                    <a:pt x="131" y="33"/>
                    <a:pt x="138" y="60"/>
                  </a:cubicBezTo>
                  <a:cubicBezTo>
                    <a:pt x="141" y="70"/>
                    <a:pt x="137" y="82"/>
                    <a:pt x="136" y="92"/>
                  </a:cubicBezTo>
                  <a:cubicBezTo>
                    <a:pt x="133" y="107"/>
                    <a:pt x="126" y="117"/>
                    <a:pt x="137" y="132"/>
                  </a:cubicBezTo>
                  <a:close/>
                  <a:moveTo>
                    <a:pt x="126" y="55"/>
                  </a:moveTo>
                  <a:cubicBezTo>
                    <a:pt x="126" y="55"/>
                    <a:pt x="126" y="55"/>
                    <a:pt x="126" y="55"/>
                  </a:cubicBezTo>
                  <a:cubicBezTo>
                    <a:pt x="116" y="30"/>
                    <a:pt x="100" y="28"/>
                    <a:pt x="84" y="13"/>
                  </a:cubicBezTo>
                  <a:cubicBezTo>
                    <a:pt x="67" y="8"/>
                    <a:pt x="50" y="8"/>
                    <a:pt x="36" y="21"/>
                  </a:cubicBezTo>
                  <a:cubicBezTo>
                    <a:pt x="10" y="45"/>
                    <a:pt x="3" y="78"/>
                    <a:pt x="29" y="112"/>
                  </a:cubicBezTo>
                  <a:cubicBezTo>
                    <a:pt x="42" y="130"/>
                    <a:pt x="62" y="133"/>
                    <a:pt x="77" y="143"/>
                  </a:cubicBezTo>
                  <a:cubicBezTo>
                    <a:pt x="81" y="145"/>
                    <a:pt x="83" y="149"/>
                    <a:pt x="86" y="152"/>
                  </a:cubicBezTo>
                  <a:cubicBezTo>
                    <a:pt x="89" y="154"/>
                    <a:pt x="92" y="161"/>
                    <a:pt x="98" y="157"/>
                  </a:cubicBezTo>
                  <a:cubicBezTo>
                    <a:pt x="99" y="151"/>
                    <a:pt x="92" y="145"/>
                    <a:pt x="87" y="140"/>
                  </a:cubicBezTo>
                  <a:cubicBezTo>
                    <a:pt x="73" y="125"/>
                    <a:pt x="53" y="107"/>
                    <a:pt x="45" y="89"/>
                  </a:cubicBezTo>
                  <a:cubicBezTo>
                    <a:pt x="48" y="88"/>
                    <a:pt x="50" y="92"/>
                    <a:pt x="54" y="89"/>
                  </a:cubicBezTo>
                  <a:cubicBezTo>
                    <a:pt x="54" y="80"/>
                    <a:pt x="64" y="76"/>
                    <a:pt x="72" y="74"/>
                  </a:cubicBezTo>
                  <a:cubicBezTo>
                    <a:pt x="73" y="66"/>
                    <a:pt x="83" y="71"/>
                    <a:pt x="84" y="63"/>
                  </a:cubicBezTo>
                  <a:cubicBezTo>
                    <a:pt x="89" y="66"/>
                    <a:pt x="91" y="60"/>
                    <a:pt x="96" y="60"/>
                  </a:cubicBezTo>
                  <a:cubicBezTo>
                    <a:pt x="112" y="88"/>
                    <a:pt x="110" y="117"/>
                    <a:pt x="124" y="141"/>
                  </a:cubicBezTo>
                  <a:cubicBezTo>
                    <a:pt x="126" y="140"/>
                    <a:pt x="128" y="138"/>
                    <a:pt x="131" y="137"/>
                  </a:cubicBezTo>
                  <a:cubicBezTo>
                    <a:pt x="111" y="110"/>
                    <a:pt x="140" y="85"/>
                    <a:pt x="126" y="55"/>
                  </a:cubicBezTo>
                  <a:close/>
                  <a:moveTo>
                    <a:pt x="81" y="94"/>
                  </a:moveTo>
                  <a:cubicBezTo>
                    <a:pt x="81" y="94"/>
                    <a:pt x="81" y="94"/>
                    <a:pt x="81" y="94"/>
                  </a:cubicBezTo>
                  <a:cubicBezTo>
                    <a:pt x="76" y="91"/>
                    <a:pt x="75" y="81"/>
                    <a:pt x="71" y="79"/>
                  </a:cubicBezTo>
                  <a:cubicBezTo>
                    <a:pt x="70" y="80"/>
                    <a:pt x="68" y="80"/>
                    <a:pt x="67" y="81"/>
                  </a:cubicBezTo>
                  <a:cubicBezTo>
                    <a:pt x="67" y="86"/>
                    <a:pt x="80" y="98"/>
                    <a:pt x="72" y="103"/>
                  </a:cubicBezTo>
                  <a:cubicBezTo>
                    <a:pt x="68" y="97"/>
                    <a:pt x="65" y="91"/>
                    <a:pt x="61" y="84"/>
                  </a:cubicBezTo>
                  <a:cubicBezTo>
                    <a:pt x="51" y="88"/>
                    <a:pt x="61" y="93"/>
                    <a:pt x="64" y="97"/>
                  </a:cubicBezTo>
                  <a:cubicBezTo>
                    <a:pt x="65" y="100"/>
                    <a:pt x="63" y="102"/>
                    <a:pt x="65" y="106"/>
                  </a:cubicBezTo>
                  <a:cubicBezTo>
                    <a:pt x="79" y="116"/>
                    <a:pt x="91" y="137"/>
                    <a:pt x="104" y="152"/>
                  </a:cubicBezTo>
                  <a:cubicBezTo>
                    <a:pt x="109" y="150"/>
                    <a:pt x="113" y="147"/>
                    <a:pt x="116" y="144"/>
                  </a:cubicBezTo>
                  <a:cubicBezTo>
                    <a:pt x="104" y="119"/>
                    <a:pt x="104" y="90"/>
                    <a:pt x="88" y="72"/>
                  </a:cubicBezTo>
                  <a:cubicBezTo>
                    <a:pt x="82" y="75"/>
                    <a:pt x="92" y="82"/>
                    <a:pt x="86" y="85"/>
                  </a:cubicBezTo>
                  <a:cubicBezTo>
                    <a:pt x="83" y="81"/>
                    <a:pt x="82" y="71"/>
                    <a:pt x="76" y="74"/>
                  </a:cubicBezTo>
                  <a:cubicBezTo>
                    <a:pt x="81" y="80"/>
                    <a:pt x="87" y="88"/>
                    <a:pt x="81" y="94"/>
                  </a:cubicBezTo>
                  <a:close/>
                  <a:moveTo>
                    <a:pt x="109" y="173"/>
                  </a:moveTo>
                  <a:cubicBezTo>
                    <a:pt x="109" y="173"/>
                    <a:pt x="109" y="173"/>
                    <a:pt x="109" y="173"/>
                  </a:cubicBezTo>
                  <a:cubicBezTo>
                    <a:pt x="112" y="169"/>
                    <a:pt x="107" y="161"/>
                    <a:pt x="115" y="155"/>
                  </a:cubicBezTo>
                  <a:cubicBezTo>
                    <a:pt x="116" y="160"/>
                    <a:pt x="110" y="167"/>
                    <a:pt x="114" y="170"/>
                  </a:cubicBezTo>
                  <a:cubicBezTo>
                    <a:pt x="119" y="167"/>
                    <a:pt x="119" y="163"/>
                    <a:pt x="116" y="158"/>
                  </a:cubicBezTo>
                  <a:cubicBezTo>
                    <a:pt x="118" y="155"/>
                    <a:pt x="122" y="152"/>
                    <a:pt x="120" y="147"/>
                  </a:cubicBezTo>
                  <a:cubicBezTo>
                    <a:pt x="118" y="147"/>
                    <a:pt x="114" y="152"/>
                    <a:pt x="108" y="154"/>
                  </a:cubicBezTo>
                  <a:cubicBezTo>
                    <a:pt x="110" y="160"/>
                    <a:pt x="104" y="169"/>
                    <a:pt x="109" y="173"/>
                  </a:cubicBezTo>
                  <a:close/>
                  <a:moveTo>
                    <a:pt x="129" y="155"/>
                  </a:moveTo>
                  <a:cubicBezTo>
                    <a:pt x="129" y="155"/>
                    <a:pt x="129" y="155"/>
                    <a:pt x="129" y="155"/>
                  </a:cubicBezTo>
                  <a:cubicBezTo>
                    <a:pt x="131" y="153"/>
                    <a:pt x="132" y="144"/>
                    <a:pt x="135" y="145"/>
                  </a:cubicBezTo>
                  <a:cubicBezTo>
                    <a:pt x="136" y="149"/>
                    <a:pt x="132" y="151"/>
                    <a:pt x="134" y="156"/>
                  </a:cubicBezTo>
                  <a:cubicBezTo>
                    <a:pt x="141" y="154"/>
                    <a:pt x="137" y="144"/>
                    <a:pt x="144" y="144"/>
                  </a:cubicBezTo>
                  <a:cubicBezTo>
                    <a:pt x="143" y="147"/>
                    <a:pt x="141" y="150"/>
                    <a:pt x="143" y="154"/>
                  </a:cubicBezTo>
                  <a:cubicBezTo>
                    <a:pt x="151" y="150"/>
                    <a:pt x="150" y="142"/>
                    <a:pt x="144" y="137"/>
                  </a:cubicBezTo>
                  <a:cubicBezTo>
                    <a:pt x="136" y="142"/>
                    <a:pt x="130" y="141"/>
                    <a:pt x="122" y="145"/>
                  </a:cubicBezTo>
                  <a:cubicBezTo>
                    <a:pt x="124" y="151"/>
                    <a:pt x="120" y="154"/>
                    <a:pt x="122" y="160"/>
                  </a:cubicBezTo>
                  <a:cubicBezTo>
                    <a:pt x="128" y="157"/>
                    <a:pt x="125" y="146"/>
                    <a:pt x="130" y="146"/>
                  </a:cubicBezTo>
                  <a:cubicBezTo>
                    <a:pt x="131" y="149"/>
                    <a:pt x="125" y="155"/>
                    <a:pt x="129" y="155"/>
                  </a:cubicBezTo>
                  <a:close/>
                  <a:moveTo>
                    <a:pt x="98" y="173"/>
                  </a:moveTo>
                  <a:cubicBezTo>
                    <a:pt x="98" y="173"/>
                    <a:pt x="98" y="173"/>
                    <a:pt x="98" y="173"/>
                  </a:cubicBezTo>
                  <a:cubicBezTo>
                    <a:pt x="97" y="171"/>
                    <a:pt x="98" y="170"/>
                    <a:pt x="97" y="168"/>
                  </a:cubicBezTo>
                  <a:cubicBezTo>
                    <a:pt x="94" y="170"/>
                    <a:pt x="96" y="174"/>
                    <a:pt x="96" y="177"/>
                  </a:cubicBezTo>
                  <a:cubicBezTo>
                    <a:pt x="107" y="176"/>
                    <a:pt x="103" y="163"/>
                    <a:pt x="107" y="157"/>
                  </a:cubicBezTo>
                  <a:cubicBezTo>
                    <a:pt x="98" y="157"/>
                    <a:pt x="104" y="169"/>
                    <a:pt x="98" y="173"/>
                  </a:cubicBezTo>
                  <a:close/>
                  <a:moveTo>
                    <a:pt x="91" y="176"/>
                  </a:moveTo>
                  <a:cubicBezTo>
                    <a:pt x="91" y="176"/>
                    <a:pt x="91" y="176"/>
                    <a:pt x="91" y="176"/>
                  </a:cubicBezTo>
                  <a:cubicBezTo>
                    <a:pt x="95" y="174"/>
                    <a:pt x="92" y="170"/>
                    <a:pt x="92" y="168"/>
                  </a:cubicBezTo>
                  <a:cubicBezTo>
                    <a:pt x="88" y="169"/>
                    <a:pt x="89" y="172"/>
                    <a:pt x="91" y="176"/>
                  </a:cubicBezTo>
                  <a:close/>
                  <a:moveTo>
                    <a:pt x="110" y="183"/>
                  </a:moveTo>
                  <a:cubicBezTo>
                    <a:pt x="110" y="183"/>
                    <a:pt x="110" y="183"/>
                    <a:pt x="110" y="183"/>
                  </a:cubicBezTo>
                  <a:cubicBezTo>
                    <a:pt x="110" y="180"/>
                    <a:pt x="108" y="176"/>
                    <a:pt x="105" y="178"/>
                  </a:cubicBezTo>
                  <a:cubicBezTo>
                    <a:pt x="105" y="180"/>
                    <a:pt x="107" y="184"/>
                    <a:pt x="110" y="183"/>
                  </a:cubicBezTo>
                  <a:close/>
                  <a:moveTo>
                    <a:pt x="113" y="185"/>
                  </a:moveTo>
                  <a:cubicBezTo>
                    <a:pt x="113" y="185"/>
                    <a:pt x="113" y="185"/>
                    <a:pt x="113" y="185"/>
                  </a:cubicBezTo>
                  <a:cubicBezTo>
                    <a:pt x="116" y="182"/>
                    <a:pt x="113" y="177"/>
                    <a:pt x="115" y="174"/>
                  </a:cubicBezTo>
                  <a:cubicBezTo>
                    <a:pt x="110" y="177"/>
                    <a:pt x="111" y="181"/>
                    <a:pt x="113" y="185"/>
                  </a:cubicBezTo>
                  <a:close/>
                  <a:moveTo>
                    <a:pt x="125" y="177"/>
                  </a:moveTo>
                  <a:cubicBezTo>
                    <a:pt x="125" y="177"/>
                    <a:pt x="125" y="177"/>
                    <a:pt x="125" y="177"/>
                  </a:cubicBezTo>
                  <a:cubicBezTo>
                    <a:pt x="129" y="174"/>
                    <a:pt x="128" y="170"/>
                    <a:pt x="130" y="167"/>
                  </a:cubicBezTo>
                  <a:cubicBezTo>
                    <a:pt x="132" y="170"/>
                    <a:pt x="137" y="167"/>
                    <a:pt x="134" y="163"/>
                  </a:cubicBezTo>
                  <a:cubicBezTo>
                    <a:pt x="127" y="167"/>
                    <a:pt x="121" y="170"/>
                    <a:pt x="125" y="177"/>
                  </a:cubicBezTo>
                  <a:close/>
                  <a:moveTo>
                    <a:pt x="122" y="171"/>
                  </a:moveTo>
                  <a:cubicBezTo>
                    <a:pt x="122" y="171"/>
                    <a:pt x="122" y="171"/>
                    <a:pt x="122" y="171"/>
                  </a:cubicBezTo>
                  <a:cubicBezTo>
                    <a:pt x="121" y="170"/>
                    <a:pt x="121" y="170"/>
                    <a:pt x="119" y="171"/>
                  </a:cubicBezTo>
                  <a:cubicBezTo>
                    <a:pt x="116" y="175"/>
                    <a:pt x="115" y="180"/>
                    <a:pt x="118" y="185"/>
                  </a:cubicBezTo>
                  <a:cubicBezTo>
                    <a:pt x="123" y="181"/>
                    <a:pt x="123" y="176"/>
                    <a:pt x="122" y="171"/>
                  </a:cubicBezTo>
                  <a:close/>
                  <a:moveTo>
                    <a:pt x="137" y="166"/>
                  </a:moveTo>
                  <a:cubicBezTo>
                    <a:pt x="137" y="166"/>
                    <a:pt x="137" y="166"/>
                    <a:pt x="137" y="166"/>
                  </a:cubicBezTo>
                  <a:cubicBezTo>
                    <a:pt x="138" y="165"/>
                    <a:pt x="139" y="165"/>
                    <a:pt x="140" y="164"/>
                  </a:cubicBezTo>
                  <a:cubicBezTo>
                    <a:pt x="139" y="163"/>
                    <a:pt x="139" y="162"/>
                    <a:pt x="138" y="161"/>
                  </a:cubicBezTo>
                  <a:cubicBezTo>
                    <a:pt x="137" y="161"/>
                    <a:pt x="136" y="162"/>
                    <a:pt x="135" y="163"/>
                  </a:cubicBezTo>
                  <a:cubicBezTo>
                    <a:pt x="136" y="164"/>
                    <a:pt x="136" y="165"/>
                    <a:pt x="137" y="166"/>
                  </a:cubicBezTo>
                  <a:close/>
                  <a:moveTo>
                    <a:pt x="127" y="182"/>
                  </a:moveTo>
                  <a:cubicBezTo>
                    <a:pt x="127" y="182"/>
                    <a:pt x="127" y="182"/>
                    <a:pt x="127" y="182"/>
                  </a:cubicBezTo>
                  <a:cubicBezTo>
                    <a:pt x="131" y="178"/>
                    <a:pt x="144" y="176"/>
                    <a:pt x="140" y="170"/>
                  </a:cubicBezTo>
                  <a:cubicBezTo>
                    <a:pt x="135" y="172"/>
                    <a:pt x="126" y="175"/>
                    <a:pt x="127" y="182"/>
                  </a:cubicBezTo>
                  <a:close/>
                  <a:moveTo>
                    <a:pt x="144" y="184"/>
                  </a:moveTo>
                  <a:cubicBezTo>
                    <a:pt x="144" y="184"/>
                    <a:pt x="144" y="184"/>
                    <a:pt x="144" y="184"/>
                  </a:cubicBezTo>
                  <a:cubicBezTo>
                    <a:pt x="145" y="183"/>
                    <a:pt x="147" y="182"/>
                    <a:pt x="148" y="181"/>
                  </a:cubicBezTo>
                  <a:cubicBezTo>
                    <a:pt x="147" y="177"/>
                    <a:pt x="144" y="176"/>
                    <a:pt x="141" y="176"/>
                  </a:cubicBezTo>
                  <a:cubicBezTo>
                    <a:pt x="141" y="179"/>
                    <a:pt x="142" y="181"/>
                    <a:pt x="144" y="184"/>
                  </a:cubicBezTo>
                  <a:close/>
                  <a:moveTo>
                    <a:pt x="127" y="190"/>
                  </a:moveTo>
                  <a:cubicBezTo>
                    <a:pt x="127" y="190"/>
                    <a:pt x="127" y="190"/>
                    <a:pt x="127" y="190"/>
                  </a:cubicBezTo>
                  <a:cubicBezTo>
                    <a:pt x="127" y="190"/>
                    <a:pt x="127" y="189"/>
                    <a:pt x="128" y="189"/>
                  </a:cubicBezTo>
                  <a:cubicBezTo>
                    <a:pt x="127" y="187"/>
                    <a:pt x="126" y="186"/>
                    <a:pt x="124" y="188"/>
                  </a:cubicBezTo>
                  <a:cubicBezTo>
                    <a:pt x="125" y="189"/>
                    <a:pt x="126" y="191"/>
                    <a:pt x="127" y="190"/>
                  </a:cubicBezTo>
                  <a:close/>
                  <a:moveTo>
                    <a:pt x="131" y="188"/>
                  </a:moveTo>
                  <a:cubicBezTo>
                    <a:pt x="131" y="188"/>
                    <a:pt x="131" y="188"/>
                    <a:pt x="131" y="188"/>
                  </a:cubicBezTo>
                  <a:cubicBezTo>
                    <a:pt x="133" y="187"/>
                    <a:pt x="135" y="186"/>
                    <a:pt x="134" y="184"/>
                  </a:cubicBezTo>
                  <a:cubicBezTo>
                    <a:pt x="133" y="184"/>
                    <a:pt x="132" y="184"/>
                    <a:pt x="132" y="183"/>
                  </a:cubicBezTo>
                  <a:cubicBezTo>
                    <a:pt x="131" y="184"/>
                    <a:pt x="130" y="184"/>
                    <a:pt x="130" y="184"/>
                  </a:cubicBezTo>
                  <a:cubicBezTo>
                    <a:pt x="131" y="186"/>
                    <a:pt x="131" y="187"/>
                    <a:pt x="131"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4" name="Freeform 36"/>
            <p:cNvSpPr>
              <a:spLocks/>
            </p:cNvSpPr>
            <p:nvPr/>
          </p:nvSpPr>
          <p:spPr bwMode="auto">
            <a:xfrm>
              <a:off x="3637" y="2259"/>
              <a:ext cx="78" cy="78"/>
            </a:xfrm>
            <a:custGeom>
              <a:avLst/>
              <a:gdLst>
                <a:gd name="T0" fmla="*/ 29 w 29"/>
                <a:gd name="T1" fmla="*/ 3 h 29"/>
                <a:gd name="T2" fmla="*/ 0 w 29"/>
                <a:gd name="T3" fmla="*/ 17 h 29"/>
                <a:gd name="T4" fmla="*/ 29 w 29"/>
                <a:gd name="T5" fmla="*/ 3 h 29"/>
              </a:gdLst>
              <a:ahLst/>
              <a:cxnLst>
                <a:cxn ang="0">
                  <a:pos x="T0" y="T1"/>
                </a:cxn>
                <a:cxn ang="0">
                  <a:pos x="T2" y="T3"/>
                </a:cxn>
                <a:cxn ang="0">
                  <a:pos x="T4" y="T5"/>
                </a:cxn>
              </a:cxnLst>
              <a:rect l="0" t="0" r="r" b="b"/>
              <a:pathLst>
                <a:path w="29" h="29">
                  <a:moveTo>
                    <a:pt x="29" y="3"/>
                  </a:moveTo>
                  <a:cubicBezTo>
                    <a:pt x="27" y="12"/>
                    <a:pt x="8" y="29"/>
                    <a:pt x="0" y="17"/>
                  </a:cubicBezTo>
                  <a:cubicBezTo>
                    <a:pt x="5" y="8"/>
                    <a:pt x="20" y="0"/>
                    <a:pt x="2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grpSp>
        <p:nvGrpSpPr>
          <p:cNvPr id="15" name="Group 39"/>
          <p:cNvGrpSpPr>
            <a:grpSpLocks noChangeAspect="1"/>
          </p:cNvGrpSpPr>
          <p:nvPr/>
        </p:nvGrpSpPr>
        <p:grpSpPr bwMode="auto">
          <a:xfrm>
            <a:off x="9940857" y="2533937"/>
            <a:ext cx="579338" cy="701466"/>
            <a:chOff x="3375" y="1600"/>
            <a:chExt cx="925" cy="1120"/>
          </a:xfrm>
          <a:solidFill>
            <a:srgbClr val="20558B"/>
          </a:solidFill>
        </p:grpSpPr>
        <p:sp>
          <p:nvSpPr>
            <p:cNvPr id="16" name="Freeform 40"/>
            <p:cNvSpPr>
              <a:spLocks/>
            </p:cNvSpPr>
            <p:nvPr/>
          </p:nvSpPr>
          <p:spPr bwMode="auto">
            <a:xfrm>
              <a:off x="4026" y="1772"/>
              <a:ext cx="180" cy="121"/>
            </a:xfrm>
            <a:custGeom>
              <a:avLst/>
              <a:gdLst>
                <a:gd name="T0" fmla="*/ 67 w 67"/>
                <a:gd name="T1" fmla="*/ 30 h 45"/>
                <a:gd name="T2" fmla="*/ 58 w 67"/>
                <a:gd name="T3" fmla="*/ 45 h 45"/>
                <a:gd name="T4" fmla="*/ 0 w 67"/>
                <a:gd name="T5" fmla="*/ 24 h 45"/>
                <a:gd name="T6" fmla="*/ 7 w 67"/>
                <a:gd name="T7" fmla="*/ 0 h 45"/>
                <a:gd name="T8" fmla="*/ 67 w 67"/>
                <a:gd name="T9" fmla="*/ 30 h 45"/>
              </a:gdLst>
              <a:ahLst/>
              <a:cxnLst>
                <a:cxn ang="0">
                  <a:pos x="T0" y="T1"/>
                </a:cxn>
                <a:cxn ang="0">
                  <a:pos x="T2" y="T3"/>
                </a:cxn>
                <a:cxn ang="0">
                  <a:pos x="T4" y="T5"/>
                </a:cxn>
                <a:cxn ang="0">
                  <a:pos x="T6" y="T7"/>
                </a:cxn>
                <a:cxn ang="0">
                  <a:pos x="T8" y="T9"/>
                </a:cxn>
              </a:cxnLst>
              <a:rect l="0" t="0" r="r" b="b"/>
              <a:pathLst>
                <a:path w="67" h="45">
                  <a:moveTo>
                    <a:pt x="67" y="30"/>
                  </a:moveTo>
                  <a:cubicBezTo>
                    <a:pt x="65" y="37"/>
                    <a:pt x="62" y="43"/>
                    <a:pt x="58" y="45"/>
                  </a:cubicBezTo>
                  <a:cubicBezTo>
                    <a:pt x="40" y="30"/>
                    <a:pt x="16" y="30"/>
                    <a:pt x="0" y="24"/>
                  </a:cubicBezTo>
                  <a:cubicBezTo>
                    <a:pt x="5" y="12"/>
                    <a:pt x="2" y="7"/>
                    <a:pt x="7" y="0"/>
                  </a:cubicBezTo>
                  <a:cubicBezTo>
                    <a:pt x="22" y="7"/>
                    <a:pt x="52" y="19"/>
                    <a:pt x="6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7" name="Freeform 41"/>
            <p:cNvSpPr>
              <a:spLocks noEditPoints="1"/>
            </p:cNvSpPr>
            <p:nvPr/>
          </p:nvSpPr>
          <p:spPr bwMode="auto">
            <a:xfrm>
              <a:off x="3587" y="1946"/>
              <a:ext cx="127" cy="111"/>
            </a:xfrm>
            <a:custGeom>
              <a:avLst/>
              <a:gdLst>
                <a:gd name="T0" fmla="*/ 47 w 47"/>
                <a:gd name="T1" fmla="*/ 12 h 41"/>
                <a:gd name="T2" fmla="*/ 34 w 47"/>
                <a:gd name="T3" fmla="*/ 41 h 41"/>
                <a:gd name="T4" fmla="*/ 0 w 47"/>
                <a:gd name="T5" fmla="*/ 28 h 41"/>
                <a:gd name="T6" fmla="*/ 6 w 47"/>
                <a:gd name="T7" fmla="*/ 4 h 41"/>
                <a:gd name="T8" fmla="*/ 47 w 47"/>
                <a:gd name="T9" fmla="*/ 12 h 41"/>
                <a:gd name="T10" fmla="*/ 22 w 47"/>
                <a:gd name="T11" fmla="*/ 10 h 41"/>
                <a:gd name="T12" fmla="*/ 22 w 47"/>
                <a:gd name="T13" fmla="*/ 10 h 41"/>
                <a:gd name="T14" fmla="*/ 35 w 47"/>
                <a:gd name="T15" fmla="*/ 13 h 41"/>
                <a:gd name="T16" fmla="*/ 36 w 47"/>
                <a:gd name="T17" fmla="*/ 20 h 41"/>
                <a:gd name="T18" fmla="*/ 22 w 47"/>
                <a:gd name="T19"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1">
                  <a:moveTo>
                    <a:pt x="47" y="12"/>
                  </a:moveTo>
                  <a:cubicBezTo>
                    <a:pt x="42" y="23"/>
                    <a:pt x="43" y="36"/>
                    <a:pt x="34" y="41"/>
                  </a:cubicBezTo>
                  <a:cubicBezTo>
                    <a:pt x="25" y="34"/>
                    <a:pt x="11" y="30"/>
                    <a:pt x="0" y="28"/>
                  </a:cubicBezTo>
                  <a:cubicBezTo>
                    <a:pt x="4" y="19"/>
                    <a:pt x="9" y="10"/>
                    <a:pt x="6" y="4"/>
                  </a:cubicBezTo>
                  <a:cubicBezTo>
                    <a:pt x="17" y="1"/>
                    <a:pt x="38" y="0"/>
                    <a:pt x="47" y="12"/>
                  </a:cubicBezTo>
                  <a:close/>
                  <a:moveTo>
                    <a:pt x="22" y="10"/>
                  </a:moveTo>
                  <a:cubicBezTo>
                    <a:pt x="22" y="10"/>
                    <a:pt x="22" y="10"/>
                    <a:pt x="22" y="10"/>
                  </a:cubicBezTo>
                  <a:cubicBezTo>
                    <a:pt x="26" y="12"/>
                    <a:pt x="31" y="15"/>
                    <a:pt x="35" y="13"/>
                  </a:cubicBezTo>
                  <a:cubicBezTo>
                    <a:pt x="34" y="16"/>
                    <a:pt x="32" y="19"/>
                    <a:pt x="36" y="20"/>
                  </a:cubicBezTo>
                  <a:cubicBezTo>
                    <a:pt x="43" y="11"/>
                    <a:pt x="25" y="5"/>
                    <a:pt x="2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8" name="Freeform 42"/>
            <p:cNvSpPr>
              <a:spLocks noEditPoints="1"/>
            </p:cNvSpPr>
            <p:nvPr/>
          </p:nvSpPr>
          <p:spPr bwMode="auto">
            <a:xfrm>
              <a:off x="3937" y="2086"/>
              <a:ext cx="145" cy="108"/>
            </a:xfrm>
            <a:custGeom>
              <a:avLst/>
              <a:gdLst>
                <a:gd name="T0" fmla="*/ 54 w 54"/>
                <a:gd name="T1" fmla="*/ 12 h 40"/>
                <a:gd name="T2" fmla="*/ 44 w 54"/>
                <a:gd name="T3" fmla="*/ 40 h 40"/>
                <a:gd name="T4" fmla="*/ 0 w 54"/>
                <a:gd name="T5" fmla="*/ 25 h 40"/>
                <a:gd name="T6" fmla="*/ 10 w 54"/>
                <a:gd name="T7" fmla="*/ 0 h 40"/>
                <a:gd name="T8" fmla="*/ 54 w 54"/>
                <a:gd name="T9" fmla="*/ 12 h 40"/>
                <a:gd name="T10" fmla="*/ 32 w 54"/>
                <a:gd name="T11" fmla="*/ 27 h 40"/>
                <a:gd name="T12" fmla="*/ 32 w 54"/>
                <a:gd name="T13" fmla="*/ 27 h 40"/>
                <a:gd name="T14" fmla="*/ 42 w 54"/>
                <a:gd name="T15" fmla="*/ 31 h 40"/>
                <a:gd name="T16" fmla="*/ 45 w 54"/>
                <a:gd name="T17" fmla="*/ 23 h 40"/>
                <a:gd name="T18" fmla="*/ 32 w 54"/>
                <a:gd name="T19" fmla="*/ 27 h 40"/>
                <a:gd name="T20" fmla="*/ 12 w 54"/>
                <a:gd name="T21" fmla="*/ 15 h 40"/>
                <a:gd name="T22" fmla="*/ 12 w 54"/>
                <a:gd name="T23" fmla="*/ 15 h 40"/>
                <a:gd name="T24" fmla="*/ 22 w 54"/>
                <a:gd name="T25" fmla="*/ 20 h 40"/>
                <a:gd name="T26" fmla="*/ 12 w 54"/>
                <a:gd name="T2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40">
                  <a:moveTo>
                    <a:pt x="54" y="12"/>
                  </a:moveTo>
                  <a:cubicBezTo>
                    <a:pt x="52" y="20"/>
                    <a:pt x="52" y="34"/>
                    <a:pt x="44" y="40"/>
                  </a:cubicBezTo>
                  <a:cubicBezTo>
                    <a:pt x="34" y="35"/>
                    <a:pt x="16" y="26"/>
                    <a:pt x="0" y="25"/>
                  </a:cubicBezTo>
                  <a:cubicBezTo>
                    <a:pt x="4" y="17"/>
                    <a:pt x="2" y="5"/>
                    <a:pt x="10" y="0"/>
                  </a:cubicBezTo>
                  <a:cubicBezTo>
                    <a:pt x="24" y="4"/>
                    <a:pt x="37" y="4"/>
                    <a:pt x="54" y="12"/>
                  </a:cubicBezTo>
                  <a:close/>
                  <a:moveTo>
                    <a:pt x="32" y="27"/>
                  </a:moveTo>
                  <a:cubicBezTo>
                    <a:pt x="32" y="27"/>
                    <a:pt x="32" y="27"/>
                    <a:pt x="32" y="27"/>
                  </a:cubicBezTo>
                  <a:cubicBezTo>
                    <a:pt x="35" y="28"/>
                    <a:pt x="39" y="30"/>
                    <a:pt x="42" y="31"/>
                  </a:cubicBezTo>
                  <a:cubicBezTo>
                    <a:pt x="43" y="28"/>
                    <a:pt x="44" y="25"/>
                    <a:pt x="45" y="23"/>
                  </a:cubicBezTo>
                  <a:cubicBezTo>
                    <a:pt x="43" y="19"/>
                    <a:pt x="34" y="20"/>
                    <a:pt x="32" y="27"/>
                  </a:cubicBezTo>
                  <a:close/>
                  <a:moveTo>
                    <a:pt x="12" y="15"/>
                  </a:moveTo>
                  <a:cubicBezTo>
                    <a:pt x="12" y="15"/>
                    <a:pt x="12" y="15"/>
                    <a:pt x="12" y="15"/>
                  </a:cubicBezTo>
                  <a:cubicBezTo>
                    <a:pt x="9" y="23"/>
                    <a:pt x="19" y="24"/>
                    <a:pt x="22" y="20"/>
                  </a:cubicBezTo>
                  <a:cubicBezTo>
                    <a:pt x="17" y="18"/>
                    <a:pt x="17" y="13"/>
                    <a:pt x="1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9" name="Freeform 43"/>
            <p:cNvSpPr>
              <a:spLocks noEditPoints="1"/>
            </p:cNvSpPr>
            <p:nvPr/>
          </p:nvSpPr>
          <p:spPr bwMode="auto">
            <a:xfrm>
              <a:off x="3797" y="2022"/>
              <a:ext cx="121" cy="102"/>
            </a:xfrm>
            <a:custGeom>
              <a:avLst/>
              <a:gdLst>
                <a:gd name="T0" fmla="*/ 45 w 45"/>
                <a:gd name="T1" fmla="*/ 16 h 38"/>
                <a:gd name="T2" fmla="*/ 28 w 45"/>
                <a:gd name="T3" fmla="*/ 38 h 38"/>
                <a:gd name="T4" fmla="*/ 0 w 45"/>
                <a:gd name="T5" fmla="*/ 28 h 38"/>
                <a:gd name="T6" fmla="*/ 4 w 45"/>
                <a:gd name="T7" fmla="*/ 4 h 38"/>
                <a:gd name="T8" fmla="*/ 45 w 45"/>
                <a:gd name="T9" fmla="*/ 16 h 38"/>
                <a:gd name="T10" fmla="*/ 10 w 45"/>
                <a:gd name="T11" fmla="*/ 18 h 38"/>
                <a:gd name="T12" fmla="*/ 10 w 45"/>
                <a:gd name="T13" fmla="*/ 18 h 38"/>
                <a:gd name="T14" fmla="*/ 10 w 45"/>
                <a:gd name="T15" fmla="*/ 22 h 38"/>
                <a:gd name="T16" fmla="*/ 22 w 45"/>
                <a:gd name="T17" fmla="*/ 17 h 38"/>
                <a:gd name="T18" fmla="*/ 10 w 45"/>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8">
                  <a:moveTo>
                    <a:pt x="45" y="16"/>
                  </a:moveTo>
                  <a:cubicBezTo>
                    <a:pt x="41" y="27"/>
                    <a:pt x="36" y="35"/>
                    <a:pt x="28" y="38"/>
                  </a:cubicBezTo>
                  <a:cubicBezTo>
                    <a:pt x="21" y="36"/>
                    <a:pt x="11" y="26"/>
                    <a:pt x="0" y="28"/>
                  </a:cubicBezTo>
                  <a:cubicBezTo>
                    <a:pt x="0" y="20"/>
                    <a:pt x="6" y="10"/>
                    <a:pt x="4" y="4"/>
                  </a:cubicBezTo>
                  <a:cubicBezTo>
                    <a:pt x="14" y="0"/>
                    <a:pt x="32" y="8"/>
                    <a:pt x="45" y="16"/>
                  </a:cubicBezTo>
                  <a:close/>
                  <a:moveTo>
                    <a:pt x="10" y="18"/>
                  </a:moveTo>
                  <a:cubicBezTo>
                    <a:pt x="10" y="18"/>
                    <a:pt x="10" y="18"/>
                    <a:pt x="10" y="18"/>
                  </a:cubicBezTo>
                  <a:cubicBezTo>
                    <a:pt x="11" y="19"/>
                    <a:pt x="11" y="20"/>
                    <a:pt x="10" y="22"/>
                  </a:cubicBezTo>
                  <a:cubicBezTo>
                    <a:pt x="17" y="26"/>
                    <a:pt x="20" y="21"/>
                    <a:pt x="22" y="17"/>
                  </a:cubicBezTo>
                  <a:cubicBezTo>
                    <a:pt x="17" y="14"/>
                    <a:pt x="13" y="15"/>
                    <a:pt x="1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0" name="Freeform 44"/>
            <p:cNvSpPr>
              <a:spLocks noEditPoints="1"/>
            </p:cNvSpPr>
            <p:nvPr/>
          </p:nvSpPr>
          <p:spPr bwMode="auto">
            <a:xfrm>
              <a:off x="3886" y="2172"/>
              <a:ext cx="131" cy="102"/>
            </a:xfrm>
            <a:custGeom>
              <a:avLst/>
              <a:gdLst>
                <a:gd name="T0" fmla="*/ 49 w 49"/>
                <a:gd name="T1" fmla="*/ 10 h 38"/>
                <a:gd name="T2" fmla="*/ 38 w 49"/>
                <a:gd name="T3" fmla="*/ 37 h 38"/>
                <a:gd name="T4" fmla="*/ 2 w 49"/>
                <a:gd name="T5" fmla="*/ 26 h 38"/>
                <a:gd name="T6" fmla="*/ 8 w 49"/>
                <a:gd name="T7" fmla="*/ 1 h 38"/>
                <a:gd name="T8" fmla="*/ 49 w 49"/>
                <a:gd name="T9" fmla="*/ 10 h 38"/>
                <a:gd name="T10" fmla="*/ 30 w 49"/>
                <a:gd name="T11" fmla="*/ 27 h 38"/>
                <a:gd name="T12" fmla="*/ 30 w 49"/>
                <a:gd name="T13" fmla="*/ 27 h 38"/>
                <a:gd name="T14" fmla="*/ 36 w 49"/>
                <a:gd name="T15" fmla="*/ 16 h 38"/>
                <a:gd name="T16" fmla="*/ 30 w 49"/>
                <a:gd name="T17" fmla="*/ 27 h 38"/>
                <a:gd name="T18" fmla="*/ 13 w 49"/>
                <a:gd name="T19" fmla="*/ 23 h 38"/>
                <a:gd name="T20" fmla="*/ 13 w 49"/>
                <a:gd name="T21" fmla="*/ 23 h 38"/>
                <a:gd name="T22" fmla="*/ 19 w 49"/>
                <a:gd name="T23" fmla="*/ 13 h 38"/>
                <a:gd name="T24" fmla="*/ 13 w 49"/>
                <a:gd name="T25"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38">
                  <a:moveTo>
                    <a:pt x="49" y="10"/>
                  </a:moveTo>
                  <a:cubicBezTo>
                    <a:pt x="46" y="18"/>
                    <a:pt x="42" y="30"/>
                    <a:pt x="38" y="37"/>
                  </a:cubicBezTo>
                  <a:cubicBezTo>
                    <a:pt x="30" y="38"/>
                    <a:pt x="16" y="30"/>
                    <a:pt x="2" y="26"/>
                  </a:cubicBezTo>
                  <a:cubicBezTo>
                    <a:pt x="0" y="19"/>
                    <a:pt x="10" y="8"/>
                    <a:pt x="8" y="1"/>
                  </a:cubicBezTo>
                  <a:cubicBezTo>
                    <a:pt x="20" y="0"/>
                    <a:pt x="35" y="6"/>
                    <a:pt x="49" y="10"/>
                  </a:cubicBezTo>
                  <a:close/>
                  <a:moveTo>
                    <a:pt x="30" y="27"/>
                  </a:moveTo>
                  <a:cubicBezTo>
                    <a:pt x="30" y="27"/>
                    <a:pt x="30" y="27"/>
                    <a:pt x="30" y="27"/>
                  </a:cubicBezTo>
                  <a:cubicBezTo>
                    <a:pt x="35" y="32"/>
                    <a:pt x="39" y="17"/>
                    <a:pt x="36" y="16"/>
                  </a:cubicBezTo>
                  <a:cubicBezTo>
                    <a:pt x="35" y="22"/>
                    <a:pt x="31" y="21"/>
                    <a:pt x="30" y="27"/>
                  </a:cubicBezTo>
                  <a:close/>
                  <a:moveTo>
                    <a:pt x="13" y="23"/>
                  </a:moveTo>
                  <a:cubicBezTo>
                    <a:pt x="13" y="23"/>
                    <a:pt x="13" y="23"/>
                    <a:pt x="13" y="23"/>
                  </a:cubicBezTo>
                  <a:cubicBezTo>
                    <a:pt x="18" y="20"/>
                    <a:pt x="15" y="17"/>
                    <a:pt x="19" y="13"/>
                  </a:cubicBezTo>
                  <a:cubicBezTo>
                    <a:pt x="13" y="8"/>
                    <a:pt x="8" y="21"/>
                    <a:pt x="1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1" name="Freeform 45"/>
            <p:cNvSpPr>
              <a:spLocks noEditPoints="1"/>
            </p:cNvSpPr>
            <p:nvPr/>
          </p:nvSpPr>
          <p:spPr bwMode="auto">
            <a:xfrm>
              <a:off x="3552" y="2051"/>
              <a:ext cx="156" cy="118"/>
            </a:xfrm>
            <a:custGeom>
              <a:avLst/>
              <a:gdLst>
                <a:gd name="T0" fmla="*/ 56 w 58"/>
                <a:gd name="T1" fmla="*/ 14 h 44"/>
                <a:gd name="T2" fmla="*/ 48 w 58"/>
                <a:gd name="T3" fmla="*/ 40 h 44"/>
                <a:gd name="T4" fmla="*/ 40 w 58"/>
                <a:gd name="T5" fmla="*/ 44 h 44"/>
                <a:gd name="T6" fmla="*/ 0 w 58"/>
                <a:gd name="T7" fmla="*/ 28 h 44"/>
                <a:gd name="T8" fmla="*/ 17 w 58"/>
                <a:gd name="T9" fmla="*/ 0 h 44"/>
                <a:gd name="T10" fmla="*/ 56 w 58"/>
                <a:gd name="T11" fmla="*/ 14 h 44"/>
                <a:gd name="T12" fmla="*/ 37 w 58"/>
                <a:gd name="T13" fmla="*/ 20 h 44"/>
                <a:gd name="T14" fmla="*/ 37 w 58"/>
                <a:gd name="T15" fmla="*/ 20 h 44"/>
                <a:gd name="T16" fmla="*/ 46 w 58"/>
                <a:gd name="T17" fmla="*/ 20 h 44"/>
                <a:gd name="T18" fmla="*/ 37 w 58"/>
                <a:gd name="T19" fmla="*/ 20 h 44"/>
                <a:gd name="T20" fmla="*/ 12 w 58"/>
                <a:gd name="T21" fmla="*/ 23 h 44"/>
                <a:gd name="T22" fmla="*/ 12 w 58"/>
                <a:gd name="T23" fmla="*/ 23 h 44"/>
                <a:gd name="T24" fmla="*/ 17 w 58"/>
                <a:gd name="T25" fmla="*/ 15 h 44"/>
                <a:gd name="T26" fmla="*/ 12 w 58"/>
                <a:gd name="T27"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44">
                  <a:moveTo>
                    <a:pt x="56" y="14"/>
                  </a:moveTo>
                  <a:cubicBezTo>
                    <a:pt x="58" y="19"/>
                    <a:pt x="47" y="29"/>
                    <a:pt x="48" y="40"/>
                  </a:cubicBezTo>
                  <a:cubicBezTo>
                    <a:pt x="44" y="39"/>
                    <a:pt x="41" y="40"/>
                    <a:pt x="40" y="44"/>
                  </a:cubicBezTo>
                  <a:cubicBezTo>
                    <a:pt x="33" y="28"/>
                    <a:pt x="9" y="31"/>
                    <a:pt x="0" y="28"/>
                  </a:cubicBezTo>
                  <a:cubicBezTo>
                    <a:pt x="4" y="16"/>
                    <a:pt x="11" y="8"/>
                    <a:pt x="17" y="0"/>
                  </a:cubicBezTo>
                  <a:cubicBezTo>
                    <a:pt x="26" y="13"/>
                    <a:pt x="41" y="7"/>
                    <a:pt x="56" y="14"/>
                  </a:cubicBezTo>
                  <a:close/>
                  <a:moveTo>
                    <a:pt x="37" y="20"/>
                  </a:moveTo>
                  <a:cubicBezTo>
                    <a:pt x="37" y="20"/>
                    <a:pt x="37" y="20"/>
                    <a:pt x="37" y="20"/>
                  </a:cubicBezTo>
                  <a:cubicBezTo>
                    <a:pt x="41" y="21"/>
                    <a:pt x="44" y="22"/>
                    <a:pt x="46" y="20"/>
                  </a:cubicBezTo>
                  <a:cubicBezTo>
                    <a:pt x="44" y="15"/>
                    <a:pt x="40" y="18"/>
                    <a:pt x="37" y="20"/>
                  </a:cubicBezTo>
                  <a:close/>
                  <a:moveTo>
                    <a:pt x="12" y="23"/>
                  </a:moveTo>
                  <a:cubicBezTo>
                    <a:pt x="12" y="23"/>
                    <a:pt x="12" y="23"/>
                    <a:pt x="12" y="23"/>
                  </a:cubicBezTo>
                  <a:cubicBezTo>
                    <a:pt x="16" y="27"/>
                    <a:pt x="20" y="15"/>
                    <a:pt x="17" y="15"/>
                  </a:cubicBezTo>
                  <a:cubicBezTo>
                    <a:pt x="15" y="16"/>
                    <a:pt x="13" y="18"/>
                    <a:pt x="12"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2" name="Freeform 46"/>
            <p:cNvSpPr>
              <a:spLocks noEditPoints="1"/>
            </p:cNvSpPr>
            <p:nvPr/>
          </p:nvSpPr>
          <p:spPr bwMode="auto">
            <a:xfrm>
              <a:off x="3851" y="2277"/>
              <a:ext cx="131" cy="113"/>
            </a:xfrm>
            <a:custGeom>
              <a:avLst/>
              <a:gdLst>
                <a:gd name="T0" fmla="*/ 49 w 49"/>
                <a:gd name="T1" fmla="*/ 13 h 42"/>
                <a:gd name="T2" fmla="*/ 36 w 49"/>
                <a:gd name="T3" fmla="*/ 42 h 42"/>
                <a:gd name="T4" fmla="*/ 0 w 49"/>
                <a:gd name="T5" fmla="*/ 30 h 42"/>
                <a:gd name="T6" fmla="*/ 6 w 49"/>
                <a:gd name="T7" fmla="*/ 0 h 42"/>
                <a:gd name="T8" fmla="*/ 49 w 49"/>
                <a:gd name="T9" fmla="*/ 13 h 42"/>
                <a:gd name="T10" fmla="*/ 33 w 49"/>
                <a:gd name="T11" fmla="*/ 19 h 42"/>
                <a:gd name="T12" fmla="*/ 33 w 49"/>
                <a:gd name="T13" fmla="*/ 19 h 42"/>
                <a:gd name="T14" fmla="*/ 36 w 49"/>
                <a:gd name="T15" fmla="*/ 20 h 42"/>
                <a:gd name="T16" fmla="*/ 38 w 49"/>
                <a:gd name="T17" fmla="*/ 16 h 42"/>
                <a:gd name="T18" fmla="*/ 34 w 49"/>
                <a:gd name="T19" fmla="*/ 15 h 42"/>
                <a:gd name="T20" fmla="*/ 33 w 49"/>
                <a:gd name="T21" fmla="*/ 19 h 42"/>
                <a:gd name="T22" fmla="*/ 11 w 49"/>
                <a:gd name="T23" fmla="*/ 22 h 42"/>
                <a:gd name="T24" fmla="*/ 11 w 49"/>
                <a:gd name="T25" fmla="*/ 22 h 42"/>
                <a:gd name="T26" fmla="*/ 18 w 49"/>
                <a:gd name="T27" fmla="*/ 25 h 42"/>
                <a:gd name="T28" fmla="*/ 15 w 49"/>
                <a:gd name="T29" fmla="*/ 12 h 42"/>
                <a:gd name="T30" fmla="*/ 11 w 49"/>
                <a:gd name="T31"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42">
                  <a:moveTo>
                    <a:pt x="49" y="13"/>
                  </a:moveTo>
                  <a:cubicBezTo>
                    <a:pt x="42" y="22"/>
                    <a:pt x="41" y="35"/>
                    <a:pt x="36" y="42"/>
                  </a:cubicBezTo>
                  <a:cubicBezTo>
                    <a:pt x="25" y="33"/>
                    <a:pt x="13" y="29"/>
                    <a:pt x="0" y="30"/>
                  </a:cubicBezTo>
                  <a:cubicBezTo>
                    <a:pt x="1" y="21"/>
                    <a:pt x="7" y="9"/>
                    <a:pt x="6" y="0"/>
                  </a:cubicBezTo>
                  <a:cubicBezTo>
                    <a:pt x="17" y="5"/>
                    <a:pt x="38" y="5"/>
                    <a:pt x="49" y="13"/>
                  </a:cubicBezTo>
                  <a:close/>
                  <a:moveTo>
                    <a:pt x="33" y="19"/>
                  </a:moveTo>
                  <a:cubicBezTo>
                    <a:pt x="33" y="19"/>
                    <a:pt x="33" y="19"/>
                    <a:pt x="33" y="19"/>
                  </a:cubicBezTo>
                  <a:cubicBezTo>
                    <a:pt x="34" y="19"/>
                    <a:pt x="35" y="19"/>
                    <a:pt x="36" y="20"/>
                  </a:cubicBezTo>
                  <a:cubicBezTo>
                    <a:pt x="37" y="19"/>
                    <a:pt x="37" y="18"/>
                    <a:pt x="38" y="16"/>
                  </a:cubicBezTo>
                  <a:cubicBezTo>
                    <a:pt x="37" y="16"/>
                    <a:pt x="35" y="16"/>
                    <a:pt x="34" y="15"/>
                  </a:cubicBezTo>
                  <a:cubicBezTo>
                    <a:pt x="34" y="16"/>
                    <a:pt x="33" y="17"/>
                    <a:pt x="33" y="19"/>
                  </a:cubicBezTo>
                  <a:close/>
                  <a:moveTo>
                    <a:pt x="11" y="22"/>
                  </a:moveTo>
                  <a:cubicBezTo>
                    <a:pt x="11" y="22"/>
                    <a:pt x="11" y="22"/>
                    <a:pt x="11" y="22"/>
                  </a:cubicBezTo>
                  <a:cubicBezTo>
                    <a:pt x="14" y="23"/>
                    <a:pt x="16" y="24"/>
                    <a:pt x="18" y="25"/>
                  </a:cubicBezTo>
                  <a:cubicBezTo>
                    <a:pt x="16" y="21"/>
                    <a:pt x="20" y="14"/>
                    <a:pt x="15" y="12"/>
                  </a:cubicBezTo>
                  <a:cubicBezTo>
                    <a:pt x="12" y="13"/>
                    <a:pt x="10" y="19"/>
                    <a:pt x="1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3" name="Freeform 47"/>
            <p:cNvSpPr>
              <a:spLocks noEditPoints="1"/>
            </p:cNvSpPr>
            <p:nvPr/>
          </p:nvSpPr>
          <p:spPr bwMode="auto">
            <a:xfrm>
              <a:off x="3523" y="2161"/>
              <a:ext cx="134" cy="113"/>
            </a:xfrm>
            <a:custGeom>
              <a:avLst/>
              <a:gdLst>
                <a:gd name="T0" fmla="*/ 50 w 50"/>
                <a:gd name="T1" fmla="*/ 10 h 42"/>
                <a:gd name="T2" fmla="*/ 38 w 50"/>
                <a:gd name="T3" fmla="*/ 42 h 42"/>
                <a:gd name="T4" fmla="*/ 0 w 50"/>
                <a:gd name="T5" fmla="*/ 31 h 42"/>
                <a:gd name="T6" fmla="*/ 10 w 50"/>
                <a:gd name="T7" fmla="*/ 0 h 42"/>
                <a:gd name="T8" fmla="*/ 50 w 50"/>
                <a:gd name="T9" fmla="*/ 10 h 42"/>
                <a:gd name="T10" fmla="*/ 10 w 50"/>
                <a:gd name="T11" fmla="*/ 27 h 42"/>
                <a:gd name="T12" fmla="*/ 10 w 50"/>
                <a:gd name="T13" fmla="*/ 27 h 42"/>
                <a:gd name="T14" fmla="*/ 24 w 50"/>
                <a:gd name="T15" fmla="*/ 30 h 42"/>
                <a:gd name="T16" fmla="*/ 17 w 50"/>
                <a:gd name="T17" fmla="*/ 19 h 42"/>
                <a:gd name="T18" fmla="*/ 27 w 50"/>
                <a:gd name="T19" fmla="*/ 13 h 42"/>
                <a:gd name="T20" fmla="*/ 10 w 50"/>
                <a:gd name="T21" fmla="*/ 2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2">
                  <a:moveTo>
                    <a:pt x="50" y="10"/>
                  </a:moveTo>
                  <a:cubicBezTo>
                    <a:pt x="50" y="22"/>
                    <a:pt x="45" y="33"/>
                    <a:pt x="38" y="42"/>
                  </a:cubicBezTo>
                  <a:cubicBezTo>
                    <a:pt x="24" y="33"/>
                    <a:pt x="14" y="34"/>
                    <a:pt x="0" y="31"/>
                  </a:cubicBezTo>
                  <a:cubicBezTo>
                    <a:pt x="5" y="17"/>
                    <a:pt x="7" y="13"/>
                    <a:pt x="10" y="0"/>
                  </a:cubicBezTo>
                  <a:cubicBezTo>
                    <a:pt x="22" y="1"/>
                    <a:pt x="37" y="8"/>
                    <a:pt x="50" y="10"/>
                  </a:cubicBezTo>
                  <a:close/>
                  <a:moveTo>
                    <a:pt x="10" y="27"/>
                  </a:moveTo>
                  <a:cubicBezTo>
                    <a:pt x="10" y="27"/>
                    <a:pt x="10" y="27"/>
                    <a:pt x="10" y="27"/>
                  </a:cubicBezTo>
                  <a:cubicBezTo>
                    <a:pt x="14" y="27"/>
                    <a:pt x="19" y="27"/>
                    <a:pt x="24" y="30"/>
                  </a:cubicBezTo>
                  <a:cubicBezTo>
                    <a:pt x="29" y="24"/>
                    <a:pt x="13" y="26"/>
                    <a:pt x="17" y="19"/>
                  </a:cubicBezTo>
                  <a:cubicBezTo>
                    <a:pt x="20" y="17"/>
                    <a:pt x="24" y="16"/>
                    <a:pt x="27" y="13"/>
                  </a:cubicBezTo>
                  <a:cubicBezTo>
                    <a:pt x="15" y="8"/>
                    <a:pt x="12" y="15"/>
                    <a:pt x="1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4" name="Freeform 48"/>
            <p:cNvSpPr>
              <a:spLocks noEditPoints="1"/>
            </p:cNvSpPr>
            <p:nvPr/>
          </p:nvSpPr>
          <p:spPr bwMode="auto">
            <a:xfrm>
              <a:off x="3802" y="2382"/>
              <a:ext cx="132" cy="107"/>
            </a:xfrm>
            <a:custGeom>
              <a:avLst/>
              <a:gdLst>
                <a:gd name="T0" fmla="*/ 49 w 49"/>
                <a:gd name="T1" fmla="*/ 11 h 40"/>
                <a:gd name="T2" fmla="*/ 35 w 49"/>
                <a:gd name="T3" fmla="*/ 40 h 40"/>
                <a:gd name="T4" fmla="*/ 3 w 49"/>
                <a:gd name="T5" fmla="*/ 31 h 40"/>
                <a:gd name="T6" fmla="*/ 11 w 49"/>
                <a:gd name="T7" fmla="*/ 0 h 40"/>
                <a:gd name="T8" fmla="*/ 49 w 49"/>
                <a:gd name="T9" fmla="*/ 11 h 40"/>
                <a:gd name="T10" fmla="*/ 29 w 49"/>
                <a:gd name="T11" fmla="*/ 29 h 40"/>
                <a:gd name="T12" fmla="*/ 29 w 49"/>
                <a:gd name="T13" fmla="*/ 29 h 40"/>
                <a:gd name="T14" fmla="*/ 36 w 49"/>
                <a:gd name="T15" fmla="*/ 24 h 40"/>
                <a:gd name="T16" fmla="*/ 29 w 49"/>
                <a:gd name="T17" fmla="*/ 29 h 40"/>
                <a:gd name="T18" fmla="*/ 15 w 49"/>
                <a:gd name="T19" fmla="*/ 26 h 40"/>
                <a:gd name="T20" fmla="*/ 15 w 49"/>
                <a:gd name="T21" fmla="*/ 26 h 40"/>
                <a:gd name="T22" fmla="*/ 20 w 49"/>
                <a:gd name="T23" fmla="*/ 24 h 40"/>
                <a:gd name="T24" fmla="*/ 14 w 49"/>
                <a:gd name="T25" fmla="*/ 17 h 40"/>
                <a:gd name="T26" fmla="*/ 15 w 49"/>
                <a:gd name="T27"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40">
                  <a:moveTo>
                    <a:pt x="49" y="11"/>
                  </a:moveTo>
                  <a:cubicBezTo>
                    <a:pt x="46" y="18"/>
                    <a:pt x="45" y="35"/>
                    <a:pt x="35" y="40"/>
                  </a:cubicBezTo>
                  <a:cubicBezTo>
                    <a:pt x="26" y="35"/>
                    <a:pt x="13" y="30"/>
                    <a:pt x="3" y="31"/>
                  </a:cubicBezTo>
                  <a:cubicBezTo>
                    <a:pt x="0" y="23"/>
                    <a:pt x="11" y="12"/>
                    <a:pt x="11" y="0"/>
                  </a:cubicBezTo>
                  <a:cubicBezTo>
                    <a:pt x="20" y="5"/>
                    <a:pt x="40" y="5"/>
                    <a:pt x="49" y="11"/>
                  </a:cubicBezTo>
                  <a:close/>
                  <a:moveTo>
                    <a:pt x="29" y="29"/>
                  </a:moveTo>
                  <a:cubicBezTo>
                    <a:pt x="29" y="29"/>
                    <a:pt x="29" y="29"/>
                    <a:pt x="29" y="29"/>
                  </a:cubicBezTo>
                  <a:cubicBezTo>
                    <a:pt x="33" y="33"/>
                    <a:pt x="39" y="27"/>
                    <a:pt x="36" y="24"/>
                  </a:cubicBezTo>
                  <a:cubicBezTo>
                    <a:pt x="34" y="27"/>
                    <a:pt x="30" y="24"/>
                    <a:pt x="29" y="29"/>
                  </a:cubicBezTo>
                  <a:close/>
                  <a:moveTo>
                    <a:pt x="15" y="26"/>
                  </a:moveTo>
                  <a:cubicBezTo>
                    <a:pt x="15" y="26"/>
                    <a:pt x="15" y="26"/>
                    <a:pt x="15" y="26"/>
                  </a:cubicBezTo>
                  <a:cubicBezTo>
                    <a:pt x="16" y="23"/>
                    <a:pt x="18" y="25"/>
                    <a:pt x="20" y="24"/>
                  </a:cubicBezTo>
                  <a:cubicBezTo>
                    <a:pt x="16" y="22"/>
                    <a:pt x="19" y="18"/>
                    <a:pt x="14" y="17"/>
                  </a:cubicBezTo>
                  <a:cubicBezTo>
                    <a:pt x="12" y="21"/>
                    <a:pt x="12" y="24"/>
                    <a:pt x="15"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5" name="Freeform 49"/>
            <p:cNvSpPr>
              <a:spLocks noEditPoints="1"/>
            </p:cNvSpPr>
            <p:nvPr/>
          </p:nvSpPr>
          <p:spPr bwMode="auto">
            <a:xfrm>
              <a:off x="3488" y="2282"/>
              <a:ext cx="131" cy="108"/>
            </a:xfrm>
            <a:custGeom>
              <a:avLst/>
              <a:gdLst>
                <a:gd name="T0" fmla="*/ 38 w 49"/>
                <a:gd name="T1" fmla="*/ 40 h 40"/>
                <a:gd name="T2" fmla="*/ 2 w 49"/>
                <a:gd name="T3" fmla="*/ 30 h 40"/>
                <a:gd name="T4" fmla="*/ 13 w 49"/>
                <a:gd name="T5" fmla="*/ 0 h 40"/>
                <a:gd name="T6" fmla="*/ 46 w 49"/>
                <a:gd name="T7" fmla="*/ 3 h 40"/>
                <a:gd name="T8" fmla="*/ 49 w 49"/>
                <a:gd name="T9" fmla="*/ 6 h 40"/>
                <a:gd name="T10" fmla="*/ 38 w 49"/>
                <a:gd name="T11" fmla="*/ 40 h 40"/>
                <a:gd name="T12" fmla="*/ 14 w 49"/>
                <a:gd name="T13" fmla="*/ 24 h 40"/>
                <a:gd name="T14" fmla="*/ 14 w 49"/>
                <a:gd name="T15" fmla="*/ 24 h 40"/>
                <a:gd name="T16" fmla="*/ 20 w 49"/>
                <a:gd name="T17" fmla="*/ 9 h 40"/>
                <a:gd name="T18" fmla="*/ 14 w 49"/>
                <a:gd name="T19" fmla="*/ 24 h 40"/>
                <a:gd name="T20" fmla="*/ 26 w 49"/>
                <a:gd name="T21" fmla="*/ 25 h 40"/>
                <a:gd name="T22" fmla="*/ 26 w 49"/>
                <a:gd name="T23" fmla="*/ 25 h 40"/>
                <a:gd name="T24" fmla="*/ 36 w 49"/>
                <a:gd name="T25" fmla="*/ 23 h 40"/>
                <a:gd name="T26" fmla="*/ 26 w 49"/>
                <a:gd name="T27"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40">
                  <a:moveTo>
                    <a:pt x="38" y="40"/>
                  </a:moveTo>
                  <a:cubicBezTo>
                    <a:pt x="30" y="29"/>
                    <a:pt x="14" y="31"/>
                    <a:pt x="2" y="30"/>
                  </a:cubicBezTo>
                  <a:cubicBezTo>
                    <a:pt x="0" y="19"/>
                    <a:pt x="10" y="10"/>
                    <a:pt x="13" y="0"/>
                  </a:cubicBezTo>
                  <a:cubicBezTo>
                    <a:pt x="24" y="1"/>
                    <a:pt x="38" y="9"/>
                    <a:pt x="46" y="3"/>
                  </a:cubicBezTo>
                  <a:cubicBezTo>
                    <a:pt x="49" y="4"/>
                    <a:pt x="49" y="5"/>
                    <a:pt x="49" y="6"/>
                  </a:cubicBezTo>
                  <a:cubicBezTo>
                    <a:pt x="44" y="19"/>
                    <a:pt x="46" y="31"/>
                    <a:pt x="38" y="40"/>
                  </a:cubicBezTo>
                  <a:close/>
                  <a:moveTo>
                    <a:pt x="14" y="24"/>
                  </a:moveTo>
                  <a:cubicBezTo>
                    <a:pt x="14" y="24"/>
                    <a:pt x="14" y="24"/>
                    <a:pt x="14" y="24"/>
                  </a:cubicBezTo>
                  <a:cubicBezTo>
                    <a:pt x="18" y="26"/>
                    <a:pt x="27" y="11"/>
                    <a:pt x="20" y="9"/>
                  </a:cubicBezTo>
                  <a:cubicBezTo>
                    <a:pt x="17" y="13"/>
                    <a:pt x="8" y="21"/>
                    <a:pt x="14" y="24"/>
                  </a:cubicBezTo>
                  <a:close/>
                  <a:moveTo>
                    <a:pt x="26" y="25"/>
                  </a:moveTo>
                  <a:cubicBezTo>
                    <a:pt x="26" y="25"/>
                    <a:pt x="26" y="25"/>
                    <a:pt x="26" y="25"/>
                  </a:cubicBezTo>
                  <a:cubicBezTo>
                    <a:pt x="31" y="27"/>
                    <a:pt x="35" y="29"/>
                    <a:pt x="36" y="23"/>
                  </a:cubicBezTo>
                  <a:cubicBezTo>
                    <a:pt x="32" y="22"/>
                    <a:pt x="28" y="22"/>
                    <a:pt x="26"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6" name="Freeform 50"/>
            <p:cNvSpPr>
              <a:spLocks noEditPoints="1"/>
            </p:cNvSpPr>
            <p:nvPr/>
          </p:nvSpPr>
          <p:spPr bwMode="auto">
            <a:xfrm>
              <a:off x="3638" y="2331"/>
              <a:ext cx="137" cy="107"/>
            </a:xfrm>
            <a:custGeom>
              <a:avLst/>
              <a:gdLst>
                <a:gd name="T0" fmla="*/ 51 w 51"/>
                <a:gd name="T1" fmla="*/ 9 h 40"/>
                <a:gd name="T2" fmla="*/ 33 w 51"/>
                <a:gd name="T3" fmla="*/ 40 h 40"/>
                <a:gd name="T4" fmla="*/ 6 w 51"/>
                <a:gd name="T5" fmla="*/ 32 h 40"/>
                <a:gd name="T6" fmla="*/ 13 w 51"/>
                <a:gd name="T7" fmla="*/ 0 h 40"/>
                <a:gd name="T8" fmla="*/ 51 w 51"/>
                <a:gd name="T9" fmla="*/ 9 h 40"/>
                <a:gd name="T10" fmla="*/ 13 w 51"/>
                <a:gd name="T11" fmla="*/ 24 h 40"/>
                <a:gd name="T12" fmla="*/ 13 w 51"/>
                <a:gd name="T13" fmla="*/ 24 h 40"/>
                <a:gd name="T14" fmla="*/ 22 w 51"/>
                <a:gd name="T15" fmla="*/ 23 h 40"/>
                <a:gd name="T16" fmla="*/ 24 w 51"/>
                <a:gd name="T17" fmla="*/ 12 h 40"/>
                <a:gd name="T18" fmla="*/ 13 w 51"/>
                <a:gd name="T19"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0">
                  <a:moveTo>
                    <a:pt x="51" y="9"/>
                  </a:moveTo>
                  <a:cubicBezTo>
                    <a:pt x="42" y="18"/>
                    <a:pt x="44" y="34"/>
                    <a:pt x="33" y="40"/>
                  </a:cubicBezTo>
                  <a:cubicBezTo>
                    <a:pt x="29" y="32"/>
                    <a:pt x="14" y="28"/>
                    <a:pt x="6" y="32"/>
                  </a:cubicBezTo>
                  <a:cubicBezTo>
                    <a:pt x="0" y="25"/>
                    <a:pt x="10" y="5"/>
                    <a:pt x="13" y="0"/>
                  </a:cubicBezTo>
                  <a:cubicBezTo>
                    <a:pt x="23" y="3"/>
                    <a:pt x="36" y="2"/>
                    <a:pt x="51" y="9"/>
                  </a:cubicBezTo>
                  <a:close/>
                  <a:moveTo>
                    <a:pt x="13" y="24"/>
                  </a:moveTo>
                  <a:cubicBezTo>
                    <a:pt x="13" y="24"/>
                    <a:pt x="13" y="24"/>
                    <a:pt x="13" y="24"/>
                  </a:cubicBezTo>
                  <a:cubicBezTo>
                    <a:pt x="17" y="25"/>
                    <a:pt x="20" y="25"/>
                    <a:pt x="22" y="23"/>
                  </a:cubicBezTo>
                  <a:cubicBezTo>
                    <a:pt x="13" y="21"/>
                    <a:pt x="20" y="13"/>
                    <a:pt x="24" y="12"/>
                  </a:cubicBezTo>
                  <a:cubicBezTo>
                    <a:pt x="16" y="6"/>
                    <a:pt x="12" y="19"/>
                    <a:pt x="13"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7" name="Freeform 51"/>
            <p:cNvSpPr>
              <a:spLocks noEditPoints="1"/>
            </p:cNvSpPr>
            <p:nvPr/>
          </p:nvSpPr>
          <p:spPr bwMode="auto">
            <a:xfrm>
              <a:off x="3622" y="1750"/>
              <a:ext cx="519" cy="323"/>
            </a:xfrm>
            <a:custGeom>
              <a:avLst/>
              <a:gdLst>
                <a:gd name="T0" fmla="*/ 115 w 193"/>
                <a:gd name="T1" fmla="*/ 36 h 120"/>
                <a:gd name="T2" fmla="*/ 173 w 193"/>
                <a:gd name="T3" fmla="*/ 120 h 120"/>
                <a:gd name="T4" fmla="*/ 0 w 193"/>
                <a:gd name="T5" fmla="*/ 39 h 120"/>
                <a:gd name="T6" fmla="*/ 146 w 193"/>
                <a:gd name="T7" fmla="*/ 52 h 120"/>
                <a:gd name="T8" fmla="*/ 129 w 193"/>
                <a:gd name="T9" fmla="*/ 58 h 120"/>
                <a:gd name="T10" fmla="*/ 146 w 193"/>
                <a:gd name="T11" fmla="*/ 52 h 120"/>
                <a:gd name="T12" fmla="*/ 105 w 193"/>
                <a:gd name="T13" fmla="*/ 79 h 120"/>
                <a:gd name="T14" fmla="*/ 105 w 193"/>
                <a:gd name="T15" fmla="*/ 79 h 120"/>
                <a:gd name="T16" fmla="*/ 37 w 193"/>
                <a:gd name="T17" fmla="*/ 16 h 120"/>
                <a:gd name="T18" fmla="*/ 37 w 193"/>
                <a:gd name="T19" fmla="*/ 16 h 120"/>
                <a:gd name="T20" fmla="*/ 93 w 193"/>
                <a:gd name="T21" fmla="*/ 32 h 120"/>
                <a:gd name="T22" fmla="*/ 114 w 193"/>
                <a:gd name="T23" fmla="*/ 50 h 120"/>
                <a:gd name="T24" fmla="*/ 121 w 193"/>
                <a:gd name="T25" fmla="*/ 43 h 120"/>
                <a:gd name="T26" fmla="*/ 168 w 193"/>
                <a:gd name="T27" fmla="*/ 67 h 120"/>
                <a:gd name="T28" fmla="*/ 170 w 193"/>
                <a:gd name="T29" fmla="*/ 62 h 120"/>
                <a:gd name="T30" fmla="*/ 147 w 193"/>
                <a:gd name="T31" fmla="*/ 99 h 120"/>
                <a:gd name="T32" fmla="*/ 184 w 193"/>
                <a:gd name="T33" fmla="*/ 77 h 120"/>
                <a:gd name="T34" fmla="*/ 147 w 193"/>
                <a:gd name="T35" fmla="*/ 99 h 120"/>
                <a:gd name="T36" fmla="*/ 12 w 193"/>
                <a:gd name="T37" fmla="*/ 22 h 120"/>
                <a:gd name="T38" fmla="*/ 12 w 193"/>
                <a:gd name="T39" fmla="*/ 22 h 120"/>
                <a:gd name="T40" fmla="*/ 15 w 193"/>
                <a:gd name="T41" fmla="*/ 41 h 120"/>
                <a:gd name="T42" fmla="*/ 15 w 193"/>
                <a:gd name="T43" fmla="*/ 41 h 120"/>
                <a:gd name="T44" fmla="*/ 52 w 193"/>
                <a:gd name="T45" fmla="*/ 60 h 120"/>
                <a:gd name="T46" fmla="*/ 52 w 193"/>
                <a:gd name="T47" fmla="*/ 60 h 120"/>
                <a:gd name="T48" fmla="*/ 140 w 193"/>
                <a:gd name="T49" fmla="*/ 76 h 120"/>
                <a:gd name="T50" fmla="*/ 140 w 193"/>
                <a:gd name="T51" fmla="*/ 76 h 120"/>
                <a:gd name="T52" fmla="*/ 54 w 193"/>
                <a:gd name="T53" fmla="*/ 40 h 120"/>
                <a:gd name="T54" fmla="*/ 54 w 193"/>
                <a:gd name="T55" fmla="*/ 40 h 120"/>
                <a:gd name="T56" fmla="*/ 62 w 193"/>
                <a:gd name="T57" fmla="*/ 50 h 120"/>
                <a:gd name="T58" fmla="*/ 62 w 193"/>
                <a:gd name="T59" fmla="*/ 50 h 120"/>
                <a:gd name="T60" fmla="*/ 67 w 193"/>
                <a:gd name="T61" fmla="*/ 68 h 120"/>
                <a:gd name="T62" fmla="*/ 67 w 193"/>
                <a:gd name="T63" fmla="*/ 68 h 120"/>
                <a:gd name="T64" fmla="*/ 75 w 193"/>
                <a:gd name="T65" fmla="*/ 73 h 120"/>
                <a:gd name="T66" fmla="*/ 75 w 193"/>
                <a:gd name="T67" fmla="*/ 73 h 120"/>
                <a:gd name="T68" fmla="*/ 112 w 193"/>
                <a:gd name="T69" fmla="*/ 87 h 120"/>
                <a:gd name="T70" fmla="*/ 112 w 193"/>
                <a:gd name="T71" fmla="*/ 87 h 120"/>
                <a:gd name="T72" fmla="*/ 135 w 193"/>
                <a:gd name="T73" fmla="*/ 94 h 120"/>
                <a:gd name="T74" fmla="*/ 135 w 193"/>
                <a:gd name="T75" fmla="*/ 94 h 120"/>
                <a:gd name="T76" fmla="*/ 159 w 193"/>
                <a:gd name="T77" fmla="*/ 104 h 120"/>
                <a:gd name="T78" fmla="*/ 159 w 193"/>
                <a:gd name="T79" fmla="*/ 104 h 120"/>
                <a:gd name="T80" fmla="*/ 62 w 193"/>
                <a:gd name="T81" fmla="*/ 66 h 120"/>
                <a:gd name="T82" fmla="*/ 62 w 193"/>
                <a:gd name="T83" fmla="*/ 66 h 120"/>
                <a:gd name="T84" fmla="*/ 126 w 193"/>
                <a:gd name="T85" fmla="*/ 91 h 120"/>
                <a:gd name="T86" fmla="*/ 126 w 193"/>
                <a:gd name="T87" fmla="*/ 91 h 120"/>
                <a:gd name="T88" fmla="*/ 41 w 193"/>
                <a:gd name="T89" fmla="*/ 62 h 120"/>
                <a:gd name="T90" fmla="*/ 48 w 193"/>
                <a:gd name="T91" fmla="*/ 58 h 120"/>
                <a:gd name="T92" fmla="*/ 41 w 193"/>
                <a:gd name="T93" fmla="*/ 62 h 120"/>
                <a:gd name="T94" fmla="*/ 134 w 193"/>
                <a:gd name="T95" fmla="*/ 102 h 120"/>
                <a:gd name="T96" fmla="*/ 140 w 193"/>
                <a:gd name="T97" fmla="*/ 9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3" h="120">
                  <a:moveTo>
                    <a:pt x="29" y="0"/>
                  </a:moveTo>
                  <a:cubicBezTo>
                    <a:pt x="54" y="9"/>
                    <a:pt x="87" y="25"/>
                    <a:pt x="115" y="36"/>
                  </a:cubicBezTo>
                  <a:cubicBezTo>
                    <a:pt x="141" y="46"/>
                    <a:pt x="170" y="51"/>
                    <a:pt x="193" y="69"/>
                  </a:cubicBezTo>
                  <a:cubicBezTo>
                    <a:pt x="192" y="86"/>
                    <a:pt x="179" y="102"/>
                    <a:pt x="173" y="120"/>
                  </a:cubicBezTo>
                  <a:cubicBezTo>
                    <a:pt x="147" y="120"/>
                    <a:pt x="125" y="102"/>
                    <a:pt x="98" y="90"/>
                  </a:cubicBezTo>
                  <a:cubicBezTo>
                    <a:pt x="68" y="76"/>
                    <a:pt x="20" y="66"/>
                    <a:pt x="0" y="39"/>
                  </a:cubicBezTo>
                  <a:cubicBezTo>
                    <a:pt x="0" y="21"/>
                    <a:pt x="13" y="1"/>
                    <a:pt x="29" y="0"/>
                  </a:cubicBezTo>
                  <a:close/>
                  <a:moveTo>
                    <a:pt x="146" y="52"/>
                  </a:moveTo>
                  <a:cubicBezTo>
                    <a:pt x="146" y="52"/>
                    <a:pt x="146" y="52"/>
                    <a:pt x="146" y="52"/>
                  </a:cubicBezTo>
                  <a:cubicBezTo>
                    <a:pt x="137" y="47"/>
                    <a:pt x="133" y="53"/>
                    <a:pt x="129" y="58"/>
                  </a:cubicBezTo>
                  <a:cubicBezTo>
                    <a:pt x="115" y="60"/>
                    <a:pt x="102" y="66"/>
                    <a:pt x="90" y="75"/>
                  </a:cubicBezTo>
                  <a:cubicBezTo>
                    <a:pt x="112" y="74"/>
                    <a:pt x="128" y="63"/>
                    <a:pt x="146" y="52"/>
                  </a:cubicBezTo>
                  <a:close/>
                  <a:moveTo>
                    <a:pt x="105" y="79"/>
                  </a:moveTo>
                  <a:cubicBezTo>
                    <a:pt x="105" y="79"/>
                    <a:pt x="105" y="79"/>
                    <a:pt x="105" y="79"/>
                  </a:cubicBezTo>
                  <a:cubicBezTo>
                    <a:pt x="118" y="78"/>
                    <a:pt x="128" y="70"/>
                    <a:pt x="139" y="64"/>
                  </a:cubicBezTo>
                  <a:cubicBezTo>
                    <a:pt x="126" y="64"/>
                    <a:pt x="114" y="69"/>
                    <a:pt x="105" y="79"/>
                  </a:cubicBezTo>
                  <a:close/>
                  <a:moveTo>
                    <a:pt x="37" y="16"/>
                  </a:moveTo>
                  <a:cubicBezTo>
                    <a:pt x="37" y="16"/>
                    <a:pt x="37" y="16"/>
                    <a:pt x="37" y="16"/>
                  </a:cubicBezTo>
                  <a:cubicBezTo>
                    <a:pt x="46" y="17"/>
                    <a:pt x="69" y="32"/>
                    <a:pt x="76" y="25"/>
                  </a:cubicBezTo>
                  <a:cubicBezTo>
                    <a:pt x="63" y="22"/>
                    <a:pt x="45" y="7"/>
                    <a:pt x="37" y="16"/>
                  </a:cubicBezTo>
                  <a:close/>
                  <a:moveTo>
                    <a:pt x="93" y="32"/>
                  </a:moveTo>
                  <a:cubicBezTo>
                    <a:pt x="93" y="32"/>
                    <a:pt x="93" y="32"/>
                    <a:pt x="93" y="32"/>
                  </a:cubicBezTo>
                  <a:cubicBezTo>
                    <a:pt x="84" y="37"/>
                    <a:pt x="103" y="38"/>
                    <a:pt x="93" y="32"/>
                  </a:cubicBezTo>
                  <a:close/>
                  <a:moveTo>
                    <a:pt x="114" y="50"/>
                  </a:moveTo>
                  <a:cubicBezTo>
                    <a:pt x="114" y="50"/>
                    <a:pt x="114" y="50"/>
                    <a:pt x="114" y="50"/>
                  </a:cubicBezTo>
                  <a:cubicBezTo>
                    <a:pt x="117" y="48"/>
                    <a:pt x="128" y="48"/>
                    <a:pt x="121" y="43"/>
                  </a:cubicBezTo>
                  <a:cubicBezTo>
                    <a:pt x="120" y="46"/>
                    <a:pt x="111" y="47"/>
                    <a:pt x="114" y="50"/>
                  </a:cubicBezTo>
                  <a:close/>
                  <a:moveTo>
                    <a:pt x="168" y="67"/>
                  </a:moveTo>
                  <a:cubicBezTo>
                    <a:pt x="168" y="67"/>
                    <a:pt x="168" y="67"/>
                    <a:pt x="168" y="67"/>
                  </a:cubicBezTo>
                  <a:cubicBezTo>
                    <a:pt x="169" y="65"/>
                    <a:pt x="173" y="64"/>
                    <a:pt x="170" y="62"/>
                  </a:cubicBezTo>
                  <a:cubicBezTo>
                    <a:pt x="169" y="64"/>
                    <a:pt x="165" y="65"/>
                    <a:pt x="168" y="67"/>
                  </a:cubicBezTo>
                  <a:close/>
                  <a:moveTo>
                    <a:pt x="147" y="99"/>
                  </a:moveTo>
                  <a:cubicBezTo>
                    <a:pt x="147" y="99"/>
                    <a:pt x="147" y="99"/>
                    <a:pt x="147" y="99"/>
                  </a:cubicBezTo>
                  <a:cubicBezTo>
                    <a:pt x="161" y="95"/>
                    <a:pt x="172" y="86"/>
                    <a:pt x="184" y="77"/>
                  </a:cubicBezTo>
                  <a:cubicBezTo>
                    <a:pt x="183" y="72"/>
                    <a:pt x="181" y="68"/>
                    <a:pt x="174" y="66"/>
                  </a:cubicBezTo>
                  <a:cubicBezTo>
                    <a:pt x="182" y="85"/>
                    <a:pt x="154" y="83"/>
                    <a:pt x="147" y="99"/>
                  </a:cubicBezTo>
                  <a:close/>
                  <a:moveTo>
                    <a:pt x="12" y="22"/>
                  </a:moveTo>
                  <a:cubicBezTo>
                    <a:pt x="12" y="22"/>
                    <a:pt x="12" y="22"/>
                    <a:pt x="12" y="22"/>
                  </a:cubicBezTo>
                  <a:cubicBezTo>
                    <a:pt x="17" y="25"/>
                    <a:pt x="27" y="12"/>
                    <a:pt x="21" y="11"/>
                  </a:cubicBezTo>
                  <a:cubicBezTo>
                    <a:pt x="19" y="17"/>
                    <a:pt x="13" y="14"/>
                    <a:pt x="12" y="22"/>
                  </a:cubicBezTo>
                  <a:close/>
                  <a:moveTo>
                    <a:pt x="15" y="41"/>
                  </a:moveTo>
                  <a:cubicBezTo>
                    <a:pt x="15" y="41"/>
                    <a:pt x="15" y="41"/>
                    <a:pt x="15" y="41"/>
                  </a:cubicBezTo>
                  <a:cubicBezTo>
                    <a:pt x="24" y="35"/>
                    <a:pt x="34" y="34"/>
                    <a:pt x="41" y="25"/>
                  </a:cubicBezTo>
                  <a:cubicBezTo>
                    <a:pt x="35" y="22"/>
                    <a:pt x="14" y="30"/>
                    <a:pt x="15" y="41"/>
                  </a:cubicBezTo>
                  <a:close/>
                  <a:moveTo>
                    <a:pt x="52" y="60"/>
                  </a:moveTo>
                  <a:cubicBezTo>
                    <a:pt x="52" y="60"/>
                    <a:pt x="52" y="60"/>
                    <a:pt x="52" y="60"/>
                  </a:cubicBezTo>
                  <a:cubicBezTo>
                    <a:pt x="63" y="59"/>
                    <a:pt x="80" y="53"/>
                    <a:pt x="82" y="44"/>
                  </a:cubicBezTo>
                  <a:cubicBezTo>
                    <a:pt x="73" y="50"/>
                    <a:pt x="60" y="50"/>
                    <a:pt x="52" y="60"/>
                  </a:cubicBezTo>
                  <a:close/>
                  <a:moveTo>
                    <a:pt x="140" y="76"/>
                  </a:moveTo>
                  <a:cubicBezTo>
                    <a:pt x="140" y="76"/>
                    <a:pt x="140" y="76"/>
                    <a:pt x="140" y="76"/>
                  </a:cubicBezTo>
                  <a:cubicBezTo>
                    <a:pt x="145" y="78"/>
                    <a:pt x="149" y="76"/>
                    <a:pt x="150" y="70"/>
                  </a:cubicBezTo>
                  <a:cubicBezTo>
                    <a:pt x="145" y="68"/>
                    <a:pt x="143" y="72"/>
                    <a:pt x="140" y="76"/>
                  </a:cubicBezTo>
                  <a:close/>
                  <a:moveTo>
                    <a:pt x="54" y="40"/>
                  </a:moveTo>
                  <a:cubicBezTo>
                    <a:pt x="54" y="40"/>
                    <a:pt x="54" y="40"/>
                    <a:pt x="54" y="40"/>
                  </a:cubicBezTo>
                  <a:cubicBezTo>
                    <a:pt x="55" y="38"/>
                    <a:pt x="58" y="38"/>
                    <a:pt x="56" y="35"/>
                  </a:cubicBezTo>
                  <a:cubicBezTo>
                    <a:pt x="55" y="37"/>
                    <a:pt x="51" y="38"/>
                    <a:pt x="54" y="40"/>
                  </a:cubicBezTo>
                  <a:close/>
                  <a:moveTo>
                    <a:pt x="62" y="50"/>
                  </a:moveTo>
                  <a:cubicBezTo>
                    <a:pt x="62" y="50"/>
                    <a:pt x="62" y="50"/>
                    <a:pt x="62" y="50"/>
                  </a:cubicBezTo>
                  <a:cubicBezTo>
                    <a:pt x="64" y="46"/>
                    <a:pt x="79" y="46"/>
                    <a:pt x="71" y="41"/>
                  </a:cubicBezTo>
                  <a:cubicBezTo>
                    <a:pt x="71" y="48"/>
                    <a:pt x="57" y="42"/>
                    <a:pt x="62" y="50"/>
                  </a:cubicBezTo>
                  <a:close/>
                  <a:moveTo>
                    <a:pt x="67" y="68"/>
                  </a:moveTo>
                  <a:cubicBezTo>
                    <a:pt x="67" y="68"/>
                    <a:pt x="67" y="68"/>
                    <a:pt x="67" y="68"/>
                  </a:cubicBezTo>
                  <a:cubicBezTo>
                    <a:pt x="81" y="67"/>
                    <a:pt x="92" y="61"/>
                    <a:pt x="103" y="54"/>
                  </a:cubicBezTo>
                  <a:cubicBezTo>
                    <a:pt x="89" y="55"/>
                    <a:pt x="78" y="62"/>
                    <a:pt x="67" y="68"/>
                  </a:cubicBezTo>
                  <a:close/>
                  <a:moveTo>
                    <a:pt x="75" y="73"/>
                  </a:moveTo>
                  <a:cubicBezTo>
                    <a:pt x="75" y="73"/>
                    <a:pt x="75" y="73"/>
                    <a:pt x="75" y="73"/>
                  </a:cubicBezTo>
                  <a:cubicBezTo>
                    <a:pt x="88" y="73"/>
                    <a:pt x="106" y="66"/>
                    <a:pt x="110" y="56"/>
                  </a:cubicBezTo>
                  <a:cubicBezTo>
                    <a:pt x="98" y="61"/>
                    <a:pt x="85" y="64"/>
                    <a:pt x="75" y="73"/>
                  </a:cubicBezTo>
                  <a:close/>
                  <a:moveTo>
                    <a:pt x="112" y="87"/>
                  </a:moveTo>
                  <a:cubicBezTo>
                    <a:pt x="112" y="87"/>
                    <a:pt x="112" y="87"/>
                    <a:pt x="112" y="87"/>
                  </a:cubicBezTo>
                  <a:cubicBezTo>
                    <a:pt x="123" y="88"/>
                    <a:pt x="131" y="78"/>
                    <a:pt x="140" y="72"/>
                  </a:cubicBezTo>
                  <a:cubicBezTo>
                    <a:pt x="127" y="70"/>
                    <a:pt x="119" y="77"/>
                    <a:pt x="112" y="87"/>
                  </a:cubicBezTo>
                  <a:close/>
                  <a:moveTo>
                    <a:pt x="135" y="94"/>
                  </a:moveTo>
                  <a:cubicBezTo>
                    <a:pt x="135" y="94"/>
                    <a:pt x="135" y="94"/>
                    <a:pt x="135" y="94"/>
                  </a:cubicBezTo>
                  <a:cubicBezTo>
                    <a:pt x="145" y="97"/>
                    <a:pt x="157" y="87"/>
                    <a:pt x="157" y="79"/>
                  </a:cubicBezTo>
                  <a:cubicBezTo>
                    <a:pt x="150" y="85"/>
                    <a:pt x="140" y="84"/>
                    <a:pt x="135" y="94"/>
                  </a:cubicBezTo>
                  <a:close/>
                  <a:moveTo>
                    <a:pt x="159" y="104"/>
                  </a:moveTo>
                  <a:cubicBezTo>
                    <a:pt x="159" y="104"/>
                    <a:pt x="159" y="104"/>
                    <a:pt x="159" y="104"/>
                  </a:cubicBezTo>
                  <a:cubicBezTo>
                    <a:pt x="163" y="97"/>
                    <a:pt x="178" y="99"/>
                    <a:pt x="175" y="90"/>
                  </a:cubicBezTo>
                  <a:cubicBezTo>
                    <a:pt x="171" y="95"/>
                    <a:pt x="157" y="96"/>
                    <a:pt x="159" y="104"/>
                  </a:cubicBezTo>
                  <a:close/>
                  <a:moveTo>
                    <a:pt x="62" y="66"/>
                  </a:moveTo>
                  <a:cubicBezTo>
                    <a:pt x="62" y="66"/>
                    <a:pt x="62" y="66"/>
                    <a:pt x="62" y="66"/>
                  </a:cubicBezTo>
                  <a:cubicBezTo>
                    <a:pt x="67" y="62"/>
                    <a:pt x="80" y="61"/>
                    <a:pt x="78" y="54"/>
                  </a:cubicBezTo>
                  <a:cubicBezTo>
                    <a:pt x="75" y="60"/>
                    <a:pt x="60" y="57"/>
                    <a:pt x="62" y="66"/>
                  </a:cubicBezTo>
                  <a:close/>
                  <a:moveTo>
                    <a:pt x="126" y="91"/>
                  </a:moveTo>
                  <a:cubicBezTo>
                    <a:pt x="126" y="91"/>
                    <a:pt x="126" y="91"/>
                    <a:pt x="126" y="91"/>
                  </a:cubicBezTo>
                  <a:cubicBezTo>
                    <a:pt x="133" y="89"/>
                    <a:pt x="139" y="85"/>
                    <a:pt x="145" y="80"/>
                  </a:cubicBezTo>
                  <a:cubicBezTo>
                    <a:pt x="138" y="80"/>
                    <a:pt x="125" y="83"/>
                    <a:pt x="126" y="91"/>
                  </a:cubicBezTo>
                  <a:close/>
                  <a:moveTo>
                    <a:pt x="41" y="62"/>
                  </a:moveTo>
                  <a:cubicBezTo>
                    <a:pt x="41" y="62"/>
                    <a:pt x="41" y="62"/>
                    <a:pt x="41" y="62"/>
                  </a:cubicBezTo>
                  <a:cubicBezTo>
                    <a:pt x="42" y="62"/>
                    <a:pt x="44" y="62"/>
                    <a:pt x="45" y="63"/>
                  </a:cubicBezTo>
                  <a:cubicBezTo>
                    <a:pt x="46" y="61"/>
                    <a:pt x="48" y="61"/>
                    <a:pt x="48" y="58"/>
                  </a:cubicBezTo>
                  <a:cubicBezTo>
                    <a:pt x="47" y="58"/>
                    <a:pt x="46" y="57"/>
                    <a:pt x="45" y="57"/>
                  </a:cubicBezTo>
                  <a:cubicBezTo>
                    <a:pt x="44" y="59"/>
                    <a:pt x="42" y="59"/>
                    <a:pt x="41" y="62"/>
                  </a:cubicBezTo>
                  <a:close/>
                  <a:moveTo>
                    <a:pt x="134" y="102"/>
                  </a:moveTo>
                  <a:cubicBezTo>
                    <a:pt x="134" y="102"/>
                    <a:pt x="134" y="102"/>
                    <a:pt x="134" y="102"/>
                  </a:cubicBezTo>
                  <a:cubicBezTo>
                    <a:pt x="136" y="103"/>
                    <a:pt x="137" y="103"/>
                    <a:pt x="139" y="104"/>
                  </a:cubicBezTo>
                  <a:cubicBezTo>
                    <a:pt x="140" y="102"/>
                    <a:pt x="141" y="99"/>
                    <a:pt x="140" y="98"/>
                  </a:cubicBezTo>
                  <a:cubicBezTo>
                    <a:pt x="138" y="101"/>
                    <a:pt x="135" y="100"/>
                    <a:pt x="134"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8" name="Freeform 52"/>
            <p:cNvSpPr>
              <a:spLocks noEditPoints="1"/>
            </p:cNvSpPr>
            <p:nvPr/>
          </p:nvSpPr>
          <p:spPr bwMode="auto">
            <a:xfrm>
              <a:off x="3375" y="1600"/>
              <a:ext cx="925" cy="1120"/>
            </a:xfrm>
            <a:custGeom>
              <a:avLst/>
              <a:gdLst>
                <a:gd name="T0" fmla="*/ 249 w 344"/>
                <a:gd name="T1" fmla="*/ 344 h 417"/>
                <a:gd name="T2" fmla="*/ 219 w 344"/>
                <a:gd name="T3" fmla="*/ 417 h 417"/>
                <a:gd name="T4" fmla="*/ 10 w 344"/>
                <a:gd name="T5" fmla="*/ 333 h 417"/>
                <a:gd name="T6" fmla="*/ 2 w 344"/>
                <a:gd name="T7" fmla="*/ 302 h 417"/>
                <a:gd name="T8" fmla="*/ 117 w 344"/>
                <a:gd name="T9" fmla="*/ 0 h 417"/>
                <a:gd name="T10" fmla="*/ 330 w 344"/>
                <a:gd name="T11" fmla="*/ 78 h 417"/>
                <a:gd name="T12" fmla="*/ 116 w 344"/>
                <a:gd name="T13" fmla="*/ 12 h 417"/>
                <a:gd name="T14" fmla="*/ 75 w 344"/>
                <a:gd name="T15" fmla="*/ 107 h 417"/>
                <a:gd name="T16" fmla="*/ 27 w 344"/>
                <a:gd name="T17" fmla="*/ 249 h 417"/>
                <a:gd name="T18" fmla="*/ 92 w 344"/>
                <a:gd name="T19" fmla="*/ 335 h 417"/>
                <a:gd name="T20" fmla="*/ 320 w 344"/>
                <a:gd name="T21" fmla="*/ 82 h 417"/>
                <a:gd name="T22" fmla="*/ 326 w 344"/>
                <a:gd name="T23" fmla="*/ 105 h 417"/>
                <a:gd name="T24" fmla="*/ 332 w 344"/>
                <a:gd name="T25" fmla="*/ 99 h 417"/>
                <a:gd name="T26" fmla="*/ 326 w 344"/>
                <a:gd name="T27" fmla="*/ 105 h 417"/>
                <a:gd name="T28" fmla="*/ 330 w 344"/>
                <a:gd name="T29" fmla="*/ 114 h 417"/>
                <a:gd name="T30" fmla="*/ 330 w 344"/>
                <a:gd name="T31" fmla="*/ 114 h 417"/>
                <a:gd name="T32" fmla="*/ 301 w 344"/>
                <a:gd name="T33" fmla="*/ 167 h 417"/>
                <a:gd name="T34" fmla="*/ 301 w 344"/>
                <a:gd name="T35" fmla="*/ 167 h 417"/>
                <a:gd name="T36" fmla="*/ 296 w 344"/>
                <a:gd name="T37" fmla="*/ 186 h 417"/>
                <a:gd name="T38" fmla="*/ 296 w 344"/>
                <a:gd name="T39" fmla="*/ 186 h 417"/>
                <a:gd name="T40" fmla="*/ 285 w 344"/>
                <a:gd name="T41" fmla="*/ 213 h 417"/>
                <a:gd name="T42" fmla="*/ 285 w 344"/>
                <a:gd name="T43" fmla="*/ 213 h 417"/>
                <a:gd name="T44" fmla="*/ 278 w 344"/>
                <a:gd name="T45" fmla="*/ 237 h 417"/>
                <a:gd name="T46" fmla="*/ 278 w 344"/>
                <a:gd name="T47" fmla="*/ 237 h 417"/>
                <a:gd name="T48" fmla="*/ 276 w 344"/>
                <a:gd name="T49" fmla="*/ 250 h 417"/>
                <a:gd name="T50" fmla="*/ 260 w 344"/>
                <a:gd name="T51" fmla="*/ 262 h 417"/>
                <a:gd name="T52" fmla="*/ 265 w 344"/>
                <a:gd name="T53" fmla="*/ 252 h 417"/>
                <a:gd name="T54" fmla="*/ 246 w 344"/>
                <a:gd name="T55" fmla="*/ 311 h 417"/>
                <a:gd name="T56" fmla="*/ 271 w 344"/>
                <a:gd name="T57" fmla="*/ 274 h 417"/>
                <a:gd name="T58" fmla="*/ 246 w 344"/>
                <a:gd name="T59" fmla="*/ 311 h 417"/>
                <a:gd name="T60" fmla="*/ 248 w 344"/>
                <a:gd name="T61" fmla="*/ 296 h 417"/>
                <a:gd name="T62" fmla="*/ 248 w 344"/>
                <a:gd name="T63" fmla="*/ 296 h 417"/>
                <a:gd name="T64" fmla="*/ 230 w 344"/>
                <a:gd name="T65" fmla="*/ 341 h 417"/>
                <a:gd name="T66" fmla="*/ 256 w 344"/>
                <a:gd name="T67" fmla="*/ 307 h 417"/>
                <a:gd name="T68" fmla="*/ 231 w 344"/>
                <a:gd name="T69" fmla="*/ 329 h 417"/>
                <a:gd name="T70" fmla="*/ 237 w 344"/>
                <a:gd name="T71" fmla="*/ 319 h 417"/>
                <a:gd name="T72" fmla="*/ 228 w 344"/>
                <a:gd name="T73" fmla="*/ 364 h 417"/>
                <a:gd name="T74" fmla="*/ 241 w 344"/>
                <a:gd name="T75" fmla="*/ 341 h 417"/>
                <a:gd name="T76" fmla="*/ 210 w 344"/>
                <a:gd name="T77" fmla="*/ 383 h 417"/>
                <a:gd name="T78" fmla="*/ 216 w 344"/>
                <a:gd name="T79" fmla="*/ 394 h 417"/>
                <a:gd name="T80" fmla="*/ 210 w 344"/>
                <a:gd name="T81" fmla="*/ 383 h 417"/>
                <a:gd name="T82" fmla="*/ 226 w 344"/>
                <a:gd name="T83" fmla="*/ 378 h 417"/>
                <a:gd name="T84" fmla="*/ 226 w 344"/>
                <a:gd name="T85" fmla="*/ 378 h 417"/>
                <a:gd name="T86" fmla="*/ 63 w 344"/>
                <a:gd name="T87" fmla="*/ 338 h 417"/>
                <a:gd name="T88" fmla="*/ 68 w 344"/>
                <a:gd name="T89" fmla="*/ 335 h 417"/>
                <a:gd name="T90" fmla="*/ 63 w 344"/>
                <a:gd name="T91" fmla="*/ 338 h 417"/>
                <a:gd name="T92" fmla="*/ 162 w 344"/>
                <a:gd name="T93" fmla="*/ 383 h 417"/>
                <a:gd name="T94" fmla="*/ 162 w 344"/>
                <a:gd name="T95" fmla="*/ 383 h 417"/>
                <a:gd name="T96" fmla="*/ 202 w 344"/>
                <a:gd name="T97" fmla="*/ 404 h 417"/>
                <a:gd name="T98" fmla="*/ 212 w 344"/>
                <a:gd name="T99" fmla="*/ 402 h 417"/>
                <a:gd name="T100" fmla="*/ 171 w 344"/>
                <a:gd name="T101" fmla="*/ 394 h 417"/>
                <a:gd name="T102" fmla="*/ 190 w 344"/>
                <a:gd name="T103" fmla="*/ 39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4" h="417">
                  <a:moveTo>
                    <a:pt x="344" y="104"/>
                  </a:moveTo>
                  <a:cubicBezTo>
                    <a:pt x="313" y="169"/>
                    <a:pt x="285" y="265"/>
                    <a:pt x="249" y="344"/>
                  </a:cubicBezTo>
                  <a:cubicBezTo>
                    <a:pt x="245" y="354"/>
                    <a:pt x="240" y="362"/>
                    <a:pt x="237" y="372"/>
                  </a:cubicBezTo>
                  <a:cubicBezTo>
                    <a:pt x="231" y="387"/>
                    <a:pt x="229" y="406"/>
                    <a:pt x="219" y="417"/>
                  </a:cubicBezTo>
                  <a:cubicBezTo>
                    <a:pt x="194" y="410"/>
                    <a:pt x="167" y="399"/>
                    <a:pt x="140" y="388"/>
                  </a:cubicBezTo>
                  <a:cubicBezTo>
                    <a:pt x="99" y="371"/>
                    <a:pt x="53" y="345"/>
                    <a:pt x="10" y="333"/>
                  </a:cubicBezTo>
                  <a:cubicBezTo>
                    <a:pt x="3" y="330"/>
                    <a:pt x="10" y="321"/>
                    <a:pt x="7" y="316"/>
                  </a:cubicBezTo>
                  <a:cubicBezTo>
                    <a:pt x="7" y="311"/>
                    <a:pt x="0" y="303"/>
                    <a:pt x="2" y="302"/>
                  </a:cubicBezTo>
                  <a:cubicBezTo>
                    <a:pt x="10" y="274"/>
                    <a:pt x="18" y="250"/>
                    <a:pt x="30" y="216"/>
                  </a:cubicBezTo>
                  <a:cubicBezTo>
                    <a:pt x="55" y="143"/>
                    <a:pt x="72" y="52"/>
                    <a:pt x="117" y="0"/>
                  </a:cubicBezTo>
                  <a:cubicBezTo>
                    <a:pt x="139" y="9"/>
                    <a:pt x="164" y="16"/>
                    <a:pt x="188" y="24"/>
                  </a:cubicBezTo>
                  <a:cubicBezTo>
                    <a:pt x="243" y="42"/>
                    <a:pt x="289" y="68"/>
                    <a:pt x="330" y="78"/>
                  </a:cubicBezTo>
                  <a:cubicBezTo>
                    <a:pt x="337" y="86"/>
                    <a:pt x="336" y="97"/>
                    <a:pt x="344" y="104"/>
                  </a:cubicBezTo>
                  <a:close/>
                  <a:moveTo>
                    <a:pt x="116" y="12"/>
                  </a:moveTo>
                  <a:cubicBezTo>
                    <a:pt x="116" y="12"/>
                    <a:pt x="116" y="12"/>
                    <a:pt x="116" y="12"/>
                  </a:cubicBezTo>
                  <a:cubicBezTo>
                    <a:pt x="97" y="37"/>
                    <a:pt x="87" y="73"/>
                    <a:pt x="75" y="107"/>
                  </a:cubicBezTo>
                  <a:cubicBezTo>
                    <a:pt x="67" y="130"/>
                    <a:pt x="58" y="154"/>
                    <a:pt x="51" y="178"/>
                  </a:cubicBezTo>
                  <a:cubicBezTo>
                    <a:pt x="44" y="203"/>
                    <a:pt x="34" y="227"/>
                    <a:pt x="27" y="249"/>
                  </a:cubicBezTo>
                  <a:cubicBezTo>
                    <a:pt x="22" y="265"/>
                    <a:pt x="23" y="291"/>
                    <a:pt x="13" y="294"/>
                  </a:cubicBezTo>
                  <a:cubicBezTo>
                    <a:pt x="31" y="315"/>
                    <a:pt x="63" y="323"/>
                    <a:pt x="92" y="335"/>
                  </a:cubicBezTo>
                  <a:cubicBezTo>
                    <a:pt x="131" y="351"/>
                    <a:pt x="170" y="377"/>
                    <a:pt x="204" y="373"/>
                  </a:cubicBezTo>
                  <a:cubicBezTo>
                    <a:pt x="239" y="291"/>
                    <a:pt x="295" y="161"/>
                    <a:pt x="320" y="82"/>
                  </a:cubicBezTo>
                  <a:cubicBezTo>
                    <a:pt x="255" y="62"/>
                    <a:pt x="181" y="23"/>
                    <a:pt x="116" y="12"/>
                  </a:cubicBezTo>
                  <a:close/>
                  <a:moveTo>
                    <a:pt x="326" y="105"/>
                  </a:moveTo>
                  <a:cubicBezTo>
                    <a:pt x="326" y="105"/>
                    <a:pt x="326" y="105"/>
                    <a:pt x="326" y="105"/>
                  </a:cubicBezTo>
                  <a:cubicBezTo>
                    <a:pt x="327" y="102"/>
                    <a:pt x="330" y="101"/>
                    <a:pt x="332" y="99"/>
                  </a:cubicBezTo>
                  <a:cubicBezTo>
                    <a:pt x="330" y="98"/>
                    <a:pt x="330" y="96"/>
                    <a:pt x="327" y="95"/>
                  </a:cubicBezTo>
                  <a:cubicBezTo>
                    <a:pt x="327" y="98"/>
                    <a:pt x="322" y="103"/>
                    <a:pt x="326" y="105"/>
                  </a:cubicBezTo>
                  <a:close/>
                  <a:moveTo>
                    <a:pt x="330" y="114"/>
                  </a:moveTo>
                  <a:cubicBezTo>
                    <a:pt x="330" y="114"/>
                    <a:pt x="330" y="114"/>
                    <a:pt x="330" y="114"/>
                  </a:cubicBezTo>
                  <a:cubicBezTo>
                    <a:pt x="332" y="110"/>
                    <a:pt x="335" y="110"/>
                    <a:pt x="331" y="107"/>
                  </a:cubicBezTo>
                  <a:cubicBezTo>
                    <a:pt x="328" y="108"/>
                    <a:pt x="326" y="112"/>
                    <a:pt x="330" y="114"/>
                  </a:cubicBezTo>
                  <a:close/>
                  <a:moveTo>
                    <a:pt x="301" y="167"/>
                  </a:moveTo>
                  <a:cubicBezTo>
                    <a:pt x="301" y="167"/>
                    <a:pt x="301" y="167"/>
                    <a:pt x="301" y="167"/>
                  </a:cubicBezTo>
                  <a:cubicBezTo>
                    <a:pt x="306" y="158"/>
                    <a:pt x="320" y="152"/>
                    <a:pt x="319" y="140"/>
                  </a:cubicBezTo>
                  <a:cubicBezTo>
                    <a:pt x="314" y="148"/>
                    <a:pt x="301" y="157"/>
                    <a:pt x="301" y="167"/>
                  </a:cubicBezTo>
                  <a:close/>
                  <a:moveTo>
                    <a:pt x="296" y="186"/>
                  </a:moveTo>
                  <a:cubicBezTo>
                    <a:pt x="296" y="186"/>
                    <a:pt x="296" y="186"/>
                    <a:pt x="296" y="186"/>
                  </a:cubicBezTo>
                  <a:cubicBezTo>
                    <a:pt x="299" y="181"/>
                    <a:pt x="315" y="172"/>
                    <a:pt x="308" y="164"/>
                  </a:cubicBezTo>
                  <a:cubicBezTo>
                    <a:pt x="305" y="172"/>
                    <a:pt x="294" y="179"/>
                    <a:pt x="296" y="186"/>
                  </a:cubicBezTo>
                  <a:close/>
                  <a:moveTo>
                    <a:pt x="285" y="213"/>
                  </a:moveTo>
                  <a:cubicBezTo>
                    <a:pt x="285" y="213"/>
                    <a:pt x="285" y="213"/>
                    <a:pt x="285" y="213"/>
                  </a:cubicBezTo>
                  <a:cubicBezTo>
                    <a:pt x="290" y="207"/>
                    <a:pt x="302" y="200"/>
                    <a:pt x="300" y="189"/>
                  </a:cubicBezTo>
                  <a:cubicBezTo>
                    <a:pt x="296" y="196"/>
                    <a:pt x="283" y="203"/>
                    <a:pt x="285" y="213"/>
                  </a:cubicBezTo>
                  <a:close/>
                  <a:moveTo>
                    <a:pt x="278" y="237"/>
                  </a:moveTo>
                  <a:cubicBezTo>
                    <a:pt x="278" y="237"/>
                    <a:pt x="278" y="237"/>
                    <a:pt x="278" y="237"/>
                  </a:cubicBezTo>
                  <a:cubicBezTo>
                    <a:pt x="282" y="235"/>
                    <a:pt x="292" y="227"/>
                    <a:pt x="289" y="219"/>
                  </a:cubicBezTo>
                  <a:cubicBezTo>
                    <a:pt x="285" y="222"/>
                    <a:pt x="276" y="231"/>
                    <a:pt x="278" y="237"/>
                  </a:cubicBezTo>
                  <a:close/>
                  <a:moveTo>
                    <a:pt x="276" y="250"/>
                  </a:moveTo>
                  <a:cubicBezTo>
                    <a:pt x="276" y="250"/>
                    <a:pt x="276" y="250"/>
                    <a:pt x="276" y="250"/>
                  </a:cubicBezTo>
                  <a:cubicBezTo>
                    <a:pt x="269" y="261"/>
                    <a:pt x="286" y="238"/>
                    <a:pt x="276" y="250"/>
                  </a:cubicBezTo>
                  <a:close/>
                  <a:moveTo>
                    <a:pt x="260" y="262"/>
                  </a:moveTo>
                  <a:cubicBezTo>
                    <a:pt x="260" y="262"/>
                    <a:pt x="260" y="262"/>
                    <a:pt x="260" y="262"/>
                  </a:cubicBezTo>
                  <a:cubicBezTo>
                    <a:pt x="264" y="265"/>
                    <a:pt x="273" y="254"/>
                    <a:pt x="265" y="252"/>
                  </a:cubicBezTo>
                  <a:cubicBezTo>
                    <a:pt x="265" y="258"/>
                    <a:pt x="260" y="256"/>
                    <a:pt x="260" y="262"/>
                  </a:cubicBezTo>
                  <a:close/>
                  <a:moveTo>
                    <a:pt x="246" y="311"/>
                  </a:moveTo>
                  <a:cubicBezTo>
                    <a:pt x="246" y="311"/>
                    <a:pt x="246" y="311"/>
                    <a:pt x="246" y="311"/>
                  </a:cubicBezTo>
                  <a:cubicBezTo>
                    <a:pt x="253" y="296"/>
                    <a:pt x="265" y="293"/>
                    <a:pt x="271" y="274"/>
                  </a:cubicBezTo>
                  <a:cubicBezTo>
                    <a:pt x="271" y="273"/>
                    <a:pt x="270" y="272"/>
                    <a:pt x="268" y="271"/>
                  </a:cubicBezTo>
                  <a:cubicBezTo>
                    <a:pt x="262" y="284"/>
                    <a:pt x="247" y="297"/>
                    <a:pt x="246" y="311"/>
                  </a:cubicBezTo>
                  <a:close/>
                  <a:moveTo>
                    <a:pt x="248" y="296"/>
                  </a:moveTo>
                  <a:cubicBezTo>
                    <a:pt x="248" y="296"/>
                    <a:pt x="248" y="296"/>
                    <a:pt x="248" y="296"/>
                  </a:cubicBezTo>
                  <a:cubicBezTo>
                    <a:pt x="251" y="290"/>
                    <a:pt x="261" y="282"/>
                    <a:pt x="255" y="278"/>
                  </a:cubicBezTo>
                  <a:cubicBezTo>
                    <a:pt x="252" y="280"/>
                    <a:pt x="246" y="292"/>
                    <a:pt x="248" y="296"/>
                  </a:cubicBezTo>
                  <a:close/>
                  <a:moveTo>
                    <a:pt x="230" y="341"/>
                  </a:moveTo>
                  <a:cubicBezTo>
                    <a:pt x="230" y="341"/>
                    <a:pt x="230" y="341"/>
                    <a:pt x="230" y="341"/>
                  </a:cubicBezTo>
                  <a:cubicBezTo>
                    <a:pt x="240" y="341"/>
                    <a:pt x="242" y="323"/>
                    <a:pt x="252" y="323"/>
                  </a:cubicBezTo>
                  <a:cubicBezTo>
                    <a:pt x="250" y="318"/>
                    <a:pt x="259" y="313"/>
                    <a:pt x="256" y="307"/>
                  </a:cubicBezTo>
                  <a:cubicBezTo>
                    <a:pt x="247" y="317"/>
                    <a:pt x="239" y="330"/>
                    <a:pt x="230" y="341"/>
                  </a:cubicBezTo>
                  <a:close/>
                  <a:moveTo>
                    <a:pt x="231" y="329"/>
                  </a:moveTo>
                  <a:cubicBezTo>
                    <a:pt x="231" y="329"/>
                    <a:pt x="231" y="329"/>
                    <a:pt x="231" y="329"/>
                  </a:cubicBezTo>
                  <a:cubicBezTo>
                    <a:pt x="235" y="332"/>
                    <a:pt x="244" y="320"/>
                    <a:pt x="237" y="319"/>
                  </a:cubicBezTo>
                  <a:cubicBezTo>
                    <a:pt x="236" y="324"/>
                    <a:pt x="234" y="328"/>
                    <a:pt x="231" y="329"/>
                  </a:cubicBezTo>
                  <a:close/>
                  <a:moveTo>
                    <a:pt x="228" y="364"/>
                  </a:moveTo>
                  <a:cubicBezTo>
                    <a:pt x="228" y="364"/>
                    <a:pt x="228" y="364"/>
                    <a:pt x="228" y="364"/>
                  </a:cubicBezTo>
                  <a:cubicBezTo>
                    <a:pt x="236" y="368"/>
                    <a:pt x="241" y="346"/>
                    <a:pt x="241" y="341"/>
                  </a:cubicBezTo>
                  <a:cubicBezTo>
                    <a:pt x="236" y="347"/>
                    <a:pt x="231" y="353"/>
                    <a:pt x="228" y="364"/>
                  </a:cubicBezTo>
                  <a:close/>
                  <a:moveTo>
                    <a:pt x="210" y="383"/>
                  </a:moveTo>
                  <a:cubicBezTo>
                    <a:pt x="210" y="383"/>
                    <a:pt x="210" y="383"/>
                    <a:pt x="210" y="383"/>
                  </a:cubicBezTo>
                  <a:cubicBezTo>
                    <a:pt x="212" y="387"/>
                    <a:pt x="209" y="392"/>
                    <a:pt x="216" y="394"/>
                  </a:cubicBezTo>
                  <a:cubicBezTo>
                    <a:pt x="219" y="382"/>
                    <a:pt x="224" y="367"/>
                    <a:pt x="221" y="361"/>
                  </a:cubicBezTo>
                  <a:cubicBezTo>
                    <a:pt x="217" y="371"/>
                    <a:pt x="217" y="379"/>
                    <a:pt x="210" y="383"/>
                  </a:cubicBezTo>
                  <a:close/>
                  <a:moveTo>
                    <a:pt x="226" y="378"/>
                  </a:moveTo>
                  <a:cubicBezTo>
                    <a:pt x="226" y="378"/>
                    <a:pt x="226" y="378"/>
                    <a:pt x="226" y="378"/>
                  </a:cubicBezTo>
                  <a:cubicBezTo>
                    <a:pt x="226" y="378"/>
                    <a:pt x="226" y="379"/>
                    <a:pt x="226" y="379"/>
                  </a:cubicBezTo>
                  <a:cubicBezTo>
                    <a:pt x="214" y="386"/>
                    <a:pt x="235" y="379"/>
                    <a:pt x="226" y="378"/>
                  </a:cubicBezTo>
                  <a:close/>
                  <a:moveTo>
                    <a:pt x="63" y="338"/>
                  </a:moveTo>
                  <a:cubicBezTo>
                    <a:pt x="63" y="338"/>
                    <a:pt x="63" y="338"/>
                    <a:pt x="63" y="338"/>
                  </a:cubicBezTo>
                  <a:cubicBezTo>
                    <a:pt x="64" y="338"/>
                    <a:pt x="65" y="338"/>
                    <a:pt x="66" y="339"/>
                  </a:cubicBezTo>
                  <a:cubicBezTo>
                    <a:pt x="67" y="338"/>
                    <a:pt x="67" y="337"/>
                    <a:pt x="68" y="335"/>
                  </a:cubicBezTo>
                  <a:cubicBezTo>
                    <a:pt x="66" y="335"/>
                    <a:pt x="65" y="335"/>
                    <a:pt x="64" y="334"/>
                  </a:cubicBezTo>
                  <a:cubicBezTo>
                    <a:pt x="64" y="335"/>
                    <a:pt x="63" y="336"/>
                    <a:pt x="63" y="338"/>
                  </a:cubicBezTo>
                  <a:close/>
                  <a:moveTo>
                    <a:pt x="162" y="383"/>
                  </a:moveTo>
                  <a:cubicBezTo>
                    <a:pt x="162" y="383"/>
                    <a:pt x="162" y="383"/>
                    <a:pt x="162" y="383"/>
                  </a:cubicBezTo>
                  <a:cubicBezTo>
                    <a:pt x="168" y="384"/>
                    <a:pt x="176" y="391"/>
                    <a:pt x="178" y="383"/>
                  </a:cubicBezTo>
                  <a:cubicBezTo>
                    <a:pt x="173" y="384"/>
                    <a:pt x="165" y="377"/>
                    <a:pt x="162" y="383"/>
                  </a:cubicBezTo>
                  <a:close/>
                  <a:moveTo>
                    <a:pt x="202" y="404"/>
                  </a:moveTo>
                  <a:cubicBezTo>
                    <a:pt x="202" y="404"/>
                    <a:pt x="202" y="404"/>
                    <a:pt x="202" y="404"/>
                  </a:cubicBezTo>
                  <a:cubicBezTo>
                    <a:pt x="205" y="405"/>
                    <a:pt x="207" y="407"/>
                    <a:pt x="210" y="408"/>
                  </a:cubicBezTo>
                  <a:cubicBezTo>
                    <a:pt x="211" y="406"/>
                    <a:pt x="212" y="404"/>
                    <a:pt x="212" y="402"/>
                  </a:cubicBezTo>
                  <a:cubicBezTo>
                    <a:pt x="207" y="399"/>
                    <a:pt x="204" y="402"/>
                    <a:pt x="202" y="404"/>
                  </a:cubicBezTo>
                  <a:close/>
                  <a:moveTo>
                    <a:pt x="171" y="394"/>
                  </a:moveTo>
                  <a:cubicBezTo>
                    <a:pt x="171" y="394"/>
                    <a:pt x="171" y="394"/>
                    <a:pt x="171" y="394"/>
                  </a:cubicBezTo>
                  <a:cubicBezTo>
                    <a:pt x="178" y="397"/>
                    <a:pt x="186" y="402"/>
                    <a:pt x="190" y="398"/>
                  </a:cubicBezTo>
                  <a:cubicBezTo>
                    <a:pt x="185" y="393"/>
                    <a:pt x="176" y="390"/>
                    <a:pt x="171" y="3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9" name="Freeform 53"/>
            <p:cNvSpPr>
              <a:spLocks/>
            </p:cNvSpPr>
            <p:nvPr/>
          </p:nvSpPr>
          <p:spPr bwMode="auto">
            <a:xfrm>
              <a:off x="3743" y="2121"/>
              <a:ext cx="116" cy="107"/>
            </a:xfrm>
            <a:custGeom>
              <a:avLst/>
              <a:gdLst>
                <a:gd name="T0" fmla="*/ 25 w 43"/>
                <a:gd name="T1" fmla="*/ 40 h 40"/>
                <a:gd name="T2" fmla="*/ 0 w 43"/>
                <a:gd name="T3" fmla="*/ 28 h 40"/>
                <a:gd name="T4" fmla="*/ 11 w 43"/>
                <a:gd name="T5" fmla="*/ 0 h 40"/>
                <a:gd name="T6" fmla="*/ 43 w 43"/>
                <a:gd name="T7" fmla="*/ 4 h 40"/>
                <a:gd name="T8" fmla="*/ 25 w 43"/>
                <a:gd name="T9" fmla="*/ 40 h 40"/>
              </a:gdLst>
              <a:ahLst/>
              <a:cxnLst>
                <a:cxn ang="0">
                  <a:pos x="T0" y="T1"/>
                </a:cxn>
                <a:cxn ang="0">
                  <a:pos x="T2" y="T3"/>
                </a:cxn>
                <a:cxn ang="0">
                  <a:pos x="T4" y="T5"/>
                </a:cxn>
                <a:cxn ang="0">
                  <a:pos x="T6" y="T7"/>
                </a:cxn>
                <a:cxn ang="0">
                  <a:pos x="T8" y="T9"/>
                </a:cxn>
              </a:cxnLst>
              <a:rect l="0" t="0" r="r" b="b"/>
              <a:pathLst>
                <a:path w="43" h="40">
                  <a:moveTo>
                    <a:pt x="25" y="40"/>
                  </a:moveTo>
                  <a:cubicBezTo>
                    <a:pt x="21" y="34"/>
                    <a:pt x="8" y="32"/>
                    <a:pt x="0" y="28"/>
                  </a:cubicBezTo>
                  <a:cubicBezTo>
                    <a:pt x="5" y="18"/>
                    <a:pt x="2" y="6"/>
                    <a:pt x="11" y="0"/>
                  </a:cubicBezTo>
                  <a:cubicBezTo>
                    <a:pt x="21" y="11"/>
                    <a:pt x="36" y="0"/>
                    <a:pt x="43" y="4"/>
                  </a:cubicBezTo>
                  <a:cubicBezTo>
                    <a:pt x="43" y="17"/>
                    <a:pt x="33" y="34"/>
                    <a:pt x="2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0" name="Freeform 54"/>
            <p:cNvSpPr>
              <a:spLocks noEditPoints="1"/>
            </p:cNvSpPr>
            <p:nvPr/>
          </p:nvSpPr>
          <p:spPr bwMode="auto">
            <a:xfrm>
              <a:off x="3692" y="2223"/>
              <a:ext cx="129" cy="108"/>
            </a:xfrm>
            <a:custGeom>
              <a:avLst/>
              <a:gdLst>
                <a:gd name="T0" fmla="*/ 48 w 48"/>
                <a:gd name="T1" fmla="*/ 11 h 40"/>
                <a:gd name="T2" fmla="*/ 33 w 48"/>
                <a:gd name="T3" fmla="*/ 40 h 40"/>
                <a:gd name="T4" fmla="*/ 0 w 48"/>
                <a:gd name="T5" fmla="*/ 31 h 40"/>
                <a:gd name="T6" fmla="*/ 10 w 48"/>
                <a:gd name="T7" fmla="*/ 0 h 40"/>
                <a:gd name="T8" fmla="*/ 48 w 48"/>
                <a:gd name="T9" fmla="*/ 11 h 40"/>
                <a:gd name="T10" fmla="*/ 9 w 48"/>
                <a:gd name="T11" fmla="*/ 24 h 40"/>
                <a:gd name="T12" fmla="*/ 9 w 48"/>
                <a:gd name="T13" fmla="*/ 24 h 40"/>
                <a:gd name="T14" fmla="*/ 34 w 48"/>
                <a:gd name="T15" fmla="*/ 26 h 40"/>
                <a:gd name="T16" fmla="*/ 14 w 48"/>
                <a:gd name="T17" fmla="*/ 18 h 40"/>
                <a:gd name="T18" fmla="*/ 13 w 48"/>
                <a:gd name="T19" fmla="*/ 14 h 40"/>
                <a:gd name="T20" fmla="*/ 9 w 48"/>
                <a:gd name="T21"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0">
                  <a:moveTo>
                    <a:pt x="48" y="11"/>
                  </a:moveTo>
                  <a:cubicBezTo>
                    <a:pt x="40" y="20"/>
                    <a:pt x="43" y="32"/>
                    <a:pt x="33" y="40"/>
                  </a:cubicBezTo>
                  <a:cubicBezTo>
                    <a:pt x="23" y="31"/>
                    <a:pt x="10" y="30"/>
                    <a:pt x="0" y="31"/>
                  </a:cubicBezTo>
                  <a:cubicBezTo>
                    <a:pt x="0" y="22"/>
                    <a:pt x="2" y="10"/>
                    <a:pt x="10" y="0"/>
                  </a:cubicBezTo>
                  <a:cubicBezTo>
                    <a:pt x="21" y="10"/>
                    <a:pt x="38" y="3"/>
                    <a:pt x="48" y="11"/>
                  </a:cubicBezTo>
                  <a:close/>
                  <a:moveTo>
                    <a:pt x="9" y="24"/>
                  </a:moveTo>
                  <a:cubicBezTo>
                    <a:pt x="9" y="24"/>
                    <a:pt x="9" y="24"/>
                    <a:pt x="9" y="24"/>
                  </a:cubicBezTo>
                  <a:cubicBezTo>
                    <a:pt x="18" y="25"/>
                    <a:pt x="28" y="30"/>
                    <a:pt x="34" y="26"/>
                  </a:cubicBezTo>
                  <a:cubicBezTo>
                    <a:pt x="25" y="23"/>
                    <a:pt x="16" y="25"/>
                    <a:pt x="14" y="18"/>
                  </a:cubicBezTo>
                  <a:cubicBezTo>
                    <a:pt x="13" y="16"/>
                    <a:pt x="17" y="10"/>
                    <a:pt x="13" y="14"/>
                  </a:cubicBezTo>
                  <a:cubicBezTo>
                    <a:pt x="12" y="17"/>
                    <a:pt x="10" y="21"/>
                    <a:pt x="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grpSp>
        <p:nvGrpSpPr>
          <p:cNvPr id="31" name="Group 66"/>
          <p:cNvGrpSpPr>
            <a:grpSpLocks noChangeAspect="1"/>
          </p:cNvGrpSpPr>
          <p:nvPr/>
        </p:nvGrpSpPr>
        <p:grpSpPr bwMode="auto">
          <a:xfrm>
            <a:off x="3848554" y="2569128"/>
            <a:ext cx="398321" cy="631084"/>
            <a:chOff x="908" y="-137"/>
            <a:chExt cx="486" cy="770"/>
          </a:xfrm>
          <a:solidFill>
            <a:srgbClr val="20558B"/>
          </a:solidFill>
        </p:grpSpPr>
        <p:sp>
          <p:nvSpPr>
            <p:cNvPr id="32" name="Freeform 67"/>
            <p:cNvSpPr>
              <a:spLocks noEditPoints="1"/>
            </p:cNvSpPr>
            <p:nvPr/>
          </p:nvSpPr>
          <p:spPr bwMode="auto">
            <a:xfrm>
              <a:off x="957" y="-137"/>
              <a:ext cx="98" cy="99"/>
            </a:xfrm>
            <a:custGeom>
              <a:avLst/>
              <a:gdLst>
                <a:gd name="T0" fmla="*/ 27 w 36"/>
                <a:gd name="T1" fmla="*/ 2 h 37"/>
                <a:gd name="T2" fmla="*/ 7 w 36"/>
                <a:gd name="T3" fmla="*/ 30 h 37"/>
                <a:gd name="T4" fmla="*/ 9 w 36"/>
                <a:gd name="T5" fmla="*/ 2 h 37"/>
                <a:gd name="T6" fmla="*/ 27 w 36"/>
                <a:gd name="T7" fmla="*/ 2 h 37"/>
                <a:gd name="T8" fmla="*/ 15 w 36"/>
                <a:gd name="T9" fmla="*/ 23 h 37"/>
                <a:gd name="T10" fmla="*/ 15 w 36"/>
                <a:gd name="T11" fmla="*/ 23 h 37"/>
                <a:gd name="T12" fmla="*/ 23 w 36"/>
                <a:gd name="T13" fmla="*/ 7 h 37"/>
                <a:gd name="T14" fmla="*/ 20 w 36"/>
                <a:gd name="T15" fmla="*/ 7 h 37"/>
                <a:gd name="T16" fmla="*/ 15 w 36"/>
                <a:gd name="T17"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7">
                  <a:moveTo>
                    <a:pt x="27" y="2"/>
                  </a:moveTo>
                  <a:cubicBezTo>
                    <a:pt x="36" y="16"/>
                    <a:pt x="25" y="37"/>
                    <a:pt x="7" y="30"/>
                  </a:cubicBezTo>
                  <a:cubicBezTo>
                    <a:pt x="0" y="22"/>
                    <a:pt x="2" y="8"/>
                    <a:pt x="9" y="2"/>
                  </a:cubicBezTo>
                  <a:cubicBezTo>
                    <a:pt x="17" y="3"/>
                    <a:pt x="21" y="0"/>
                    <a:pt x="27" y="2"/>
                  </a:cubicBezTo>
                  <a:close/>
                  <a:moveTo>
                    <a:pt x="15" y="23"/>
                  </a:moveTo>
                  <a:cubicBezTo>
                    <a:pt x="15" y="23"/>
                    <a:pt x="15" y="23"/>
                    <a:pt x="15" y="23"/>
                  </a:cubicBezTo>
                  <a:cubicBezTo>
                    <a:pt x="22" y="25"/>
                    <a:pt x="30" y="15"/>
                    <a:pt x="23" y="7"/>
                  </a:cubicBezTo>
                  <a:cubicBezTo>
                    <a:pt x="22" y="7"/>
                    <a:pt x="21" y="7"/>
                    <a:pt x="20" y="7"/>
                  </a:cubicBezTo>
                  <a:cubicBezTo>
                    <a:pt x="23" y="13"/>
                    <a:pt x="12" y="13"/>
                    <a:pt x="15"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3" name="Freeform 68"/>
            <p:cNvSpPr>
              <a:spLocks noEditPoints="1"/>
            </p:cNvSpPr>
            <p:nvPr/>
          </p:nvSpPr>
          <p:spPr bwMode="auto">
            <a:xfrm>
              <a:off x="1065" y="-118"/>
              <a:ext cx="93" cy="102"/>
            </a:xfrm>
            <a:custGeom>
              <a:avLst/>
              <a:gdLst>
                <a:gd name="T0" fmla="*/ 26 w 34"/>
                <a:gd name="T1" fmla="*/ 11 h 38"/>
                <a:gd name="T2" fmla="*/ 19 w 34"/>
                <a:gd name="T3" fmla="*/ 36 h 38"/>
                <a:gd name="T4" fmla="*/ 26 w 34"/>
                <a:gd name="T5" fmla="*/ 11 h 38"/>
                <a:gd name="T6" fmla="*/ 20 w 34"/>
                <a:gd name="T7" fmla="*/ 30 h 38"/>
                <a:gd name="T8" fmla="*/ 20 w 34"/>
                <a:gd name="T9" fmla="*/ 30 h 38"/>
                <a:gd name="T10" fmla="*/ 24 w 34"/>
                <a:gd name="T11" fmla="*/ 18 h 38"/>
                <a:gd name="T12" fmla="*/ 20 w 34"/>
                <a:gd name="T13" fmla="*/ 30 h 38"/>
                <a:gd name="T14" fmla="*/ 13 w 34"/>
                <a:gd name="T15" fmla="*/ 25 h 38"/>
                <a:gd name="T16" fmla="*/ 13 w 34"/>
                <a:gd name="T17" fmla="*/ 25 h 38"/>
                <a:gd name="T18" fmla="*/ 14 w 34"/>
                <a:gd name="T19" fmla="*/ 20 h 38"/>
                <a:gd name="T20" fmla="*/ 13 w 34"/>
                <a:gd name="T2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8">
                  <a:moveTo>
                    <a:pt x="26" y="11"/>
                  </a:moveTo>
                  <a:cubicBezTo>
                    <a:pt x="34" y="20"/>
                    <a:pt x="28" y="35"/>
                    <a:pt x="19" y="36"/>
                  </a:cubicBezTo>
                  <a:cubicBezTo>
                    <a:pt x="0" y="38"/>
                    <a:pt x="1" y="0"/>
                    <a:pt x="26" y="11"/>
                  </a:cubicBezTo>
                  <a:close/>
                  <a:moveTo>
                    <a:pt x="20" y="30"/>
                  </a:moveTo>
                  <a:cubicBezTo>
                    <a:pt x="20" y="30"/>
                    <a:pt x="20" y="30"/>
                    <a:pt x="20" y="30"/>
                  </a:cubicBezTo>
                  <a:cubicBezTo>
                    <a:pt x="25" y="30"/>
                    <a:pt x="29" y="20"/>
                    <a:pt x="24" y="18"/>
                  </a:cubicBezTo>
                  <a:cubicBezTo>
                    <a:pt x="25" y="24"/>
                    <a:pt x="22" y="26"/>
                    <a:pt x="20" y="30"/>
                  </a:cubicBezTo>
                  <a:close/>
                  <a:moveTo>
                    <a:pt x="13" y="25"/>
                  </a:moveTo>
                  <a:cubicBezTo>
                    <a:pt x="13" y="25"/>
                    <a:pt x="13" y="25"/>
                    <a:pt x="13" y="25"/>
                  </a:cubicBezTo>
                  <a:cubicBezTo>
                    <a:pt x="17" y="25"/>
                    <a:pt x="18" y="21"/>
                    <a:pt x="14" y="20"/>
                  </a:cubicBezTo>
                  <a:cubicBezTo>
                    <a:pt x="14" y="22"/>
                    <a:pt x="13" y="23"/>
                    <a:pt x="1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4" name="Freeform 69"/>
            <p:cNvSpPr>
              <a:spLocks noEditPoints="1"/>
            </p:cNvSpPr>
            <p:nvPr/>
          </p:nvSpPr>
          <p:spPr bwMode="auto">
            <a:xfrm>
              <a:off x="1139" y="-32"/>
              <a:ext cx="89" cy="102"/>
            </a:xfrm>
            <a:custGeom>
              <a:avLst/>
              <a:gdLst>
                <a:gd name="T0" fmla="*/ 5 w 33"/>
                <a:gd name="T1" fmla="*/ 36 h 38"/>
                <a:gd name="T2" fmla="*/ 1 w 33"/>
                <a:gd name="T3" fmla="*/ 17 h 38"/>
                <a:gd name="T4" fmla="*/ 30 w 33"/>
                <a:gd name="T5" fmla="*/ 15 h 38"/>
                <a:gd name="T6" fmla="*/ 5 w 33"/>
                <a:gd name="T7" fmla="*/ 36 h 38"/>
                <a:gd name="T8" fmla="*/ 14 w 33"/>
                <a:gd name="T9" fmla="*/ 13 h 38"/>
                <a:gd name="T10" fmla="*/ 14 w 33"/>
                <a:gd name="T11" fmla="*/ 13 h 38"/>
                <a:gd name="T12" fmla="*/ 17 w 33"/>
                <a:gd name="T13" fmla="*/ 31 h 38"/>
                <a:gd name="T14" fmla="*/ 14 w 33"/>
                <a:gd name="T15" fmla="*/ 13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38">
                  <a:moveTo>
                    <a:pt x="5" y="36"/>
                  </a:moveTo>
                  <a:cubicBezTo>
                    <a:pt x="1" y="32"/>
                    <a:pt x="0" y="26"/>
                    <a:pt x="1" y="17"/>
                  </a:cubicBezTo>
                  <a:cubicBezTo>
                    <a:pt x="6" y="6"/>
                    <a:pt x="27" y="0"/>
                    <a:pt x="30" y="15"/>
                  </a:cubicBezTo>
                  <a:cubicBezTo>
                    <a:pt x="33" y="27"/>
                    <a:pt x="19" y="38"/>
                    <a:pt x="5" y="36"/>
                  </a:cubicBezTo>
                  <a:close/>
                  <a:moveTo>
                    <a:pt x="14" y="13"/>
                  </a:moveTo>
                  <a:cubicBezTo>
                    <a:pt x="14" y="13"/>
                    <a:pt x="14" y="13"/>
                    <a:pt x="14" y="13"/>
                  </a:cubicBezTo>
                  <a:cubicBezTo>
                    <a:pt x="15" y="20"/>
                    <a:pt x="13" y="26"/>
                    <a:pt x="17" y="31"/>
                  </a:cubicBezTo>
                  <a:cubicBezTo>
                    <a:pt x="29" y="29"/>
                    <a:pt x="27" y="5"/>
                    <a:pt x="1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5" name="Freeform 70"/>
            <p:cNvSpPr>
              <a:spLocks noEditPoints="1"/>
            </p:cNvSpPr>
            <p:nvPr/>
          </p:nvSpPr>
          <p:spPr bwMode="auto">
            <a:xfrm>
              <a:off x="1033" y="-24"/>
              <a:ext cx="89" cy="105"/>
            </a:xfrm>
            <a:custGeom>
              <a:avLst/>
              <a:gdLst>
                <a:gd name="T0" fmla="*/ 24 w 33"/>
                <a:gd name="T1" fmla="*/ 9 h 39"/>
                <a:gd name="T2" fmla="*/ 0 w 33"/>
                <a:gd name="T3" fmla="*/ 20 h 39"/>
                <a:gd name="T4" fmla="*/ 24 w 33"/>
                <a:gd name="T5" fmla="*/ 9 h 39"/>
                <a:gd name="T6" fmla="*/ 7 w 33"/>
                <a:gd name="T7" fmla="*/ 22 h 39"/>
                <a:gd name="T8" fmla="*/ 7 w 33"/>
                <a:gd name="T9" fmla="*/ 22 h 39"/>
                <a:gd name="T10" fmla="*/ 19 w 33"/>
                <a:gd name="T11" fmla="*/ 25 h 39"/>
                <a:gd name="T12" fmla="*/ 7 w 33"/>
                <a:gd name="T13" fmla="*/ 22 h 39"/>
              </a:gdLst>
              <a:ahLst/>
              <a:cxnLst>
                <a:cxn ang="0">
                  <a:pos x="T0" y="T1"/>
                </a:cxn>
                <a:cxn ang="0">
                  <a:pos x="T2" y="T3"/>
                </a:cxn>
                <a:cxn ang="0">
                  <a:pos x="T4" y="T5"/>
                </a:cxn>
                <a:cxn ang="0">
                  <a:pos x="T6" y="T7"/>
                </a:cxn>
                <a:cxn ang="0">
                  <a:pos x="T8" y="T9"/>
                </a:cxn>
                <a:cxn ang="0">
                  <a:pos x="T10" y="T11"/>
                </a:cxn>
                <a:cxn ang="0">
                  <a:pos x="T12" y="T13"/>
                </a:cxn>
              </a:cxnLst>
              <a:rect l="0" t="0" r="r" b="b"/>
              <a:pathLst>
                <a:path w="33" h="39">
                  <a:moveTo>
                    <a:pt x="24" y="9"/>
                  </a:moveTo>
                  <a:cubicBezTo>
                    <a:pt x="33" y="33"/>
                    <a:pt x="1" y="39"/>
                    <a:pt x="0" y="20"/>
                  </a:cubicBezTo>
                  <a:cubicBezTo>
                    <a:pt x="0" y="10"/>
                    <a:pt x="13" y="0"/>
                    <a:pt x="24" y="9"/>
                  </a:cubicBezTo>
                  <a:close/>
                  <a:moveTo>
                    <a:pt x="7" y="22"/>
                  </a:moveTo>
                  <a:cubicBezTo>
                    <a:pt x="7" y="22"/>
                    <a:pt x="7" y="22"/>
                    <a:pt x="7" y="22"/>
                  </a:cubicBezTo>
                  <a:cubicBezTo>
                    <a:pt x="9" y="25"/>
                    <a:pt x="14" y="25"/>
                    <a:pt x="19" y="25"/>
                  </a:cubicBezTo>
                  <a:cubicBezTo>
                    <a:pt x="27" y="9"/>
                    <a:pt x="7" y="9"/>
                    <a:pt x="7"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6" name="Freeform 71"/>
            <p:cNvSpPr>
              <a:spLocks noEditPoints="1"/>
            </p:cNvSpPr>
            <p:nvPr/>
          </p:nvSpPr>
          <p:spPr bwMode="auto">
            <a:xfrm>
              <a:off x="908" y="92"/>
              <a:ext cx="486" cy="541"/>
            </a:xfrm>
            <a:custGeom>
              <a:avLst/>
              <a:gdLst>
                <a:gd name="T0" fmla="*/ 103 w 179"/>
                <a:gd name="T1" fmla="*/ 83 h 201"/>
                <a:gd name="T2" fmla="*/ 93 w 179"/>
                <a:gd name="T3" fmla="*/ 199 h 201"/>
                <a:gd name="T4" fmla="*/ 60 w 179"/>
                <a:gd name="T5" fmla="*/ 88 h 201"/>
                <a:gd name="T6" fmla="*/ 75 w 179"/>
                <a:gd name="T7" fmla="*/ 1 h 201"/>
                <a:gd name="T8" fmla="*/ 76 w 179"/>
                <a:gd name="T9" fmla="*/ 7 h 201"/>
                <a:gd name="T10" fmla="*/ 100 w 179"/>
                <a:gd name="T11" fmla="*/ 8 h 201"/>
                <a:gd name="T12" fmla="*/ 105 w 179"/>
                <a:gd name="T13" fmla="*/ 7 h 201"/>
                <a:gd name="T14" fmla="*/ 157 w 179"/>
                <a:gd name="T15" fmla="*/ 168 h 201"/>
                <a:gd name="T16" fmla="*/ 96 w 179"/>
                <a:gd name="T17" fmla="*/ 89 h 201"/>
                <a:gd name="T18" fmla="*/ 69 w 179"/>
                <a:gd name="T19" fmla="*/ 71 h 201"/>
                <a:gd name="T20" fmla="*/ 13 w 179"/>
                <a:gd name="T21" fmla="*/ 189 h 201"/>
                <a:gd name="T22" fmla="*/ 157 w 179"/>
                <a:gd name="T23" fmla="*/ 169 h 201"/>
                <a:gd name="T24" fmla="*/ 19 w 179"/>
                <a:gd name="T25" fmla="*/ 180 h 201"/>
                <a:gd name="T26" fmla="*/ 106 w 179"/>
                <a:gd name="T27" fmla="*/ 106 h 201"/>
                <a:gd name="T28" fmla="*/ 78 w 179"/>
                <a:gd name="T29" fmla="*/ 118 h 201"/>
                <a:gd name="T30" fmla="*/ 87 w 179"/>
                <a:gd name="T31" fmla="*/ 126 h 201"/>
                <a:gd name="T32" fmla="*/ 93 w 179"/>
                <a:gd name="T33" fmla="*/ 133 h 201"/>
                <a:gd name="T34" fmla="*/ 87 w 179"/>
                <a:gd name="T35" fmla="*/ 126 h 201"/>
                <a:gd name="T36" fmla="*/ 115 w 179"/>
                <a:gd name="T37" fmla="*/ 131 h 201"/>
                <a:gd name="T38" fmla="*/ 109 w 179"/>
                <a:gd name="T39" fmla="*/ 124 h 201"/>
                <a:gd name="T40" fmla="*/ 45 w 179"/>
                <a:gd name="T41" fmla="*/ 155 h 201"/>
                <a:gd name="T42" fmla="*/ 83 w 179"/>
                <a:gd name="T43" fmla="*/ 125 h 201"/>
                <a:gd name="T44" fmla="*/ 102 w 179"/>
                <a:gd name="T45" fmla="*/ 130 h 201"/>
                <a:gd name="T46" fmla="*/ 82 w 179"/>
                <a:gd name="T47" fmla="*/ 152 h 201"/>
                <a:gd name="T48" fmla="*/ 106 w 179"/>
                <a:gd name="T49" fmla="*/ 140 h 201"/>
                <a:gd name="T50" fmla="*/ 125 w 179"/>
                <a:gd name="T51" fmla="*/ 136 h 201"/>
                <a:gd name="T52" fmla="*/ 89 w 179"/>
                <a:gd name="T53" fmla="*/ 138 h 201"/>
                <a:gd name="T54" fmla="*/ 90 w 179"/>
                <a:gd name="T55" fmla="*/ 136 h 201"/>
                <a:gd name="T56" fmla="*/ 66 w 179"/>
                <a:gd name="T57" fmla="*/ 152 h 201"/>
                <a:gd name="T58" fmla="*/ 62 w 179"/>
                <a:gd name="T59" fmla="*/ 161 h 201"/>
                <a:gd name="T60" fmla="*/ 53 w 179"/>
                <a:gd name="T61" fmla="*/ 167 h 201"/>
                <a:gd name="T62" fmla="*/ 63 w 179"/>
                <a:gd name="T63" fmla="*/ 167 h 201"/>
                <a:gd name="T64" fmla="*/ 77 w 179"/>
                <a:gd name="T65" fmla="*/ 151 h 201"/>
                <a:gd name="T66" fmla="*/ 118 w 179"/>
                <a:gd name="T67" fmla="*/ 154 h 201"/>
                <a:gd name="T68" fmla="*/ 117 w 179"/>
                <a:gd name="T69" fmla="*/ 148 h 201"/>
                <a:gd name="T70" fmla="*/ 90 w 179"/>
                <a:gd name="T71" fmla="*/ 164 h 201"/>
                <a:gd name="T72" fmla="*/ 120 w 179"/>
                <a:gd name="T73" fmla="*/ 158 h 201"/>
                <a:gd name="T74" fmla="*/ 130 w 179"/>
                <a:gd name="T75" fmla="*/ 146 h 201"/>
                <a:gd name="T76" fmla="*/ 137 w 179"/>
                <a:gd name="T77" fmla="*/ 149 h 201"/>
                <a:gd name="T78" fmla="*/ 142 w 179"/>
                <a:gd name="T79" fmla="*/ 157 h 201"/>
                <a:gd name="T80" fmla="*/ 122 w 179"/>
                <a:gd name="T81" fmla="*/ 158 h 201"/>
                <a:gd name="T82" fmla="*/ 125 w 179"/>
                <a:gd name="T83" fmla="*/ 154 h 201"/>
                <a:gd name="T84" fmla="*/ 145 w 179"/>
                <a:gd name="T85" fmla="*/ 163 h 201"/>
                <a:gd name="T86" fmla="*/ 78 w 179"/>
                <a:gd name="T87" fmla="*/ 168 h 201"/>
                <a:gd name="T88" fmla="*/ 84 w 179"/>
                <a:gd name="T89" fmla="*/ 169 h 201"/>
                <a:gd name="T90" fmla="*/ 39 w 179"/>
                <a:gd name="T91" fmla="*/ 176 h 201"/>
                <a:gd name="T92" fmla="*/ 39 w 179"/>
                <a:gd name="T93" fmla="*/ 176 h 201"/>
                <a:gd name="T94" fmla="*/ 26 w 179"/>
                <a:gd name="T95" fmla="*/ 175 h 201"/>
                <a:gd name="T96" fmla="*/ 88 w 179"/>
                <a:gd name="T97" fmla="*/ 182 h 201"/>
                <a:gd name="T98" fmla="*/ 86 w 179"/>
                <a:gd name="T99" fmla="*/ 181 h 201"/>
                <a:gd name="T100" fmla="*/ 86 w 179"/>
                <a:gd name="T101" fmla="*/ 181 h 201"/>
                <a:gd name="T102" fmla="*/ 142 w 179"/>
                <a:gd name="T103" fmla="*/ 180 h 201"/>
                <a:gd name="T104" fmla="*/ 122 w 179"/>
                <a:gd name="T105" fmla="*/ 183 h 201"/>
                <a:gd name="T106" fmla="*/ 122 w 179"/>
                <a:gd name="T107" fmla="*/ 18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9" h="201">
                  <a:moveTo>
                    <a:pt x="112" y="4"/>
                  </a:moveTo>
                  <a:cubicBezTo>
                    <a:pt x="114" y="15"/>
                    <a:pt x="107" y="17"/>
                    <a:pt x="101" y="20"/>
                  </a:cubicBezTo>
                  <a:cubicBezTo>
                    <a:pt x="102" y="41"/>
                    <a:pt x="105" y="60"/>
                    <a:pt x="103" y="83"/>
                  </a:cubicBezTo>
                  <a:cubicBezTo>
                    <a:pt x="117" y="104"/>
                    <a:pt x="141" y="130"/>
                    <a:pt x="157" y="155"/>
                  </a:cubicBezTo>
                  <a:cubicBezTo>
                    <a:pt x="166" y="169"/>
                    <a:pt x="179" y="187"/>
                    <a:pt x="161" y="198"/>
                  </a:cubicBezTo>
                  <a:cubicBezTo>
                    <a:pt x="138" y="197"/>
                    <a:pt x="115" y="200"/>
                    <a:pt x="93" y="199"/>
                  </a:cubicBezTo>
                  <a:cubicBezTo>
                    <a:pt x="62" y="197"/>
                    <a:pt x="32" y="201"/>
                    <a:pt x="6" y="193"/>
                  </a:cubicBezTo>
                  <a:cubicBezTo>
                    <a:pt x="0" y="176"/>
                    <a:pt x="10" y="167"/>
                    <a:pt x="18" y="155"/>
                  </a:cubicBezTo>
                  <a:cubicBezTo>
                    <a:pt x="31" y="131"/>
                    <a:pt x="47" y="109"/>
                    <a:pt x="60" y="88"/>
                  </a:cubicBezTo>
                  <a:cubicBezTo>
                    <a:pt x="61" y="62"/>
                    <a:pt x="57" y="35"/>
                    <a:pt x="62" y="19"/>
                  </a:cubicBezTo>
                  <a:cubicBezTo>
                    <a:pt x="57" y="18"/>
                    <a:pt x="48" y="16"/>
                    <a:pt x="44" y="10"/>
                  </a:cubicBezTo>
                  <a:cubicBezTo>
                    <a:pt x="46" y="2"/>
                    <a:pt x="65" y="1"/>
                    <a:pt x="75" y="1"/>
                  </a:cubicBezTo>
                  <a:cubicBezTo>
                    <a:pt x="88" y="0"/>
                    <a:pt x="102" y="2"/>
                    <a:pt x="112" y="4"/>
                  </a:cubicBezTo>
                  <a:close/>
                  <a:moveTo>
                    <a:pt x="76" y="7"/>
                  </a:moveTo>
                  <a:cubicBezTo>
                    <a:pt x="76" y="7"/>
                    <a:pt x="76" y="7"/>
                    <a:pt x="76" y="7"/>
                  </a:cubicBezTo>
                  <a:cubicBezTo>
                    <a:pt x="80" y="6"/>
                    <a:pt x="85" y="12"/>
                    <a:pt x="88" y="6"/>
                  </a:cubicBezTo>
                  <a:cubicBezTo>
                    <a:pt x="85" y="4"/>
                    <a:pt x="79" y="5"/>
                    <a:pt x="76" y="7"/>
                  </a:cubicBezTo>
                  <a:close/>
                  <a:moveTo>
                    <a:pt x="100" y="8"/>
                  </a:moveTo>
                  <a:cubicBezTo>
                    <a:pt x="100" y="8"/>
                    <a:pt x="100" y="8"/>
                    <a:pt x="100" y="8"/>
                  </a:cubicBezTo>
                  <a:cubicBezTo>
                    <a:pt x="101" y="8"/>
                    <a:pt x="102" y="10"/>
                    <a:pt x="105" y="9"/>
                  </a:cubicBezTo>
                  <a:cubicBezTo>
                    <a:pt x="105" y="8"/>
                    <a:pt x="105" y="8"/>
                    <a:pt x="105" y="7"/>
                  </a:cubicBezTo>
                  <a:cubicBezTo>
                    <a:pt x="103" y="7"/>
                    <a:pt x="103" y="6"/>
                    <a:pt x="102" y="6"/>
                  </a:cubicBezTo>
                  <a:cubicBezTo>
                    <a:pt x="102" y="7"/>
                    <a:pt x="100" y="7"/>
                    <a:pt x="100" y="8"/>
                  </a:cubicBezTo>
                  <a:close/>
                  <a:moveTo>
                    <a:pt x="157" y="168"/>
                  </a:moveTo>
                  <a:cubicBezTo>
                    <a:pt x="157" y="168"/>
                    <a:pt x="157" y="168"/>
                    <a:pt x="157" y="168"/>
                  </a:cubicBezTo>
                  <a:cubicBezTo>
                    <a:pt x="143" y="139"/>
                    <a:pt x="122" y="117"/>
                    <a:pt x="102" y="93"/>
                  </a:cubicBezTo>
                  <a:cubicBezTo>
                    <a:pt x="101" y="88"/>
                    <a:pt x="98" y="93"/>
                    <a:pt x="96" y="89"/>
                  </a:cubicBezTo>
                  <a:cubicBezTo>
                    <a:pt x="97" y="67"/>
                    <a:pt x="96" y="41"/>
                    <a:pt x="95" y="18"/>
                  </a:cubicBezTo>
                  <a:cubicBezTo>
                    <a:pt x="84" y="18"/>
                    <a:pt x="79" y="18"/>
                    <a:pt x="68" y="18"/>
                  </a:cubicBezTo>
                  <a:cubicBezTo>
                    <a:pt x="66" y="40"/>
                    <a:pt x="64" y="54"/>
                    <a:pt x="69" y="71"/>
                  </a:cubicBezTo>
                  <a:cubicBezTo>
                    <a:pt x="65" y="75"/>
                    <a:pt x="67" y="83"/>
                    <a:pt x="68" y="89"/>
                  </a:cubicBezTo>
                  <a:cubicBezTo>
                    <a:pt x="54" y="109"/>
                    <a:pt x="38" y="131"/>
                    <a:pt x="25" y="154"/>
                  </a:cubicBezTo>
                  <a:cubicBezTo>
                    <a:pt x="18" y="166"/>
                    <a:pt x="8" y="174"/>
                    <a:pt x="13" y="189"/>
                  </a:cubicBezTo>
                  <a:cubicBezTo>
                    <a:pt x="51" y="194"/>
                    <a:pt x="87" y="195"/>
                    <a:pt x="128" y="193"/>
                  </a:cubicBezTo>
                  <a:cubicBezTo>
                    <a:pt x="141" y="192"/>
                    <a:pt x="155" y="195"/>
                    <a:pt x="163" y="188"/>
                  </a:cubicBezTo>
                  <a:cubicBezTo>
                    <a:pt x="165" y="180"/>
                    <a:pt x="163" y="172"/>
                    <a:pt x="157" y="169"/>
                  </a:cubicBezTo>
                  <a:cubicBezTo>
                    <a:pt x="157" y="177"/>
                    <a:pt x="157" y="184"/>
                    <a:pt x="152" y="187"/>
                  </a:cubicBezTo>
                  <a:cubicBezTo>
                    <a:pt x="115" y="192"/>
                    <a:pt x="83" y="184"/>
                    <a:pt x="53" y="183"/>
                  </a:cubicBezTo>
                  <a:cubicBezTo>
                    <a:pt x="43" y="183"/>
                    <a:pt x="27" y="189"/>
                    <a:pt x="19" y="180"/>
                  </a:cubicBezTo>
                  <a:cubicBezTo>
                    <a:pt x="26" y="159"/>
                    <a:pt x="41" y="143"/>
                    <a:pt x="53" y="128"/>
                  </a:cubicBezTo>
                  <a:cubicBezTo>
                    <a:pt x="60" y="121"/>
                    <a:pt x="64" y="112"/>
                    <a:pt x="71" y="107"/>
                  </a:cubicBezTo>
                  <a:cubicBezTo>
                    <a:pt x="82" y="109"/>
                    <a:pt x="91" y="106"/>
                    <a:pt x="106" y="106"/>
                  </a:cubicBezTo>
                  <a:cubicBezTo>
                    <a:pt x="124" y="125"/>
                    <a:pt x="140" y="147"/>
                    <a:pt x="157" y="168"/>
                  </a:cubicBezTo>
                  <a:close/>
                  <a:moveTo>
                    <a:pt x="78" y="118"/>
                  </a:moveTo>
                  <a:cubicBezTo>
                    <a:pt x="78" y="118"/>
                    <a:pt x="78" y="118"/>
                    <a:pt x="78" y="118"/>
                  </a:cubicBezTo>
                  <a:cubicBezTo>
                    <a:pt x="82" y="117"/>
                    <a:pt x="85" y="116"/>
                    <a:pt x="86" y="112"/>
                  </a:cubicBezTo>
                  <a:cubicBezTo>
                    <a:pt x="81" y="112"/>
                    <a:pt x="79" y="114"/>
                    <a:pt x="78" y="118"/>
                  </a:cubicBezTo>
                  <a:close/>
                  <a:moveTo>
                    <a:pt x="87" y="126"/>
                  </a:moveTo>
                  <a:cubicBezTo>
                    <a:pt x="87" y="126"/>
                    <a:pt x="87" y="126"/>
                    <a:pt x="87" y="126"/>
                  </a:cubicBezTo>
                  <a:cubicBezTo>
                    <a:pt x="87" y="129"/>
                    <a:pt x="87" y="133"/>
                    <a:pt x="86" y="134"/>
                  </a:cubicBezTo>
                  <a:cubicBezTo>
                    <a:pt x="88" y="134"/>
                    <a:pt x="89" y="132"/>
                    <a:pt x="93" y="133"/>
                  </a:cubicBezTo>
                  <a:cubicBezTo>
                    <a:pt x="93" y="124"/>
                    <a:pt x="103" y="126"/>
                    <a:pt x="106" y="119"/>
                  </a:cubicBezTo>
                  <a:cubicBezTo>
                    <a:pt x="106" y="116"/>
                    <a:pt x="103" y="116"/>
                    <a:pt x="100" y="117"/>
                  </a:cubicBezTo>
                  <a:cubicBezTo>
                    <a:pt x="99" y="123"/>
                    <a:pt x="93" y="125"/>
                    <a:pt x="87" y="126"/>
                  </a:cubicBezTo>
                  <a:close/>
                  <a:moveTo>
                    <a:pt x="107" y="132"/>
                  </a:moveTo>
                  <a:cubicBezTo>
                    <a:pt x="107" y="132"/>
                    <a:pt x="107" y="132"/>
                    <a:pt x="107" y="132"/>
                  </a:cubicBezTo>
                  <a:cubicBezTo>
                    <a:pt x="110" y="132"/>
                    <a:pt x="113" y="127"/>
                    <a:pt x="115" y="131"/>
                  </a:cubicBezTo>
                  <a:cubicBezTo>
                    <a:pt x="115" y="134"/>
                    <a:pt x="109" y="132"/>
                    <a:pt x="109" y="136"/>
                  </a:cubicBezTo>
                  <a:cubicBezTo>
                    <a:pt x="116" y="137"/>
                    <a:pt x="116" y="132"/>
                    <a:pt x="121" y="132"/>
                  </a:cubicBezTo>
                  <a:cubicBezTo>
                    <a:pt x="121" y="126"/>
                    <a:pt x="115" y="120"/>
                    <a:pt x="109" y="124"/>
                  </a:cubicBezTo>
                  <a:cubicBezTo>
                    <a:pt x="115" y="126"/>
                    <a:pt x="107" y="128"/>
                    <a:pt x="107" y="132"/>
                  </a:cubicBezTo>
                  <a:close/>
                  <a:moveTo>
                    <a:pt x="45" y="155"/>
                  </a:moveTo>
                  <a:cubicBezTo>
                    <a:pt x="45" y="155"/>
                    <a:pt x="45" y="155"/>
                    <a:pt x="45" y="155"/>
                  </a:cubicBezTo>
                  <a:cubicBezTo>
                    <a:pt x="52" y="153"/>
                    <a:pt x="54" y="144"/>
                    <a:pt x="60" y="146"/>
                  </a:cubicBezTo>
                  <a:cubicBezTo>
                    <a:pt x="63" y="142"/>
                    <a:pt x="67" y="139"/>
                    <a:pt x="74" y="138"/>
                  </a:cubicBezTo>
                  <a:cubicBezTo>
                    <a:pt x="75" y="133"/>
                    <a:pt x="89" y="129"/>
                    <a:pt x="83" y="125"/>
                  </a:cubicBezTo>
                  <a:cubicBezTo>
                    <a:pt x="70" y="134"/>
                    <a:pt x="54" y="141"/>
                    <a:pt x="45" y="155"/>
                  </a:cubicBezTo>
                  <a:close/>
                  <a:moveTo>
                    <a:pt x="102" y="130"/>
                  </a:moveTo>
                  <a:cubicBezTo>
                    <a:pt x="102" y="130"/>
                    <a:pt x="102" y="130"/>
                    <a:pt x="102" y="130"/>
                  </a:cubicBezTo>
                  <a:cubicBezTo>
                    <a:pt x="102" y="131"/>
                    <a:pt x="103" y="132"/>
                    <a:pt x="103" y="133"/>
                  </a:cubicBezTo>
                  <a:cubicBezTo>
                    <a:pt x="97" y="140"/>
                    <a:pt x="86" y="143"/>
                    <a:pt x="80" y="150"/>
                  </a:cubicBezTo>
                  <a:cubicBezTo>
                    <a:pt x="81" y="150"/>
                    <a:pt x="81" y="151"/>
                    <a:pt x="82" y="152"/>
                  </a:cubicBezTo>
                  <a:cubicBezTo>
                    <a:pt x="79" y="154"/>
                    <a:pt x="76" y="156"/>
                    <a:pt x="75" y="160"/>
                  </a:cubicBezTo>
                  <a:cubicBezTo>
                    <a:pt x="82" y="161"/>
                    <a:pt x="89" y="151"/>
                    <a:pt x="83" y="151"/>
                  </a:cubicBezTo>
                  <a:cubicBezTo>
                    <a:pt x="90" y="148"/>
                    <a:pt x="98" y="140"/>
                    <a:pt x="106" y="140"/>
                  </a:cubicBezTo>
                  <a:cubicBezTo>
                    <a:pt x="108" y="136"/>
                    <a:pt x="105" y="133"/>
                    <a:pt x="102" y="130"/>
                  </a:cubicBezTo>
                  <a:close/>
                  <a:moveTo>
                    <a:pt x="125" y="136"/>
                  </a:moveTo>
                  <a:cubicBezTo>
                    <a:pt x="125" y="136"/>
                    <a:pt x="125" y="136"/>
                    <a:pt x="125" y="136"/>
                  </a:cubicBezTo>
                  <a:cubicBezTo>
                    <a:pt x="125" y="134"/>
                    <a:pt x="124" y="133"/>
                    <a:pt x="122" y="132"/>
                  </a:cubicBezTo>
                  <a:cubicBezTo>
                    <a:pt x="121" y="134"/>
                    <a:pt x="121" y="137"/>
                    <a:pt x="125" y="136"/>
                  </a:cubicBezTo>
                  <a:close/>
                  <a:moveTo>
                    <a:pt x="89" y="138"/>
                  </a:moveTo>
                  <a:cubicBezTo>
                    <a:pt x="89" y="138"/>
                    <a:pt x="89" y="138"/>
                    <a:pt x="89" y="138"/>
                  </a:cubicBezTo>
                  <a:cubicBezTo>
                    <a:pt x="91" y="138"/>
                    <a:pt x="93" y="138"/>
                    <a:pt x="93" y="136"/>
                  </a:cubicBezTo>
                  <a:cubicBezTo>
                    <a:pt x="92" y="136"/>
                    <a:pt x="91" y="136"/>
                    <a:pt x="90" y="136"/>
                  </a:cubicBezTo>
                  <a:cubicBezTo>
                    <a:pt x="90" y="137"/>
                    <a:pt x="89" y="137"/>
                    <a:pt x="89" y="138"/>
                  </a:cubicBezTo>
                  <a:close/>
                  <a:moveTo>
                    <a:pt x="66" y="152"/>
                  </a:moveTo>
                  <a:cubicBezTo>
                    <a:pt x="66" y="152"/>
                    <a:pt x="66" y="152"/>
                    <a:pt x="66" y="152"/>
                  </a:cubicBezTo>
                  <a:cubicBezTo>
                    <a:pt x="67" y="152"/>
                    <a:pt x="69" y="157"/>
                    <a:pt x="65" y="156"/>
                  </a:cubicBezTo>
                  <a:cubicBezTo>
                    <a:pt x="67" y="153"/>
                    <a:pt x="64" y="148"/>
                    <a:pt x="68" y="145"/>
                  </a:cubicBezTo>
                  <a:cubicBezTo>
                    <a:pt x="58" y="146"/>
                    <a:pt x="62" y="157"/>
                    <a:pt x="62" y="161"/>
                  </a:cubicBezTo>
                  <a:cubicBezTo>
                    <a:pt x="62" y="159"/>
                    <a:pt x="61" y="158"/>
                    <a:pt x="59" y="157"/>
                  </a:cubicBezTo>
                  <a:cubicBezTo>
                    <a:pt x="58" y="159"/>
                    <a:pt x="55" y="161"/>
                    <a:pt x="52" y="162"/>
                  </a:cubicBezTo>
                  <a:cubicBezTo>
                    <a:pt x="52" y="164"/>
                    <a:pt x="53" y="165"/>
                    <a:pt x="53" y="167"/>
                  </a:cubicBezTo>
                  <a:cubicBezTo>
                    <a:pt x="49" y="165"/>
                    <a:pt x="49" y="168"/>
                    <a:pt x="46" y="169"/>
                  </a:cubicBezTo>
                  <a:cubicBezTo>
                    <a:pt x="50" y="169"/>
                    <a:pt x="54" y="169"/>
                    <a:pt x="58" y="169"/>
                  </a:cubicBezTo>
                  <a:cubicBezTo>
                    <a:pt x="57" y="165"/>
                    <a:pt x="62" y="168"/>
                    <a:pt x="63" y="167"/>
                  </a:cubicBezTo>
                  <a:cubicBezTo>
                    <a:pt x="66" y="165"/>
                    <a:pt x="67" y="160"/>
                    <a:pt x="72" y="162"/>
                  </a:cubicBezTo>
                  <a:cubicBezTo>
                    <a:pt x="73" y="158"/>
                    <a:pt x="69" y="160"/>
                    <a:pt x="70" y="156"/>
                  </a:cubicBezTo>
                  <a:cubicBezTo>
                    <a:pt x="74" y="156"/>
                    <a:pt x="74" y="152"/>
                    <a:pt x="77" y="151"/>
                  </a:cubicBezTo>
                  <a:cubicBezTo>
                    <a:pt x="77" y="144"/>
                    <a:pt x="88" y="143"/>
                    <a:pt x="86" y="138"/>
                  </a:cubicBezTo>
                  <a:cubicBezTo>
                    <a:pt x="81" y="145"/>
                    <a:pt x="70" y="145"/>
                    <a:pt x="66" y="152"/>
                  </a:cubicBezTo>
                  <a:close/>
                  <a:moveTo>
                    <a:pt x="118" y="154"/>
                  </a:moveTo>
                  <a:cubicBezTo>
                    <a:pt x="118" y="154"/>
                    <a:pt x="118" y="154"/>
                    <a:pt x="118" y="154"/>
                  </a:cubicBezTo>
                  <a:cubicBezTo>
                    <a:pt x="112" y="154"/>
                    <a:pt x="112" y="159"/>
                    <a:pt x="106" y="158"/>
                  </a:cubicBezTo>
                  <a:cubicBezTo>
                    <a:pt x="108" y="154"/>
                    <a:pt x="114" y="152"/>
                    <a:pt x="117" y="148"/>
                  </a:cubicBezTo>
                  <a:cubicBezTo>
                    <a:pt x="111" y="141"/>
                    <a:pt x="97" y="145"/>
                    <a:pt x="95" y="156"/>
                  </a:cubicBezTo>
                  <a:cubicBezTo>
                    <a:pt x="97" y="157"/>
                    <a:pt x="99" y="152"/>
                    <a:pt x="100" y="156"/>
                  </a:cubicBezTo>
                  <a:cubicBezTo>
                    <a:pt x="97" y="159"/>
                    <a:pt x="93" y="161"/>
                    <a:pt x="90" y="164"/>
                  </a:cubicBezTo>
                  <a:cubicBezTo>
                    <a:pt x="93" y="168"/>
                    <a:pt x="105" y="165"/>
                    <a:pt x="108" y="162"/>
                  </a:cubicBezTo>
                  <a:cubicBezTo>
                    <a:pt x="109" y="165"/>
                    <a:pt x="113" y="165"/>
                    <a:pt x="113" y="169"/>
                  </a:cubicBezTo>
                  <a:cubicBezTo>
                    <a:pt x="122" y="169"/>
                    <a:pt x="122" y="161"/>
                    <a:pt x="120" y="158"/>
                  </a:cubicBezTo>
                  <a:cubicBezTo>
                    <a:pt x="117" y="157"/>
                    <a:pt x="114" y="164"/>
                    <a:pt x="111" y="161"/>
                  </a:cubicBezTo>
                  <a:cubicBezTo>
                    <a:pt x="115" y="160"/>
                    <a:pt x="117" y="158"/>
                    <a:pt x="118" y="154"/>
                  </a:cubicBezTo>
                  <a:close/>
                  <a:moveTo>
                    <a:pt x="130" y="146"/>
                  </a:moveTo>
                  <a:cubicBezTo>
                    <a:pt x="130" y="146"/>
                    <a:pt x="130" y="146"/>
                    <a:pt x="130" y="146"/>
                  </a:cubicBezTo>
                  <a:cubicBezTo>
                    <a:pt x="130" y="148"/>
                    <a:pt x="130" y="149"/>
                    <a:pt x="131" y="150"/>
                  </a:cubicBezTo>
                  <a:cubicBezTo>
                    <a:pt x="134" y="151"/>
                    <a:pt x="134" y="148"/>
                    <a:pt x="137" y="149"/>
                  </a:cubicBezTo>
                  <a:cubicBezTo>
                    <a:pt x="138" y="144"/>
                    <a:pt x="131" y="145"/>
                    <a:pt x="130" y="146"/>
                  </a:cubicBezTo>
                  <a:close/>
                  <a:moveTo>
                    <a:pt x="142" y="157"/>
                  </a:moveTo>
                  <a:cubicBezTo>
                    <a:pt x="142" y="157"/>
                    <a:pt x="142" y="157"/>
                    <a:pt x="142" y="157"/>
                  </a:cubicBezTo>
                  <a:cubicBezTo>
                    <a:pt x="141" y="153"/>
                    <a:pt x="141" y="150"/>
                    <a:pt x="137" y="150"/>
                  </a:cubicBezTo>
                  <a:cubicBezTo>
                    <a:pt x="135" y="153"/>
                    <a:pt x="137" y="157"/>
                    <a:pt x="142" y="157"/>
                  </a:cubicBezTo>
                  <a:close/>
                  <a:moveTo>
                    <a:pt x="122" y="158"/>
                  </a:moveTo>
                  <a:cubicBezTo>
                    <a:pt x="122" y="158"/>
                    <a:pt x="122" y="158"/>
                    <a:pt x="122" y="158"/>
                  </a:cubicBezTo>
                  <a:cubicBezTo>
                    <a:pt x="124" y="158"/>
                    <a:pt x="125" y="158"/>
                    <a:pt x="126" y="158"/>
                  </a:cubicBezTo>
                  <a:cubicBezTo>
                    <a:pt x="126" y="157"/>
                    <a:pt x="127" y="154"/>
                    <a:pt x="125" y="154"/>
                  </a:cubicBezTo>
                  <a:cubicBezTo>
                    <a:pt x="125" y="156"/>
                    <a:pt x="122" y="155"/>
                    <a:pt x="122" y="158"/>
                  </a:cubicBezTo>
                  <a:close/>
                  <a:moveTo>
                    <a:pt x="145" y="163"/>
                  </a:moveTo>
                  <a:cubicBezTo>
                    <a:pt x="145" y="163"/>
                    <a:pt x="145" y="163"/>
                    <a:pt x="145" y="163"/>
                  </a:cubicBezTo>
                  <a:cubicBezTo>
                    <a:pt x="148" y="161"/>
                    <a:pt x="145" y="158"/>
                    <a:pt x="143" y="157"/>
                  </a:cubicBezTo>
                  <a:cubicBezTo>
                    <a:pt x="141" y="159"/>
                    <a:pt x="141" y="164"/>
                    <a:pt x="145" y="163"/>
                  </a:cubicBezTo>
                  <a:close/>
                  <a:moveTo>
                    <a:pt x="78" y="168"/>
                  </a:moveTo>
                  <a:cubicBezTo>
                    <a:pt x="78" y="168"/>
                    <a:pt x="78" y="168"/>
                    <a:pt x="78" y="168"/>
                  </a:cubicBezTo>
                  <a:cubicBezTo>
                    <a:pt x="78" y="169"/>
                    <a:pt x="78" y="170"/>
                    <a:pt x="78" y="171"/>
                  </a:cubicBezTo>
                  <a:cubicBezTo>
                    <a:pt x="81" y="172"/>
                    <a:pt x="84" y="172"/>
                    <a:pt x="84" y="169"/>
                  </a:cubicBezTo>
                  <a:cubicBezTo>
                    <a:pt x="83" y="169"/>
                    <a:pt x="82" y="167"/>
                    <a:pt x="81" y="167"/>
                  </a:cubicBezTo>
                  <a:cubicBezTo>
                    <a:pt x="80" y="168"/>
                    <a:pt x="80" y="168"/>
                    <a:pt x="78" y="168"/>
                  </a:cubicBezTo>
                  <a:close/>
                  <a:moveTo>
                    <a:pt x="39" y="176"/>
                  </a:moveTo>
                  <a:cubicBezTo>
                    <a:pt x="39" y="176"/>
                    <a:pt x="39" y="176"/>
                    <a:pt x="39" y="176"/>
                  </a:cubicBezTo>
                  <a:cubicBezTo>
                    <a:pt x="42" y="177"/>
                    <a:pt x="44" y="172"/>
                    <a:pt x="41" y="171"/>
                  </a:cubicBezTo>
                  <a:cubicBezTo>
                    <a:pt x="41" y="174"/>
                    <a:pt x="38" y="173"/>
                    <a:pt x="39" y="176"/>
                  </a:cubicBezTo>
                  <a:close/>
                  <a:moveTo>
                    <a:pt x="26" y="179"/>
                  </a:moveTo>
                  <a:cubicBezTo>
                    <a:pt x="26" y="179"/>
                    <a:pt x="26" y="179"/>
                    <a:pt x="26" y="179"/>
                  </a:cubicBezTo>
                  <a:cubicBezTo>
                    <a:pt x="29" y="180"/>
                    <a:pt x="29" y="173"/>
                    <a:pt x="26" y="175"/>
                  </a:cubicBezTo>
                  <a:cubicBezTo>
                    <a:pt x="26" y="176"/>
                    <a:pt x="26" y="177"/>
                    <a:pt x="26" y="179"/>
                  </a:cubicBezTo>
                  <a:close/>
                  <a:moveTo>
                    <a:pt x="88" y="182"/>
                  </a:moveTo>
                  <a:cubicBezTo>
                    <a:pt x="88" y="182"/>
                    <a:pt x="88" y="182"/>
                    <a:pt x="88" y="182"/>
                  </a:cubicBezTo>
                  <a:cubicBezTo>
                    <a:pt x="96" y="183"/>
                    <a:pt x="116" y="187"/>
                    <a:pt x="119" y="181"/>
                  </a:cubicBezTo>
                  <a:cubicBezTo>
                    <a:pt x="112" y="176"/>
                    <a:pt x="96" y="181"/>
                    <a:pt x="88" y="182"/>
                  </a:cubicBezTo>
                  <a:close/>
                  <a:moveTo>
                    <a:pt x="86" y="181"/>
                  </a:moveTo>
                  <a:cubicBezTo>
                    <a:pt x="86" y="181"/>
                    <a:pt x="86" y="181"/>
                    <a:pt x="86" y="181"/>
                  </a:cubicBezTo>
                  <a:cubicBezTo>
                    <a:pt x="84" y="180"/>
                    <a:pt x="82" y="179"/>
                    <a:pt x="80" y="180"/>
                  </a:cubicBezTo>
                  <a:cubicBezTo>
                    <a:pt x="78" y="183"/>
                    <a:pt x="86" y="183"/>
                    <a:pt x="86" y="181"/>
                  </a:cubicBezTo>
                  <a:close/>
                  <a:moveTo>
                    <a:pt x="138" y="182"/>
                  </a:moveTo>
                  <a:cubicBezTo>
                    <a:pt x="138" y="182"/>
                    <a:pt x="138" y="182"/>
                    <a:pt x="138" y="182"/>
                  </a:cubicBezTo>
                  <a:cubicBezTo>
                    <a:pt x="140" y="182"/>
                    <a:pt x="141" y="181"/>
                    <a:pt x="142" y="180"/>
                  </a:cubicBezTo>
                  <a:cubicBezTo>
                    <a:pt x="140" y="180"/>
                    <a:pt x="139" y="181"/>
                    <a:pt x="138" y="182"/>
                  </a:cubicBezTo>
                  <a:close/>
                  <a:moveTo>
                    <a:pt x="122" y="183"/>
                  </a:moveTo>
                  <a:cubicBezTo>
                    <a:pt x="122" y="183"/>
                    <a:pt x="122" y="183"/>
                    <a:pt x="122" y="183"/>
                  </a:cubicBezTo>
                  <a:cubicBezTo>
                    <a:pt x="123" y="183"/>
                    <a:pt x="124" y="183"/>
                    <a:pt x="125" y="183"/>
                  </a:cubicBezTo>
                  <a:cubicBezTo>
                    <a:pt x="125" y="183"/>
                    <a:pt x="125" y="182"/>
                    <a:pt x="125" y="181"/>
                  </a:cubicBezTo>
                  <a:cubicBezTo>
                    <a:pt x="124" y="181"/>
                    <a:pt x="123" y="181"/>
                    <a:pt x="122" y="181"/>
                  </a:cubicBezTo>
                  <a:cubicBezTo>
                    <a:pt x="122" y="182"/>
                    <a:pt x="122" y="183"/>
                    <a:pt x="122"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grpSp>
        <p:nvGrpSpPr>
          <p:cNvPr id="37" name="Group 74"/>
          <p:cNvGrpSpPr>
            <a:grpSpLocks noChangeAspect="1"/>
          </p:cNvGrpSpPr>
          <p:nvPr/>
        </p:nvGrpSpPr>
        <p:grpSpPr bwMode="auto">
          <a:xfrm>
            <a:off x="1840843" y="2568718"/>
            <a:ext cx="581909" cy="631905"/>
            <a:chOff x="-1122" y="-104"/>
            <a:chExt cx="710" cy="771"/>
          </a:xfrm>
          <a:solidFill>
            <a:srgbClr val="20558B"/>
          </a:solidFill>
        </p:grpSpPr>
        <p:sp>
          <p:nvSpPr>
            <p:cNvPr id="38" name="Freeform 75"/>
            <p:cNvSpPr>
              <a:spLocks noEditPoints="1"/>
            </p:cNvSpPr>
            <p:nvPr/>
          </p:nvSpPr>
          <p:spPr bwMode="auto">
            <a:xfrm>
              <a:off x="-933" y="-28"/>
              <a:ext cx="90" cy="153"/>
            </a:xfrm>
            <a:custGeom>
              <a:avLst/>
              <a:gdLst>
                <a:gd name="T0" fmla="*/ 33 w 33"/>
                <a:gd name="T1" fmla="*/ 6 h 57"/>
                <a:gd name="T2" fmla="*/ 20 w 33"/>
                <a:gd name="T3" fmla="*/ 33 h 57"/>
                <a:gd name="T4" fmla="*/ 8 w 33"/>
                <a:gd name="T5" fmla="*/ 57 h 57"/>
                <a:gd name="T6" fmla="*/ 8 w 33"/>
                <a:gd name="T7" fmla="*/ 0 h 57"/>
                <a:gd name="T8" fmla="*/ 33 w 33"/>
                <a:gd name="T9" fmla="*/ 6 h 57"/>
                <a:gd name="T10" fmla="*/ 12 w 33"/>
                <a:gd name="T11" fmla="*/ 39 h 57"/>
                <a:gd name="T12" fmla="*/ 12 w 33"/>
                <a:gd name="T13" fmla="*/ 39 h 57"/>
                <a:gd name="T14" fmla="*/ 25 w 33"/>
                <a:gd name="T15" fmla="*/ 11 h 57"/>
                <a:gd name="T16" fmla="*/ 13 w 33"/>
                <a:gd name="T17" fmla="*/ 8 h 57"/>
                <a:gd name="T18" fmla="*/ 12 w 33"/>
                <a:gd name="T19" fmla="*/ 3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7">
                  <a:moveTo>
                    <a:pt x="33" y="6"/>
                  </a:moveTo>
                  <a:cubicBezTo>
                    <a:pt x="29" y="15"/>
                    <a:pt x="24" y="24"/>
                    <a:pt x="20" y="33"/>
                  </a:cubicBezTo>
                  <a:cubicBezTo>
                    <a:pt x="16" y="42"/>
                    <a:pt x="14" y="51"/>
                    <a:pt x="8" y="57"/>
                  </a:cubicBezTo>
                  <a:cubicBezTo>
                    <a:pt x="0" y="43"/>
                    <a:pt x="6" y="20"/>
                    <a:pt x="8" y="0"/>
                  </a:cubicBezTo>
                  <a:cubicBezTo>
                    <a:pt x="12" y="0"/>
                    <a:pt x="23" y="9"/>
                    <a:pt x="33" y="6"/>
                  </a:cubicBezTo>
                  <a:close/>
                  <a:moveTo>
                    <a:pt x="12" y="39"/>
                  </a:moveTo>
                  <a:cubicBezTo>
                    <a:pt x="12" y="39"/>
                    <a:pt x="12" y="39"/>
                    <a:pt x="12" y="39"/>
                  </a:cubicBezTo>
                  <a:cubicBezTo>
                    <a:pt x="15" y="28"/>
                    <a:pt x="21" y="22"/>
                    <a:pt x="25" y="11"/>
                  </a:cubicBezTo>
                  <a:cubicBezTo>
                    <a:pt x="23" y="9"/>
                    <a:pt x="17" y="9"/>
                    <a:pt x="13" y="8"/>
                  </a:cubicBezTo>
                  <a:cubicBezTo>
                    <a:pt x="10" y="18"/>
                    <a:pt x="6" y="32"/>
                    <a:pt x="12"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9" name="Freeform 76"/>
            <p:cNvSpPr>
              <a:spLocks noEditPoints="1"/>
            </p:cNvSpPr>
            <p:nvPr/>
          </p:nvSpPr>
          <p:spPr bwMode="auto">
            <a:xfrm>
              <a:off x="-1122" y="-104"/>
              <a:ext cx="710" cy="771"/>
            </a:xfrm>
            <a:custGeom>
              <a:avLst/>
              <a:gdLst>
                <a:gd name="T0" fmla="*/ 129 w 263"/>
                <a:gd name="T1" fmla="*/ 224 h 286"/>
                <a:gd name="T2" fmla="*/ 69 w 263"/>
                <a:gd name="T3" fmla="*/ 219 h 286"/>
                <a:gd name="T4" fmla="*/ 72 w 263"/>
                <a:gd name="T5" fmla="*/ 0 h 286"/>
                <a:gd name="T6" fmla="*/ 130 w 263"/>
                <a:gd name="T7" fmla="*/ 22 h 286"/>
                <a:gd name="T8" fmla="*/ 71 w 263"/>
                <a:gd name="T9" fmla="*/ 25 h 286"/>
                <a:gd name="T10" fmla="*/ 156 w 263"/>
                <a:gd name="T11" fmla="*/ 171 h 286"/>
                <a:gd name="T12" fmla="*/ 147 w 263"/>
                <a:gd name="T13" fmla="*/ 150 h 286"/>
                <a:gd name="T14" fmla="*/ 158 w 263"/>
                <a:gd name="T15" fmla="*/ 122 h 286"/>
                <a:gd name="T16" fmla="*/ 166 w 263"/>
                <a:gd name="T17" fmla="*/ 97 h 286"/>
                <a:gd name="T18" fmla="*/ 167 w 263"/>
                <a:gd name="T19" fmla="*/ 63 h 286"/>
                <a:gd name="T20" fmla="*/ 190 w 263"/>
                <a:gd name="T21" fmla="*/ 48 h 286"/>
                <a:gd name="T22" fmla="*/ 214 w 263"/>
                <a:gd name="T23" fmla="*/ 57 h 286"/>
                <a:gd name="T24" fmla="*/ 22 w 263"/>
                <a:gd name="T25" fmla="*/ 43 h 286"/>
                <a:gd name="T26" fmla="*/ 185 w 263"/>
                <a:gd name="T27" fmla="*/ 70 h 286"/>
                <a:gd name="T28" fmla="*/ 56 w 263"/>
                <a:gd name="T29" fmla="*/ 37 h 286"/>
                <a:gd name="T30" fmla="*/ 227 w 263"/>
                <a:gd name="T31" fmla="*/ 83 h 286"/>
                <a:gd name="T32" fmla="*/ 200 w 263"/>
                <a:gd name="T33" fmla="*/ 75 h 286"/>
                <a:gd name="T34" fmla="*/ 234 w 263"/>
                <a:gd name="T35" fmla="*/ 89 h 286"/>
                <a:gd name="T36" fmla="*/ 182 w 263"/>
                <a:gd name="T37" fmla="*/ 88 h 286"/>
                <a:gd name="T38" fmla="*/ 228 w 263"/>
                <a:gd name="T39" fmla="*/ 101 h 286"/>
                <a:gd name="T40" fmla="*/ 181 w 263"/>
                <a:gd name="T41" fmla="*/ 90 h 286"/>
                <a:gd name="T42" fmla="*/ 25 w 263"/>
                <a:gd name="T43" fmla="*/ 56 h 286"/>
                <a:gd name="T44" fmla="*/ 180 w 263"/>
                <a:gd name="T45" fmla="*/ 105 h 286"/>
                <a:gd name="T46" fmla="*/ 227 w 263"/>
                <a:gd name="T47" fmla="*/ 119 h 286"/>
                <a:gd name="T48" fmla="*/ 178 w 263"/>
                <a:gd name="T49" fmla="*/ 113 h 286"/>
                <a:gd name="T50" fmla="*/ 192 w 263"/>
                <a:gd name="T51" fmla="*/ 115 h 286"/>
                <a:gd name="T52" fmla="*/ 172 w 263"/>
                <a:gd name="T53" fmla="*/ 127 h 286"/>
                <a:gd name="T54" fmla="*/ 190 w 263"/>
                <a:gd name="T55" fmla="*/ 123 h 286"/>
                <a:gd name="T56" fmla="*/ 32 w 263"/>
                <a:gd name="T57" fmla="*/ 97 h 286"/>
                <a:gd name="T58" fmla="*/ 168 w 263"/>
                <a:gd name="T59" fmla="*/ 129 h 286"/>
                <a:gd name="T60" fmla="*/ 49 w 263"/>
                <a:gd name="T61" fmla="*/ 106 h 286"/>
                <a:gd name="T62" fmla="*/ 162 w 263"/>
                <a:gd name="T63" fmla="*/ 153 h 286"/>
                <a:gd name="T64" fmla="*/ 156 w 263"/>
                <a:gd name="T65" fmla="*/ 160 h 286"/>
                <a:gd name="T66" fmla="*/ 146 w 263"/>
                <a:gd name="T67" fmla="*/ 163 h 286"/>
                <a:gd name="T68" fmla="*/ 130 w 263"/>
                <a:gd name="T69" fmla="*/ 200 h 286"/>
                <a:gd name="T70" fmla="*/ 102 w 263"/>
                <a:gd name="T71" fmla="*/ 199 h 286"/>
                <a:gd name="T72" fmla="*/ 105 w 263"/>
                <a:gd name="T73" fmla="*/ 227 h 286"/>
                <a:gd name="T74" fmla="*/ 61 w 263"/>
                <a:gd name="T75" fmla="*/ 232 h 286"/>
                <a:gd name="T76" fmla="*/ 81 w 263"/>
                <a:gd name="T77" fmla="*/ 227 h 286"/>
                <a:gd name="T78" fmla="*/ 77 w 263"/>
                <a:gd name="T79" fmla="*/ 242 h 286"/>
                <a:gd name="T80" fmla="*/ 111 w 263"/>
                <a:gd name="T81" fmla="*/ 242 h 286"/>
                <a:gd name="T82" fmla="*/ 91 w 263"/>
                <a:gd name="T83" fmla="*/ 248 h 286"/>
                <a:gd name="T84" fmla="*/ 80 w 263"/>
                <a:gd name="T85" fmla="*/ 232 h 286"/>
                <a:gd name="T86" fmla="*/ 103 w 263"/>
                <a:gd name="T87" fmla="*/ 250 h 286"/>
                <a:gd name="T88" fmla="*/ 120 w 263"/>
                <a:gd name="T89" fmla="*/ 254 h 286"/>
                <a:gd name="T90" fmla="*/ 123 w 263"/>
                <a:gd name="T91" fmla="*/ 276 h 286"/>
                <a:gd name="T92" fmla="*/ 143 w 263"/>
                <a:gd name="T93" fmla="*/ 264 h 286"/>
                <a:gd name="T94" fmla="*/ 28 w 263"/>
                <a:gd name="T95" fmla="*/ 246 h 286"/>
                <a:gd name="T96" fmla="*/ 51 w 263"/>
                <a:gd name="T97" fmla="*/ 241 h 286"/>
                <a:gd name="T98" fmla="*/ 46 w 263"/>
                <a:gd name="T99" fmla="*/ 265 h 286"/>
                <a:gd name="T100" fmla="*/ 47 w 263"/>
                <a:gd name="T101" fmla="*/ 260 h 286"/>
                <a:gd name="T102" fmla="*/ 69 w 263"/>
                <a:gd name="T103" fmla="*/ 267 h 286"/>
                <a:gd name="T104" fmla="*/ 99 w 263"/>
                <a:gd name="T105" fmla="*/ 263 h 286"/>
                <a:gd name="T106" fmla="*/ 100 w 263"/>
                <a:gd name="T107" fmla="*/ 272 h 286"/>
                <a:gd name="T108" fmla="*/ 117 w 263"/>
                <a:gd name="T109" fmla="*/ 270 h 286"/>
                <a:gd name="T110" fmla="*/ 73 w 263"/>
                <a:gd name="T111" fmla="*/ 27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3" h="286">
                  <a:moveTo>
                    <a:pt x="214" y="32"/>
                  </a:moveTo>
                  <a:cubicBezTo>
                    <a:pt x="216" y="40"/>
                    <a:pt x="220" y="41"/>
                    <a:pt x="215" y="52"/>
                  </a:cubicBezTo>
                  <a:cubicBezTo>
                    <a:pt x="247" y="63"/>
                    <a:pt x="263" y="106"/>
                    <a:pt x="238" y="132"/>
                  </a:cubicBezTo>
                  <a:cubicBezTo>
                    <a:pt x="227" y="144"/>
                    <a:pt x="208" y="149"/>
                    <a:pt x="188" y="147"/>
                  </a:cubicBezTo>
                  <a:cubicBezTo>
                    <a:pt x="175" y="171"/>
                    <a:pt x="156" y="185"/>
                    <a:pt x="136" y="197"/>
                  </a:cubicBezTo>
                  <a:cubicBezTo>
                    <a:pt x="134" y="207"/>
                    <a:pt x="133" y="217"/>
                    <a:pt x="129" y="224"/>
                  </a:cubicBezTo>
                  <a:cubicBezTo>
                    <a:pt x="139" y="230"/>
                    <a:pt x="150" y="236"/>
                    <a:pt x="144" y="253"/>
                  </a:cubicBezTo>
                  <a:cubicBezTo>
                    <a:pt x="161" y="263"/>
                    <a:pt x="157" y="286"/>
                    <a:pt x="133" y="286"/>
                  </a:cubicBezTo>
                  <a:cubicBezTo>
                    <a:pt x="126" y="285"/>
                    <a:pt x="116" y="282"/>
                    <a:pt x="105" y="280"/>
                  </a:cubicBezTo>
                  <a:cubicBezTo>
                    <a:pt x="80" y="276"/>
                    <a:pt x="46" y="273"/>
                    <a:pt x="34" y="268"/>
                  </a:cubicBezTo>
                  <a:cubicBezTo>
                    <a:pt x="14" y="260"/>
                    <a:pt x="13" y="232"/>
                    <a:pt x="45" y="234"/>
                  </a:cubicBezTo>
                  <a:cubicBezTo>
                    <a:pt x="48" y="221"/>
                    <a:pt x="60" y="221"/>
                    <a:pt x="69" y="219"/>
                  </a:cubicBezTo>
                  <a:cubicBezTo>
                    <a:pt x="72" y="211"/>
                    <a:pt x="76" y="196"/>
                    <a:pt x="75" y="188"/>
                  </a:cubicBezTo>
                  <a:cubicBezTo>
                    <a:pt x="71" y="176"/>
                    <a:pt x="57" y="168"/>
                    <a:pt x="53" y="156"/>
                  </a:cubicBezTo>
                  <a:cubicBezTo>
                    <a:pt x="49" y="144"/>
                    <a:pt x="51" y="132"/>
                    <a:pt x="50" y="118"/>
                  </a:cubicBezTo>
                  <a:cubicBezTo>
                    <a:pt x="15" y="112"/>
                    <a:pt x="0" y="82"/>
                    <a:pt x="9" y="54"/>
                  </a:cubicBezTo>
                  <a:cubicBezTo>
                    <a:pt x="16" y="28"/>
                    <a:pt x="43" y="24"/>
                    <a:pt x="64" y="18"/>
                  </a:cubicBezTo>
                  <a:cubicBezTo>
                    <a:pt x="64" y="11"/>
                    <a:pt x="67" y="4"/>
                    <a:pt x="72" y="0"/>
                  </a:cubicBezTo>
                  <a:cubicBezTo>
                    <a:pt x="113" y="9"/>
                    <a:pt x="165" y="25"/>
                    <a:pt x="214" y="32"/>
                  </a:cubicBezTo>
                  <a:close/>
                  <a:moveTo>
                    <a:pt x="130" y="22"/>
                  </a:moveTo>
                  <a:cubicBezTo>
                    <a:pt x="130" y="22"/>
                    <a:pt x="130" y="22"/>
                    <a:pt x="130" y="22"/>
                  </a:cubicBezTo>
                  <a:cubicBezTo>
                    <a:pt x="129" y="22"/>
                    <a:pt x="128" y="22"/>
                    <a:pt x="130" y="23"/>
                  </a:cubicBezTo>
                  <a:cubicBezTo>
                    <a:pt x="149" y="28"/>
                    <a:pt x="173" y="35"/>
                    <a:pt x="192" y="36"/>
                  </a:cubicBezTo>
                  <a:cubicBezTo>
                    <a:pt x="174" y="30"/>
                    <a:pt x="148" y="23"/>
                    <a:pt x="130" y="22"/>
                  </a:cubicBezTo>
                  <a:close/>
                  <a:moveTo>
                    <a:pt x="206" y="37"/>
                  </a:moveTo>
                  <a:cubicBezTo>
                    <a:pt x="206" y="37"/>
                    <a:pt x="206" y="37"/>
                    <a:pt x="206" y="37"/>
                  </a:cubicBezTo>
                  <a:cubicBezTo>
                    <a:pt x="198" y="34"/>
                    <a:pt x="202" y="41"/>
                    <a:pt x="206" y="37"/>
                  </a:cubicBezTo>
                  <a:close/>
                  <a:moveTo>
                    <a:pt x="72" y="17"/>
                  </a:moveTo>
                  <a:cubicBezTo>
                    <a:pt x="72" y="17"/>
                    <a:pt x="72" y="17"/>
                    <a:pt x="72" y="17"/>
                  </a:cubicBezTo>
                  <a:cubicBezTo>
                    <a:pt x="70" y="21"/>
                    <a:pt x="72" y="22"/>
                    <a:pt x="71" y="25"/>
                  </a:cubicBezTo>
                  <a:cubicBezTo>
                    <a:pt x="61" y="40"/>
                    <a:pt x="63" y="58"/>
                    <a:pt x="61" y="77"/>
                  </a:cubicBezTo>
                  <a:cubicBezTo>
                    <a:pt x="54" y="130"/>
                    <a:pt x="64" y="183"/>
                    <a:pt x="115" y="193"/>
                  </a:cubicBezTo>
                  <a:cubicBezTo>
                    <a:pt x="116" y="190"/>
                    <a:pt x="121" y="194"/>
                    <a:pt x="121" y="189"/>
                  </a:cubicBezTo>
                  <a:cubicBezTo>
                    <a:pt x="117" y="188"/>
                    <a:pt x="110" y="192"/>
                    <a:pt x="107" y="187"/>
                  </a:cubicBezTo>
                  <a:cubicBezTo>
                    <a:pt x="115" y="185"/>
                    <a:pt x="126" y="184"/>
                    <a:pt x="135" y="182"/>
                  </a:cubicBezTo>
                  <a:cubicBezTo>
                    <a:pt x="143" y="180"/>
                    <a:pt x="156" y="179"/>
                    <a:pt x="156" y="171"/>
                  </a:cubicBezTo>
                  <a:cubicBezTo>
                    <a:pt x="142" y="173"/>
                    <a:pt x="127" y="185"/>
                    <a:pt x="112" y="180"/>
                  </a:cubicBezTo>
                  <a:cubicBezTo>
                    <a:pt x="118" y="177"/>
                    <a:pt x="128" y="179"/>
                    <a:pt x="131" y="172"/>
                  </a:cubicBezTo>
                  <a:cubicBezTo>
                    <a:pt x="128" y="171"/>
                    <a:pt x="127" y="170"/>
                    <a:pt x="128" y="167"/>
                  </a:cubicBezTo>
                  <a:cubicBezTo>
                    <a:pt x="133" y="166"/>
                    <a:pt x="138" y="167"/>
                    <a:pt x="139" y="162"/>
                  </a:cubicBezTo>
                  <a:cubicBezTo>
                    <a:pt x="139" y="159"/>
                    <a:pt x="131" y="161"/>
                    <a:pt x="133" y="157"/>
                  </a:cubicBezTo>
                  <a:cubicBezTo>
                    <a:pt x="139" y="157"/>
                    <a:pt x="145" y="157"/>
                    <a:pt x="147" y="150"/>
                  </a:cubicBezTo>
                  <a:cubicBezTo>
                    <a:pt x="143" y="148"/>
                    <a:pt x="135" y="149"/>
                    <a:pt x="136" y="145"/>
                  </a:cubicBezTo>
                  <a:cubicBezTo>
                    <a:pt x="140" y="142"/>
                    <a:pt x="148" y="147"/>
                    <a:pt x="150" y="141"/>
                  </a:cubicBezTo>
                  <a:cubicBezTo>
                    <a:pt x="151" y="138"/>
                    <a:pt x="144" y="140"/>
                    <a:pt x="147" y="136"/>
                  </a:cubicBezTo>
                  <a:cubicBezTo>
                    <a:pt x="151" y="137"/>
                    <a:pt x="154" y="136"/>
                    <a:pt x="155" y="132"/>
                  </a:cubicBezTo>
                  <a:cubicBezTo>
                    <a:pt x="155" y="129"/>
                    <a:pt x="149" y="130"/>
                    <a:pt x="149" y="127"/>
                  </a:cubicBezTo>
                  <a:cubicBezTo>
                    <a:pt x="152" y="125"/>
                    <a:pt x="157" y="127"/>
                    <a:pt x="158" y="122"/>
                  </a:cubicBezTo>
                  <a:cubicBezTo>
                    <a:pt x="157" y="121"/>
                    <a:pt x="154" y="121"/>
                    <a:pt x="155" y="119"/>
                  </a:cubicBezTo>
                  <a:cubicBezTo>
                    <a:pt x="156" y="116"/>
                    <a:pt x="161" y="119"/>
                    <a:pt x="161" y="114"/>
                  </a:cubicBezTo>
                  <a:cubicBezTo>
                    <a:pt x="161" y="112"/>
                    <a:pt x="156" y="113"/>
                    <a:pt x="156" y="110"/>
                  </a:cubicBezTo>
                  <a:cubicBezTo>
                    <a:pt x="158" y="107"/>
                    <a:pt x="164" y="110"/>
                    <a:pt x="164" y="105"/>
                  </a:cubicBezTo>
                  <a:cubicBezTo>
                    <a:pt x="163" y="102"/>
                    <a:pt x="155" y="103"/>
                    <a:pt x="156" y="99"/>
                  </a:cubicBezTo>
                  <a:cubicBezTo>
                    <a:pt x="158" y="96"/>
                    <a:pt x="166" y="103"/>
                    <a:pt x="166" y="97"/>
                  </a:cubicBezTo>
                  <a:cubicBezTo>
                    <a:pt x="170" y="96"/>
                    <a:pt x="164" y="92"/>
                    <a:pt x="163" y="91"/>
                  </a:cubicBezTo>
                  <a:cubicBezTo>
                    <a:pt x="165" y="90"/>
                    <a:pt x="169" y="91"/>
                    <a:pt x="170" y="87"/>
                  </a:cubicBezTo>
                  <a:cubicBezTo>
                    <a:pt x="169" y="84"/>
                    <a:pt x="163" y="85"/>
                    <a:pt x="163" y="82"/>
                  </a:cubicBezTo>
                  <a:cubicBezTo>
                    <a:pt x="165" y="80"/>
                    <a:pt x="170" y="82"/>
                    <a:pt x="171" y="79"/>
                  </a:cubicBezTo>
                  <a:cubicBezTo>
                    <a:pt x="170" y="76"/>
                    <a:pt x="167" y="75"/>
                    <a:pt x="165" y="73"/>
                  </a:cubicBezTo>
                  <a:cubicBezTo>
                    <a:pt x="172" y="72"/>
                    <a:pt x="170" y="66"/>
                    <a:pt x="167" y="63"/>
                  </a:cubicBezTo>
                  <a:cubicBezTo>
                    <a:pt x="169" y="62"/>
                    <a:pt x="170" y="61"/>
                    <a:pt x="173" y="62"/>
                  </a:cubicBezTo>
                  <a:cubicBezTo>
                    <a:pt x="173" y="55"/>
                    <a:pt x="173" y="55"/>
                    <a:pt x="177" y="51"/>
                  </a:cubicBezTo>
                  <a:cubicBezTo>
                    <a:pt x="175" y="49"/>
                    <a:pt x="172" y="48"/>
                    <a:pt x="172" y="46"/>
                  </a:cubicBezTo>
                  <a:cubicBezTo>
                    <a:pt x="181" y="44"/>
                    <a:pt x="194" y="49"/>
                    <a:pt x="198" y="41"/>
                  </a:cubicBezTo>
                  <a:cubicBezTo>
                    <a:pt x="159" y="41"/>
                    <a:pt x="114" y="16"/>
                    <a:pt x="72" y="17"/>
                  </a:cubicBezTo>
                  <a:close/>
                  <a:moveTo>
                    <a:pt x="190" y="48"/>
                  </a:moveTo>
                  <a:cubicBezTo>
                    <a:pt x="190" y="48"/>
                    <a:pt x="190" y="48"/>
                    <a:pt x="190" y="48"/>
                  </a:cubicBezTo>
                  <a:cubicBezTo>
                    <a:pt x="187" y="57"/>
                    <a:pt x="202" y="54"/>
                    <a:pt x="203" y="49"/>
                  </a:cubicBezTo>
                  <a:cubicBezTo>
                    <a:pt x="198" y="47"/>
                    <a:pt x="195" y="49"/>
                    <a:pt x="190" y="48"/>
                  </a:cubicBezTo>
                  <a:close/>
                  <a:moveTo>
                    <a:pt x="215" y="65"/>
                  </a:moveTo>
                  <a:cubicBezTo>
                    <a:pt x="215" y="65"/>
                    <a:pt x="215" y="65"/>
                    <a:pt x="215" y="65"/>
                  </a:cubicBezTo>
                  <a:cubicBezTo>
                    <a:pt x="215" y="62"/>
                    <a:pt x="219" y="57"/>
                    <a:pt x="214" y="57"/>
                  </a:cubicBezTo>
                  <a:cubicBezTo>
                    <a:pt x="212" y="58"/>
                    <a:pt x="210" y="65"/>
                    <a:pt x="215" y="65"/>
                  </a:cubicBezTo>
                  <a:close/>
                  <a:moveTo>
                    <a:pt x="187" y="61"/>
                  </a:moveTo>
                  <a:cubicBezTo>
                    <a:pt x="187" y="61"/>
                    <a:pt x="187" y="61"/>
                    <a:pt x="187" y="61"/>
                  </a:cubicBezTo>
                  <a:cubicBezTo>
                    <a:pt x="192" y="64"/>
                    <a:pt x="202" y="62"/>
                    <a:pt x="205" y="58"/>
                  </a:cubicBezTo>
                  <a:cubicBezTo>
                    <a:pt x="201" y="56"/>
                    <a:pt x="189" y="54"/>
                    <a:pt x="187" y="61"/>
                  </a:cubicBezTo>
                  <a:close/>
                  <a:moveTo>
                    <a:pt x="22" y="43"/>
                  </a:moveTo>
                  <a:cubicBezTo>
                    <a:pt x="22" y="43"/>
                    <a:pt x="22" y="43"/>
                    <a:pt x="22" y="43"/>
                  </a:cubicBezTo>
                  <a:cubicBezTo>
                    <a:pt x="27" y="42"/>
                    <a:pt x="35" y="36"/>
                    <a:pt x="34" y="31"/>
                  </a:cubicBezTo>
                  <a:cubicBezTo>
                    <a:pt x="30" y="35"/>
                    <a:pt x="25" y="38"/>
                    <a:pt x="22" y="43"/>
                  </a:cubicBezTo>
                  <a:close/>
                  <a:moveTo>
                    <a:pt x="186" y="65"/>
                  </a:moveTo>
                  <a:cubicBezTo>
                    <a:pt x="186" y="65"/>
                    <a:pt x="186" y="65"/>
                    <a:pt x="186" y="65"/>
                  </a:cubicBezTo>
                  <a:cubicBezTo>
                    <a:pt x="186" y="67"/>
                    <a:pt x="186" y="69"/>
                    <a:pt x="185" y="70"/>
                  </a:cubicBezTo>
                  <a:cubicBezTo>
                    <a:pt x="189" y="72"/>
                    <a:pt x="200" y="72"/>
                    <a:pt x="202" y="65"/>
                  </a:cubicBezTo>
                  <a:cubicBezTo>
                    <a:pt x="197" y="66"/>
                    <a:pt x="191" y="64"/>
                    <a:pt x="186" y="65"/>
                  </a:cubicBezTo>
                  <a:close/>
                  <a:moveTo>
                    <a:pt x="49" y="99"/>
                  </a:moveTo>
                  <a:cubicBezTo>
                    <a:pt x="49" y="99"/>
                    <a:pt x="49" y="99"/>
                    <a:pt x="49" y="99"/>
                  </a:cubicBezTo>
                  <a:cubicBezTo>
                    <a:pt x="53" y="84"/>
                    <a:pt x="53" y="61"/>
                    <a:pt x="58" y="40"/>
                  </a:cubicBezTo>
                  <a:cubicBezTo>
                    <a:pt x="58" y="39"/>
                    <a:pt x="57" y="38"/>
                    <a:pt x="56" y="37"/>
                  </a:cubicBezTo>
                  <a:cubicBezTo>
                    <a:pt x="34" y="43"/>
                    <a:pt x="18" y="91"/>
                    <a:pt x="49" y="99"/>
                  </a:cubicBezTo>
                  <a:close/>
                  <a:moveTo>
                    <a:pt x="194" y="129"/>
                  </a:moveTo>
                  <a:cubicBezTo>
                    <a:pt x="194" y="129"/>
                    <a:pt x="194" y="129"/>
                    <a:pt x="194" y="129"/>
                  </a:cubicBezTo>
                  <a:cubicBezTo>
                    <a:pt x="223" y="133"/>
                    <a:pt x="231" y="81"/>
                    <a:pt x="211" y="69"/>
                  </a:cubicBezTo>
                  <a:cubicBezTo>
                    <a:pt x="206" y="89"/>
                    <a:pt x="197" y="112"/>
                    <a:pt x="194" y="129"/>
                  </a:cubicBezTo>
                  <a:close/>
                  <a:moveTo>
                    <a:pt x="227" y="83"/>
                  </a:moveTo>
                  <a:cubicBezTo>
                    <a:pt x="227" y="83"/>
                    <a:pt x="227" y="83"/>
                    <a:pt x="227" y="83"/>
                  </a:cubicBezTo>
                  <a:cubicBezTo>
                    <a:pt x="228" y="81"/>
                    <a:pt x="231" y="81"/>
                    <a:pt x="231" y="77"/>
                  </a:cubicBezTo>
                  <a:cubicBezTo>
                    <a:pt x="227" y="75"/>
                    <a:pt x="222" y="81"/>
                    <a:pt x="227" y="83"/>
                  </a:cubicBezTo>
                  <a:close/>
                  <a:moveTo>
                    <a:pt x="183" y="80"/>
                  </a:moveTo>
                  <a:cubicBezTo>
                    <a:pt x="183" y="80"/>
                    <a:pt x="183" y="80"/>
                    <a:pt x="183" y="80"/>
                  </a:cubicBezTo>
                  <a:cubicBezTo>
                    <a:pt x="191" y="81"/>
                    <a:pt x="196" y="79"/>
                    <a:pt x="200" y="75"/>
                  </a:cubicBezTo>
                  <a:cubicBezTo>
                    <a:pt x="200" y="73"/>
                    <a:pt x="199" y="72"/>
                    <a:pt x="198" y="71"/>
                  </a:cubicBezTo>
                  <a:cubicBezTo>
                    <a:pt x="194" y="76"/>
                    <a:pt x="183" y="69"/>
                    <a:pt x="183" y="80"/>
                  </a:cubicBezTo>
                  <a:close/>
                  <a:moveTo>
                    <a:pt x="234" y="89"/>
                  </a:moveTo>
                  <a:cubicBezTo>
                    <a:pt x="234" y="89"/>
                    <a:pt x="234" y="89"/>
                    <a:pt x="234" y="89"/>
                  </a:cubicBezTo>
                  <a:cubicBezTo>
                    <a:pt x="237" y="89"/>
                    <a:pt x="239" y="88"/>
                    <a:pt x="239" y="85"/>
                  </a:cubicBezTo>
                  <a:cubicBezTo>
                    <a:pt x="236" y="84"/>
                    <a:pt x="236" y="88"/>
                    <a:pt x="234" y="89"/>
                  </a:cubicBezTo>
                  <a:close/>
                  <a:moveTo>
                    <a:pt x="24" y="53"/>
                  </a:moveTo>
                  <a:cubicBezTo>
                    <a:pt x="24" y="53"/>
                    <a:pt x="24" y="53"/>
                    <a:pt x="24" y="53"/>
                  </a:cubicBezTo>
                  <a:cubicBezTo>
                    <a:pt x="29" y="55"/>
                    <a:pt x="34" y="49"/>
                    <a:pt x="32" y="46"/>
                  </a:cubicBezTo>
                  <a:cubicBezTo>
                    <a:pt x="30" y="49"/>
                    <a:pt x="25" y="48"/>
                    <a:pt x="24" y="53"/>
                  </a:cubicBezTo>
                  <a:close/>
                  <a:moveTo>
                    <a:pt x="182" y="88"/>
                  </a:moveTo>
                  <a:cubicBezTo>
                    <a:pt x="182" y="88"/>
                    <a:pt x="182" y="88"/>
                    <a:pt x="182" y="88"/>
                  </a:cubicBezTo>
                  <a:cubicBezTo>
                    <a:pt x="187" y="87"/>
                    <a:pt x="194" y="88"/>
                    <a:pt x="197" y="82"/>
                  </a:cubicBezTo>
                  <a:cubicBezTo>
                    <a:pt x="191" y="83"/>
                    <a:pt x="183" y="81"/>
                    <a:pt x="182" y="88"/>
                  </a:cubicBezTo>
                  <a:close/>
                  <a:moveTo>
                    <a:pt x="228" y="101"/>
                  </a:moveTo>
                  <a:cubicBezTo>
                    <a:pt x="228" y="101"/>
                    <a:pt x="228" y="101"/>
                    <a:pt x="228" y="101"/>
                  </a:cubicBezTo>
                  <a:cubicBezTo>
                    <a:pt x="233" y="101"/>
                    <a:pt x="236" y="98"/>
                    <a:pt x="239" y="94"/>
                  </a:cubicBezTo>
                  <a:cubicBezTo>
                    <a:pt x="233" y="93"/>
                    <a:pt x="230" y="97"/>
                    <a:pt x="228" y="101"/>
                  </a:cubicBezTo>
                  <a:close/>
                  <a:moveTo>
                    <a:pt x="15" y="58"/>
                  </a:moveTo>
                  <a:cubicBezTo>
                    <a:pt x="15" y="58"/>
                    <a:pt x="15" y="58"/>
                    <a:pt x="15" y="58"/>
                  </a:cubicBezTo>
                  <a:cubicBezTo>
                    <a:pt x="18" y="58"/>
                    <a:pt x="20" y="57"/>
                    <a:pt x="21" y="54"/>
                  </a:cubicBezTo>
                  <a:cubicBezTo>
                    <a:pt x="18" y="53"/>
                    <a:pt x="16" y="54"/>
                    <a:pt x="15" y="58"/>
                  </a:cubicBezTo>
                  <a:close/>
                  <a:moveTo>
                    <a:pt x="181" y="90"/>
                  </a:moveTo>
                  <a:cubicBezTo>
                    <a:pt x="181" y="90"/>
                    <a:pt x="181" y="90"/>
                    <a:pt x="181" y="90"/>
                  </a:cubicBezTo>
                  <a:cubicBezTo>
                    <a:pt x="181" y="92"/>
                    <a:pt x="180" y="95"/>
                    <a:pt x="180" y="97"/>
                  </a:cubicBezTo>
                  <a:cubicBezTo>
                    <a:pt x="187" y="96"/>
                    <a:pt x="196" y="99"/>
                    <a:pt x="197" y="89"/>
                  </a:cubicBezTo>
                  <a:cubicBezTo>
                    <a:pt x="189" y="90"/>
                    <a:pt x="188" y="90"/>
                    <a:pt x="181" y="90"/>
                  </a:cubicBezTo>
                  <a:close/>
                  <a:moveTo>
                    <a:pt x="22" y="61"/>
                  </a:moveTo>
                  <a:cubicBezTo>
                    <a:pt x="22" y="61"/>
                    <a:pt x="22" y="61"/>
                    <a:pt x="22" y="61"/>
                  </a:cubicBezTo>
                  <a:cubicBezTo>
                    <a:pt x="23" y="59"/>
                    <a:pt x="29" y="58"/>
                    <a:pt x="25" y="56"/>
                  </a:cubicBezTo>
                  <a:cubicBezTo>
                    <a:pt x="25" y="57"/>
                    <a:pt x="19" y="59"/>
                    <a:pt x="22" y="61"/>
                  </a:cubicBezTo>
                  <a:close/>
                  <a:moveTo>
                    <a:pt x="19" y="70"/>
                  </a:moveTo>
                  <a:cubicBezTo>
                    <a:pt x="19" y="70"/>
                    <a:pt x="19" y="70"/>
                    <a:pt x="19" y="70"/>
                  </a:cubicBezTo>
                  <a:cubicBezTo>
                    <a:pt x="23" y="71"/>
                    <a:pt x="27" y="65"/>
                    <a:pt x="25" y="63"/>
                  </a:cubicBezTo>
                  <a:cubicBezTo>
                    <a:pt x="24" y="67"/>
                    <a:pt x="20" y="66"/>
                    <a:pt x="19" y="70"/>
                  </a:cubicBezTo>
                  <a:close/>
                  <a:moveTo>
                    <a:pt x="180" y="105"/>
                  </a:moveTo>
                  <a:cubicBezTo>
                    <a:pt x="180" y="105"/>
                    <a:pt x="180" y="105"/>
                    <a:pt x="180" y="105"/>
                  </a:cubicBezTo>
                  <a:cubicBezTo>
                    <a:pt x="182" y="108"/>
                    <a:pt x="186" y="105"/>
                    <a:pt x="189" y="104"/>
                  </a:cubicBezTo>
                  <a:cubicBezTo>
                    <a:pt x="190" y="102"/>
                    <a:pt x="191" y="100"/>
                    <a:pt x="189" y="99"/>
                  </a:cubicBezTo>
                  <a:cubicBezTo>
                    <a:pt x="188" y="104"/>
                    <a:pt x="179" y="97"/>
                    <a:pt x="180" y="105"/>
                  </a:cubicBezTo>
                  <a:close/>
                  <a:moveTo>
                    <a:pt x="227" y="119"/>
                  </a:moveTo>
                  <a:cubicBezTo>
                    <a:pt x="227" y="119"/>
                    <a:pt x="227" y="119"/>
                    <a:pt x="227" y="119"/>
                  </a:cubicBezTo>
                  <a:cubicBezTo>
                    <a:pt x="231" y="119"/>
                    <a:pt x="237" y="114"/>
                    <a:pt x="235" y="111"/>
                  </a:cubicBezTo>
                  <a:cubicBezTo>
                    <a:pt x="233" y="115"/>
                    <a:pt x="228" y="114"/>
                    <a:pt x="227" y="119"/>
                  </a:cubicBezTo>
                  <a:close/>
                  <a:moveTo>
                    <a:pt x="21" y="76"/>
                  </a:moveTo>
                  <a:cubicBezTo>
                    <a:pt x="21" y="76"/>
                    <a:pt x="21" y="76"/>
                    <a:pt x="21" y="76"/>
                  </a:cubicBezTo>
                  <a:cubicBezTo>
                    <a:pt x="28" y="75"/>
                    <a:pt x="24" y="70"/>
                    <a:pt x="21" y="76"/>
                  </a:cubicBezTo>
                  <a:close/>
                  <a:moveTo>
                    <a:pt x="178" y="113"/>
                  </a:moveTo>
                  <a:cubicBezTo>
                    <a:pt x="178" y="113"/>
                    <a:pt x="178" y="113"/>
                    <a:pt x="178" y="113"/>
                  </a:cubicBezTo>
                  <a:cubicBezTo>
                    <a:pt x="182" y="115"/>
                    <a:pt x="184" y="113"/>
                    <a:pt x="185" y="111"/>
                  </a:cubicBezTo>
                  <a:cubicBezTo>
                    <a:pt x="182" y="109"/>
                    <a:pt x="178" y="109"/>
                    <a:pt x="178" y="113"/>
                  </a:cubicBezTo>
                  <a:close/>
                  <a:moveTo>
                    <a:pt x="177" y="120"/>
                  </a:moveTo>
                  <a:cubicBezTo>
                    <a:pt x="177" y="120"/>
                    <a:pt x="177" y="120"/>
                    <a:pt x="177" y="120"/>
                  </a:cubicBezTo>
                  <a:cubicBezTo>
                    <a:pt x="182" y="118"/>
                    <a:pt x="191" y="123"/>
                    <a:pt x="192" y="115"/>
                  </a:cubicBezTo>
                  <a:cubicBezTo>
                    <a:pt x="187" y="117"/>
                    <a:pt x="178" y="112"/>
                    <a:pt x="177" y="120"/>
                  </a:cubicBezTo>
                  <a:close/>
                  <a:moveTo>
                    <a:pt x="20" y="87"/>
                  </a:moveTo>
                  <a:cubicBezTo>
                    <a:pt x="20" y="87"/>
                    <a:pt x="20" y="87"/>
                    <a:pt x="20" y="87"/>
                  </a:cubicBezTo>
                  <a:cubicBezTo>
                    <a:pt x="14" y="92"/>
                    <a:pt x="27" y="90"/>
                    <a:pt x="20" y="87"/>
                  </a:cubicBezTo>
                  <a:close/>
                  <a:moveTo>
                    <a:pt x="172" y="127"/>
                  </a:moveTo>
                  <a:cubicBezTo>
                    <a:pt x="172" y="127"/>
                    <a:pt x="172" y="127"/>
                    <a:pt x="172" y="127"/>
                  </a:cubicBezTo>
                  <a:cubicBezTo>
                    <a:pt x="170" y="131"/>
                    <a:pt x="175" y="131"/>
                    <a:pt x="175" y="133"/>
                  </a:cubicBezTo>
                  <a:cubicBezTo>
                    <a:pt x="172" y="134"/>
                    <a:pt x="169" y="135"/>
                    <a:pt x="169" y="139"/>
                  </a:cubicBezTo>
                  <a:cubicBezTo>
                    <a:pt x="176" y="142"/>
                    <a:pt x="177" y="135"/>
                    <a:pt x="184" y="138"/>
                  </a:cubicBezTo>
                  <a:cubicBezTo>
                    <a:pt x="184" y="136"/>
                    <a:pt x="185" y="134"/>
                    <a:pt x="185" y="133"/>
                  </a:cubicBezTo>
                  <a:cubicBezTo>
                    <a:pt x="182" y="130"/>
                    <a:pt x="178" y="135"/>
                    <a:pt x="177" y="131"/>
                  </a:cubicBezTo>
                  <a:cubicBezTo>
                    <a:pt x="183" y="130"/>
                    <a:pt x="189" y="131"/>
                    <a:pt x="190" y="123"/>
                  </a:cubicBezTo>
                  <a:cubicBezTo>
                    <a:pt x="183" y="123"/>
                    <a:pt x="176" y="123"/>
                    <a:pt x="172" y="127"/>
                  </a:cubicBezTo>
                  <a:close/>
                  <a:moveTo>
                    <a:pt x="28" y="96"/>
                  </a:moveTo>
                  <a:cubicBezTo>
                    <a:pt x="28" y="96"/>
                    <a:pt x="28" y="96"/>
                    <a:pt x="28" y="96"/>
                  </a:cubicBezTo>
                  <a:cubicBezTo>
                    <a:pt x="28" y="94"/>
                    <a:pt x="31" y="96"/>
                    <a:pt x="31" y="93"/>
                  </a:cubicBezTo>
                  <a:cubicBezTo>
                    <a:pt x="29" y="91"/>
                    <a:pt x="24" y="95"/>
                    <a:pt x="28" y="96"/>
                  </a:cubicBezTo>
                  <a:close/>
                  <a:moveTo>
                    <a:pt x="32" y="97"/>
                  </a:moveTo>
                  <a:cubicBezTo>
                    <a:pt x="32" y="97"/>
                    <a:pt x="32" y="97"/>
                    <a:pt x="32" y="97"/>
                  </a:cubicBezTo>
                  <a:cubicBezTo>
                    <a:pt x="30" y="101"/>
                    <a:pt x="35" y="101"/>
                    <a:pt x="37" y="103"/>
                  </a:cubicBezTo>
                  <a:cubicBezTo>
                    <a:pt x="40" y="97"/>
                    <a:pt x="35" y="95"/>
                    <a:pt x="32" y="97"/>
                  </a:cubicBezTo>
                  <a:close/>
                  <a:moveTo>
                    <a:pt x="163" y="134"/>
                  </a:moveTo>
                  <a:cubicBezTo>
                    <a:pt x="163" y="134"/>
                    <a:pt x="163" y="134"/>
                    <a:pt x="163" y="134"/>
                  </a:cubicBezTo>
                  <a:cubicBezTo>
                    <a:pt x="166" y="135"/>
                    <a:pt x="167" y="132"/>
                    <a:pt x="168" y="129"/>
                  </a:cubicBezTo>
                  <a:cubicBezTo>
                    <a:pt x="166" y="129"/>
                    <a:pt x="165" y="129"/>
                    <a:pt x="164" y="128"/>
                  </a:cubicBezTo>
                  <a:cubicBezTo>
                    <a:pt x="163" y="132"/>
                    <a:pt x="161" y="131"/>
                    <a:pt x="163" y="134"/>
                  </a:cubicBezTo>
                  <a:close/>
                  <a:moveTo>
                    <a:pt x="46" y="108"/>
                  </a:moveTo>
                  <a:cubicBezTo>
                    <a:pt x="46" y="108"/>
                    <a:pt x="46" y="108"/>
                    <a:pt x="46" y="108"/>
                  </a:cubicBezTo>
                  <a:cubicBezTo>
                    <a:pt x="47" y="109"/>
                    <a:pt x="48" y="109"/>
                    <a:pt x="49" y="109"/>
                  </a:cubicBezTo>
                  <a:cubicBezTo>
                    <a:pt x="49" y="108"/>
                    <a:pt x="49" y="107"/>
                    <a:pt x="49" y="106"/>
                  </a:cubicBezTo>
                  <a:cubicBezTo>
                    <a:pt x="48" y="106"/>
                    <a:pt x="47" y="106"/>
                    <a:pt x="46" y="106"/>
                  </a:cubicBezTo>
                  <a:cubicBezTo>
                    <a:pt x="46" y="107"/>
                    <a:pt x="46" y="108"/>
                    <a:pt x="46" y="108"/>
                  </a:cubicBezTo>
                  <a:close/>
                  <a:moveTo>
                    <a:pt x="162" y="153"/>
                  </a:moveTo>
                  <a:cubicBezTo>
                    <a:pt x="162" y="153"/>
                    <a:pt x="162" y="153"/>
                    <a:pt x="162" y="153"/>
                  </a:cubicBezTo>
                  <a:cubicBezTo>
                    <a:pt x="170" y="153"/>
                    <a:pt x="185" y="150"/>
                    <a:pt x="179" y="140"/>
                  </a:cubicBezTo>
                  <a:cubicBezTo>
                    <a:pt x="173" y="143"/>
                    <a:pt x="160" y="144"/>
                    <a:pt x="162" y="153"/>
                  </a:cubicBezTo>
                  <a:close/>
                  <a:moveTo>
                    <a:pt x="154" y="154"/>
                  </a:moveTo>
                  <a:cubicBezTo>
                    <a:pt x="154" y="154"/>
                    <a:pt x="154" y="154"/>
                    <a:pt x="154" y="154"/>
                  </a:cubicBezTo>
                  <a:cubicBezTo>
                    <a:pt x="155" y="153"/>
                    <a:pt x="159" y="150"/>
                    <a:pt x="155" y="149"/>
                  </a:cubicBezTo>
                  <a:cubicBezTo>
                    <a:pt x="155" y="150"/>
                    <a:pt x="151" y="153"/>
                    <a:pt x="154" y="154"/>
                  </a:cubicBezTo>
                  <a:close/>
                  <a:moveTo>
                    <a:pt x="156" y="160"/>
                  </a:moveTo>
                  <a:cubicBezTo>
                    <a:pt x="156" y="160"/>
                    <a:pt x="156" y="160"/>
                    <a:pt x="156" y="160"/>
                  </a:cubicBezTo>
                  <a:cubicBezTo>
                    <a:pt x="162" y="163"/>
                    <a:pt x="165" y="155"/>
                    <a:pt x="168" y="160"/>
                  </a:cubicBezTo>
                  <a:cubicBezTo>
                    <a:pt x="163" y="166"/>
                    <a:pt x="150" y="162"/>
                    <a:pt x="147" y="171"/>
                  </a:cubicBezTo>
                  <a:cubicBezTo>
                    <a:pt x="153" y="172"/>
                    <a:pt x="157" y="164"/>
                    <a:pt x="162" y="170"/>
                  </a:cubicBezTo>
                  <a:cubicBezTo>
                    <a:pt x="165" y="164"/>
                    <a:pt x="172" y="163"/>
                    <a:pt x="174" y="155"/>
                  </a:cubicBezTo>
                  <a:cubicBezTo>
                    <a:pt x="167" y="155"/>
                    <a:pt x="159" y="154"/>
                    <a:pt x="156" y="160"/>
                  </a:cubicBezTo>
                  <a:close/>
                  <a:moveTo>
                    <a:pt x="146" y="163"/>
                  </a:moveTo>
                  <a:cubicBezTo>
                    <a:pt x="146" y="163"/>
                    <a:pt x="146" y="163"/>
                    <a:pt x="146" y="163"/>
                  </a:cubicBezTo>
                  <a:cubicBezTo>
                    <a:pt x="149" y="165"/>
                    <a:pt x="150" y="161"/>
                    <a:pt x="151" y="159"/>
                  </a:cubicBezTo>
                  <a:cubicBezTo>
                    <a:pt x="147" y="158"/>
                    <a:pt x="144" y="161"/>
                    <a:pt x="146" y="163"/>
                  </a:cubicBezTo>
                  <a:close/>
                  <a:moveTo>
                    <a:pt x="118" y="229"/>
                  </a:moveTo>
                  <a:cubicBezTo>
                    <a:pt x="118" y="229"/>
                    <a:pt x="118" y="229"/>
                    <a:pt x="118" y="229"/>
                  </a:cubicBezTo>
                  <a:cubicBezTo>
                    <a:pt x="128" y="228"/>
                    <a:pt x="126" y="210"/>
                    <a:pt x="130" y="200"/>
                  </a:cubicBezTo>
                  <a:cubicBezTo>
                    <a:pt x="130" y="199"/>
                    <a:pt x="129" y="199"/>
                    <a:pt x="127" y="198"/>
                  </a:cubicBezTo>
                  <a:cubicBezTo>
                    <a:pt x="119" y="203"/>
                    <a:pt x="119" y="218"/>
                    <a:pt x="118" y="229"/>
                  </a:cubicBezTo>
                  <a:close/>
                  <a:moveTo>
                    <a:pt x="76" y="217"/>
                  </a:moveTo>
                  <a:cubicBezTo>
                    <a:pt x="76" y="217"/>
                    <a:pt x="76" y="217"/>
                    <a:pt x="76" y="217"/>
                  </a:cubicBezTo>
                  <a:cubicBezTo>
                    <a:pt x="80" y="221"/>
                    <a:pt x="87" y="222"/>
                    <a:pt x="93" y="225"/>
                  </a:cubicBezTo>
                  <a:cubicBezTo>
                    <a:pt x="98" y="219"/>
                    <a:pt x="100" y="209"/>
                    <a:pt x="102" y="199"/>
                  </a:cubicBezTo>
                  <a:cubicBezTo>
                    <a:pt x="97" y="196"/>
                    <a:pt x="88" y="194"/>
                    <a:pt x="82" y="192"/>
                  </a:cubicBezTo>
                  <a:cubicBezTo>
                    <a:pt x="80" y="200"/>
                    <a:pt x="78" y="209"/>
                    <a:pt x="76" y="217"/>
                  </a:cubicBezTo>
                  <a:close/>
                  <a:moveTo>
                    <a:pt x="105" y="227"/>
                  </a:moveTo>
                  <a:cubicBezTo>
                    <a:pt x="105" y="227"/>
                    <a:pt x="105" y="227"/>
                    <a:pt x="105" y="227"/>
                  </a:cubicBezTo>
                  <a:cubicBezTo>
                    <a:pt x="106" y="222"/>
                    <a:pt x="103" y="221"/>
                    <a:pt x="100" y="219"/>
                  </a:cubicBezTo>
                  <a:cubicBezTo>
                    <a:pt x="98" y="224"/>
                    <a:pt x="99" y="227"/>
                    <a:pt x="105" y="227"/>
                  </a:cubicBezTo>
                  <a:close/>
                  <a:moveTo>
                    <a:pt x="131" y="237"/>
                  </a:moveTo>
                  <a:cubicBezTo>
                    <a:pt x="131" y="237"/>
                    <a:pt x="131" y="237"/>
                    <a:pt x="131" y="237"/>
                  </a:cubicBezTo>
                  <a:cubicBezTo>
                    <a:pt x="132" y="235"/>
                    <a:pt x="133" y="234"/>
                    <a:pt x="134" y="232"/>
                  </a:cubicBezTo>
                  <a:cubicBezTo>
                    <a:pt x="133" y="230"/>
                    <a:pt x="131" y="229"/>
                    <a:pt x="128" y="229"/>
                  </a:cubicBezTo>
                  <a:cubicBezTo>
                    <a:pt x="127" y="233"/>
                    <a:pt x="129" y="235"/>
                    <a:pt x="131" y="237"/>
                  </a:cubicBezTo>
                  <a:close/>
                  <a:moveTo>
                    <a:pt x="61" y="232"/>
                  </a:moveTo>
                  <a:cubicBezTo>
                    <a:pt x="61" y="232"/>
                    <a:pt x="61" y="232"/>
                    <a:pt x="61" y="232"/>
                  </a:cubicBezTo>
                  <a:cubicBezTo>
                    <a:pt x="67" y="232"/>
                    <a:pt x="71" y="227"/>
                    <a:pt x="75" y="224"/>
                  </a:cubicBezTo>
                  <a:cubicBezTo>
                    <a:pt x="70" y="225"/>
                    <a:pt x="64" y="226"/>
                    <a:pt x="61" y="232"/>
                  </a:cubicBezTo>
                  <a:close/>
                  <a:moveTo>
                    <a:pt x="64" y="240"/>
                  </a:moveTo>
                  <a:cubicBezTo>
                    <a:pt x="64" y="240"/>
                    <a:pt x="64" y="240"/>
                    <a:pt x="64" y="240"/>
                  </a:cubicBezTo>
                  <a:cubicBezTo>
                    <a:pt x="69" y="235"/>
                    <a:pt x="76" y="232"/>
                    <a:pt x="81" y="227"/>
                  </a:cubicBezTo>
                  <a:cubicBezTo>
                    <a:pt x="81" y="225"/>
                    <a:pt x="81" y="225"/>
                    <a:pt x="79" y="225"/>
                  </a:cubicBezTo>
                  <a:cubicBezTo>
                    <a:pt x="76" y="232"/>
                    <a:pt x="62" y="231"/>
                    <a:pt x="64" y="240"/>
                  </a:cubicBezTo>
                  <a:close/>
                  <a:moveTo>
                    <a:pt x="77" y="242"/>
                  </a:moveTo>
                  <a:cubicBezTo>
                    <a:pt x="77" y="242"/>
                    <a:pt x="77" y="242"/>
                    <a:pt x="77" y="242"/>
                  </a:cubicBezTo>
                  <a:cubicBezTo>
                    <a:pt x="86" y="241"/>
                    <a:pt x="93" y="237"/>
                    <a:pt x="99" y="230"/>
                  </a:cubicBezTo>
                  <a:cubicBezTo>
                    <a:pt x="89" y="231"/>
                    <a:pt x="83" y="236"/>
                    <a:pt x="77" y="242"/>
                  </a:cubicBezTo>
                  <a:close/>
                  <a:moveTo>
                    <a:pt x="130" y="238"/>
                  </a:moveTo>
                  <a:cubicBezTo>
                    <a:pt x="130" y="238"/>
                    <a:pt x="130" y="238"/>
                    <a:pt x="130" y="238"/>
                  </a:cubicBezTo>
                  <a:cubicBezTo>
                    <a:pt x="130" y="239"/>
                    <a:pt x="130" y="240"/>
                    <a:pt x="130" y="241"/>
                  </a:cubicBezTo>
                  <a:cubicBezTo>
                    <a:pt x="133" y="243"/>
                    <a:pt x="135" y="237"/>
                    <a:pt x="132" y="237"/>
                  </a:cubicBezTo>
                  <a:cubicBezTo>
                    <a:pt x="132" y="238"/>
                    <a:pt x="131" y="238"/>
                    <a:pt x="130" y="238"/>
                  </a:cubicBezTo>
                  <a:close/>
                  <a:moveTo>
                    <a:pt x="111" y="242"/>
                  </a:moveTo>
                  <a:cubicBezTo>
                    <a:pt x="111" y="242"/>
                    <a:pt x="111" y="242"/>
                    <a:pt x="111" y="242"/>
                  </a:cubicBezTo>
                  <a:cubicBezTo>
                    <a:pt x="112" y="245"/>
                    <a:pt x="110" y="249"/>
                    <a:pt x="114" y="250"/>
                  </a:cubicBezTo>
                  <a:cubicBezTo>
                    <a:pt x="118" y="245"/>
                    <a:pt x="119" y="243"/>
                    <a:pt x="122" y="236"/>
                  </a:cubicBezTo>
                  <a:cubicBezTo>
                    <a:pt x="117" y="236"/>
                    <a:pt x="115" y="240"/>
                    <a:pt x="111" y="242"/>
                  </a:cubicBezTo>
                  <a:close/>
                  <a:moveTo>
                    <a:pt x="91" y="248"/>
                  </a:moveTo>
                  <a:cubicBezTo>
                    <a:pt x="91" y="248"/>
                    <a:pt x="91" y="248"/>
                    <a:pt x="91" y="248"/>
                  </a:cubicBezTo>
                  <a:cubicBezTo>
                    <a:pt x="97" y="249"/>
                    <a:pt x="100" y="246"/>
                    <a:pt x="102" y="242"/>
                  </a:cubicBezTo>
                  <a:cubicBezTo>
                    <a:pt x="104" y="241"/>
                    <a:pt x="113" y="236"/>
                    <a:pt x="107" y="235"/>
                  </a:cubicBezTo>
                  <a:cubicBezTo>
                    <a:pt x="102" y="239"/>
                    <a:pt x="94" y="240"/>
                    <a:pt x="91" y="248"/>
                  </a:cubicBezTo>
                  <a:close/>
                  <a:moveTo>
                    <a:pt x="69" y="241"/>
                  </a:moveTo>
                  <a:cubicBezTo>
                    <a:pt x="69" y="241"/>
                    <a:pt x="69" y="241"/>
                    <a:pt x="69" y="241"/>
                  </a:cubicBezTo>
                  <a:cubicBezTo>
                    <a:pt x="74" y="240"/>
                    <a:pt x="81" y="235"/>
                    <a:pt x="80" y="232"/>
                  </a:cubicBezTo>
                  <a:cubicBezTo>
                    <a:pt x="77" y="235"/>
                    <a:pt x="71" y="235"/>
                    <a:pt x="69" y="241"/>
                  </a:cubicBezTo>
                  <a:close/>
                  <a:moveTo>
                    <a:pt x="134" y="257"/>
                  </a:moveTo>
                  <a:cubicBezTo>
                    <a:pt x="134" y="257"/>
                    <a:pt x="134" y="257"/>
                    <a:pt x="134" y="257"/>
                  </a:cubicBezTo>
                  <a:cubicBezTo>
                    <a:pt x="141" y="258"/>
                    <a:pt x="141" y="248"/>
                    <a:pt x="139" y="244"/>
                  </a:cubicBezTo>
                  <a:cubicBezTo>
                    <a:pt x="138" y="250"/>
                    <a:pt x="134" y="251"/>
                    <a:pt x="134" y="257"/>
                  </a:cubicBezTo>
                  <a:close/>
                  <a:moveTo>
                    <a:pt x="103" y="250"/>
                  </a:moveTo>
                  <a:cubicBezTo>
                    <a:pt x="103" y="250"/>
                    <a:pt x="103" y="250"/>
                    <a:pt x="103" y="250"/>
                  </a:cubicBezTo>
                  <a:cubicBezTo>
                    <a:pt x="103" y="248"/>
                    <a:pt x="107" y="249"/>
                    <a:pt x="107" y="246"/>
                  </a:cubicBezTo>
                  <a:cubicBezTo>
                    <a:pt x="105" y="245"/>
                    <a:pt x="104" y="245"/>
                    <a:pt x="103" y="245"/>
                  </a:cubicBezTo>
                  <a:cubicBezTo>
                    <a:pt x="102" y="247"/>
                    <a:pt x="101" y="250"/>
                    <a:pt x="103" y="250"/>
                  </a:cubicBezTo>
                  <a:close/>
                  <a:moveTo>
                    <a:pt x="120" y="254"/>
                  </a:moveTo>
                  <a:cubicBezTo>
                    <a:pt x="120" y="254"/>
                    <a:pt x="120" y="254"/>
                    <a:pt x="120" y="254"/>
                  </a:cubicBezTo>
                  <a:cubicBezTo>
                    <a:pt x="122" y="254"/>
                    <a:pt x="123" y="254"/>
                    <a:pt x="124" y="255"/>
                  </a:cubicBezTo>
                  <a:cubicBezTo>
                    <a:pt x="124" y="253"/>
                    <a:pt x="125" y="252"/>
                    <a:pt x="125" y="251"/>
                  </a:cubicBezTo>
                  <a:cubicBezTo>
                    <a:pt x="124" y="250"/>
                    <a:pt x="122" y="250"/>
                    <a:pt x="121" y="250"/>
                  </a:cubicBezTo>
                  <a:cubicBezTo>
                    <a:pt x="121" y="251"/>
                    <a:pt x="120" y="252"/>
                    <a:pt x="120" y="254"/>
                  </a:cubicBezTo>
                  <a:close/>
                  <a:moveTo>
                    <a:pt x="123" y="276"/>
                  </a:moveTo>
                  <a:cubicBezTo>
                    <a:pt x="123" y="276"/>
                    <a:pt x="123" y="276"/>
                    <a:pt x="123" y="276"/>
                  </a:cubicBezTo>
                  <a:cubicBezTo>
                    <a:pt x="116" y="274"/>
                    <a:pt x="110" y="269"/>
                    <a:pt x="105" y="276"/>
                  </a:cubicBezTo>
                  <a:cubicBezTo>
                    <a:pt x="114" y="277"/>
                    <a:pt x="122" y="279"/>
                    <a:pt x="131" y="281"/>
                  </a:cubicBezTo>
                  <a:cubicBezTo>
                    <a:pt x="131" y="278"/>
                    <a:pt x="133" y="273"/>
                    <a:pt x="129" y="272"/>
                  </a:cubicBezTo>
                  <a:cubicBezTo>
                    <a:pt x="127" y="274"/>
                    <a:pt x="125" y="276"/>
                    <a:pt x="123" y="276"/>
                  </a:cubicBezTo>
                  <a:close/>
                  <a:moveTo>
                    <a:pt x="143" y="264"/>
                  </a:moveTo>
                  <a:cubicBezTo>
                    <a:pt x="143" y="264"/>
                    <a:pt x="143" y="264"/>
                    <a:pt x="143" y="264"/>
                  </a:cubicBezTo>
                  <a:cubicBezTo>
                    <a:pt x="141" y="269"/>
                    <a:pt x="136" y="268"/>
                    <a:pt x="135" y="275"/>
                  </a:cubicBezTo>
                  <a:cubicBezTo>
                    <a:pt x="142" y="275"/>
                    <a:pt x="143" y="267"/>
                    <a:pt x="147" y="264"/>
                  </a:cubicBezTo>
                  <a:cubicBezTo>
                    <a:pt x="147" y="260"/>
                    <a:pt x="144" y="258"/>
                    <a:pt x="140" y="257"/>
                  </a:cubicBezTo>
                  <a:cubicBezTo>
                    <a:pt x="138" y="265"/>
                    <a:pt x="130" y="265"/>
                    <a:pt x="126" y="272"/>
                  </a:cubicBezTo>
                  <a:cubicBezTo>
                    <a:pt x="134" y="273"/>
                    <a:pt x="139" y="262"/>
                    <a:pt x="143" y="264"/>
                  </a:cubicBezTo>
                  <a:close/>
                  <a:moveTo>
                    <a:pt x="28" y="246"/>
                  </a:moveTo>
                  <a:cubicBezTo>
                    <a:pt x="28" y="246"/>
                    <a:pt x="28" y="246"/>
                    <a:pt x="28" y="246"/>
                  </a:cubicBezTo>
                  <a:cubicBezTo>
                    <a:pt x="33" y="246"/>
                    <a:pt x="37" y="244"/>
                    <a:pt x="40" y="240"/>
                  </a:cubicBezTo>
                  <a:cubicBezTo>
                    <a:pt x="37" y="238"/>
                    <a:pt x="28" y="239"/>
                    <a:pt x="28" y="246"/>
                  </a:cubicBezTo>
                  <a:close/>
                  <a:moveTo>
                    <a:pt x="29" y="255"/>
                  </a:moveTo>
                  <a:cubicBezTo>
                    <a:pt x="29" y="255"/>
                    <a:pt x="29" y="255"/>
                    <a:pt x="29" y="255"/>
                  </a:cubicBezTo>
                  <a:cubicBezTo>
                    <a:pt x="37" y="251"/>
                    <a:pt x="47" y="250"/>
                    <a:pt x="51" y="241"/>
                  </a:cubicBezTo>
                  <a:cubicBezTo>
                    <a:pt x="42" y="243"/>
                    <a:pt x="33" y="246"/>
                    <a:pt x="29" y="255"/>
                  </a:cubicBezTo>
                  <a:close/>
                  <a:moveTo>
                    <a:pt x="37" y="256"/>
                  </a:moveTo>
                  <a:cubicBezTo>
                    <a:pt x="37" y="256"/>
                    <a:pt x="37" y="256"/>
                    <a:pt x="37" y="256"/>
                  </a:cubicBezTo>
                  <a:cubicBezTo>
                    <a:pt x="46" y="256"/>
                    <a:pt x="55" y="254"/>
                    <a:pt x="60" y="246"/>
                  </a:cubicBezTo>
                  <a:cubicBezTo>
                    <a:pt x="49" y="245"/>
                    <a:pt x="44" y="252"/>
                    <a:pt x="37" y="256"/>
                  </a:cubicBezTo>
                  <a:close/>
                  <a:moveTo>
                    <a:pt x="46" y="265"/>
                  </a:moveTo>
                  <a:cubicBezTo>
                    <a:pt x="46" y="265"/>
                    <a:pt x="46" y="265"/>
                    <a:pt x="46" y="265"/>
                  </a:cubicBezTo>
                  <a:cubicBezTo>
                    <a:pt x="51" y="268"/>
                    <a:pt x="66" y="272"/>
                    <a:pt x="63" y="263"/>
                  </a:cubicBezTo>
                  <a:cubicBezTo>
                    <a:pt x="58" y="267"/>
                    <a:pt x="51" y="257"/>
                    <a:pt x="46" y="265"/>
                  </a:cubicBezTo>
                  <a:close/>
                  <a:moveTo>
                    <a:pt x="70" y="248"/>
                  </a:moveTo>
                  <a:cubicBezTo>
                    <a:pt x="70" y="248"/>
                    <a:pt x="70" y="248"/>
                    <a:pt x="70" y="248"/>
                  </a:cubicBezTo>
                  <a:cubicBezTo>
                    <a:pt x="61" y="249"/>
                    <a:pt x="54" y="254"/>
                    <a:pt x="47" y="260"/>
                  </a:cubicBezTo>
                  <a:cubicBezTo>
                    <a:pt x="57" y="260"/>
                    <a:pt x="68" y="254"/>
                    <a:pt x="70" y="248"/>
                  </a:cubicBezTo>
                  <a:close/>
                  <a:moveTo>
                    <a:pt x="62" y="260"/>
                  </a:moveTo>
                  <a:cubicBezTo>
                    <a:pt x="62" y="260"/>
                    <a:pt x="62" y="260"/>
                    <a:pt x="62" y="260"/>
                  </a:cubicBezTo>
                  <a:cubicBezTo>
                    <a:pt x="71" y="261"/>
                    <a:pt x="77" y="257"/>
                    <a:pt x="82" y="252"/>
                  </a:cubicBezTo>
                  <a:cubicBezTo>
                    <a:pt x="75" y="247"/>
                    <a:pt x="68" y="257"/>
                    <a:pt x="62" y="260"/>
                  </a:cubicBezTo>
                  <a:close/>
                  <a:moveTo>
                    <a:pt x="69" y="267"/>
                  </a:moveTo>
                  <a:cubicBezTo>
                    <a:pt x="69" y="267"/>
                    <a:pt x="69" y="267"/>
                    <a:pt x="69" y="267"/>
                  </a:cubicBezTo>
                  <a:cubicBezTo>
                    <a:pt x="78" y="264"/>
                    <a:pt x="89" y="263"/>
                    <a:pt x="94" y="253"/>
                  </a:cubicBezTo>
                  <a:cubicBezTo>
                    <a:pt x="83" y="253"/>
                    <a:pt x="75" y="258"/>
                    <a:pt x="69" y="267"/>
                  </a:cubicBezTo>
                  <a:close/>
                  <a:moveTo>
                    <a:pt x="88" y="274"/>
                  </a:moveTo>
                  <a:cubicBezTo>
                    <a:pt x="88" y="274"/>
                    <a:pt x="88" y="274"/>
                    <a:pt x="88" y="274"/>
                  </a:cubicBezTo>
                  <a:cubicBezTo>
                    <a:pt x="96" y="277"/>
                    <a:pt x="98" y="270"/>
                    <a:pt x="99" y="263"/>
                  </a:cubicBezTo>
                  <a:cubicBezTo>
                    <a:pt x="103" y="262"/>
                    <a:pt x="108" y="261"/>
                    <a:pt x="110" y="256"/>
                  </a:cubicBezTo>
                  <a:cubicBezTo>
                    <a:pt x="96" y="253"/>
                    <a:pt x="89" y="261"/>
                    <a:pt x="82" y="270"/>
                  </a:cubicBezTo>
                  <a:cubicBezTo>
                    <a:pt x="89" y="270"/>
                    <a:pt x="91" y="265"/>
                    <a:pt x="97" y="266"/>
                  </a:cubicBezTo>
                  <a:cubicBezTo>
                    <a:pt x="94" y="268"/>
                    <a:pt x="89" y="267"/>
                    <a:pt x="88" y="274"/>
                  </a:cubicBezTo>
                  <a:close/>
                  <a:moveTo>
                    <a:pt x="100" y="272"/>
                  </a:moveTo>
                  <a:cubicBezTo>
                    <a:pt x="100" y="272"/>
                    <a:pt x="100" y="272"/>
                    <a:pt x="100" y="272"/>
                  </a:cubicBezTo>
                  <a:cubicBezTo>
                    <a:pt x="110" y="272"/>
                    <a:pt x="117" y="266"/>
                    <a:pt x="122" y="258"/>
                  </a:cubicBezTo>
                  <a:cubicBezTo>
                    <a:pt x="110" y="257"/>
                    <a:pt x="105" y="265"/>
                    <a:pt x="100" y="272"/>
                  </a:cubicBezTo>
                  <a:close/>
                  <a:moveTo>
                    <a:pt x="117" y="270"/>
                  </a:moveTo>
                  <a:cubicBezTo>
                    <a:pt x="117" y="270"/>
                    <a:pt x="117" y="270"/>
                    <a:pt x="117" y="270"/>
                  </a:cubicBezTo>
                  <a:cubicBezTo>
                    <a:pt x="119" y="274"/>
                    <a:pt x="128" y="266"/>
                    <a:pt x="126" y="262"/>
                  </a:cubicBezTo>
                  <a:cubicBezTo>
                    <a:pt x="123" y="265"/>
                    <a:pt x="119" y="266"/>
                    <a:pt x="117" y="270"/>
                  </a:cubicBezTo>
                  <a:close/>
                  <a:moveTo>
                    <a:pt x="36" y="262"/>
                  </a:moveTo>
                  <a:cubicBezTo>
                    <a:pt x="36" y="262"/>
                    <a:pt x="36" y="262"/>
                    <a:pt x="36" y="262"/>
                  </a:cubicBezTo>
                  <a:cubicBezTo>
                    <a:pt x="37" y="262"/>
                    <a:pt x="38" y="264"/>
                    <a:pt x="41" y="264"/>
                  </a:cubicBezTo>
                  <a:cubicBezTo>
                    <a:pt x="41" y="262"/>
                    <a:pt x="41" y="260"/>
                    <a:pt x="42" y="259"/>
                  </a:cubicBezTo>
                  <a:cubicBezTo>
                    <a:pt x="38" y="258"/>
                    <a:pt x="37" y="260"/>
                    <a:pt x="36" y="262"/>
                  </a:cubicBezTo>
                  <a:close/>
                  <a:moveTo>
                    <a:pt x="73" y="270"/>
                  </a:moveTo>
                  <a:cubicBezTo>
                    <a:pt x="73" y="270"/>
                    <a:pt x="73" y="270"/>
                    <a:pt x="73" y="270"/>
                  </a:cubicBezTo>
                  <a:cubicBezTo>
                    <a:pt x="74" y="271"/>
                    <a:pt x="75" y="271"/>
                    <a:pt x="76" y="271"/>
                  </a:cubicBezTo>
                  <a:cubicBezTo>
                    <a:pt x="77" y="270"/>
                    <a:pt x="77" y="269"/>
                    <a:pt x="77" y="267"/>
                  </a:cubicBezTo>
                  <a:cubicBezTo>
                    <a:pt x="76" y="267"/>
                    <a:pt x="76" y="267"/>
                    <a:pt x="75" y="267"/>
                  </a:cubicBezTo>
                  <a:cubicBezTo>
                    <a:pt x="74" y="268"/>
                    <a:pt x="73" y="268"/>
                    <a:pt x="73" y="2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
        <p:nvSpPr>
          <p:cNvPr id="40" name="矩形 39"/>
          <p:cNvSpPr/>
          <p:nvPr/>
        </p:nvSpPr>
        <p:spPr>
          <a:xfrm>
            <a:off x="1270000" y="4608861"/>
            <a:ext cx="9652000"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3C3C3B"/>
                </a:solidFill>
                <a:cs typeface="+mn-ea"/>
                <a:sym typeface="+mn-lt"/>
              </a:rPr>
              <a:t>用户可以在投影仪或者计算机上进行演示也可以将演示文稿打印用户可以在投影仪或者计算机上进行演示也可以将演用户可以在投影仪或者计算机上进行文稿打印出来制作成胶片示文稿演示也可以将演示文稿打印出来制作成胶片示文稿打印出来制作成胶片出来制作成胶片</a:t>
            </a:r>
          </a:p>
        </p:txBody>
      </p:sp>
      <p:sp>
        <p:nvSpPr>
          <p:cNvPr id="41" name="矩形 40"/>
          <p:cNvSpPr/>
          <p:nvPr/>
        </p:nvSpPr>
        <p:spPr>
          <a:xfrm>
            <a:off x="1648755" y="3372732"/>
            <a:ext cx="76774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20558B"/>
                </a:solidFill>
                <a:cs typeface="+mn-ea"/>
                <a:sym typeface="+mn-lt"/>
              </a:rPr>
              <a:t>文字</a:t>
            </a:r>
            <a:endParaRPr lang="en-US" altLang="zh-CN" b="1" dirty="0">
              <a:solidFill>
                <a:srgbClr val="20558B"/>
              </a:solidFill>
              <a:cs typeface="+mn-ea"/>
              <a:sym typeface="+mn-lt"/>
            </a:endParaRPr>
          </a:p>
          <a:p>
            <a:pPr algn="ctr">
              <a:lnSpc>
                <a:spcPct val="120000"/>
              </a:lnSpc>
            </a:pPr>
            <a:r>
              <a:rPr lang="zh-CN" altLang="en-US" b="1" dirty="0">
                <a:solidFill>
                  <a:srgbClr val="20558B"/>
                </a:solidFill>
                <a:cs typeface="+mn-ea"/>
                <a:sym typeface="+mn-lt"/>
              </a:rPr>
              <a:t>添加</a:t>
            </a:r>
          </a:p>
        </p:txBody>
      </p:sp>
      <p:sp>
        <p:nvSpPr>
          <p:cNvPr id="42" name="矩形 41"/>
          <p:cNvSpPr/>
          <p:nvPr/>
        </p:nvSpPr>
        <p:spPr>
          <a:xfrm>
            <a:off x="3631469" y="3372732"/>
            <a:ext cx="76774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20558B"/>
                </a:solidFill>
                <a:cs typeface="+mn-ea"/>
                <a:sym typeface="+mn-lt"/>
              </a:rPr>
              <a:t>文字</a:t>
            </a:r>
            <a:endParaRPr lang="en-US" altLang="zh-CN" b="1" dirty="0">
              <a:solidFill>
                <a:srgbClr val="20558B"/>
              </a:solidFill>
              <a:cs typeface="+mn-ea"/>
              <a:sym typeface="+mn-lt"/>
            </a:endParaRPr>
          </a:p>
          <a:p>
            <a:pPr algn="ctr">
              <a:lnSpc>
                <a:spcPct val="120000"/>
              </a:lnSpc>
            </a:pPr>
            <a:r>
              <a:rPr lang="zh-CN" altLang="en-US" b="1" dirty="0">
                <a:solidFill>
                  <a:srgbClr val="20558B"/>
                </a:solidFill>
                <a:cs typeface="+mn-ea"/>
                <a:sym typeface="+mn-lt"/>
              </a:rPr>
              <a:t>添加</a:t>
            </a:r>
          </a:p>
        </p:txBody>
      </p:sp>
      <p:sp>
        <p:nvSpPr>
          <p:cNvPr id="43" name="矩形 42"/>
          <p:cNvSpPr/>
          <p:nvPr/>
        </p:nvSpPr>
        <p:spPr>
          <a:xfrm>
            <a:off x="5683028" y="3372732"/>
            <a:ext cx="76774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20558B"/>
                </a:solidFill>
                <a:cs typeface="+mn-ea"/>
                <a:sym typeface="+mn-lt"/>
              </a:rPr>
              <a:t>文字</a:t>
            </a:r>
            <a:endParaRPr lang="en-US" altLang="zh-CN" b="1" dirty="0">
              <a:solidFill>
                <a:srgbClr val="20558B"/>
              </a:solidFill>
              <a:cs typeface="+mn-ea"/>
              <a:sym typeface="+mn-lt"/>
            </a:endParaRPr>
          </a:p>
          <a:p>
            <a:pPr algn="ctr">
              <a:lnSpc>
                <a:spcPct val="120000"/>
              </a:lnSpc>
            </a:pPr>
            <a:r>
              <a:rPr lang="zh-CN" altLang="en-US" b="1" dirty="0">
                <a:solidFill>
                  <a:srgbClr val="20558B"/>
                </a:solidFill>
                <a:cs typeface="+mn-ea"/>
                <a:sym typeface="+mn-lt"/>
              </a:rPr>
              <a:t>添加</a:t>
            </a:r>
          </a:p>
        </p:txBody>
      </p:sp>
      <p:sp>
        <p:nvSpPr>
          <p:cNvPr id="44" name="矩形 43"/>
          <p:cNvSpPr/>
          <p:nvPr/>
        </p:nvSpPr>
        <p:spPr>
          <a:xfrm>
            <a:off x="7906489" y="3372732"/>
            <a:ext cx="76774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20558B"/>
                </a:solidFill>
                <a:cs typeface="+mn-ea"/>
                <a:sym typeface="+mn-lt"/>
              </a:rPr>
              <a:t>文字</a:t>
            </a:r>
            <a:endParaRPr lang="en-US" altLang="zh-CN" b="1" dirty="0">
              <a:solidFill>
                <a:srgbClr val="20558B"/>
              </a:solidFill>
              <a:cs typeface="+mn-ea"/>
              <a:sym typeface="+mn-lt"/>
            </a:endParaRPr>
          </a:p>
          <a:p>
            <a:pPr algn="ctr">
              <a:lnSpc>
                <a:spcPct val="120000"/>
              </a:lnSpc>
            </a:pPr>
            <a:r>
              <a:rPr lang="zh-CN" altLang="en-US" b="1" dirty="0">
                <a:solidFill>
                  <a:srgbClr val="20558B"/>
                </a:solidFill>
                <a:cs typeface="+mn-ea"/>
                <a:sym typeface="+mn-lt"/>
              </a:rPr>
              <a:t>添加</a:t>
            </a:r>
          </a:p>
        </p:txBody>
      </p:sp>
      <p:sp>
        <p:nvSpPr>
          <p:cNvPr id="45" name="矩形 44"/>
          <p:cNvSpPr/>
          <p:nvPr/>
        </p:nvSpPr>
        <p:spPr>
          <a:xfrm>
            <a:off x="9807510" y="3372732"/>
            <a:ext cx="76774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20558B"/>
                </a:solidFill>
                <a:cs typeface="+mn-ea"/>
                <a:sym typeface="+mn-lt"/>
              </a:rPr>
              <a:t>文字</a:t>
            </a:r>
            <a:endParaRPr lang="en-US" altLang="zh-CN" b="1" dirty="0">
              <a:solidFill>
                <a:srgbClr val="20558B"/>
              </a:solidFill>
              <a:cs typeface="+mn-ea"/>
              <a:sym typeface="+mn-lt"/>
            </a:endParaRPr>
          </a:p>
          <a:p>
            <a:pPr algn="ctr">
              <a:lnSpc>
                <a:spcPct val="120000"/>
              </a:lnSpc>
            </a:pPr>
            <a:r>
              <a:rPr lang="zh-CN" altLang="en-US" b="1" dirty="0">
                <a:solidFill>
                  <a:srgbClr val="20558B"/>
                </a:solidFill>
                <a:cs typeface="+mn-ea"/>
                <a:sym typeface="+mn-lt"/>
              </a:rPr>
              <a:t>添加</a:t>
            </a:r>
          </a:p>
        </p:txBody>
      </p:sp>
      <p:sp>
        <p:nvSpPr>
          <p:cNvPr id="46" name="任意多边形 45"/>
          <p:cNvSpPr/>
          <p:nvPr/>
        </p:nvSpPr>
        <p:spPr>
          <a:xfrm>
            <a:off x="2971780" y="2525863"/>
            <a:ext cx="65499" cy="1536700"/>
          </a:xfrm>
          <a:custGeom>
            <a:avLst/>
            <a:gdLst>
              <a:gd name="connsiteX0" fmla="*/ 0 w 65499"/>
              <a:gd name="connsiteY0" fmla="*/ 0 h 1536700"/>
              <a:gd name="connsiteX1" fmla="*/ 63500 w 65499"/>
              <a:gd name="connsiteY1" fmla="*/ 419100 h 1536700"/>
              <a:gd name="connsiteX2" fmla="*/ 50800 w 65499"/>
              <a:gd name="connsiteY2" fmla="*/ 863600 h 1536700"/>
              <a:gd name="connsiteX3" fmla="*/ 63500 w 65499"/>
              <a:gd name="connsiteY3" fmla="*/ 1397000 h 1536700"/>
              <a:gd name="connsiteX4" fmla="*/ 38100 w 65499"/>
              <a:gd name="connsiteY4" fmla="*/ 1536700 h 153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99" h="1536700">
                <a:moveTo>
                  <a:pt x="0" y="0"/>
                </a:moveTo>
                <a:cubicBezTo>
                  <a:pt x="27516" y="137583"/>
                  <a:pt x="55033" y="275167"/>
                  <a:pt x="63500" y="419100"/>
                </a:cubicBezTo>
                <a:cubicBezTo>
                  <a:pt x="71967" y="563033"/>
                  <a:pt x="50800" y="700617"/>
                  <a:pt x="50800" y="863600"/>
                </a:cubicBezTo>
                <a:cubicBezTo>
                  <a:pt x="50800" y="1026583"/>
                  <a:pt x="65617" y="1284817"/>
                  <a:pt x="63500" y="1397000"/>
                </a:cubicBezTo>
                <a:cubicBezTo>
                  <a:pt x="61383" y="1509183"/>
                  <a:pt x="49741" y="1522941"/>
                  <a:pt x="38100" y="1536700"/>
                </a:cubicBezTo>
              </a:path>
            </a:pathLst>
          </a:custGeom>
          <a:noFill/>
          <a:ln>
            <a:solidFill>
              <a:srgbClr val="20558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7" name="任意多边形 46"/>
          <p:cNvSpPr/>
          <p:nvPr/>
        </p:nvSpPr>
        <p:spPr>
          <a:xfrm>
            <a:off x="4916183" y="2525863"/>
            <a:ext cx="65499" cy="1536700"/>
          </a:xfrm>
          <a:custGeom>
            <a:avLst/>
            <a:gdLst>
              <a:gd name="connsiteX0" fmla="*/ 0 w 65499"/>
              <a:gd name="connsiteY0" fmla="*/ 0 h 1536700"/>
              <a:gd name="connsiteX1" fmla="*/ 63500 w 65499"/>
              <a:gd name="connsiteY1" fmla="*/ 419100 h 1536700"/>
              <a:gd name="connsiteX2" fmla="*/ 50800 w 65499"/>
              <a:gd name="connsiteY2" fmla="*/ 863600 h 1536700"/>
              <a:gd name="connsiteX3" fmla="*/ 63500 w 65499"/>
              <a:gd name="connsiteY3" fmla="*/ 1397000 h 1536700"/>
              <a:gd name="connsiteX4" fmla="*/ 38100 w 65499"/>
              <a:gd name="connsiteY4" fmla="*/ 1536700 h 153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99" h="1536700">
                <a:moveTo>
                  <a:pt x="0" y="0"/>
                </a:moveTo>
                <a:cubicBezTo>
                  <a:pt x="27516" y="137583"/>
                  <a:pt x="55033" y="275167"/>
                  <a:pt x="63500" y="419100"/>
                </a:cubicBezTo>
                <a:cubicBezTo>
                  <a:pt x="71967" y="563033"/>
                  <a:pt x="50800" y="700617"/>
                  <a:pt x="50800" y="863600"/>
                </a:cubicBezTo>
                <a:cubicBezTo>
                  <a:pt x="50800" y="1026583"/>
                  <a:pt x="65617" y="1284817"/>
                  <a:pt x="63500" y="1397000"/>
                </a:cubicBezTo>
                <a:cubicBezTo>
                  <a:pt x="61383" y="1509183"/>
                  <a:pt x="49741" y="1522941"/>
                  <a:pt x="38100" y="1536700"/>
                </a:cubicBezTo>
              </a:path>
            </a:pathLst>
          </a:custGeom>
          <a:noFill/>
          <a:ln>
            <a:solidFill>
              <a:srgbClr val="20558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8" name="任意多边形 47"/>
          <p:cNvSpPr/>
          <p:nvPr/>
        </p:nvSpPr>
        <p:spPr>
          <a:xfrm>
            <a:off x="7024491" y="2525863"/>
            <a:ext cx="65499" cy="1536700"/>
          </a:xfrm>
          <a:custGeom>
            <a:avLst/>
            <a:gdLst>
              <a:gd name="connsiteX0" fmla="*/ 0 w 65499"/>
              <a:gd name="connsiteY0" fmla="*/ 0 h 1536700"/>
              <a:gd name="connsiteX1" fmla="*/ 63500 w 65499"/>
              <a:gd name="connsiteY1" fmla="*/ 419100 h 1536700"/>
              <a:gd name="connsiteX2" fmla="*/ 50800 w 65499"/>
              <a:gd name="connsiteY2" fmla="*/ 863600 h 1536700"/>
              <a:gd name="connsiteX3" fmla="*/ 63500 w 65499"/>
              <a:gd name="connsiteY3" fmla="*/ 1397000 h 1536700"/>
              <a:gd name="connsiteX4" fmla="*/ 38100 w 65499"/>
              <a:gd name="connsiteY4" fmla="*/ 1536700 h 153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99" h="1536700">
                <a:moveTo>
                  <a:pt x="0" y="0"/>
                </a:moveTo>
                <a:cubicBezTo>
                  <a:pt x="27516" y="137583"/>
                  <a:pt x="55033" y="275167"/>
                  <a:pt x="63500" y="419100"/>
                </a:cubicBezTo>
                <a:cubicBezTo>
                  <a:pt x="71967" y="563033"/>
                  <a:pt x="50800" y="700617"/>
                  <a:pt x="50800" y="863600"/>
                </a:cubicBezTo>
                <a:cubicBezTo>
                  <a:pt x="50800" y="1026583"/>
                  <a:pt x="65617" y="1284817"/>
                  <a:pt x="63500" y="1397000"/>
                </a:cubicBezTo>
                <a:cubicBezTo>
                  <a:pt x="61383" y="1509183"/>
                  <a:pt x="49741" y="1522941"/>
                  <a:pt x="38100" y="1536700"/>
                </a:cubicBezTo>
              </a:path>
            </a:pathLst>
          </a:custGeom>
          <a:noFill/>
          <a:ln>
            <a:solidFill>
              <a:srgbClr val="20558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9" name="任意多边形 48"/>
          <p:cNvSpPr/>
          <p:nvPr/>
        </p:nvSpPr>
        <p:spPr>
          <a:xfrm>
            <a:off x="9156746" y="2525863"/>
            <a:ext cx="65499" cy="1536700"/>
          </a:xfrm>
          <a:custGeom>
            <a:avLst/>
            <a:gdLst>
              <a:gd name="connsiteX0" fmla="*/ 0 w 65499"/>
              <a:gd name="connsiteY0" fmla="*/ 0 h 1536700"/>
              <a:gd name="connsiteX1" fmla="*/ 63500 w 65499"/>
              <a:gd name="connsiteY1" fmla="*/ 419100 h 1536700"/>
              <a:gd name="connsiteX2" fmla="*/ 50800 w 65499"/>
              <a:gd name="connsiteY2" fmla="*/ 863600 h 1536700"/>
              <a:gd name="connsiteX3" fmla="*/ 63500 w 65499"/>
              <a:gd name="connsiteY3" fmla="*/ 1397000 h 1536700"/>
              <a:gd name="connsiteX4" fmla="*/ 38100 w 65499"/>
              <a:gd name="connsiteY4" fmla="*/ 1536700 h 153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99" h="1536700">
                <a:moveTo>
                  <a:pt x="0" y="0"/>
                </a:moveTo>
                <a:cubicBezTo>
                  <a:pt x="27516" y="137583"/>
                  <a:pt x="55033" y="275167"/>
                  <a:pt x="63500" y="419100"/>
                </a:cubicBezTo>
                <a:cubicBezTo>
                  <a:pt x="71967" y="563033"/>
                  <a:pt x="50800" y="700617"/>
                  <a:pt x="50800" y="863600"/>
                </a:cubicBezTo>
                <a:cubicBezTo>
                  <a:pt x="50800" y="1026583"/>
                  <a:pt x="65617" y="1284817"/>
                  <a:pt x="63500" y="1397000"/>
                </a:cubicBezTo>
                <a:cubicBezTo>
                  <a:pt x="61383" y="1509183"/>
                  <a:pt x="49741" y="1522941"/>
                  <a:pt x="38100" y="1536700"/>
                </a:cubicBezTo>
              </a:path>
            </a:pathLst>
          </a:custGeom>
          <a:noFill/>
          <a:ln>
            <a:solidFill>
              <a:srgbClr val="20558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0" name="文本框 49"/>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zh-CN" altLang="en-US" sz="2400" dirty="0">
                <a:solidFill>
                  <a:srgbClr val="3C3C3B"/>
                </a:solidFill>
                <a:cs typeface="+mn-ea"/>
                <a:sym typeface="+mn-lt"/>
              </a:rPr>
              <a:t>标题添加此处</a:t>
            </a:r>
          </a:p>
        </p:txBody>
      </p:sp>
    </p:spTree>
    <p:extLst>
      <p:ext uri="{BB962C8B-B14F-4D97-AF65-F5344CB8AC3E}">
        <p14:creationId xmlns:p14="http://schemas.microsoft.com/office/powerpoint/2010/main" val="16674476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par>
                                <p:cTn id="10" presetID="53" presetClass="entr" presetSubtype="16" fill="hold"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animEffect transition="in" filter="fade">
                                      <p:cBhvr>
                                        <p:cTn id="14" dur="500"/>
                                        <p:tgtEl>
                                          <p:spTgt spid="3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par>
                                <p:cTn id="25" presetID="53" presetClass="entr" presetSubtype="16"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transition="in" filter="fade">
                                      <p:cBhvr>
                                        <p:cTn id="29" dur="500"/>
                                        <p:tgtEl>
                                          <p:spTgt spid="15"/>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fade">
                                      <p:cBhvr>
                                        <p:cTn id="45" dur="500"/>
                                        <p:tgtEl>
                                          <p:spTgt spid="45"/>
                                        </p:tgtEl>
                                      </p:cBhvr>
                                    </p:animEffect>
                                  </p:childTnLst>
                                </p:cTn>
                              </p:par>
                            </p:childTnLst>
                          </p:cTn>
                        </p:par>
                        <p:par>
                          <p:cTn id="46" fill="hold">
                            <p:stCondLst>
                              <p:cond delay="1000"/>
                            </p:stCondLst>
                            <p:childTnLst>
                              <p:par>
                                <p:cTn id="47" presetID="22" presetClass="entr" presetSubtype="1" fill="hold" grpId="0" nodeType="after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wipe(up)">
                                      <p:cBhvr>
                                        <p:cTn id="49" dur="500"/>
                                        <p:tgtEl>
                                          <p:spTgt spid="46"/>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wipe(up)">
                                      <p:cBhvr>
                                        <p:cTn id="52" dur="500"/>
                                        <p:tgtEl>
                                          <p:spTgt spid="47"/>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up)">
                                      <p:cBhvr>
                                        <p:cTn id="55" dur="500"/>
                                        <p:tgtEl>
                                          <p:spTgt spid="48"/>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wipe(up)">
                                      <p:cBhvr>
                                        <p:cTn id="58" dur="500"/>
                                        <p:tgtEl>
                                          <p:spTgt spid="49"/>
                                        </p:tgtEl>
                                      </p:cBhvr>
                                    </p:animEffect>
                                  </p:childTnLst>
                                </p:cTn>
                              </p:par>
                            </p:childTnLst>
                          </p:cTn>
                        </p:par>
                        <p:par>
                          <p:cTn id="59" fill="hold">
                            <p:stCondLst>
                              <p:cond delay="1500"/>
                            </p:stCondLst>
                            <p:childTnLst>
                              <p:par>
                                <p:cTn id="60" presetID="22" presetClass="entr" presetSubtype="8" fill="hold" grpId="0" nodeType="after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left)">
                                      <p:cBhvr>
                                        <p:cTn id="6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P spid="42" grpId="0"/>
      <p:bldP spid="43" grpId="0"/>
      <p:bldP spid="44" grpId="0"/>
      <p:bldP spid="45" grpId="0"/>
      <p:bldP spid="46" grpId="0" animBg="1"/>
      <p:bldP spid="47" grpId="0" animBg="1"/>
      <p:bldP spid="48" grpId="0" animBg="1"/>
      <p:bldP spid="4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180760" y="2556148"/>
            <a:ext cx="2120990" cy="3051597"/>
            <a:chOff x="1760817" y="2111648"/>
            <a:chExt cx="2120990" cy="3051597"/>
          </a:xfrm>
        </p:grpSpPr>
        <p:sp>
          <p:nvSpPr>
            <p:cNvPr id="2" name="Freeform 80"/>
            <p:cNvSpPr>
              <a:spLocks noEditPoints="1"/>
            </p:cNvSpPr>
            <p:nvPr/>
          </p:nvSpPr>
          <p:spPr bwMode="auto">
            <a:xfrm rot="9380853">
              <a:off x="2283035" y="2111648"/>
              <a:ext cx="869529" cy="1295780"/>
            </a:xfrm>
            <a:custGeom>
              <a:avLst/>
              <a:gdLst>
                <a:gd name="T0" fmla="*/ 164 w 171"/>
                <a:gd name="T1" fmla="*/ 135 h 261"/>
                <a:gd name="T2" fmla="*/ 63 w 171"/>
                <a:gd name="T3" fmla="*/ 261 h 261"/>
                <a:gd name="T4" fmla="*/ 51 w 171"/>
                <a:gd name="T5" fmla="*/ 111 h 261"/>
                <a:gd name="T6" fmla="*/ 0 w 171"/>
                <a:gd name="T7" fmla="*/ 72 h 261"/>
                <a:gd name="T8" fmla="*/ 132 w 171"/>
                <a:gd name="T9" fmla="*/ 3 h 261"/>
                <a:gd name="T10" fmla="*/ 116 w 171"/>
                <a:gd name="T11" fmla="*/ 36 h 261"/>
                <a:gd name="T12" fmla="*/ 130 w 171"/>
                <a:gd name="T13" fmla="*/ 28 h 261"/>
                <a:gd name="T14" fmla="*/ 73 w 171"/>
                <a:gd name="T15" fmla="*/ 36 h 261"/>
                <a:gd name="T16" fmla="*/ 83 w 171"/>
                <a:gd name="T17" fmla="*/ 32 h 261"/>
                <a:gd name="T18" fmla="*/ 75 w 171"/>
                <a:gd name="T19" fmla="*/ 54 h 261"/>
                <a:gd name="T20" fmla="*/ 87 w 171"/>
                <a:gd name="T21" fmla="*/ 44 h 261"/>
                <a:gd name="T22" fmla="*/ 75 w 171"/>
                <a:gd name="T23" fmla="*/ 58 h 261"/>
                <a:gd name="T24" fmla="*/ 99 w 171"/>
                <a:gd name="T25" fmla="*/ 50 h 261"/>
                <a:gd name="T26" fmla="*/ 75 w 171"/>
                <a:gd name="T27" fmla="*/ 54 h 261"/>
                <a:gd name="T28" fmla="*/ 61 w 171"/>
                <a:gd name="T29" fmla="*/ 44 h 261"/>
                <a:gd name="T30" fmla="*/ 67 w 171"/>
                <a:gd name="T31" fmla="*/ 38 h 261"/>
                <a:gd name="T32" fmla="*/ 61 w 171"/>
                <a:gd name="T33" fmla="*/ 44 h 261"/>
                <a:gd name="T34" fmla="*/ 118 w 171"/>
                <a:gd name="T35" fmla="*/ 50 h 261"/>
                <a:gd name="T36" fmla="*/ 118 w 171"/>
                <a:gd name="T37" fmla="*/ 50 h 261"/>
                <a:gd name="T38" fmla="*/ 51 w 171"/>
                <a:gd name="T39" fmla="*/ 89 h 261"/>
                <a:gd name="T40" fmla="*/ 114 w 171"/>
                <a:gd name="T41" fmla="*/ 44 h 261"/>
                <a:gd name="T42" fmla="*/ 51 w 171"/>
                <a:gd name="T43" fmla="*/ 89 h 261"/>
                <a:gd name="T44" fmla="*/ 132 w 171"/>
                <a:gd name="T45" fmla="*/ 54 h 261"/>
                <a:gd name="T46" fmla="*/ 136 w 171"/>
                <a:gd name="T47" fmla="*/ 50 h 261"/>
                <a:gd name="T48" fmla="*/ 132 w 171"/>
                <a:gd name="T49" fmla="*/ 54 h 261"/>
                <a:gd name="T50" fmla="*/ 41 w 171"/>
                <a:gd name="T51" fmla="*/ 68 h 261"/>
                <a:gd name="T52" fmla="*/ 41 w 171"/>
                <a:gd name="T53" fmla="*/ 68 h 261"/>
                <a:gd name="T54" fmla="*/ 140 w 171"/>
                <a:gd name="T55" fmla="*/ 58 h 261"/>
                <a:gd name="T56" fmla="*/ 140 w 171"/>
                <a:gd name="T57" fmla="*/ 58 h 261"/>
                <a:gd name="T58" fmla="*/ 61 w 171"/>
                <a:gd name="T59" fmla="*/ 103 h 261"/>
                <a:gd name="T60" fmla="*/ 87 w 171"/>
                <a:gd name="T61" fmla="*/ 83 h 261"/>
                <a:gd name="T62" fmla="*/ 61 w 171"/>
                <a:gd name="T63" fmla="*/ 103 h 261"/>
                <a:gd name="T64" fmla="*/ 124 w 171"/>
                <a:gd name="T65" fmla="*/ 76 h 261"/>
                <a:gd name="T66" fmla="*/ 124 w 171"/>
                <a:gd name="T67" fmla="*/ 76 h 261"/>
                <a:gd name="T68" fmla="*/ 34 w 171"/>
                <a:gd name="T69" fmla="*/ 81 h 261"/>
                <a:gd name="T70" fmla="*/ 34 w 171"/>
                <a:gd name="T71" fmla="*/ 81 h 261"/>
                <a:gd name="T72" fmla="*/ 59 w 171"/>
                <a:gd name="T73" fmla="*/ 127 h 261"/>
                <a:gd name="T74" fmla="*/ 51 w 171"/>
                <a:gd name="T75" fmla="*/ 146 h 261"/>
                <a:gd name="T76" fmla="*/ 102 w 171"/>
                <a:gd name="T77" fmla="*/ 131 h 261"/>
                <a:gd name="T78" fmla="*/ 30 w 171"/>
                <a:gd name="T79" fmla="*/ 188 h 261"/>
                <a:gd name="T80" fmla="*/ 116 w 171"/>
                <a:gd name="T81" fmla="*/ 107 h 261"/>
                <a:gd name="T82" fmla="*/ 106 w 171"/>
                <a:gd name="T83" fmla="*/ 101 h 261"/>
                <a:gd name="T84" fmla="*/ 97 w 171"/>
                <a:gd name="T85" fmla="*/ 95 h 261"/>
                <a:gd name="T86" fmla="*/ 120 w 171"/>
                <a:gd name="T87" fmla="*/ 107 h 261"/>
                <a:gd name="T88" fmla="*/ 126 w 171"/>
                <a:gd name="T89" fmla="*/ 109 h 261"/>
                <a:gd name="T90" fmla="*/ 120 w 171"/>
                <a:gd name="T91" fmla="*/ 107 h 261"/>
                <a:gd name="T92" fmla="*/ 73 w 171"/>
                <a:gd name="T93" fmla="*/ 144 h 261"/>
                <a:gd name="T94" fmla="*/ 73 w 171"/>
                <a:gd name="T95" fmla="*/ 144 h 261"/>
                <a:gd name="T96" fmla="*/ 71 w 171"/>
                <a:gd name="T97" fmla="*/ 164 h 261"/>
                <a:gd name="T98" fmla="*/ 71 w 171"/>
                <a:gd name="T99" fmla="*/ 164 h 261"/>
                <a:gd name="T100" fmla="*/ 45 w 171"/>
                <a:gd name="T101" fmla="*/ 160 h 261"/>
                <a:gd name="T102" fmla="*/ 45 w 171"/>
                <a:gd name="T103" fmla="*/ 160 h 261"/>
                <a:gd name="T104" fmla="*/ 20 w 171"/>
                <a:gd name="T105" fmla="*/ 217 h 261"/>
                <a:gd name="T106" fmla="*/ 97 w 171"/>
                <a:gd name="T107" fmla="*/ 160 h 261"/>
                <a:gd name="T108" fmla="*/ 89 w 171"/>
                <a:gd name="T109" fmla="*/ 170 h 261"/>
                <a:gd name="T110" fmla="*/ 47 w 171"/>
                <a:gd name="T111" fmla="*/ 225 h 261"/>
                <a:gd name="T112" fmla="*/ 75 w 171"/>
                <a:gd name="T113" fmla="*/ 206 h 261"/>
                <a:gd name="T114" fmla="*/ 14 w 171"/>
                <a:gd name="T115" fmla="*/ 233 h 261"/>
                <a:gd name="T116" fmla="*/ 22 w 171"/>
                <a:gd name="T117" fmla="*/ 237 h 261"/>
                <a:gd name="T118" fmla="*/ 14 w 171"/>
                <a:gd name="T119" fmla="*/ 233 h 261"/>
                <a:gd name="T120" fmla="*/ 47 w 171"/>
                <a:gd name="T121" fmla="*/ 247 h 261"/>
                <a:gd name="T122" fmla="*/ 53 w 171"/>
                <a:gd name="T123" fmla="*/ 239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1" h="261">
                  <a:moveTo>
                    <a:pt x="171" y="131"/>
                  </a:moveTo>
                  <a:cubicBezTo>
                    <a:pt x="168" y="131"/>
                    <a:pt x="162" y="129"/>
                    <a:pt x="164" y="135"/>
                  </a:cubicBezTo>
                  <a:cubicBezTo>
                    <a:pt x="152" y="127"/>
                    <a:pt x="139" y="120"/>
                    <a:pt x="124" y="115"/>
                  </a:cubicBezTo>
                  <a:cubicBezTo>
                    <a:pt x="102" y="162"/>
                    <a:pt x="86" y="214"/>
                    <a:pt x="63" y="261"/>
                  </a:cubicBezTo>
                  <a:cubicBezTo>
                    <a:pt x="45" y="259"/>
                    <a:pt x="23" y="245"/>
                    <a:pt x="2" y="239"/>
                  </a:cubicBezTo>
                  <a:cubicBezTo>
                    <a:pt x="14" y="192"/>
                    <a:pt x="36" y="155"/>
                    <a:pt x="51" y="111"/>
                  </a:cubicBezTo>
                  <a:cubicBezTo>
                    <a:pt x="45" y="106"/>
                    <a:pt x="42" y="106"/>
                    <a:pt x="47" y="97"/>
                  </a:cubicBezTo>
                  <a:cubicBezTo>
                    <a:pt x="36" y="84"/>
                    <a:pt x="15" y="81"/>
                    <a:pt x="0" y="72"/>
                  </a:cubicBezTo>
                  <a:cubicBezTo>
                    <a:pt x="31" y="36"/>
                    <a:pt x="88" y="28"/>
                    <a:pt x="126" y="1"/>
                  </a:cubicBezTo>
                  <a:cubicBezTo>
                    <a:pt x="129" y="0"/>
                    <a:pt x="130" y="3"/>
                    <a:pt x="132" y="3"/>
                  </a:cubicBezTo>
                  <a:cubicBezTo>
                    <a:pt x="144" y="46"/>
                    <a:pt x="157" y="89"/>
                    <a:pt x="171" y="131"/>
                  </a:cubicBezTo>
                  <a:close/>
                  <a:moveTo>
                    <a:pt x="116" y="36"/>
                  </a:moveTo>
                  <a:cubicBezTo>
                    <a:pt x="116" y="36"/>
                    <a:pt x="116" y="36"/>
                    <a:pt x="116" y="36"/>
                  </a:cubicBezTo>
                  <a:cubicBezTo>
                    <a:pt x="123" y="35"/>
                    <a:pt x="129" y="34"/>
                    <a:pt x="130" y="28"/>
                  </a:cubicBezTo>
                  <a:cubicBezTo>
                    <a:pt x="122" y="27"/>
                    <a:pt x="121" y="34"/>
                    <a:pt x="116" y="36"/>
                  </a:cubicBezTo>
                  <a:close/>
                  <a:moveTo>
                    <a:pt x="73" y="36"/>
                  </a:moveTo>
                  <a:cubicBezTo>
                    <a:pt x="73" y="36"/>
                    <a:pt x="73" y="36"/>
                    <a:pt x="73" y="36"/>
                  </a:cubicBezTo>
                  <a:cubicBezTo>
                    <a:pt x="76" y="39"/>
                    <a:pt x="81" y="36"/>
                    <a:pt x="83" y="32"/>
                  </a:cubicBezTo>
                  <a:cubicBezTo>
                    <a:pt x="78" y="32"/>
                    <a:pt x="75" y="33"/>
                    <a:pt x="73" y="36"/>
                  </a:cubicBezTo>
                  <a:close/>
                  <a:moveTo>
                    <a:pt x="75" y="54"/>
                  </a:moveTo>
                  <a:cubicBezTo>
                    <a:pt x="75" y="54"/>
                    <a:pt x="75" y="54"/>
                    <a:pt x="75" y="54"/>
                  </a:cubicBezTo>
                  <a:cubicBezTo>
                    <a:pt x="81" y="53"/>
                    <a:pt x="83" y="48"/>
                    <a:pt x="87" y="44"/>
                  </a:cubicBezTo>
                  <a:cubicBezTo>
                    <a:pt x="78" y="49"/>
                    <a:pt x="61" y="57"/>
                    <a:pt x="63" y="66"/>
                  </a:cubicBezTo>
                  <a:cubicBezTo>
                    <a:pt x="66" y="62"/>
                    <a:pt x="70" y="60"/>
                    <a:pt x="75" y="58"/>
                  </a:cubicBezTo>
                  <a:cubicBezTo>
                    <a:pt x="74" y="62"/>
                    <a:pt x="69" y="62"/>
                    <a:pt x="67" y="66"/>
                  </a:cubicBezTo>
                  <a:cubicBezTo>
                    <a:pt x="80" y="69"/>
                    <a:pt x="84" y="51"/>
                    <a:pt x="99" y="50"/>
                  </a:cubicBezTo>
                  <a:cubicBezTo>
                    <a:pt x="97" y="43"/>
                    <a:pt x="109" y="40"/>
                    <a:pt x="104" y="36"/>
                  </a:cubicBezTo>
                  <a:cubicBezTo>
                    <a:pt x="95" y="41"/>
                    <a:pt x="85" y="56"/>
                    <a:pt x="75" y="54"/>
                  </a:cubicBezTo>
                  <a:close/>
                  <a:moveTo>
                    <a:pt x="61" y="44"/>
                  </a:moveTo>
                  <a:cubicBezTo>
                    <a:pt x="61" y="44"/>
                    <a:pt x="61" y="44"/>
                    <a:pt x="61" y="44"/>
                  </a:cubicBezTo>
                  <a:cubicBezTo>
                    <a:pt x="62" y="44"/>
                    <a:pt x="64" y="44"/>
                    <a:pt x="65" y="44"/>
                  </a:cubicBezTo>
                  <a:cubicBezTo>
                    <a:pt x="65" y="41"/>
                    <a:pt x="68" y="41"/>
                    <a:pt x="67" y="38"/>
                  </a:cubicBezTo>
                  <a:cubicBezTo>
                    <a:pt x="66" y="38"/>
                    <a:pt x="64" y="38"/>
                    <a:pt x="63" y="38"/>
                  </a:cubicBezTo>
                  <a:cubicBezTo>
                    <a:pt x="63" y="41"/>
                    <a:pt x="61" y="41"/>
                    <a:pt x="61" y="44"/>
                  </a:cubicBezTo>
                  <a:close/>
                  <a:moveTo>
                    <a:pt x="118" y="50"/>
                  </a:moveTo>
                  <a:cubicBezTo>
                    <a:pt x="118" y="50"/>
                    <a:pt x="118" y="50"/>
                    <a:pt x="118" y="50"/>
                  </a:cubicBezTo>
                  <a:cubicBezTo>
                    <a:pt x="127" y="50"/>
                    <a:pt x="134" y="47"/>
                    <a:pt x="134" y="38"/>
                  </a:cubicBezTo>
                  <a:cubicBezTo>
                    <a:pt x="127" y="40"/>
                    <a:pt x="119" y="42"/>
                    <a:pt x="118" y="50"/>
                  </a:cubicBezTo>
                  <a:close/>
                  <a:moveTo>
                    <a:pt x="51" y="89"/>
                  </a:moveTo>
                  <a:cubicBezTo>
                    <a:pt x="51" y="89"/>
                    <a:pt x="51" y="89"/>
                    <a:pt x="51" y="89"/>
                  </a:cubicBezTo>
                  <a:cubicBezTo>
                    <a:pt x="62" y="89"/>
                    <a:pt x="63" y="79"/>
                    <a:pt x="71" y="76"/>
                  </a:cubicBezTo>
                  <a:cubicBezTo>
                    <a:pt x="85" y="72"/>
                    <a:pt x="104" y="58"/>
                    <a:pt x="114" y="44"/>
                  </a:cubicBezTo>
                  <a:cubicBezTo>
                    <a:pt x="94" y="47"/>
                    <a:pt x="82" y="74"/>
                    <a:pt x="67" y="70"/>
                  </a:cubicBezTo>
                  <a:cubicBezTo>
                    <a:pt x="69" y="75"/>
                    <a:pt x="47" y="81"/>
                    <a:pt x="51" y="89"/>
                  </a:cubicBezTo>
                  <a:close/>
                  <a:moveTo>
                    <a:pt x="132" y="54"/>
                  </a:moveTo>
                  <a:cubicBezTo>
                    <a:pt x="132" y="54"/>
                    <a:pt x="132" y="54"/>
                    <a:pt x="132" y="54"/>
                  </a:cubicBezTo>
                  <a:cubicBezTo>
                    <a:pt x="133" y="54"/>
                    <a:pt x="135" y="54"/>
                    <a:pt x="136" y="54"/>
                  </a:cubicBezTo>
                  <a:cubicBezTo>
                    <a:pt x="136" y="53"/>
                    <a:pt x="136" y="51"/>
                    <a:pt x="136" y="50"/>
                  </a:cubicBezTo>
                  <a:cubicBezTo>
                    <a:pt x="135" y="50"/>
                    <a:pt x="133" y="50"/>
                    <a:pt x="132" y="50"/>
                  </a:cubicBezTo>
                  <a:cubicBezTo>
                    <a:pt x="132" y="51"/>
                    <a:pt x="132" y="53"/>
                    <a:pt x="132" y="54"/>
                  </a:cubicBezTo>
                  <a:close/>
                  <a:moveTo>
                    <a:pt x="41" y="68"/>
                  </a:moveTo>
                  <a:cubicBezTo>
                    <a:pt x="41" y="68"/>
                    <a:pt x="41" y="68"/>
                    <a:pt x="41" y="68"/>
                  </a:cubicBezTo>
                  <a:cubicBezTo>
                    <a:pt x="48" y="66"/>
                    <a:pt x="52" y="63"/>
                    <a:pt x="55" y="58"/>
                  </a:cubicBezTo>
                  <a:cubicBezTo>
                    <a:pt x="47" y="57"/>
                    <a:pt x="45" y="63"/>
                    <a:pt x="41" y="68"/>
                  </a:cubicBezTo>
                  <a:close/>
                  <a:moveTo>
                    <a:pt x="140" y="58"/>
                  </a:moveTo>
                  <a:cubicBezTo>
                    <a:pt x="140" y="58"/>
                    <a:pt x="140" y="58"/>
                    <a:pt x="140" y="58"/>
                  </a:cubicBezTo>
                  <a:cubicBezTo>
                    <a:pt x="138" y="56"/>
                    <a:pt x="134" y="59"/>
                    <a:pt x="134" y="60"/>
                  </a:cubicBezTo>
                  <a:cubicBezTo>
                    <a:pt x="131" y="67"/>
                    <a:pt x="144" y="61"/>
                    <a:pt x="140" y="58"/>
                  </a:cubicBezTo>
                  <a:close/>
                  <a:moveTo>
                    <a:pt x="61" y="103"/>
                  </a:moveTo>
                  <a:cubicBezTo>
                    <a:pt x="61" y="103"/>
                    <a:pt x="61" y="103"/>
                    <a:pt x="61" y="103"/>
                  </a:cubicBezTo>
                  <a:cubicBezTo>
                    <a:pt x="76" y="95"/>
                    <a:pt x="101" y="95"/>
                    <a:pt x="104" y="76"/>
                  </a:cubicBezTo>
                  <a:cubicBezTo>
                    <a:pt x="96" y="75"/>
                    <a:pt x="92" y="88"/>
                    <a:pt x="87" y="83"/>
                  </a:cubicBezTo>
                  <a:cubicBezTo>
                    <a:pt x="90" y="72"/>
                    <a:pt x="106" y="74"/>
                    <a:pt x="108" y="62"/>
                  </a:cubicBezTo>
                  <a:cubicBezTo>
                    <a:pt x="90" y="65"/>
                    <a:pt x="69" y="82"/>
                    <a:pt x="61" y="103"/>
                  </a:cubicBezTo>
                  <a:close/>
                  <a:moveTo>
                    <a:pt x="124" y="76"/>
                  </a:moveTo>
                  <a:cubicBezTo>
                    <a:pt x="124" y="76"/>
                    <a:pt x="124" y="76"/>
                    <a:pt x="124" y="76"/>
                  </a:cubicBezTo>
                  <a:cubicBezTo>
                    <a:pt x="123" y="83"/>
                    <a:pt x="132" y="75"/>
                    <a:pt x="132" y="72"/>
                  </a:cubicBezTo>
                  <a:cubicBezTo>
                    <a:pt x="126" y="69"/>
                    <a:pt x="131" y="78"/>
                    <a:pt x="124" y="76"/>
                  </a:cubicBezTo>
                  <a:close/>
                  <a:moveTo>
                    <a:pt x="34" y="81"/>
                  </a:moveTo>
                  <a:cubicBezTo>
                    <a:pt x="34" y="81"/>
                    <a:pt x="34" y="81"/>
                    <a:pt x="34" y="81"/>
                  </a:cubicBezTo>
                  <a:cubicBezTo>
                    <a:pt x="36" y="81"/>
                    <a:pt x="39" y="81"/>
                    <a:pt x="41" y="81"/>
                  </a:cubicBezTo>
                  <a:cubicBezTo>
                    <a:pt x="43" y="74"/>
                    <a:pt x="33" y="75"/>
                    <a:pt x="34" y="81"/>
                  </a:cubicBezTo>
                  <a:close/>
                  <a:moveTo>
                    <a:pt x="59" y="127"/>
                  </a:moveTo>
                  <a:cubicBezTo>
                    <a:pt x="59" y="127"/>
                    <a:pt x="59" y="127"/>
                    <a:pt x="59" y="127"/>
                  </a:cubicBezTo>
                  <a:cubicBezTo>
                    <a:pt x="58" y="124"/>
                    <a:pt x="68" y="124"/>
                    <a:pt x="67" y="127"/>
                  </a:cubicBezTo>
                  <a:cubicBezTo>
                    <a:pt x="64" y="134"/>
                    <a:pt x="45" y="136"/>
                    <a:pt x="51" y="146"/>
                  </a:cubicBezTo>
                  <a:cubicBezTo>
                    <a:pt x="66" y="133"/>
                    <a:pt x="89" y="128"/>
                    <a:pt x="106" y="117"/>
                  </a:cubicBezTo>
                  <a:cubicBezTo>
                    <a:pt x="104" y="120"/>
                    <a:pt x="101" y="123"/>
                    <a:pt x="102" y="131"/>
                  </a:cubicBezTo>
                  <a:cubicBezTo>
                    <a:pt x="84" y="136"/>
                    <a:pt x="75" y="152"/>
                    <a:pt x="63" y="162"/>
                  </a:cubicBezTo>
                  <a:cubicBezTo>
                    <a:pt x="53" y="171"/>
                    <a:pt x="35" y="173"/>
                    <a:pt x="30" y="188"/>
                  </a:cubicBezTo>
                  <a:cubicBezTo>
                    <a:pt x="63" y="178"/>
                    <a:pt x="72" y="145"/>
                    <a:pt x="106" y="137"/>
                  </a:cubicBezTo>
                  <a:cubicBezTo>
                    <a:pt x="108" y="125"/>
                    <a:pt x="114" y="118"/>
                    <a:pt x="116" y="107"/>
                  </a:cubicBezTo>
                  <a:cubicBezTo>
                    <a:pt x="103" y="103"/>
                    <a:pt x="90" y="124"/>
                    <a:pt x="79" y="123"/>
                  </a:cubicBezTo>
                  <a:cubicBezTo>
                    <a:pt x="85" y="112"/>
                    <a:pt x="101" y="112"/>
                    <a:pt x="106" y="101"/>
                  </a:cubicBezTo>
                  <a:cubicBezTo>
                    <a:pt x="94" y="95"/>
                    <a:pt x="84" y="114"/>
                    <a:pt x="77" y="113"/>
                  </a:cubicBezTo>
                  <a:cubicBezTo>
                    <a:pt x="79" y="103"/>
                    <a:pt x="92" y="103"/>
                    <a:pt x="97" y="95"/>
                  </a:cubicBezTo>
                  <a:cubicBezTo>
                    <a:pt x="80" y="93"/>
                    <a:pt x="67" y="120"/>
                    <a:pt x="59" y="127"/>
                  </a:cubicBezTo>
                  <a:close/>
                  <a:moveTo>
                    <a:pt x="120" y="107"/>
                  </a:moveTo>
                  <a:cubicBezTo>
                    <a:pt x="120" y="107"/>
                    <a:pt x="120" y="107"/>
                    <a:pt x="120" y="107"/>
                  </a:cubicBezTo>
                  <a:cubicBezTo>
                    <a:pt x="123" y="107"/>
                    <a:pt x="123" y="110"/>
                    <a:pt x="126" y="109"/>
                  </a:cubicBezTo>
                  <a:cubicBezTo>
                    <a:pt x="126" y="106"/>
                    <a:pt x="125" y="104"/>
                    <a:pt x="122" y="103"/>
                  </a:cubicBezTo>
                  <a:cubicBezTo>
                    <a:pt x="122" y="105"/>
                    <a:pt x="121" y="105"/>
                    <a:pt x="120" y="107"/>
                  </a:cubicBezTo>
                  <a:close/>
                  <a:moveTo>
                    <a:pt x="73" y="144"/>
                  </a:moveTo>
                  <a:cubicBezTo>
                    <a:pt x="73" y="144"/>
                    <a:pt x="73" y="144"/>
                    <a:pt x="73" y="144"/>
                  </a:cubicBezTo>
                  <a:cubicBezTo>
                    <a:pt x="80" y="137"/>
                    <a:pt x="93" y="137"/>
                    <a:pt x="97" y="127"/>
                  </a:cubicBezTo>
                  <a:cubicBezTo>
                    <a:pt x="88" y="131"/>
                    <a:pt x="72" y="138"/>
                    <a:pt x="73" y="144"/>
                  </a:cubicBezTo>
                  <a:close/>
                  <a:moveTo>
                    <a:pt x="71" y="164"/>
                  </a:moveTo>
                  <a:cubicBezTo>
                    <a:pt x="71" y="164"/>
                    <a:pt x="71" y="164"/>
                    <a:pt x="71" y="164"/>
                  </a:cubicBezTo>
                  <a:cubicBezTo>
                    <a:pt x="84" y="159"/>
                    <a:pt x="106" y="153"/>
                    <a:pt x="102" y="139"/>
                  </a:cubicBezTo>
                  <a:cubicBezTo>
                    <a:pt x="95" y="150"/>
                    <a:pt x="79" y="153"/>
                    <a:pt x="71" y="164"/>
                  </a:cubicBezTo>
                  <a:close/>
                  <a:moveTo>
                    <a:pt x="45" y="160"/>
                  </a:moveTo>
                  <a:cubicBezTo>
                    <a:pt x="45" y="160"/>
                    <a:pt x="45" y="160"/>
                    <a:pt x="45" y="160"/>
                  </a:cubicBezTo>
                  <a:cubicBezTo>
                    <a:pt x="49" y="153"/>
                    <a:pt x="65" y="148"/>
                    <a:pt x="63" y="142"/>
                  </a:cubicBezTo>
                  <a:cubicBezTo>
                    <a:pt x="58" y="148"/>
                    <a:pt x="43" y="154"/>
                    <a:pt x="45" y="160"/>
                  </a:cubicBezTo>
                  <a:close/>
                  <a:moveTo>
                    <a:pt x="20" y="217"/>
                  </a:moveTo>
                  <a:cubicBezTo>
                    <a:pt x="20" y="217"/>
                    <a:pt x="20" y="217"/>
                    <a:pt x="20" y="217"/>
                  </a:cubicBezTo>
                  <a:cubicBezTo>
                    <a:pt x="43" y="202"/>
                    <a:pt x="67" y="196"/>
                    <a:pt x="91" y="180"/>
                  </a:cubicBezTo>
                  <a:cubicBezTo>
                    <a:pt x="90" y="171"/>
                    <a:pt x="97" y="170"/>
                    <a:pt x="97" y="160"/>
                  </a:cubicBezTo>
                  <a:cubicBezTo>
                    <a:pt x="69" y="171"/>
                    <a:pt x="43" y="178"/>
                    <a:pt x="26" y="202"/>
                  </a:cubicBezTo>
                  <a:cubicBezTo>
                    <a:pt x="49" y="190"/>
                    <a:pt x="68" y="175"/>
                    <a:pt x="89" y="170"/>
                  </a:cubicBezTo>
                  <a:cubicBezTo>
                    <a:pt x="72" y="192"/>
                    <a:pt x="32" y="191"/>
                    <a:pt x="20" y="217"/>
                  </a:cubicBezTo>
                  <a:close/>
                  <a:moveTo>
                    <a:pt x="47" y="225"/>
                  </a:moveTo>
                  <a:cubicBezTo>
                    <a:pt x="47" y="225"/>
                    <a:pt x="47" y="225"/>
                    <a:pt x="47" y="225"/>
                  </a:cubicBezTo>
                  <a:cubicBezTo>
                    <a:pt x="58" y="222"/>
                    <a:pt x="76" y="214"/>
                    <a:pt x="75" y="206"/>
                  </a:cubicBezTo>
                  <a:cubicBezTo>
                    <a:pt x="66" y="213"/>
                    <a:pt x="54" y="216"/>
                    <a:pt x="47" y="225"/>
                  </a:cubicBezTo>
                  <a:close/>
                  <a:moveTo>
                    <a:pt x="14" y="233"/>
                  </a:moveTo>
                  <a:cubicBezTo>
                    <a:pt x="14" y="233"/>
                    <a:pt x="14" y="233"/>
                    <a:pt x="14" y="233"/>
                  </a:cubicBezTo>
                  <a:cubicBezTo>
                    <a:pt x="18" y="233"/>
                    <a:pt x="16" y="238"/>
                    <a:pt x="22" y="237"/>
                  </a:cubicBezTo>
                  <a:cubicBezTo>
                    <a:pt x="28" y="228"/>
                    <a:pt x="33" y="218"/>
                    <a:pt x="41" y="211"/>
                  </a:cubicBezTo>
                  <a:cubicBezTo>
                    <a:pt x="32" y="218"/>
                    <a:pt x="18" y="221"/>
                    <a:pt x="14" y="233"/>
                  </a:cubicBezTo>
                  <a:close/>
                  <a:moveTo>
                    <a:pt x="47" y="247"/>
                  </a:moveTo>
                  <a:cubicBezTo>
                    <a:pt x="47" y="247"/>
                    <a:pt x="47" y="247"/>
                    <a:pt x="47" y="247"/>
                  </a:cubicBezTo>
                  <a:cubicBezTo>
                    <a:pt x="52" y="248"/>
                    <a:pt x="55" y="251"/>
                    <a:pt x="61" y="251"/>
                  </a:cubicBezTo>
                  <a:cubicBezTo>
                    <a:pt x="61" y="245"/>
                    <a:pt x="56" y="243"/>
                    <a:pt x="53" y="239"/>
                  </a:cubicBezTo>
                  <a:cubicBezTo>
                    <a:pt x="53" y="243"/>
                    <a:pt x="48" y="243"/>
                    <a:pt x="47" y="247"/>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7" name="任意多边形 6"/>
            <p:cNvSpPr/>
            <p:nvPr/>
          </p:nvSpPr>
          <p:spPr>
            <a:xfrm>
              <a:off x="1760817" y="3619599"/>
              <a:ext cx="2120990" cy="1543646"/>
            </a:xfrm>
            <a:custGeom>
              <a:avLst/>
              <a:gdLst>
                <a:gd name="connsiteX0" fmla="*/ 1063422 w 2120990"/>
                <a:gd name="connsiteY0" fmla="*/ 620 h 1543646"/>
                <a:gd name="connsiteX1" fmla="*/ 1093684 w 2120990"/>
                <a:gd name="connsiteY1" fmla="*/ 32116 h 1543646"/>
                <a:gd name="connsiteX2" fmla="*/ 1123798 w 2120990"/>
                <a:gd name="connsiteY2" fmla="*/ 103637 h 1543646"/>
                <a:gd name="connsiteX3" fmla="*/ 1153912 w 2120990"/>
                <a:gd name="connsiteY3" fmla="*/ 160101 h 1543646"/>
                <a:gd name="connsiteX4" fmla="*/ 1159362 w 2120990"/>
                <a:gd name="connsiteY4" fmla="*/ 170040 h 1543646"/>
                <a:gd name="connsiteX5" fmla="*/ 1320247 w 2120990"/>
                <a:gd name="connsiteY5" fmla="*/ 167102 h 1543646"/>
                <a:gd name="connsiteX6" fmla="*/ 1636970 w 2120990"/>
                <a:gd name="connsiteY6" fmla="*/ 146270 h 1543646"/>
                <a:gd name="connsiteX7" fmla="*/ 1835592 w 2120990"/>
                <a:gd name="connsiteY7" fmla="*/ 175435 h 1543646"/>
                <a:gd name="connsiteX8" fmla="*/ 1996638 w 2120990"/>
                <a:gd name="connsiteY8" fmla="*/ 246263 h 1543646"/>
                <a:gd name="connsiteX9" fmla="*/ 2028847 w 2120990"/>
                <a:gd name="connsiteY9" fmla="*/ 333757 h 1543646"/>
                <a:gd name="connsiteX10" fmla="*/ 2055688 w 2120990"/>
                <a:gd name="connsiteY10" fmla="*/ 458748 h 1543646"/>
                <a:gd name="connsiteX11" fmla="*/ 2093265 w 2120990"/>
                <a:gd name="connsiteY11" fmla="*/ 637902 h 1543646"/>
                <a:gd name="connsiteX12" fmla="*/ 2120106 w 2120990"/>
                <a:gd name="connsiteY12" fmla="*/ 908717 h 1543646"/>
                <a:gd name="connsiteX13" fmla="*/ 2104001 w 2120990"/>
                <a:gd name="connsiteY13" fmla="*/ 1287857 h 1543646"/>
                <a:gd name="connsiteX14" fmla="*/ 2007374 w 2120990"/>
                <a:gd name="connsiteY14" fmla="*/ 1446180 h 1543646"/>
                <a:gd name="connsiteX15" fmla="*/ 1862433 w 2120990"/>
                <a:gd name="connsiteY15" fmla="*/ 1525341 h 1543646"/>
                <a:gd name="connsiteX16" fmla="*/ 1583288 w 2120990"/>
                <a:gd name="connsiteY16" fmla="*/ 1500343 h 1543646"/>
                <a:gd name="connsiteX17" fmla="*/ 1373929 w 2120990"/>
                <a:gd name="connsiteY17" fmla="*/ 1492010 h 1543646"/>
                <a:gd name="connsiteX18" fmla="*/ 1078679 w 2120990"/>
                <a:gd name="connsiteY18" fmla="*/ 1512842 h 1543646"/>
                <a:gd name="connsiteX19" fmla="*/ 853215 w 2120990"/>
                <a:gd name="connsiteY19" fmla="*/ 1525341 h 1543646"/>
                <a:gd name="connsiteX20" fmla="*/ 606279 w 2120990"/>
                <a:gd name="connsiteY20" fmla="*/ 1542006 h 1543646"/>
                <a:gd name="connsiteX21" fmla="*/ 348606 w 2120990"/>
                <a:gd name="connsiteY21" fmla="*/ 1537840 h 1543646"/>
                <a:gd name="connsiteX22" fmla="*/ 139247 w 2120990"/>
                <a:gd name="connsiteY22" fmla="*/ 1496176 h 1543646"/>
                <a:gd name="connsiteX23" fmla="*/ 26515 w 2120990"/>
                <a:gd name="connsiteY23" fmla="*/ 1421181 h 1543646"/>
                <a:gd name="connsiteX24" fmla="*/ 10411 w 2120990"/>
                <a:gd name="connsiteY24" fmla="*/ 1283691 h 1543646"/>
                <a:gd name="connsiteX25" fmla="*/ 5042 w 2120990"/>
                <a:gd name="connsiteY25" fmla="*/ 437916 h 1543646"/>
                <a:gd name="connsiteX26" fmla="*/ 47988 w 2120990"/>
                <a:gd name="connsiteY26" fmla="*/ 267095 h 1543646"/>
                <a:gd name="connsiteX27" fmla="*/ 327133 w 2120990"/>
                <a:gd name="connsiteY27" fmla="*/ 204599 h 1543646"/>
                <a:gd name="connsiteX28" fmla="*/ 504283 w 2120990"/>
                <a:gd name="connsiteY28" fmla="*/ 183767 h 1543646"/>
                <a:gd name="connsiteX29" fmla="*/ 719011 w 2120990"/>
                <a:gd name="connsiteY29" fmla="*/ 175435 h 1543646"/>
                <a:gd name="connsiteX30" fmla="*/ 863952 w 2120990"/>
                <a:gd name="connsiteY30" fmla="*/ 175435 h 1543646"/>
                <a:gd name="connsiteX31" fmla="*/ 959411 w 2120990"/>
                <a:gd name="connsiteY31" fmla="*/ 173691 h 1543646"/>
                <a:gd name="connsiteX32" fmla="*/ 959582 w 2120990"/>
                <a:gd name="connsiteY32" fmla="*/ 170453 h 1543646"/>
                <a:gd name="connsiteX33" fmla="*/ 969463 w 2120990"/>
                <a:gd name="connsiteY33" fmla="*/ 145043 h 1543646"/>
                <a:gd name="connsiteX34" fmla="*/ 1003341 w 2120990"/>
                <a:gd name="connsiteY34" fmla="*/ 84815 h 1543646"/>
                <a:gd name="connsiteX35" fmla="*/ 1052277 w 2120990"/>
                <a:gd name="connsiteY35" fmla="*/ 2002 h 1543646"/>
                <a:gd name="connsiteX36" fmla="*/ 1063422 w 2120990"/>
                <a:gd name="connsiteY36" fmla="*/ 620 h 1543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20990" h="1543646">
                  <a:moveTo>
                    <a:pt x="1063422" y="620"/>
                  </a:moveTo>
                  <a:cubicBezTo>
                    <a:pt x="1074392" y="3884"/>
                    <a:pt x="1084744" y="19412"/>
                    <a:pt x="1093684" y="32116"/>
                  </a:cubicBezTo>
                  <a:cubicBezTo>
                    <a:pt x="1105603" y="49055"/>
                    <a:pt x="1113760" y="82306"/>
                    <a:pt x="1123798" y="103637"/>
                  </a:cubicBezTo>
                  <a:cubicBezTo>
                    <a:pt x="1133835" y="124967"/>
                    <a:pt x="1148893" y="146926"/>
                    <a:pt x="1153912" y="160101"/>
                  </a:cubicBezTo>
                  <a:lnTo>
                    <a:pt x="1159362" y="170040"/>
                  </a:lnTo>
                  <a:lnTo>
                    <a:pt x="1320247" y="167102"/>
                  </a:lnTo>
                  <a:cubicBezTo>
                    <a:pt x="1449083" y="162241"/>
                    <a:pt x="1551079" y="144881"/>
                    <a:pt x="1636970" y="146270"/>
                  </a:cubicBezTo>
                  <a:cubicBezTo>
                    <a:pt x="1722861" y="147659"/>
                    <a:pt x="1775648" y="158769"/>
                    <a:pt x="1835592" y="175435"/>
                  </a:cubicBezTo>
                  <a:cubicBezTo>
                    <a:pt x="1895537" y="192100"/>
                    <a:pt x="1964429" y="219876"/>
                    <a:pt x="1996638" y="246263"/>
                  </a:cubicBezTo>
                  <a:cubicBezTo>
                    <a:pt x="2028847" y="272650"/>
                    <a:pt x="2019005" y="298343"/>
                    <a:pt x="2028847" y="333757"/>
                  </a:cubicBezTo>
                  <a:cubicBezTo>
                    <a:pt x="2038688" y="369171"/>
                    <a:pt x="2044951" y="408058"/>
                    <a:pt x="2055688" y="458748"/>
                  </a:cubicBezTo>
                  <a:cubicBezTo>
                    <a:pt x="2066424" y="509439"/>
                    <a:pt x="2082529" y="562908"/>
                    <a:pt x="2093265" y="637902"/>
                  </a:cubicBezTo>
                  <a:cubicBezTo>
                    <a:pt x="2104001" y="712897"/>
                    <a:pt x="2118316" y="800391"/>
                    <a:pt x="2120106" y="908717"/>
                  </a:cubicBezTo>
                  <a:cubicBezTo>
                    <a:pt x="2121895" y="1017043"/>
                    <a:pt x="2122790" y="1198280"/>
                    <a:pt x="2104001" y="1287857"/>
                  </a:cubicBezTo>
                  <a:cubicBezTo>
                    <a:pt x="2085213" y="1377434"/>
                    <a:pt x="2047636" y="1406599"/>
                    <a:pt x="2007374" y="1446180"/>
                  </a:cubicBezTo>
                  <a:cubicBezTo>
                    <a:pt x="1967113" y="1485760"/>
                    <a:pt x="1933115" y="1516314"/>
                    <a:pt x="1862433" y="1525341"/>
                  </a:cubicBezTo>
                  <a:cubicBezTo>
                    <a:pt x="1791752" y="1534368"/>
                    <a:pt x="1664705" y="1505898"/>
                    <a:pt x="1583288" y="1500343"/>
                  </a:cubicBezTo>
                  <a:cubicBezTo>
                    <a:pt x="1501871" y="1494787"/>
                    <a:pt x="1458030" y="1489926"/>
                    <a:pt x="1373929" y="1492010"/>
                  </a:cubicBezTo>
                  <a:cubicBezTo>
                    <a:pt x="1289827" y="1494093"/>
                    <a:pt x="1165464" y="1507287"/>
                    <a:pt x="1078679" y="1512842"/>
                  </a:cubicBezTo>
                  <a:cubicBezTo>
                    <a:pt x="991893" y="1518397"/>
                    <a:pt x="853215" y="1525341"/>
                    <a:pt x="853215" y="1525341"/>
                  </a:cubicBezTo>
                  <a:cubicBezTo>
                    <a:pt x="774482" y="1530201"/>
                    <a:pt x="690380" y="1539923"/>
                    <a:pt x="606279" y="1542006"/>
                  </a:cubicBezTo>
                  <a:cubicBezTo>
                    <a:pt x="522177" y="1544090"/>
                    <a:pt x="426444" y="1545478"/>
                    <a:pt x="348606" y="1537840"/>
                  </a:cubicBezTo>
                  <a:cubicBezTo>
                    <a:pt x="270768" y="1530202"/>
                    <a:pt x="192929" y="1515619"/>
                    <a:pt x="139247" y="1496176"/>
                  </a:cubicBezTo>
                  <a:cubicBezTo>
                    <a:pt x="85565" y="1476733"/>
                    <a:pt x="47988" y="1456596"/>
                    <a:pt x="26515" y="1421181"/>
                  </a:cubicBezTo>
                  <a:cubicBezTo>
                    <a:pt x="5042" y="1385767"/>
                    <a:pt x="13989" y="1447568"/>
                    <a:pt x="10411" y="1283691"/>
                  </a:cubicBezTo>
                  <a:cubicBezTo>
                    <a:pt x="6832" y="1119813"/>
                    <a:pt x="-7483" y="549714"/>
                    <a:pt x="5042" y="437916"/>
                  </a:cubicBezTo>
                  <a:cubicBezTo>
                    <a:pt x="17568" y="326119"/>
                    <a:pt x="18463" y="297648"/>
                    <a:pt x="47988" y="267095"/>
                  </a:cubicBezTo>
                  <a:cubicBezTo>
                    <a:pt x="92046" y="221502"/>
                    <a:pt x="251084" y="218487"/>
                    <a:pt x="327133" y="204599"/>
                  </a:cubicBezTo>
                  <a:cubicBezTo>
                    <a:pt x="403183" y="190711"/>
                    <a:pt x="438971" y="188628"/>
                    <a:pt x="504283" y="183767"/>
                  </a:cubicBezTo>
                  <a:cubicBezTo>
                    <a:pt x="569597" y="178906"/>
                    <a:pt x="659066" y="176823"/>
                    <a:pt x="719011" y="175435"/>
                  </a:cubicBezTo>
                  <a:cubicBezTo>
                    <a:pt x="778955" y="174046"/>
                    <a:pt x="863952" y="175435"/>
                    <a:pt x="863952" y="175435"/>
                  </a:cubicBezTo>
                  <a:lnTo>
                    <a:pt x="959411" y="173691"/>
                  </a:lnTo>
                  <a:lnTo>
                    <a:pt x="959582" y="170453"/>
                  </a:lnTo>
                  <a:cubicBezTo>
                    <a:pt x="961621" y="162767"/>
                    <a:pt x="966326" y="153514"/>
                    <a:pt x="969463" y="145043"/>
                  </a:cubicBezTo>
                  <a:cubicBezTo>
                    <a:pt x="975736" y="128104"/>
                    <a:pt x="989539" y="108656"/>
                    <a:pt x="1003341" y="84815"/>
                  </a:cubicBezTo>
                  <a:cubicBezTo>
                    <a:pt x="1017143" y="60975"/>
                    <a:pt x="1037220" y="10785"/>
                    <a:pt x="1052277" y="2002"/>
                  </a:cubicBezTo>
                  <a:cubicBezTo>
                    <a:pt x="1056041" y="-194"/>
                    <a:pt x="1059766" y="-469"/>
                    <a:pt x="1063422" y="620"/>
                  </a:cubicBez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3" name="组合 12"/>
          <p:cNvGrpSpPr/>
          <p:nvPr/>
        </p:nvGrpSpPr>
        <p:grpSpPr>
          <a:xfrm>
            <a:off x="3771643" y="2556148"/>
            <a:ext cx="2120990" cy="3051597"/>
            <a:chOff x="3975010" y="2111648"/>
            <a:chExt cx="2120990" cy="3051597"/>
          </a:xfrm>
        </p:grpSpPr>
        <p:sp>
          <p:nvSpPr>
            <p:cNvPr id="3" name="Freeform 80"/>
            <p:cNvSpPr>
              <a:spLocks noEditPoints="1"/>
            </p:cNvSpPr>
            <p:nvPr/>
          </p:nvSpPr>
          <p:spPr bwMode="auto">
            <a:xfrm rot="9380853">
              <a:off x="4535169" y="2111648"/>
              <a:ext cx="869529" cy="1295780"/>
            </a:xfrm>
            <a:custGeom>
              <a:avLst/>
              <a:gdLst>
                <a:gd name="T0" fmla="*/ 164 w 171"/>
                <a:gd name="T1" fmla="*/ 135 h 261"/>
                <a:gd name="T2" fmla="*/ 63 w 171"/>
                <a:gd name="T3" fmla="*/ 261 h 261"/>
                <a:gd name="T4" fmla="*/ 51 w 171"/>
                <a:gd name="T5" fmla="*/ 111 h 261"/>
                <a:gd name="T6" fmla="*/ 0 w 171"/>
                <a:gd name="T7" fmla="*/ 72 h 261"/>
                <a:gd name="T8" fmla="*/ 132 w 171"/>
                <a:gd name="T9" fmla="*/ 3 h 261"/>
                <a:gd name="T10" fmla="*/ 116 w 171"/>
                <a:gd name="T11" fmla="*/ 36 h 261"/>
                <a:gd name="T12" fmla="*/ 130 w 171"/>
                <a:gd name="T13" fmla="*/ 28 h 261"/>
                <a:gd name="T14" fmla="*/ 73 w 171"/>
                <a:gd name="T15" fmla="*/ 36 h 261"/>
                <a:gd name="T16" fmla="*/ 83 w 171"/>
                <a:gd name="T17" fmla="*/ 32 h 261"/>
                <a:gd name="T18" fmla="*/ 75 w 171"/>
                <a:gd name="T19" fmla="*/ 54 h 261"/>
                <a:gd name="T20" fmla="*/ 87 w 171"/>
                <a:gd name="T21" fmla="*/ 44 h 261"/>
                <a:gd name="T22" fmla="*/ 75 w 171"/>
                <a:gd name="T23" fmla="*/ 58 h 261"/>
                <a:gd name="T24" fmla="*/ 99 w 171"/>
                <a:gd name="T25" fmla="*/ 50 h 261"/>
                <a:gd name="T26" fmla="*/ 75 w 171"/>
                <a:gd name="T27" fmla="*/ 54 h 261"/>
                <a:gd name="T28" fmla="*/ 61 w 171"/>
                <a:gd name="T29" fmla="*/ 44 h 261"/>
                <a:gd name="T30" fmla="*/ 67 w 171"/>
                <a:gd name="T31" fmla="*/ 38 h 261"/>
                <a:gd name="T32" fmla="*/ 61 w 171"/>
                <a:gd name="T33" fmla="*/ 44 h 261"/>
                <a:gd name="T34" fmla="*/ 118 w 171"/>
                <a:gd name="T35" fmla="*/ 50 h 261"/>
                <a:gd name="T36" fmla="*/ 118 w 171"/>
                <a:gd name="T37" fmla="*/ 50 h 261"/>
                <a:gd name="T38" fmla="*/ 51 w 171"/>
                <a:gd name="T39" fmla="*/ 89 h 261"/>
                <a:gd name="T40" fmla="*/ 114 w 171"/>
                <a:gd name="T41" fmla="*/ 44 h 261"/>
                <a:gd name="T42" fmla="*/ 51 w 171"/>
                <a:gd name="T43" fmla="*/ 89 h 261"/>
                <a:gd name="T44" fmla="*/ 132 w 171"/>
                <a:gd name="T45" fmla="*/ 54 h 261"/>
                <a:gd name="T46" fmla="*/ 136 w 171"/>
                <a:gd name="T47" fmla="*/ 50 h 261"/>
                <a:gd name="T48" fmla="*/ 132 w 171"/>
                <a:gd name="T49" fmla="*/ 54 h 261"/>
                <a:gd name="T50" fmla="*/ 41 w 171"/>
                <a:gd name="T51" fmla="*/ 68 h 261"/>
                <a:gd name="T52" fmla="*/ 41 w 171"/>
                <a:gd name="T53" fmla="*/ 68 h 261"/>
                <a:gd name="T54" fmla="*/ 140 w 171"/>
                <a:gd name="T55" fmla="*/ 58 h 261"/>
                <a:gd name="T56" fmla="*/ 140 w 171"/>
                <a:gd name="T57" fmla="*/ 58 h 261"/>
                <a:gd name="T58" fmla="*/ 61 w 171"/>
                <a:gd name="T59" fmla="*/ 103 h 261"/>
                <a:gd name="T60" fmla="*/ 87 w 171"/>
                <a:gd name="T61" fmla="*/ 83 h 261"/>
                <a:gd name="T62" fmla="*/ 61 w 171"/>
                <a:gd name="T63" fmla="*/ 103 h 261"/>
                <a:gd name="T64" fmla="*/ 124 w 171"/>
                <a:gd name="T65" fmla="*/ 76 h 261"/>
                <a:gd name="T66" fmla="*/ 124 w 171"/>
                <a:gd name="T67" fmla="*/ 76 h 261"/>
                <a:gd name="T68" fmla="*/ 34 w 171"/>
                <a:gd name="T69" fmla="*/ 81 h 261"/>
                <a:gd name="T70" fmla="*/ 34 w 171"/>
                <a:gd name="T71" fmla="*/ 81 h 261"/>
                <a:gd name="T72" fmla="*/ 59 w 171"/>
                <a:gd name="T73" fmla="*/ 127 h 261"/>
                <a:gd name="T74" fmla="*/ 51 w 171"/>
                <a:gd name="T75" fmla="*/ 146 h 261"/>
                <a:gd name="T76" fmla="*/ 102 w 171"/>
                <a:gd name="T77" fmla="*/ 131 h 261"/>
                <a:gd name="T78" fmla="*/ 30 w 171"/>
                <a:gd name="T79" fmla="*/ 188 h 261"/>
                <a:gd name="T80" fmla="*/ 116 w 171"/>
                <a:gd name="T81" fmla="*/ 107 h 261"/>
                <a:gd name="T82" fmla="*/ 106 w 171"/>
                <a:gd name="T83" fmla="*/ 101 h 261"/>
                <a:gd name="T84" fmla="*/ 97 w 171"/>
                <a:gd name="T85" fmla="*/ 95 h 261"/>
                <a:gd name="T86" fmla="*/ 120 w 171"/>
                <a:gd name="T87" fmla="*/ 107 h 261"/>
                <a:gd name="T88" fmla="*/ 126 w 171"/>
                <a:gd name="T89" fmla="*/ 109 h 261"/>
                <a:gd name="T90" fmla="*/ 120 w 171"/>
                <a:gd name="T91" fmla="*/ 107 h 261"/>
                <a:gd name="T92" fmla="*/ 73 w 171"/>
                <a:gd name="T93" fmla="*/ 144 h 261"/>
                <a:gd name="T94" fmla="*/ 73 w 171"/>
                <a:gd name="T95" fmla="*/ 144 h 261"/>
                <a:gd name="T96" fmla="*/ 71 w 171"/>
                <a:gd name="T97" fmla="*/ 164 h 261"/>
                <a:gd name="T98" fmla="*/ 71 w 171"/>
                <a:gd name="T99" fmla="*/ 164 h 261"/>
                <a:gd name="T100" fmla="*/ 45 w 171"/>
                <a:gd name="T101" fmla="*/ 160 h 261"/>
                <a:gd name="T102" fmla="*/ 45 w 171"/>
                <a:gd name="T103" fmla="*/ 160 h 261"/>
                <a:gd name="T104" fmla="*/ 20 w 171"/>
                <a:gd name="T105" fmla="*/ 217 h 261"/>
                <a:gd name="T106" fmla="*/ 97 w 171"/>
                <a:gd name="T107" fmla="*/ 160 h 261"/>
                <a:gd name="T108" fmla="*/ 89 w 171"/>
                <a:gd name="T109" fmla="*/ 170 h 261"/>
                <a:gd name="T110" fmla="*/ 47 w 171"/>
                <a:gd name="T111" fmla="*/ 225 h 261"/>
                <a:gd name="T112" fmla="*/ 75 w 171"/>
                <a:gd name="T113" fmla="*/ 206 h 261"/>
                <a:gd name="T114" fmla="*/ 14 w 171"/>
                <a:gd name="T115" fmla="*/ 233 h 261"/>
                <a:gd name="T116" fmla="*/ 22 w 171"/>
                <a:gd name="T117" fmla="*/ 237 h 261"/>
                <a:gd name="T118" fmla="*/ 14 w 171"/>
                <a:gd name="T119" fmla="*/ 233 h 261"/>
                <a:gd name="T120" fmla="*/ 47 w 171"/>
                <a:gd name="T121" fmla="*/ 247 h 261"/>
                <a:gd name="T122" fmla="*/ 53 w 171"/>
                <a:gd name="T123" fmla="*/ 239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1" h="261">
                  <a:moveTo>
                    <a:pt x="171" y="131"/>
                  </a:moveTo>
                  <a:cubicBezTo>
                    <a:pt x="168" y="131"/>
                    <a:pt x="162" y="129"/>
                    <a:pt x="164" y="135"/>
                  </a:cubicBezTo>
                  <a:cubicBezTo>
                    <a:pt x="152" y="127"/>
                    <a:pt x="139" y="120"/>
                    <a:pt x="124" y="115"/>
                  </a:cubicBezTo>
                  <a:cubicBezTo>
                    <a:pt x="102" y="162"/>
                    <a:pt x="86" y="214"/>
                    <a:pt x="63" y="261"/>
                  </a:cubicBezTo>
                  <a:cubicBezTo>
                    <a:pt x="45" y="259"/>
                    <a:pt x="23" y="245"/>
                    <a:pt x="2" y="239"/>
                  </a:cubicBezTo>
                  <a:cubicBezTo>
                    <a:pt x="14" y="192"/>
                    <a:pt x="36" y="155"/>
                    <a:pt x="51" y="111"/>
                  </a:cubicBezTo>
                  <a:cubicBezTo>
                    <a:pt x="45" y="106"/>
                    <a:pt x="42" y="106"/>
                    <a:pt x="47" y="97"/>
                  </a:cubicBezTo>
                  <a:cubicBezTo>
                    <a:pt x="36" y="84"/>
                    <a:pt x="15" y="81"/>
                    <a:pt x="0" y="72"/>
                  </a:cubicBezTo>
                  <a:cubicBezTo>
                    <a:pt x="31" y="36"/>
                    <a:pt x="88" y="28"/>
                    <a:pt x="126" y="1"/>
                  </a:cubicBezTo>
                  <a:cubicBezTo>
                    <a:pt x="129" y="0"/>
                    <a:pt x="130" y="3"/>
                    <a:pt x="132" y="3"/>
                  </a:cubicBezTo>
                  <a:cubicBezTo>
                    <a:pt x="144" y="46"/>
                    <a:pt x="157" y="89"/>
                    <a:pt x="171" y="131"/>
                  </a:cubicBezTo>
                  <a:close/>
                  <a:moveTo>
                    <a:pt x="116" y="36"/>
                  </a:moveTo>
                  <a:cubicBezTo>
                    <a:pt x="116" y="36"/>
                    <a:pt x="116" y="36"/>
                    <a:pt x="116" y="36"/>
                  </a:cubicBezTo>
                  <a:cubicBezTo>
                    <a:pt x="123" y="35"/>
                    <a:pt x="129" y="34"/>
                    <a:pt x="130" y="28"/>
                  </a:cubicBezTo>
                  <a:cubicBezTo>
                    <a:pt x="122" y="27"/>
                    <a:pt x="121" y="34"/>
                    <a:pt x="116" y="36"/>
                  </a:cubicBezTo>
                  <a:close/>
                  <a:moveTo>
                    <a:pt x="73" y="36"/>
                  </a:moveTo>
                  <a:cubicBezTo>
                    <a:pt x="73" y="36"/>
                    <a:pt x="73" y="36"/>
                    <a:pt x="73" y="36"/>
                  </a:cubicBezTo>
                  <a:cubicBezTo>
                    <a:pt x="76" y="39"/>
                    <a:pt x="81" y="36"/>
                    <a:pt x="83" y="32"/>
                  </a:cubicBezTo>
                  <a:cubicBezTo>
                    <a:pt x="78" y="32"/>
                    <a:pt x="75" y="33"/>
                    <a:pt x="73" y="36"/>
                  </a:cubicBezTo>
                  <a:close/>
                  <a:moveTo>
                    <a:pt x="75" y="54"/>
                  </a:moveTo>
                  <a:cubicBezTo>
                    <a:pt x="75" y="54"/>
                    <a:pt x="75" y="54"/>
                    <a:pt x="75" y="54"/>
                  </a:cubicBezTo>
                  <a:cubicBezTo>
                    <a:pt x="81" y="53"/>
                    <a:pt x="83" y="48"/>
                    <a:pt x="87" y="44"/>
                  </a:cubicBezTo>
                  <a:cubicBezTo>
                    <a:pt x="78" y="49"/>
                    <a:pt x="61" y="57"/>
                    <a:pt x="63" y="66"/>
                  </a:cubicBezTo>
                  <a:cubicBezTo>
                    <a:pt x="66" y="62"/>
                    <a:pt x="70" y="60"/>
                    <a:pt x="75" y="58"/>
                  </a:cubicBezTo>
                  <a:cubicBezTo>
                    <a:pt x="74" y="62"/>
                    <a:pt x="69" y="62"/>
                    <a:pt x="67" y="66"/>
                  </a:cubicBezTo>
                  <a:cubicBezTo>
                    <a:pt x="80" y="69"/>
                    <a:pt x="84" y="51"/>
                    <a:pt x="99" y="50"/>
                  </a:cubicBezTo>
                  <a:cubicBezTo>
                    <a:pt x="97" y="43"/>
                    <a:pt x="109" y="40"/>
                    <a:pt x="104" y="36"/>
                  </a:cubicBezTo>
                  <a:cubicBezTo>
                    <a:pt x="95" y="41"/>
                    <a:pt x="85" y="56"/>
                    <a:pt x="75" y="54"/>
                  </a:cubicBezTo>
                  <a:close/>
                  <a:moveTo>
                    <a:pt x="61" y="44"/>
                  </a:moveTo>
                  <a:cubicBezTo>
                    <a:pt x="61" y="44"/>
                    <a:pt x="61" y="44"/>
                    <a:pt x="61" y="44"/>
                  </a:cubicBezTo>
                  <a:cubicBezTo>
                    <a:pt x="62" y="44"/>
                    <a:pt x="64" y="44"/>
                    <a:pt x="65" y="44"/>
                  </a:cubicBezTo>
                  <a:cubicBezTo>
                    <a:pt x="65" y="41"/>
                    <a:pt x="68" y="41"/>
                    <a:pt x="67" y="38"/>
                  </a:cubicBezTo>
                  <a:cubicBezTo>
                    <a:pt x="66" y="38"/>
                    <a:pt x="64" y="38"/>
                    <a:pt x="63" y="38"/>
                  </a:cubicBezTo>
                  <a:cubicBezTo>
                    <a:pt x="63" y="41"/>
                    <a:pt x="61" y="41"/>
                    <a:pt x="61" y="44"/>
                  </a:cubicBezTo>
                  <a:close/>
                  <a:moveTo>
                    <a:pt x="118" y="50"/>
                  </a:moveTo>
                  <a:cubicBezTo>
                    <a:pt x="118" y="50"/>
                    <a:pt x="118" y="50"/>
                    <a:pt x="118" y="50"/>
                  </a:cubicBezTo>
                  <a:cubicBezTo>
                    <a:pt x="127" y="50"/>
                    <a:pt x="134" y="47"/>
                    <a:pt x="134" y="38"/>
                  </a:cubicBezTo>
                  <a:cubicBezTo>
                    <a:pt x="127" y="40"/>
                    <a:pt x="119" y="42"/>
                    <a:pt x="118" y="50"/>
                  </a:cubicBezTo>
                  <a:close/>
                  <a:moveTo>
                    <a:pt x="51" y="89"/>
                  </a:moveTo>
                  <a:cubicBezTo>
                    <a:pt x="51" y="89"/>
                    <a:pt x="51" y="89"/>
                    <a:pt x="51" y="89"/>
                  </a:cubicBezTo>
                  <a:cubicBezTo>
                    <a:pt x="62" y="89"/>
                    <a:pt x="63" y="79"/>
                    <a:pt x="71" y="76"/>
                  </a:cubicBezTo>
                  <a:cubicBezTo>
                    <a:pt x="85" y="72"/>
                    <a:pt x="104" y="58"/>
                    <a:pt x="114" y="44"/>
                  </a:cubicBezTo>
                  <a:cubicBezTo>
                    <a:pt x="94" y="47"/>
                    <a:pt x="82" y="74"/>
                    <a:pt x="67" y="70"/>
                  </a:cubicBezTo>
                  <a:cubicBezTo>
                    <a:pt x="69" y="75"/>
                    <a:pt x="47" y="81"/>
                    <a:pt x="51" y="89"/>
                  </a:cubicBezTo>
                  <a:close/>
                  <a:moveTo>
                    <a:pt x="132" y="54"/>
                  </a:moveTo>
                  <a:cubicBezTo>
                    <a:pt x="132" y="54"/>
                    <a:pt x="132" y="54"/>
                    <a:pt x="132" y="54"/>
                  </a:cubicBezTo>
                  <a:cubicBezTo>
                    <a:pt x="133" y="54"/>
                    <a:pt x="135" y="54"/>
                    <a:pt x="136" y="54"/>
                  </a:cubicBezTo>
                  <a:cubicBezTo>
                    <a:pt x="136" y="53"/>
                    <a:pt x="136" y="51"/>
                    <a:pt x="136" y="50"/>
                  </a:cubicBezTo>
                  <a:cubicBezTo>
                    <a:pt x="135" y="50"/>
                    <a:pt x="133" y="50"/>
                    <a:pt x="132" y="50"/>
                  </a:cubicBezTo>
                  <a:cubicBezTo>
                    <a:pt x="132" y="51"/>
                    <a:pt x="132" y="53"/>
                    <a:pt x="132" y="54"/>
                  </a:cubicBezTo>
                  <a:close/>
                  <a:moveTo>
                    <a:pt x="41" y="68"/>
                  </a:moveTo>
                  <a:cubicBezTo>
                    <a:pt x="41" y="68"/>
                    <a:pt x="41" y="68"/>
                    <a:pt x="41" y="68"/>
                  </a:cubicBezTo>
                  <a:cubicBezTo>
                    <a:pt x="48" y="66"/>
                    <a:pt x="52" y="63"/>
                    <a:pt x="55" y="58"/>
                  </a:cubicBezTo>
                  <a:cubicBezTo>
                    <a:pt x="47" y="57"/>
                    <a:pt x="45" y="63"/>
                    <a:pt x="41" y="68"/>
                  </a:cubicBezTo>
                  <a:close/>
                  <a:moveTo>
                    <a:pt x="140" y="58"/>
                  </a:moveTo>
                  <a:cubicBezTo>
                    <a:pt x="140" y="58"/>
                    <a:pt x="140" y="58"/>
                    <a:pt x="140" y="58"/>
                  </a:cubicBezTo>
                  <a:cubicBezTo>
                    <a:pt x="138" y="56"/>
                    <a:pt x="134" y="59"/>
                    <a:pt x="134" y="60"/>
                  </a:cubicBezTo>
                  <a:cubicBezTo>
                    <a:pt x="131" y="67"/>
                    <a:pt x="144" y="61"/>
                    <a:pt x="140" y="58"/>
                  </a:cubicBezTo>
                  <a:close/>
                  <a:moveTo>
                    <a:pt x="61" y="103"/>
                  </a:moveTo>
                  <a:cubicBezTo>
                    <a:pt x="61" y="103"/>
                    <a:pt x="61" y="103"/>
                    <a:pt x="61" y="103"/>
                  </a:cubicBezTo>
                  <a:cubicBezTo>
                    <a:pt x="76" y="95"/>
                    <a:pt x="101" y="95"/>
                    <a:pt x="104" y="76"/>
                  </a:cubicBezTo>
                  <a:cubicBezTo>
                    <a:pt x="96" y="75"/>
                    <a:pt x="92" y="88"/>
                    <a:pt x="87" y="83"/>
                  </a:cubicBezTo>
                  <a:cubicBezTo>
                    <a:pt x="90" y="72"/>
                    <a:pt x="106" y="74"/>
                    <a:pt x="108" y="62"/>
                  </a:cubicBezTo>
                  <a:cubicBezTo>
                    <a:pt x="90" y="65"/>
                    <a:pt x="69" y="82"/>
                    <a:pt x="61" y="103"/>
                  </a:cubicBezTo>
                  <a:close/>
                  <a:moveTo>
                    <a:pt x="124" y="76"/>
                  </a:moveTo>
                  <a:cubicBezTo>
                    <a:pt x="124" y="76"/>
                    <a:pt x="124" y="76"/>
                    <a:pt x="124" y="76"/>
                  </a:cubicBezTo>
                  <a:cubicBezTo>
                    <a:pt x="123" y="83"/>
                    <a:pt x="132" y="75"/>
                    <a:pt x="132" y="72"/>
                  </a:cubicBezTo>
                  <a:cubicBezTo>
                    <a:pt x="126" y="69"/>
                    <a:pt x="131" y="78"/>
                    <a:pt x="124" y="76"/>
                  </a:cubicBezTo>
                  <a:close/>
                  <a:moveTo>
                    <a:pt x="34" y="81"/>
                  </a:moveTo>
                  <a:cubicBezTo>
                    <a:pt x="34" y="81"/>
                    <a:pt x="34" y="81"/>
                    <a:pt x="34" y="81"/>
                  </a:cubicBezTo>
                  <a:cubicBezTo>
                    <a:pt x="36" y="81"/>
                    <a:pt x="39" y="81"/>
                    <a:pt x="41" y="81"/>
                  </a:cubicBezTo>
                  <a:cubicBezTo>
                    <a:pt x="43" y="74"/>
                    <a:pt x="33" y="75"/>
                    <a:pt x="34" y="81"/>
                  </a:cubicBezTo>
                  <a:close/>
                  <a:moveTo>
                    <a:pt x="59" y="127"/>
                  </a:moveTo>
                  <a:cubicBezTo>
                    <a:pt x="59" y="127"/>
                    <a:pt x="59" y="127"/>
                    <a:pt x="59" y="127"/>
                  </a:cubicBezTo>
                  <a:cubicBezTo>
                    <a:pt x="58" y="124"/>
                    <a:pt x="68" y="124"/>
                    <a:pt x="67" y="127"/>
                  </a:cubicBezTo>
                  <a:cubicBezTo>
                    <a:pt x="64" y="134"/>
                    <a:pt x="45" y="136"/>
                    <a:pt x="51" y="146"/>
                  </a:cubicBezTo>
                  <a:cubicBezTo>
                    <a:pt x="66" y="133"/>
                    <a:pt x="89" y="128"/>
                    <a:pt x="106" y="117"/>
                  </a:cubicBezTo>
                  <a:cubicBezTo>
                    <a:pt x="104" y="120"/>
                    <a:pt x="101" y="123"/>
                    <a:pt x="102" y="131"/>
                  </a:cubicBezTo>
                  <a:cubicBezTo>
                    <a:pt x="84" y="136"/>
                    <a:pt x="75" y="152"/>
                    <a:pt x="63" y="162"/>
                  </a:cubicBezTo>
                  <a:cubicBezTo>
                    <a:pt x="53" y="171"/>
                    <a:pt x="35" y="173"/>
                    <a:pt x="30" y="188"/>
                  </a:cubicBezTo>
                  <a:cubicBezTo>
                    <a:pt x="63" y="178"/>
                    <a:pt x="72" y="145"/>
                    <a:pt x="106" y="137"/>
                  </a:cubicBezTo>
                  <a:cubicBezTo>
                    <a:pt x="108" y="125"/>
                    <a:pt x="114" y="118"/>
                    <a:pt x="116" y="107"/>
                  </a:cubicBezTo>
                  <a:cubicBezTo>
                    <a:pt x="103" y="103"/>
                    <a:pt x="90" y="124"/>
                    <a:pt x="79" y="123"/>
                  </a:cubicBezTo>
                  <a:cubicBezTo>
                    <a:pt x="85" y="112"/>
                    <a:pt x="101" y="112"/>
                    <a:pt x="106" y="101"/>
                  </a:cubicBezTo>
                  <a:cubicBezTo>
                    <a:pt x="94" y="95"/>
                    <a:pt x="84" y="114"/>
                    <a:pt x="77" y="113"/>
                  </a:cubicBezTo>
                  <a:cubicBezTo>
                    <a:pt x="79" y="103"/>
                    <a:pt x="92" y="103"/>
                    <a:pt x="97" y="95"/>
                  </a:cubicBezTo>
                  <a:cubicBezTo>
                    <a:pt x="80" y="93"/>
                    <a:pt x="67" y="120"/>
                    <a:pt x="59" y="127"/>
                  </a:cubicBezTo>
                  <a:close/>
                  <a:moveTo>
                    <a:pt x="120" y="107"/>
                  </a:moveTo>
                  <a:cubicBezTo>
                    <a:pt x="120" y="107"/>
                    <a:pt x="120" y="107"/>
                    <a:pt x="120" y="107"/>
                  </a:cubicBezTo>
                  <a:cubicBezTo>
                    <a:pt x="123" y="107"/>
                    <a:pt x="123" y="110"/>
                    <a:pt x="126" y="109"/>
                  </a:cubicBezTo>
                  <a:cubicBezTo>
                    <a:pt x="126" y="106"/>
                    <a:pt x="125" y="104"/>
                    <a:pt x="122" y="103"/>
                  </a:cubicBezTo>
                  <a:cubicBezTo>
                    <a:pt x="122" y="105"/>
                    <a:pt x="121" y="105"/>
                    <a:pt x="120" y="107"/>
                  </a:cubicBezTo>
                  <a:close/>
                  <a:moveTo>
                    <a:pt x="73" y="144"/>
                  </a:moveTo>
                  <a:cubicBezTo>
                    <a:pt x="73" y="144"/>
                    <a:pt x="73" y="144"/>
                    <a:pt x="73" y="144"/>
                  </a:cubicBezTo>
                  <a:cubicBezTo>
                    <a:pt x="80" y="137"/>
                    <a:pt x="93" y="137"/>
                    <a:pt x="97" y="127"/>
                  </a:cubicBezTo>
                  <a:cubicBezTo>
                    <a:pt x="88" y="131"/>
                    <a:pt x="72" y="138"/>
                    <a:pt x="73" y="144"/>
                  </a:cubicBezTo>
                  <a:close/>
                  <a:moveTo>
                    <a:pt x="71" y="164"/>
                  </a:moveTo>
                  <a:cubicBezTo>
                    <a:pt x="71" y="164"/>
                    <a:pt x="71" y="164"/>
                    <a:pt x="71" y="164"/>
                  </a:cubicBezTo>
                  <a:cubicBezTo>
                    <a:pt x="84" y="159"/>
                    <a:pt x="106" y="153"/>
                    <a:pt x="102" y="139"/>
                  </a:cubicBezTo>
                  <a:cubicBezTo>
                    <a:pt x="95" y="150"/>
                    <a:pt x="79" y="153"/>
                    <a:pt x="71" y="164"/>
                  </a:cubicBezTo>
                  <a:close/>
                  <a:moveTo>
                    <a:pt x="45" y="160"/>
                  </a:moveTo>
                  <a:cubicBezTo>
                    <a:pt x="45" y="160"/>
                    <a:pt x="45" y="160"/>
                    <a:pt x="45" y="160"/>
                  </a:cubicBezTo>
                  <a:cubicBezTo>
                    <a:pt x="49" y="153"/>
                    <a:pt x="65" y="148"/>
                    <a:pt x="63" y="142"/>
                  </a:cubicBezTo>
                  <a:cubicBezTo>
                    <a:pt x="58" y="148"/>
                    <a:pt x="43" y="154"/>
                    <a:pt x="45" y="160"/>
                  </a:cubicBezTo>
                  <a:close/>
                  <a:moveTo>
                    <a:pt x="20" y="217"/>
                  </a:moveTo>
                  <a:cubicBezTo>
                    <a:pt x="20" y="217"/>
                    <a:pt x="20" y="217"/>
                    <a:pt x="20" y="217"/>
                  </a:cubicBezTo>
                  <a:cubicBezTo>
                    <a:pt x="43" y="202"/>
                    <a:pt x="67" y="196"/>
                    <a:pt x="91" y="180"/>
                  </a:cubicBezTo>
                  <a:cubicBezTo>
                    <a:pt x="90" y="171"/>
                    <a:pt x="97" y="170"/>
                    <a:pt x="97" y="160"/>
                  </a:cubicBezTo>
                  <a:cubicBezTo>
                    <a:pt x="69" y="171"/>
                    <a:pt x="43" y="178"/>
                    <a:pt x="26" y="202"/>
                  </a:cubicBezTo>
                  <a:cubicBezTo>
                    <a:pt x="49" y="190"/>
                    <a:pt x="68" y="175"/>
                    <a:pt x="89" y="170"/>
                  </a:cubicBezTo>
                  <a:cubicBezTo>
                    <a:pt x="72" y="192"/>
                    <a:pt x="32" y="191"/>
                    <a:pt x="20" y="217"/>
                  </a:cubicBezTo>
                  <a:close/>
                  <a:moveTo>
                    <a:pt x="47" y="225"/>
                  </a:moveTo>
                  <a:cubicBezTo>
                    <a:pt x="47" y="225"/>
                    <a:pt x="47" y="225"/>
                    <a:pt x="47" y="225"/>
                  </a:cubicBezTo>
                  <a:cubicBezTo>
                    <a:pt x="58" y="222"/>
                    <a:pt x="76" y="214"/>
                    <a:pt x="75" y="206"/>
                  </a:cubicBezTo>
                  <a:cubicBezTo>
                    <a:pt x="66" y="213"/>
                    <a:pt x="54" y="216"/>
                    <a:pt x="47" y="225"/>
                  </a:cubicBezTo>
                  <a:close/>
                  <a:moveTo>
                    <a:pt x="14" y="233"/>
                  </a:moveTo>
                  <a:cubicBezTo>
                    <a:pt x="14" y="233"/>
                    <a:pt x="14" y="233"/>
                    <a:pt x="14" y="233"/>
                  </a:cubicBezTo>
                  <a:cubicBezTo>
                    <a:pt x="18" y="233"/>
                    <a:pt x="16" y="238"/>
                    <a:pt x="22" y="237"/>
                  </a:cubicBezTo>
                  <a:cubicBezTo>
                    <a:pt x="28" y="228"/>
                    <a:pt x="33" y="218"/>
                    <a:pt x="41" y="211"/>
                  </a:cubicBezTo>
                  <a:cubicBezTo>
                    <a:pt x="32" y="218"/>
                    <a:pt x="18" y="221"/>
                    <a:pt x="14" y="233"/>
                  </a:cubicBezTo>
                  <a:close/>
                  <a:moveTo>
                    <a:pt x="47" y="247"/>
                  </a:moveTo>
                  <a:cubicBezTo>
                    <a:pt x="47" y="247"/>
                    <a:pt x="47" y="247"/>
                    <a:pt x="47" y="247"/>
                  </a:cubicBezTo>
                  <a:cubicBezTo>
                    <a:pt x="52" y="248"/>
                    <a:pt x="55" y="251"/>
                    <a:pt x="61" y="251"/>
                  </a:cubicBezTo>
                  <a:cubicBezTo>
                    <a:pt x="61" y="245"/>
                    <a:pt x="56" y="243"/>
                    <a:pt x="53" y="239"/>
                  </a:cubicBezTo>
                  <a:cubicBezTo>
                    <a:pt x="53" y="243"/>
                    <a:pt x="48" y="243"/>
                    <a:pt x="47" y="247"/>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8" name="任意多边形 7"/>
            <p:cNvSpPr/>
            <p:nvPr/>
          </p:nvSpPr>
          <p:spPr>
            <a:xfrm>
              <a:off x="3975010" y="3619599"/>
              <a:ext cx="2120990" cy="1543646"/>
            </a:xfrm>
            <a:custGeom>
              <a:avLst/>
              <a:gdLst>
                <a:gd name="connsiteX0" fmla="*/ 1063422 w 2120990"/>
                <a:gd name="connsiteY0" fmla="*/ 620 h 1543646"/>
                <a:gd name="connsiteX1" fmla="*/ 1093684 w 2120990"/>
                <a:gd name="connsiteY1" fmla="*/ 32116 h 1543646"/>
                <a:gd name="connsiteX2" fmla="*/ 1123798 w 2120990"/>
                <a:gd name="connsiteY2" fmla="*/ 103637 h 1543646"/>
                <a:gd name="connsiteX3" fmla="*/ 1153912 w 2120990"/>
                <a:gd name="connsiteY3" fmla="*/ 160101 h 1543646"/>
                <a:gd name="connsiteX4" fmla="*/ 1159362 w 2120990"/>
                <a:gd name="connsiteY4" fmla="*/ 170040 h 1543646"/>
                <a:gd name="connsiteX5" fmla="*/ 1320247 w 2120990"/>
                <a:gd name="connsiteY5" fmla="*/ 167102 h 1543646"/>
                <a:gd name="connsiteX6" fmla="*/ 1636970 w 2120990"/>
                <a:gd name="connsiteY6" fmla="*/ 146270 h 1543646"/>
                <a:gd name="connsiteX7" fmla="*/ 1835592 w 2120990"/>
                <a:gd name="connsiteY7" fmla="*/ 175435 h 1543646"/>
                <a:gd name="connsiteX8" fmla="*/ 1996638 w 2120990"/>
                <a:gd name="connsiteY8" fmla="*/ 246263 h 1543646"/>
                <a:gd name="connsiteX9" fmla="*/ 2028847 w 2120990"/>
                <a:gd name="connsiteY9" fmla="*/ 333757 h 1543646"/>
                <a:gd name="connsiteX10" fmla="*/ 2055688 w 2120990"/>
                <a:gd name="connsiteY10" fmla="*/ 458748 h 1543646"/>
                <a:gd name="connsiteX11" fmla="*/ 2093265 w 2120990"/>
                <a:gd name="connsiteY11" fmla="*/ 637902 h 1543646"/>
                <a:gd name="connsiteX12" fmla="*/ 2120106 w 2120990"/>
                <a:gd name="connsiteY12" fmla="*/ 908717 h 1543646"/>
                <a:gd name="connsiteX13" fmla="*/ 2104001 w 2120990"/>
                <a:gd name="connsiteY13" fmla="*/ 1287857 h 1543646"/>
                <a:gd name="connsiteX14" fmla="*/ 2007374 w 2120990"/>
                <a:gd name="connsiteY14" fmla="*/ 1446180 h 1543646"/>
                <a:gd name="connsiteX15" fmla="*/ 1862433 w 2120990"/>
                <a:gd name="connsiteY15" fmla="*/ 1525341 h 1543646"/>
                <a:gd name="connsiteX16" fmla="*/ 1583288 w 2120990"/>
                <a:gd name="connsiteY16" fmla="*/ 1500343 h 1543646"/>
                <a:gd name="connsiteX17" fmla="*/ 1373929 w 2120990"/>
                <a:gd name="connsiteY17" fmla="*/ 1492010 h 1543646"/>
                <a:gd name="connsiteX18" fmla="*/ 1078679 w 2120990"/>
                <a:gd name="connsiteY18" fmla="*/ 1512842 h 1543646"/>
                <a:gd name="connsiteX19" fmla="*/ 853215 w 2120990"/>
                <a:gd name="connsiteY19" fmla="*/ 1525341 h 1543646"/>
                <a:gd name="connsiteX20" fmla="*/ 606279 w 2120990"/>
                <a:gd name="connsiteY20" fmla="*/ 1542006 h 1543646"/>
                <a:gd name="connsiteX21" fmla="*/ 348606 w 2120990"/>
                <a:gd name="connsiteY21" fmla="*/ 1537840 h 1543646"/>
                <a:gd name="connsiteX22" fmla="*/ 139247 w 2120990"/>
                <a:gd name="connsiteY22" fmla="*/ 1496176 h 1543646"/>
                <a:gd name="connsiteX23" fmla="*/ 26515 w 2120990"/>
                <a:gd name="connsiteY23" fmla="*/ 1421181 h 1543646"/>
                <a:gd name="connsiteX24" fmla="*/ 10411 w 2120990"/>
                <a:gd name="connsiteY24" fmla="*/ 1283691 h 1543646"/>
                <a:gd name="connsiteX25" fmla="*/ 5042 w 2120990"/>
                <a:gd name="connsiteY25" fmla="*/ 437916 h 1543646"/>
                <a:gd name="connsiteX26" fmla="*/ 47988 w 2120990"/>
                <a:gd name="connsiteY26" fmla="*/ 267095 h 1543646"/>
                <a:gd name="connsiteX27" fmla="*/ 327133 w 2120990"/>
                <a:gd name="connsiteY27" fmla="*/ 204599 h 1543646"/>
                <a:gd name="connsiteX28" fmla="*/ 504283 w 2120990"/>
                <a:gd name="connsiteY28" fmla="*/ 183767 h 1543646"/>
                <a:gd name="connsiteX29" fmla="*/ 719011 w 2120990"/>
                <a:gd name="connsiteY29" fmla="*/ 175435 h 1543646"/>
                <a:gd name="connsiteX30" fmla="*/ 863952 w 2120990"/>
                <a:gd name="connsiteY30" fmla="*/ 175435 h 1543646"/>
                <a:gd name="connsiteX31" fmla="*/ 959411 w 2120990"/>
                <a:gd name="connsiteY31" fmla="*/ 173691 h 1543646"/>
                <a:gd name="connsiteX32" fmla="*/ 959582 w 2120990"/>
                <a:gd name="connsiteY32" fmla="*/ 170453 h 1543646"/>
                <a:gd name="connsiteX33" fmla="*/ 969463 w 2120990"/>
                <a:gd name="connsiteY33" fmla="*/ 145043 h 1543646"/>
                <a:gd name="connsiteX34" fmla="*/ 1003341 w 2120990"/>
                <a:gd name="connsiteY34" fmla="*/ 84815 h 1543646"/>
                <a:gd name="connsiteX35" fmla="*/ 1052277 w 2120990"/>
                <a:gd name="connsiteY35" fmla="*/ 2002 h 1543646"/>
                <a:gd name="connsiteX36" fmla="*/ 1063422 w 2120990"/>
                <a:gd name="connsiteY36" fmla="*/ 620 h 1543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20990" h="1543646">
                  <a:moveTo>
                    <a:pt x="1063422" y="620"/>
                  </a:moveTo>
                  <a:cubicBezTo>
                    <a:pt x="1074392" y="3884"/>
                    <a:pt x="1084744" y="19412"/>
                    <a:pt x="1093684" y="32116"/>
                  </a:cubicBezTo>
                  <a:cubicBezTo>
                    <a:pt x="1105603" y="49055"/>
                    <a:pt x="1113760" y="82306"/>
                    <a:pt x="1123798" y="103637"/>
                  </a:cubicBezTo>
                  <a:cubicBezTo>
                    <a:pt x="1133835" y="124967"/>
                    <a:pt x="1148893" y="146926"/>
                    <a:pt x="1153912" y="160101"/>
                  </a:cubicBezTo>
                  <a:lnTo>
                    <a:pt x="1159362" y="170040"/>
                  </a:lnTo>
                  <a:lnTo>
                    <a:pt x="1320247" y="167102"/>
                  </a:lnTo>
                  <a:cubicBezTo>
                    <a:pt x="1449083" y="162241"/>
                    <a:pt x="1551079" y="144881"/>
                    <a:pt x="1636970" y="146270"/>
                  </a:cubicBezTo>
                  <a:cubicBezTo>
                    <a:pt x="1722861" y="147659"/>
                    <a:pt x="1775648" y="158769"/>
                    <a:pt x="1835592" y="175435"/>
                  </a:cubicBezTo>
                  <a:cubicBezTo>
                    <a:pt x="1895537" y="192100"/>
                    <a:pt x="1964429" y="219876"/>
                    <a:pt x="1996638" y="246263"/>
                  </a:cubicBezTo>
                  <a:cubicBezTo>
                    <a:pt x="2028847" y="272650"/>
                    <a:pt x="2019005" y="298343"/>
                    <a:pt x="2028847" y="333757"/>
                  </a:cubicBezTo>
                  <a:cubicBezTo>
                    <a:pt x="2038688" y="369171"/>
                    <a:pt x="2044951" y="408058"/>
                    <a:pt x="2055688" y="458748"/>
                  </a:cubicBezTo>
                  <a:cubicBezTo>
                    <a:pt x="2066424" y="509439"/>
                    <a:pt x="2082529" y="562908"/>
                    <a:pt x="2093265" y="637902"/>
                  </a:cubicBezTo>
                  <a:cubicBezTo>
                    <a:pt x="2104001" y="712897"/>
                    <a:pt x="2118316" y="800391"/>
                    <a:pt x="2120106" y="908717"/>
                  </a:cubicBezTo>
                  <a:cubicBezTo>
                    <a:pt x="2121895" y="1017043"/>
                    <a:pt x="2122790" y="1198280"/>
                    <a:pt x="2104001" y="1287857"/>
                  </a:cubicBezTo>
                  <a:cubicBezTo>
                    <a:pt x="2085213" y="1377434"/>
                    <a:pt x="2047636" y="1406599"/>
                    <a:pt x="2007374" y="1446180"/>
                  </a:cubicBezTo>
                  <a:cubicBezTo>
                    <a:pt x="1967113" y="1485760"/>
                    <a:pt x="1933115" y="1516314"/>
                    <a:pt x="1862433" y="1525341"/>
                  </a:cubicBezTo>
                  <a:cubicBezTo>
                    <a:pt x="1791752" y="1534368"/>
                    <a:pt x="1664705" y="1505898"/>
                    <a:pt x="1583288" y="1500343"/>
                  </a:cubicBezTo>
                  <a:cubicBezTo>
                    <a:pt x="1501871" y="1494787"/>
                    <a:pt x="1458030" y="1489926"/>
                    <a:pt x="1373929" y="1492010"/>
                  </a:cubicBezTo>
                  <a:cubicBezTo>
                    <a:pt x="1289827" y="1494093"/>
                    <a:pt x="1165464" y="1507287"/>
                    <a:pt x="1078679" y="1512842"/>
                  </a:cubicBezTo>
                  <a:cubicBezTo>
                    <a:pt x="991893" y="1518397"/>
                    <a:pt x="853215" y="1525341"/>
                    <a:pt x="853215" y="1525341"/>
                  </a:cubicBezTo>
                  <a:cubicBezTo>
                    <a:pt x="774482" y="1530201"/>
                    <a:pt x="690380" y="1539923"/>
                    <a:pt x="606279" y="1542006"/>
                  </a:cubicBezTo>
                  <a:cubicBezTo>
                    <a:pt x="522177" y="1544090"/>
                    <a:pt x="426444" y="1545478"/>
                    <a:pt x="348606" y="1537840"/>
                  </a:cubicBezTo>
                  <a:cubicBezTo>
                    <a:pt x="270768" y="1530202"/>
                    <a:pt x="192929" y="1515619"/>
                    <a:pt x="139247" y="1496176"/>
                  </a:cubicBezTo>
                  <a:cubicBezTo>
                    <a:pt x="85565" y="1476733"/>
                    <a:pt x="47988" y="1456596"/>
                    <a:pt x="26515" y="1421181"/>
                  </a:cubicBezTo>
                  <a:cubicBezTo>
                    <a:pt x="5042" y="1385767"/>
                    <a:pt x="13989" y="1447568"/>
                    <a:pt x="10411" y="1283691"/>
                  </a:cubicBezTo>
                  <a:cubicBezTo>
                    <a:pt x="6832" y="1119813"/>
                    <a:pt x="-7483" y="549714"/>
                    <a:pt x="5042" y="437916"/>
                  </a:cubicBezTo>
                  <a:cubicBezTo>
                    <a:pt x="17568" y="326119"/>
                    <a:pt x="18463" y="297648"/>
                    <a:pt x="47988" y="267095"/>
                  </a:cubicBezTo>
                  <a:cubicBezTo>
                    <a:pt x="92046" y="221502"/>
                    <a:pt x="251084" y="218487"/>
                    <a:pt x="327133" y="204599"/>
                  </a:cubicBezTo>
                  <a:cubicBezTo>
                    <a:pt x="403183" y="190711"/>
                    <a:pt x="438971" y="188628"/>
                    <a:pt x="504283" y="183767"/>
                  </a:cubicBezTo>
                  <a:cubicBezTo>
                    <a:pt x="569597" y="178906"/>
                    <a:pt x="659066" y="176823"/>
                    <a:pt x="719011" y="175435"/>
                  </a:cubicBezTo>
                  <a:cubicBezTo>
                    <a:pt x="778955" y="174046"/>
                    <a:pt x="863952" y="175435"/>
                    <a:pt x="863952" y="175435"/>
                  </a:cubicBezTo>
                  <a:lnTo>
                    <a:pt x="959411" y="173691"/>
                  </a:lnTo>
                  <a:lnTo>
                    <a:pt x="959582" y="170453"/>
                  </a:lnTo>
                  <a:cubicBezTo>
                    <a:pt x="961621" y="162767"/>
                    <a:pt x="966326" y="153514"/>
                    <a:pt x="969463" y="145043"/>
                  </a:cubicBezTo>
                  <a:cubicBezTo>
                    <a:pt x="975736" y="128104"/>
                    <a:pt x="989539" y="108656"/>
                    <a:pt x="1003341" y="84815"/>
                  </a:cubicBezTo>
                  <a:cubicBezTo>
                    <a:pt x="1017143" y="60975"/>
                    <a:pt x="1037220" y="10785"/>
                    <a:pt x="1052277" y="2002"/>
                  </a:cubicBezTo>
                  <a:cubicBezTo>
                    <a:pt x="1056041" y="-194"/>
                    <a:pt x="1059766" y="-469"/>
                    <a:pt x="1063422" y="620"/>
                  </a:cubicBez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2" name="组合 11"/>
          <p:cNvGrpSpPr/>
          <p:nvPr/>
        </p:nvGrpSpPr>
        <p:grpSpPr>
          <a:xfrm>
            <a:off x="6362526" y="2556148"/>
            <a:ext cx="2120990" cy="3051597"/>
            <a:chOff x="6222910" y="2111648"/>
            <a:chExt cx="2120990" cy="3051597"/>
          </a:xfrm>
        </p:grpSpPr>
        <p:sp>
          <p:nvSpPr>
            <p:cNvPr id="4" name="Freeform 80"/>
            <p:cNvSpPr>
              <a:spLocks noEditPoints="1"/>
            </p:cNvSpPr>
            <p:nvPr/>
          </p:nvSpPr>
          <p:spPr bwMode="auto">
            <a:xfrm rot="9380853">
              <a:off x="6787303" y="2111648"/>
              <a:ext cx="869529" cy="1295780"/>
            </a:xfrm>
            <a:custGeom>
              <a:avLst/>
              <a:gdLst>
                <a:gd name="T0" fmla="*/ 164 w 171"/>
                <a:gd name="T1" fmla="*/ 135 h 261"/>
                <a:gd name="T2" fmla="*/ 63 w 171"/>
                <a:gd name="T3" fmla="*/ 261 h 261"/>
                <a:gd name="T4" fmla="*/ 51 w 171"/>
                <a:gd name="T5" fmla="*/ 111 h 261"/>
                <a:gd name="T6" fmla="*/ 0 w 171"/>
                <a:gd name="T7" fmla="*/ 72 h 261"/>
                <a:gd name="T8" fmla="*/ 132 w 171"/>
                <a:gd name="T9" fmla="*/ 3 h 261"/>
                <a:gd name="T10" fmla="*/ 116 w 171"/>
                <a:gd name="T11" fmla="*/ 36 h 261"/>
                <a:gd name="T12" fmla="*/ 130 w 171"/>
                <a:gd name="T13" fmla="*/ 28 h 261"/>
                <a:gd name="T14" fmla="*/ 73 w 171"/>
                <a:gd name="T15" fmla="*/ 36 h 261"/>
                <a:gd name="T16" fmla="*/ 83 w 171"/>
                <a:gd name="T17" fmla="*/ 32 h 261"/>
                <a:gd name="T18" fmla="*/ 75 w 171"/>
                <a:gd name="T19" fmla="*/ 54 h 261"/>
                <a:gd name="T20" fmla="*/ 87 w 171"/>
                <a:gd name="T21" fmla="*/ 44 h 261"/>
                <a:gd name="T22" fmla="*/ 75 w 171"/>
                <a:gd name="T23" fmla="*/ 58 h 261"/>
                <a:gd name="T24" fmla="*/ 99 w 171"/>
                <a:gd name="T25" fmla="*/ 50 h 261"/>
                <a:gd name="T26" fmla="*/ 75 w 171"/>
                <a:gd name="T27" fmla="*/ 54 h 261"/>
                <a:gd name="T28" fmla="*/ 61 w 171"/>
                <a:gd name="T29" fmla="*/ 44 h 261"/>
                <a:gd name="T30" fmla="*/ 67 w 171"/>
                <a:gd name="T31" fmla="*/ 38 h 261"/>
                <a:gd name="T32" fmla="*/ 61 w 171"/>
                <a:gd name="T33" fmla="*/ 44 h 261"/>
                <a:gd name="T34" fmla="*/ 118 w 171"/>
                <a:gd name="T35" fmla="*/ 50 h 261"/>
                <a:gd name="T36" fmla="*/ 118 w 171"/>
                <a:gd name="T37" fmla="*/ 50 h 261"/>
                <a:gd name="T38" fmla="*/ 51 w 171"/>
                <a:gd name="T39" fmla="*/ 89 h 261"/>
                <a:gd name="T40" fmla="*/ 114 w 171"/>
                <a:gd name="T41" fmla="*/ 44 h 261"/>
                <a:gd name="T42" fmla="*/ 51 w 171"/>
                <a:gd name="T43" fmla="*/ 89 h 261"/>
                <a:gd name="T44" fmla="*/ 132 w 171"/>
                <a:gd name="T45" fmla="*/ 54 h 261"/>
                <a:gd name="T46" fmla="*/ 136 w 171"/>
                <a:gd name="T47" fmla="*/ 50 h 261"/>
                <a:gd name="T48" fmla="*/ 132 w 171"/>
                <a:gd name="T49" fmla="*/ 54 h 261"/>
                <a:gd name="T50" fmla="*/ 41 w 171"/>
                <a:gd name="T51" fmla="*/ 68 h 261"/>
                <a:gd name="T52" fmla="*/ 41 w 171"/>
                <a:gd name="T53" fmla="*/ 68 h 261"/>
                <a:gd name="T54" fmla="*/ 140 w 171"/>
                <a:gd name="T55" fmla="*/ 58 h 261"/>
                <a:gd name="T56" fmla="*/ 140 w 171"/>
                <a:gd name="T57" fmla="*/ 58 h 261"/>
                <a:gd name="T58" fmla="*/ 61 w 171"/>
                <a:gd name="T59" fmla="*/ 103 h 261"/>
                <a:gd name="T60" fmla="*/ 87 w 171"/>
                <a:gd name="T61" fmla="*/ 83 h 261"/>
                <a:gd name="T62" fmla="*/ 61 w 171"/>
                <a:gd name="T63" fmla="*/ 103 h 261"/>
                <a:gd name="T64" fmla="*/ 124 w 171"/>
                <a:gd name="T65" fmla="*/ 76 h 261"/>
                <a:gd name="T66" fmla="*/ 124 w 171"/>
                <a:gd name="T67" fmla="*/ 76 h 261"/>
                <a:gd name="T68" fmla="*/ 34 w 171"/>
                <a:gd name="T69" fmla="*/ 81 h 261"/>
                <a:gd name="T70" fmla="*/ 34 w 171"/>
                <a:gd name="T71" fmla="*/ 81 h 261"/>
                <a:gd name="T72" fmla="*/ 59 w 171"/>
                <a:gd name="T73" fmla="*/ 127 h 261"/>
                <a:gd name="T74" fmla="*/ 51 w 171"/>
                <a:gd name="T75" fmla="*/ 146 h 261"/>
                <a:gd name="T76" fmla="*/ 102 w 171"/>
                <a:gd name="T77" fmla="*/ 131 h 261"/>
                <a:gd name="T78" fmla="*/ 30 w 171"/>
                <a:gd name="T79" fmla="*/ 188 h 261"/>
                <a:gd name="T80" fmla="*/ 116 w 171"/>
                <a:gd name="T81" fmla="*/ 107 h 261"/>
                <a:gd name="T82" fmla="*/ 106 w 171"/>
                <a:gd name="T83" fmla="*/ 101 h 261"/>
                <a:gd name="T84" fmla="*/ 97 w 171"/>
                <a:gd name="T85" fmla="*/ 95 h 261"/>
                <a:gd name="T86" fmla="*/ 120 w 171"/>
                <a:gd name="T87" fmla="*/ 107 h 261"/>
                <a:gd name="T88" fmla="*/ 126 w 171"/>
                <a:gd name="T89" fmla="*/ 109 h 261"/>
                <a:gd name="T90" fmla="*/ 120 w 171"/>
                <a:gd name="T91" fmla="*/ 107 h 261"/>
                <a:gd name="T92" fmla="*/ 73 w 171"/>
                <a:gd name="T93" fmla="*/ 144 h 261"/>
                <a:gd name="T94" fmla="*/ 73 w 171"/>
                <a:gd name="T95" fmla="*/ 144 h 261"/>
                <a:gd name="T96" fmla="*/ 71 w 171"/>
                <a:gd name="T97" fmla="*/ 164 h 261"/>
                <a:gd name="T98" fmla="*/ 71 w 171"/>
                <a:gd name="T99" fmla="*/ 164 h 261"/>
                <a:gd name="T100" fmla="*/ 45 w 171"/>
                <a:gd name="T101" fmla="*/ 160 h 261"/>
                <a:gd name="T102" fmla="*/ 45 w 171"/>
                <a:gd name="T103" fmla="*/ 160 h 261"/>
                <a:gd name="T104" fmla="*/ 20 w 171"/>
                <a:gd name="T105" fmla="*/ 217 h 261"/>
                <a:gd name="T106" fmla="*/ 97 w 171"/>
                <a:gd name="T107" fmla="*/ 160 h 261"/>
                <a:gd name="T108" fmla="*/ 89 w 171"/>
                <a:gd name="T109" fmla="*/ 170 h 261"/>
                <a:gd name="T110" fmla="*/ 47 w 171"/>
                <a:gd name="T111" fmla="*/ 225 h 261"/>
                <a:gd name="T112" fmla="*/ 75 w 171"/>
                <a:gd name="T113" fmla="*/ 206 h 261"/>
                <a:gd name="T114" fmla="*/ 14 w 171"/>
                <a:gd name="T115" fmla="*/ 233 h 261"/>
                <a:gd name="T116" fmla="*/ 22 w 171"/>
                <a:gd name="T117" fmla="*/ 237 h 261"/>
                <a:gd name="T118" fmla="*/ 14 w 171"/>
                <a:gd name="T119" fmla="*/ 233 h 261"/>
                <a:gd name="T120" fmla="*/ 47 w 171"/>
                <a:gd name="T121" fmla="*/ 247 h 261"/>
                <a:gd name="T122" fmla="*/ 53 w 171"/>
                <a:gd name="T123" fmla="*/ 239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1" h="261">
                  <a:moveTo>
                    <a:pt x="171" y="131"/>
                  </a:moveTo>
                  <a:cubicBezTo>
                    <a:pt x="168" y="131"/>
                    <a:pt x="162" y="129"/>
                    <a:pt x="164" y="135"/>
                  </a:cubicBezTo>
                  <a:cubicBezTo>
                    <a:pt x="152" y="127"/>
                    <a:pt x="139" y="120"/>
                    <a:pt x="124" y="115"/>
                  </a:cubicBezTo>
                  <a:cubicBezTo>
                    <a:pt x="102" y="162"/>
                    <a:pt x="86" y="214"/>
                    <a:pt x="63" y="261"/>
                  </a:cubicBezTo>
                  <a:cubicBezTo>
                    <a:pt x="45" y="259"/>
                    <a:pt x="23" y="245"/>
                    <a:pt x="2" y="239"/>
                  </a:cubicBezTo>
                  <a:cubicBezTo>
                    <a:pt x="14" y="192"/>
                    <a:pt x="36" y="155"/>
                    <a:pt x="51" y="111"/>
                  </a:cubicBezTo>
                  <a:cubicBezTo>
                    <a:pt x="45" y="106"/>
                    <a:pt x="42" y="106"/>
                    <a:pt x="47" y="97"/>
                  </a:cubicBezTo>
                  <a:cubicBezTo>
                    <a:pt x="36" y="84"/>
                    <a:pt x="15" y="81"/>
                    <a:pt x="0" y="72"/>
                  </a:cubicBezTo>
                  <a:cubicBezTo>
                    <a:pt x="31" y="36"/>
                    <a:pt x="88" y="28"/>
                    <a:pt x="126" y="1"/>
                  </a:cubicBezTo>
                  <a:cubicBezTo>
                    <a:pt x="129" y="0"/>
                    <a:pt x="130" y="3"/>
                    <a:pt x="132" y="3"/>
                  </a:cubicBezTo>
                  <a:cubicBezTo>
                    <a:pt x="144" y="46"/>
                    <a:pt x="157" y="89"/>
                    <a:pt x="171" y="131"/>
                  </a:cubicBezTo>
                  <a:close/>
                  <a:moveTo>
                    <a:pt x="116" y="36"/>
                  </a:moveTo>
                  <a:cubicBezTo>
                    <a:pt x="116" y="36"/>
                    <a:pt x="116" y="36"/>
                    <a:pt x="116" y="36"/>
                  </a:cubicBezTo>
                  <a:cubicBezTo>
                    <a:pt x="123" y="35"/>
                    <a:pt x="129" y="34"/>
                    <a:pt x="130" y="28"/>
                  </a:cubicBezTo>
                  <a:cubicBezTo>
                    <a:pt x="122" y="27"/>
                    <a:pt x="121" y="34"/>
                    <a:pt x="116" y="36"/>
                  </a:cubicBezTo>
                  <a:close/>
                  <a:moveTo>
                    <a:pt x="73" y="36"/>
                  </a:moveTo>
                  <a:cubicBezTo>
                    <a:pt x="73" y="36"/>
                    <a:pt x="73" y="36"/>
                    <a:pt x="73" y="36"/>
                  </a:cubicBezTo>
                  <a:cubicBezTo>
                    <a:pt x="76" y="39"/>
                    <a:pt x="81" y="36"/>
                    <a:pt x="83" y="32"/>
                  </a:cubicBezTo>
                  <a:cubicBezTo>
                    <a:pt x="78" y="32"/>
                    <a:pt x="75" y="33"/>
                    <a:pt x="73" y="36"/>
                  </a:cubicBezTo>
                  <a:close/>
                  <a:moveTo>
                    <a:pt x="75" y="54"/>
                  </a:moveTo>
                  <a:cubicBezTo>
                    <a:pt x="75" y="54"/>
                    <a:pt x="75" y="54"/>
                    <a:pt x="75" y="54"/>
                  </a:cubicBezTo>
                  <a:cubicBezTo>
                    <a:pt x="81" y="53"/>
                    <a:pt x="83" y="48"/>
                    <a:pt x="87" y="44"/>
                  </a:cubicBezTo>
                  <a:cubicBezTo>
                    <a:pt x="78" y="49"/>
                    <a:pt x="61" y="57"/>
                    <a:pt x="63" y="66"/>
                  </a:cubicBezTo>
                  <a:cubicBezTo>
                    <a:pt x="66" y="62"/>
                    <a:pt x="70" y="60"/>
                    <a:pt x="75" y="58"/>
                  </a:cubicBezTo>
                  <a:cubicBezTo>
                    <a:pt x="74" y="62"/>
                    <a:pt x="69" y="62"/>
                    <a:pt x="67" y="66"/>
                  </a:cubicBezTo>
                  <a:cubicBezTo>
                    <a:pt x="80" y="69"/>
                    <a:pt x="84" y="51"/>
                    <a:pt x="99" y="50"/>
                  </a:cubicBezTo>
                  <a:cubicBezTo>
                    <a:pt x="97" y="43"/>
                    <a:pt x="109" y="40"/>
                    <a:pt x="104" y="36"/>
                  </a:cubicBezTo>
                  <a:cubicBezTo>
                    <a:pt x="95" y="41"/>
                    <a:pt x="85" y="56"/>
                    <a:pt x="75" y="54"/>
                  </a:cubicBezTo>
                  <a:close/>
                  <a:moveTo>
                    <a:pt x="61" y="44"/>
                  </a:moveTo>
                  <a:cubicBezTo>
                    <a:pt x="61" y="44"/>
                    <a:pt x="61" y="44"/>
                    <a:pt x="61" y="44"/>
                  </a:cubicBezTo>
                  <a:cubicBezTo>
                    <a:pt x="62" y="44"/>
                    <a:pt x="64" y="44"/>
                    <a:pt x="65" y="44"/>
                  </a:cubicBezTo>
                  <a:cubicBezTo>
                    <a:pt x="65" y="41"/>
                    <a:pt x="68" y="41"/>
                    <a:pt x="67" y="38"/>
                  </a:cubicBezTo>
                  <a:cubicBezTo>
                    <a:pt x="66" y="38"/>
                    <a:pt x="64" y="38"/>
                    <a:pt x="63" y="38"/>
                  </a:cubicBezTo>
                  <a:cubicBezTo>
                    <a:pt x="63" y="41"/>
                    <a:pt x="61" y="41"/>
                    <a:pt x="61" y="44"/>
                  </a:cubicBezTo>
                  <a:close/>
                  <a:moveTo>
                    <a:pt x="118" y="50"/>
                  </a:moveTo>
                  <a:cubicBezTo>
                    <a:pt x="118" y="50"/>
                    <a:pt x="118" y="50"/>
                    <a:pt x="118" y="50"/>
                  </a:cubicBezTo>
                  <a:cubicBezTo>
                    <a:pt x="127" y="50"/>
                    <a:pt x="134" y="47"/>
                    <a:pt x="134" y="38"/>
                  </a:cubicBezTo>
                  <a:cubicBezTo>
                    <a:pt x="127" y="40"/>
                    <a:pt x="119" y="42"/>
                    <a:pt x="118" y="50"/>
                  </a:cubicBezTo>
                  <a:close/>
                  <a:moveTo>
                    <a:pt x="51" y="89"/>
                  </a:moveTo>
                  <a:cubicBezTo>
                    <a:pt x="51" y="89"/>
                    <a:pt x="51" y="89"/>
                    <a:pt x="51" y="89"/>
                  </a:cubicBezTo>
                  <a:cubicBezTo>
                    <a:pt x="62" y="89"/>
                    <a:pt x="63" y="79"/>
                    <a:pt x="71" y="76"/>
                  </a:cubicBezTo>
                  <a:cubicBezTo>
                    <a:pt x="85" y="72"/>
                    <a:pt x="104" y="58"/>
                    <a:pt x="114" y="44"/>
                  </a:cubicBezTo>
                  <a:cubicBezTo>
                    <a:pt x="94" y="47"/>
                    <a:pt x="82" y="74"/>
                    <a:pt x="67" y="70"/>
                  </a:cubicBezTo>
                  <a:cubicBezTo>
                    <a:pt x="69" y="75"/>
                    <a:pt x="47" y="81"/>
                    <a:pt x="51" y="89"/>
                  </a:cubicBezTo>
                  <a:close/>
                  <a:moveTo>
                    <a:pt x="132" y="54"/>
                  </a:moveTo>
                  <a:cubicBezTo>
                    <a:pt x="132" y="54"/>
                    <a:pt x="132" y="54"/>
                    <a:pt x="132" y="54"/>
                  </a:cubicBezTo>
                  <a:cubicBezTo>
                    <a:pt x="133" y="54"/>
                    <a:pt x="135" y="54"/>
                    <a:pt x="136" y="54"/>
                  </a:cubicBezTo>
                  <a:cubicBezTo>
                    <a:pt x="136" y="53"/>
                    <a:pt x="136" y="51"/>
                    <a:pt x="136" y="50"/>
                  </a:cubicBezTo>
                  <a:cubicBezTo>
                    <a:pt x="135" y="50"/>
                    <a:pt x="133" y="50"/>
                    <a:pt x="132" y="50"/>
                  </a:cubicBezTo>
                  <a:cubicBezTo>
                    <a:pt x="132" y="51"/>
                    <a:pt x="132" y="53"/>
                    <a:pt x="132" y="54"/>
                  </a:cubicBezTo>
                  <a:close/>
                  <a:moveTo>
                    <a:pt x="41" y="68"/>
                  </a:moveTo>
                  <a:cubicBezTo>
                    <a:pt x="41" y="68"/>
                    <a:pt x="41" y="68"/>
                    <a:pt x="41" y="68"/>
                  </a:cubicBezTo>
                  <a:cubicBezTo>
                    <a:pt x="48" y="66"/>
                    <a:pt x="52" y="63"/>
                    <a:pt x="55" y="58"/>
                  </a:cubicBezTo>
                  <a:cubicBezTo>
                    <a:pt x="47" y="57"/>
                    <a:pt x="45" y="63"/>
                    <a:pt x="41" y="68"/>
                  </a:cubicBezTo>
                  <a:close/>
                  <a:moveTo>
                    <a:pt x="140" y="58"/>
                  </a:moveTo>
                  <a:cubicBezTo>
                    <a:pt x="140" y="58"/>
                    <a:pt x="140" y="58"/>
                    <a:pt x="140" y="58"/>
                  </a:cubicBezTo>
                  <a:cubicBezTo>
                    <a:pt x="138" y="56"/>
                    <a:pt x="134" y="59"/>
                    <a:pt x="134" y="60"/>
                  </a:cubicBezTo>
                  <a:cubicBezTo>
                    <a:pt x="131" y="67"/>
                    <a:pt x="144" y="61"/>
                    <a:pt x="140" y="58"/>
                  </a:cubicBezTo>
                  <a:close/>
                  <a:moveTo>
                    <a:pt x="61" y="103"/>
                  </a:moveTo>
                  <a:cubicBezTo>
                    <a:pt x="61" y="103"/>
                    <a:pt x="61" y="103"/>
                    <a:pt x="61" y="103"/>
                  </a:cubicBezTo>
                  <a:cubicBezTo>
                    <a:pt x="76" y="95"/>
                    <a:pt x="101" y="95"/>
                    <a:pt x="104" y="76"/>
                  </a:cubicBezTo>
                  <a:cubicBezTo>
                    <a:pt x="96" y="75"/>
                    <a:pt x="92" y="88"/>
                    <a:pt x="87" y="83"/>
                  </a:cubicBezTo>
                  <a:cubicBezTo>
                    <a:pt x="90" y="72"/>
                    <a:pt x="106" y="74"/>
                    <a:pt x="108" y="62"/>
                  </a:cubicBezTo>
                  <a:cubicBezTo>
                    <a:pt x="90" y="65"/>
                    <a:pt x="69" y="82"/>
                    <a:pt x="61" y="103"/>
                  </a:cubicBezTo>
                  <a:close/>
                  <a:moveTo>
                    <a:pt x="124" y="76"/>
                  </a:moveTo>
                  <a:cubicBezTo>
                    <a:pt x="124" y="76"/>
                    <a:pt x="124" y="76"/>
                    <a:pt x="124" y="76"/>
                  </a:cubicBezTo>
                  <a:cubicBezTo>
                    <a:pt x="123" y="83"/>
                    <a:pt x="132" y="75"/>
                    <a:pt x="132" y="72"/>
                  </a:cubicBezTo>
                  <a:cubicBezTo>
                    <a:pt x="126" y="69"/>
                    <a:pt x="131" y="78"/>
                    <a:pt x="124" y="76"/>
                  </a:cubicBezTo>
                  <a:close/>
                  <a:moveTo>
                    <a:pt x="34" y="81"/>
                  </a:moveTo>
                  <a:cubicBezTo>
                    <a:pt x="34" y="81"/>
                    <a:pt x="34" y="81"/>
                    <a:pt x="34" y="81"/>
                  </a:cubicBezTo>
                  <a:cubicBezTo>
                    <a:pt x="36" y="81"/>
                    <a:pt x="39" y="81"/>
                    <a:pt x="41" y="81"/>
                  </a:cubicBezTo>
                  <a:cubicBezTo>
                    <a:pt x="43" y="74"/>
                    <a:pt x="33" y="75"/>
                    <a:pt x="34" y="81"/>
                  </a:cubicBezTo>
                  <a:close/>
                  <a:moveTo>
                    <a:pt x="59" y="127"/>
                  </a:moveTo>
                  <a:cubicBezTo>
                    <a:pt x="59" y="127"/>
                    <a:pt x="59" y="127"/>
                    <a:pt x="59" y="127"/>
                  </a:cubicBezTo>
                  <a:cubicBezTo>
                    <a:pt x="58" y="124"/>
                    <a:pt x="68" y="124"/>
                    <a:pt x="67" y="127"/>
                  </a:cubicBezTo>
                  <a:cubicBezTo>
                    <a:pt x="64" y="134"/>
                    <a:pt x="45" y="136"/>
                    <a:pt x="51" y="146"/>
                  </a:cubicBezTo>
                  <a:cubicBezTo>
                    <a:pt x="66" y="133"/>
                    <a:pt x="89" y="128"/>
                    <a:pt x="106" y="117"/>
                  </a:cubicBezTo>
                  <a:cubicBezTo>
                    <a:pt x="104" y="120"/>
                    <a:pt x="101" y="123"/>
                    <a:pt x="102" y="131"/>
                  </a:cubicBezTo>
                  <a:cubicBezTo>
                    <a:pt x="84" y="136"/>
                    <a:pt x="75" y="152"/>
                    <a:pt x="63" y="162"/>
                  </a:cubicBezTo>
                  <a:cubicBezTo>
                    <a:pt x="53" y="171"/>
                    <a:pt x="35" y="173"/>
                    <a:pt x="30" y="188"/>
                  </a:cubicBezTo>
                  <a:cubicBezTo>
                    <a:pt x="63" y="178"/>
                    <a:pt x="72" y="145"/>
                    <a:pt x="106" y="137"/>
                  </a:cubicBezTo>
                  <a:cubicBezTo>
                    <a:pt x="108" y="125"/>
                    <a:pt x="114" y="118"/>
                    <a:pt x="116" y="107"/>
                  </a:cubicBezTo>
                  <a:cubicBezTo>
                    <a:pt x="103" y="103"/>
                    <a:pt x="90" y="124"/>
                    <a:pt x="79" y="123"/>
                  </a:cubicBezTo>
                  <a:cubicBezTo>
                    <a:pt x="85" y="112"/>
                    <a:pt x="101" y="112"/>
                    <a:pt x="106" y="101"/>
                  </a:cubicBezTo>
                  <a:cubicBezTo>
                    <a:pt x="94" y="95"/>
                    <a:pt x="84" y="114"/>
                    <a:pt x="77" y="113"/>
                  </a:cubicBezTo>
                  <a:cubicBezTo>
                    <a:pt x="79" y="103"/>
                    <a:pt x="92" y="103"/>
                    <a:pt x="97" y="95"/>
                  </a:cubicBezTo>
                  <a:cubicBezTo>
                    <a:pt x="80" y="93"/>
                    <a:pt x="67" y="120"/>
                    <a:pt x="59" y="127"/>
                  </a:cubicBezTo>
                  <a:close/>
                  <a:moveTo>
                    <a:pt x="120" y="107"/>
                  </a:moveTo>
                  <a:cubicBezTo>
                    <a:pt x="120" y="107"/>
                    <a:pt x="120" y="107"/>
                    <a:pt x="120" y="107"/>
                  </a:cubicBezTo>
                  <a:cubicBezTo>
                    <a:pt x="123" y="107"/>
                    <a:pt x="123" y="110"/>
                    <a:pt x="126" y="109"/>
                  </a:cubicBezTo>
                  <a:cubicBezTo>
                    <a:pt x="126" y="106"/>
                    <a:pt x="125" y="104"/>
                    <a:pt x="122" y="103"/>
                  </a:cubicBezTo>
                  <a:cubicBezTo>
                    <a:pt x="122" y="105"/>
                    <a:pt x="121" y="105"/>
                    <a:pt x="120" y="107"/>
                  </a:cubicBezTo>
                  <a:close/>
                  <a:moveTo>
                    <a:pt x="73" y="144"/>
                  </a:moveTo>
                  <a:cubicBezTo>
                    <a:pt x="73" y="144"/>
                    <a:pt x="73" y="144"/>
                    <a:pt x="73" y="144"/>
                  </a:cubicBezTo>
                  <a:cubicBezTo>
                    <a:pt x="80" y="137"/>
                    <a:pt x="93" y="137"/>
                    <a:pt x="97" y="127"/>
                  </a:cubicBezTo>
                  <a:cubicBezTo>
                    <a:pt x="88" y="131"/>
                    <a:pt x="72" y="138"/>
                    <a:pt x="73" y="144"/>
                  </a:cubicBezTo>
                  <a:close/>
                  <a:moveTo>
                    <a:pt x="71" y="164"/>
                  </a:moveTo>
                  <a:cubicBezTo>
                    <a:pt x="71" y="164"/>
                    <a:pt x="71" y="164"/>
                    <a:pt x="71" y="164"/>
                  </a:cubicBezTo>
                  <a:cubicBezTo>
                    <a:pt x="84" y="159"/>
                    <a:pt x="106" y="153"/>
                    <a:pt x="102" y="139"/>
                  </a:cubicBezTo>
                  <a:cubicBezTo>
                    <a:pt x="95" y="150"/>
                    <a:pt x="79" y="153"/>
                    <a:pt x="71" y="164"/>
                  </a:cubicBezTo>
                  <a:close/>
                  <a:moveTo>
                    <a:pt x="45" y="160"/>
                  </a:moveTo>
                  <a:cubicBezTo>
                    <a:pt x="45" y="160"/>
                    <a:pt x="45" y="160"/>
                    <a:pt x="45" y="160"/>
                  </a:cubicBezTo>
                  <a:cubicBezTo>
                    <a:pt x="49" y="153"/>
                    <a:pt x="65" y="148"/>
                    <a:pt x="63" y="142"/>
                  </a:cubicBezTo>
                  <a:cubicBezTo>
                    <a:pt x="58" y="148"/>
                    <a:pt x="43" y="154"/>
                    <a:pt x="45" y="160"/>
                  </a:cubicBezTo>
                  <a:close/>
                  <a:moveTo>
                    <a:pt x="20" y="217"/>
                  </a:moveTo>
                  <a:cubicBezTo>
                    <a:pt x="20" y="217"/>
                    <a:pt x="20" y="217"/>
                    <a:pt x="20" y="217"/>
                  </a:cubicBezTo>
                  <a:cubicBezTo>
                    <a:pt x="43" y="202"/>
                    <a:pt x="67" y="196"/>
                    <a:pt x="91" y="180"/>
                  </a:cubicBezTo>
                  <a:cubicBezTo>
                    <a:pt x="90" y="171"/>
                    <a:pt x="97" y="170"/>
                    <a:pt x="97" y="160"/>
                  </a:cubicBezTo>
                  <a:cubicBezTo>
                    <a:pt x="69" y="171"/>
                    <a:pt x="43" y="178"/>
                    <a:pt x="26" y="202"/>
                  </a:cubicBezTo>
                  <a:cubicBezTo>
                    <a:pt x="49" y="190"/>
                    <a:pt x="68" y="175"/>
                    <a:pt x="89" y="170"/>
                  </a:cubicBezTo>
                  <a:cubicBezTo>
                    <a:pt x="72" y="192"/>
                    <a:pt x="32" y="191"/>
                    <a:pt x="20" y="217"/>
                  </a:cubicBezTo>
                  <a:close/>
                  <a:moveTo>
                    <a:pt x="47" y="225"/>
                  </a:moveTo>
                  <a:cubicBezTo>
                    <a:pt x="47" y="225"/>
                    <a:pt x="47" y="225"/>
                    <a:pt x="47" y="225"/>
                  </a:cubicBezTo>
                  <a:cubicBezTo>
                    <a:pt x="58" y="222"/>
                    <a:pt x="76" y="214"/>
                    <a:pt x="75" y="206"/>
                  </a:cubicBezTo>
                  <a:cubicBezTo>
                    <a:pt x="66" y="213"/>
                    <a:pt x="54" y="216"/>
                    <a:pt x="47" y="225"/>
                  </a:cubicBezTo>
                  <a:close/>
                  <a:moveTo>
                    <a:pt x="14" y="233"/>
                  </a:moveTo>
                  <a:cubicBezTo>
                    <a:pt x="14" y="233"/>
                    <a:pt x="14" y="233"/>
                    <a:pt x="14" y="233"/>
                  </a:cubicBezTo>
                  <a:cubicBezTo>
                    <a:pt x="18" y="233"/>
                    <a:pt x="16" y="238"/>
                    <a:pt x="22" y="237"/>
                  </a:cubicBezTo>
                  <a:cubicBezTo>
                    <a:pt x="28" y="228"/>
                    <a:pt x="33" y="218"/>
                    <a:pt x="41" y="211"/>
                  </a:cubicBezTo>
                  <a:cubicBezTo>
                    <a:pt x="32" y="218"/>
                    <a:pt x="18" y="221"/>
                    <a:pt x="14" y="233"/>
                  </a:cubicBezTo>
                  <a:close/>
                  <a:moveTo>
                    <a:pt x="47" y="247"/>
                  </a:moveTo>
                  <a:cubicBezTo>
                    <a:pt x="47" y="247"/>
                    <a:pt x="47" y="247"/>
                    <a:pt x="47" y="247"/>
                  </a:cubicBezTo>
                  <a:cubicBezTo>
                    <a:pt x="52" y="248"/>
                    <a:pt x="55" y="251"/>
                    <a:pt x="61" y="251"/>
                  </a:cubicBezTo>
                  <a:cubicBezTo>
                    <a:pt x="61" y="245"/>
                    <a:pt x="56" y="243"/>
                    <a:pt x="53" y="239"/>
                  </a:cubicBezTo>
                  <a:cubicBezTo>
                    <a:pt x="53" y="243"/>
                    <a:pt x="48" y="243"/>
                    <a:pt x="47" y="247"/>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9" name="任意多边形 8"/>
            <p:cNvSpPr/>
            <p:nvPr/>
          </p:nvSpPr>
          <p:spPr>
            <a:xfrm>
              <a:off x="6222910" y="3619599"/>
              <a:ext cx="2120990" cy="1543646"/>
            </a:xfrm>
            <a:custGeom>
              <a:avLst/>
              <a:gdLst>
                <a:gd name="connsiteX0" fmla="*/ 1063422 w 2120990"/>
                <a:gd name="connsiteY0" fmla="*/ 620 h 1543646"/>
                <a:gd name="connsiteX1" fmla="*/ 1093684 w 2120990"/>
                <a:gd name="connsiteY1" fmla="*/ 32116 h 1543646"/>
                <a:gd name="connsiteX2" fmla="*/ 1123798 w 2120990"/>
                <a:gd name="connsiteY2" fmla="*/ 103637 h 1543646"/>
                <a:gd name="connsiteX3" fmla="*/ 1153912 w 2120990"/>
                <a:gd name="connsiteY3" fmla="*/ 160101 h 1543646"/>
                <a:gd name="connsiteX4" fmla="*/ 1159362 w 2120990"/>
                <a:gd name="connsiteY4" fmla="*/ 170040 h 1543646"/>
                <a:gd name="connsiteX5" fmla="*/ 1320247 w 2120990"/>
                <a:gd name="connsiteY5" fmla="*/ 167102 h 1543646"/>
                <a:gd name="connsiteX6" fmla="*/ 1636970 w 2120990"/>
                <a:gd name="connsiteY6" fmla="*/ 146270 h 1543646"/>
                <a:gd name="connsiteX7" fmla="*/ 1835592 w 2120990"/>
                <a:gd name="connsiteY7" fmla="*/ 175435 h 1543646"/>
                <a:gd name="connsiteX8" fmla="*/ 1996638 w 2120990"/>
                <a:gd name="connsiteY8" fmla="*/ 246263 h 1543646"/>
                <a:gd name="connsiteX9" fmla="*/ 2028847 w 2120990"/>
                <a:gd name="connsiteY9" fmla="*/ 333757 h 1543646"/>
                <a:gd name="connsiteX10" fmla="*/ 2055688 w 2120990"/>
                <a:gd name="connsiteY10" fmla="*/ 458748 h 1543646"/>
                <a:gd name="connsiteX11" fmla="*/ 2093265 w 2120990"/>
                <a:gd name="connsiteY11" fmla="*/ 637902 h 1543646"/>
                <a:gd name="connsiteX12" fmla="*/ 2120106 w 2120990"/>
                <a:gd name="connsiteY12" fmla="*/ 908717 h 1543646"/>
                <a:gd name="connsiteX13" fmla="*/ 2104001 w 2120990"/>
                <a:gd name="connsiteY13" fmla="*/ 1287857 h 1543646"/>
                <a:gd name="connsiteX14" fmla="*/ 2007374 w 2120990"/>
                <a:gd name="connsiteY14" fmla="*/ 1446180 h 1543646"/>
                <a:gd name="connsiteX15" fmla="*/ 1862433 w 2120990"/>
                <a:gd name="connsiteY15" fmla="*/ 1525341 h 1543646"/>
                <a:gd name="connsiteX16" fmla="*/ 1583288 w 2120990"/>
                <a:gd name="connsiteY16" fmla="*/ 1500343 h 1543646"/>
                <a:gd name="connsiteX17" fmla="*/ 1373929 w 2120990"/>
                <a:gd name="connsiteY17" fmla="*/ 1492010 h 1543646"/>
                <a:gd name="connsiteX18" fmla="*/ 1078679 w 2120990"/>
                <a:gd name="connsiteY18" fmla="*/ 1512842 h 1543646"/>
                <a:gd name="connsiteX19" fmla="*/ 853215 w 2120990"/>
                <a:gd name="connsiteY19" fmla="*/ 1525341 h 1543646"/>
                <a:gd name="connsiteX20" fmla="*/ 606279 w 2120990"/>
                <a:gd name="connsiteY20" fmla="*/ 1542006 h 1543646"/>
                <a:gd name="connsiteX21" fmla="*/ 348606 w 2120990"/>
                <a:gd name="connsiteY21" fmla="*/ 1537840 h 1543646"/>
                <a:gd name="connsiteX22" fmla="*/ 139247 w 2120990"/>
                <a:gd name="connsiteY22" fmla="*/ 1496176 h 1543646"/>
                <a:gd name="connsiteX23" fmla="*/ 26515 w 2120990"/>
                <a:gd name="connsiteY23" fmla="*/ 1421181 h 1543646"/>
                <a:gd name="connsiteX24" fmla="*/ 10411 w 2120990"/>
                <a:gd name="connsiteY24" fmla="*/ 1283691 h 1543646"/>
                <a:gd name="connsiteX25" fmla="*/ 5042 w 2120990"/>
                <a:gd name="connsiteY25" fmla="*/ 437916 h 1543646"/>
                <a:gd name="connsiteX26" fmla="*/ 47988 w 2120990"/>
                <a:gd name="connsiteY26" fmla="*/ 267095 h 1543646"/>
                <a:gd name="connsiteX27" fmla="*/ 327133 w 2120990"/>
                <a:gd name="connsiteY27" fmla="*/ 204599 h 1543646"/>
                <a:gd name="connsiteX28" fmla="*/ 504283 w 2120990"/>
                <a:gd name="connsiteY28" fmla="*/ 183767 h 1543646"/>
                <a:gd name="connsiteX29" fmla="*/ 719011 w 2120990"/>
                <a:gd name="connsiteY29" fmla="*/ 175435 h 1543646"/>
                <a:gd name="connsiteX30" fmla="*/ 863952 w 2120990"/>
                <a:gd name="connsiteY30" fmla="*/ 175435 h 1543646"/>
                <a:gd name="connsiteX31" fmla="*/ 959411 w 2120990"/>
                <a:gd name="connsiteY31" fmla="*/ 173691 h 1543646"/>
                <a:gd name="connsiteX32" fmla="*/ 959582 w 2120990"/>
                <a:gd name="connsiteY32" fmla="*/ 170453 h 1543646"/>
                <a:gd name="connsiteX33" fmla="*/ 969463 w 2120990"/>
                <a:gd name="connsiteY33" fmla="*/ 145043 h 1543646"/>
                <a:gd name="connsiteX34" fmla="*/ 1003341 w 2120990"/>
                <a:gd name="connsiteY34" fmla="*/ 84815 h 1543646"/>
                <a:gd name="connsiteX35" fmla="*/ 1052277 w 2120990"/>
                <a:gd name="connsiteY35" fmla="*/ 2002 h 1543646"/>
                <a:gd name="connsiteX36" fmla="*/ 1063422 w 2120990"/>
                <a:gd name="connsiteY36" fmla="*/ 620 h 1543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20990" h="1543646">
                  <a:moveTo>
                    <a:pt x="1063422" y="620"/>
                  </a:moveTo>
                  <a:cubicBezTo>
                    <a:pt x="1074392" y="3884"/>
                    <a:pt x="1084744" y="19412"/>
                    <a:pt x="1093684" y="32116"/>
                  </a:cubicBezTo>
                  <a:cubicBezTo>
                    <a:pt x="1105603" y="49055"/>
                    <a:pt x="1113760" y="82306"/>
                    <a:pt x="1123798" y="103637"/>
                  </a:cubicBezTo>
                  <a:cubicBezTo>
                    <a:pt x="1133835" y="124967"/>
                    <a:pt x="1148893" y="146926"/>
                    <a:pt x="1153912" y="160101"/>
                  </a:cubicBezTo>
                  <a:lnTo>
                    <a:pt x="1159362" y="170040"/>
                  </a:lnTo>
                  <a:lnTo>
                    <a:pt x="1320247" y="167102"/>
                  </a:lnTo>
                  <a:cubicBezTo>
                    <a:pt x="1449083" y="162241"/>
                    <a:pt x="1551079" y="144881"/>
                    <a:pt x="1636970" y="146270"/>
                  </a:cubicBezTo>
                  <a:cubicBezTo>
                    <a:pt x="1722861" y="147659"/>
                    <a:pt x="1775648" y="158769"/>
                    <a:pt x="1835592" y="175435"/>
                  </a:cubicBezTo>
                  <a:cubicBezTo>
                    <a:pt x="1895537" y="192100"/>
                    <a:pt x="1964429" y="219876"/>
                    <a:pt x="1996638" y="246263"/>
                  </a:cubicBezTo>
                  <a:cubicBezTo>
                    <a:pt x="2028847" y="272650"/>
                    <a:pt x="2019005" y="298343"/>
                    <a:pt x="2028847" y="333757"/>
                  </a:cubicBezTo>
                  <a:cubicBezTo>
                    <a:pt x="2038688" y="369171"/>
                    <a:pt x="2044951" y="408058"/>
                    <a:pt x="2055688" y="458748"/>
                  </a:cubicBezTo>
                  <a:cubicBezTo>
                    <a:pt x="2066424" y="509439"/>
                    <a:pt x="2082529" y="562908"/>
                    <a:pt x="2093265" y="637902"/>
                  </a:cubicBezTo>
                  <a:cubicBezTo>
                    <a:pt x="2104001" y="712897"/>
                    <a:pt x="2118316" y="800391"/>
                    <a:pt x="2120106" y="908717"/>
                  </a:cubicBezTo>
                  <a:cubicBezTo>
                    <a:pt x="2121895" y="1017043"/>
                    <a:pt x="2122790" y="1198280"/>
                    <a:pt x="2104001" y="1287857"/>
                  </a:cubicBezTo>
                  <a:cubicBezTo>
                    <a:pt x="2085213" y="1377434"/>
                    <a:pt x="2047636" y="1406599"/>
                    <a:pt x="2007374" y="1446180"/>
                  </a:cubicBezTo>
                  <a:cubicBezTo>
                    <a:pt x="1967113" y="1485760"/>
                    <a:pt x="1933115" y="1516314"/>
                    <a:pt x="1862433" y="1525341"/>
                  </a:cubicBezTo>
                  <a:cubicBezTo>
                    <a:pt x="1791752" y="1534368"/>
                    <a:pt x="1664705" y="1505898"/>
                    <a:pt x="1583288" y="1500343"/>
                  </a:cubicBezTo>
                  <a:cubicBezTo>
                    <a:pt x="1501871" y="1494787"/>
                    <a:pt x="1458030" y="1489926"/>
                    <a:pt x="1373929" y="1492010"/>
                  </a:cubicBezTo>
                  <a:cubicBezTo>
                    <a:pt x="1289827" y="1494093"/>
                    <a:pt x="1165464" y="1507287"/>
                    <a:pt x="1078679" y="1512842"/>
                  </a:cubicBezTo>
                  <a:cubicBezTo>
                    <a:pt x="991893" y="1518397"/>
                    <a:pt x="853215" y="1525341"/>
                    <a:pt x="853215" y="1525341"/>
                  </a:cubicBezTo>
                  <a:cubicBezTo>
                    <a:pt x="774482" y="1530201"/>
                    <a:pt x="690380" y="1539923"/>
                    <a:pt x="606279" y="1542006"/>
                  </a:cubicBezTo>
                  <a:cubicBezTo>
                    <a:pt x="522177" y="1544090"/>
                    <a:pt x="426444" y="1545478"/>
                    <a:pt x="348606" y="1537840"/>
                  </a:cubicBezTo>
                  <a:cubicBezTo>
                    <a:pt x="270768" y="1530202"/>
                    <a:pt x="192929" y="1515619"/>
                    <a:pt x="139247" y="1496176"/>
                  </a:cubicBezTo>
                  <a:cubicBezTo>
                    <a:pt x="85565" y="1476733"/>
                    <a:pt x="47988" y="1456596"/>
                    <a:pt x="26515" y="1421181"/>
                  </a:cubicBezTo>
                  <a:cubicBezTo>
                    <a:pt x="5042" y="1385767"/>
                    <a:pt x="13989" y="1447568"/>
                    <a:pt x="10411" y="1283691"/>
                  </a:cubicBezTo>
                  <a:cubicBezTo>
                    <a:pt x="6832" y="1119813"/>
                    <a:pt x="-7483" y="549714"/>
                    <a:pt x="5042" y="437916"/>
                  </a:cubicBezTo>
                  <a:cubicBezTo>
                    <a:pt x="17568" y="326119"/>
                    <a:pt x="18463" y="297648"/>
                    <a:pt x="47988" y="267095"/>
                  </a:cubicBezTo>
                  <a:cubicBezTo>
                    <a:pt x="92046" y="221502"/>
                    <a:pt x="251084" y="218487"/>
                    <a:pt x="327133" y="204599"/>
                  </a:cubicBezTo>
                  <a:cubicBezTo>
                    <a:pt x="403183" y="190711"/>
                    <a:pt x="438971" y="188628"/>
                    <a:pt x="504283" y="183767"/>
                  </a:cubicBezTo>
                  <a:cubicBezTo>
                    <a:pt x="569597" y="178906"/>
                    <a:pt x="659066" y="176823"/>
                    <a:pt x="719011" y="175435"/>
                  </a:cubicBezTo>
                  <a:cubicBezTo>
                    <a:pt x="778955" y="174046"/>
                    <a:pt x="863952" y="175435"/>
                    <a:pt x="863952" y="175435"/>
                  </a:cubicBezTo>
                  <a:lnTo>
                    <a:pt x="959411" y="173691"/>
                  </a:lnTo>
                  <a:lnTo>
                    <a:pt x="959582" y="170453"/>
                  </a:lnTo>
                  <a:cubicBezTo>
                    <a:pt x="961621" y="162767"/>
                    <a:pt x="966326" y="153514"/>
                    <a:pt x="969463" y="145043"/>
                  </a:cubicBezTo>
                  <a:cubicBezTo>
                    <a:pt x="975736" y="128104"/>
                    <a:pt x="989539" y="108656"/>
                    <a:pt x="1003341" y="84815"/>
                  </a:cubicBezTo>
                  <a:cubicBezTo>
                    <a:pt x="1017143" y="60975"/>
                    <a:pt x="1037220" y="10785"/>
                    <a:pt x="1052277" y="2002"/>
                  </a:cubicBezTo>
                  <a:cubicBezTo>
                    <a:pt x="1056041" y="-194"/>
                    <a:pt x="1059766" y="-469"/>
                    <a:pt x="1063422" y="620"/>
                  </a:cubicBez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1" name="组合 10"/>
          <p:cNvGrpSpPr/>
          <p:nvPr/>
        </p:nvGrpSpPr>
        <p:grpSpPr>
          <a:xfrm>
            <a:off x="8953410" y="2556147"/>
            <a:ext cx="2120990" cy="3051598"/>
            <a:chOff x="8458110" y="2111647"/>
            <a:chExt cx="2120990" cy="3051598"/>
          </a:xfrm>
        </p:grpSpPr>
        <p:sp>
          <p:nvSpPr>
            <p:cNvPr id="5" name="Freeform 80"/>
            <p:cNvSpPr>
              <a:spLocks noEditPoints="1"/>
            </p:cNvSpPr>
            <p:nvPr/>
          </p:nvSpPr>
          <p:spPr bwMode="auto">
            <a:xfrm rot="9380853">
              <a:off x="9039436" y="2111647"/>
              <a:ext cx="869529" cy="1295780"/>
            </a:xfrm>
            <a:custGeom>
              <a:avLst/>
              <a:gdLst>
                <a:gd name="T0" fmla="*/ 164 w 171"/>
                <a:gd name="T1" fmla="*/ 135 h 261"/>
                <a:gd name="T2" fmla="*/ 63 w 171"/>
                <a:gd name="T3" fmla="*/ 261 h 261"/>
                <a:gd name="T4" fmla="*/ 51 w 171"/>
                <a:gd name="T5" fmla="*/ 111 h 261"/>
                <a:gd name="T6" fmla="*/ 0 w 171"/>
                <a:gd name="T7" fmla="*/ 72 h 261"/>
                <a:gd name="T8" fmla="*/ 132 w 171"/>
                <a:gd name="T9" fmla="*/ 3 h 261"/>
                <a:gd name="T10" fmla="*/ 116 w 171"/>
                <a:gd name="T11" fmla="*/ 36 h 261"/>
                <a:gd name="T12" fmla="*/ 130 w 171"/>
                <a:gd name="T13" fmla="*/ 28 h 261"/>
                <a:gd name="T14" fmla="*/ 73 w 171"/>
                <a:gd name="T15" fmla="*/ 36 h 261"/>
                <a:gd name="T16" fmla="*/ 83 w 171"/>
                <a:gd name="T17" fmla="*/ 32 h 261"/>
                <a:gd name="T18" fmla="*/ 75 w 171"/>
                <a:gd name="T19" fmla="*/ 54 h 261"/>
                <a:gd name="T20" fmla="*/ 87 w 171"/>
                <a:gd name="T21" fmla="*/ 44 h 261"/>
                <a:gd name="T22" fmla="*/ 75 w 171"/>
                <a:gd name="T23" fmla="*/ 58 h 261"/>
                <a:gd name="T24" fmla="*/ 99 w 171"/>
                <a:gd name="T25" fmla="*/ 50 h 261"/>
                <a:gd name="T26" fmla="*/ 75 w 171"/>
                <a:gd name="T27" fmla="*/ 54 h 261"/>
                <a:gd name="T28" fmla="*/ 61 w 171"/>
                <a:gd name="T29" fmla="*/ 44 h 261"/>
                <a:gd name="T30" fmla="*/ 67 w 171"/>
                <a:gd name="T31" fmla="*/ 38 h 261"/>
                <a:gd name="T32" fmla="*/ 61 w 171"/>
                <a:gd name="T33" fmla="*/ 44 h 261"/>
                <a:gd name="T34" fmla="*/ 118 w 171"/>
                <a:gd name="T35" fmla="*/ 50 h 261"/>
                <a:gd name="T36" fmla="*/ 118 w 171"/>
                <a:gd name="T37" fmla="*/ 50 h 261"/>
                <a:gd name="T38" fmla="*/ 51 w 171"/>
                <a:gd name="T39" fmla="*/ 89 h 261"/>
                <a:gd name="T40" fmla="*/ 114 w 171"/>
                <a:gd name="T41" fmla="*/ 44 h 261"/>
                <a:gd name="T42" fmla="*/ 51 w 171"/>
                <a:gd name="T43" fmla="*/ 89 h 261"/>
                <a:gd name="T44" fmla="*/ 132 w 171"/>
                <a:gd name="T45" fmla="*/ 54 h 261"/>
                <a:gd name="T46" fmla="*/ 136 w 171"/>
                <a:gd name="T47" fmla="*/ 50 h 261"/>
                <a:gd name="T48" fmla="*/ 132 w 171"/>
                <a:gd name="T49" fmla="*/ 54 h 261"/>
                <a:gd name="T50" fmla="*/ 41 w 171"/>
                <a:gd name="T51" fmla="*/ 68 h 261"/>
                <a:gd name="T52" fmla="*/ 41 w 171"/>
                <a:gd name="T53" fmla="*/ 68 h 261"/>
                <a:gd name="T54" fmla="*/ 140 w 171"/>
                <a:gd name="T55" fmla="*/ 58 h 261"/>
                <a:gd name="T56" fmla="*/ 140 w 171"/>
                <a:gd name="T57" fmla="*/ 58 h 261"/>
                <a:gd name="T58" fmla="*/ 61 w 171"/>
                <a:gd name="T59" fmla="*/ 103 h 261"/>
                <a:gd name="T60" fmla="*/ 87 w 171"/>
                <a:gd name="T61" fmla="*/ 83 h 261"/>
                <a:gd name="T62" fmla="*/ 61 w 171"/>
                <a:gd name="T63" fmla="*/ 103 h 261"/>
                <a:gd name="T64" fmla="*/ 124 w 171"/>
                <a:gd name="T65" fmla="*/ 76 h 261"/>
                <a:gd name="T66" fmla="*/ 124 w 171"/>
                <a:gd name="T67" fmla="*/ 76 h 261"/>
                <a:gd name="T68" fmla="*/ 34 w 171"/>
                <a:gd name="T69" fmla="*/ 81 h 261"/>
                <a:gd name="T70" fmla="*/ 34 w 171"/>
                <a:gd name="T71" fmla="*/ 81 h 261"/>
                <a:gd name="T72" fmla="*/ 59 w 171"/>
                <a:gd name="T73" fmla="*/ 127 h 261"/>
                <a:gd name="T74" fmla="*/ 51 w 171"/>
                <a:gd name="T75" fmla="*/ 146 h 261"/>
                <a:gd name="T76" fmla="*/ 102 w 171"/>
                <a:gd name="T77" fmla="*/ 131 h 261"/>
                <a:gd name="T78" fmla="*/ 30 w 171"/>
                <a:gd name="T79" fmla="*/ 188 h 261"/>
                <a:gd name="T80" fmla="*/ 116 w 171"/>
                <a:gd name="T81" fmla="*/ 107 h 261"/>
                <a:gd name="T82" fmla="*/ 106 w 171"/>
                <a:gd name="T83" fmla="*/ 101 h 261"/>
                <a:gd name="T84" fmla="*/ 97 w 171"/>
                <a:gd name="T85" fmla="*/ 95 h 261"/>
                <a:gd name="T86" fmla="*/ 120 w 171"/>
                <a:gd name="T87" fmla="*/ 107 h 261"/>
                <a:gd name="T88" fmla="*/ 126 w 171"/>
                <a:gd name="T89" fmla="*/ 109 h 261"/>
                <a:gd name="T90" fmla="*/ 120 w 171"/>
                <a:gd name="T91" fmla="*/ 107 h 261"/>
                <a:gd name="T92" fmla="*/ 73 w 171"/>
                <a:gd name="T93" fmla="*/ 144 h 261"/>
                <a:gd name="T94" fmla="*/ 73 w 171"/>
                <a:gd name="T95" fmla="*/ 144 h 261"/>
                <a:gd name="T96" fmla="*/ 71 w 171"/>
                <a:gd name="T97" fmla="*/ 164 h 261"/>
                <a:gd name="T98" fmla="*/ 71 w 171"/>
                <a:gd name="T99" fmla="*/ 164 h 261"/>
                <a:gd name="T100" fmla="*/ 45 w 171"/>
                <a:gd name="T101" fmla="*/ 160 h 261"/>
                <a:gd name="T102" fmla="*/ 45 w 171"/>
                <a:gd name="T103" fmla="*/ 160 h 261"/>
                <a:gd name="T104" fmla="*/ 20 w 171"/>
                <a:gd name="T105" fmla="*/ 217 h 261"/>
                <a:gd name="T106" fmla="*/ 97 w 171"/>
                <a:gd name="T107" fmla="*/ 160 h 261"/>
                <a:gd name="T108" fmla="*/ 89 w 171"/>
                <a:gd name="T109" fmla="*/ 170 h 261"/>
                <a:gd name="T110" fmla="*/ 47 w 171"/>
                <a:gd name="T111" fmla="*/ 225 h 261"/>
                <a:gd name="T112" fmla="*/ 75 w 171"/>
                <a:gd name="T113" fmla="*/ 206 h 261"/>
                <a:gd name="T114" fmla="*/ 14 w 171"/>
                <a:gd name="T115" fmla="*/ 233 h 261"/>
                <a:gd name="T116" fmla="*/ 22 w 171"/>
                <a:gd name="T117" fmla="*/ 237 h 261"/>
                <a:gd name="T118" fmla="*/ 14 w 171"/>
                <a:gd name="T119" fmla="*/ 233 h 261"/>
                <a:gd name="T120" fmla="*/ 47 w 171"/>
                <a:gd name="T121" fmla="*/ 247 h 261"/>
                <a:gd name="T122" fmla="*/ 53 w 171"/>
                <a:gd name="T123" fmla="*/ 239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1" h="261">
                  <a:moveTo>
                    <a:pt x="171" y="131"/>
                  </a:moveTo>
                  <a:cubicBezTo>
                    <a:pt x="168" y="131"/>
                    <a:pt x="162" y="129"/>
                    <a:pt x="164" y="135"/>
                  </a:cubicBezTo>
                  <a:cubicBezTo>
                    <a:pt x="152" y="127"/>
                    <a:pt x="139" y="120"/>
                    <a:pt x="124" y="115"/>
                  </a:cubicBezTo>
                  <a:cubicBezTo>
                    <a:pt x="102" y="162"/>
                    <a:pt x="86" y="214"/>
                    <a:pt x="63" y="261"/>
                  </a:cubicBezTo>
                  <a:cubicBezTo>
                    <a:pt x="45" y="259"/>
                    <a:pt x="23" y="245"/>
                    <a:pt x="2" y="239"/>
                  </a:cubicBezTo>
                  <a:cubicBezTo>
                    <a:pt x="14" y="192"/>
                    <a:pt x="36" y="155"/>
                    <a:pt x="51" y="111"/>
                  </a:cubicBezTo>
                  <a:cubicBezTo>
                    <a:pt x="45" y="106"/>
                    <a:pt x="42" y="106"/>
                    <a:pt x="47" y="97"/>
                  </a:cubicBezTo>
                  <a:cubicBezTo>
                    <a:pt x="36" y="84"/>
                    <a:pt x="15" y="81"/>
                    <a:pt x="0" y="72"/>
                  </a:cubicBezTo>
                  <a:cubicBezTo>
                    <a:pt x="31" y="36"/>
                    <a:pt x="88" y="28"/>
                    <a:pt x="126" y="1"/>
                  </a:cubicBezTo>
                  <a:cubicBezTo>
                    <a:pt x="129" y="0"/>
                    <a:pt x="130" y="3"/>
                    <a:pt x="132" y="3"/>
                  </a:cubicBezTo>
                  <a:cubicBezTo>
                    <a:pt x="144" y="46"/>
                    <a:pt x="157" y="89"/>
                    <a:pt x="171" y="131"/>
                  </a:cubicBezTo>
                  <a:close/>
                  <a:moveTo>
                    <a:pt x="116" y="36"/>
                  </a:moveTo>
                  <a:cubicBezTo>
                    <a:pt x="116" y="36"/>
                    <a:pt x="116" y="36"/>
                    <a:pt x="116" y="36"/>
                  </a:cubicBezTo>
                  <a:cubicBezTo>
                    <a:pt x="123" y="35"/>
                    <a:pt x="129" y="34"/>
                    <a:pt x="130" y="28"/>
                  </a:cubicBezTo>
                  <a:cubicBezTo>
                    <a:pt x="122" y="27"/>
                    <a:pt x="121" y="34"/>
                    <a:pt x="116" y="36"/>
                  </a:cubicBezTo>
                  <a:close/>
                  <a:moveTo>
                    <a:pt x="73" y="36"/>
                  </a:moveTo>
                  <a:cubicBezTo>
                    <a:pt x="73" y="36"/>
                    <a:pt x="73" y="36"/>
                    <a:pt x="73" y="36"/>
                  </a:cubicBezTo>
                  <a:cubicBezTo>
                    <a:pt x="76" y="39"/>
                    <a:pt x="81" y="36"/>
                    <a:pt x="83" y="32"/>
                  </a:cubicBezTo>
                  <a:cubicBezTo>
                    <a:pt x="78" y="32"/>
                    <a:pt x="75" y="33"/>
                    <a:pt x="73" y="36"/>
                  </a:cubicBezTo>
                  <a:close/>
                  <a:moveTo>
                    <a:pt x="75" y="54"/>
                  </a:moveTo>
                  <a:cubicBezTo>
                    <a:pt x="75" y="54"/>
                    <a:pt x="75" y="54"/>
                    <a:pt x="75" y="54"/>
                  </a:cubicBezTo>
                  <a:cubicBezTo>
                    <a:pt x="81" y="53"/>
                    <a:pt x="83" y="48"/>
                    <a:pt x="87" y="44"/>
                  </a:cubicBezTo>
                  <a:cubicBezTo>
                    <a:pt x="78" y="49"/>
                    <a:pt x="61" y="57"/>
                    <a:pt x="63" y="66"/>
                  </a:cubicBezTo>
                  <a:cubicBezTo>
                    <a:pt x="66" y="62"/>
                    <a:pt x="70" y="60"/>
                    <a:pt x="75" y="58"/>
                  </a:cubicBezTo>
                  <a:cubicBezTo>
                    <a:pt x="74" y="62"/>
                    <a:pt x="69" y="62"/>
                    <a:pt x="67" y="66"/>
                  </a:cubicBezTo>
                  <a:cubicBezTo>
                    <a:pt x="80" y="69"/>
                    <a:pt x="84" y="51"/>
                    <a:pt x="99" y="50"/>
                  </a:cubicBezTo>
                  <a:cubicBezTo>
                    <a:pt x="97" y="43"/>
                    <a:pt x="109" y="40"/>
                    <a:pt x="104" y="36"/>
                  </a:cubicBezTo>
                  <a:cubicBezTo>
                    <a:pt x="95" y="41"/>
                    <a:pt x="85" y="56"/>
                    <a:pt x="75" y="54"/>
                  </a:cubicBezTo>
                  <a:close/>
                  <a:moveTo>
                    <a:pt x="61" y="44"/>
                  </a:moveTo>
                  <a:cubicBezTo>
                    <a:pt x="61" y="44"/>
                    <a:pt x="61" y="44"/>
                    <a:pt x="61" y="44"/>
                  </a:cubicBezTo>
                  <a:cubicBezTo>
                    <a:pt x="62" y="44"/>
                    <a:pt x="64" y="44"/>
                    <a:pt x="65" y="44"/>
                  </a:cubicBezTo>
                  <a:cubicBezTo>
                    <a:pt x="65" y="41"/>
                    <a:pt x="68" y="41"/>
                    <a:pt x="67" y="38"/>
                  </a:cubicBezTo>
                  <a:cubicBezTo>
                    <a:pt x="66" y="38"/>
                    <a:pt x="64" y="38"/>
                    <a:pt x="63" y="38"/>
                  </a:cubicBezTo>
                  <a:cubicBezTo>
                    <a:pt x="63" y="41"/>
                    <a:pt x="61" y="41"/>
                    <a:pt x="61" y="44"/>
                  </a:cubicBezTo>
                  <a:close/>
                  <a:moveTo>
                    <a:pt x="118" y="50"/>
                  </a:moveTo>
                  <a:cubicBezTo>
                    <a:pt x="118" y="50"/>
                    <a:pt x="118" y="50"/>
                    <a:pt x="118" y="50"/>
                  </a:cubicBezTo>
                  <a:cubicBezTo>
                    <a:pt x="127" y="50"/>
                    <a:pt x="134" y="47"/>
                    <a:pt x="134" y="38"/>
                  </a:cubicBezTo>
                  <a:cubicBezTo>
                    <a:pt x="127" y="40"/>
                    <a:pt x="119" y="42"/>
                    <a:pt x="118" y="50"/>
                  </a:cubicBezTo>
                  <a:close/>
                  <a:moveTo>
                    <a:pt x="51" y="89"/>
                  </a:moveTo>
                  <a:cubicBezTo>
                    <a:pt x="51" y="89"/>
                    <a:pt x="51" y="89"/>
                    <a:pt x="51" y="89"/>
                  </a:cubicBezTo>
                  <a:cubicBezTo>
                    <a:pt x="62" y="89"/>
                    <a:pt x="63" y="79"/>
                    <a:pt x="71" y="76"/>
                  </a:cubicBezTo>
                  <a:cubicBezTo>
                    <a:pt x="85" y="72"/>
                    <a:pt x="104" y="58"/>
                    <a:pt x="114" y="44"/>
                  </a:cubicBezTo>
                  <a:cubicBezTo>
                    <a:pt x="94" y="47"/>
                    <a:pt x="82" y="74"/>
                    <a:pt x="67" y="70"/>
                  </a:cubicBezTo>
                  <a:cubicBezTo>
                    <a:pt x="69" y="75"/>
                    <a:pt x="47" y="81"/>
                    <a:pt x="51" y="89"/>
                  </a:cubicBezTo>
                  <a:close/>
                  <a:moveTo>
                    <a:pt x="132" y="54"/>
                  </a:moveTo>
                  <a:cubicBezTo>
                    <a:pt x="132" y="54"/>
                    <a:pt x="132" y="54"/>
                    <a:pt x="132" y="54"/>
                  </a:cubicBezTo>
                  <a:cubicBezTo>
                    <a:pt x="133" y="54"/>
                    <a:pt x="135" y="54"/>
                    <a:pt x="136" y="54"/>
                  </a:cubicBezTo>
                  <a:cubicBezTo>
                    <a:pt x="136" y="53"/>
                    <a:pt x="136" y="51"/>
                    <a:pt x="136" y="50"/>
                  </a:cubicBezTo>
                  <a:cubicBezTo>
                    <a:pt x="135" y="50"/>
                    <a:pt x="133" y="50"/>
                    <a:pt x="132" y="50"/>
                  </a:cubicBezTo>
                  <a:cubicBezTo>
                    <a:pt x="132" y="51"/>
                    <a:pt x="132" y="53"/>
                    <a:pt x="132" y="54"/>
                  </a:cubicBezTo>
                  <a:close/>
                  <a:moveTo>
                    <a:pt x="41" y="68"/>
                  </a:moveTo>
                  <a:cubicBezTo>
                    <a:pt x="41" y="68"/>
                    <a:pt x="41" y="68"/>
                    <a:pt x="41" y="68"/>
                  </a:cubicBezTo>
                  <a:cubicBezTo>
                    <a:pt x="48" y="66"/>
                    <a:pt x="52" y="63"/>
                    <a:pt x="55" y="58"/>
                  </a:cubicBezTo>
                  <a:cubicBezTo>
                    <a:pt x="47" y="57"/>
                    <a:pt x="45" y="63"/>
                    <a:pt x="41" y="68"/>
                  </a:cubicBezTo>
                  <a:close/>
                  <a:moveTo>
                    <a:pt x="140" y="58"/>
                  </a:moveTo>
                  <a:cubicBezTo>
                    <a:pt x="140" y="58"/>
                    <a:pt x="140" y="58"/>
                    <a:pt x="140" y="58"/>
                  </a:cubicBezTo>
                  <a:cubicBezTo>
                    <a:pt x="138" y="56"/>
                    <a:pt x="134" y="59"/>
                    <a:pt x="134" y="60"/>
                  </a:cubicBezTo>
                  <a:cubicBezTo>
                    <a:pt x="131" y="67"/>
                    <a:pt x="144" y="61"/>
                    <a:pt x="140" y="58"/>
                  </a:cubicBezTo>
                  <a:close/>
                  <a:moveTo>
                    <a:pt x="61" y="103"/>
                  </a:moveTo>
                  <a:cubicBezTo>
                    <a:pt x="61" y="103"/>
                    <a:pt x="61" y="103"/>
                    <a:pt x="61" y="103"/>
                  </a:cubicBezTo>
                  <a:cubicBezTo>
                    <a:pt x="76" y="95"/>
                    <a:pt x="101" y="95"/>
                    <a:pt x="104" y="76"/>
                  </a:cubicBezTo>
                  <a:cubicBezTo>
                    <a:pt x="96" y="75"/>
                    <a:pt x="92" y="88"/>
                    <a:pt x="87" y="83"/>
                  </a:cubicBezTo>
                  <a:cubicBezTo>
                    <a:pt x="90" y="72"/>
                    <a:pt x="106" y="74"/>
                    <a:pt x="108" y="62"/>
                  </a:cubicBezTo>
                  <a:cubicBezTo>
                    <a:pt x="90" y="65"/>
                    <a:pt x="69" y="82"/>
                    <a:pt x="61" y="103"/>
                  </a:cubicBezTo>
                  <a:close/>
                  <a:moveTo>
                    <a:pt x="124" y="76"/>
                  </a:moveTo>
                  <a:cubicBezTo>
                    <a:pt x="124" y="76"/>
                    <a:pt x="124" y="76"/>
                    <a:pt x="124" y="76"/>
                  </a:cubicBezTo>
                  <a:cubicBezTo>
                    <a:pt x="123" y="83"/>
                    <a:pt x="132" y="75"/>
                    <a:pt x="132" y="72"/>
                  </a:cubicBezTo>
                  <a:cubicBezTo>
                    <a:pt x="126" y="69"/>
                    <a:pt x="131" y="78"/>
                    <a:pt x="124" y="76"/>
                  </a:cubicBezTo>
                  <a:close/>
                  <a:moveTo>
                    <a:pt x="34" y="81"/>
                  </a:moveTo>
                  <a:cubicBezTo>
                    <a:pt x="34" y="81"/>
                    <a:pt x="34" y="81"/>
                    <a:pt x="34" y="81"/>
                  </a:cubicBezTo>
                  <a:cubicBezTo>
                    <a:pt x="36" y="81"/>
                    <a:pt x="39" y="81"/>
                    <a:pt x="41" y="81"/>
                  </a:cubicBezTo>
                  <a:cubicBezTo>
                    <a:pt x="43" y="74"/>
                    <a:pt x="33" y="75"/>
                    <a:pt x="34" y="81"/>
                  </a:cubicBezTo>
                  <a:close/>
                  <a:moveTo>
                    <a:pt x="59" y="127"/>
                  </a:moveTo>
                  <a:cubicBezTo>
                    <a:pt x="59" y="127"/>
                    <a:pt x="59" y="127"/>
                    <a:pt x="59" y="127"/>
                  </a:cubicBezTo>
                  <a:cubicBezTo>
                    <a:pt x="58" y="124"/>
                    <a:pt x="68" y="124"/>
                    <a:pt x="67" y="127"/>
                  </a:cubicBezTo>
                  <a:cubicBezTo>
                    <a:pt x="64" y="134"/>
                    <a:pt x="45" y="136"/>
                    <a:pt x="51" y="146"/>
                  </a:cubicBezTo>
                  <a:cubicBezTo>
                    <a:pt x="66" y="133"/>
                    <a:pt x="89" y="128"/>
                    <a:pt x="106" y="117"/>
                  </a:cubicBezTo>
                  <a:cubicBezTo>
                    <a:pt x="104" y="120"/>
                    <a:pt x="101" y="123"/>
                    <a:pt x="102" y="131"/>
                  </a:cubicBezTo>
                  <a:cubicBezTo>
                    <a:pt x="84" y="136"/>
                    <a:pt x="75" y="152"/>
                    <a:pt x="63" y="162"/>
                  </a:cubicBezTo>
                  <a:cubicBezTo>
                    <a:pt x="53" y="171"/>
                    <a:pt x="35" y="173"/>
                    <a:pt x="30" y="188"/>
                  </a:cubicBezTo>
                  <a:cubicBezTo>
                    <a:pt x="63" y="178"/>
                    <a:pt x="72" y="145"/>
                    <a:pt x="106" y="137"/>
                  </a:cubicBezTo>
                  <a:cubicBezTo>
                    <a:pt x="108" y="125"/>
                    <a:pt x="114" y="118"/>
                    <a:pt x="116" y="107"/>
                  </a:cubicBezTo>
                  <a:cubicBezTo>
                    <a:pt x="103" y="103"/>
                    <a:pt x="90" y="124"/>
                    <a:pt x="79" y="123"/>
                  </a:cubicBezTo>
                  <a:cubicBezTo>
                    <a:pt x="85" y="112"/>
                    <a:pt x="101" y="112"/>
                    <a:pt x="106" y="101"/>
                  </a:cubicBezTo>
                  <a:cubicBezTo>
                    <a:pt x="94" y="95"/>
                    <a:pt x="84" y="114"/>
                    <a:pt x="77" y="113"/>
                  </a:cubicBezTo>
                  <a:cubicBezTo>
                    <a:pt x="79" y="103"/>
                    <a:pt x="92" y="103"/>
                    <a:pt x="97" y="95"/>
                  </a:cubicBezTo>
                  <a:cubicBezTo>
                    <a:pt x="80" y="93"/>
                    <a:pt x="67" y="120"/>
                    <a:pt x="59" y="127"/>
                  </a:cubicBezTo>
                  <a:close/>
                  <a:moveTo>
                    <a:pt x="120" y="107"/>
                  </a:moveTo>
                  <a:cubicBezTo>
                    <a:pt x="120" y="107"/>
                    <a:pt x="120" y="107"/>
                    <a:pt x="120" y="107"/>
                  </a:cubicBezTo>
                  <a:cubicBezTo>
                    <a:pt x="123" y="107"/>
                    <a:pt x="123" y="110"/>
                    <a:pt x="126" y="109"/>
                  </a:cubicBezTo>
                  <a:cubicBezTo>
                    <a:pt x="126" y="106"/>
                    <a:pt x="125" y="104"/>
                    <a:pt x="122" y="103"/>
                  </a:cubicBezTo>
                  <a:cubicBezTo>
                    <a:pt x="122" y="105"/>
                    <a:pt x="121" y="105"/>
                    <a:pt x="120" y="107"/>
                  </a:cubicBezTo>
                  <a:close/>
                  <a:moveTo>
                    <a:pt x="73" y="144"/>
                  </a:moveTo>
                  <a:cubicBezTo>
                    <a:pt x="73" y="144"/>
                    <a:pt x="73" y="144"/>
                    <a:pt x="73" y="144"/>
                  </a:cubicBezTo>
                  <a:cubicBezTo>
                    <a:pt x="80" y="137"/>
                    <a:pt x="93" y="137"/>
                    <a:pt x="97" y="127"/>
                  </a:cubicBezTo>
                  <a:cubicBezTo>
                    <a:pt x="88" y="131"/>
                    <a:pt x="72" y="138"/>
                    <a:pt x="73" y="144"/>
                  </a:cubicBezTo>
                  <a:close/>
                  <a:moveTo>
                    <a:pt x="71" y="164"/>
                  </a:moveTo>
                  <a:cubicBezTo>
                    <a:pt x="71" y="164"/>
                    <a:pt x="71" y="164"/>
                    <a:pt x="71" y="164"/>
                  </a:cubicBezTo>
                  <a:cubicBezTo>
                    <a:pt x="84" y="159"/>
                    <a:pt x="106" y="153"/>
                    <a:pt x="102" y="139"/>
                  </a:cubicBezTo>
                  <a:cubicBezTo>
                    <a:pt x="95" y="150"/>
                    <a:pt x="79" y="153"/>
                    <a:pt x="71" y="164"/>
                  </a:cubicBezTo>
                  <a:close/>
                  <a:moveTo>
                    <a:pt x="45" y="160"/>
                  </a:moveTo>
                  <a:cubicBezTo>
                    <a:pt x="45" y="160"/>
                    <a:pt x="45" y="160"/>
                    <a:pt x="45" y="160"/>
                  </a:cubicBezTo>
                  <a:cubicBezTo>
                    <a:pt x="49" y="153"/>
                    <a:pt x="65" y="148"/>
                    <a:pt x="63" y="142"/>
                  </a:cubicBezTo>
                  <a:cubicBezTo>
                    <a:pt x="58" y="148"/>
                    <a:pt x="43" y="154"/>
                    <a:pt x="45" y="160"/>
                  </a:cubicBezTo>
                  <a:close/>
                  <a:moveTo>
                    <a:pt x="20" y="217"/>
                  </a:moveTo>
                  <a:cubicBezTo>
                    <a:pt x="20" y="217"/>
                    <a:pt x="20" y="217"/>
                    <a:pt x="20" y="217"/>
                  </a:cubicBezTo>
                  <a:cubicBezTo>
                    <a:pt x="43" y="202"/>
                    <a:pt x="67" y="196"/>
                    <a:pt x="91" y="180"/>
                  </a:cubicBezTo>
                  <a:cubicBezTo>
                    <a:pt x="90" y="171"/>
                    <a:pt x="97" y="170"/>
                    <a:pt x="97" y="160"/>
                  </a:cubicBezTo>
                  <a:cubicBezTo>
                    <a:pt x="69" y="171"/>
                    <a:pt x="43" y="178"/>
                    <a:pt x="26" y="202"/>
                  </a:cubicBezTo>
                  <a:cubicBezTo>
                    <a:pt x="49" y="190"/>
                    <a:pt x="68" y="175"/>
                    <a:pt x="89" y="170"/>
                  </a:cubicBezTo>
                  <a:cubicBezTo>
                    <a:pt x="72" y="192"/>
                    <a:pt x="32" y="191"/>
                    <a:pt x="20" y="217"/>
                  </a:cubicBezTo>
                  <a:close/>
                  <a:moveTo>
                    <a:pt x="47" y="225"/>
                  </a:moveTo>
                  <a:cubicBezTo>
                    <a:pt x="47" y="225"/>
                    <a:pt x="47" y="225"/>
                    <a:pt x="47" y="225"/>
                  </a:cubicBezTo>
                  <a:cubicBezTo>
                    <a:pt x="58" y="222"/>
                    <a:pt x="76" y="214"/>
                    <a:pt x="75" y="206"/>
                  </a:cubicBezTo>
                  <a:cubicBezTo>
                    <a:pt x="66" y="213"/>
                    <a:pt x="54" y="216"/>
                    <a:pt x="47" y="225"/>
                  </a:cubicBezTo>
                  <a:close/>
                  <a:moveTo>
                    <a:pt x="14" y="233"/>
                  </a:moveTo>
                  <a:cubicBezTo>
                    <a:pt x="14" y="233"/>
                    <a:pt x="14" y="233"/>
                    <a:pt x="14" y="233"/>
                  </a:cubicBezTo>
                  <a:cubicBezTo>
                    <a:pt x="18" y="233"/>
                    <a:pt x="16" y="238"/>
                    <a:pt x="22" y="237"/>
                  </a:cubicBezTo>
                  <a:cubicBezTo>
                    <a:pt x="28" y="228"/>
                    <a:pt x="33" y="218"/>
                    <a:pt x="41" y="211"/>
                  </a:cubicBezTo>
                  <a:cubicBezTo>
                    <a:pt x="32" y="218"/>
                    <a:pt x="18" y="221"/>
                    <a:pt x="14" y="233"/>
                  </a:cubicBezTo>
                  <a:close/>
                  <a:moveTo>
                    <a:pt x="47" y="247"/>
                  </a:moveTo>
                  <a:cubicBezTo>
                    <a:pt x="47" y="247"/>
                    <a:pt x="47" y="247"/>
                    <a:pt x="47" y="247"/>
                  </a:cubicBezTo>
                  <a:cubicBezTo>
                    <a:pt x="52" y="248"/>
                    <a:pt x="55" y="251"/>
                    <a:pt x="61" y="251"/>
                  </a:cubicBezTo>
                  <a:cubicBezTo>
                    <a:pt x="61" y="245"/>
                    <a:pt x="56" y="243"/>
                    <a:pt x="53" y="239"/>
                  </a:cubicBezTo>
                  <a:cubicBezTo>
                    <a:pt x="53" y="243"/>
                    <a:pt x="48" y="243"/>
                    <a:pt x="47" y="247"/>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0" name="任意多边形 9"/>
            <p:cNvSpPr/>
            <p:nvPr/>
          </p:nvSpPr>
          <p:spPr>
            <a:xfrm>
              <a:off x="8458110" y="3619599"/>
              <a:ext cx="2120990" cy="1543646"/>
            </a:xfrm>
            <a:custGeom>
              <a:avLst/>
              <a:gdLst>
                <a:gd name="connsiteX0" fmla="*/ 1063422 w 2120990"/>
                <a:gd name="connsiteY0" fmla="*/ 620 h 1543646"/>
                <a:gd name="connsiteX1" fmla="*/ 1093684 w 2120990"/>
                <a:gd name="connsiteY1" fmla="*/ 32116 h 1543646"/>
                <a:gd name="connsiteX2" fmla="*/ 1123798 w 2120990"/>
                <a:gd name="connsiteY2" fmla="*/ 103637 h 1543646"/>
                <a:gd name="connsiteX3" fmla="*/ 1153912 w 2120990"/>
                <a:gd name="connsiteY3" fmla="*/ 160101 h 1543646"/>
                <a:gd name="connsiteX4" fmla="*/ 1159362 w 2120990"/>
                <a:gd name="connsiteY4" fmla="*/ 170040 h 1543646"/>
                <a:gd name="connsiteX5" fmla="*/ 1320247 w 2120990"/>
                <a:gd name="connsiteY5" fmla="*/ 167102 h 1543646"/>
                <a:gd name="connsiteX6" fmla="*/ 1636970 w 2120990"/>
                <a:gd name="connsiteY6" fmla="*/ 146270 h 1543646"/>
                <a:gd name="connsiteX7" fmla="*/ 1835592 w 2120990"/>
                <a:gd name="connsiteY7" fmla="*/ 175435 h 1543646"/>
                <a:gd name="connsiteX8" fmla="*/ 1996638 w 2120990"/>
                <a:gd name="connsiteY8" fmla="*/ 246263 h 1543646"/>
                <a:gd name="connsiteX9" fmla="*/ 2028847 w 2120990"/>
                <a:gd name="connsiteY9" fmla="*/ 333757 h 1543646"/>
                <a:gd name="connsiteX10" fmla="*/ 2055688 w 2120990"/>
                <a:gd name="connsiteY10" fmla="*/ 458748 h 1543646"/>
                <a:gd name="connsiteX11" fmla="*/ 2093265 w 2120990"/>
                <a:gd name="connsiteY11" fmla="*/ 637902 h 1543646"/>
                <a:gd name="connsiteX12" fmla="*/ 2120106 w 2120990"/>
                <a:gd name="connsiteY12" fmla="*/ 908717 h 1543646"/>
                <a:gd name="connsiteX13" fmla="*/ 2104001 w 2120990"/>
                <a:gd name="connsiteY13" fmla="*/ 1287857 h 1543646"/>
                <a:gd name="connsiteX14" fmla="*/ 2007374 w 2120990"/>
                <a:gd name="connsiteY14" fmla="*/ 1446180 h 1543646"/>
                <a:gd name="connsiteX15" fmla="*/ 1862433 w 2120990"/>
                <a:gd name="connsiteY15" fmla="*/ 1525341 h 1543646"/>
                <a:gd name="connsiteX16" fmla="*/ 1583288 w 2120990"/>
                <a:gd name="connsiteY16" fmla="*/ 1500343 h 1543646"/>
                <a:gd name="connsiteX17" fmla="*/ 1373929 w 2120990"/>
                <a:gd name="connsiteY17" fmla="*/ 1492010 h 1543646"/>
                <a:gd name="connsiteX18" fmla="*/ 1078679 w 2120990"/>
                <a:gd name="connsiteY18" fmla="*/ 1512842 h 1543646"/>
                <a:gd name="connsiteX19" fmla="*/ 853215 w 2120990"/>
                <a:gd name="connsiteY19" fmla="*/ 1525341 h 1543646"/>
                <a:gd name="connsiteX20" fmla="*/ 606279 w 2120990"/>
                <a:gd name="connsiteY20" fmla="*/ 1542006 h 1543646"/>
                <a:gd name="connsiteX21" fmla="*/ 348606 w 2120990"/>
                <a:gd name="connsiteY21" fmla="*/ 1537840 h 1543646"/>
                <a:gd name="connsiteX22" fmla="*/ 139247 w 2120990"/>
                <a:gd name="connsiteY22" fmla="*/ 1496176 h 1543646"/>
                <a:gd name="connsiteX23" fmla="*/ 26515 w 2120990"/>
                <a:gd name="connsiteY23" fmla="*/ 1421181 h 1543646"/>
                <a:gd name="connsiteX24" fmla="*/ 10411 w 2120990"/>
                <a:gd name="connsiteY24" fmla="*/ 1283691 h 1543646"/>
                <a:gd name="connsiteX25" fmla="*/ 5042 w 2120990"/>
                <a:gd name="connsiteY25" fmla="*/ 437916 h 1543646"/>
                <a:gd name="connsiteX26" fmla="*/ 47988 w 2120990"/>
                <a:gd name="connsiteY26" fmla="*/ 267095 h 1543646"/>
                <a:gd name="connsiteX27" fmla="*/ 327133 w 2120990"/>
                <a:gd name="connsiteY27" fmla="*/ 204599 h 1543646"/>
                <a:gd name="connsiteX28" fmla="*/ 504283 w 2120990"/>
                <a:gd name="connsiteY28" fmla="*/ 183767 h 1543646"/>
                <a:gd name="connsiteX29" fmla="*/ 719011 w 2120990"/>
                <a:gd name="connsiteY29" fmla="*/ 175435 h 1543646"/>
                <a:gd name="connsiteX30" fmla="*/ 863952 w 2120990"/>
                <a:gd name="connsiteY30" fmla="*/ 175435 h 1543646"/>
                <a:gd name="connsiteX31" fmla="*/ 959411 w 2120990"/>
                <a:gd name="connsiteY31" fmla="*/ 173691 h 1543646"/>
                <a:gd name="connsiteX32" fmla="*/ 959582 w 2120990"/>
                <a:gd name="connsiteY32" fmla="*/ 170453 h 1543646"/>
                <a:gd name="connsiteX33" fmla="*/ 969463 w 2120990"/>
                <a:gd name="connsiteY33" fmla="*/ 145043 h 1543646"/>
                <a:gd name="connsiteX34" fmla="*/ 1003341 w 2120990"/>
                <a:gd name="connsiteY34" fmla="*/ 84815 h 1543646"/>
                <a:gd name="connsiteX35" fmla="*/ 1052277 w 2120990"/>
                <a:gd name="connsiteY35" fmla="*/ 2002 h 1543646"/>
                <a:gd name="connsiteX36" fmla="*/ 1063422 w 2120990"/>
                <a:gd name="connsiteY36" fmla="*/ 620 h 1543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20990" h="1543646">
                  <a:moveTo>
                    <a:pt x="1063422" y="620"/>
                  </a:moveTo>
                  <a:cubicBezTo>
                    <a:pt x="1074392" y="3884"/>
                    <a:pt x="1084744" y="19412"/>
                    <a:pt x="1093684" y="32116"/>
                  </a:cubicBezTo>
                  <a:cubicBezTo>
                    <a:pt x="1105603" y="49055"/>
                    <a:pt x="1113760" y="82306"/>
                    <a:pt x="1123798" y="103637"/>
                  </a:cubicBezTo>
                  <a:cubicBezTo>
                    <a:pt x="1133835" y="124967"/>
                    <a:pt x="1148893" y="146926"/>
                    <a:pt x="1153912" y="160101"/>
                  </a:cubicBezTo>
                  <a:lnTo>
                    <a:pt x="1159362" y="170040"/>
                  </a:lnTo>
                  <a:lnTo>
                    <a:pt x="1320247" y="167102"/>
                  </a:lnTo>
                  <a:cubicBezTo>
                    <a:pt x="1449083" y="162241"/>
                    <a:pt x="1551079" y="144881"/>
                    <a:pt x="1636970" y="146270"/>
                  </a:cubicBezTo>
                  <a:cubicBezTo>
                    <a:pt x="1722861" y="147659"/>
                    <a:pt x="1775648" y="158769"/>
                    <a:pt x="1835592" y="175435"/>
                  </a:cubicBezTo>
                  <a:cubicBezTo>
                    <a:pt x="1895537" y="192100"/>
                    <a:pt x="1964429" y="219876"/>
                    <a:pt x="1996638" y="246263"/>
                  </a:cubicBezTo>
                  <a:cubicBezTo>
                    <a:pt x="2028847" y="272650"/>
                    <a:pt x="2019005" y="298343"/>
                    <a:pt x="2028847" y="333757"/>
                  </a:cubicBezTo>
                  <a:cubicBezTo>
                    <a:pt x="2038688" y="369171"/>
                    <a:pt x="2044951" y="408058"/>
                    <a:pt x="2055688" y="458748"/>
                  </a:cubicBezTo>
                  <a:cubicBezTo>
                    <a:pt x="2066424" y="509439"/>
                    <a:pt x="2082529" y="562908"/>
                    <a:pt x="2093265" y="637902"/>
                  </a:cubicBezTo>
                  <a:cubicBezTo>
                    <a:pt x="2104001" y="712897"/>
                    <a:pt x="2118316" y="800391"/>
                    <a:pt x="2120106" y="908717"/>
                  </a:cubicBezTo>
                  <a:cubicBezTo>
                    <a:pt x="2121895" y="1017043"/>
                    <a:pt x="2122790" y="1198280"/>
                    <a:pt x="2104001" y="1287857"/>
                  </a:cubicBezTo>
                  <a:cubicBezTo>
                    <a:pt x="2085213" y="1377434"/>
                    <a:pt x="2047636" y="1406599"/>
                    <a:pt x="2007374" y="1446180"/>
                  </a:cubicBezTo>
                  <a:cubicBezTo>
                    <a:pt x="1967113" y="1485760"/>
                    <a:pt x="1933115" y="1516314"/>
                    <a:pt x="1862433" y="1525341"/>
                  </a:cubicBezTo>
                  <a:cubicBezTo>
                    <a:pt x="1791752" y="1534368"/>
                    <a:pt x="1664705" y="1505898"/>
                    <a:pt x="1583288" y="1500343"/>
                  </a:cubicBezTo>
                  <a:cubicBezTo>
                    <a:pt x="1501871" y="1494787"/>
                    <a:pt x="1458030" y="1489926"/>
                    <a:pt x="1373929" y="1492010"/>
                  </a:cubicBezTo>
                  <a:cubicBezTo>
                    <a:pt x="1289827" y="1494093"/>
                    <a:pt x="1165464" y="1507287"/>
                    <a:pt x="1078679" y="1512842"/>
                  </a:cubicBezTo>
                  <a:cubicBezTo>
                    <a:pt x="991893" y="1518397"/>
                    <a:pt x="853215" y="1525341"/>
                    <a:pt x="853215" y="1525341"/>
                  </a:cubicBezTo>
                  <a:cubicBezTo>
                    <a:pt x="774482" y="1530201"/>
                    <a:pt x="690380" y="1539923"/>
                    <a:pt x="606279" y="1542006"/>
                  </a:cubicBezTo>
                  <a:cubicBezTo>
                    <a:pt x="522177" y="1544090"/>
                    <a:pt x="426444" y="1545478"/>
                    <a:pt x="348606" y="1537840"/>
                  </a:cubicBezTo>
                  <a:cubicBezTo>
                    <a:pt x="270768" y="1530202"/>
                    <a:pt x="192929" y="1515619"/>
                    <a:pt x="139247" y="1496176"/>
                  </a:cubicBezTo>
                  <a:cubicBezTo>
                    <a:pt x="85565" y="1476733"/>
                    <a:pt x="47988" y="1456596"/>
                    <a:pt x="26515" y="1421181"/>
                  </a:cubicBezTo>
                  <a:cubicBezTo>
                    <a:pt x="5042" y="1385767"/>
                    <a:pt x="13989" y="1447568"/>
                    <a:pt x="10411" y="1283691"/>
                  </a:cubicBezTo>
                  <a:cubicBezTo>
                    <a:pt x="6832" y="1119813"/>
                    <a:pt x="-7483" y="549714"/>
                    <a:pt x="5042" y="437916"/>
                  </a:cubicBezTo>
                  <a:cubicBezTo>
                    <a:pt x="17568" y="326119"/>
                    <a:pt x="18463" y="297648"/>
                    <a:pt x="47988" y="267095"/>
                  </a:cubicBezTo>
                  <a:cubicBezTo>
                    <a:pt x="92046" y="221502"/>
                    <a:pt x="251084" y="218487"/>
                    <a:pt x="327133" y="204599"/>
                  </a:cubicBezTo>
                  <a:cubicBezTo>
                    <a:pt x="403183" y="190711"/>
                    <a:pt x="438971" y="188628"/>
                    <a:pt x="504283" y="183767"/>
                  </a:cubicBezTo>
                  <a:cubicBezTo>
                    <a:pt x="569597" y="178906"/>
                    <a:pt x="659066" y="176823"/>
                    <a:pt x="719011" y="175435"/>
                  </a:cubicBezTo>
                  <a:cubicBezTo>
                    <a:pt x="778955" y="174046"/>
                    <a:pt x="863952" y="175435"/>
                    <a:pt x="863952" y="175435"/>
                  </a:cubicBezTo>
                  <a:lnTo>
                    <a:pt x="959411" y="173691"/>
                  </a:lnTo>
                  <a:lnTo>
                    <a:pt x="959582" y="170453"/>
                  </a:lnTo>
                  <a:cubicBezTo>
                    <a:pt x="961621" y="162767"/>
                    <a:pt x="966326" y="153514"/>
                    <a:pt x="969463" y="145043"/>
                  </a:cubicBezTo>
                  <a:cubicBezTo>
                    <a:pt x="975736" y="128104"/>
                    <a:pt x="989539" y="108656"/>
                    <a:pt x="1003341" y="84815"/>
                  </a:cubicBezTo>
                  <a:cubicBezTo>
                    <a:pt x="1017143" y="60975"/>
                    <a:pt x="1037220" y="10785"/>
                    <a:pt x="1052277" y="2002"/>
                  </a:cubicBezTo>
                  <a:cubicBezTo>
                    <a:pt x="1056041" y="-194"/>
                    <a:pt x="1059766" y="-469"/>
                    <a:pt x="1063422" y="620"/>
                  </a:cubicBez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15" name="矩形 14"/>
          <p:cNvSpPr/>
          <p:nvPr/>
        </p:nvSpPr>
        <p:spPr>
          <a:xfrm>
            <a:off x="1246597" y="4461605"/>
            <a:ext cx="1989316"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rgbClr val="3C3C3B"/>
                </a:solidFill>
                <a:cs typeface="+mn-ea"/>
                <a:sym typeface="+mn-lt"/>
              </a:rPr>
              <a:t>用户可以在投影仪或者计算机上进行演示也可以将演示文稿打印出来</a:t>
            </a:r>
          </a:p>
        </p:txBody>
      </p:sp>
      <p:sp>
        <p:nvSpPr>
          <p:cNvPr id="16" name="矩形 15"/>
          <p:cNvSpPr/>
          <p:nvPr/>
        </p:nvSpPr>
        <p:spPr>
          <a:xfrm>
            <a:off x="3837480" y="4461605"/>
            <a:ext cx="1989316"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rgbClr val="3C3C3B"/>
                </a:solidFill>
                <a:cs typeface="+mn-ea"/>
                <a:sym typeface="+mn-lt"/>
              </a:rPr>
              <a:t>用户可以在投影仪或者计算机上进行演示也可以将演示文稿打印出来</a:t>
            </a:r>
          </a:p>
        </p:txBody>
      </p:sp>
      <p:sp>
        <p:nvSpPr>
          <p:cNvPr id="17" name="矩形 16"/>
          <p:cNvSpPr/>
          <p:nvPr/>
        </p:nvSpPr>
        <p:spPr>
          <a:xfrm>
            <a:off x="6428363" y="4461605"/>
            <a:ext cx="1989316"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rgbClr val="3C3C3B"/>
                </a:solidFill>
                <a:cs typeface="+mn-ea"/>
                <a:sym typeface="+mn-lt"/>
              </a:rPr>
              <a:t>用户可以在投影仪或者计算机上进行演示也可以将演示文稿打印出来</a:t>
            </a:r>
          </a:p>
        </p:txBody>
      </p:sp>
      <p:sp>
        <p:nvSpPr>
          <p:cNvPr id="18" name="矩形 17"/>
          <p:cNvSpPr/>
          <p:nvPr/>
        </p:nvSpPr>
        <p:spPr>
          <a:xfrm>
            <a:off x="8974842" y="4461605"/>
            <a:ext cx="1989316"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rgbClr val="3C3C3B"/>
                </a:solidFill>
                <a:cs typeface="+mn-ea"/>
                <a:sym typeface="+mn-lt"/>
              </a:rPr>
              <a:t>用户可以在投影仪或者计算机上进行演示也可以将演示文稿打印出来</a:t>
            </a:r>
          </a:p>
        </p:txBody>
      </p:sp>
      <p:sp>
        <p:nvSpPr>
          <p:cNvPr id="19" name="文本框 18"/>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zh-CN" altLang="en-US" sz="2400" dirty="0">
                <a:solidFill>
                  <a:srgbClr val="3C3C3B"/>
                </a:solidFill>
                <a:cs typeface="+mn-ea"/>
                <a:sym typeface="+mn-lt"/>
              </a:rPr>
              <a:t>标题添加此处</a:t>
            </a:r>
          </a:p>
        </p:txBody>
      </p:sp>
    </p:spTree>
    <p:extLst>
      <p:ext uri="{BB962C8B-B14F-4D97-AF65-F5344CB8AC3E}">
        <p14:creationId xmlns:p14="http://schemas.microsoft.com/office/powerpoint/2010/main" val="27839717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14" presetClass="entr" presetSubtype="1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randombar(horizontal)">
                                      <p:cBhvr>
                                        <p:cTn id="34" dur="500"/>
                                        <p:tgtEl>
                                          <p:spTgt spid="16"/>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randombar(horizontal)">
                                      <p:cBhvr>
                                        <p:cTn id="37" dur="500"/>
                                        <p:tgtEl>
                                          <p:spTgt spid="17"/>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randombar(horizontal)">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282700" y="1928813"/>
            <a:ext cx="9605963" cy="3163887"/>
            <a:chOff x="1282700" y="1928813"/>
            <a:chExt cx="9605963" cy="3163887"/>
          </a:xfrm>
        </p:grpSpPr>
        <p:grpSp>
          <p:nvGrpSpPr>
            <p:cNvPr id="2" name="Group 27"/>
            <p:cNvGrpSpPr>
              <a:grpSpLocks noChangeAspect="1"/>
            </p:cNvGrpSpPr>
            <p:nvPr/>
          </p:nvGrpSpPr>
          <p:grpSpPr bwMode="auto">
            <a:xfrm>
              <a:off x="9055100" y="1928813"/>
              <a:ext cx="1833563" cy="1658938"/>
              <a:chOff x="5587" y="1423"/>
              <a:chExt cx="1176" cy="1064"/>
            </a:xfrm>
            <a:solidFill>
              <a:srgbClr val="20558B"/>
            </a:solidFill>
          </p:grpSpPr>
          <p:sp>
            <p:nvSpPr>
              <p:cNvPr id="3" name="Freeform 28"/>
              <p:cNvSpPr>
                <a:spLocks/>
              </p:cNvSpPr>
              <p:nvPr/>
            </p:nvSpPr>
            <p:spPr bwMode="auto">
              <a:xfrm>
                <a:off x="6389" y="1721"/>
                <a:ext cx="159" cy="27"/>
              </a:xfrm>
              <a:custGeom>
                <a:avLst/>
                <a:gdLst>
                  <a:gd name="T0" fmla="*/ 0 w 59"/>
                  <a:gd name="T1" fmla="*/ 7 h 10"/>
                  <a:gd name="T2" fmla="*/ 43 w 59"/>
                  <a:gd name="T3" fmla="*/ 1 h 10"/>
                  <a:gd name="T4" fmla="*/ 59 w 59"/>
                  <a:gd name="T5" fmla="*/ 4 h 10"/>
                  <a:gd name="T6" fmla="*/ 7 w 59"/>
                  <a:gd name="T7" fmla="*/ 10 h 10"/>
                  <a:gd name="T8" fmla="*/ 0 w 59"/>
                  <a:gd name="T9" fmla="*/ 7 h 10"/>
                </a:gdLst>
                <a:ahLst/>
                <a:cxnLst>
                  <a:cxn ang="0">
                    <a:pos x="T0" y="T1"/>
                  </a:cxn>
                  <a:cxn ang="0">
                    <a:pos x="T2" y="T3"/>
                  </a:cxn>
                  <a:cxn ang="0">
                    <a:pos x="T4" y="T5"/>
                  </a:cxn>
                  <a:cxn ang="0">
                    <a:pos x="T6" y="T7"/>
                  </a:cxn>
                  <a:cxn ang="0">
                    <a:pos x="T8" y="T9"/>
                  </a:cxn>
                </a:cxnLst>
                <a:rect l="0" t="0" r="r" b="b"/>
                <a:pathLst>
                  <a:path w="59" h="10">
                    <a:moveTo>
                      <a:pt x="0" y="7"/>
                    </a:moveTo>
                    <a:cubicBezTo>
                      <a:pt x="14" y="5"/>
                      <a:pt x="29" y="1"/>
                      <a:pt x="43" y="1"/>
                    </a:cubicBezTo>
                    <a:cubicBezTo>
                      <a:pt x="48" y="0"/>
                      <a:pt x="55" y="1"/>
                      <a:pt x="59" y="4"/>
                    </a:cubicBezTo>
                    <a:cubicBezTo>
                      <a:pt x="42" y="6"/>
                      <a:pt x="25" y="4"/>
                      <a:pt x="7" y="10"/>
                    </a:cubicBezTo>
                    <a:cubicBezTo>
                      <a:pt x="5" y="9"/>
                      <a:pt x="2" y="10"/>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 name="Freeform 29"/>
              <p:cNvSpPr>
                <a:spLocks noEditPoints="1"/>
              </p:cNvSpPr>
              <p:nvPr/>
            </p:nvSpPr>
            <p:spPr bwMode="auto">
              <a:xfrm>
                <a:off x="6030" y="1925"/>
                <a:ext cx="147" cy="129"/>
              </a:xfrm>
              <a:custGeom>
                <a:avLst/>
                <a:gdLst>
                  <a:gd name="T0" fmla="*/ 49 w 55"/>
                  <a:gd name="T1" fmla="*/ 16 h 48"/>
                  <a:gd name="T2" fmla="*/ 39 w 55"/>
                  <a:gd name="T3" fmla="*/ 42 h 48"/>
                  <a:gd name="T4" fmla="*/ 5 w 55"/>
                  <a:gd name="T5" fmla="*/ 34 h 48"/>
                  <a:gd name="T6" fmla="*/ 17 w 55"/>
                  <a:gd name="T7" fmla="*/ 6 h 48"/>
                  <a:gd name="T8" fmla="*/ 49 w 55"/>
                  <a:gd name="T9" fmla="*/ 16 h 48"/>
                  <a:gd name="T10" fmla="*/ 19 w 55"/>
                  <a:gd name="T11" fmla="*/ 13 h 48"/>
                  <a:gd name="T12" fmla="*/ 19 w 55"/>
                  <a:gd name="T13" fmla="*/ 13 h 48"/>
                  <a:gd name="T14" fmla="*/ 41 w 55"/>
                  <a:gd name="T15" fmla="*/ 18 h 48"/>
                  <a:gd name="T16" fmla="*/ 40 w 55"/>
                  <a:gd name="T17" fmla="*/ 24 h 48"/>
                  <a:gd name="T18" fmla="*/ 29 w 55"/>
                  <a:gd name="T19" fmla="*/ 29 h 48"/>
                  <a:gd name="T20" fmla="*/ 36 w 55"/>
                  <a:gd name="T21" fmla="*/ 38 h 48"/>
                  <a:gd name="T22" fmla="*/ 19 w 55"/>
                  <a:gd name="T23" fmla="*/ 13 h 48"/>
                  <a:gd name="T24" fmla="*/ 32 w 55"/>
                  <a:gd name="T25" fmla="*/ 20 h 48"/>
                  <a:gd name="T26" fmla="*/ 32 w 55"/>
                  <a:gd name="T27" fmla="*/ 20 h 48"/>
                  <a:gd name="T28" fmla="*/ 33 w 55"/>
                  <a:gd name="T29" fmla="*/ 22 h 48"/>
                  <a:gd name="T30" fmla="*/ 37 w 55"/>
                  <a:gd name="T31" fmla="*/ 21 h 48"/>
                  <a:gd name="T32" fmla="*/ 35 w 55"/>
                  <a:gd name="T33" fmla="*/ 19 h 48"/>
                  <a:gd name="T34" fmla="*/ 32 w 55"/>
                  <a:gd name="T35" fmla="*/ 20 h 48"/>
                  <a:gd name="T36" fmla="*/ 17 w 55"/>
                  <a:gd name="T37" fmla="*/ 23 h 48"/>
                  <a:gd name="T38" fmla="*/ 17 w 55"/>
                  <a:gd name="T39" fmla="*/ 23 h 48"/>
                  <a:gd name="T40" fmla="*/ 28 w 55"/>
                  <a:gd name="T41" fmla="*/ 25 h 48"/>
                  <a:gd name="T42" fmla="*/ 17 w 55"/>
                  <a:gd name="T43" fmla="*/ 23 h 48"/>
                  <a:gd name="T44" fmla="*/ 19 w 55"/>
                  <a:gd name="T45" fmla="*/ 36 h 48"/>
                  <a:gd name="T46" fmla="*/ 19 w 55"/>
                  <a:gd name="T47" fmla="*/ 36 h 48"/>
                  <a:gd name="T48" fmla="*/ 31 w 55"/>
                  <a:gd name="T49" fmla="*/ 35 h 48"/>
                  <a:gd name="T50" fmla="*/ 19 w 55"/>
                  <a:gd name="T51" fmla="*/ 36 h 48"/>
                  <a:gd name="T52" fmla="*/ 10 w 55"/>
                  <a:gd name="T53" fmla="*/ 26 h 48"/>
                  <a:gd name="T54" fmla="*/ 10 w 55"/>
                  <a:gd name="T55" fmla="*/ 26 h 48"/>
                  <a:gd name="T56" fmla="*/ 18 w 55"/>
                  <a:gd name="T57" fmla="*/ 29 h 48"/>
                  <a:gd name="T58" fmla="*/ 10 w 55"/>
                  <a:gd name="T59"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5" h="48">
                    <a:moveTo>
                      <a:pt x="49" y="16"/>
                    </a:moveTo>
                    <a:cubicBezTo>
                      <a:pt x="49" y="27"/>
                      <a:pt x="48" y="36"/>
                      <a:pt x="39" y="42"/>
                    </a:cubicBezTo>
                    <a:cubicBezTo>
                      <a:pt x="31" y="48"/>
                      <a:pt x="10" y="41"/>
                      <a:pt x="5" y="34"/>
                    </a:cubicBezTo>
                    <a:cubicBezTo>
                      <a:pt x="0" y="25"/>
                      <a:pt x="7" y="11"/>
                      <a:pt x="17" y="6"/>
                    </a:cubicBezTo>
                    <a:cubicBezTo>
                      <a:pt x="28" y="0"/>
                      <a:pt x="41" y="6"/>
                      <a:pt x="49" y="16"/>
                    </a:cubicBezTo>
                    <a:close/>
                    <a:moveTo>
                      <a:pt x="19" y="13"/>
                    </a:moveTo>
                    <a:cubicBezTo>
                      <a:pt x="19" y="13"/>
                      <a:pt x="19" y="13"/>
                      <a:pt x="19" y="13"/>
                    </a:cubicBezTo>
                    <a:cubicBezTo>
                      <a:pt x="26" y="17"/>
                      <a:pt x="34" y="11"/>
                      <a:pt x="41" y="18"/>
                    </a:cubicBezTo>
                    <a:cubicBezTo>
                      <a:pt x="41" y="20"/>
                      <a:pt x="42" y="22"/>
                      <a:pt x="40" y="24"/>
                    </a:cubicBezTo>
                    <a:cubicBezTo>
                      <a:pt x="36" y="26"/>
                      <a:pt x="33" y="24"/>
                      <a:pt x="29" y="29"/>
                    </a:cubicBezTo>
                    <a:cubicBezTo>
                      <a:pt x="34" y="31"/>
                      <a:pt x="37" y="33"/>
                      <a:pt x="36" y="38"/>
                    </a:cubicBezTo>
                    <a:cubicBezTo>
                      <a:pt x="55" y="24"/>
                      <a:pt x="35" y="4"/>
                      <a:pt x="19" y="13"/>
                    </a:cubicBezTo>
                    <a:close/>
                    <a:moveTo>
                      <a:pt x="32" y="20"/>
                    </a:moveTo>
                    <a:cubicBezTo>
                      <a:pt x="32" y="20"/>
                      <a:pt x="32" y="20"/>
                      <a:pt x="32" y="20"/>
                    </a:cubicBezTo>
                    <a:cubicBezTo>
                      <a:pt x="32" y="21"/>
                      <a:pt x="33" y="21"/>
                      <a:pt x="33" y="22"/>
                    </a:cubicBezTo>
                    <a:cubicBezTo>
                      <a:pt x="34" y="21"/>
                      <a:pt x="35" y="22"/>
                      <a:pt x="37" y="21"/>
                    </a:cubicBezTo>
                    <a:cubicBezTo>
                      <a:pt x="36" y="20"/>
                      <a:pt x="36" y="19"/>
                      <a:pt x="35" y="19"/>
                    </a:cubicBezTo>
                    <a:cubicBezTo>
                      <a:pt x="34" y="20"/>
                      <a:pt x="33" y="19"/>
                      <a:pt x="32" y="20"/>
                    </a:cubicBezTo>
                    <a:close/>
                    <a:moveTo>
                      <a:pt x="17" y="23"/>
                    </a:moveTo>
                    <a:cubicBezTo>
                      <a:pt x="17" y="23"/>
                      <a:pt x="17" y="23"/>
                      <a:pt x="17" y="23"/>
                    </a:cubicBezTo>
                    <a:cubicBezTo>
                      <a:pt x="17" y="27"/>
                      <a:pt x="24" y="27"/>
                      <a:pt x="28" y="25"/>
                    </a:cubicBezTo>
                    <a:cubicBezTo>
                      <a:pt x="24" y="22"/>
                      <a:pt x="21" y="21"/>
                      <a:pt x="17" y="23"/>
                    </a:cubicBezTo>
                    <a:close/>
                    <a:moveTo>
                      <a:pt x="19" y="36"/>
                    </a:moveTo>
                    <a:cubicBezTo>
                      <a:pt x="19" y="36"/>
                      <a:pt x="19" y="36"/>
                      <a:pt x="19" y="36"/>
                    </a:cubicBezTo>
                    <a:cubicBezTo>
                      <a:pt x="22" y="37"/>
                      <a:pt x="32" y="42"/>
                      <a:pt x="31" y="35"/>
                    </a:cubicBezTo>
                    <a:cubicBezTo>
                      <a:pt x="27" y="38"/>
                      <a:pt x="20" y="31"/>
                      <a:pt x="19" y="36"/>
                    </a:cubicBezTo>
                    <a:close/>
                    <a:moveTo>
                      <a:pt x="10" y="26"/>
                    </a:moveTo>
                    <a:cubicBezTo>
                      <a:pt x="10" y="26"/>
                      <a:pt x="10" y="26"/>
                      <a:pt x="10" y="26"/>
                    </a:cubicBezTo>
                    <a:cubicBezTo>
                      <a:pt x="12" y="30"/>
                      <a:pt x="15" y="31"/>
                      <a:pt x="18" y="29"/>
                    </a:cubicBezTo>
                    <a:cubicBezTo>
                      <a:pt x="16" y="27"/>
                      <a:pt x="13" y="26"/>
                      <a:pt x="1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 name="Freeform 30"/>
              <p:cNvSpPr>
                <a:spLocks noEditPoints="1"/>
              </p:cNvSpPr>
              <p:nvPr/>
            </p:nvSpPr>
            <p:spPr bwMode="auto">
              <a:xfrm>
                <a:off x="5804" y="1423"/>
                <a:ext cx="959" cy="844"/>
              </a:xfrm>
              <a:custGeom>
                <a:avLst/>
                <a:gdLst>
                  <a:gd name="T0" fmla="*/ 53 w 357"/>
                  <a:gd name="T1" fmla="*/ 252 h 314"/>
                  <a:gd name="T2" fmla="*/ 0 w 357"/>
                  <a:gd name="T3" fmla="*/ 121 h 314"/>
                  <a:gd name="T4" fmla="*/ 356 w 357"/>
                  <a:gd name="T5" fmla="*/ 0 h 314"/>
                  <a:gd name="T6" fmla="*/ 259 w 357"/>
                  <a:gd name="T7" fmla="*/ 218 h 314"/>
                  <a:gd name="T8" fmla="*/ 348 w 357"/>
                  <a:gd name="T9" fmla="*/ 9 h 314"/>
                  <a:gd name="T10" fmla="*/ 345 w 357"/>
                  <a:gd name="T11" fmla="*/ 18 h 314"/>
                  <a:gd name="T12" fmla="*/ 315 w 357"/>
                  <a:gd name="T13" fmla="*/ 24 h 314"/>
                  <a:gd name="T14" fmla="*/ 342 w 357"/>
                  <a:gd name="T15" fmla="*/ 36 h 314"/>
                  <a:gd name="T16" fmla="*/ 312 w 357"/>
                  <a:gd name="T17" fmla="*/ 40 h 314"/>
                  <a:gd name="T18" fmla="*/ 322 w 357"/>
                  <a:gd name="T19" fmla="*/ 48 h 314"/>
                  <a:gd name="T20" fmla="*/ 332 w 357"/>
                  <a:gd name="T21" fmla="*/ 59 h 314"/>
                  <a:gd name="T22" fmla="*/ 293 w 357"/>
                  <a:gd name="T23" fmla="*/ 23 h 314"/>
                  <a:gd name="T24" fmla="*/ 287 w 357"/>
                  <a:gd name="T25" fmla="*/ 22 h 314"/>
                  <a:gd name="T26" fmla="*/ 133 w 357"/>
                  <a:gd name="T27" fmla="*/ 263 h 314"/>
                  <a:gd name="T28" fmla="*/ 188 w 357"/>
                  <a:gd name="T29" fmla="*/ 92 h 314"/>
                  <a:gd name="T30" fmla="*/ 322 w 357"/>
                  <a:gd name="T31" fmla="*/ 67 h 314"/>
                  <a:gd name="T32" fmla="*/ 315 w 357"/>
                  <a:gd name="T33" fmla="*/ 92 h 314"/>
                  <a:gd name="T34" fmla="*/ 295 w 357"/>
                  <a:gd name="T35" fmla="*/ 77 h 314"/>
                  <a:gd name="T36" fmla="*/ 308 w 357"/>
                  <a:gd name="T37" fmla="*/ 89 h 314"/>
                  <a:gd name="T38" fmla="*/ 208 w 357"/>
                  <a:gd name="T39" fmla="*/ 99 h 314"/>
                  <a:gd name="T40" fmla="*/ 204 w 357"/>
                  <a:gd name="T41" fmla="*/ 100 h 314"/>
                  <a:gd name="T42" fmla="*/ 299 w 357"/>
                  <a:gd name="T43" fmla="*/ 87 h 314"/>
                  <a:gd name="T44" fmla="*/ 232 w 357"/>
                  <a:gd name="T45" fmla="*/ 121 h 314"/>
                  <a:gd name="T46" fmla="*/ 232 w 357"/>
                  <a:gd name="T47" fmla="*/ 121 h 314"/>
                  <a:gd name="T48" fmla="*/ 240 w 357"/>
                  <a:gd name="T49" fmla="*/ 146 h 314"/>
                  <a:gd name="T50" fmla="*/ 270 w 357"/>
                  <a:gd name="T51" fmla="*/ 123 h 314"/>
                  <a:gd name="T52" fmla="*/ 212 w 357"/>
                  <a:gd name="T53" fmla="*/ 110 h 314"/>
                  <a:gd name="T54" fmla="*/ 257 w 357"/>
                  <a:gd name="T55" fmla="*/ 138 h 314"/>
                  <a:gd name="T56" fmla="*/ 238 w 357"/>
                  <a:gd name="T57" fmla="*/ 182 h 314"/>
                  <a:gd name="T58" fmla="*/ 251 w 357"/>
                  <a:gd name="T59" fmla="*/ 177 h 314"/>
                  <a:gd name="T60" fmla="*/ 128 w 357"/>
                  <a:gd name="T61" fmla="*/ 66 h 314"/>
                  <a:gd name="T62" fmla="*/ 144 w 357"/>
                  <a:gd name="T63" fmla="*/ 76 h 314"/>
                  <a:gd name="T64" fmla="*/ 232 w 357"/>
                  <a:gd name="T65" fmla="*/ 220 h 314"/>
                  <a:gd name="T66" fmla="*/ 74 w 357"/>
                  <a:gd name="T67" fmla="*/ 80 h 314"/>
                  <a:gd name="T68" fmla="*/ 91 w 357"/>
                  <a:gd name="T69" fmla="*/ 66 h 314"/>
                  <a:gd name="T70" fmla="*/ 248 w 357"/>
                  <a:gd name="T71" fmla="*/ 237 h 314"/>
                  <a:gd name="T72" fmla="*/ 219 w 357"/>
                  <a:gd name="T73" fmla="*/ 216 h 314"/>
                  <a:gd name="T74" fmla="*/ 225 w 357"/>
                  <a:gd name="T75" fmla="*/ 228 h 314"/>
                  <a:gd name="T76" fmla="*/ 231 w 357"/>
                  <a:gd name="T77" fmla="*/ 223 h 314"/>
                  <a:gd name="T78" fmla="*/ 116 w 357"/>
                  <a:gd name="T79" fmla="*/ 92 h 314"/>
                  <a:gd name="T80" fmla="*/ 225 w 357"/>
                  <a:gd name="T81" fmla="*/ 250 h 314"/>
                  <a:gd name="T82" fmla="*/ 60 w 357"/>
                  <a:gd name="T83" fmla="*/ 75 h 314"/>
                  <a:gd name="T84" fmla="*/ 94 w 357"/>
                  <a:gd name="T85" fmla="*/ 103 h 314"/>
                  <a:gd name="T86" fmla="*/ 220 w 357"/>
                  <a:gd name="T87" fmla="*/ 234 h 314"/>
                  <a:gd name="T88" fmla="*/ 222 w 357"/>
                  <a:gd name="T89" fmla="*/ 238 h 314"/>
                  <a:gd name="T90" fmla="*/ 62 w 357"/>
                  <a:gd name="T91" fmla="*/ 90 h 314"/>
                  <a:gd name="T92" fmla="*/ 49 w 357"/>
                  <a:gd name="T93" fmla="*/ 95 h 314"/>
                  <a:gd name="T94" fmla="*/ 228 w 357"/>
                  <a:gd name="T95" fmla="*/ 263 h 314"/>
                  <a:gd name="T96" fmla="*/ 221 w 357"/>
                  <a:gd name="T97" fmla="*/ 250 h 314"/>
                  <a:gd name="T98" fmla="*/ 237 w 357"/>
                  <a:gd name="T99" fmla="*/ 266 h 314"/>
                  <a:gd name="T100" fmla="*/ 214 w 357"/>
                  <a:gd name="T101" fmla="*/ 265 h 314"/>
                  <a:gd name="T102" fmla="*/ 122 w 357"/>
                  <a:gd name="T103" fmla="*/ 286 h 314"/>
                  <a:gd name="T104" fmla="*/ 218 w 357"/>
                  <a:gd name="T105" fmla="*/ 259 h 314"/>
                  <a:gd name="T106" fmla="*/ 48 w 357"/>
                  <a:gd name="T107" fmla="*/ 100 h 314"/>
                  <a:gd name="T108" fmla="*/ 230 w 357"/>
                  <a:gd name="T109" fmla="*/ 269 h 314"/>
                  <a:gd name="T110" fmla="*/ 49 w 357"/>
                  <a:gd name="T111" fmla="*/ 106 h 314"/>
                  <a:gd name="T112" fmla="*/ 153 w 357"/>
                  <a:gd name="T113" fmla="*/ 236 h 314"/>
                  <a:gd name="T114" fmla="*/ 37 w 357"/>
                  <a:gd name="T115" fmla="*/ 171 h 314"/>
                  <a:gd name="T116" fmla="*/ 144 w 357"/>
                  <a:gd name="T117" fmla="*/ 255 h 314"/>
                  <a:gd name="T118" fmla="*/ 126 w 357"/>
                  <a:gd name="T119" fmla="*/ 249 h 314"/>
                  <a:gd name="T120" fmla="*/ 53 w 357"/>
                  <a:gd name="T121" fmla="*/ 242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7" h="314">
                    <a:moveTo>
                      <a:pt x="200" y="314"/>
                    </a:moveTo>
                    <a:cubicBezTo>
                      <a:pt x="196" y="310"/>
                      <a:pt x="201" y="306"/>
                      <a:pt x="204" y="303"/>
                    </a:cubicBezTo>
                    <a:cubicBezTo>
                      <a:pt x="209" y="278"/>
                      <a:pt x="207" y="253"/>
                      <a:pt x="200" y="227"/>
                    </a:cubicBezTo>
                    <a:cubicBezTo>
                      <a:pt x="167" y="252"/>
                      <a:pt x="138" y="281"/>
                      <a:pt x="105" y="306"/>
                    </a:cubicBezTo>
                    <a:cubicBezTo>
                      <a:pt x="92" y="303"/>
                      <a:pt x="85" y="288"/>
                      <a:pt x="76" y="277"/>
                    </a:cubicBezTo>
                    <a:cubicBezTo>
                      <a:pt x="69" y="268"/>
                      <a:pt x="60" y="260"/>
                      <a:pt x="53" y="252"/>
                    </a:cubicBezTo>
                    <a:cubicBezTo>
                      <a:pt x="37" y="231"/>
                      <a:pt x="24" y="205"/>
                      <a:pt x="6" y="188"/>
                    </a:cubicBezTo>
                    <a:cubicBezTo>
                      <a:pt x="35" y="162"/>
                      <a:pt x="70" y="135"/>
                      <a:pt x="101" y="111"/>
                    </a:cubicBezTo>
                    <a:cubicBezTo>
                      <a:pt x="96" y="107"/>
                      <a:pt x="88" y="110"/>
                      <a:pt x="82" y="110"/>
                    </a:cubicBezTo>
                    <a:cubicBezTo>
                      <a:pt x="76" y="110"/>
                      <a:pt x="69" y="111"/>
                      <a:pt x="63" y="111"/>
                    </a:cubicBezTo>
                    <a:cubicBezTo>
                      <a:pt x="50" y="112"/>
                      <a:pt x="35" y="112"/>
                      <a:pt x="23" y="117"/>
                    </a:cubicBezTo>
                    <a:cubicBezTo>
                      <a:pt x="15" y="120"/>
                      <a:pt x="9" y="128"/>
                      <a:pt x="0" y="121"/>
                    </a:cubicBezTo>
                    <a:cubicBezTo>
                      <a:pt x="28" y="83"/>
                      <a:pt x="64" y="63"/>
                      <a:pt x="102" y="58"/>
                    </a:cubicBezTo>
                    <a:cubicBezTo>
                      <a:pt x="113" y="57"/>
                      <a:pt x="126" y="57"/>
                      <a:pt x="138" y="58"/>
                    </a:cubicBezTo>
                    <a:cubicBezTo>
                      <a:pt x="149" y="58"/>
                      <a:pt x="162" y="61"/>
                      <a:pt x="172" y="58"/>
                    </a:cubicBezTo>
                    <a:cubicBezTo>
                      <a:pt x="180" y="55"/>
                      <a:pt x="188" y="49"/>
                      <a:pt x="195" y="46"/>
                    </a:cubicBezTo>
                    <a:cubicBezTo>
                      <a:pt x="233" y="28"/>
                      <a:pt x="270" y="15"/>
                      <a:pt x="308" y="9"/>
                    </a:cubicBezTo>
                    <a:cubicBezTo>
                      <a:pt x="324" y="6"/>
                      <a:pt x="340" y="5"/>
                      <a:pt x="356" y="0"/>
                    </a:cubicBezTo>
                    <a:cubicBezTo>
                      <a:pt x="357" y="1"/>
                      <a:pt x="357" y="2"/>
                      <a:pt x="357" y="3"/>
                    </a:cubicBezTo>
                    <a:cubicBezTo>
                      <a:pt x="355" y="20"/>
                      <a:pt x="347" y="35"/>
                      <a:pt x="341" y="52"/>
                    </a:cubicBezTo>
                    <a:cubicBezTo>
                      <a:pt x="339" y="58"/>
                      <a:pt x="339" y="64"/>
                      <a:pt x="337" y="69"/>
                    </a:cubicBezTo>
                    <a:cubicBezTo>
                      <a:pt x="323" y="103"/>
                      <a:pt x="294" y="131"/>
                      <a:pt x="264" y="164"/>
                    </a:cubicBezTo>
                    <a:cubicBezTo>
                      <a:pt x="263" y="173"/>
                      <a:pt x="265" y="182"/>
                      <a:pt x="264" y="191"/>
                    </a:cubicBezTo>
                    <a:cubicBezTo>
                      <a:pt x="263" y="200"/>
                      <a:pt x="260" y="209"/>
                      <a:pt x="259" y="218"/>
                    </a:cubicBezTo>
                    <a:cubicBezTo>
                      <a:pt x="257" y="226"/>
                      <a:pt x="254" y="236"/>
                      <a:pt x="251" y="245"/>
                    </a:cubicBezTo>
                    <a:cubicBezTo>
                      <a:pt x="245" y="263"/>
                      <a:pt x="236" y="277"/>
                      <a:pt x="221" y="296"/>
                    </a:cubicBezTo>
                    <a:cubicBezTo>
                      <a:pt x="216" y="303"/>
                      <a:pt x="209" y="314"/>
                      <a:pt x="200" y="314"/>
                    </a:cubicBezTo>
                    <a:close/>
                    <a:moveTo>
                      <a:pt x="339" y="10"/>
                    </a:moveTo>
                    <a:cubicBezTo>
                      <a:pt x="339" y="10"/>
                      <a:pt x="339" y="10"/>
                      <a:pt x="339" y="10"/>
                    </a:cubicBezTo>
                    <a:cubicBezTo>
                      <a:pt x="342" y="10"/>
                      <a:pt x="345" y="9"/>
                      <a:pt x="348" y="9"/>
                    </a:cubicBezTo>
                    <a:cubicBezTo>
                      <a:pt x="346" y="6"/>
                      <a:pt x="339" y="7"/>
                      <a:pt x="339" y="10"/>
                    </a:cubicBezTo>
                    <a:close/>
                    <a:moveTo>
                      <a:pt x="345" y="18"/>
                    </a:moveTo>
                    <a:cubicBezTo>
                      <a:pt x="345" y="18"/>
                      <a:pt x="345" y="18"/>
                      <a:pt x="345" y="18"/>
                    </a:cubicBezTo>
                    <a:cubicBezTo>
                      <a:pt x="345" y="18"/>
                      <a:pt x="346" y="18"/>
                      <a:pt x="347" y="19"/>
                    </a:cubicBezTo>
                    <a:cubicBezTo>
                      <a:pt x="349" y="18"/>
                      <a:pt x="350" y="16"/>
                      <a:pt x="349" y="14"/>
                    </a:cubicBezTo>
                    <a:cubicBezTo>
                      <a:pt x="347" y="15"/>
                      <a:pt x="345" y="17"/>
                      <a:pt x="345" y="18"/>
                    </a:cubicBezTo>
                    <a:close/>
                    <a:moveTo>
                      <a:pt x="325" y="14"/>
                    </a:moveTo>
                    <a:cubicBezTo>
                      <a:pt x="325" y="14"/>
                      <a:pt x="325" y="14"/>
                      <a:pt x="325" y="14"/>
                    </a:cubicBezTo>
                    <a:cubicBezTo>
                      <a:pt x="328" y="16"/>
                      <a:pt x="331" y="17"/>
                      <a:pt x="335" y="16"/>
                    </a:cubicBezTo>
                    <a:cubicBezTo>
                      <a:pt x="332" y="13"/>
                      <a:pt x="329" y="13"/>
                      <a:pt x="325" y="14"/>
                    </a:cubicBezTo>
                    <a:close/>
                    <a:moveTo>
                      <a:pt x="315" y="24"/>
                    </a:moveTo>
                    <a:cubicBezTo>
                      <a:pt x="315" y="24"/>
                      <a:pt x="315" y="24"/>
                      <a:pt x="315" y="24"/>
                    </a:cubicBezTo>
                    <a:cubicBezTo>
                      <a:pt x="323" y="26"/>
                      <a:pt x="331" y="29"/>
                      <a:pt x="339" y="28"/>
                    </a:cubicBezTo>
                    <a:cubicBezTo>
                      <a:pt x="332" y="24"/>
                      <a:pt x="320" y="21"/>
                      <a:pt x="315" y="24"/>
                    </a:cubicBezTo>
                    <a:close/>
                    <a:moveTo>
                      <a:pt x="310" y="33"/>
                    </a:moveTo>
                    <a:cubicBezTo>
                      <a:pt x="310" y="33"/>
                      <a:pt x="310" y="33"/>
                      <a:pt x="310" y="33"/>
                    </a:cubicBezTo>
                    <a:cubicBezTo>
                      <a:pt x="320" y="38"/>
                      <a:pt x="330" y="38"/>
                      <a:pt x="340" y="40"/>
                    </a:cubicBezTo>
                    <a:cubicBezTo>
                      <a:pt x="341" y="39"/>
                      <a:pt x="342" y="38"/>
                      <a:pt x="342" y="36"/>
                    </a:cubicBezTo>
                    <a:cubicBezTo>
                      <a:pt x="331" y="37"/>
                      <a:pt x="321" y="30"/>
                      <a:pt x="310" y="33"/>
                    </a:cubicBezTo>
                    <a:close/>
                    <a:moveTo>
                      <a:pt x="319" y="29"/>
                    </a:moveTo>
                    <a:cubicBezTo>
                      <a:pt x="319" y="29"/>
                      <a:pt x="319" y="29"/>
                      <a:pt x="319" y="29"/>
                    </a:cubicBezTo>
                    <a:cubicBezTo>
                      <a:pt x="322" y="30"/>
                      <a:pt x="325" y="31"/>
                      <a:pt x="328" y="30"/>
                    </a:cubicBezTo>
                    <a:cubicBezTo>
                      <a:pt x="326" y="28"/>
                      <a:pt x="319" y="27"/>
                      <a:pt x="319" y="29"/>
                    </a:cubicBezTo>
                    <a:close/>
                    <a:moveTo>
                      <a:pt x="312" y="40"/>
                    </a:moveTo>
                    <a:cubicBezTo>
                      <a:pt x="312" y="40"/>
                      <a:pt x="312" y="40"/>
                      <a:pt x="312" y="40"/>
                    </a:cubicBezTo>
                    <a:cubicBezTo>
                      <a:pt x="315" y="39"/>
                      <a:pt x="319" y="43"/>
                      <a:pt x="322" y="43"/>
                    </a:cubicBezTo>
                    <a:cubicBezTo>
                      <a:pt x="328" y="45"/>
                      <a:pt x="339" y="46"/>
                      <a:pt x="339" y="42"/>
                    </a:cubicBezTo>
                    <a:cubicBezTo>
                      <a:pt x="330" y="42"/>
                      <a:pt x="318" y="35"/>
                      <a:pt x="312" y="40"/>
                    </a:cubicBezTo>
                    <a:close/>
                    <a:moveTo>
                      <a:pt x="322" y="48"/>
                    </a:moveTo>
                    <a:cubicBezTo>
                      <a:pt x="322" y="48"/>
                      <a:pt x="322" y="48"/>
                      <a:pt x="322" y="48"/>
                    </a:cubicBezTo>
                    <a:cubicBezTo>
                      <a:pt x="327" y="49"/>
                      <a:pt x="332" y="52"/>
                      <a:pt x="337" y="50"/>
                    </a:cubicBezTo>
                    <a:cubicBezTo>
                      <a:pt x="333" y="48"/>
                      <a:pt x="324" y="44"/>
                      <a:pt x="322" y="48"/>
                    </a:cubicBezTo>
                    <a:close/>
                    <a:moveTo>
                      <a:pt x="325" y="61"/>
                    </a:moveTo>
                    <a:cubicBezTo>
                      <a:pt x="325" y="61"/>
                      <a:pt x="325" y="61"/>
                      <a:pt x="325" y="61"/>
                    </a:cubicBezTo>
                    <a:cubicBezTo>
                      <a:pt x="327" y="61"/>
                      <a:pt x="328" y="61"/>
                      <a:pt x="329" y="63"/>
                    </a:cubicBezTo>
                    <a:cubicBezTo>
                      <a:pt x="331" y="61"/>
                      <a:pt x="333" y="60"/>
                      <a:pt x="332" y="59"/>
                    </a:cubicBezTo>
                    <a:cubicBezTo>
                      <a:pt x="330" y="60"/>
                      <a:pt x="325" y="58"/>
                      <a:pt x="325" y="61"/>
                    </a:cubicBezTo>
                    <a:close/>
                    <a:moveTo>
                      <a:pt x="293" y="23"/>
                    </a:moveTo>
                    <a:cubicBezTo>
                      <a:pt x="293" y="23"/>
                      <a:pt x="293" y="23"/>
                      <a:pt x="293" y="23"/>
                    </a:cubicBezTo>
                    <a:cubicBezTo>
                      <a:pt x="297" y="28"/>
                      <a:pt x="295" y="32"/>
                      <a:pt x="300" y="36"/>
                    </a:cubicBezTo>
                    <a:cubicBezTo>
                      <a:pt x="301" y="32"/>
                      <a:pt x="300" y="30"/>
                      <a:pt x="306" y="29"/>
                    </a:cubicBezTo>
                    <a:cubicBezTo>
                      <a:pt x="299" y="28"/>
                      <a:pt x="298" y="21"/>
                      <a:pt x="293" y="23"/>
                    </a:cubicBezTo>
                    <a:close/>
                    <a:moveTo>
                      <a:pt x="304" y="42"/>
                    </a:moveTo>
                    <a:cubicBezTo>
                      <a:pt x="304" y="42"/>
                      <a:pt x="304" y="42"/>
                      <a:pt x="304" y="42"/>
                    </a:cubicBezTo>
                    <a:cubicBezTo>
                      <a:pt x="308" y="46"/>
                      <a:pt x="312" y="56"/>
                      <a:pt x="317" y="54"/>
                    </a:cubicBezTo>
                    <a:cubicBezTo>
                      <a:pt x="318" y="48"/>
                      <a:pt x="309" y="48"/>
                      <a:pt x="311" y="41"/>
                    </a:cubicBezTo>
                    <a:cubicBezTo>
                      <a:pt x="308" y="42"/>
                      <a:pt x="306" y="39"/>
                      <a:pt x="304" y="42"/>
                    </a:cubicBezTo>
                    <a:close/>
                    <a:moveTo>
                      <a:pt x="287" y="22"/>
                    </a:moveTo>
                    <a:cubicBezTo>
                      <a:pt x="287" y="22"/>
                      <a:pt x="287" y="22"/>
                      <a:pt x="287" y="22"/>
                    </a:cubicBezTo>
                    <a:cubicBezTo>
                      <a:pt x="267" y="27"/>
                      <a:pt x="249" y="36"/>
                      <a:pt x="229" y="42"/>
                    </a:cubicBezTo>
                    <a:cubicBezTo>
                      <a:pt x="221" y="45"/>
                      <a:pt x="212" y="47"/>
                      <a:pt x="204" y="51"/>
                    </a:cubicBezTo>
                    <a:cubicBezTo>
                      <a:pt x="139" y="80"/>
                      <a:pt x="84" y="137"/>
                      <a:pt x="21" y="189"/>
                    </a:cubicBezTo>
                    <a:cubicBezTo>
                      <a:pt x="42" y="219"/>
                      <a:pt x="74" y="256"/>
                      <a:pt x="103" y="289"/>
                    </a:cubicBezTo>
                    <a:cubicBezTo>
                      <a:pt x="114" y="283"/>
                      <a:pt x="128" y="268"/>
                      <a:pt x="133" y="263"/>
                    </a:cubicBezTo>
                    <a:cubicBezTo>
                      <a:pt x="127" y="260"/>
                      <a:pt x="119" y="254"/>
                      <a:pt x="118" y="246"/>
                    </a:cubicBezTo>
                    <a:cubicBezTo>
                      <a:pt x="124" y="230"/>
                      <a:pt x="144" y="220"/>
                      <a:pt x="155" y="231"/>
                    </a:cubicBezTo>
                    <a:cubicBezTo>
                      <a:pt x="159" y="236"/>
                      <a:pt x="156" y="240"/>
                      <a:pt x="161" y="244"/>
                    </a:cubicBezTo>
                    <a:cubicBezTo>
                      <a:pt x="202" y="214"/>
                      <a:pt x="229" y="182"/>
                      <a:pt x="263" y="151"/>
                    </a:cubicBezTo>
                    <a:cubicBezTo>
                      <a:pt x="255" y="143"/>
                      <a:pt x="246" y="159"/>
                      <a:pt x="239" y="156"/>
                    </a:cubicBezTo>
                    <a:cubicBezTo>
                      <a:pt x="220" y="137"/>
                      <a:pt x="205" y="106"/>
                      <a:pt x="188" y="92"/>
                    </a:cubicBezTo>
                    <a:cubicBezTo>
                      <a:pt x="194" y="88"/>
                      <a:pt x="182" y="84"/>
                      <a:pt x="186" y="81"/>
                    </a:cubicBezTo>
                    <a:cubicBezTo>
                      <a:pt x="200" y="70"/>
                      <a:pt x="218" y="60"/>
                      <a:pt x="232" y="54"/>
                    </a:cubicBezTo>
                    <a:cubicBezTo>
                      <a:pt x="246" y="47"/>
                      <a:pt x="258" y="45"/>
                      <a:pt x="268" y="40"/>
                    </a:cubicBezTo>
                    <a:cubicBezTo>
                      <a:pt x="276" y="51"/>
                      <a:pt x="289" y="60"/>
                      <a:pt x="297" y="70"/>
                    </a:cubicBezTo>
                    <a:cubicBezTo>
                      <a:pt x="301" y="76"/>
                      <a:pt x="302" y="83"/>
                      <a:pt x="308" y="84"/>
                    </a:cubicBezTo>
                    <a:cubicBezTo>
                      <a:pt x="316" y="81"/>
                      <a:pt x="315" y="72"/>
                      <a:pt x="322" y="67"/>
                    </a:cubicBezTo>
                    <a:cubicBezTo>
                      <a:pt x="307" y="53"/>
                      <a:pt x="295" y="39"/>
                      <a:pt x="287" y="22"/>
                    </a:cubicBezTo>
                    <a:close/>
                    <a:moveTo>
                      <a:pt x="315" y="92"/>
                    </a:moveTo>
                    <a:cubicBezTo>
                      <a:pt x="315" y="92"/>
                      <a:pt x="315" y="92"/>
                      <a:pt x="315" y="92"/>
                    </a:cubicBezTo>
                    <a:cubicBezTo>
                      <a:pt x="311" y="98"/>
                      <a:pt x="304" y="105"/>
                      <a:pt x="305" y="112"/>
                    </a:cubicBezTo>
                    <a:cubicBezTo>
                      <a:pt x="314" y="99"/>
                      <a:pt x="324" y="86"/>
                      <a:pt x="328" y="72"/>
                    </a:cubicBezTo>
                    <a:cubicBezTo>
                      <a:pt x="323" y="78"/>
                      <a:pt x="320" y="85"/>
                      <a:pt x="315" y="92"/>
                    </a:cubicBezTo>
                    <a:close/>
                    <a:moveTo>
                      <a:pt x="271" y="50"/>
                    </a:moveTo>
                    <a:cubicBezTo>
                      <a:pt x="271" y="50"/>
                      <a:pt x="271" y="50"/>
                      <a:pt x="271" y="50"/>
                    </a:cubicBezTo>
                    <a:cubicBezTo>
                      <a:pt x="260" y="47"/>
                      <a:pt x="252" y="51"/>
                      <a:pt x="238" y="57"/>
                    </a:cubicBezTo>
                    <a:cubicBezTo>
                      <a:pt x="223" y="65"/>
                      <a:pt x="205" y="71"/>
                      <a:pt x="193" y="85"/>
                    </a:cubicBezTo>
                    <a:cubicBezTo>
                      <a:pt x="201" y="89"/>
                      <a:pt x="210" y="86"/>
                      <a:pt x="218" y="85"/>
                    </a:cubicBezTo>
                    <a:cubicBezTo>
                      <a:pt x="244" y="81"/>
                      <a:pt x="269" y="78"/>
                      <a:pt x="295" y="77"/>
                    </a:cubicBezTo>
                    <a:cubicBezTo>
                      <a:pt x="291" y="66"/>
                      <a:pt x="278" y="61"/>
                      <a:pt x="271" y="50"/>
                    </a:cubicBezTo>
                    <a:close/>
                    <a:moveTo>
                      <a:pt x="270" y="138"/>
                    </a:moveTo>
                    <a:cubicBezTo>
                      <a:pt x="270" y="138"/>
                      <a:pt x="270" y="138"/>
                      <a:pt x="270" y="138"/>
                    </a:cubicBezTo>
                    <a:cubicBezTo>
                      <a:pt x="267" y="141"/>
                      <a:pt x="259" y="141"/>
                      <a:pt x="260" y="147"/>
                    </a:cubicBezTo>
                    <a:cubicBezTo>
                      <a:pt x="267" y="150"/>
                      <a:pt x="273" y="142"/>
                      <a:pt x="277" y="137"/>
                    </a:cubicBezTo>
                    <a:cubicBezTo>
                      <a:pt x="290" y="124"/>
                      <a:pt x="302" y="103"/>
                      <a:pt x="308" y="89"/>
                    </a:cubicBezTo>
                    <a:cubicBezTo>
                      <a:pt x="307" y="88"/>
                      <a:pt x="306" y="87"/>
                      <a:pt x="306" y="86"/>
                    </a:cubicBezTo>
                    <a:cubicBezTo>
                      <a:pt x="297" y="102"/>
                      <a:pt x="284" y="123"/>
                      <a:pt x="270" y="138"/>
                    </a:cubicBezTo>
                    <a:close/>
                    <a:moveTo>
                      <a:pt x="261" y="90"/>
                    </a:moveTo>
                    <a:cubicBezTo>
                      <a:pt x="261" y="90"/>
                      <a:pt x="261" y="90"/>
                      <a:pt x="261" y="90"/>
                    </a:cubicBezTo>
                    <a:cubicBezTo>
                      <a:pt x="245" y="91"/>
                      <a:pt x="228" y="92"/>
                      <a:pt x="212" y="98"/>
                    </a:cubicBezTo>
                    <a:cubicBezTo>
                      <a:pt x="211" y="99"/>
                      <a:pt x="209" y="99"/>
                      <a:pt x="208" y="99"/>
                    </a:cubicBezTo>
                    <a:cubicBezTo>
                      <a:pt x="207" y="98"/>
                      <a:pt x="205" y="96"/>
                      <a:pt x="206" y="95"/>
                    </a:cubicBezTo>
                    <a:cubicBezTo>
                      <a:pt x="226" y="89"/>
                      <a:pt x="249" y="88"/>
                      <a:pt x="268" y="87"/>
                    </a:cubicBezTo>
                    <a:cubicBezTo>
                      <a:pt x="275" y="86"/>
                      <a:pt x="283" y="85"/>
                      <a:pt x="288" y="82"/>
                    </a:cubicBezTo>
                    <a:cubicBezTo>
                      <a:pt x="274" y="82"/>
                      <a:pt x="259" y="82"/>
                      <a:pt x="244" y="84"/>
                    </a:cubicBezTo>
                    <a:cubicBezTo>
                      <a:pt x="229" y="86"/>
                      <a:pt x="213" y="87"/>
                      <a:pt x="199" y="93"/>
                    </a:cubicBezTo>
                    <a:cubicBezTo>
                      <a:pt x="200" y="95"/>
                      <a:pt x="202" y="98"/>
                      <a:pt x="204" y="100"/>
                    </a:cubicBezTo>
                    <a:cubicBezTo>
                      <a:pt x="222" y="100"/>
                      <a:pt x="242" y="97"/>
                      <a:pt x="259" y="95"/>
                    </a:cubicBezTo>
                    <a:cubicBezTo>
                      <a:pt x="266" y="94"/>
                      <a:pt x="273" y="91"/>
                      <a:pt x="278" y="91"/>
                    </a:cubicBezTo>
                    <a:cubicBezTo>
                      <a:pt x="282" y="91"/>
                      <a:pt x="288" y="91"/>
                      <a:pt x="291" y="94"/>
                    </a:cubicBezTo>
                    <a:cubicBezTo>
                      <a:pt x="263" y="95"/>
                      <a:pt x="235" y="102"/>
                      <a:pt x="207" y="103"/>
                    </a:cubicBezTo>
                    <a:cubicBezTo>
                      <a:pt x="224" y="108"/>
                      <a:pt x="251" y="102"/>
                      <a:pt x="272" y="100"/>
                    </a:cubicBezTo>
                    <a:cubicBezTo>
                      <a:pt x="284" y="99"/>
                      <a:pt x="298" y="103"/>
                      <a:pt x="299" y="87"/>
                    </a:cubicBezTo>
                    <a:cubicBezTo>
                      <a:pt x="287" y="86"/>
                      <a:pt x="274" y="88"/>
                      <a:pt x="261" y="90"/>
                    </a:cubicBezTo>
                    <a:close/>
                    <a:moveTo>
                      <a:pt x="227" y="37"/>
                    </a:moveTo>
                    <a:cubicBezTo>
                      <a:pt x="227" y="37"/>
                      <a:pt x="227" y="37"/>
                      <a:pt x="227" y="37"/>
                    </a:cubicBezTo>
                    <a:cubicBezTo>
                      <a:pt x="234" y="34"/>
                      <a:pt x="240" y="32"/>
                      <a:pt x="246" y="30"/>
                    </a:cubicBezTo>
                    <a:cubicBezTo>
                      <a:pt x="241" y="28"/>
                      <a:pt x="230" y="33"/>
                      <a:pt x="227" y="37"/>
                    </a:cubicBezTo>
                    <a:close/>
                    <a:moveTo>
                      <a:pt x="232" y="121"/>
                    </a:moveTo>
                    <a:cubicBezTo>
                      <a:pt x="232" y="121"/>
                      <a:pt x="232" y="121"/>
                      <a:pt x="232" y="121"/>
                    </a:cubicBezTo>
                    <a:cubicBezTo>
                      <a:pt x="247" y="121"/>
                      <a:pt x="263" y="120"/>
                      <a:pt x="276" y="121"/>
                    </a:cubicBezTo>
                    <a:cubicBezTo>
                      <a:pt x="280" y="115"/>
                      <a:pt x="293" y="106"/>
                      <a:pt x="286" y="102"/>
                    </a:cubicBezTo>
                    <a:cubicBezTo>
                      <a:pt x="281" y="101"/>
                      <a:pt x="287" y="105"/>
                      <a:pt x="283" y="107"/>
                    </a:cubicBezTo>
                    <a:cubicBezTo>
                      <a:pt x="260" y="107"/>
                      <a:pt x="237" y="112"/>
                      <a:pt x="214" y="115"/>
                    </a:cubicBezTo>
                    <a:cubicBezTo>
                      <a:pt x="218" y="124"/>
                      <a:pt x="225" y="121"/>
                      <a:pt x="232" y="121"/>
                    </a:cubicBezTo>
                    <a:close/>
                    <a:moveTo>
                      <a:pt x="270" y="123"/>
                    </a:moveTo>
                    <a:cubicBezTo>
                      <a:pt x="270" y="123"/>
                      <a:pt x="270" y="123"/>
                      <a:pt x="270" y="123"/>
                    </a:cubicBezTo>
                    <a:cubicBezTo>
                      <a:pt x="254" y="125"/>
                      <a:pt x="238" y="122"/>
                      <a:pt x="222" y="126"/>
                    </a:cubicBezTo>
                    <a:cubicBezTo>
                      <a:pt x="223" y="130"/>
                      <a:pt x="228" y="135"/>
                      <a:pt x="231" y="139"/>
                    </a:cubicBezTo>
                    <a:cubicBezTo>
                      <a:pt x="235" y="143"/>
                      <a:pt x="239" y="151"/>
                      <a:pt x="243" y="149"/>
                    </a:cubicBezTo>
                    <a:cubicBezTo>
                      <a:pt x="246" y="145"/>
                      <a:pt x="238" y="148"/>
                      <a:pt x="240" y="146"/>
                    </a:cubicBezTo>
                    <a:cubicBezTo>
                      <a:pt x="241" y="144"/>
                      <a:pt x="246" y="147"/>
                      <a:pt x="245" y="143"/>
                    </a:cubicBezTo>
                    <a:cubicBezTo>
                      <a:pt x="242" y="143"/>
                      <a:pt x="239" y="143"/>
                      <a:pt x="236" y="140"/>
                    </a:cubicBezTo>
                    <a:cubicBezTo>
                      <a:pt x="236" y="135"/>
                      <a:pt x="233" y="133"/>
                      <a:pt x="231" y="130"/>
                    </a:cubicBezTo>
                    <a:cubicBezTo>
                      <a:pt x="236" y="130"/>
                      <a:pt x="241" y="128"/>
                      <a:pt x="246" y="128"/>
                    </a:cubicBezTo>
                    <a:cubicBezTo>
                      <a:pt x="254" y="128"/>
                      <a:pt x="264" y="132"/>
                      <a:pt x="272" y="126"/>
                    </a:cubicBezTo>
                    <a:cubicBezTo>
                      <a:pt x="271" y="125"/>
                      <a:pt x="271" y="124"/>
                      <a:pt x="270" y="123"/>
                    </a:cubicBezTo>
                    <a:close/>
                    <a:moveTo>
                      <a:pt x="251" y="133"/>
                    </a:moveTo>
                    <a:cubicBezTo>
                      <a:pt x="251" y="133"/>
                      <a:pt x="251" y="133"/>
                      <a:pt x="251" y="133"/>
                    </a:cubicBezTo>
                    <a:cubicBezTo>
                      <a:pt x="255" y="137"/>
                      <a:pt x="264" y="135"/>
                      <a:pt x="265" y="132"/>
                    </a:cubicBezTo>
                    <a:cubicBezTo>
                      <a:pt x="260" y="134"/>
                      <a:pt x="256" y="130"/>
                      <a:pt x="251" y="133"/>
                    </a:cubicBezTo>
                    <a:close/>
                    <a:moveTo>
                      <a:pt x="212" y="110"/>
                    </a:moveTo>
                    <a:cubicBezTo>
                      <a:pt x="212" y="110"/>
                      <a:pt x="212" y="110"/>
                      <a:pt x="212" y="110"/>
                    </a:cubicBezTo>
                    <a:cubicBezTo>
                      <a:pt x="220" y="110"/>
                      <a:pt x="234" y="110"/>
                      <a:pt x="240" y="107"/>
                    </a:cubicBezTo>
                    <a:cubicBezTo>
                      <a:pt x="231" y="109"/>
                      <a:pt x="218" y="106"/>
                      <a:pt x="212" y="110"/>
                    </a:cubicBezTo>
                    <a:close/>
                    <a:moveTo>
                      <a:pt x="241" y="139"/>
                    </a:moveTo>
                    <a:cubicBezTo>
                      <a:pt x="241" y="139"/>
                      <a:pt x="241" y="139"/>
                      <a:pt x="241" y="139"/>
                    </a:cubicBezTo>
                    <a:cubicBezTo>
                      <a:pt x="246" y="144"/>
                      <a:pt x="252" y="145"/>
                      <a:pt x="258" y="141"/>
                    </a:cubicBezTo>
                    <a:cubicBezTo>
                      <a:pt x="257" y="140"/>
                      <a:pt x="258" y="139"/>
                      <a:pt x="257" y="138"/>
                    </a:cubicBezTo>
                    <a:cubicBezTo>
                      <a:pt x="251" y="140"/>
                      <a:pt x="246" y="136"/>
                      <a:pt x="241" y="139"/>
                    </a:cubicBezTo>
                    <a:close/>
                    <a:moveTo>
                      <a:pt x="256" y="165"/>
                    </a:moveTo>
                    <a:cubicBezTo>
                      <a:pt x="256" y="165"/>
                      <a:pt x="256" y="165"/>
                      <a:pt x="256" y="165"/>
                    </a:cubicBezTo>
                    <a:cubicBezTo>
                      <a:pt x="257" y="164"/>
                      <a:pt x="264" y="159"/>
                      <a:pt x="260" y="160"/>
                    </a:cubicBezTo>
                    <a:cubicBezTo>
                      <a:pt x="259" y="161"/>
                      <a:pt x="252" y="166"/>
                      <a:pt x="256" y="165"/>
                    </a:cubicBezTo>
                    <a:close/>
                    <a:moveTo>
                      <a:pt x="238" y="182"/>
                    </a:moveTo>
                    <a:cubicBezTo>
                      <a:pt x="238" y="182"/>
                      <a:pt x="238" y="182"/>
                      <a:pt x="238" y="182"/>
                    </a:cubicBezTo>
                    <a:cubicBezTo>
                      <a:pt x="240" y="181"/>
                      <a:pt x="256" y="169"/>
                      <a:pt x="251" y="168"/>
                    </a:cubicBezTo>
                    <a:cubicBezTo>
                      <a:pt x="251" y="173"/>
                      <a:pt x="239" y="177"/>
                      <a:pt x="238" y="182"/>
                    </a:cubicBezTo>
                    <a:close/>
                    <a:moveTo>
                      <a:pt x="250" y="179"/>
                    </a:moveTo>
                    <a:cubicBezTo>
                      <a:pt x="250" y="179"/>
                      <a:pt x="250" y="179"/>
                      <a:pt x="250" y="179"/>
                    </a:cubicBezTo>
                    <a:cubicBezTo>
                      <a:pt x="252" y="178"/>
                      <a:pt x="254" y="176"/>
                      <a:pt x="251" y="177"/>
                    </a:cubicBezTo>
                    <a:cubicBezTo>
                      <a:pt x="250" y="178"/>
                      <a:pt x="248" y="180"/>
                      <a:pt x="250" y="179"/>
                    </a:cubicBezTo>
                    <a:close/>
                    <a:moveTo>
                      <a:pt x="128" y="66"/>
                    </a:moveTo>
                    <a:cubicBezTo>
                      <a:pt x="128" y="66"/>
                      <a:pt x="128" y="66"/>
                      <a:pt x="128" y="66"/>
                    </a:cubicBezTo>
                    <a:cubicBezTo>
                      <a:pt x="125" y="64"/>
                      <a:pt x="117" y="63"/>
                      <a:pt x="117" y="66"/>
                    </a:cubicBezTo>
                    <a:cubicBezTo>
                      <a:pt x="129" y="66"/>
                      <a:pt x="141" y="73"/>
                      <a:pt x="153" y="70"/>
                    </a:cubicBezTo>
                    <a:cubicBezTo>
                      <a:pt x="145" y="65"/>
                      <a:pt x="136" y="66"/>
                      <a:pt x="128" y="66"/>
                    </a:cubicBezTo>
                    <a:close/>
                    <a:moveTo>
                      <a:pt x="143" y="73"/>
                    </a:moveTo>
                    <a:cubicBezTo>
                      <a:pt x="143" y="73"/>
                      <a:pt x="143" y="73"/>
                      <a:pt x="143" y="73"/>
                    </a:cubicBezTo>
                    <a:cubicBezTo>
                      <a:pt x="136" y="71"/>
                      <a:pt x="127" y="71"/>
                      <a:pt x="119" y="70"/>
                    </a:cubicBezTo>
                    <a:cubicBezTo>
                      <a:pt x="111" y="69"/>
                      <a:pt x="102" y="65"/>
                      <a:pt x="95" y="70"/>
                    </a:cubicBezTo>
                    <a:cubicBezTo>
                      <a:pt x="103" y="72"/>
                      <a:pt x="112" y="72"/>
                      <a:pt x="120" y="73"/>
                    </a:cubicBezTo>
                    <a:cubicBezTo>
                      <a:pt x="128" y="74"/>
                      <a:pt x="136" y="79"/>
                      <a:pt x="144" y="76"/>
                    </a:cubicBezTo>
                    <a:cubicBezTo>
                      <a:pt x="145" y="75"/>
                      <a:pt x="144" y="74"/>
                      <a:pt x="143" y="73"/>
                    </a:cubicBezTo>
                    <a:close/>
                    <a:moveTo>
                      <a:pt x="232" y="220"/>
                    </a:moveTo>
                    <a:cubicBezTo>
                      <a:pt x="232" y="220"/>
                      <a:pt x="232" y="220"/>
                      <a:pt x="232" y="220"/>
                    </a:cubicBezTo>
                    <a:cubicBezTo>
                      <a:pt x="244" y="219"/>
                      <a:pt x="237" y="202"/>
                      <a:pt x="250" y="199"/>
                    </a:cubicBezTo>
                    <a:cubicBezTo>
                      <a:pt x="249" y="198"/>
                      <a:pt x="250" y="196"/>
                      <a:pt x="248" y="195"/>
                    </a:cubicBezTo>
                    <a:cubicBezTo>
                      <a:pt x="243" y="200"/>
                      <a:pt x="232" y="212"/>
                      <a:pt x="232" y="220"/>
                    </a:cubicBezTo>
                    <a:close/>
                    <a:moveTo>
                      <a:pt x="87" y="74"/>
                    </a:moveTo>
                    <a:cubicBezTo>
                      <a:pt x="87" y="74"/>
                      <a:pt x="87" y="74"/>
                      <a:pt x="87" y="74"/>
                    </a:cubicBezTo>
                    <a:cubicBezTo>
                      <a:pt x="95" y="76"/>
                      <a:pt x="104" y="77"/>
                      <a:pt x="112" y="78"/>
                    </a:cubicBezTo>
                    <a:cubicBezTo>
                      <a:pt x="120" y="80"/>
                      <a:pt x="128" y="84"/>
                      <a:pt x="136" y="81"/>
                    </a:cubicBezTo>
                    <a:cubicBezTo>
                      <a:pt x="121" y="76"/>
                      <a:pt x="101" y="72"/>
                      <a:pt x="87" y="74"/>
                    </a:cubicBezTo>
                    <a:close/>
                    <a:moveTo>
                      <a:pt x="74" y="80"/>
                    </a:moveTo>
                    <a:cubicBezTo>
                      <a:pt x="74" y="80"/>
                      <a:pt x="74" y="80"/>
                      <a:pt x="74" y="80"/>
                    </a:cubicBezTo>
                    <a:cubicBezTo>
                      <a:pt x="82" y="84"/>
                      <a:pt x="92" y="84"/>
                      <a:pt x="101" y="86"/>
                    </a:cubicBezTo>
                    <a:cubicBezTo>
                      <a:pt x="109" y="88"/>
                      <a:pt x="121" y="93"/>
                      <a:pt x="130" y="87"/>
                    </a:cubicBezTo>
                    <a:cubicBezTo>
                      <a:pt x="130" y="86"/>
                      <a:pt x="130" y="85"/>
                      <a:pt x="129" y="84"/>
                    </a:cubicBezTo>
                    <a:cubicBezTo>
                      <a:pt x="110" y="85"/>
                      <a:pt x="92" y="79"/>
                      <a:pt x="74" y="80"/>
                    </a:cubicBezTo>
                    <a:close/>
                    <a:moveTo>
                      <a:pt x="91" y="66"/>
                    </a:moveTo>
                    <a:cubicBezTo>
                      <a:pt x="91" y="66"/>
                      <a:pt x="91" y="66"/>
                      <a:pt x="91" y="66"/>
                    </a:cubicBezTo>
                    <a:cubicBezTo>
                      <a:pt x="96" y="66"/>
                      <a:pt x="100" y="66"/>
                      <a:pt x="105" y="65"/>
                    </a:cubicBezTo>
                    <a:cubicBezTo>
                      <a:pt x="101" y="61"/>
                      <a:pt x="93" y="63"/>
                      <a:pt x="91" y="66"/>
                    </a:cubicBezTo>
                    <a:close/>
                    <a:moveTo>
                      <a:pt x="242" y="254"/>
                    </a:moveTo>
                    <a:cubicBezTo>
                      <a:pt x="242" y="254"/>
                      <a:pt x="242" y="254"/>
                      <a:pt x="242" y="254"/>
                    </a:cubicBezTo>
                    <a:cubicBezTo>
                      <a:pt x="247" y="248"/>
                      <a:pt x="248" y="243"/>
                      <a:pt x="248" y="237"/>
                    </a:cubicBezTo>
                    <a:cubicBezTo>
                      <a:pt x="242" y="242"/>
                      <a:pt x="242" y="248"/>
                      <a:pt x="242" y="254"/>
                    </a:cubicBezTo>
                    <a:close/>
                    <a:moveTo>
                      <a:pt x="219" y="211"/>
                    </a:moveTo>
                    <a:cubicBezTo>
                      <a:pt x="219" y="211"/>
                      <a:pt x="219" y="211"/>
                      <a:pt x="219" y="211"/>
                    </a:cubicBezTo>
                    <a:cubicBezTo>
                      <a:pt x="219" y="211"/>
                      <a:pt x="218" y="212"/>
                      <a:pt x="218" y="212"/>
                    </a:cubicBezTo>
                    <a:cubicBezTo>
                      <a:pt x="218" y="213"/>
                      <a:pt x="218" y="214"/>
                      <a:pt x="217" y="214"/>
                    </a:cubicBezTo>
                    <a:cubicBezTo>
                      <a:pt x="218" y="215"/>
                      <a:pt x="218" y="215"/>
                      <a:pt x="219" y="216"/>
                    </a:cubicBezTo>
                    <a:cubicBezTo>
                      <a:pt x="220" y="215"/>
                      <a:pt x="220" y="215"/>
                      <a:pt x="221" y="216"/>
                    </a:cubicBezTo>
                    <a:cubicBezTo>
                      <a:pt x="221" y="215"/>
                      <a:pt x="222" y="215"/>
                      <a:pt x="222" y="214"/>
                    </a:cubicBezTo>
                    <a:cubicBezTo>
                      <a:pt x="222" y="214"/>
                      <a:pt x="222" y="213"/>
                      <a:pt x="223" y="213"/>
                    </a:cubicBezTo>
                    <a:cubicBezTo>
                      <a:pt x="222" y="212"/>
                      <a:pt x="222" y="212"/>
                      <a:pt x="221" y="211"/>
                    </a:cubicBezTo>
                    <a:cubicBezTo>
                      <a:pt x="220" y="211"/>
                      <a:pt x="220" y="212"/>
                      <a:pt x="219" y="211"/>
                    </a:cubicBezTo>
                    <a:close/>
                    <a:moveTo>
                      <a:pt x="225" y="228"/>
                    </a:moveTo>
                    <a:cubicBezTo>
                      <a:pt x="225" y="228"/>
                      <a:pt x="225" y="228"/>
                      <a:pt x="225" y="228"/>
                    </a:cubicBezTo>
                    <a:cubicBezTo>
                      <a:pt x="227" y="225"/>
                      <a:pt x="232" y="222"/>
                      <a:pt x="227" y="218"/>
                    </a:cubicBezTo>
                    <a:cubicBezTo>
                      <a:pt x="224" y="221"/>
                      <a:pt x="223" y="225"/>
                      <a:pt x="225" y="228"/>
                    </a:cubicBezTo>
                    <a:close/>
                    <a:moveTo>
                      <a:pt x="229" y="229"/>
                    </a:moveTo>
                    <a:cubicBezTo>
                      <a:pt x="229" y="229"/>
                      <a:pt x="229" y="229"/>
                      <a:pt x="229" y="229"/>
                    </a:cubicBezTo>
                    <a:cubicBezTo>
                      <a:pt x="232" y="230"/>
                      <a:pt x="235" y="225"/>
                      <a:pt x="231" y="223"/>
                    </a:cubicBezTo>
                    <a:cubicBezTo>
                      <a:pt x="229" y="225"/>
                      <a:pt x="228" y="227"/>
                      <a:pt x="229" y="229"/>
                    </a:cubicBezTo>
                    <a:close/>
                    <a:moveTo>
                      <a:pt x="97" y="89"/>
                    </a:moveTo>
                    <a:cubicBezTo>
                      <a:pt x="97" y="89"/>
                      <a:pt x="97" y="89"/>
                      <a:pt x="97" y="89"/>
                    </a:cubicBezTo>
                    <a:cubicBezTo>
                      <a:pt x="91" y="88"/>
                      <a:pt x="84" y="86"/>
                      <a:pt x="80" y="90"/>
                    </a:cubicBezTo>
                    <a:cubicBezTo>
                      <a:pt x="86" y="90"/>
                      <a:pt x="93" y="92"/>
                      <a:pt x="100" y="94"/>
                    </a:cubicBezTo>
                    <a:cubicBezTo>
                      <a:pt x="105" y="95"/>
                      <a:pt x="115" y="97"/>
                      <a:pt x="116" y="92"/>
                    </a:cubicBezTo>
                    <a:cubicBezTo>
                      <a:pt x="110" y="93"/>
                      <a:pt x="104" y="90"/>
                      <a:pt x="97" y="89"/>
                    </a:cubicBezTo>
                    <a:close/>
                    <a:moveTo>
                      <a:pt x="225" y="250"/>
                    </a:moveTo>
                    <a:cubicBezTo>
                      <a:pt x="225" y="250"/>
                      <a:pt x="225" y="250"/>
                      <a:pt x="225" y="250"/>
                    </a:cubicBezTo>
                    <a:cubicBezTo>
                      <a:pt x="234" y="245"/>
                      <a:pt x="229" y="238"/>
                      <a:pt x="235" y="232"/>
                    </a:cubicBezTo>
                    <a:cubicBezTo>
                      <a:pt x="234" y="231"/>
                      <a:pt x="233" y="230"/>
                      <a:pt x="232" y="230"/>
                    </a:cubicBezTo>
                    <a:cubicBezTo>
                      <a:pt x="225" y="236"/>
                      <a:pt x="223" y="243"/>
                      <a:pt x="225" y="250"/>
                    </a:cubicBezTo>
                    <a:close/>
                    <a:moveTo>
                      <a:pt x="212" y="220"/>
                    </a:moveTo>
                    <a:cubicBezTo>
                      <a:pt x="212" y="220"/>
                      <a:pt x="212" y="220"/>
                      <a:pt x="212" y="220"/>
                    </a:cubicBezTo>
                    <a:cubicBezTo>
                      <a:pt x="214" y="221"/>
                      <a:pt x="217" y="218"/>
                      <a:pt x="214" y="215"/>
                    </a:cubicBezTo>
                    <a:cubicBezTo>
                      <a:pt x="212" y="217"/>
                      <a:pt x="211" y="219"/>
                      <a:pt x="212" y="220"/>
                    </a:cubicBezTo>
                    <a:close/>
                    <a:moveTo>
                      <a:pt x="60" y="75"/>
                    </a:moveTo>
                    <a:cubicBezTo>
                      <a:pt x="60" y="75"/>
                      <a:pt x="60" y="75"/>
                      <a:pt x="60" y="75"/>
                    </a:cubicBezTo>
                    <a:cubicBezTo>
                      <a:pt x="64" y="77"/>
                      <a:pt x="70" y="78"/>
                      <a:pt x="75" y="78"/>
                    </a:cubicBezTo>
                    <a:cubicBezTo>
                      <a:pt x="80" y="79"/>
                      <a:pt x="87" y="80"/>
                      <a:pt x="90" y="77"/>
                    </a:cubicBezTo>
                    <a:cubicBezTo>
                      <a:pt x="84" y="75"/>
                      <a:pt x="78" y="77"/>
                      <a:pt x="73" y="72"/>
                    </a:cubicBezTo>
                    <a:cubicBezTo>
                      <a:pt x="76" y="67"/>
                      <a:pt x="83" y="73"/>
                      <a:pt x="84" y="66"/>
                    </a:cubicBezTo>
                    <a:cubicBezTo>
                      <a:pt x="76" y="67"/>
                      <a:pt x="68" y="70"/>
                      <a:pt x="60" y="75"/>
                    </a:cubicBezTo>
                    <a:close/>
                    <a:moveTo>
                      <a:pt x="94" y="103"/>
                    </a:moveTo>
                    <a:cubicBezTo>
                      <a:pt x="94" y="103"/>
                      <a:pt x="94" y="103"/>
                      <a:pt x="94" y="103"/>
                    </a:cubicBezTo>
                    <a:cubicBezTo>
                      <a:pt x="99" y="109"/>
                      <a:pt x="114" y="105"/>
                      <a:pt x="111" y="98"/>
                    </a:cubicBezTo>
                    <a:cubicBezTo>
                      <a:pt x="107" y="104"/>
                      <a:pt x="100" y="100"/>
                      <a:pt x="94" y="103"/>
                    </a:cubicBezTo>
                    <a:close/>
                    <a:moveTo>
                      <a:pt x="217" y="237"/>
                    </a:moveTo>
                    <a:cubicBezTo>
                      <a:pt x="217" y="237"/>
                      <a:pt x="217" y="237"/>
                      <a:pt x="217" y="237"/>
                    </a:cubicBezTo>
                    <a:cubicBezTo>
                      <a:pt x="215" y="234"/>
                      <a:pt x="219" y="236"/>
                      <a:pt x="220" y="234"/>
                    </a:cubicBezTo>
                    <a:cubicBezTo>
                      <a:pt x="216" y="231"/>
                      <a:pt x="222" y="228"/>
                      <a:pt x="217" y="225"/>
                    </a:cubicBezTo>
                    <a:cubicBezTo>
                      <a:pt x="215" y="228"/>
                      <a:pt x="213" y="236"/>
                      <a:pt x="217" y="237"/>
                    </a:cubicBezTo>
                    <a:close/>
                    <a:moveTo>
                      <a:pt x="222" y="238"/>
                    </a:moveTo>
                    <a:cubicBezTo>
                      <a:pt x="222" y="238"/>
                      <a:pt x="222" y="238"/>
                      <a:pt x="222" y="238"/>
                    </a:cubicBezTo>
                    <a:cubicBezTo>
                      <a:pt x="225" y="237"/>
                      <a:pt x="226" y="235"/>
                      <a:pt x="224" y="233"/>
                    </a:cubicBezTo>
                    <a:cubicBezTo>
                      <a:pt x="222" y="235"/>
                      <a:pt x="221" y="236"/>
                      <a:pt x="222" y="238"/>
                    </a:cubicBezTo>
                    <a:close/>
                    <a:moveTo>
                      <a:pt x="104" y="96"/>
                    </a:moveTo>
                    <a:cubicBezTo>
                      <a:pt x="104" y="96"/>
                      <a:pt x="104" y="96"/>
                      <a:pt x="104" y="96"/>
                    </a:cubicBezTo>
                    <a:cubicBezTo>
                      <a:pt x="87" y="93"/>
                      <a:pt x="70" y="91"/>
                      <a:pt x="53" y="93"/>
                    </a:cubicBezTo>
                    <a:cubicBezTo>
                      <a:pt x="66" y="97"/>
                      <a:pt x="98" y="99"/>
                      <a:pt x="104" y="96"/>
                    </a:cubicBezTo>
                    <a:close/>
                    <a:moveTo>
                      <a:pt x="62" y="90"/>
                    </a:moveTo>
                    <a:cubicBezTo>
                      <a:pt x="62" y="90"/>
                      <a:pt x="62" y="90"/>
                      <a:pt x="62" y="90"/>
                    </a:cubicBezTo>
                    <a:cubicBezTo>
                      <a:pt x="56" y="86"/>
                      <a:pt x="49" y="88"/>
                      <a:pt x="43" y="84"/>
                    </a:cubicBezTo>
                    <a:cubicBezTo>
                      <a:pt x="28" y="96"/>
                      <a:pt x="22" y="103"/>
                      <a:pt x="12" y="114"/>
                    </a:cubicBezTo>
                    <a:cubicBezTo>
                      <a:pt x="15" y="117"/>
                      <a:pt x="20" y="112"/>
                      <a:pt x="24" y="112"/>
                    </a:cubicBezTo>
                    <a:cubicBezTo>
                      <a:pt x="23" y="110"/>
                      <a:pt x="21" y="107"/>
                      <a:pt x="23" y="106"/>
                    </a:cubicBezTo>
                    <a:cubicBezTo>
                      <a:pt x="27" y="103"/>
                      <a:pt x="31" y="103"/>
                      <a:pt x="35" y="103"/>
                    </a:cubicBezTo>
                    <a:cubicBezTo>
                      <a:pt x="38" y="95"/>
                      <a:pt x="47" y="101"/>
                      <a:pt x="49" y="95"/>
                    </a:cubicBezTo>
                    <a:cubicBezTo>
                      <a:pt x="46" y="95"/>
                      <a:pt x="40" y="95"/>
                      <a:pt x="41" y="91"/>
                    </a:cubicBezTo>
                    <a:cubicBezTo>
                      <a:pt x="48" y="88"/>
                      <a:pt x="54" y="93"/>
                      <a:pt x="62" y="90"/>
                    </a:cubicBezTo>
                    <a:close/>
                    <a:moveTo>
                      <a:pt x="228" y="263"/>
                    </a:moveTo>
                    <a:cubicBezTo>
                      <a:pt x="228" y="263"/>
                      <a:pt x="228" y="263"/>
                      <a:pt x="228" y="263"/>
                    </a:cubicBezTo>
                    <a:cubicBezTo>
                      <a:pt x="231" y="258"/>
                      <a:pt x="233" y="252"/>
                      <a:pt x="233" y="247"/>
                    </a:cubicBezTo>
                    <a:cubicBezTo>
                      <a:pt x="229" y="252"/>
                      <a:pt x="226" y="257"/>
                      <a:pt x="228" y="263"/>
                    </a:cubicBezTo>
                    <a:close/>
                    <a:moveTo>
                      <a:pt x="207" y="231"/>
                    </a:moveTo>
                    <a:cubicBezTo>
                      <a:pt x="207" y="231"/>
                      <a:pt x="207" y="231"/>
                      <a:pt x="207" y="231"/>
                    </a:cubicBezTo>
                    <a:cubicBezTo>
                      <a:pt x="209" y="227"/>
                      <a:pt x="209" y="223"/>
                      <a:pt x="208" y="219"/>
                    </a:cubicBezTo>
                    <a:cubicBezTo>
                      <a:pt x="202" y="223"/>
                      <a:pt x="206" y="227"/>
                      <a:pt x="207" y="231"/>
                    </a:cubicBezTo>
                    <a:close/>
                    <a:moveTo>
                      <a:pt x="221" y="250"/>
                    </a:moveTo>
                    <a:cubicBezTo>
                      <a:pt x="221" y="250"/>
                      <a:pt x="221" y="250"/>
                      <a:pt x="221" y="250"/>
                    </a:cubicBezTo>
                    <a:cubicBezTo>
                      <a:pt x="221" y="247"/>
                      <a:pt x="223" y="244"/>
                      <a:pt x="222" y="241"/>
                    </a:cubicBezTo>
                    <a:cubicBezTo>
                      <a:pt x="219" y="244"/>
                      <a:pt x="217" y="250"/>
                      <a:pt x="221" y="250"/>
                    </a:cubicBezTo>
                    <a:close/>
                    <a:moveTo>
                      <a:pt x="237" y="266"/>
                    </a:moveTo>
                    <a:cubicBezTo>
                      <a:pt x="237" y="266"/>
                      <a:pt x="237" y="266"/>
                      <a:pt x="237" y="266"/>
                    </a:cubicBezTo>
                    <a:cubicBezTo>
                      <a:pt x="236" y="265"/>
                      <a:pt x="239" y="264"/>
                      <a:pt x="237" y="262"/>
                    </a:cubicBezTo>
                    <a:cubicBezTo>
                      <a:pt x="233" y="263"/>
                      <a:pt x="235" y="268"/>
                      <a:pt x="237" y="266"/>
                    </a:cubicBezTo>
                    <a:close/>
                    <a:moveTo>
                      <a:pt x="48" y="81"/>
                    </a:moveTo>
                    <a:cubicBezTo>
                      <a:pt x="48" y="81"/>
                      <a:pt x="48" y="81"/>
                      <a:pt x="48" y="81"/>
                    </a:cubicBezTo>
                    <a:cubicBezTo>
                      <a:pt x="52" y="84"/>
                      <a:pt x="59" y="84"/>
                      <a:pt x="65" y="84"/>
                    </a:cubicBezTo>
                    <a:cubicBezTo>
                      <a:pt x="69" y="85"/>
                      <a:pt x="80" y="88"/>
                      <a:pt x="78" y="84"/>
                    </a:cubicBezTo>
                    <a:cubicBezTo>
                      <a:pt x="68" y="85"/>
                      <a:pt x="59" y="76"/>
                      <a:pt x="48" y="81"/>
                    </a:cubicBezTo>
                    <a:close/>
                    <a:moveTo>
                      <a:pt x="214" y="265"/>
                    </a:moveTo>
                    <a:cubicBezTo>
                      <a:pt x="214" y="265"/>
                      <a:pt x="214" y="265"/>
                      <a:pt x="214" y="265"/>
                    </a:cubicBezTo>
                    <a:cubicBezTo>
                      <a:pt x="214" y="259"/>
                      <a:pt x="219" y="252"/>
                      <a:pt x="214" y="245"/>
                    </a:cubicBezTo>
                    <a:cubicBezTo>
                      <a:pt x="213" y="251"/>
                      <a:pt x="209" y="262"/>
                      <a:pt x="214" y="265"/>
                    </a:cubicBezTo>
                    <a:close/>
                    <a:moveTo>
                      <a:pt x="109" y="293"/>
                    </a:moveTo>
                    <a:cubicBezTo>
                      <a:pt x="109" y="293"/>
                      <a:pt x="109" y="293"/>
                      <a:pt x="109" y="293"/>
                    </a:cubicBezTo>
                    <a:cubicBezTo>
                      <a:pt x="114" y="296"/>
                      <a:pt x="119" y="289"/>
                      <a:pt x="122" y="286"/>
                    </a:cubicBezTo>
                    <a:cubicBezTo>
                      <a:pt x="148" y="267"/>
                      <a:pt x="175" y="242"/>
                      <a:pt x="193" y="224"/>
                    </a:cubicBezTo>
                    <a:cubicBezTo>
                      <a:pt x="166" y="243"/>
                      <a:pt x="137" y="271"/>
                      <a:pt x="109" y="293"/>
                    </a:cubicBezTo>
                    <a:close/>
                    <a:moveTo>
                      <a:pt x="218" y="259"/>
                    </a:moveTo>
                    <a:cubicBezTo>
                      <a:pt x="218" y="259"/>
                      <a:pt x="218" y="259"/>
                      <a:pt x="218" y="259"/>
                    </a:cubicBezTo>
                    <a:cubicBezTo>
                      <a:pt x="221" y="258"/>
                      <a:pt x="221" y="252"/>
                      <a:pt x="218" y="253"/>
                    </a:cubicBezTo>
                    <a:cubicBezTo>
                      <a:pt x="219" y="255"/>
                      <a:pt x="215" y="257"/>
                      <a:pt x="218" y="259"/>
                    </a:cubicBezTo>
                    <a:close/>
                    <a:moveTo>
                      <a:pt x="220" y="273"/>
                    </a:moveTo>
                    <a:cubicBezTo>
                      <a:pt x="220" y="273"/>
                      <a:pt x="220" y="273"/>
                      <a:pt x="220" y="273"/>
                    </a:cubicBezTo>
                    <a:cubicBezTo>
                      <a:pt x="222" y="269"/>
                      <a:pt x="227" y="264"/>
                      <a:pt x="224" y="259"/>
                    </a:cubicBezTo>
                    <a:cubicBezTo>
                      <a:pt x="221" y="263"/>
                      <a:pt x="219" y="268"/>
                      <a:pt x="220" y="273"/>
                    </a:cubicBezTo>
                    <a:close/>
                    <a:moveTo>
                      <a:pt x="48" y="100"/>
                    </a:moveTo>
                    <a:cubicBezTo>
                      <a:pt x="48" y="100"/>
                      <a:pt x="48" y="100"/>
                      <a:pt x="48" y="100"/>
                    </a:cubicBezTo>
                    <a:cubicBezTo>
                      <a:pt x="57" y="100"/>
                      <a:pt x="71" y="103"/>
                      <a:pt x="80" y="102"/>
                    </a:cubicBezTo>
                    <a:cubicBezTo>
                      <a:pt x="80" y="102"/>
                      <a:pt x="88" y="102"/>
                      <a:pt x="86" y="99"/>
                    </a:cubicBezTo>
                    <a:cubicBezTo>
                      <a:pt x="73" y="100"/>
                      <a:pt x="61" y="97"/>
                      <a:pt x="48" y="100"/>
                    </a:cubicBezTo>
                    <a:close/>
                    <a:moveTo>
                      <a:pt x="230" y="273"/>
                    </a:moveTo>
                    <a:cubicBezTo>
                      <a:pt x="230" y="273"/>
                      <a:pt x="230" y="273"/>
                      <a:pt x="230" y="273"/>
                    </a:cubicBezTo>
                    <a:cubicBezTo>
                      <a:pt x="229" y="271"/>
                      <a:pt x="231" y="270"/>
                      <a:pt x="230" y="269"/>
                    </a:cubicBezTo>
                    <a:cubicBezTo>
                      <a:pt x="227" y="270"/>
                      <a:pt x="227" y="274"/>
                      <a:pt x="230" y="273"/>
                    </a:cubicBezTo>
                    <a:close/>
                    <a:moveTo>
                      <a:pt x="212" y="297"/>
                    </a:moveTo>
                    <a:cubicBezTo>
                      <a:pt x="212" y="297"/>
                      <a:pt x="212" y="297"/>
                      <a:pt x="212" y="297"/>
                    </a:cubicBezTo>
                    <a:cubicBezTo>
                      <a:pt x="216" y="294"/>
                      <a:pt x="218" y="291"/>
                      <a:pt x="214" y="287"/>
                    </a:cubicBezTo>
                    <a:cubicBezTo>
                      <a:pt x="211" y="291"/>
                      <a:pt x="211" y="294"/>
                      <a:pt x="212" y="297"/>
                    </a:cubicBezTo>
                    <a:close/>
                    <a:moveTo>
                      <a:pt x="49" y="106"/>
                    </a:moveTo>
                    <a:cubicBezTo>
                      <a:pt x="49" y="106"/>
                      <a:pt x="49" y="106"/>
                      <a:pt x="49" y="106"/>
                    </a:cubicBezTo>
                    <a:cubicBezTo>
                      <a:pt x="51" y="105"/>
                      <a:pt x="54" y="107"/>
                      <a:pt x="56" y="106"/>
                    </a:cubicBezTo>
                    <a:cubicBezTo>
                      <a:pt x="55" y="103"/>
                      <a:pt x="48" y="104"/>
                      <a:pt x="49" y="106"/>
                    </a:cubicBezTo>
                    <a:close/>
                    <a:moveTo>
                      <a:pt x="146" y="252"/>
                    </a:moveTo>
                    <a:cubicBezTo>
                      <a:pt x="146" y="252"/>
                      <a:pt x="146" y="252"/>
                      <a:pt x="146" y="252"/>
                    </a:cubicBezTo>
                    <a:cubicBezTo>
                      <a:pt x="154" y="253"/>
                      <a:pt x="155" y="242"/>
                      <a:pt x="153" y="236"/>
                    </a:cubicBezTo>
                    <a:cubicBezTo>
                      <a:pt x="151" y="243"/>
                      <a:pt x="144" y="247"/>
                      <a:pt x="146" y="252"/>
                    </a:cubicBezTo>
                    <a:close/>
                    <a:moveTo>
                      <a:pt x="135" y="238"/>
                    </a:moveTo>
                    <a:cubicBezTo>
                      <a:pt x="135" y="238"/>
                      <a:pt x="135" y="238"/>
                      <a:pt x="135" y="238"/>
                    </a:cubicBezTo>
                    <a:cubicBezTo>
                      <a:pt x="139" y="236"/>
                      <a:pt x="143" y="239"/>
                      <a:pt x="147" y="237"/>
                    </a:cubicBezTo>
                    <a:cubicBezTo>
                      <a:pt x="144" y="232"/>
                      <a:pt x="136" y="235"/>
                      <a:pt x="135" y="238"/>
                    </a:cubicBezTo>
                    <a:close/>
                    <a:moveTo>
                      <a:pt x="37" y="171"/>
                    </a:moveTo>
                    <a:cubicBezTo>
                      <a:pt x="37" y="171"/>
                      <a:pt x="37" y="171"/>
                      <a:pt x="37" y="171"/>
                    </a:cubicBezTo>
                    <a:cubicBezTo>
                      <a:pt x="41" y="168"/>
                      <a:pt x="54" y="158"/>
                      <a:pt x="56" y="153"/>
                    </a:cubicBezTo>
                    <a:cubicBezTo>
                      <a:pt x="50" y="161"/>
                      <a:pt x="37" y="163"/>
                      <a:pt x="37" y="171"/>
                    </a:cubicBezTo>
                    <a:close/>
                    <a:moveTo>
                      <a:pt x="133" y="255"/>
                    </a:moveTo>
                    <a:cubicBezTo>
                      <a:pt x="133" y="255"/>
                      <a:pt x="133" y="255"/>
                      <a:pt x="133" y="255"/>
                    </a:cubicBezTo>
                    <a:cubicBezTo>
                      <a:pt x="137" y="258"/>
                      <a:pt x="140" y="260"/>
                      <a:pt x="144" y="255"/>
                    </a:cubicBezTo>
                    <a:cubicBezTo>
                      <a:pt x="141" y="252"/>
                      <a:pt x="137" y="253"/>
                      <a:pt x="133" y="255"/>
                    </a:cubicBezTo>
                    <a:close/>
                    <a:moveTo>
                      <a:pt x="124" y="250"/>
                    </a:moveTo>
                    <a:cubicBezTo>
                      <a:pt x="124" y="250"/>
                      <a:pt x="124" y="250"/>
                      <a:pt x="124" y="250"/>
                    </a:cubicBezTo>
                    <a:cubicBezTo>
                      <a:pt x="125" y="251"/>
                      <a:pt x="125" y="251"/>
                      <a:pt x="126" y="252"/>
                    </a:cubicBezTo>
                    <a:cubicBezTo>
                      <a:pt x="126" y="252"/>
                      <a:pt x="127" y="251"/>
                      <a:pt x="128" y="250"/>
                    </a:cubicBezTo>
                    <a:cubicBezTo>
                      <a:pt x="127" y="250"/>
                      <a:pt x="126" y="249"/>
                      <a:pt x="126" y="249"/>
                    </a:cubicBezTo>
                    <a:cubicBezTo>
                      <a:pt x="125" y="249"/>
                      <a:pt x="125" y="250"/>
                      <a:pt x="124" y="250"/>
                    </a:cubicBezTo>
                    <a:close/>
                    <a:moveTo>
                      <a:pt x="53" y="242"/>
                    </a:moveTo>
                    <a:cubicBezTo>
                      <a:pt x="53" y="242"/>
                      <a:pt x="53" y="242"/>
                      <a:pt x="53" y="242"/>
                    </a:cubicBezTo>
                    <a:cubicBezTo>
                      <a:pt x="60" y="255"/>
                      <a:pt x="72" y="264"/>
                      <a:pt x="79" y="272"/>
                    </a:cubicBezTo>
                    <a:cubicBezTo>
                      <a:pt x="85" y="280"/>
                      <a:pt x="90" y="293"/>
                      <a:pt x="98" y="293"/>
                    </a:cubicBezTo>
                    <a:cubicBezTo>
                      <a:pt x="86" y="281"/>
                      <a:pt x="71" y="255"/>
                      <a:pt x="53" y="2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 name="Freeform 31"/>
              <p:cNvSpPr>
                <a:spLocks noEditPoints="1"/>
              </p:cNvSpPr>
              <p:nvPr/>
            </p:nvSpPr>
            <p:spPr bwMode="auto">
              <a:xfrm>
                <a:off x="5587" y="1950"/>
                <a:ext cx="324" cy="352"/>
              </a:xfrm>
              <a:custGeom>
                <a:avLst/>
                <a:gdLst>
                  <a:gd name="T0" fmla="*/ 57 w 121"/>
                  <a:gd name="T1" fmla="*/ 112 h 131"/>
                  <a:gd name="T2" fmla="*/ 21 w 121"/>
                  <a:gd name="T3" fmla="*/ 104 h 131"/>
                  <a:gd name="T4" fmla="*/ 11 w 121"/>
                  <a:gd name="T5" fmla="*/ 61 h 131"/>
                  <a:gd name="T6" fmla="*/ 78 w 121"/>
                  <a:gd name="T7" fmla="*/ 14 h 131"/>
                  <a:gd name="T8" fmla="*/ 88 w 121"/>
                  <a:gd name="T9" fmla="*/ 8 h 131"/>
                  <a:gd name="T10" fmla="*/ 83 w 121"/>
                  <a:gd name="T11" fmla="*/ 16 h 131"/>
                  <a:gd name="T12" fmla="*/ 83 w 121"/>
                  <a:gd name="T13" fmla="*/ 16 h 131"/>
                  <a:gd name="T14" fmla="*/ 99 w 121"/>
                  <a:gd name="T15" fmla="*/ 24 h 131"/>
                  <a:gd name="T16" fmla="*/ 102 w 121"/>
                  <a:gd name="T17" fmla="*/ 28 h 131"/>
                  <a:gd name="T18" fmla="*/ 105 w 121"/>
                  <a:gd name="T19" fmla="*/ 31 h 131"/>
                  <a:gd name="T20" fmla="*/ 99 w 121"/>
                  <a:gd name="T21" fmla="*/ 37 h 131"/>
                  <a:gd name="T22" fmla="*/ 110 w 121"/>
                  <a:gd name="T23" fmla="*/ 40 h 131"/>
                  <a:gd name="T24" fmla="*/ 98 w 121"/>
                  <a:gd name="T25" fmla="*/ 52 h 131"/>
                  <a:gd name="T26" fmla="*/ 112 w 121"/>
                  <a:gd name="T27" fmla="*/ 43 h 131"/>
                  <a:gd name="T28" fmla="*/ 74 w 121"/>
                  <a:gd name="T29" fmla="*/ 37 h 131"/>
                  <a:gd name="T30" fmla="*/ 71 w 121"/>
                  <a:gd name="T31" fmla="*/ 48 h 131"/>
                  <a:gd name="T32" fmla="*/ 71 w 121"/>
                  <a:gd name="T33" fmla="*/ 48 h 131"/>
                  <a:gd name="T34" fmla="*/ 100 w 121"/>
                  <a:gd name="T35" fmla="*/ 56 h 131"/>
                  <a:gd name="T36" fmla="*/ 51 w 121"/>
                  <a:gd name="T37" fmla="*/ 45 h 131"/>
                  <a:gd name="T38" fmla="*/ 84 w 121"/>
                  <a:gd name="T39" fmla="*/ 51 h 131"/>
                  <a:gd name="T40" fmla="*/ 74 w 121"/>
                  <a:gd name="T41" fmla="*/ 57 h 131"/>
                  <a:gd name="T42" fmla="*/ 84 w 121"/>
                  <a:gd name="T43" fmla="*/ 63 h 131"/>
                  <a:gd name="T44" fmla="*/ 84 w 121"/>
                  <a:gd name="T45" fmla="*/ 63 h 131"/>
                  <a:gd name="T46" fmla="*/ 94 w 121"/>
                  <a:gd name="T47" fmla="*/ 65 h 131"/>
                  <a:gd name="T48" fmla="*/ 40 w 121"/>
                  <a:gd name="T49" fmla="*/ 45 h 131"/>
                  <a:gd name="T50" fmla="*/ 40 w 121"/>
                  <a:gd name="T51" fmla="*/ 45 h 131"/>
                  <a:gd name="T52" fmla="*/ 49 w 121"/>
                  <a:gd name="T53" fmla="*/ 67 h 131"/>
                  <a:gd name="T54" fmla="*/ 52 w 121"/>
                  <a:gd name="T55" fmla="*/ 65 h 131"/>
                  <a:gd name="T56" fmla="*/ 52 w 121"/>
                  <a:gd name="T57" fmla="*/ 65 h 131"/>
                  <a:gd name="T58" fmla="*/ 72 w 121"/>
                  <a:gd name="T59" fmla="*/ 68 h 131"/>
                  <a:gd name="T60" fmla="*/ 49 w 121"/>
                  <a:gd name="T61" fmla="*/ 77 h 131"/>
                  <a:gd name="T62" fmla="*/ 55 w 121"/>
                  <a:gd name="T63" fmla="*/ 90 h 131"/>
                  <a:gd name="T64" fmla="*/ 55 w 121"/>
                  <a:gd name="T65" fmla="*/ 90 h 131"/>
                  <a:gd name="T66" fmla="*/ 33 w 121"/>
                  <a:gd name="T67" fmla="*/ 44 h 131"/>
                  <a:gd name="T68" fmla="*/ 60 w 121"/>
                  <a:gd name="T69" fmla="*/ 83 h 131"/>
                  <a:gd name="T70" fmla="*/ 34 w 121"/>
                  <a:gd name="T71" fmla="*/ 69 h 131"/>
                  <a:gd name="T72" fmla="*/ 34 w 121"/>
                  <a:gd name="T73" fmla="*/ 75 h 131"/>
                  <a:gd name="T74" fmla="*/ 34 w 121"/>
                  <a:gd name="T75" fmla="*/ 69 h 131"/>
                  <a:gd name="T76" fmla="*/ 68 w 121"/>
                  <a:gd name="T77" fmla="*/ 95 h 131"/>
                  <a:gd name="T78" fmla="*/ 25 w 121"/>
                  <a:gd name="T79" fmla="*/ 64 h 131"/>
                  <a:gd name="T80" fmla="*/ 45 w 121"/>
                  <a:gd name="T81" fmla="*/ 82 h 131"/>
                  <a:gd name="T82" fmla="*/ 45 w 121"/>
                  <a:gd name="T83" fmla="*/ 82 h 131"/>
                  <a:gd name="T84" fmla="*/ 52 w 121"/>
                  <a:gd name="T85" fmla="*/ 90 h 131"/>
                  <a:gd name="T86" fmla="*/ 32 w 121"/>
                  <a:gd name="T87" fmla="*/ 67 h 131"/>
                  <a:gd name="T88" fmla="*/ 32 w 121"/>
                  <a:gd name="T89" fmla="*/ 67 h 131"/>
                  <a:gd name="T90" fmla="*/ 21 w 121"/>
                  <a:gd name="T91" fmla="*/ 71 h 131"/>
                  <a:gd name="T92" fmla="*/ 32 w 121"/>
                  <a:gd name="T93" fmla="*/ 85 h 131"/>
                  <a:gd name="T94" fmla="*/ 32 w 121"/>
                  <a:gd name="T95" fmla="*/ 85 h 131"/>
                  <a:gd name="T96" fmla="*/ 46 w 121"/>
                  <a:gd name="T97" fmla="*/ 11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1" h="131">
                    <a:moveTo>
                      <a:pt x="87" y="0"/>
                    </a:moveTo>
                    <a:cubicBezTo>
                      <a:pt x="99" y="13"/>
                      <a:pt x="106" y="33"/>
                      <a:pt x="121" y="44"/>
                    </a:cubicBezTo>
                    <a:cubicBezTo>
                      <a:pt x="101" y="65"/>
                      <a:pt x="80" y="88"/>
                      <a:pt x="57" y="112"/>
                    </a:cubicBezTo>
                    <a:cubicBezTo>
                      <a:pt x="50" y="120"/>
                      <a:pt x="47" y="128"/>
                      <a:pt x="38" y="131"/>
                    </a:cubicBezTo>
                    <a:cubicBezTo>
                      <a:pt x="37" y="119"/>
                      <a:pt x="45" y="107"/>
                      <a:pt x="47" y="96"/>
                    </a:cubicBezTo>
                    <a:cubicBezTo>
                      <a:pt x="39" y="93"/>
                      <a:pt x="30" y="103"/>
                      <a:pt x="21" y="104"/>
                    </a:cubicBezTo>
                    <a:cubicBezTo>
                      <a:pt x="18" y="95"/>
                      <a:pt x="31" y="87"/>
                      <a:pt x="29" y="78"/>
                    </a:cubicBezTo>
                    <a:cubicBezTo>
                      <a:pt x="20" y="75"/>
                      <a:pt x="10" y="79"/>
                      <a:pt x="1" y="79"/>
                    </a:cubicBezTo>
                    <a:cubicBezTo>
                      <a:pt x="0" y="72"/>
                      <a:pt x="6" y="66"/>
                      <a:pt x="11" y="61"/>
                    </a:cubicBezTo>
                    <a:cubicBezTo>
                      <a:pt x="31" y="38"/>
                      <a:pt x="59" y="19"/>
                      <a:pt x="84" y="6"/>
                    </a:cubicBezTo>
                    <a:cubicBezTo>
                      <a:pt x="86" y="3"/>
                      <a:pt x="82" y="1"/>
                      <a:pt x="87" y="0"/>
                    </a:cubicBezTo>
                    <a:close/>
                    <a:moveTo>
                      <a:pt x="78" y="14"/>
                    </a:moveTo>
                    <a:cubicBezTo>
                      <a:pt x="78" y="14"/>
                      <a:pt x="78" y="14"/>
                      <a:pt x="78" y="14"/>
                    </a:cubicBezTo>
                    <a:cubicBezTo>
                      <a:pt x="82" y="17"/>
                      <a:pt x="87" y="12"/>
                      <a:pt x="92" y="12"/>
                    </a:cubicBezTo>
                    <a:cubicBezTo>
                      <a:pt x="91" y="11"/>
                      <a:pt x="90" y="9"/>
                      <a:pt x="88" y="8"/>
                    </a:cubicBezTo>
                    <a:cubicBezTo>
                      <a:pt x="85" y="13"/>
                      <a:pt x="82" y="10"/>
                      <a:pt x="78" y="14"/>
                    </a:cubicBezTo>
                    <a:close/>
                    <a:moveTo>
                      <a:pt x="83" y="16"/>
                    </a:moveTo>
                    <a:cubicBezTo>
                      <a:pt x="83" y="16"/>
                      <a:pt x="83" y="16"/>
                      <a:pt x="83" y="16"/>
                    </a:cubicBezTo>
                    <a:cubicBezTo>
                      <a:pt x="87" y="19"/>
                      <a:pt x="91" y="18"/>
                      <a:pt x="95" y="18"/>
                    </a:cubicBezTo>
                    <a:cubicBezTo>
                      <a:pt x="95" y="17"/>
                      <a:pt x="95" y="15"/>
                      <a:pt x="93" y="14"/>
                    </a:cubicBezTo>
                    <a:cubicBezTo>
                      <a:pt x="90" y="15"/>
                      <a:pt x="86" y="16"/>
                      <a:pt x="83" y="16"/>
                    </a:cubicBezTo>
                    <a:close/>
                    <a:moveTo>
                      <a:pt x="80" y="25"/>
                    </a:moveTo>
                    <a:cubicBezTo>
                      <a:pt x="80" y="25"/>
                      <a:pt x="80" y="25"/>
                      <a:pt x="80" y="25"/>
                    </a:cubicBezTo>
                    <a:cubicBezTo>
                      <a:pt x="86" y="24"/>
                      <a:pt x="92" y="28"/>
                      <a:pt x="99" y="24"/>
                    </a:cubicBezTo>
                    <a:cubicBezTo>
                      <a:pt x="98" y="23"/>
                      <a:pt x="99" y="22"/>
                      <a:pt x="98" y="21"/>
                    </a:cubicBezTo>
                    <a:cubicBezTo>
                      <a:pt x="92" y="23"/>
                      <a:pt x="83" y="20"/>
                      <a:pt x="80" y="25"/>
                    </a:cubicBezTo>
                    <a:close/>
                    <a:moveTo>
                      <a:pt x="102" y="28"/>
                    </a:moveTo>
                    <a:cubicBezTo>
                      <a:pt x="102" y="28"/>
                      <a:pt x="102" y="28"/>
                      <a:pt x="102" y="28"/>
                    </a:cubicBezTo>
                    <a:cubicBezTo>
                      <a:pt x="92" y="32"/>
                      <a:pt x="82" y="25"/>
                      <a:pt x="72" y="31"/>
                    </a:cubicBezTo>
                    <a:cubicBezTo>
                      <a:pt x="82" y="32"/>
                      <a:pt x="98" y="35"/>
                      <a:pt x="105" y="31"/>
                    </a:cubicBezTo>
                    <a:cubicBezTo>
                      <a:pt x="104" y="30"/>
                      <a:pt x="103" y="29"/>
                      <a:pt x="102" y="28"/>
                    </a:cubicBezTo>
                    <a:close/>
                    <a:moveTo>
                      <a:pt x="99" y="37"/>
                    </a:moveTo>
                    <a:cubicBezTo>
                      <a:pt x="99" y="37"/>
                      <a:pt x="99" y="37"/>
                      <a:pt x="99" y="37"/>
                    </a:cubicBezTo>
                    <a:cubicBezTo>
                      <a:pt x="102" y="37"/>
                      <a:pt x="105" y="36"/>
                      <a:pt x="107" y="39"/>
                    </a:cubicBezTo>
                    <a:cubicBezTo>
                      <a:pt x="101" y="42"/>
                      <a:pt x="87" y="36"/>
                      <a:pt x="85" y="43"/>
                    </a:cubicBezTo>
                    <a:cubicBezTo>
                      <a:pt x="93" y="41"/>
                      <a:pt x="101" y="47"/>
                      <a:pt x="110" y="40"/>
                    </a:cubicBezTo>
                    <a:cubicBezTo>
                      <a:pt x="110" y="38"/>
                      <a:pt x="108" y="36"/>
                      <a:pt x="108" y="34"/>
                    </a:cubicBezTo>
                    <a:cubicBezTo>
                      <a:pt x="105" y="36"/>
                      <a:pt x="99" y="33"/>
                      <a:pt x="99" y="37"/>
                    </a:cubicBezTo>
                    <a:close/>
                    <a:moveTo>
                      <a:pt x="98" y="52"/>
                    </a:moveTo>
                    <a:cubicBezTo>
                      <a:pt x="98" y="52"/>
                      <a:pt x="98" y="52"/>
                      <a:pt x="98" y="52"/>
                    </a:cubicBezTo>
                    <a:cubicBezTo>
                      <a:pt x="96" y="51"/>
                      <a:pt x="89" y="51"/>
                      <a:pt x="91" y="55"/>
                    </a:cubicBezTo>
                    <a:cubicBezTo>
                      <a:pt x="98" y="54"/>
                      <a:pt x="112" y="54"/>
                      <a:pt x="112" y="43"/>
                    </a:cubicBezTo>
                    <a:cubicBezTo>
                      <a:pt x="107" y="47"/>
                      <a:pt x="100" y="46"/>
                      <a:pt x="98" y="52"/>
                    </a:cubicBezTo>
                    <a:close/>
                    <a:moveTo>
                      <a:pt x="74" y="37"/>
                    </a:moveTo>
                    <a:cubicBezTo>
                      <a:pt x="74" y="37"/>
                      <a:pt x="74" y="37"/>
                      <a:pt x="74" y="37"/>
                    </a:cubicBezTo>
                    <a:cubicBezTo>
                      <a:pt x="78" y="35"/>
                      <a:pt x="87" y="40"/>
                      <a:pt x="89" y="35"/>
                    </a:cubicBezTo>
                    <a:cubicBezTo>
                      <a:pt x="84" y="36"/>
                      <a:pt x="76" y="32"/>
                      <a:pt x="74" y="37"/>
                    </a:cubicBezTo>
                    <a:close/>
                    <a:moveTo>
                      <a:pt x="71" y="48"/>
                    </a:moveTo>
                    <a:cubicBezTo>
                      <a:pt x="71" y="48"/>
                      <a:pt x="71" y="48"/>
                      <a:pt x="71" y="48"/>
                    </a:cubicBezTo>
                    <a:cubicBezTo>
                      <a:pt x="78" y="48"/>
                      <a:pt x="89" y="52"/>
                      <a:pt x="94" y="46"/>
                    </a:cubicBezTo>
                    <a:cubicBezTo>
                      <a:pt x="87" y="46"/>
                      <a:pt x="76" y="44"/>
                      <a:pt x="71" y="48"/>
                    </a:cubicBezTo>
                    <a:close/>
                    <a:moveTo>
                      <a:pt x="95" y="61"/>
                    </a:moveTo>
                    <a:cubicBezTo>
                      <a:pt x="95" y="61"/>
                      <a:pt x="95" y="61"/>
                      <a:pt x="95" y="61"/>
                    </a:cubicBezTo>
                    <a:cubicBezTo>
                      <a:pt x="96" y="61"/>
                      <a:pt x="104" y="60"/>
                      <a:pt x="100" y="56"/>
                    </a:cubicBezTo>
                    <a:cubicBezTo>
                      <a:pt x="99" y="56"/>
                      <a:pt x="93" y="59"/>
                      <a:pt x="95" y="61"/>
                    </a:cubicBezTo>
                    <a:close/>
                    <a:moveTo>
                      <a:pt x="51" y="45"/>
                    </a:moveTo>
                    <a:cubicBezTo>
                      <a:pt x="51" y="45"/>
                      <a:pt x="51" y="45"/>
                      <a:pt x="51" y="45"/>
                    </a:cubicBezTo>
                    <a:cubicBezTo>
                      <a:pt x="60" y="45"/>
                      <a:pt x="72" y="49"/>
                      <a:pt x="78" y="42"/>
                    </a:cubicBezTo>
                    <a:cubicBezTo>
                      <a:pt x="70" y="44"/>
                      <a:pt x="57" y="39"/>
                      <a:pt x="51" y="45"/>
                    </a:cubicBezTo>
                    <a:close/>
                    <a:moveTo>
                      <a:pt x="84" y="51"/>
                    </a:moveTo>
                    <a:cubicBezTo>
                      <a:pt x="84" y="51"/>
                      <a:pt x="84" y="51"/>
                      <a:pt x="84" y="51"/>
                    </a:cubicBezTo>
                    <a:cubicBezTo>
                      <a:pt x="72" y="52"/>
                      <a:pt x="59" y="50"/>
                      <a:pt x="46" y="56"/>
                    </a:cubicBezTo>
                    <a:cubicBezTo>
                      <a:pt x="52" y="62"/>
                      <a:pt x="65" y="58"/>
                      <a:pt x="74" y="57"/>
                    </a:cubicBezTo>
                    <a:cubicBezTo>
                      <a:pt x="78" y="57"/>
                      <a:pt x="84" y="60"/>
                      <a:pt x="86" y="55"/>
                    </a:cubicBezTo>
                    <a:cubicBezTo>
                      <a:pt x="83" y="56"/>
                      <a:pt x="86" y="52"/>
                      <a:pt x="84" y="51"/>
                    </a:cubicBezTo>
                    <a:close/>
                    <a:moveTo>
                      <a:pt x="84" y="63"/>
                    </a:moveTo>
                    <a:cubicBezTo>
                      <a:pt x="84" y="63"/>
                      <a:pt x="84" y="63"/>
                      <a:pt x="84" y="63"/>
                    </a:cubicBezTo>
                    <a:cubicBezTo>
                      <a:pt x="85" y="62"/>
                      <a:pt x="90" y="64"/>
                      <a:pt x="89" y="60"/>
                    </a:cubicBezTo>
                    <a:cubicBezTo>
                      <a:pt x="88" y="61"/>
                      <a:pt x="82" y="61"/>
                      <a:pt x="84" y="63"/>
                    </a:cubicBezTo>
                    <a:close/>
                    <a:moveTo>
                      <a:pt x="75" y="70"/>
                    </a:moveTo>
                    <a:cubicBezTo>
                      <a:pt x="75" y="70"/>
                      <a:pt x="75" y="70"/>
                      <a:pt x="75" y="70"/>
                    </a:cubicBezTo>
                    <a:cubicBezTo>
                      <a:pt x="77" y="74"/>
                      <a:pt x="94" y="73"/>
                      <a:pt x="94" y="65"/>
                    </a:cubicBezTo>
                    <a:cubicBezTo>
                      <a:pt x="87" y="68"/>
                      <a:pt x="82" y="67"/>
                      <a:pt x="75" y="70"/>
                    </a:cubicBezTo>
                    <a:close/>
                    <a:moveTo>
                      <a:pt x="40" y="45"/>
                    </a:moveTo>
                    <a:cubicBezTo>
                      <a:pt x="40" y="45"/>
                      <a:pt x="40" y="45"/>
                      <a:pt x="40" y="45"/>
                    </a:cubicBezTo>
                    <a:cubicBezTo>
                      <a:pt x="44" y="44"/>
                      <a:pt x="41" y="42"/>
                      <a:pt x="42" y="40"/>
                    </a:cubicBezTo>
                    <a:cubicBezTo>
                      <a:pt x="46" y="39"/>
                      <a:pt x="57" y="40"/>
                      <a:pt x="55" y="34"/>
                    </a:cubicBezTo>
                    <a:cubicBezTo>
                      <a:pt x="51" y="35"/>
                      <a:pt x="34" y="37"/>
                      <a:pt x="40" y="45"/>
                    </a:cubicBezTo>
                    <a:close/>
                    <a:moveTo>
                      <a:pt x="44" y="68"/>
                    </a:moveTo>
                    <a:cubicBezTo>
                      <a:pt x="44" y="68"/>
                      <a:pt x="44" y="68"/>
                      <a:pt x="44" y="68"/>
                    </a:cubicBezTo>
                    <a:cubicBezTo>
                      <a:pt x="46" y="67"/>
                      <a:pt x="48" y="70"/>
                      <a:pt x="49" y="67"/>
                    </a:cubicBezTo>
                    <a:cubicBezTo>
                      <a:pt x="48" y="64"/>
                      <a:pt x="43" y="66"/>
                      <a:pt x="44" y="68"/>
                    </a:cubicBezTo>
                    <a:close/>
                    <a:moveTo>
                      <a:pt x="52" y="65"/>
                    </a:moveTo>
                    <a:cubicBezTo>
                      <a:pt x="52" y="65"/>
                      <a:pt x="52" y="65"/>
                      <a:pt x="52" y="65"/>
                    </a:cubicBezTo>
                    <a:cubicBezTo>
                      <a:pt x="61" y="65"/>
                      <a:pt x="70" y="65"/>
                      <a:pt x="77" y="62"/>
                    </a:cubicBezTo>
                    <a:cubicBezTo>
                      <a:pt x="67" y="57"/>
                      <a:pt x="56" y="61"/>
                      <a:pt x="46" y="63"/>
                    </a:cubicBezTo>
                    <a:cubicBezTo>
                      <a:pt x="47" y="66"/>
                      <a:pt x="50" y="65"/>
                      <a:pt x="52" y="65"/>
                    </a:cubicBezTo>
                    <a:close/>
                    <a:moveTo>
                      <a:pt x="48" y="70"/>
                    </a:moveTo>
                    <a:cubicBezTo>
                      <a:pt x="48" y="70"/>
                      <a:pt x="48" y="70"/>
                      <a:pt x="48" y="70"/>
                    </a:cubicBezTo>
                    <a:cubicBezTo>
                      <a:pt x="56" y="73"/>
                      <a:pt x="64" y="72"/>
                      <a:pt x="72" y="68"/>
                    </a:cubicBezTo>
                    <a:cubicBezTo>
                      <a:pt x="65" y="65"/>
                      <a:pt x="56" y="68"/>
                      <a:pt x="48" y="70"/>
                    </a:cubicBezTo>
                    <a:close/>
                    <a:moveTo>
                      <a:pt x="49" y="77"/>
                    </a:moveTo>
                    <a:cubicBezTo>
                      <a:pt x="49" y="77"/>
                      <a:pt x="49" y="77"/>
                      <a:pt x="49" y="77"/>
                    </a:cubicBezTo>
                    <a:cubicBezTo>
                      <a:pt x="53" y="80"/>
                      <a:pt x="66" y="78"/>
                      <a:pt x="66" y="73"/>
                    </a:cubicBezTo>
                    <a:cubicBezTo>
                      <a:pt x="60" y="74"/>
                      <a:pt x="54" y="74"/>
                      <a:pt x="49" y="77"/>
                    </a:cubicBezTo>
                    <a:close/>
                    <a:moveTo>
                      <a:pt x="55" y="90"/>
                    </a:moveTo>
                    <a:cubicBezTo>
                      <a:pt x="55" y="90"/>
                      <a:pt x="55" y="90"/>
                      <a:pt x="55" y="90"/>
                    </a:cubicBezTo>
                    <a:cubicBezTo>
                      <a:pt x="62" y="91"/>
                      <a:pt x="69" y="93"/>
                      <a:pt x="77" y="88"/>
                    </a:cubicBezTo>
                    <a:cubicBezTo>
                      <a:pt x="70" y="84"/>
                      <a:pt x="63" y="87"/>
                      <a:pt x="55" y="90"/>
                    </a:cubicBezTo>
                    <a:close/>
                    <a:moveTo>
                      <a:pt x="17" y="62"/>
                    </a:moveTo>
                    <a:cubicBezTo>
                      <a:pt x="17" y="62"/>
                      <a:pt x="17" y="62"/>
                      <a:pt x="17" y="62"/>
                    </a:cubicBezTo>
                    <a:cubicBezTo>
                      <a:pt x="23" y="59"/>
                      <a:pt x="38" y="52"/>
                      <a:pt x="33" y="44"/>
                    </a:cubicBezTo>
                    <a:cubicBezTo>
                      <a:pt x="26" y="50"/>
                      <a:pt x="18" y="56"/>
                      <a:pt x="17" y="62"/>
                    </a:cubicBezTo>
                    <a:close/>
                    <a:moveTo>
                      <a:pt x="60" y="83"/>
                    </a:moveTo>
                    <a:cubicBezTo>
                      <a:pt x="60" y="83"/>
                      <a:pt x="60" y="83"/>
                      <a:pt x="60" y="83"/>
                    </a:cubicBezTo>
                    <a:cubicBezTo>
                      <a:pt x="61" y="86"/>
                      <a:pt x="67" y="84"/>
                      <a:pt x="65" y="82"/>
                    </a:cubicBezTo>
                    <a:cubicBezTo>
                      <a:pt x="63" y="83"/>
                      <a:pt x="62" y="80"/>
                      <a:pt x="60" y="83"/>
                    </a:cubicBezTo>
                    <a:close/>
                    <a:moveTo>
                      <a:pt x="34" y="69"/>
                    </a:moveTo>
                    <a:cubicBezTo>
                      <a:pt x="34" y="69"/>
                      <a:pt x="34" y="69"/>
                      <a:pt x="34" y="69"/>
                    </a:cubicBezTo>
                    <a:cubicBezTo>
                      <a:pt x="31" y="71"/>
                      <a:pt x="24" y="70"/>
                      <a:pt x="24" y="74"/>
                    </a:cubicBezTo>
                    <a:cubicBezTo>
                      <a:pt x="28" y="75"/>
                      <a:pt x="31" y="73"/>
                      <a:pt x="34" y="75"/>
                    </a:cubicBezTo>
                    <a:cubicBezTo>
                      <a:pt x="35" y="78"/>
                      <a:pt x="31" y="80"/>
                      <a:pt x="33" y="83"/>
                    </a:cubicBezTo>
                    <a:cubicBezTo>
                      <a:pt x="38" y="79"/>
                      <a:pt x="44" y="78"/>
                      <a:pt x="49" y="72"/>
                    </a:cubicBezTo>
                    <a:cubicBezTo>
                      <a:pt x="43" y="73"/>
                      <a:pt x="37" y="74"/>
                      <a:pt x="34" y="69"/>
                    </a:cubicBezTo>
                    <a:close/>
                    <a:moveTo>
                      <a:pt x="54" y="100"/>
                    </a:moveTo>
                    <a:cubicBezTo>
                      <a:pt x="54" y="100"/>
                      <a:pt x="54" y="100"/>
                      <a:pt x="54" y="100"/>
                    </a:cubicBezTo>
                    <a:cubicBezTo>
                      <a:pt x="58" y="103"/>
                      <a:pt x="68" y="102"/>
                      <a:pt x="68" y="95"/>
                    </a:cubicBezTo>
                    <a:cubicBezTo>
                      <a:pt x="63" y="99"/>
                      <a:pt x="59" y="97"/>
                      <a:pt x="54" y="100"/>
                    </a:cubicBezTo>
                    <a:close/>
                    <a:moveTo>
                      <a:pt x="25" y="64"/>
                    </a:moveTo>
                    <a:cubicBezTo>
                      <a:pt x="25" y="64"/>
                      <a:pt x="25" y="64"/>
                      <a:pt x="25" y="64"/>
                    </a:cubicBezTo>
                    <a:cubicBezTo>
                      <a:pt x="28" y="63"/>
                      <a:pt x="37" y="65"/>
                      <a:pt x="35" y="59"/>
                    </a:cubicBezTo>
                    <a:cubicBezTo>
                      <a:pt x="32" y="61"/>
                      <a:pt x="25" y="60"/>
                      <a:pt x="25" y="64"/>
                    </a:cubicBezTo>
                    <a:close/>
                    <a:moveTo>
                      <a:pt x="45" y="82"/>
                    </a:moveTo>
                    <a:cubicBezTo>
                      <a:pt x="45" y="82"/>
                      <a:pt x="45" y="82"/>
                      <a:pt x="45" y="82"/>
                    </a:cubicBezTo>
                    <a:cubicBezTo>
                      <a:pt x="47" y="85"/>
                      <a:pt x="54" y="84"/>
                      <a:pt x="53" y="81"/>
                    </a:cubicBezTo>
                    <a:cubicBezTo>
                      <a:pt x="51" y="82"/>
                      <a:pt x="48" y="79"/>
                      <a:pt x="45" y="82"/>
                    </a:cubicBezTo>
                    <a:close/>
                    <a:moveTo>
                      <a:pt x="46" y="87"/>
                    </a:moveTo>
                    <a:cubicBezTo>
                      <a:pt x="46" y="87"/>
                      <a:pt x="46" y="87"/>
                      <a:pt x="46" y="87"/>
                    </a:cubicBezTo>
                    <a:cubicBezTo>
                      <a:pt x="48" y="90"/>
                      <a:pt x="50" y="89"/>
                      <a:pt x="52" y="90"/>
                    </a:cubicBezTo>
                    <a:cubicBezTo>
                      <a:pt x="53" y="89"/>
                      <a:pt x="56" y="88"/>
                      <a:pt x="55" y="86"/>
                    </a:cubicBezTo>
                    <a:cubicBezTo>
                      <a:pt x="52" y="88"/>
                      <a:pt x="49" y="84"/>
                      <a:pt x="46" y="87"/>
                    </a:cubicBezTo>
                    <a:close/>
                    <a:moveTo>
                      <a:pt x="32" y="67"/>
                    </a:moveTo>
                    <a:cubicBezTo>
                      <a:pt x="32" y="67"/>
                      <a:pt x="32" y="67"/>
                      <a:pt x="32" y="67"/>
                    </a:cubicBezTo>
                    <a:cubicBezTo>
                      <a:pt x="33" y="66"/>
                      <a:pt x="34" y="67"/>
                      <a:pt x="36" y="66"/>
                    </a:cubicBezTo>
                    <a:cubicBezTo>
                      <a:pt x="35" y="64"/>
                      <a:pt x="30" y="64"/>
                      <a:pt x="32" y="67"/>
                    </a:cubicBezTo>
                    <a:close/>
                    <a:moveTo>
                      <a:pt x="9" y="73"/>
                    </a:moveTo>
                    <a:cubicBezTo>
                      <a:pt x="9" y="73"/>
                      <a:pt x="9" y="73"/>
                      <a:pt x="9" y="73"/>
                    </a:cubicBezTo>
                    <a:cubicBezTo>
                      <a:pt x="13" y="73"/>
                      <a:pt x="17" y="74"/>
                      <a:pt x="21" y="71"/>
                    </a:cubicBezTo>
                    <a:cubicBezTo>
                      <a:pt x="18" y="68"/>
                      <a:pt x="8" y="66"/>
                      <a:pt x="9" y="73"/>
                    </a:cubicBezTo>
                    <a:close/>
                    <a:moveTo>
                      <a:pt x="32" y="85"/>
                    </a:moveTo>
                    <a:cubicBezTo>
                      <a:pt x="32" y="85"/>
                      <a:pt x="32" y="85"/>
                      <a:pt x="32" y="85"/>
                    </a:cubicBezTo>
                    <a:cubicBezTo>
                      <a:pt x="28" y="89"/>
                      <a:pt x="27" y="93"/>
                      <a:pt x="27" y="98"/>
                    </a:cubicBezTo>
                    <a:cubicBezTo>
                      <a:pt x="32" y="97"/>
                      <a:pt x="36" y="94"/>
                      <a:pt x="38" y="90"/>
                    </a:cubicBezTo>
                    <a:cubicBezTo>
                      <a:pt x="33" y="91"/>
                      <a:pt x="33" y="89"/>
                      <a:pt x="32" y="85"/>
                    </a:cubicBezTo>
                    <a:close/>
                    <a:moveTo>
                      <a:pt x="49" y="108"/>
                    </a:moveTo>
                    <a:cubicBezTo>
                      <a:pt x="49" y="108"/>
                      <a:pt x="49" y="108"/>
                      <a:pt x="49" y="108"/>
                    </a:cubicBezTo>
                    <a:cubicBezTo>
                      <a:pt x="46" y="112"/>
                      <a:pt x="44" y="115"/>
                      <a:pt x="46" y="118"/>
                    </a:cubicBezTo>
                    <a:cubicBezTo>
                      <a:pt x="52" y="115"/>
                      <a:pt x="55" y="110"/>
                      <a:pt x="49"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7" name="Freeform 32"/>
              <p:cNvSpPr>
                <a:spLocks noEditPoints="1"/>
              </p:cNvSpPr>
              <p:nvPr/>
            </p:nvSpPr>
            <p:spPr bwMode="auto">
              <a:xfrm>
                <a:off x="5946" y="1829"/>
                <a:ext cx="132" cy="129"/>
              </a:xfrm>
              <a:custGeom>
                <a:avLst/>
                <a:gdLst>
                  <a:gd name="T0" fmla="*/ 1 w 49"/>
                  <a:gd name="T1" fmla="*/ 16 h 48"/>
                  <a:gd name="T2" fmla="*/ 40 w 49"/>
                  <a:gd name="T3" fmla="*/ 3 h 48"/>
                  <a:gd name="T4" fmla="*/ 48 w 49"/>
                  <a:gd name="T5" fmla="*/ 14 h 48"/>
                  <a:gd name="T6" fmla="*/ 36 w 49"/>
                  <a:gd name="T7" fmla="*/ 43 h 48"/>
                  <a:gd name="T8" fmla="*/ 3 w 49"/>
                  <a:gd name="T9" fmla="*/ 31 h 48"/>
                  <a:gd name="T10" fmla="*/ 1 w 49"/>
                  <a:gd name="T11" fmla="*/ 16 h 48"/>
                  <a:gd name="T12" fmla="*/ 24 w 49"/>
                  <a:gd name="T13" fmla="*/ 13 h 48"/>
                  <a:gd name="T14" fmla="*/ 24 w 49"/>
                  <a:gd name="T15" fmla="*/ 13 h 48"/>
                  <a:gd name="T16" fmla="*/ 40 w 49"/>
                  <a:gd name="T17" fmla="*/ 14 h 48"/>
                  <a:gd name="T18" fmla="*/ 24 w 49"/>
                  <a:gd name="T19" fmla="*/ 13 h 48"/>
                  <a:gd name="T20" fmla="*/ 10 w 49"/>
                  <a:gd name="T21" fmla="*/ 18 h 48"/>
                  <a:gd name="T22" fmla="*/ 10 w 49"/>
                  <a:gd name="T23" fmla="*/ 18 h 48"/>
                  <a:gd name="T24" fmla="*/ 42 w 49"/>
                  <a:gd name="T25" fmla="*/ 27 h 48"/>
                  <a:gd name="T26" fmla="*/ 43 w 49"/>
                  <a:gd name="T27" fmla="*/ 18 h 48"/>
                  <a:gd name="T28" fmla="*/ 10 w 49"/>
                  <a:gd name="T29" fmla="*/ 18 h 48"/>
                  <a:gd name="T30" fmla="*/ 16 w 49"/>
                  <a:gd name="T31" fmla="*/ 35 h 48"/>
                  <a:gd name="T32" fmla="*/ 16 w 49"/>
                  <a:gd name="T33" fmla="*/ 35 h 48"/>
                  <a:gd name="T34" fmla="*/ 9 w 49"/>
                  <a:gd name="T35" fmla="*/ 24 h 48"/>
                  <a:gd name="T36" fmla="*/ 32 w 49"/>
                  <a:gd name="T37" fmla="*/ 40 h 48"/>
                  <a:gd name="T38" fmla="*/ 16 w 49"/>
                  <a:gd name="T39" fmla="*/ 3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48">
                    <a:moveTo>
                      <a:pt x="1" y="16"/>
                    </a:moveTo>
                    <a:cubicBezTo>
                      <a:pt x="15" y="5"/>
                      <a:pt x="28" y="0"/>
                      <a:pt x="40" y="3"/>
                    </a:cubicBezTo>
                    <a:cubicBezTo>
                      <a:pt x="44" y="8"/>
                      <a:pt x="42" y="11"/>
                      <a:pt x="48" y="14"/>
                    </a:cubicBezTo>
                    <a:cubicBezTo>
                      <a:pt x="49" y="25"/>
                      <a:pt x="48" y="37"/>
                      <a:pt x="36" y="43"/>
                    </a:cubicBezTo>
                    <a:cubicBezTo>
                      <a:pt x="26" y="48"/>
                      <a:pt x="11" y="41"/>
                      <a:pt x="3" y="31"/>
                    </a:cubicBezTo>
                    <a:cubicBezTo>
                      <a:pt x="0" y="26"/>
                      <a:pt x="6" y="21"/>
                      <a:pt x="1" y="16"/>
                    </a:cubicBezTo>
                    <a:close/>
                    <a:moveTo>
                      <a:pt x="24" y="13"/>
                    </a:moveTo>
                    <a:cubicBezTo>
                      <a:pt x="24" y="13"/>
                      <a:pt x="24" y="13"/>
                      <a:pt x="24" y="13"/>
                    </a:cubicBezTo>
                    <a:cubicBezTo>
                      <a:pt x="29" y="14"/>
                      <a:pt x="35" y="15"/>
                      <a:pt x="40" y="14"/>
                    </a:cubicBezTo>
                    <a:cubicBezTo>
                      <a:pt x="36" y="10"/>
                      <a:pt x="26" y="10"/>
                      <a:pt x="24" y="13"/>
                    </a:cubicBezTo>
                    <a:close/>
                    <a:moveTo>
                      <a:pt x="10" y="18"/>
                    </a:moveTo>
                    <a:cubicBezTo>
                      <a:pt x="10" y="18"/>
                      <a:pt x="10" y="18"/>
                      <a:pt x="10" y="18"/>
                    </a:cubicBezTo>
                    <a:cubicBezTo>
                      <a:pt x="20" y="22"/>
                      <a:pt x="35" y="14"/>
                      <a:pt x="42" y="27"/>
                    </a:cubicBezTo>
                    <a:cubicBezTo>
                      <a:pt x="44" y="24"/>
                      <a:pt x="44" y="21"/>
                      <a:pt x="43" y="18"/>
                    </a:cubicBezTo>
                    <a:cubicBezTo>
                      <a:pt x="32" y="21"/>
                      <a:pt x="22" y="11"/>
                      <a:pt x="10" y="18"/>
                    </a:cubicBezTo>
                    <a:close/>
                    <a:moveTo>
                      <a:pt x="16" y="35"/>
                    </a:moveTo>
                    <a:cubicBezTo>
                      <a:pt x="16" y="35"/>
                      <a:pt x="16" y="35"/>
                      <a:pt x="16" y="35"/>
                    </a:cubicBezTo>
                    <a:cubicBezTo>
                      <a:pt x="9" y="31"/>
                      <a:pt x="15" y="25"/>
                      <a:pt x="9" y="24"/>
                    </a:cubicBezTo>
                    <a:cubicBezTo>
                      <a:pt x="3" y="36"/>
                      <a:pt x="25" y="44"/>
                      <a:pt x="32" y="40"/>
                    </a:cubicBezTo>
                    <a:cubicBezTo>
                      <a:pt x="27" y="35"/>
                      <a:pt x="21" y="36"/>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8" name="Freeform 33"/>
              <p:cNvSpPr>
                <a:spLocks noEditPoints="1"/>
              </p:cNvSpPr>
              <p:nvPr/>
            </p:nvSpPr>
            <p:spPr bwMode="auto">
              <a:xfrm>
                <a:off x="5734" y="2135"/>
                <a:ext cx="296" cy="352"/>
              </a:xfrm>
              <a:custGeom>
                <a:avLst/>
                <a:gdLst>
                  <a:gd name="T0" fmla="*/ 74 w 110"/>
                  <a:gd name="T1" fmla="*/ 95 h 131"/>
                  <a:gd name="T2" fmla="*/ 46 w 110"/>
                  <a:gd name="T3" fmla="*/ 97 h 131"/>
                  <a:gd name="T4" fmla="*/ 34 w 110"/>
                  <a:gd name="T5" fmla="*/ 75 h 131"/>
                  <a:gd name="T6" fmla="*/ 82 w 110"/>
                  <a:gd name="T7" fmla="*/ 6 h 131"/>
                  <a:gd name="T8" fmla="*/ 110 w 110"/>
                  <a:gd name="T9" fmla="*/ 41 h 131"/>
                  <a:gd name="T10" fmla="*/ 95 w 110"/>
                  <a:gd name="T11" fmla="*/ 17 h 131"/>
                  <a:gd name="T12" fmla="*/ 84 w 110"/>
                  <a:gd name="T13" fmla="*/ 20 h 131"/>
                  <a:gd name="T14" fmla="*/ 95 w 110"/>
                  <a:gd name="T15" fmla="*/ 17 h 131"/>
                  <a:gd name="T16" fmla="*/ 78 w 110"/>
                  <a:gd name="T17" fmla="*/ 14 h 131"/>
                  <a:gd name="T18" fmla="*/ 78 w 110"/>
                  <a:gd name="T19" fmla="*/ 14 h 131"/>
                  <a:gd name="T20" fmla="*/ 89 w 110"/>
                  <a:gd name="T21" fmla="*/ 30 h 131"/>
                  <a:gd name="T22" fmla="*/ 96 w 110"/>
                  <a:gd name="T23" fmla="*/ 25 h 131"/>
                  <a:gd name="T24" fmla="*/ 55 w 110"/>
                  <a:gd name="T25" fmla="*/ 31 h 131"/>
                  <a:gd name="T26" fmla="*/ 85 w 110"/>
                  <a:gd name="T27" fmla="*/ 29 h 131"/>
                  <a:gd name="T28" fmla="*/ 55 w 110"/>
                  <a:gd name="T29" fmla="*/ 31 h 131"/>
                  <a:gd name="T30" fmla="*/ 92 w 110"/>
                  <a:gd name="T31" fmla="*/ 46 h 131"/>
                  <a:gd name="T32" fmla="*/ 92 w 110"/>
                  <a:gd name="T33" fmla="*/ 46 h 131"/>
                  <a:gd name="T34" fmla="*/ 76 w 110"/>
                  <a:gd name="T35" fmla="*/ 35 h 131"/>
                  <a:gd name="T36" fmla="*/ 86 w 110"/>
                  <a:gd name="T37" fmla="*/ 31 h 131"/>
                  <a:gd name="T38" fmla="*/ 71 w 110"/>
                  <a:gd name="T39" fmla="*/ 58 h 131"/>
                  <a:gd name="T40" fmla="*/ 90 w 110"/>
                  <a:gd name="T41" fmla="*/ 54 h 131"/>
                  <a:gd name="T42" fmla="*/ 71 w 110"/>
                  <a:gd name="T43" fmla="*/ 58 h 131"/>
                  <a:gd name="T44" fmla="*/ 52 w 110"/>
                  <a:gd name="T45" fmla="*/ 56 h 131"/>
                  <a:gd name="T46" fmla="*/ 79 w 110"/>
                  <a:gd name="T47" fmla="*/ 47 h 131"/>
                  <a:gd name="T48" fmla="*/ 43 w 110"/>
                  <a:gd name="T49" fmla="*/ 43 h 131"/>
                  <a:gd name="T50" fmla="*/ 66 w 110"/>
                  <a:gd name="T51" fmla="*/ 34 h 131"/>
                  <a:gd name="T52" fmla="*/ 70 w 110"/>
                  <a:gd name="T53" fmla="*/ 65 h 131"/>
                  <a:gd name="T54" fmla="*/ 83 w 110"/>
                  <a:gd name="T55" fmla="*/ 61 h 131"/>
                  <a:gd name="T56" fmla="*/ 41 w 110"/>
                  <a:gd name="T57" fmla="*/ 67 h 131"/>
                  <a:gd name="T58" fmla="*/ 66 w 110"/>
                  <a:gd name="T59" fmla="*/ 63 h 131"/>
                  <a:gd name="T60" fmla="*/ 41 w 110"/>
                  <a:gd name="T61" fmla="*/ 67 h 131"/>
                  <a:gd name="T62" fmla="*/ 40 w 110"/>
                  <a:gd name="T63" fmla="*/ 47 h 131"/>
                  <a:gd name="T64" fmla="*/ 40 w 110"/>
                  <a:gd name="T65" fmla="*/ 47 h 131"/>
                  <a:gd name="T66" fmla="*/ 56 w 110"/>
                  <a:gd name="T67" fmla="*/ 81 h 131"/>
                  <a:gd name="T68" fmla="*/ 56 w 110"/>
                  <a:gd name="T69" fmla="*/ 81 h 131"/>
                  <a:gd name="T70" fmla="*/ 69 w 110"/>
                  <a:gd name="T71" fmla="*/ 96 h 131"/>
                  <a:gd name="T72" fmla="*/ 69 w 110"/>
                  <a:gd name="T73" fmla="*/ 96 h 131"/>
                  <a:gd name="T74" fmla="*/ 21 w 110"/>
                  <a:gd name="T75" fmla="*/ 62 h 131"/>
                  <a:gd name="T76" fmla="*/ 46 w 110"/>
                  <a:gd name="T77" fmla="*/ 58 h 131"/>
                  <a:gd name="T78" fmla="*/ 44 w 110"/>
                  <a:gd name="T79" fmla="*/ 72 h 131"/>
                  <a:gd name="T80" fmla="*/ 53 w 110"/>
                  <a:gd name="T81" fmla="*/ 70 h 131"/>
                  <a:gd name="T82" fmla="*/ 40 w 110"/>
                  <a:gd name="T83" fmla="*/ 77 h 131"/>
                  <a:gd name="T84" fmla="*/ 46 w 110"/>
                  <a:gd name="T85" fmla="*/ 76 h 131"/>
                  <a:gd name="T86" fmla="*/ 53 w 110"/>
                  <a:gd name="T87" fmla="*/ 91 h 131"/>
                  <a:gd name="T88" fmla="*/ 57 w 110"/>
                  <a:gd name="T89" fmla="*/ 89 h 131"/>
                  <a:gd name="T90" fmla="*/ 12 w 110"/>
                  <a:gd name="T91" fmla="*/ 75 h 131"/>
                  <a:gd name="T92" fmla="*/ 36 w 110"/>
                  <a:gd name="T93" fmla="*/ 70 h 131"/>
                  <a:gd name="T94" fmla="*/ 12 w 110"/>
                  <a:gd name="T95" fmla="*/ 75 h 131"/>
                  <a:gd name="T96" fmla="*/ 38 w 110"/>
                  <a:gd name="T97" fmla="*/ 85 h 131"/>
                  <a:gd name="T98" fmla="*/ 38 w 110"/>
                  <a:gd name="T99" fmla="*/ 85 h 131"/>
                  <a:gd name="T100" fmla="*/ 57 w 110"/>
                  <a:gd name="T101" fmla="*/ 106 h 131"/>
                  <a:gd name="T102" fmla="*/ 57 w 110"/>
                  <a:gd name="T103" fmla="*/ 106 h 131"/>
                  <a:gd name="T104" fmla="*/ 28 w 110"/>
                  <a:gd name="T105" fmla="*/ 94 h 131"/>
                  <a:gd name="T106" fmla="*/ 28 w 110"/>
                  <a:gd name="T107" fmla="*/ 94 h 131"/>
                  <a:gd name="T108" fmla="*/ 41 w 110"/>
                  <a:gd name="T109" fmla="*/ 120 h 131"/>
                  <a:gd name="T110" fmla="*/ 46 w 110"/>
                  <a:gd name="T111" fmla="*/ 119 h 131"/>
                  <a:gd name="T112" fmla="*/ 41 w 110"/>
                  <a:gd name="T113" fmla="*/ 12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0" h="131">
                    <a:moveTo>
                      <a:pt x="110" y="41"/>
                    </a:moveTo>
                    <a:cubicBezTo>
                      <a:pt x="96" y="57"/>
                      <a:pt x="89" y="78"/>
                      <a:pt x="74" y="95"/>
                    </a:cubicBezTo>
                    <a:cubicBezTo>
                      <a:pt x="63" y="108"/>
                      <a:pt x="51" y="122"/>
                      <a:pt x="35" y="131"/>
                    </a:cubicBezTo>
                    <a:cubicBezTo>
                      <a:pt x="34" y="119"/>
                      <a:pt x="44" y="108"/>
                      <a:pt x="46" y="97"/>
                    </a:cubicBezTo>
                    <a:cubicBezTo>
                      <a:pt x="39" y="93"/>
                      <a:pt x="30" y="102"/>
                      <a:pt x="22" y="102"/>
                    </a:cubicBezTo>
                    <a:cubicBezTo>
                      <a:pt x="21" y="93"/>
                      <a:pt x="29" y="84"/>
                      <a:pt x="34" y="75"/>
                    </a:cubicBezTo>
                    <a:cubicBezTo>
                      <a:pt x="23" y="72"/>
                      <a:pt x="11" y="86"/>
                      <a:pt x="0" y="81"/>
                    </a:cubicBezTo>
                    <a:cubicBezTo>
                      <a:pt x="14" y="56"/>
                      <a:pt x="53" y="20"/>
                      <a:pt x="82" y="6"/>
                    </a:cubicBezTo>
                    <a:cubicBezTo>
                      <a:pt x="85" y="4"/>
                      <a:pt x="81" y="2"/>
                      <a:pt x="86" y="0"/>
                    </a:cubicBezTo>
                    <a:cubicBezTo>
                      <a:pt x="102" y="11"/>
                      <a:pt x="105" y="28"/>
                      <a:pt x="110" y="41"/>
                    </a:cubicBezTo>
                    <a:close/>
                    <a:moveTo>
                      <a:pt x="95" y="17"/>
                    </a:moveTo>
                    <a:cubicBezTo>
                      <a:pt x="95" y="17"/>
                      <a:pt x="95" y="17"/>
                      <a:pt x="95" y="17"/>
                    </a:cubicBezTo>
                    <a:cubicBezTo>
                      <a:pt x="85" y="18"/>
                      <a:pt x="75" y="17"/>
                      <a:pt x="64" y="23"/>
                    </a:cubicBezTo>
                    <a:cubicBezTo>
                      <a:pt x="71" y="26"/>
                      <a:pt x="78" y="20"/>
                      <a:pt x="84" y="20"/>
                    </a:cubicBezTo>
                    <a:cubicBezTo>
                      <a:pt x="89" y="20"/>
                      <a:pt x="94" y="25"/>
                      <a:pt x="98" y="20"/>
                    </a:cubicBezTo>
                    <a:cubicBezTo>
                      <a:pt x="97" y="19"/>
                      <a:pt x="96" y="18"/>
                      <a:pt x="95" y="17"/>
                    </a:cubicBezTo>
                    <a:close/>
                    <a:moveTo>
                      <a:pt x="78" y="14"/>
                    </a:moveTo>
                    <a:cubicBezTo>
                      <a:pt x="78" y="14"/>
                      <a:pt x="78" y="14"/>
                      <a:pt x="78" y="14"/>
                    </a:cubicBezTo>
                    <a:cubicBezTo>
                      <a:pt x="79" y="11"/>
                      <a:pt x="84" y="14"/>
                      <a:pt x="83" y="10"/>
                    </a:cubicBezTo>
                    <a:cubicBezTo>
                      <a:pt x="81" y="11"/>
                      <a:pt x="76" y="11"/>
                      <a:pt x="78" y="14"/>
                    </a:cubicBezTo>
                    <a:close/>
                    <a:moveTo>
                      <a:pt x="89" y="30"/>
                    </a:moveTo>
                    <a:cubicBezTo>
                      <a:pt x="89" y="30"/>
                      <a:pt x="89" y="30"/>
                      <a:pt x="89" y="30"/>
                    </a:cubicBezTo>
                    <a:cubicBezTo>
                      <a:pt x="92" y="33"/>
                      <a:pt x="95" y="32"/>
                      <a:pt x="98" y="30"/>
                    </a:cubicBezTo>
                    <a:cubicBezTo>
                      <a:pt x="96" y="29"/>
                      <a:pt x="99" y="27"/>
                      <a:pt x="96" y="25"/>
                    </a:cubicBezTo>
                    <a:cubicBezTo>
                      <a:pt x="94" y="28"/>
                      <a:pt x="92" y="26"/>
                      <a:pt x="89" y="30"/>
                    </a:cubicBezTo>
                    <a:close/>
                    <a:moveTo>
                      <a:pt x="55" y="31"/>
                    </a:moveTo>
                    <a:cubicBezTo>
                      <a:pt x="55" y="31"/>
                      <a:pt x="55" y="31"/>
                      <a:pt x="55" y="31"/>
                    </a:cubicBezTo>
                    <a:cubicBezTo>
                      <a:pt x="64" y="35"/>
                      <a:pt x="75" y="27"/>
                      <a:pt x="85" y="29"/>
                    </a:cubicBezTo>
                    <a:cubicBezTo>
                      <a:pt x="87" y="27"/>
                      <a:pt x="87" y="26"/>
                      <a:pt x="86" y="24"/>
                    </a:cubicBezTo>
                    <a:cubicBezTo>
                      <a:pt x="76" y="26"/>
                      <a:pt x="65" y="25"/>
                      <a:pt x="55" y="31"/>
                    </a:cubicBezTo>
                    <a:close/>
                    <a:moveTo>
                      <a:pt x="92" y="46"/>
                    </a:moveTo>
                    <a:cubicBezTo>
                      <a:pt x="92" y="46"/>
                      <a:pt x="92" y="46"/>
                      <a:pt x="92" y="46"/>
                    </a:cubicBezTo>
                    <a:cubicBezTo>
                      <a:pt x="94" y="46"/>
                      <a:pt x="100" y="44"/>
                      <a:pt x="96" y="41"/>
                    </a:cubicBezTo>
                    <a:cubicBezTo>
                      <a:pt x="95" y="43"/>
                      <a:pt x="90" y="44"/>
                      <a:pt x="92" y="46"/>
                    </a:cubicBezTo>
                    <a:close/>
                    <a:moveTo>
                      <a:pt x="76" y="35"/>
                    </a:moveTo>
                    <a:cubicBezTo>
                      <a:pt x="76" y="35"/>
                      <a:pt x="76" y="35"/>
                      <a:pt x="76" y="35"/>
                    </a:cubicBezTo>
                    <a:cubicBezTo>
                      <a:pt x="76" y="39"/>
                      <a:pt x="80" y="44"/>
                      <a:pt x="84" y="40"/>
                    </a:cubicBezTo>
                    <a:cubicBezTo>
                      <a:pt x="78" y="37"/>
                      <a:pt x="90" y="35"/>
                      <a:pt x="86" y="31"/>
                    </a:cubicBezTo>
                    <a:cubicBezTo>
                      <a:pt x="83" y="34"/>
                      <a:pt x="80" y="32"/>
                      <a:pt x="76" y="35"/>
                    </a:cubicBezTo>
                    <a:close/>
                    <a:moveTo>
                      <a:pt x="71" y="58"/>
                    </a:moveTo>
                    <a:cubicBezTo>
                      <a:pt x="71" y="58"/>
                      <a:pt x="71" y="58"/>
                      <a:pt x="71" y="58"/>
                    </a:cubicBezTo>
                    <a:cubicBezTo>
                      <a:pt x="77" y="61"/>
                      <a:pt x="84" y="56"/>
                      <a:pt x="90" y="54"/>
                    </a:cubicBezTo>
                    <a:cubicBezTo>
                      <a:pt x="89" y="53"/>
                      <a:pt x="88" y="52"/>
                      <a:pt x="88" y="52"/>
                    </a:cubicBezTo>
                    <a:cubicBezTo>
                      <a:pt x="82" y="55"/>
                      <a:pt x="77" y="53"/>
                      <a:pt x="71" y="58"/>
                    </a:cubicBezTo>
                    <a:close/>
                    <a:moveTo>
                      <a:pt x="52" y="56"/>
                    </a:moveTo>
                    <a:cubicBezTo>
                      <a:pt x="52" y="56"/>
                      <a:pt x="52" y="56"/>
                      <a:pt x="52" y="56"/>
                    </a:cubicBezTo>
                    <a:cubicBezTo>
                      <a:pt x="61" y="58"/>
                      <a:pt x="71" y="52"/>
                      <a:pt x="80" y="50"/>
                    </a:cubicBezTo>
                    <a:cubicBezTo>
                      <a:pt x="79" y="49"/>
                      <a:pt x="80" y="48"/>
                      <a:pt x="79" y="47"/>
                    </a:cubicBezTo>
                    <a:cubicBezTo>
                      <a:pt x="70" y="51"/>
                      <a:pt x="61" y="49"/>
                      <a:pt x="52" y="56"/>
                    </a:cubicBezTo>
                    <a:close/>
                    <a:moveTo>
                      <a:pt x="43" y="43"/>
                    </a:moveTo>
                    <a:cubicBezTo>
                      <a:pt x="43" y="43"/>
                      <a:pt x="43" y="43"/>
                      <a:pt x="43" y="43"/>
                    </a:cubicBezTo>
                    <a:cubicBezTo>
                      <a:pt x="50" y="39"/>
                      <a:pt x="61" y="41"/>
                      <a:pt x="66" y="34"/>
                    </a:cubicBezTo>
                    <a:cubicBezTo>
                      <a:pt x="59" y="36"/>
                      <a:pt x="48" y="35"/>
                      <a:pt x="43" y="43"/>
                    </a:cubicBezTo>
                    <a:close/>
                    <a:moveTo>
                      <a:pt x="70" y="65"/>
                    </a:moveTo>
                    <a:cubicBezTo>
                      <a:pt x="70" y="65"/>
                      <a:pt x="70" y="65"/>
                      <a:pt x="70" y="65"/>
                    </a:cubicBezTo>
                    <a:cubicBezTo>
                      <a:pt x="73" y="67"/>
                      <a:pt x="82" y="66"/>
                      <a:pt x="83" y="61"/>
                    </a:cubicBezTo>
                    <a:cubicBezTo>
                      <a:pt x="79" y="60"/>
                      <a:pt x="74" y="60"/>
                      <a:pt x="70" y="65"/>
                    </a:cubicBezTo>
                    <a:close/>
                    <a:moveTo>
                      <a:pt x="41" y="67"/>
                    </a:moveTo>
                    <a:cubicBezTo>
                      <a:pt x="41" y="67"/>
                      <a:pt x="41" y="67"/>
                      <a:pt x="41" y="67"/>
                    </a:cubicBezTo>
                    <a:cubicBezTo>
                      <a:pt x="49" y="71"/>
                      <a:pt x="58" y="62"/>
                      <a:pt x="66" y="63"/>
                    </a:cubicBezTo>
                    <a:cubicBezTo>
                      <a:pt x="67" y="61"/>
                      <a:pt x="67" y="60"/>
                      <a:pt x="67" y="58"/>
                    </a:cubicBezTo>
                    <a:cubicBezTo>
                      <a:pt x="59" y="57"/>
                      <a:pt x="50" y="59"/>
                      <a:pt x="41" y="67"/>
                    </a:cubicBezTo>
                    <a:close/>
                    <a:moveTo>
                      <a:pt x="40" y="47"/>
                    </a:moveTo>
                    <a:cubicBezTo>
                      <a:pt x="40" y="47"/>
                      <a:pt x="40" y="47"/>
                      <a:pt x="40" y="47"/>
                    </a:cubicBezTo>
                    <a:cubicBezTo>
                      <a:pt x="43" y="49"/>
                      <a:pt x="50" y="49"/>
                      <a:pt x="50" y="45"/>
                    </a:cubicBezTo>
                    <a:cubicBezTo>
                      <a:pt x="47" y="46"/>
                      <a:pt x="43" y="44"/>
                      <a:pt x="40" y="47"/>
                    </a:cubicBezTo>
                    <a:close/>
                    <a:moveTo>
                      <a:pt x="56" y="81"/>
                    </a:moveTo>
                    <a:cubicBezTo>
                      <a:pt x="56" y="81"/>
                      <a:pt x="56" y="81"/>
                      <a:pt x="56" y="81"/>
                    </a:cubicBezTo>
                    <a:cubicBezTo>
                      <a:pt x="59" y="83"/>
                      <a:pt x="71" y="79"/>
                      <a:pt x="70" y="75"/>
                    </a:cubicBezTo>
                    <a:cubicBezTo>
                      <a:pt x="65" y="78"/>
                      <a:pt x="61" y="75"/>
                      <a:pt x="56" y="81"/>
                    </a:cubicBezTo>
                    <a:close/>
                    <a:moveTo>
                      <a:pt x="69" y="96"/>
                    </a:moveTo>
                    <a:cubicBezTo>
                      <a:pt x="69" y="96"/>
                      <a:pt x="69" y="96"/>
                      <a:pt x="69" y="96"/>
                    </a:cubicBezTo>
                    <a:cubicBezTo>
                      <a:pt x="69" y="92"/>
                      <a:pt x="79" y="88"/>
                      <a:pt x="76" y="84"/>
                    </a:cubicBezTo>
                    <a:cubicBezTo>
                      <a:pt x="74" y="87"/>
                      <a:pt x="65" y="95"/>
                      <a:pt x="69" y="96"/>
                    </a:cubicBezTo>
                    <a:close/>
                    <a:moveTo>
                      <a:pt x="21" y="62"/>
                    </a:moveTo>
                    <a:cubicBezTo>
                      <a:pt x="21" y="62"/>
                      <a:pt x="21" y="62"/>
                      <a:pt x="21" y="62"/>
                    </a:cubicBezTo>
                    <a:cubicBezTo>
                      <a:pt x="27" y="67"/>
                      <a:pt x="41" y="53"/>
                      <a:pt x="41" y="63"/>
                    </a:cubicBezTo>
                    <a:cubicBezTo>
                      <a:pt x="43" y="62"/>
                      <a:pt x="49" y="61"/>
                      <a:pt x="46" y="58"/>
                    </a:cubicBezTo>
                    <a:cubicBezTo>
                      <a:pt x="38" y="57"/>
                      <a:pt x="29" y="58"/>
                      <a:pt x="21" y="62"/>
                    </a:cubicBezTo>
                    <a:close/>
                    <a:moveTo>
                      <a:pt x="44" y="72"/>
                    </a:moveTo>
                    <a:cubicBezTo>
                      <a:pt x="44" y="72"/>
                      <a:pt x="44" y="72"/>
                      <a:pt x="44" y="72"/>
                    </a:cubicBezTo>
                    <a:cubicBezTo>
                      <a:pt x="46" y="73"/>
                      <a:pt x="53" y="72"/>
                      <a:pt x="53" y="70"/>
                    </a:cubicBezTo>
                    <a:cubicBezTo>
                      <a:pt x="50" y="70"/>
                      <a:pt x="47" y="68"/>
                      <a:pt x="44" y="72"/>
                    </a:cubicBezTo>
                    <a:close/>
                    <a:moveTo>
                      <a:pt x="40" y="77"/>
                    </a:moveTo>
                    <a:cubicBezTo>
                      <a:pt x="40" y="77"/>
                      <a:pt x="40" y="77"/>
                      <a:pt x="40" y="77"/>
                    </a:cubicBezTo>
                    <a:cubicBezTo>
                      <a:pt x="42" y="79"/>
                      <a:pt x="44" y="79"/>
                      <a:pt x="46" y="76"/>
                    </a:cubicBezTo>
                    <a:cubicBezTo>
                      <a:pt x="44" y="74"/>
                      <a:pt x="42" y="76"/>
                      <a:pt x="40" y="77"/>
                    </a:cubicBezTo>
                    <a:close/>
                    <a:moveTo>
                      <a:pt x="53" y="91"/>
                    </a:moveTo>
                    <a:cubicBezTo>
                      <a:pt x="53" y="91"/>
                      <a:pt x="53" y="91"/>
                      <a:pt x="53" y="91"/>
                    </a:cubicBezTo>
                    <a:cubicBezTo>
                      <a:pt x="55" y="95"/>
                      <a:pt x="59" y="92"/>
                      <a:pt x="57" y="89"/>
                    </a:cubicBezTo>
                    <a:cubicBezTo>
                      <a:pt x="55" y="91"/>
                      <a:pt x="54" y="90"/>
                      <a:pt x="53" y="91"/>
                    </a:cubicBezTo>
                    <a:close/>
                    <a:moveTo>
                      <a:pt x="12" y="75"/>
                    </a:moveTo>
                    <a:cubicBezTo>
                      <a:pt x="12" y="75"/>
                      <a:pt x="12" y="75"/>
                      <a:pt x="12" y="75"/>
                    </a:cubicBezTo>
                    <a:cubicBezTo>
                      <a:pt x="19" y="76"/>
                      <a:pt x="27" y="74"/>
                      <a:pt x="36" y="70"/>
                    </a:cubicBezTo>
                    <a:cubicBezTo>
                      <a:pt x="36" y="69"/>
                      <a:pt x="36" y="68"/>
                      <a:pt x="35" y="67"/>
                    </a:cubicBezTo>
                    <a:cubicBezTo>
                      <a:pt x="27" y="71"/>
                      <a:pt x="16" y="67"/>
                      <a:pt x="12" y="75"/>
                    </a:cubicBezTo>
                    <a:close/>
                    <a:moveTo>
                      <a:pt x="38" y="85"/>
                    </a:moveTo>
                    <a:cubicBezTo>
                      <a:pt x="38" y="85"/>
                      <a:pt x="38" y="85"/>
                      <a:pt x="38" y="85"/>
                    </a:cubicBezTo>
                    <a:cubicBezTo>
                      <a:pt x="40" y="83"/>
                      <a:pt x="46" y="84"/>
                      <a:pt x="46" y="80"/>
                    </a:cubicBezTo>
                    <a:cubicBezTo>
                      <a:pt x="44" y="82"/>
                      <a:pt x="37" y="80"/>
                      <a:pt x="38" y="85"/>
                    </a:cubicBezTo>
                    <a:close/>
                    <a:moveTo>
                      <a:pt x="57" y="106"/>
                    </a:moveTo>
                    <a:cubicBezTo>
                      <a:pt x="57" y="106"/>
                      <a:pt x="57" y="106"/>
                      <a:pt x="57" y="106"/>
                    </a:cubicBezTo>
                    <a:cubicBezTo>
                      <a:pt x="60" y="106"/>
                      <a:pt x="63" y="102"/>
                      <a:pt x="63" y="100"/>
                    </a:cubicBezTo>
                    <a:cubicBezTo>
                      <a:pt x="62" y="102"/>
                      <a:pt x="56" y="104"/>
                      <a:pt x="57" y="106"/>
                    </a:cubicBezTo>
                    <a:close/>
                    <a:moveTo>
                      <a:pt x="28" y="94"/>
                    </a:moveTo>
                    <a:cubicBezTo>
                      <a:pt x="28" y="94"/>
                      <a:pt x="28" y="94"/>
                      <a:pt x="28" y="94"/>
                    </a:cubicBezTo>
                    <a:cubicBezTo>
                      <a:pt x="29" y="98"/>
                      <a:pt x="39" y="94"/>
                      <a:pt x="36" y="90"/>
                    </a:cubicBezTo>
                    <a:cubicBezTo>
                      <a:pt x="33" y="90"/>
                      <a:pt x="28" y="89"/>
                      <a:pt x="28" y="94"/>
                    </a:cubicBezTo>
                    <a:close/>
                    <a:moveTo>
                      <a:pt x="41" y="120"/>
                    </a:moveTo>
                    <a:cubicBezTo>
                      <a:pt x="41" y="120"/>
                      <a:pt x="41" y="120"/>
                      <a:pt x="41" y="120"/>
                    </a:cubicBezTo>
                    <a:cubicBezTo>
                      <a:pt x="42" y="121"/>
                      <a:pt x="42" y="121"/>
                      <a:pt x="43" y="122"/>
                    </a:cubicBezTo>
                    <a:cubicBezTo>
                      <a:pt x="44" y="121"/>
                      <a:pt x="45" y="120"/>
                      <a:pt x="46" y="119"/>
                    </a:cubicBezTo>
                    <a:cubicBezTo>
                      <a:pt x="46" y="118"/>
                      <a:pt x="45" y="117"/>
                      <a:pt x="45" y="117"/>
                    </a:cubicBezTo>
                    <a:cubicBezTo>
                      <a:pt x="44" y="118"/>
                      <a:pt x="42" y="119"/>
                      <a:pt x="41"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
          <p:nvSpPr>
            <p:cNvPr id="9" name="任意多边形 8"/>
            <p:cNvSpPr/>
            <p:nvPr/>
          </p:nvSpPr>
          <p:spPr>
            <a:xfrm>
              <a:off x="1282700" y="3390900"/>
              <a:ext cx="7924800" cy="1701800"/>
            </a:xfrm>
            <a:custGeom>
              <a:avLst/>
              <a:gdLst>
                <a:gd name="connsiteX0" fmla="*/ 0 w 7924800"/>
                <a:gd name="connsiteY0" fmla="*/ 1701800 h 1701800"/>
                <a:gd name="connsiteX1" fmla="*/ 1244600 w 7924800"/>
                <a:gd name="connsiteY1" fmla="*/ 876300 h 1701800"/>
                <a:gd name="connsiteX2" fmla="*/ 3454400 w 7924800"/>
                <a:gd name="connsiteY2" fmla="*/ 1435100 h 1701800"/>
                <a:gd name="connsiteX3" fmla="*/ 5080000 w 7924800"/>
                <a:gd name="connsiteY3" fmla="*/ 215900 h 1701800"/>
                <a:gd name="connsiteX4" fmla="*/ 6858000 w 7924800"/>
                <a:gd name="connsiteY4" fmla="*/ 685800 h 1701800"/>
                <a:gd name="connsiteX5" fmla="*/ 7924800 w 7924800"/>
                <a:gd name="connsiteY5" fmla="*/ 0 h 170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4800" h="1701800">
                  <a:moveTo>
                    <a:pt x="0" y="1701800"/>
                  </a:moveTo>
                  <a:cubicBezTo>
                    <a:pt x="334433" y="1311275"/>
                    <a:pt x="668867" y="920750"/>
                    <a:pt x="1244600" y="876300"/>
                  </a:cubicBezTo>
                  <a:cubicBezTo>
                    <a:pt x="1820333" y="831850"/>
                    <a:pt x="2815167" y="1545167"/>
                    <a:pt x="3454400" y="1435100"/>
                  </a:cubicBezTo>
                  <a:cubicBezTo>
                    <a:pt x="4093633" y="1325033"/>
                    <a:pt x="4512733" y="340783"/>
                    <a:pt x="5080000" y="215900"/>
                  </a:cubicBezTo>
                  <a:cubicBezTo>
                    <a:pt x="5647267" y="91017"/>
                    <a:pt x="6383867" y="721783"/>
                    <a:pt x="6858000" y="685800"/>
                  </a:cubicBezTo>
                  <a:cubicBezTo>
                    <a:pt x="7332133" y="649817"/>
                    <a:pt x="7628466" y="324908"/>
                    <a:pt x="7924800" y="0"/>
                  </a:cubicBezTo>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4" name="组合 23"/>
          <p:cNvGrpSpPr/>
          <p:nvPr/>
        </p:nvGrpSpPr>
        <p:grpSpPr>
          <a:xfrm>
            <a:off x="2033588" y="2266758"/>
            <a:ext cx="1688631" cy="1955960"/>
            <a:chOff x="2033588" y="2266758"/>
            <a:chExt cx="1688631" cy="1955960"/>
          </a:xfrm>
        </p:grpSpPr>
        <p:sp>
          <p:nvSpPr>
            <p:cNvPr id="10" name="Freeform 9"/>
            <p:cNvSpPr>
              <a:spLocks noEditPoints="1"/>
            </p:cNvSpPr>
            <p:nvPr/>
          </p:nvSpPr>
          <p:spPr bwMode="auto">
            <a:xfrm>
              <a:off x="2033588" y="2266758"/>
              <a:ext cx="1688631" cy="1955960"/>
            </a:xfrm>
            <a:custGeom>
              <a:avLst/>
              <a:gdLst>
                <a:gd name="T0" fmla="*/ 55 w 281"/>
                <a:gd name="T1" fmla="*/ 326 h 326"/>
                <a:gd name="T2" fmla="*/ 49 w 281"/>
                <a:gd name="T3" fmla="*/ 225 h 326"/>
                <a:gd name="T4" fmla="*/ 67 w 281"/>
                <a:gd name="T5" fmla="*/ 28 h 326"/>
                <a:gd name="T6" fmla="*/ 169 w 281"/>
                <a:gd name="T7" fmla="*/ 7 h 326"/>
                <a:gd name="T8" fmla="*/ 192 w 281"/>
                <a:gd name="T9" fmla="*/ 15 h 326"/>
                <a:gd name="T10" fmla="*/ 239 w 281"/>
                <a:gd name="T11" fmla="*/ 46 h 326"/>
                <a:gd name="T12" fmla="*/ 274 w 281"/>
                <a:gd name="T13" fmla="*/ 128 h 326"/>
                <a:gd name="T14" fmla="*/ 212 w 281"/>
                <a:gd name="T15" fmla="*/ 245 h 326"/>
                <a:gd name="T16" fmla="*/ 132 w 281"/>
                <a:gd name="T17" fmla="*/ 260 h 326"/>
                <a:gd name="T18" fmla="*/ 98 w 281"/>
                <a:gd name="T19" fmla="*/ 253 h 326"/>
                <a:gd name="T20" fmla="*/ 65 w 281"/>
                <a:gd name="T21" fmla="*/ 289 h 326"/>
                <a:gd name="T22" fmla="*/ 55 w 281"/>
                <a:gd name="T23" fmla="*/ 326 h 326"/>
                <a:gd name="T24" fmla="*/ 96 w 281"/>
                <a:gd name="T25" fmla="*/ 30 h 326"/>
                <a:gd name="T26" fmla="*/ 96 w 281"/>
                <a:gd name="T27" fmla="*/ 30 h 326"/>
                <a:gd name="T28" fmla="*/ 52 w 281"/>
                <a:gd name="T29" fmla="*/ 63 h 326"/>
                <a:gd name="T30" fmla="*/ 29 w 281"/>
                <a:gd name="T31" fmla="*/ 124 h 326"/>
                <a:gd name="T32" fmla="*/ 34 w 281"/>
                <a:gd name="T33" fmla="*/ 188 h 326"/>
                <a:gd name="T34" fmla="*/ 62 w 281"/>
                <a:gd name="T35" fmla="*/ 222 h 326"/>
                <a:gd name="T36" fmla="*/ 67 w 281"/>
                <a:gd name="T37" fmla="*/ 230 h 326"/>
                <a:gd name="T38" fmla="*/ 91 w 281"/>
                <a:gd name="T39" fmla="*/ 243 h 326"/>
                <a:gd name="T40" fmla="*/ 194 w 281"/>
                <a:gd name="T41" fmla="*/ 237 h 326"/>
                <a:gd name="T42" fmla="*/ 239 w 281"/>
                <a:gd name="T43" fmla="*/ 209 h 326"/>
                <a:gd name="T44" fmla="*/ 247 w 281"/>
                <a:gd name="T45" fmla="*/ 85 h 326"/>
                <a:gd name="T46" fmla="*/ 191 w 281"/>
                <a:gd name="T47" fmla="*/ 40 h 326"/>
                <a:gd name="T48" fmla="*/ 125 w 281"/>
                <a:gd name="T49" fmla="*/ 27 h 326"/>
                <a:gd name="T50" fmla="*/ 96 w 281"/>
                <a:gd name="T51" fmla="*/ 30 h 326"/>
                <a:gd name="T52" fmla="*/ 55 w 281"/>
                <a:gd name="T53" fmla="*/ 247 h 326"/>
                <a:gd name="T54" fmla="*/ 55 w 281"/>
                <a:gd name="T55" fmla="*/ 247 h 326"/>
                <a:gd name="T56" fmla="*/ 59 w 281"/>
                <a:gd name="T57" fmla="*/ 247 h 326"/>
                <a:gd name="T58" fmla="*/ 59 w 281"/>
                <a:gd name="T59" fmla="*/ 240 h 326"/>
                <a:gd name="T60" fmla="*/ 55 w 281"/>
                <a:gd name="T61" fmla="*/ 240 h 326"/>
                <a:gd name="T62" fmla="*/ 55 w 281"/>
                <a:gd name="T63" fmla="*/ 247 h 326"/>
                <a:gd name="T64" fmla="*/ 67 w 281"/>
                <a:gd name="T65" fmla="*/ 253 h 326"/>
                <a:gd name="T66" fmla="*/ 67 w 281"/>
                <a:gd name="T67" fmla="*/ 253 h 326"/>
                <a:gd name="T68" fmla="*/ 70 w 281"/>
                <a:gd name="T69" fmla="*/ 253 h 326"/>
                <a:gd name="T70" fmla="*/ 70 w 281"/>
                <a:gd name="T71" fmla="*/ 250 h 326"/>
                <a:gd name="T72" fmla="*/ 67 w 281"/>
                <a:gd name="T73" fmla="*/ 250 h 326"/>
                <a:gd name="T74" fmla="*/ 67 w 281"/>
                <a:gd name="T75" fmla="*/ 253 h 326"/>
                <a:gd name="T76" fmla="*/ 64 w 281"/>
                <a:gd name="T77" fmla="*/ 276 h 326"/>
                <a:gd name="T78" fmla="*/ 64 w 281"/>
                <a:gd name="T79" fmla="*/ 276 h 326"/>
                <a:gd name="T80" fmla="*/ 64 w 281"/>
                <a:gd name="T81" fmla="*/ 279 h 326"/>
                <a:gd name="T82" fmla="*/ 65 w 281"/>
                <a:gd name="T83" fmla="*/ 274 h 326"/>
                <a:gd name="T84" fmla="*/ 64 w 281"/>
                <a:gd name="T85" fmla="*/ 27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1" h="326">
                  <a:moveTo>
                    <a:pt x="55" y="326"/>
                  </a:moveTo>
                  <a:cubicBezTo>
                    <a:pt x="36" y="306"/>
                    <a:pt x="27" y="249"/>
                    <a:pt x="49" y="225"/>
                  </a:cubicBezTo>
                  <a:cubicBezTo>
                    <a:pt x="0" y="170"/>
                    <a:pt x="10" y="66"/>
                    <a:pt x="67" y="28"/>
                  </a:cubicBezTo>
                  <a:cubicBezTo>
                    <a:pt x="87" y="15"/>
                    <a:pt x="134" y="0"/>
                    <a:pt x="169" y="7"/>
                  </a:cubicBezTo>
                  <a:cubicBezTo>
                    <a:pt x="176" y="9"/>
                    <a:pt x="185" y="13"/>
                    <a:pt x="192" y="15"/>
                  </a:cubicBezTo>
                  <a:cubicBezTo>
                    <a:pt x="211" y="23"/>
                    <a:pt x="226" y="31"/>
                    <a:pt x="239" y="46"/>
                  </a:cubicBezTo>
                  <a:cubicBezTo>
                    <a:pt x="257" y="67"/>
                    <a:pt x="271" y="101"/>
                    <a:pt x="274" y="128"/>
                  </a:cubicBezTo>
                  <a:cubicBezTo>
                    <a:pt x="281" y="192"/>
                    <a:pt x="254" y="227"/>
                    <a:pt x="212" y="245"/>
                  </a:cubicBezTo>
                  <a:cubicBezTo>
                    <a:pt x="187" y="255"/>
                    <a:pt x="168" y="263"/>
                    <a:pt x="132" y="260"/>
                  </a:cubicBezTo>
                  <a:cubicBezTo>
                    <a:pt x="121" y="259"/>
                    <a:pt x="108" y="251"/>
                    <a:pt x="98" y="253"/>
                  </a:cubicBezTo>
                  <a:cubicBezTo>
                    <a:pt x="86" y="255"/>
                    <a:pt x="70" y="274"/>
                    <a:pt x="65" y="289"/>
                  </a:cubicBezTo>
                  <a:cubicBezTo>
                    <a:pt x="61" y="301"/>
                    <a:pt x="64" y="317"/>
                    <a:pt x="55" y="326"/>
                  </a:cubicBezTo>
                  <a:close/>
                  <a:moveTo>
                    <a:pt x="96" y="30"/>
                  </a:moveTo>
                  <a:cubicBezTo>
                    <a:pt x="96" y="30"/>
                    <a:pt x="96" y="30"/>
                    <a:pt x="96" y="30"/>
                  </a:cubicBezTo>
                  <a:cubicBezTo>
                    <a:pt x="84" y="34"/>
                    <a:pt x="59" y="54"/>
                    <a:pt x="52" y="63"/>
                  </a:cubicBezTo>
                  <a:cubicBezTo>
                    <a:pt x="43" y="74"/>
                    <a:pt x="31" y="110"/>
                    <a:pt x="29" y="124"/>
                  </a:cubicBezTo>
                  <a:cubicBezTo>
                    <a:pt x="27" y="145"/>
                    <a:pt x="28" y="170"/>
                    <a:pt x="34" y="188"/>
                  </a:cubicBezTo>
                  <a:cubicBezTo>
                    <a:pt x="39" y="202"/>
                    <a:pt x="53" y="213"/>
                    <a:pt x="62" y="222"/>
                  </a:cubicBezTo>
                  <a:cubicBezTo>
                    <a:pt x="64" y="225"/>
                    <a:pt x="65" y="228"/>
                    <a:pt x="67" y="230"/>
                  </a:cubicBezTo>
                  <a:cubicBezTo>
                    <a:pt x="72" y="235"/>
                    <a:pt x="86" y="242"/>
                    <a:pt x="91" y="243"/>
                  </a:cubicBezTo>
                  <a:cubicBezTo>
                    <a:pt x="119" y="250"/>
                    <a:pt x="172" y="244"/>
                    <a:pt x="194" y="237"/>
                  </a:cubicBezTo>
                  <a:cubicBezTo>
                    <a:pt x="206" y="233"/>
                    <a:pt x="232" y="218"/>
                    <a:pt x="239" y="209"/>
                  </a:cubicBezTo>
                  <a:cubicBezTo>
                    <a:pt x="261" y="182"/>
                    <a:pt x="267" y="121"/>
                    <a:pt x="247" y="85"/>
                  </a:cubicBezTo>
                  <a:cubicBezTo>
                    <a:pt x="236" y="65"/>
                    <a:pt x="212" y="51"/>
                    <a:pt x="191" y="40"/>
                  </a:cubicBezTo>
                  <a:cubicBezTo>
                    <a:pt x="169" y="29"/>
                    <a:pt x="149" y="25"/>
                    <a:pt x="125" y="27"/>
                  </a:cubicBezTo>
                  <a:cubicBezTo>
                    <a:pt x="113" y="28"/>
                    <a:pt x="105" y="27"/>
                    <a:pt x="96" y="30"/>
                  </a:cubicBezTo>
                  <a:close/>
                  <a:moveTo>
                    <a:pt x="55" y="247"/>
                  </a:moveTo>
                  <a:cubicBezTo>
                    <a:pt x="55" y="247"/>
                    <a:pt x="55" y="247"/>
                    <a:pt x="55" y="247"/>
                  </a:cubicBezTo>
                  <a:cubicBezTo>
                    <a:pt x="56" y="247"/>
                    <a:pt x="58" y="247"/>
                    <a:pt x="59" y="247"/>
                  </a:cubicBezTo>
                  <a:cubicBezTo>
                    <a:pt x="59" y="244"/>
                    <a:pt x="59" y="242"/>
                    <a:pt x="59" y="240"/>
                  </a:cubicBezTo>
                  <a:cubicBezTo>
                    <a:pt x="58" y="240"/>
                    <a:pt x="56" y="240"/>
                    <a:pt x="55" y="240"/>
                  </a:cubicBezTo>
                  <a:cubicBezTo>
                    <a:pt x="55" y="242"/>
                    <a:pt x="55" y="244"/>
                    <a:pt x="55" y="247"/>
                  </a:cubicBezTo>
                  <a:close/>
                  <a:moveTo>
                    <a:pt x="67" y="253"/>
                  </a:moveTo>
                  <a:cubicBezTo>
                    <a:pt x="67" y="253"/>
                    <a:pt x="67" y="253"/>
                    <a:pt x="67" y="253"/>
                  </a:cubicBezTo>
                  <a:cubicBezTo>
                    <a:pt x="68" y="253"/>
                    <a:pt x="69" y="253"/>
                    <a:pt x="70" y="253"/>
                  </a:cubicBezTo>
                  <a:cubicBezTo>
                    <a:pt x="70" y="252"/>
                    <a:pt x="70" y="251"/>
                    <a:pt x="70" y="250"/>
                  </a:cubicBezTo>
                  <a:cubicBezTo>
                    <a:pt x="69" y="250"/>
                    <a:pt x="68" y="250"/>
                    <a:pt x="67" y="250"/>
                  </a:cubicBezTo>
                  <a:cubicBezTo>
                    <a:pt x="67" y="251"/>
                    <a:pt x="67" y="252"/>
                    <a:pt x="67" y="253"/>
                  </a:cubicBezTo>
                  <a:close/>
                  <a:moveTo>
                    <a:pt x="64" y="276"/>
                  </a:moveTo>
                  <a:cubicBezTo>
                    <a:pt x="64" y="276"/>
                    <a:pt x="64" y="276"/>
                    <a:pt x="64" y="276"/>
                  </a:cubicBezTo>
                  <a:cubicBezTo>
                    <a:pt x="64" y="277"/>
                    <a:pt x="64" y="278"/>
                    <a:pt x="64" y="279"/>
                  </a:cubicBezTo>
                  <a:cubicBezTo>
                    <a:pt x="68" y="282"/>
                    <a:pt x="68" y="274"/>
                    <a:pt x="65" y="274"/>
                  </a:cubicBezTo>
                  <a:cubicBezTo>
                    <a:pt x="65" y="275"/>
                    <a:pt x="65" y="276"/>
                    <a:pt x="64" y="276"/>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4" name="矩形 13"/>
            <p:cNvSpPr/>
            <p:nvPr/>
          </p:nvSpPr>
          <p:spPr>
            <a:xfrm>
              <a:off x="2309139" y="2711507"/>
              <a:ext cx="1137527"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3C3C3B"/>
                  </a:solidFill>
                  <a:cs typeface="+mn-ea"/>
                  <a:sym typeface="+mn-lt"/>
                </a:rPr>
                <a:t>标题文字</a:t>
              </a:r>
              <a:endParaRPr lang="en-US" altLang="zh-CN" b="1" dirty="0">
                <a:solidFill>
                  <a:srgbClr val="3C3C3B"/>
                </a:solidFill>
                <a:cs typeface="+mn-ea"/>
                <a:sym typeface="+mn-lt"/>
              </a:endParaRPr>
            </a:p>
            <a:p>
              <a:pPr algn="ctr">
                <a:lnSpc>
                  <a:spcPct val="120000"/>
                </a:lnSpc>
              </a:pPr>
              <a:r>
                <a:rPr lang="zh-CN" altLang="en-US" b="1" dirty="0">
                  <a:solidFill>
                    <a:srgbClr val="3C3C3B"/>
                  </a:solidFill>
                  <a:cs typeface="+mn-ea"/>
                  <a:sym typeface="+mn-lt"/>
                </a:rPr>
                <a:t>添加此处</a:t>
              </a:r>
            </a:p>
          </p:txBody>
        </p:sp>
      </p:grpSp>
      <p:grpSp>
        <p:nvGrpSpPr>
          <p:cNvPr id="27" name="组合 26"/>
          <p:cNvGrpSpPr/>
          <p:nvPr/>
        </p:nvGrpSpPr>
        <p:grpSpPr>
          <a:xfrm>
            <a:off x="8208922" y="4120981"/>
            <a:ext cx="1351343" cy="1565275"/>
            <a:chOff x="8208922" y="4120981"/>
            <a:chExt cx="1351343" cy="1565275"/>
          </a:xfrm>
        </p:grpSpPr>
        <p:sp>
          <p:nvSpPr>
            <p:cNvPr id="12" name="Freeform 9"/>
            <p:cNvSpPr>
              <a:spLocks noEditPoints="1"/>
            </p:cNvSpPr>
            <p:nvPr/>
          </p:nvSpPr>
          <p:spPr bwMode="auto">
            <a:xfrm rot="19252399" flipH="1" flipV="1">
              <a:off x="8208922" y="4120981"/>
              <a:ext cx="1351343" cy="1565275"/>
            </a:xfrm>
            <a:custGeom>
              <a:avLst/>
              <a:gdLst>
                <a:gd name="T0" fmla="*/ 55 w 281"/>
                <a:gd name="T1" fmla="*/ 326 h 326"/>
                <a:gd name="T2" fmla="*/ 49 w 281"/>
                <a:gd name="T3" fmla="*/ 225 h 326"/>
                <a:gd name="T4" fmla="*/ 67 w 281"/>
                <a:gd name="T5" fmla="*/ 28 h 326"/>
                <a:gd name="T6" fmla="*/ 169 w 281"/>
                <a:gd name="T7" fmla="*/ 7 h 326"/>
                <a:gd name="T8" fmla="*/ 192 w 281"/>
                <a:gd name="T9" fmla="*/ 15 h 326"/>
                <a:gd name="T10" fmla="*/ 239 w 281"/>
                <a:gd name="T11" fmla="*/ 46 h 326"/>
                <a:gd name="T12" fmla="*/ 274 w 281"/>
                <a:gd name="T13" fmla="*/ 128 h 326"/>
                <a:gd name="T14" fmla="*/ 212 w 281"/>
                <a:gd name="T15" fmla="*/ 245 h 326"/>
                <a:gd name="T16" fmla="*/ 132 w 281"/>
                <a:gd name="T17" fmla="*/ 260 h 326"/>
                <a:gd name="T18" fmla="*/ 98 w 281"/>
                <a:gd name="T19" fmla="*/ 253 h 326"/>
                <a:gd name="T20" fmla="*/ 65 w 281"/>
                <a:gd name="T21" fmla="*/ 289 h 326"/>
                <a:gd name="T22" fmla="*/ 55 w 281"/>
                <a:gd name="T23" fmla="*/ 326 h 326"/>
                <a:gd name="T24" fmla="*/ 96 w 281"/>
                <a:gd name="T25" fmla="*/ 30 h 326"/>
                <a:gd name="T26" fmla="*/ 96 w 281"/>
                <a:gd name="T27" fmla="*/ 30 h 326"/>
                <a:gd name="T28" fmla="*/ 52 w 281"/>
                <a:gd name="T29" fmla="*/ 63 h 326"/>
                <a:gd name="T30" fmla="*/ 29 w 281"/>
                <a:gd name="T31" fmla="*/ 124 h 326"/>
                <a:gd name="T32" fmla="*/ 34 w 281"/>
                <a:gd name="T33" fmla="*/ 188 h 326"/>
                <a:gd name="T34" fmla="*/ 62 w 281"/>
                <a:gd name="T35" fmla="*/ 222 h 326"/>
                <a:gd name="T36" fmla="*/ 67 w 281"/>
                <a:gd name="T37" fmla="*/ 230 h 326"/>
                <a:gd name="T38" fmla="*/ 91 w 281"/>
                <a:gd name="T39" fmla="*/ 243 h 326"/>
                <a:gd name="T40" fmla="*/ 194 w 281"/>
                <a:gd name="T41" fmla="*/ 237 h 326"/>
                <a:gd name="T42" fmla="*/ 239 w 281"/>
                <a:gd name="T43" fmla="*/ 209 h 326"/>
                <a:gd name="T44" fmla="*/ 247 w 281"/>
                <a:gd name="T45" fmla="*/ 85 h 326"/>
                <a:gd name="T46" fmla="*/ 191 w 281"/>
                <a:gd name="T47" fmla="*/ 40 h 326"/>
                <a:gd name="T48" fmla="*/ 125 w 281"/>
                <a:gd name="T49" fmla="*/ 27 h 326"/>
                <a:gd name="T50" fmla="*/ 96 w 281"/>
                <a:gd name="T51" fmla="*/ 30 h 326"/>
                <a:gd name="T52" fmla="*/ 55 w 281"/>
                <a:gd name="T53" fmla="*/ 247 h 326"/>
                <a:gd name="T54" fmla="*/ 55 w 281"/>
                <a:gd name="T55" fmla="*/ 247 h 326"/>
                <a:gd name="T56" fmla="*/ 59 w 281"/>
                <a:gd name="T57" fmla="*/ 247 h 326"/>
                <a:gd name="T58" fmla="*/ 59 w 281"/>
                <a:gd name="T59" fmla="*/ 240 h 326"/>
                <a:gd name="T60" fmla="*/ 55 w 281"/>
                <a:gd name="T61" fmla="*/ 240 h 326"/>
                <a:gd name="T62" fmla="*/ 55 w 281"/>
                <a:gd name="T63" fmla="*/ 247 h 326"/>
                <a:gd name="T64" fmla="*/ 67 w 281"/>
                <a:gd name="T65" fmla="*/ 253 h 326"/>
                <a:gd name="T66" fmla="*/ 67 w 281"/>
                <a:gd name="T67" fmla="*/ 253 h 326"/>
                <a:gd name="T68" fmla="*/ 70 w 281"/>
                <a:gd name="T69" fmla="*/ 253 h 326"/>
                <a:gd name="T70" fmla="*/ 70 w 281"/>
                <a:gd name="T71" fmla="*/ 250 h 326"/>
                <a:gd name="T72" fmla="*/ 67 w 281"/>
                <a:gd name="T73" fmla="*/ 250 h 326"/>
                <a:gd name="T74" fmla="*/ 67 w 281"/>
                <a:gd name="T75" fmla="*/ 253 h 326"/>
                <a:gd name="T76" fmla="*/ 64 w 281"/>
                <a:gd name="T77" fmla="*/ 276 h 326"/>
                <a:gd name="T78" fmla="*/ 64 w 281"/>
                <a:gd name="T79" fmla="*/ 276 h 326"/>
                <a:gd name="T80" fmla="*/ 64 w 281"/>
                <a:gd name="T81" fmla="*/ 279 h 326"/>
                <a:gd name="T82" fmla="*/ 65 w 281"/>
                <a:gd name="T83" fmla="*/ 274 h 326"/>
                <a:gd name="T84" fmla="*/ 64 w 281"/>
                <a:gd name="T85" fmla="*/ 27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1" h="326">
                  <a:moveTo>
                    <a:pt x="55" y="326"/>
                  </a:moveTo>
                  <a:cubicBezTo>
                    <a:pt x="36" y="306"/>
                    <a:pt x="27" y="249"/>
                    <a:pt x="49" y="225"/>
                  </a:cubicBezTo>
                  <a:cubicBezTo>
                    <a:pt x="0" y="170"/>
                    <a:pt x="10" y="66"/>
                    <a:pt x="67" y="28"/>
                  </a:cubicBezTo>
                  <a:cubicBezTo>
                    <a:pt x="87" y="15"/>
                    <a:pt x="134" y="0"/>
                    <a:pt x="169" y="7"/>
                  </a:cubicBezTo>
                  <a:cubicBezTo>
                    <a:pt x="176" y="9"/>
                    <a:pt x="185" y="13"/>
                    <a:pt x="192" y="15"/>
                  </a:cubicBezTo>
                  <a:cubicBezTo>
                    <a:pt x="211" y="23"/>
                    <a:pt x="226" y="31"/>
                    <a:pt x="239" y="46"/>
                  </a:cubicBezTo>
                  <a:cubicBezTo>
                    <a:pt x="257" y="67"/>
                    <a:pt x="271" y="101"/>
                    <a:pt x="274" y="128"/>
                  </a:cubicBezTo>
                  <a:cubicBezTo>
                    <a:pt x="281" y="192"/>
                    <a:pt x="254" y="227"/>
                    <a:pt x="212" y="245"/>
                  </a:cubicBezTo>
                  <a:cubicBezTo>
                    <a:pt x="187" y="255"/>
                    <a:pt x="168" y="263"/>
                    <a:pt x="132" y="260"/>
                  </a:cubicBezTo>
                  <a:cubicBezTo>
                    <a:pt x="121" y="259"/>
                    <a:pt x="108" y="251"/>
                    <a:pt x="98" y="253"/>
                  </a:cubicBezTo>
                  <a:cubicBezTo>
                    <a:pt x="86" y="255"/>
                    <a:pt x="70" y="274"/>
                    <a:pt x="65" y="289"/>
                  </a:cubicBezTo>
                  <a:cubicBezTo>
                    <a:pt x="61" y="301"/>
                    <a:pt x="64" y="317"/>
                    <a:pt x="55" y="326"/>
                  </a:cubicBezTo>
                  <a:close/>
                  <a:moveTo>
                    <a:pt x="96" y="30"/>
                  </a:moveTo>
                  <a:cubicBezTo>
                    <a:pt x="96" y="30"/>
                    <a:pt x="96" y="30"/>
                    <a:pt x="96" y="30"/>
                  </a:cubicBezTo>
                  <a:cubicBezTo>
                    <a:pt x="84" y="34"/>
                    <a:pt x="59" y="54"/>
                    <a:pt x="52" y="63"/>
                  </a:cubicBezTo>
                  <a:cubicBezTo>
                    <a:pt x="43" y="74"/>
                    <a:pt x="31" y="110"/>
                    <a:pt x="29" y="124"/>
                  </a:cubicBezTo>
                  <a:cubicBezTo>
                    <a:pt x="27" y="145"/>
                    <a:pt x="28" y="170"/>
                    <a:pt x="34" y="188"/>
                  </a:cubicBezTo>
                  <a:cubicBezTo>
                    <a:pt x="39" y="202"/>
                    <a:pt x="53" y="213"/>
                    <a:pt x="62" y="222"/>
                  </a:cubicBezTo>
                  <a:cubicBezTo>
                    <a:pt x="64" y="225"/>
                    <a:pt x="65" y="228"/>
                    <a:pt x="67" y="230"/>
                  </a:cubicBezTo>
                  <a:cubicBezTo>
                    <a:pt x="72" y="235"/>
                    <a:pt x="86" y="242"/>
                    <a:pt x="91" y="243"/>
                  </a:cubicBezTo>
                  <a:cubicBezTo>
                    <a:pt x="119" y="250"/>
                    <a:pt x="172" y="244"/>
                    <a:pt x="194" y="237"/>
                  </a:cubicBezTo>
                  <a:cubicBezTo>
                    <a:pt x="206" y="233"/>
                    <a:pt x="232" y="218"/>
                    <a:pt x="239" y="209"/>
                  </a:cubicBezTo>
                  <a:cubicBezTo>
                    <a:pt x="261" y="182"/>
                    <a:pt x="267" y="121"/>
                    <a:pt x="247" y="85"/>
                  </a:cubicBezTo>
                  <a:cubicBezTo>
                    <a:pt x="236" y="65"/>
                    <a:pt x="212" y="51"/>
                    <a:pt x="191" y="40"/>
                  </a:cubicBezTo>
                  <a:cubicBezTo>
                    <a:pt x="169" y="29"/>
                    <a:pt x="149" y="25"/>
                    <a:pt x="125" y="27"/>
                  </a:cubicBezTo>
                  <a:cubicBezTo>
                    <a:pt x="113" y="28"/>
                    <a:pt x="105" y="27"/>
                    <a:pt x="96" y="30"/>
                  </a:cubicBezTo>
                  <a:close/>
                  <a:moveTo>
                    <a:pt x="55" y="247"/>
                  </a:moveTo>
                  <a:cubicBezTo>
                    <a:pt x="55" y="247"/>
                    <a:pt x="55" y="247"/>
                    <a:pt x="55" y="247"/>
                  </a:cubicBezTo>
                  <a:cubicBezTo>
                    <a:pt x="56" y="247"/>
                    <a:pt x="58" y="247"/>
                    <a:pt x="59" y="247"/>
                  </a:cubicBezTo>
                  <a:cubicBezTo>
                    <a:pt x="59" y="244"/>
                    <a:pt x="59" y="242"/>
                    <a:pt x="59" y="240"/>
                  </a:cubicBezTo>
                  <a:cubicBezTo>
                    <a:pt x="58" y="240"/>
                    <a:pt x="56" y="240"/>
                    <a:pt x="55" y="240"/>
                  </a:cubicBezTo>
                  <a:cubicBezTo>
                    <a:pt x="55" y="242"/>
                    <a:pt x="55" y="244"/>
                    <a:pt x="55" y="247"/>
                  </a:cubicBezTo>
                  <a:close/>
                  <a:moveTo>
                    <a:pt x="67" y="253"/>
                  </a:moveTo>
                  <a:cubicBezTo>
                    <a:pt x="67" y="253"/>
                    <a:pt x="67" y="253"/>
                    <a:pt x="67" y="253"/>
                  </a:cubicBezTo>
                  <a:cubicBezTo>
                    <a:pt x="68" y="253"/>
                    <a:pt x="69" y="253"/>
                    <a:pt x="70" y="253"/>
                  </a:cubicBezTo>
                  <a:cubicBezTo>
                    <a:pt x="70" y="252"/>
                    <a:pt x="70" y="251"/>
                    <a:pt x="70" y="250"/>
                  </a:cubicBezTo>
                  <a:cubicBezTo>
                    <a:pt x="69" y="250"/>
                    <a:pt x="68" y="250"/>
                    <a:pt x="67" y="250"/>
                  </a:cubicBezTo>
                  <a:cubicBezTo>
                    <a:pt x="67" y="251"/>
                    <a:pt x="67" y="252"/>
                    <a:pt x="67" y="253"/>
                  </a:cubicBezTo>
                  <a:close/>
                  <a:moveTo>
                    <a:pt x="64" y="276"/>
                  </a:moveTo>
                  <a:cubicBezTo>
                    <a:pt x="64" y="276"/>
                    <a:pt x="64" y="276"/>
                    <a:pt x="64" y="276"/>
                  </a:cubicBezTo>
                  <a:cubicBezTo>
                    <a:pt x="64" y="277"/>
                    <a:pt x="64" y="278"/>
                    <a:pt x="64" y="279"/>
                  </a:cubicBezTo>
                  <a:cubicBezTo>
                    <a:pt x="68" y="282"/>
                    <a:pt x="68" y="274"/>
                    <a:pt x="65" y="274"/>
                  </a:cubicBezTo>
                  <a:cubicBezTo>
                    <a:pt x="65" y="275"/>
                    <a:pt x="65" y="276"/>
                    <a:pt x="64" y="276"/>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5" name="矩形 14"/>
            <p:cNvSpPr/>
            <p:nvPr/>
          </p:nvSpPr>
          <p:spPr>
            <a:xfrm>
              <a:off x="8404833" y="4638834"/>
              <a:ext cx="1137527" cy="683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rgbClr val="3C3C3B"/>
                  </a:solidFill>
                  <a:cs typeface="+mn-ea"/>
                  <a:sym typeface="+mn-lt"/>
                </a:rPr>
                <a:t>标题文字</a:t>
              </a:r>
              <a:endParaRPr lang="en-US" altLang="zh-CN" sz="1600" b="1" dirty="0">
                <a:solidFill>
                  <a:srgbClr val="3C3C3B"/>
                </a:solidFill>
                <a:cs typeface="+mn-ea"/>
                <a:sym typeface="+mn-lt"/>
              </a:endParaRPr>
            </a:p>
            <a:p>
              <a:pPr algn="ctr">
                <a:lnSpc>
                  <a:spcPct val="120000"/>
                </a:lnSpc>
              </a:pPr>
              <a:r>
                <a:rPr lang="zh-CN" altLang="en-US" sz="1600" b="1" dirty="0">
                  <a:solidFill>
                    <a:srgbClr val="3C3C3B"/>
                  </a:solidFill>
                  <a:cs typeface="+mn-ea"/>
                  <a:sym typeface="+mn-lt"/>
                </a:rPr>
                <a:t>添加此处</a:t>
              </a:r>
            </a:p>
          </p:txBody>
        </p:sp>
      </p:grpSp>
      <p:grpSp>
        <p:nvGrpSpPr>
          <p:cNvPr id="26" name="组合 25"/>
          <p:cNvGrpSpPr/>
          <p:nvPr/>
        </p:nvGrpSpPr>
        <p:grpSpPr>
          <a:xfrm>
            <a:off x="5887245" y="2009504"/>
            <a:ext cx="1300956" cy="1506912"/>
            <a:chOff x="5887245" y="2009504"/>
            <a:chExt cx="1300956" cy="1506912"/>
          </a:xfrm>
        </p:grpSpPr>
        <p:sp>
          <p:nvSpPr>
            <p:cNvPr id="11" name="Freeform 9"/>
            <p:cNvSpPr>
              <a:spLocks noEditPoints="1"/>
            </p:cNvSpPr>
            <p:nvPr/>
          </p:nvSpPr>
          <p:spPr bwMode="auto">
            <a:xfrm>
              <a:off x="5887245" y="2009504"/>
              <a:ext cx="1300956" cy="1506912"/>
            </a:xfrm>
            <a:custGeom>
              <a:avLst/>
              <a:gdLst>
                <a:gd name="T0" fmla="*/ 55 w 281"/>
                <a:gd name="T1" fmla="*/ 326 h 326"/>
                <a:gd name="T2" fmla="*/ 49 w 281"/>
                <a:gd name="T3" fmla="*/ 225 h 326"/>
                <a:gd name="T4" fmla="*/ 67 w 281"/>
                <a:gd name="T5" fmla="*/ 28 h 326"/>
                <a:gd name="T6" fmla="*/ 169 w 281"/>
                <a:gd name="T7" fmla="*/ 7 h 326"/>
                <a:gd name="T8" fmla="*/ 192 w 281"/>
                <a:gd name="T9" fmla="*/ 15 h 326"/>
                <a:gd name="T10" fmla="*/ 239 w 281"/>
                <a:gd name="T11" fmla="*/ 46 h 326"/>
                <a:gd name="T12" fmla="*/ 274 w 281"/>
                <a:gd name="T13" fmla="*/ 128 h 326"/>
                <a:gd name="T14" fmla="*/ 212 w 281"/>
                <a:gd name="T15" fmla="*/ 245 h 326"/>
                <a:gd name="T16" fmla="*/ 132 w 281"/>
                <a:gd name="T17" fmla="*/ 260 h 326"/>
                <a:gd name="T18" fmla="*/ 98 w 281"/>
                <a:gd name="T19" fmla="*/ 253 h 326"/>
                <a:gd name="T20" fmla="*/ 65 w 281"/>
                <a:gd name="T21" fmla="*/ 289 h 326"/>
                <a:gd name="T22" fmla="*/ 55 w 281"/>
                <a:gd name="T23" fmla="*/ 326 h 326"/>
                <a:gd name="T24" fmla="*/ 96 w 281"/>
                <a:gd name="T25" fmla="*/ 30 h 326"/>
                <a:gd name="T26" fmla="*/ 96 w 281"/>
                <a:gd name="T27" fmla="*/ 30 h 326"/>
                <a:gd name="T28" fmla="*/ 52 w 281"/>
                <a:gd name="T29" fmla="*/ 63 h 326"/>
                <a:gd name="T30" fmla="*/ 29 w 281"/>
                <a:gd name="T31" fmla="*/ 124 h 326"/>
                <a:gd name="T32" fmla="*/ 34 w 281"/>
                <a:gd name="T33" fmla="*/ 188 h 326"/>
                <a:gd name="T34" fmla="*/ 62 w 281"/>
                <a:gd name="T35" fmla="*/ 222 h 326"/>
                <a:gd name="T36" fmla="*/ 67 w 281"/>
                <a:gd name="T37" fmla="*/ 230 h 326"/>
                <a:gd name="T38" fmla="*/ 91 w 281"/>
                <a:gd name="T39" fmla="*/ 243 h 326"/>
                <a:gd name="T40" fmla="*/ 194 w 281"/>
                <a:gd name="T41" fmla="*/ 237 h 326"/>
                <a:gd name="T42" fmla="*/ 239 w 281"/>
                <a:gd name="T43" fmla="*/ 209 h 326"/>
                <a:gd name="T44" fmla="*/ 247 w 281"/>
                <a:gd name="T45" fmla="*/ 85 h 326"/>
                <a:gd name="T46" fmla="*/ 191 w 281"/>
                <a:gd name="T47" fmla="*/ 40 h 326"/>
                <a:gd name="T48" fmla="*/ 125 w 281"/>
                <a:gd name="T49" fmla="*/ 27 h 326"/>
                <a:gd name="T50" fmla="*/ 96 w 281"/>
                <a:gd name="T51" fmla="*/ 30 h 326"/>
                <a:gd name="T52" fmla="*/ 55 w 281"/>
                <a:gd name="T53" fmla="*/ 247 h 326"/>
                <a:gd name="T54" fmla="*/ 55 w 281"/>
                <a:gd name="T55" fmla="*/ 247 h 326"/>
                <a:gd name="T56" fmla="*/ 59 w 281"/>
                <a:gd name="T57" fmla="*/ 247 h 326"/>
                <a:gd name="T58" fmla="*/ 59 w 281"/>
                <a:gd name="T59" fmla="*/ 240 h 326"/>
                <a:gd name="T60" fmla="*/ 55 w 281"/>
                <a:gd name="T61" fmla="*/ 240 h 326"/>
                <a:gd name="T62" fmla="*/ 55 w 281"/>
                <a:gd name="T63" fmla="*/ 247 h 326"/>
                <a:gd name="T64" fmla="*/ 67 w 281"/>
                <a:gd name="T65" fmla="*/ 253 h 326"/>
                <a:gd name="T66" fmla="*/ 67 w 281"/>
                <a:gd name="T67" fmla="*/ 253 h 326"/>
                <a:gd name="T68" fmla="*/ 70 w 281"/>
                <a:gd name="T69" fmla="*/ 253 h 326"/>
                <a:gd name="T70" fmla="*/ 70 w 281"/>
                <a:gd name="T71" fmla="*/ 250 h 326"/>
                <a:gd name="T72" fmla="*/ 67 w 281"/>
                <a:gd name="T73" fmla="*/ 250 h 326"/>
                <a:gd name="T74" fmla="*/ 67 w 281"/>
                <a:gd name="T75" fmla="*/ 253 h 326"/>
                <a:gd name="T76" fmla="*/ 64 w 281"/>
                <a:gd name="T77" fmla="*/ 276 h 326"/>
                <a:gd name="T78" fmla="*/ 64 w 281"/>
                <a:gd name="T79" fmla="*/ 276 h 326"/>
                <a:gd name="T80" fmla="*/ 64 w 281"/>
                <a:gd name="T81" fmla="*/ 279 h 326"/>
                <a:gd name="T82" fmla="*/ 65 w 281"/>
                <a:gd name="T83" fmla="*/ 274 h 326"/>
                <a:gd name="T84" fmla="*/ 64 w 281"/>
                <a:gd name="T85" fmla="*/ 27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1" h="326">
                  <a:moveTo>
                    <a:pt x="55" y="326"/>
                  </a:moveTo>
                  <a:cubicBezTo>
                    <a:pt x="36" y="306"/>
                    <a:pt x="27" y="249"/>
                    <a:pt x="49" y="225"/>
                  </a:cubicBezTo>
                  <a:cubicBezTo>
                    <a:pt x="0" y="170"/>
                    <a:pt x="10" y="66"/>
                    <a:pt x="67" y="28"/>
                  </a:cubicBezTo>
                  <a:cubicBezTo>
                    <a:pt x="87" y="15"/>
                    <a:pt x="134" y="0"/>
                    <a:pt x="169" y="7"/>
                  </a:cubicBezTo>
                  <a:cubicBezTo>
                    <a:pt x="176" y="9"/>
                    <a:pt x="185" y="13"/>
                    <a:pt x="192" y="15"/>
                  </a:cubicBezTo>
                  <a:cubicBezTo>
                    <a:pt x="211" y="23"/>
                    <a:pt x="226" y="31"/>
                    <a:pt x="239" y="46"/>
                  </a:cubicBezTo>
                  <a:cubicBezTo>
                    <a:pt x="257" y="67"/>
                    <a:pt x="271" y="101"/>
                    <a:pt x="274" y="128"/>
                  </a:cubicBezTo>
                  <a:cubicBezTo>
                    <a:pt x="281" y="192"/>
                    <a:pt x="254" y="227"/>
                    <a:pt x="212" y="245"/>
                  </a:cubicBezTo>
                  <a:cubicBezTo>
                    <a:pt x="187" y="255"/>
                    <a:pt x="168" y="263"/>
                    <a:pt x="132" y="260"/>
                  </a:cubicBezTo>
                  <a:cubicBezTo>
                    <a:pt x="121" y="259"/>
                    <a:pt x="108" y="251"/>
                    <a:pt x="98" y="253"/>
                  </a:cubicBezTo>
                  <a:cubicBezTo>
                    <a:pt x="86" y="255"/>
                    <a:pt x="70" y="274"/>
                    <a:pt x="65" y="289"/>
                  </a:cubicBezTo>
                  <a:cubicBezTo>
                    <a:pt x="61" y="301"/>
                    <a:pt x="64" y="317"/>
                    <a:pt x="55" y="326"/>
                  </a:cubicBezTo>
                  <a:close/>
                  <a:moveTo>
                    <a:pt x="96" y="30"/>
                  </a:moveTo>
                  <a:cubicBezTo>
                    <a:pt x="96" y="30"/>
                    <a:pt x="96" y="30"/>
                    <a:pt x="96" y="30"/>
                  </a:cubicBezTo>
                  <a:cubicBezTo>
                    <a:pt x="84" y="34"/>
                    <a:pt x="59" y="54"/>
                    <a:pt x="52" y="63"/>
                  </a:cubicBezTo>
                  <a:cubicBezTo>
                    <a:pt x="43" y="74"/>
                    <a:pt x="31" y="110"/>
                    <a:pt x="29" y="124"/>
                  </a:cubicBezTo>
                  <a:cubicBezTo>
                    <a:pt x="27" y="145"/>
                    <a:pt x="28" y="170"/>
                    <a:pt x="34" y="188"/>
                  </a:cubicBezTo>
                  <a:cubicBezTo>
                    <a:pt x="39" y="202"/>
                    <a:pt x="53" y="213"/>
                    <a:pt x="62" y="222"/>
                  </a:cubicBezTo>
                  <a:cubicBezTo>
                    <a:pt x="64" y="225"/>
                    <a:pt x="65" y="228"/>
                    <a:pt x="67" y="230"/>
                  </a:cubicBezTo>
                  <a:cubicBezTo>
                    <a:pt x="72" y="235"/>
                    <a:pt x="86" y="242"/>
                    <a:pt x="91" y="243"/>
                  </a:cubicBezTo>
                  <a:cubicBezTo>
                    <a:pt x="119" y="250"/>
                    <a:pt x="172" y="244"/>
                    <a:pt x="194" y="237"/>
                  </a:cubicBezTo>
                  <a:cubicBezTo>
                    <a:pt x="206" y="233"/>
                    <a:pt x="232" y="218"/>
                    <a:pt x="239" y="209"/>
                  </a:cubicBezTo>
                  <a:cubicBezTo>
                    <a:pt x="261" y="182"/>
                    <a:pt x="267" y="121"/>
                    <a:pt x="247" y="85"/>
                  </a:cubicBezTo>
                  <a:cubicBezTo>
                    <a:pt x="236" y="65"/>
                    <a:pt x="212" y="51"/>
                    <a:pt x="191" y="40"/>
                  </a:cubicBezTo>
                  <a:cubicBezTo>
                    <a:pt x="169" y="29"/>
                    <a:pt x="149" y="25"/>
                    <a:pt x="125" y="27"/>
                  </a:cubicBezTo>
                  <a:cubicBezTo>
                    <a:pt x="113" y="28"/>
                    <a:pt x="105" y="27"/>
                    <a:pt x="96" y="30"/>
                  </a:cubicBezTo>
                  <a:close/>
                  <a:moveTo>
                    <a:pt x="55" y="247"/>
                  </a:moveTo>
                  <a:cubicBezTo>
                    <a:pt x="55" y="247"/>
                    <a:pt x="55" y="247"/>
                    <a:pt x="55" y="247"/>
                  </a:cubicBezTo>
                  <a:cubicBezTo>
                    <a:pt x="56" y="247"/>
                    <a:pt x="58" y="247"/>
                    <a:pt x="59" y="247"/>
                  </a:cubicBezTo>
                  <a:cubicBezTo>
                    <a:pt x="59" y="244"/>
                    <a:pt x="59" y="242"/>
                    <a:pt x="59" y="240"/>
                  </a:cubicBezTo>
                  <a:cubicBezTo>
                    <a:pt x="58" y="240"/>
                    <a:pt x="56" y="240"/>
                    <a:pt x="55" y="240"/>
                  </a:cubicBezTo>
                  <a:cubicBezTo>
                    <a:pt x="55" y="242"/>
                    <a:pt x="55" y="244"/>
                    <a:pt x="55" y="247"/>
                  </a:cubicBezTo>
                  <a:close/>
                  <a:moveTo>
                    <a:pt x="67" y="253"/>
                  </a:moveTo>
                  <a:cubicBezTo>
                    <a:pt x="67" y="253"/>
                    <a:pt x="67" y="253"/>
                    <a:pt x="67" y="253"/>
                  </a:cubicBezTo>
                  <a:cubicBezTo>
                    <a:pt x="68" y="253"/>
                    <a:pt x="69" y="253"/>
                    <a:pt x="70" y="253"/>
                  </a:cubicBezTo>
                  <a:cubicBezTo>
                    <a:pt x="70" y="252"/>
                    <a:pt x="70" y="251"/>
                    <a:pt x="70" y="250"/>
                  </a:cubicBezTo>
                  <a:cubicBezTo>
                    <a:pt x="69" y="250"/>
                    <a:pt x="68" y="250"/>
                    <a:pt x="67" y="250"/>
                  </a:cubicBezTo>
                  <a:cubicBezTo>
                    <a:pt x="67" y="251"/>
                    <a:pt x="67" y="252"/>
                    <a:pt x="67" y="253"/>
                  </a:cubicBezTo>
                  <a:close/>
                  <a:moveTo>
                    <a:pt x="64" y="276"/>
                  </a:moveTo>
                  <a:cubicBezTo>
                    <a:pt x="64" y="276"/>
                    <a:pt x="64" y="276"/>
                    <a:pt x="64" y="276"/>
                  </a:cubicBezTo>
                  <a:cubicBezTo>
                    <a:pt x="64" y="277"/>
                    <a:pt x="64" y="278"/>
                    <a:pt x="64" y="279"/>
                  </a:cubicBezTo>
                  <a:cubicBezTo>
                    <a:pt x="68" y="282"/>
                    <a:pt x="68" y="274"/>
                    <a:pt x="65" y="274"/>
                  </a:cubicBezTo>
                  <a:cubicBezTo>
                    <a:pt x="65" y="275"/>
                    <a:pt x="65" y="276"/>
                    <a:pt x="64" y="276"/>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6" name="矩形 15"/>
            <p:cNvSpPr/>
            <p:nvPr/>
          </p:nvSpPr>
          <p:spPr>
            <a:xfrm>
              <a:off x="5986570" y="2334974"/>
              <a:ext cx="1137527"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b="1" dirty="0">
                  <a:solidFill>
                    <a:srgbClr val="3C3C3B"/>
                  </a:solidFill>
                  <a:cs typeface="+mn-ea"/>
                  <a:sym typeface="+mn-lt"/>
                </a:rPr>
                <a:t>标题文字</a:t>
              </a:r>
              <a:endParaRPr lang="en-US" altLang="zh-CN" sz="1400" b="1" dirty="0">
                <a:solidFill>
                  <a:srgbClr val="3C3C3B"/>
                </a:solidFill>
                <a:cs typeface="+mn-ea"/>
                <a:sym typeface="+mn-lt"/>
              </a:endParaRPr>
            </a:p>
            <a:p>
              <a:pPr algn="ctr">
                <a:lnSpc>
                  <a:spcPct val="120000"/>
                </a:lnSpc>
              </a:pPr>
              <a:r>
                <a:rPr lang="zh-CN" altLang="en-US" sz="1400" b="1" dirty="0">
                  <a:solidFill>
                    <a:srgbClr val="3C3C3B"/>
                  </a:solidFill>
                  <a:cs typeface="+mn-ea"/>
                  <a:sym typeface="+mn-lt"/>
                </a:rPr>
                <a:t>添加此处</a:t>
              </a:r>
            </a:p>
          </p:txBody>
        </p:sp>
      </p:grpSp>
      <p:grpSp>
        <p:nvGrpSpPr>
          <p:cNvPr id="25" name="组合 24"/>
          <p:cNvGrpSpPr/>
          <p:nvPr/>
        </p:nvGrpSpPr>
        <p:grpSpPr>
          <a:xfrm>
            <a:off x="5118720" y="4473587"/>
            <a:ext cx="1351343" cy="1565275"/>
            <a:chOff x="5118720" y="4473587"/>
            <a:chExt cx="1351343" cy="1565275"/>
          </a:xfrm>
        </p:grpSpPr>
        <p:sp>
          <p:nvSpPr>
            <p:cNvPr id="13" name="Freeform 9"/>
            <p:cNvSpPr>
              <a:spLocks noEditPoints="1"/>
            </p:cNvSpPr>
            <p:nvPr/>
          </p:nvSpPr>
          <p:spPr bwMode="auto">
            <a:xfrm rot="19252399" flipH="1" flipV="1">
              <a:off x="5118720" y="4473587"/>
              <a:ext cx="1351343" cy="1565275"/>
            </a:xfrm>
            <a:custGeom>
              <a:avLst/>
              <a:gdLst>
                <a:gd name="T0" fmla="*/ 55 w 281"/>
                <a:gd name="T1" fmla="*/ 326 h 326"/>
                <a:gd name="T2" fmla="*/ 49 w 281"/>
                <a:gd name="T3" fmla="*/ 225 h 326"/>
                <a:gd name="T4" fmla="*/ 67 w 281"/>
                <a:gd name="T5" fmla="*/ 28 h 326"/>
                <a:gd name="T6" fmla="*/ 169 w 281"/>
                <a:gd name="T7" fmla="*/ 7 h 326"/>
                <a:gd name="T8" fmla="*/ 192 w 281"/>
                <a:gd name="T9" fmla="*/ 15 h 326"/>
                <a:gd name="T10" fmla="*/ 239 w 281"/>
                <a:gd name="T11" fmla="*/ 46 h 326"/>
                <a:gd name="T12" fmla="*/ 274 w 281"/>
                <a:gd name="T13" fmla="*/ 128 h 326"/>
                <a:gd name="T14" fmla="*/ 212 w 281"/>
                <a:gd name="T15" fmla="*/ 245 h 326"/>
                <a:gd name="T16" fmla="*/ 132 w 281"/>
                <a:gd name="T17" fmla="*/ 260 h 326"/>
                <a:gd name="T18" fmla="*/ 98 w 281"/>
                <a:gd name="T19" fmla="*/ 253 h 326"/>
                <a:gd name="T20" fmla="*/ 65 w 281"/>
                <a:gd name="T21" fmla="*/ 289 h 326"/>
                <a:gd name="T22" fmla="*/ 55 w 281"/>
                <a:gd name="T23" fmla="*/ 326 h 326"/>
                <a:gd name="T24" fmla="*/ 96 w 281"/>
                <a:gd name="T25" fmla="*/ 30 h 326"/>
                <a:gd name="T26" fmla="*/ 96 w 281"/>
                <a:gd name="T27" fmla="*/ 30 h 326"/>
                <a:gd name="T28" fmla="*/ 52 w 281"/>
                <a:gd name="T29" fmla="*/ 63 h 326"/>
                <a:gd name="T30" fmla="*/ 29 w 281"/>
                <a:gd name="T31" fmla="*/ 124 h 326"/>
                <a:gd name="T32" fmla="*/ 34 w 281"/>
                <a:gd name="T33" fmla="*/ 188 h 326"/>
                <a:gd name="T34" fmla="*/ 62 w 281"/>
                <a:gd name="T35" fmla="*/ 222 h 326"/>
                <a:gd name="T36" fmla="*/ 67 w 281"/>
                <a:gd name="T37" fmla="*/ 230 h 326"/>
                <a:gd name="T38" fmla="*/ 91 w 281"/>
                <a:gd name="T39" fmla="*/ 243 h 326"/>
                <a:gd name="T40" fmla="*/ 194 w 281"/>
                <a:gd name="T41" fmla="*/ 237 h 326"/>
                <a:gd name="T42" fmla="*/ 239 w 281"/>
                <a:gd name="T43" fmla="*/ 209 h 326"/>
                <a:gd name="T44" fmla="*/ 247 w 281"/>
                <a:gd name="T45" fmla="*/ 85 h 326"/>
                <a:gd name="T46" fmla="*/ 191 w 281"/>
                <a:gd name="T47" fmla="*/ 40 h 326"/>
                <a:gd name="T48" fmla="*/ 125 w 281"/>
                <a:gd name="T49" fmla="*/ 27 h 326"/>
                <a:gd name="T50" fmla="*/ 96 w 281"/>
                <a:gd name="T51" fmla="*/ 30 h 326"/>
                <a:gd name="T52" fmla="*/ 55 w 281"/>
                <a:gd name="T53" fmla="*/ 247 h 326"/>
                <a:gd name="T54" fmla="*/ 55 w 281"/>
                <a:gd name="T55" fmla="*/ 247 h 326"/>
                <a:gd name="T56" fmla="*/ 59 w 281"/>
                <a:gd name="T57" fmla="*/ 247 h 326"/>
                <a:gd name="T58" fmla="*/ 59 w 281"/>
                <a:gd name="T59" fmla="*/ 240 h 326"/>
                <a:gd name="T60" fmla="*/ 55 w 281"/>
                <a:gd name="T61" fmla="*/ 240 h 326"/>
                <a:gd name="T62" fmla="*/ 55 w 281"/>
                <a:gd name="T63" fmla="*/ 247 h 326"/>
                <a:gd name="T64" fmla="*/ 67 w 281"/>
                <a:gd name="T65" fmla="*/ 253 h 326"/>
                <a:gd name="T66" fmla="*/ 67 w 281"/>
                <a:gd name="T67" fmla="*/ 253 h 326"/>
                <a:gd name="T68" fmla="*/ 70 w 281"/>
                <a:gd name="T69" fmla="*/ 253 h 326"/>
                <a:gd name="T70" fmla="*/ 70 w 281"/>
                <a:gd name="T71" fmla="*/ 250 h 326"/>
                <a:gd name="T72" fmla="*/ 67 w 281"/>
                <a:gd name="T73" fmla="*/ 250 h 326"/>
                <a:gd name="T74" fmla="*/ 67 w 281"/>
                <a:gd name="T75" fmla="*/ 253 h 326"/>
                <a:gd name="T76" fmla="*/ 64 w 281"/>
                <a:gd name="T77" fmla="*/ 276 h 326"/>
                <a:gd name="T78" fmla="*/ 64 w 281"/>
                <a:gd name="T79" fmla="*/ 276 h 326"/>
                <a:gd name="T80" fmla="*/ 64 w 281"/>
                <a:gd name="T81" fmla="*/ 279 h 326"/>
                <a:gd name="T82" fmla="*/ 65 w 281"/>
                <a:gd name="T83" fmla="*/ 274 h 326"/>
                <a:gd name="T84" fmla="*/ 64 w 281"/>
                <a:gd name="T85" fmla="*/ 27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1" h="326">
                  <a:moveTo>
                    <a:pt x="55" y="326"/>
                  </a:moveTo>
                  <a:cubicBezTo>
                    <a:pt x="36" y="306"/>
                    <a:pt x="27" y="249"/>
                    <a:pt x="49" y="225"/>
                  </a:cubicBezTo>
                  <a:cubicBezTo>
                    <a:pt x="0" y="170"/>
                    <a:pt x="10" y="66"/>
                    <a:pt x="67" y="28"/>
                  </a:cubicBezTo>
                  <a:cubicBezTo>
                    <a:pt x="87" y="15"/>
                    <a:pt x="134" y="0"/>
                    <a:pt x="169" y="7"/>
                  </a:cubicBezTo>
                  <a:cubicBezTo>
                    <a:pt x="176" y="9"/>
                    <a:pt x="185" y="13"/>
                    <a:pt x="192" y="15"/>
                  </a:cubicBezTo>
                  <a:cubicBezTo>
                    <a:pt x="211" y="23"/>
                    <a:pt x="226" y="31"/>
                    <a:pt x="239" y="46"/>
                  </a:cubicBezTo>
                  <a:cubicBezTo>
                    <a:pt x="257" y="67"/>
                    <a:pt x="271" y="101"/>
                    <a:pt x="274" y="128"/>
                  </a:cubicBezTo>
                  <a:cubicBezTo>
                    <a:pt x="281" y="192"/>
                    <a:pt x="254" y="227"/>
                    <a:pt x="212" y="245"/>
                  </a:cubicBezTo>
                  <a:cubicBezTo>
                    <a:pt x="187" y="255"/>
                    <a:pt x="168" y="263"/>
                    <a:pt x="132" y="260"/>
                  </a:cubicBezTo>
                  <a:cubicBezTo>
                    <a:pt x="121" y="259"/>
                    <a:pt x="108" y="251"/>
                    <a:pt x="98" y="253"/>
                  </a:cubicBezTo>
                  <a:cubicBezTo>
                    <a:pt x="86" y="255"/>
                    <a:pt x="70" y="274"/>
                    <a:pt x="65" y="289"/>
                  </a:cubicBezTo>
                  <a:cubicBezTo>
                    <a:pt x="61" y="301"/>
                    <a:pt x="64" y="317"/>
                    <a:pt x="55" y="326"/>
                  </a:cubicBezTo>
                  <a:close/>
                  <a:moveTo>
                    <a:pt x="96" y="30"/>
                  </a:moveTo>
                  <a:cubicBezTo>
                    <a:pt x="96" y="30"/>
                    <a:pt x="96" y="30"/>
                    <a:pt x="96" y="30"/>
                  </a:cubicBezTo>
                  <a:cubicBezTo>
                    <a:pt x="84" y="34"/>
                    <a:pt x="59" y="54"/>
                    <a:pt x="52" y="63"/>
                  </a:cubicBezTo>
                  <a:cubicBezTo>
                    <a:pt x="43" y="74"/>
                    <a:pt x="31" y="110"/>
                    <a:pt x="29" y="124"/>
                  </a:cubicBezTo>
                  <a:cubicBezTo>
                    <a:pt x="27" y="145"/>
                    <a:pt x="28" y="170"/>
                    <a:pt x="34" y="188"/>
                  </a:cubicBezTo>
                  <a:cubicBezTo>
                    <a:pt x="39" y="202"/>
                    <a:pt x="53" y="213"/>
                    <a:pt x="62" y="222"/>
                  </a:cubicBezTo>
                  <a:cubicBezTo>
                    <a:pt x="64" y="225"/>
                    <a:pt x="65" y="228"/>
                    <a:pt x="67" y="230"/>
                  </a:cubicBezTo>
                  <a:cubicBezTo>
                    <a:pt x="72" y="235"/>
                    <a:pt x="86" y="242"/>
                    <a:pt x="91" y="243"/>
                  </a:cubicBezTo>
                  <a:cubicBezTo>
                    <a:pt x="119" y="250"/>
                    <a:pt x="172" y="244"/>
                    <a:pt x="194" y="237"/>
                  </a:cubicBezTo>
                  <a:cubicBezTo>
                    <a:pt x="206" y="233"/>
                    <a:pt x="232" y="218"/>
                    <a:pt x="239" y="209"/>
                  </a:cubicBezTo>
                  <a:cubicBezTo>
                    <a:pt x="261" y="182"/>
                    <a:pt x="267" y="121"/>
                    <a:pt x="247" y="85"/>
                  </a:cubicBezTo>
                  <a:cubicBezTo>
                    <a:pt x="236" y="65"/>
                    <a:pt x="212" y="51"/>
                    <a:pt x="191" y="40"/>
                  </a:cubicBezTo>
                  <a:cubicBezTo>
                    <a:pt x="169" y="29"/>
                    <a:pt x="149" y="25"/>
                    <a:pt x="125" y="27"/>
                  </a:cubicBezTo>
                  <a:cubicBezTo>
                    <a:pt x="113" y="28"/>
                    <a:pt x="105" y="27"/>
                    <a:pt x="96" y="30"/>
                  </a:cubicBezTo>
                  <a:close/>
                  <a:moveTo>
                    <a:pt x="55" y="247"/>
                  </a:moveTo>
                  <a:cubicBezTo>
                    <a:pt x="55" y="247"/>
                    <a:pt x="55" y="247"/>
                    <a:pt x="55" y="247"/>
                  </a:cubicBezTo>
                  <a:cubicBezTo>
                    <a:pt x="56" y="247"/>
                    <a:pt x="58" y="247"/>
                    <a:pt x="59" y="247"/>
                  </a:cubicBezTo>
                  <a:cubicBezTo>
                    <a:pt x="59" y="244"/>
                    <a:pt x="59" y="242"/>
                    <a:pt x="59" y="240"/>
                  </a:cubicBezTo>
                  <a:cubicBezTo>
                    <a:pt x="58" y="240"/>
                    <a:pt x="56" y="240"/>
                    <a:pt x="55" y="240"/>
                  </a:cubicBezTo>
                  <a:cubicBezTo>
                    <a:pt x="55" y="242"/>
                    <a:pt x="55" y="244"/>
                    <a:pt x="55" y="247"/>
                  </a:cubicBezTo>
                  <a:close/>
                  <a:moveTo>
                    <a:pt x="67" y="253"/>
                  </a:moveTo>
                  <a:cubicBezTo>
                    <a:pt x="67" y="253"/>
                    <a:pt x="67" y="253"/>
                    <a:pt x="67" y="253"/>
                  </a:cubicBezTo>
                  <a:cubicBezTo>
                    <a:pt x="68" y="253"/>
                    <a:pt x="69" y="253"/>
                    <a:pt x="70" y="253"/>
                  </a:cubicBezTo>
                  <a:cubicBezTo>
                    <a:pt x="70" y="252"/>
                    <a:pt x="70" y="251"/>
                    <a:pt x="70" y="250"/>
                  </a:cubicBezTo>
                  <a:cubicBezTo>
                    <a:pt x="69" y="250"/>
                    <a:pt x="68" y="250"/>
                    <a:pt x="67" y="250"/>
                  </a:cubicBezTo>
                  <a:cubicBezTo>
                    <a:pt x="67" y="251"/>
                    <a:pt x="67" y="252"/>
                    <a:pt x="67" y="253"/>
                  </a:cubicBezTo>
                  <a:close/>
                  <a:moveTo>
                    <a:pt x="64" y="276"/>
                  </a:moveTo>
                  <a:cubicBezTo>
                    <a:pt x="64" y="276"/>
                    <a:pt x="64" y="276"/>
                    <a:pt x="64" y="276"/>
                  </a:cubicBezTo>
                  <a:cubicBezTo>
                    <a:pt x="64" y="277"/>
                    <a:pt x="64" y="278"/>
                    <a:pt x="64" y="279"/>
                  </a:cubicBezTo>
                  <a:cubicBezTo>
                    <a:pt x="68" y="282"/>
                    <a:pt x="68" y="274"/>
                    <a:pt x="65" y="274"/>
                  </a:cubicBezTo>
                  <a:cubicBezTo>
                    <a:pt x="65" y="275"/>
                    <a:pt x="65" y="276"/>
                    <a:pt x="64" y="276"/>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7" name="矩形 16"/>
            <p:cNvSpPr/>
            <p:nvPr/>
          </p:nvSpPr>
          <p:spPr>
            <a:xfrm>
              <a:off x="5305781" y="5086474"/>
              <a:ext cx="1137527"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b="1" dirty="0">
                  <a:solidFill>
                    <a:srgbClr val="3C3C3B"/>
                  </a:solidFill>
                  <a:cs typeface="+mn-ea"/>
                  <a:sym typeface="+mn-lt"/>
                </a:rPr>
                <a:t>标题文字</a:t>
              </a:r>
              <a:endParaRPr lang="en-US" altLang="zh-CN" sz="1400" b="1" dirty="0">
                <a:solidFill>
                  <a:srgbClr val="3C3C3B"/>
                </a:solidFill>
                <a:cs typeface="+mn-ea"/>
                <a:sym typeface="+mn-lt"/>
              </a:endParaRPr>
            </a:p>
            <a:p>
              <a:pPr algn="ctr">
                <a:lnSpc>
                  <a:spcPct val="120000"/>
                </a:lnSpc>
              </a:pPr>
              <a:r>
                <a:rPr lang="zh-CN" altLang="en-US" sz="1400" b="1" dirty="0">
                  <a:solidFill>
                    <a:srgbClr val="3C3C3B"/>
                  </a:solidFill>
                  <a:cs typeface="+mn-ea"/>
                  <a:sym typeface="+mn-lt"/>
                </a:rPr>
                <a:t>添加此处</a:t>
              </a:r>
            </a:p>
          </p:txBody>
        </p:sp>
      </p:grpSp>
      <p:sp>
        <p:nvSpPr>
          <p:cNvPr id="18" name="矩形 17"/>
          <p:cNvSpPr/>
          <p:nvPr/>
        </p:nvSpPr>
        <p:spPr>
          <a:xfrm>
            <a:off x="3675859" y="3378291"/>
            <a:ext cx="1866901" cy="609398"/>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rgbClr val="3C3C3B"/>
                </a:solidFill>
                <a:cs typeface="+mn-ea"/>
                <a:sym typeface="+mn-lt"/>
              </a:rPr>
              <a:t>用户可以在投影仪或者计算机上进行演示</a:t>
            </a:r>
          </a:p>
        </p:txBody>
      </p:sp>
      <p:sp>
        <p:nvSpPr>
          <p:cNvPr id="19" name="矩形 18"/>
          <p:cNvSpPr/>
          <p:nvPr/>
        </p:nvSpPr>
        <p:spPr>
          <a:xfrm>
            <a:off x="7242772" y="2393440"/>
            <a:ext cx="1866901" cy="609398"/>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rgbClr val="3C3C3B"/>
                </a:solidFill>
                <a:cs typeface="+mn-ea"/>
                <a:sym typeface="+mn-lt"/>
              </a:rPr>
              <a:t>用户可以在投影仪或者计算机上进行演示</a:t>
            </a:r>
          </a:p>
        </p:txBody>
      </p:sp>
      <p:sp>
        <p:nvSpPr>
          <p:cNvPr id="20" name="矩形 19"/>
          <p:cNvSpPr/>
          <p:nvPr/>
        </p:nvSpPr>
        <p:spPr>
          <a:xfrm>
            <a:off x="6406042" y="4638834"/>
            <a:ext cx="1866901" cy="6093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rgbClr val="3C3C3B"/>
                </a:solidFill>
                <a:cs typeface="+mn-ea"/>
                <a:sym typeface="+mn-lt"/>
              </a:rPr>
              <a:t>用户可以在投影仪或者计算机上进行演示</a:t>
            </a:r>
          </a:p>
        </p:txBody>
      </p:sp>
      <p:sp>
        <p:nvSpPr>
          <p:cNvPr id="21" name="矩形 20"/>
          <p:cNvSpPr/>
          <p:nvPr/>
        </p:nvSpPr>
        <p:spPr>
          <a:xfrm>
            <a:off x="3306990" y="5248232"/>
            <a:ext cx="1866901" cy="6093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rgbClr val="3C3C3B"/>
                </a:solidFill>
                <a:cs typeface="+mn-ea"/>
                <a:sym typeface="+mn-lt"/>
              </a:rPr>
              <a:t>用户可以在投影仪或者计算机上进行演示</a:t>
            </a:r>
          </a:p>
        </p:txBody>
      </p:sp>
      <p:sp>
        <p:nvSpPr>
          <p:cNvPr id="22" name="文本框 21"/>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zh-CN" altLang="en-US" sz="2400" dirty="0">
                <a:solidFill>
                  <a:srgbClr val="3C3C3B"/>
                </a:solidFill>
                <a:cs typeface="+mn-ea"/>
                <a:sym typeface="+mn-lt"/>
              </a:rPr>
              <a:t>标题添加此处</a:t>
            </a:r>
          </a:p>
        </p:txBody>
      </p:sp>
    </p:spTree>
    <p:extLst>
      <p:ext uri="{BB962C8B-B14F-4D97-AF65-F5344CB8AC3E}">
        <p14:creationId xmlns:p14="http://schemas.microsoft.com/office/powerpoint/2010/main" val="11625525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par>
                                <p:cTn id="15" presetID="53" presetClass="entr" presetSubtype="16"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Effect transition="in" filter="fade">
                                      <p:cBhvr>
                                        <p:cTn id="19" dur="500"/>
                                        <p:tgtEl>
                                          <p:spTgt spid="25"/>
                                        </p:tgtEl>
                                      </p:cBhvr>
                                    </p:animEffect>
                                  </p:childTnLst>
                                </p:cTn>
                              </p:par>
                              <p:par>
                                <p:cTn id="20" presetID="53" presetClass="entr" presetSubtype="16"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p:cTn id="22" dur="500" fill="hold"/>
                                        <p:tgtEl>
                                          <p:spTgt spid="26"/>
                                        </p:tgtEl>
                                        <p:attrNameLst>
                                          <p:attrName>ppt_w</p:attrName>
                                        </p:attrNameLst>
                                      </p:cBhvr>
                                      <p:tavLst>
                                        <p:tav tm="0">
                                          <p:val>
                                            <p:fltVal val="0"/>
                                          </p:val>
                                        </p:tav>
                                        <p:tav tm="100000">
                                          <p:val>
                                            <p:strVal val="#ppt_w"/>
                                          </p:val>
                                        </p:tav>
                                      </p:tavLst>
                                    </p:anim>
                                    <p:anim calcmode="lin" valueType="num">
                                      <p:cBhvr>
                                        <p:cTn id="23" dur="500" fill="hold"/>
                                        <p:tgtEl>
                                          <p:spTgt spid="26"/>
                                        </p:tgtEl>
                                        <p:attrNameLst>
                                          <p:attrName>ppt_h</p:attrName>
                                        </p:attrNameLst>
                                      </p:cBhvr>
                                      <p:tavLst>
                                        <p:tav tm="0">
                                          <p:val>
                                            <p:fltVal val="0"/>
                                          </p:val>
                                        </p:tav>
                                        <p:tav tm="100000">
                                          <p:val>
                                            <p:strVal val="#ppt_h"/>
                                          </p:val>
                                        </p:tav>
                                      </p:tavLst>
                                    </p:anim>
                                    <p:animEffect transition="in" filter="fade">
                                      <p:cBhvr>
                                        <p:cTn id="24" dur="500"/>
                                        <p:tgtEl>
                                          <p:spTgt spid="26"/>
                                        </p:tgtEl>
                                      </p:cBhvr>
                                    </p:animEffect>
                                  </p:childTnLst>
                                </p:cTn>
                              </p:par>
                              <p:par>
                                <p:cTn id="25" presetID="53" presetClass="entr" presetSubtype="16"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p:cTn id="27" dur="500" fill="hold"/>
                                        <p:tgtEl>
                                          <p:spTgt spid="27"/>
                                        </p:tgtEl>
                                        <p:attrNameLst>
                                          <p:attrName>ppt_w</p:attrName>
                                        </p:attrNameLst>
                                      </p:cBhvr>
                                      <p:tavLst>
                                        <p:tav tm="0">
                                          <p:val>
                                            <p:fltVal val="0"/>
                                          </p:val>
                                        </p:tav>
                                        <p:tav tm="100000">
                                          <p:val>
                                            <p:strVal val="#ppt_w"/>
                                          </p:val>
                                        </p:tav>
                                      </p:tavLst>
                                    </p:anim>
                                    <p:anim calcmode="lin" valueType="num">
                                      <p:cBhvr>
                                        <p:cTn id="28" dur="500" fill="hold"/>
                                        <p:tgtEl>
                                          <p:spTgt spid="27"/>
                                        </p:tgtEl>
                                        <p:attrNameLst>
                                          <p:attrName>ppt_h</p:attrName>
                                        </p:attrNameLst>
                                      </p:cBhvr>
                                      <p:tavLst>
                                        <p:tav tm="0">
                                          <p:val>
                                            <p:fltVal val="0"/>
                                          </p:val>
                                        </p:tav>
                                        <p:tav tm="100000">
                                          <p:val>
                                            <p:strVal val="#ppt_h"/>
                                          </p:val>
                                        </p:tav>
                                      </p:tavLst>
                                    </p:anim>
                                    <p:animEffect transition="in" filter="fade">
                                      <p:cBhvr>
                                        <p:cTn id="29" dur="500"/>
                                        <p:tgtEl>
                                          <p:spTgt spid="27"/>
                                        </p:tgtEl>
                                      </p:cBhvr>
                                    </p:animEffect>
                                  </p:childTnLst>
                                </p:cTn>
                              </p:par>
                            </p:childTnLst>
                          </p:cTn>
                        </p:par>
                        <p:par>
                          <p:cTn id="30" fill="hold">
                            <p:stCondLst>
                              <p:cond delay="1000"/>
                            </p:stCondLst>
                            <p:childTnLst>
                              <p:par>
                                <p:cTn id="31" presetID="12" presetClass="entr" presetSubtype="4"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p:tgtEl>
                                          <p:spTgt spid="18"/>
                                        </p:tgtEl>
                                        <p:attrNameLst>
                                          <p:attrName>ppt_y</p:attrName>
                                        </p:attrNameLst>
                                      </p:cBhvr>
                                      <p:tavLst>
                                        <p:tav tm="0">
                                          <p:val>
                                            <p:strVal val="#ppt_y+#ppt_h*1.125000"/>
                                          </p:val>
                                        </p:tav>
                                        <p:tav tm="100000">
                                          <p:val>
                                            <p:strVal val="#ppt_y"/>
                                          </p:val>
                                        </p:tav>
                                      </p:tavLst>
                                    </p:anim>
                                    <p:animEffect transition="in" filter="wipe(up)">
                                      <p:cBhvr>
                                        <p:cTn id="34" dur="500"/>
                                        <p:tgtEl>
                                          <p:spTgt spid="18"/>
                                        </p:tgtEl>
                                      </p:cBhvr>
                                    </p:animEffect>
                                  </p:childTnLst>
                                </p:cTn>
                              </p:par>
                            </p:childTnLst>
                          </p:cTn>
                        </p:par>
                        <p:par>
                          <p:cTn id="35" fill="hold">
                            <p:stCondLst>
                              <p:cond delay="1500"/>
                            </p:stCondLst>
                            <p:childTnLst>
                              <p:par>
                                <p:cTn id="36" presetID="12" presetClass="entr" presetSubtype="2"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500"/>
                                        <p:tgtEl>
                                          <p:spTgt spid="21"/>
                                        </p:tgtEl>
                                        <p:attrNameLst>
                                          <p:attrName>ppt_x</p:attrName>
                                        </p:attrNameLst>
                                      </p:cBhvr>
                                      <p:tavLst>
                                        <p:tav tm="0">
                                          <p:val>
                                            <p:strVal val="#ppt_x+#ppt_w*1.125000"/>
                                          </p:val>
                                        </p:tav>
                                        <p:tav tm="100000">
                                          <p:val>
                                            <p:strVal val="#ppt_x"/>
                                          </p:val>
                                        </p:tav>
                                      </p:tavLst>
                                    </p:anim>
                                    <p:animEffect transition="in" filter="wipe(left)">
                                      <p:cBhvr>
                                        <p:cTn id="39" dur="500"/>
                                        <p:tgtEl>
                                          <p:spTgt spid="21"/>
                                        </p:tgtEl>
                                      </p:cBhvr>
                                    </p:animEffect>
                                  </p:childTnLst>
                                </p:cTn>
                              </p:par>
                            </p:childTnLst>
                          </p:cTn>
                        </p:par>
                        <p:par>
                          <p:cTn id="40" fill="hold">
                            <p:stCondLst>
                              <p:cond delay="2000"/>
                            </p:stCondLst>
                            <p:childTnLst>
                              <p:par>
                                <p:cTn id="41" presetID="12" presetClass="entr" presetSubtype="4"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p:tgtEl>
                                          <p:spTgt spid="19"/>
                                        </p:tgtEl>
                                        <p:attrNameLst>
                                          <p:attrName>ppt_y</p:attrName>
                                        </p:attrNameLst>
                                      </p:cBhvr>
                                      <p:tavLst>
                                        <p:tav tm="0">
                                          <p:val>
                                            <p:strVal val="#ppt_y+#ppt_h*1.125000"/>
                                          </p:val>
                                        </p:tav>
                                        <p:tav tm="100000">
                                          <p:val>
                                            <p:strVal val="#ppt_y"/>
                                          </p:val>
                                        </p:tav>
                                      </p:tavLst>
                                    </p:anim>
                                    <p:animEffect transition="in" filter="wipe(up)">
                                      <p:cBhvr>
                                        <p:cTn id="44" dur="500"/>
                                        <p:tgtEl>
                                          <p:spTgt spid="19"/>
                                        </p:tgtEl>
                                      </p:cBhvr>
                                    </p:animEffect>
                                  </p:childTnLst>
                                </p:cTn>
                              </p:par>
                            </p:childTnLst>
                          </p:cTn>
                        </p:par>
                        <p:par>
                          <p:cTn id="45" fill="hold">
                            <p:stCondLst>
                              <p:cond delay="2500"/>
                            </p:stCondLst>
                            <p:childTnLst>
                              <p:par>
                                <p:cTn id="46" presetID="12" presetClass="entr" presetSubtype="2"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500"/>
                                        <p:tgtEl>
                                          <p:spTgt spid="20"/>
                                        </p:tgtEl>
                                        <p:attrNameLst>
                                          <p:attrName>ppt_x</p:attrName>
                                        </p:attrNameLst>
                                      </p:cBhvr>
                                      <p:tavLst>
                                        <p:tav tm="0">
                                          <p:val>
                                            <p:strVal val="#ppt_x+#ppt_w*1.125000"/>
                                          </p:val>
                                        </p:tav>
                                        <p:tav tm="100000">
                                          <p:val>
                                            <p:strVal val="#ppt_x"/>
                                          </p:val>
                                        </p:tav>
                                      </p:tavLst>
                                    </p:anim>
                                    <p:animEffect transition="in" filter="wipe(left)">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667369" y="2158093"/>
            <a:ext cx="6857262" cy="2541814"/>
            <a:chOff x="2177143" y="2131786"/>
            <a:chExt cx="6857262" cy="2541814"/>
          </a:xfrm>
        </p:grpSpPr>
        <p:grpSp>
          <p:nvGrpSpPr>
            <p:cNvPr id="6" name="组合 5"/>
            <p:cNvGrpSpPr/>
            <p:nvPr/>
          </p:nvGrpSpPr>
          <p:grpSpPr>
            <a:xfrm>
              <a:off x="2177143" y="2989942"/>
              <a:ext cx="5747657" cy="1494972"/>
              <a:chOff x="1973943" y="3077029"/>
              <a:chExt cx="7213600" cy="1212396"/>
            </a:xfrm>
          </p:grpSpPr>
          <p:sp>
            <p:nvSpPr>
              <p:cNvPr id="2" name="任意多边形 1"/>
              <p:cNvSpPr/>
              <p:nvPr/>
            </p:nvSpPr>
            <p:spPr>
              <a:xfrm>
                <a:off x="1973943" y="3077029"/>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任意多边形 2"/>
              <p:cNvSpPr/>
              <p:nvPr/>
            </p:nvSpPr>
            <p:spPr>
              <a:xfrm>
                <a:off x="1973943" y="3149601"/>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任意多边形 3"/>
              <p:cNvSpPr/>
              <p:nvPr/>
            </p:nvSpPr>
            <p:spPr>
              <a:xfrm>
                <a:off x="1973943" y="4115253"/>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任意多边形 4"/>
              <p:cNvSpPr/>
              <p:nvPr/>
            </p:nvSpPr>
            <p:spPr>
              <a:xfrm>
                <a:off x="1973943" y="4187825"/>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7" name="矩形 6"/>
            <p:cNvSpPr/>
            <p:nvPr/>
          </p:nvSpPr>
          <p:spPr>
            <a:xfrm>
              <a:off x="2593701" y="3285551"/>
              <a:ext cx="5200469" cy="835998"/>
            </a:xfrm>
            <a:prstGeom prst="rect">
              <a:avLst/>
            </a:prstGeom>
          </p:spPr>
          <p:txBody>
            <a:bodyPr wrap="square">
              <a:spAutoFit/>
              <a:scene3d>
                <a:camera prst="orthographicFront"/>
                <a:lightRig rig="threePt" dir="t"/>
              </a:scene3d>
              <a:sp3d contourW="12700"/>
            </a:bodyPr>
            <a:lstStyle/>
            <a:p>
              <a:pPr>
                <a:lnSpc>
                  <a:spcPct val="120000"/>
                </a:lnSpc>
              </a:pPr>
              <a:r>
                <a:rPr lang="zh-CN" altLang="en-US" sz="4400" b="1" dirty="0">
                  <a:solidFill>
                    <a:srgbClr val="20558B"/>
                  </a:solidFill>
                  <a:cs typeface="+mn-ea"/>
                  <a:sym typeface="+mn-lt"/>
                </a:rPr>
                <a:t>标题文字添加此处</a:t>
              </a:r>
            </a:p>
          </p:txBody>
        </p:sp>
        <p:sp>
          <p:nvSpPr>
            <p:cNvPr id="8" name="Freeform 9"/>
            <p:cNvSpPr>
              <a:spLocks noEditPoints="1"/>
            </p:cNvSpPr>
            <p:nvPr/>
          </p:nvSpPr>
          <p:spPr bwMode="auto">
            <a:xfrm>
              <a:off x="7678058" y="2131786"/>
              <a:ext cx="1356347" cy="2541814"/>
            </a:xfrm>
            <a:custGeom>
              <a:avLst/>
              <a:gdLst>
                <a:gd name="T0" fmla="*/ 50 w 235"/>
                <a:gd name="T1" fmla="*/ 99 h 443"/>
                <a:gd name="T2" fmla="*/ 84 w 235"/>
                <a:gd name="T3" fmla="*/ 105 h 443"/>
                <a:gd name="T4" fmla="*/ 141 w 235"/>
                <a:gd name="T5" fmla="*/ 103 h 443"/>
                <a:gd name="T6" fmla="*/ 131 w 235"/>
                <a:gd name="T7" fmla="*/ 230 h 443"/>
                <a:gd name="T8" fmla="*/ 165 w 235"/>
                <a:gd name="T9" fmla="*/ 107 h 443"/>
                <a:gd name="T10" fmla="*/ 191 w 235"/>
                <a:gd name="T11" fmla="*/ 167 h 443"/>
                <a:gd name="T12" fmla="*/ 215 w 235"/>
                <a:gd name="T13" fmla="*/ 244 h 443"/>
                <a:gd name="T14" fmla="*/ 46 w 235"/>
                <a:gd name="T15" fmla="*/ 427 h 443"/>
                <a:gd name="T16" fmla="*/ 0 w 235"/>
                <a:gd name="T17" fmla="*/ 230 h 443"/>
                <a:gd name="T18" fmla="*/ 8 w 235"/>
                <a:gd name="T19" fmla="*/ 83 h 443"/>
                <a:gd name="T20" fmla="*/ 38 w 235"/>
                <a:gd name="T21" fmla="*/ 39 h 443"/>
                <a:gd name="T22" fmla="*/ 38 w 235"/>
                <a:gd name="T23" fmla="*/ 39 h 443"/>
                <a:gd name="T24" fmla="*/ 42 w 235"/>
                <a:gd name="T25" fmla="*/ 47 h 443"/>
                <a:gd name="T26" fmla="*/ 26 w 235"/>
                <a:gd name="T27" fmla="*/ 89 h 443"/>
                <a:gd name="T28" fmla="*/ 99 w 235"/>
                <a:gd name="T29" fmla="*/ 99 h 443"/>
                <a:gd name="T30" fmla="*/ 111 w 235"/>
                <a:gd name="T31" fmla="*/ 69 h 443"/>
                <a:gd name="T32" fmla="*/ 175 w 235"/>
                <a:gd name="T33" fmla="*/ 113 h 443"/>
                <a:gd name="T34" fmla="*/ 175 w 235"/>
                <a:gd name="T35" fmla="*/ 113 h 443"/>
                <a:gd name="T36" fmla="*/ 42 w 235"/>
                <a:gd name="T37" fmla="*/ 95 h 443"/>
                <a:gd name="T38" fmla="*/ 44 w 235"/>
                <a:gd name="T39" fmla="*/ 153 h 443"/>
                <a:gd name="T40" fmla="*/ 44 w 235"/>
                <a:gd name="T41" fmla="*/ 153 h 443"/>
                <a:gd name="T42" fmla="*/ 101 w 235"/>
                <a:gd name="T43" fmla="*/ 109 h 443"/>
                <a:gd name="T44" fmla="*/ 185 w 235"/>
                <a:gd name="T45" fmla="*/ 133 h 443"/>
                <a:gd name="T46" fmla="*/ 187 w 235"/>
                <a:gd name="T47" fmla="*/ 145 h 443"/>
                <a:gd name="T48" fmla="*/ 187 w 235"/>
                <a:gd name="T49" fmla="*/ 145 h 443"/>
                <a:gd name="T50" fmla="*/ 171 w 235"/>
                <a:gd name="T51" fmla="*/ 163 h 443"/>
                <a:gd name="T52" fmla="*/ 105 w 235"/>
                <a:gd name="T53" fmla="*/ 194 h 443"/>
                <a:gd name="T54" fmla="*/ 159 w 235"/>
                <a:gd name="T55" fmla="*/ 188 h 443"/>
                <a:gd name="T56" fmla="*/ 159 w 235"/>
                <a:gd name="T57" fmla="*/ 188 h 443"/>
                <a:gd name="T58" fmla="*/ 50 w 235"/>
                <a:gd name="T59" fmla="*/ 178 h 443"/>
                <a:gd name="T60" fmla="*/ 153 w 235"/>
                <a:gd name="T61" fmla="*/ 206 h 443"/>
                <a:gd name="T62" fmla="*/ 58 w 235"/>
                <a:gd name="T63" fmla="*/ 200 h 443"/>
                <a:gd name="T64" fmla="*/ 58 w 235"/>
                <a:gd name="T65" fmla="*/ 200 h 443"/>
                <a:gd name="T66" fmla="*/ 46 w 235"/>
                <a:gd name="T67" fmla="*/ 226 h 443"/>
                <a:gd name="T68" fmla="*/ 103 w 235"/>
                <a:gd name="T69" fmla="*/ 230 h 443"/>
                <a:gd name="T70" fmla="*/ 115 w 235"/>
                <a:gd name="T71" fmla="*/ 228 h 443"/>
                <a:gd name="T72" fmla="*/ 119 w 235"/>
                <a:gd name="T73" fmla="*/ 220 h 443"/>
                <a:gd name="T74" fmla="*/ 167 w 235"/>
                <a:gd name="T75" fmla="*/ 224 h 443"/>
                <a:gd name="T76" fmla="*/ 167 w 235"/>
                <a:gd name="T77" fmla="*/ 224 h 443"/>
                <a:gd name="T78" fmla="*/ 143 w 235"/>
                <a:gd name="T79" fmla="*/ 226 h 443"/>
                <a:gd name="T80" fmla="*/ 84 w 235"/>
                <a:gd name="T81" fmla="*/ 234 h 443"/>
                <a:gd name="T82" fmla="*/ 20 w 235"/>
                <a:gd name="T83" fmla="*/ 244 h 443"/>
                <a:gd name="T84" fmla="*/ 207 w 235"/>
                <a:gd name="T85" fmla="*/ 2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5" h="443">
                  <a:moveTo>
                    <a:pt x="14" y="0"/>
                  </a:moveTo>
                  <a:cubicBezTo>
                    <a:pt x="15" y="0"/>
                    <a:pt x="17" y="0"/>
                    <a:pt x="18" y="0"/>
                  </a:cubicBezTo>
                  <a:cubicBezTo>
                    <a:pt x="40" y="22"/>
                    <a:pt x="81" y="61"/>
                    <a:pt x="50" y="99"/>
                  </a:cubicBezTo>
                  <a:cubicBezTo>
                    <a:pt x="60" y="125"/>
                    <a:pt x="69" y="153"/>
                    <a:pt x="78" y="188"/>
                  </a:cubicBezTo>
                  <a:cubicBezTo>
                    <a:pt x="81" y="197"/>
                    <a:pt x="82" y="218"/>
                    <a:pt x="99" y="214"/>
                  </a:cubicBezTo>
                  <a:cubicBezTo>
                    <a:pt x="96" y="183"/>
                    <a:pt x="92" y="137"/>
                    <a:pt x="84" y="105"/>
                  </a:cubicBezTo>
                  <a:cubicBezTo>
                    <a:pt x="96" y="88"/>
                    <a:pt x="101" y="64"/>
                    <a:pt x="113" y="47"/>
                  </a:cubicBezTo>
                  <a:cubicBezTo>
                    <a:pt x="122" y="52"/>
                    <a:pt x="121" y="66"/>
                    <a:pt x="125" y="77"/>
                  </a:cubicBezTo>
                  <a:cubicBezTo>
                    <a:pt x="128" y="87"/>
                    <a:pt x="131" y="99"/>
                    <a:pt x="141" y="103"/>
                  </a:cubicBezTo>
                  <a:cubicBezTo>
                    <a:pt x="128" y="118"/>
                    <a:pt x="126" y="172"/>
                    <a:pt x="127" y="204"/>
                  </a:cubicBezTo>
                  <a:cubicBezTo>
                    <a:pt x="127" y="210"/>
                    <a:pt x="132" y="212"/>
                    <a:pt x="133" y="218"/>
                  </a:cubicBezTo>
                  <a:cubicBezTo>
                    <a:pt x="133" y="216"/>
                    <a:pt x="124" y="227"/>
                    <a:pt x="131" y="230"/>
                  </a:cubicBezTo>
                  <a:cubicBezTo>
                    <a:pt x="138" y="230"/>
                    <a:pt x="138" y="219"/>
                    <a:pt x="135" y="216"/>
                  </a:cubicBezTo>
                  <a:cubicBezTo>
                    <a:pt x="148" y="204"/>
                    <a:pt x="145" y="182"/>
                    <a:pt x="151" y="163"/>
                  </a:cubicBezTo>
                  <a:cubicBezTo>
                    <a:pt x="156" y="145"/>
                    <a:pt x="169" y="131"/>
                    <a:pt x="165" y="107"/>
                  </a:cubicBezTo>
                  <a:cubicBezTo>
                    <a:pt x="181" y="96"/>
                    <a:pt x="192" y="79"/>
                    <a:pt x="203" y="63"/>
                  </a:cubicBezTo>
                  <a:cubicBezTo>
                    <a:pt x="215" y="65"/>
                    <a:pt x="209" y="78"/>
                    <a:pt x="209" y="87"/>
                  </a:cubicBezTo>
                  <a:cubicBezTo>
                    <a:pt x="210" y="124"/>
                    <a:pt x="202" y="140"/>
                    <a:pt x="191" y="167"/>
                  </a:cubicBezTo>
                  <a:cubicBezTo>
                    <a:pt x="184" y="184"/>
                    <a:pt x="178" y="200"/>
                    <a:pt x="173" y="214"/>
                  </a:cubicBezTo>
                  <a:cubicBezTo>
                    <a:pt x="188" y="223"/>
                    <a:pt x="219" y="214"/>
                    <a:pt x="235" y="222"/>
                  </a:cubicBezTo>
                  <a:cubicBezTo>
                    <a:pt x="234" y="235"/>
                    <a:pt x="226" y="241"/>
                    <a:pt x="215" y="244"/>
                  </a:cubicBezTo>
                  <a:cubicBezTo>
                    <a:pt x="205" y="313"/>
                    <a:pt x="177" y="364"/>
                    <a:pt x="169" y="435"/>
                  </a:cubicBezTo>
                  <a:cubicBezTo>
                    <a:pt x="138" y="443"/>
                    <a:pt x="88" y="436"/>
                    <a:pt x="54" y="439"/>
                  </a:cubicBezTo>
                  <a:cubicBezTo>
                    <a:pt x="50" y="436"/>
                    <a:pt x="52" y="428"/>
                    <a:pt x="46" y="427"/>
                  </a:cubicBezTo>
                  <a:cubicBezTo>
                    <a:pt x="45" y="421"/>
                    <a:pt x="49" y="419"/>
                    <a:pt x="50" y="415"/>
                  </a:cubicBezTo>
                  <a:cubicBezTo>
                    <a:pt x="37" y="360"/>
                    <a:pt x="17" y="312"/>
                    <a:pt x="14" y="246"/>
                  </a:cubicBezTo>
                  <a:cubicBezTo>
                    <a:pt x="15" y="235"/>
                    <a:pt x="0" y="240"/>
                    <a:pt x="0" y="230"/>
                  </a:cubicBezTo>
                  <a:cubicBezTo>
                    <a:pt x="2" y="211"/>
                    <a:pt x="21" y="210"/>
                    <a:pt x="42" y="212"/>
                  </a:cubicBezTo>
                  <a:cubicBezTo>
                    <a:pt x="28" y="182"/>
                    <a:pt x="36" y="139"/>
                    <a:pt x="22" y="105"/>
                  </a:cubicBezTo>
                  <a:cubicBezTo>
                    <a:pt x="18" y="96"/>
                    <a:pt x="10" y="91"/>
                    <a:pt x="8" y="83"/>
                  </a:cubicBezTo>
                  <a:cubicBezTo>
                    <a:pt x="1" y="57"/>
                    <a:pt x="13" y="36"/>
                    <a:pt x="12" y="7"/>
                  </a:cubicBezTo>
                  <a:cubicBezTo>
                    <a:pt x="6" y="5"/>
                    <a:pt x="15" y="3"/>
                    <a:pt x="14" y="0"/>
                  </a:cubicBezTo>
                  <a:close/>
                  <a:moveTo>
                    <a:pt x="38" y="39"/>
                  </a:moveTo>
                  <a:cubicBezTo>
                    <a:pt x="38" y="39"/>
                    <a:pt x="38" y="39"/>
                    <a:pt x="38" y="39"/>
                  </a:cubicBezTo>
                  <a:cubicBezTo>
                    <a:pt x="37" y="32"/>
                    <a:pt x="33" y="28"/>
                    <a:pt x="28" y="25"/>
                  </a:cubicBezTo>
                  <a:cubicBezTo>
                    <a:pt x="30" y="31"/>
                    <a:pt x="33" y="36"/>
                    <a:pt x="38" y="39"/>
                  </a:cubicBezTo>
                  <a:close/>
                  <a:moveTo>
                    <a:pt x="52" y="55"/>
                  </a:moveTo>
                  <a:cubicBezTo>
                    <a:pt x="52" y="55"/>
                    <a:pt x="52" y="55"/>
                    <a:pt x="52" y="55"/>
                  </a:cubicBezTo>
                  <a:cubicBezTo>
                    <a:pt x="49" y="54"/>
                    <a:pt x="47" y="40"/>
                    <a:pt x="42" y="47"/>
                  </a:cubicBezTo>
                  <a:cubicBezTo>
                    <a:pt x="46" y="48"/>
                    <a:pt x="47" y="62"/>
                    <a:pt x="52" y="55"/>
                  </a:cubicBezTo>
                  <a:close/>
                  <a:moveTo>
                    <a:pt x="26" y="89"/>
                  </a:moveTo>
                  <a:cubicBezTo>
                    <a:pt x="26" y="89"/>
                    <a:pt x="26" y="89"/>
                    <a:pt x="26" y="89"/>
                  </a:cubicBezTo>
                  <a:cubicBezTo>
                    <a:pt x="27" y="74"/>
                    <a:pt x="40" y="60"/>
                    <a:pt x="36" y="47"/>
                  </a:cubicBezTo>
                  <a:cubicBezTo>
                    <a:pt x="34" y="60"/>
                    <a:pt x="18" y="79"/>
                    <a:pt x="26" y="89"/>
                  </a:cubicBezTo>
                  <a:close/>
                  <a:moveTo>
                    <a:pt x="99" y="99"/>
                  </a:moveTo>
                  <a:cubicBezTo>
                    <a:pt x="99" y="99"/>
                    <a:pt x="99" y="99"/>
                    <a:pt x="99" y="99"/>
                  </a:cubicBezTo>
                  <a:cubicBezTo>
                    <a:pt x="104" y="105"/>
                    <a:pt x="113" y="106"/>
                    <a:pt x="125" y="105"/>
                  </a:cubicBezTo>
                  <a:cubicBezTo>
                    <a:pt x="123" y="90"/>
                    <a:pt x="118" y="78"/>
                    <a:pt x="111" y="69"/>
                  </a:cubicBezTo>
                  <a:cubicBezTo>
                    <a:pt x="107" y="80"/>
                    <a:pt x="101" y="87"/>
                    <a:pt x="99" y="99"/>
                  </a:cubicBezTo>
                  <a:close/>
                  <a:moveTo>
                    <a:pt x="175" y="113"/>
                  </a:moveTo>
                  <a:cubicBezTo>
                    <a:pt x="175" y="113"/>
                    <a:pt x="175" y="113"/>
                    <a:pt x="175" y="113"/>
                  </a:cubicBezTo>
                  <a:cubicBezTo>
                    <a:pt x="182" y="116"/>
                    <a:pt x="190" y="118"/>
                    <a:pt x="199" y="119"/>
                  </a:cubicBezTo>
                  <a:cubicBezTo>
                    <a:pt x="202" y="108"/>
                    <a:pt x="203" y="90"/>
                    <a:pt x="197" y="85"/>
                  </a:cubicBezTo>
                  <a:cubicBezTo>
                    <a:pt x="191" y="96"/>
                    <a:pt x="180" y="102"/>
                    <a:pt x="175" y="113"/>
                  </a:cubicBezTo>
                  <a:close/>
                  <a:moveTo>
                    <a:pt x="34" y="101"/>
                  </a:moveTo>
                  <a:cubicBezTo>
                    <a:pt x="34" y="101"/>
                    <a:pt x="34" y="101"/>
                    <a:pt x="34" y="101"/>
                  </a:cubicBezTo>
                  <a:cubicBezTo>
                    <a:pt x="38" y="105"/>
                    <a:pt x="42" y="100"/>
                    <a:pt x="42" y="95"/>
                  </a:cubicBezTo>
                  <a:cubicBezTo>
                    <a:pt x="37" y="95"/>
                    <a:pt x="36" y="98"/>
                    <a:pt x="34" y="101"/>
                  </a:cubicBezTo>
                  <a:close/>
                  <a:moveTo>
                    <a:pt x="44" y="153"/>
                  </a:moveTo>
                  <a:cubicBezTo>
                    <a:pt x="44" y="153"/>
                    <a:pt x="44" y="153"/>
                    <a:pt x="44" y="153"/>
                  </a:cubicBezTo>
                  <a:cubicBezTo>
                    <a:pt x="50" y="153"/>
                    <a:pt x="53" y="150"/>
                    <a:pt x="58" y="149"/>
                  </a:cubicBezTo>
                  <a:cubicBezTo>
                    <a:pt x="56" y="134"/>
                    <a:pt x="48" y="125"/>
                    <a:pt x="46" y="109"/>
                  </a:cubicBezTo>
                  <a:cubicBezTo>
                    <a:pt x="19" y="108"/>
                    <a:pt x="42" y="142"/>
                    <a:pt x="44" y="153"/>
                  </a:cubicBezTo>
                  <a:close/>
                  <a:moveTo>
                    <a:pt x="105" y="117"/>
                  </a:moveTo>
                  <a:cubicBezTo>
                    <a:pt x="105" y="117"/>
                    <a:pt x="105" y="117"/>
                    <a:pt x="105" y="117"/>
                  </a:cubicBezTo>
                  <a:cubicBezTo>
                    <a:pt x="105" y="113"/>
                    <a:pt x="104" y="110"/>
                    <a:pt x="101" y="109"/>
                  </a:cubicBezTo>
                  <a:cubicBezTo>
                    <a:pt x="97" y="112"/>
                    <a:pt x="98" y="118"/>
                    <a:pt x="105" y="117"/>
                  </a:cubicBezTo>
                  <a:close/>
                  <a:moveTo>
                    <a:pt x="185" y="133"/>
                  </a:moveTo>
                  <a:cubicBezTo>
                    <a:pt x="185" y="133"/>
                    <a:pt x="185" y="133"/>
                    <a:pt x="185" y="133"/>
                  </a:cubicBezTo>
                  <a:cubicBezTo>
                    <a:pt x="189" y="133"/>
                    <a:pt x="190" y="132"/>
                    <a:pt x="191" y="129"/>
                  </a:cubicBezTo>
                  <a:cubicBezTo>
                    <a:pt x="188" y="129"/>
                    <a:pt x="186" y="131"/>
                    <a:pt x="185" y="133"/>
                  </a:cubicBezTo>
                  <a:close/>
                  <a:moveTo>
                    <a:pt x="187" y="145"/>
                  </a:moveTo>
                  <a:cubicBezTo>
                    <a:pt x="187" y="145"/>
                    <a:pt x="187" y="145"/>
                    <a:pt x="187" y="145"/>
                  </a:cubicBezTo>
                  <a:cubicBezTo>
                    <a:pt x="196" y="149"/>
                    <a:pt x="200" y="128"/>
                    <a:pt x="193" y="129"/>
                  </a:cubicBezTo>
                  <a:cubicBezTo>
                    <a:pt x="195" y="138"/>
                    <a:pt x="187" y="138"/>
                    <a:pt x="187" y="145"/>
                  </a:cubicBezTo>
                  <a:close/>
                  <a:moveTo>
                    <a:pt x="161" y="173"/>
                  </a:moveTo>
                  <a:cubicBezTo>
                    <a:pt x="161" y="173"/>
                    <a:pt x="161" y="173"/>
                    <a:pt x="161" y="173"/>
                  </a:cubicBezTo>
                  <a:cubicBezTo>
                    <a:pt x="165" y="172"/>
                    <a:pt x="175" y="167"/>
                    <a:pt x="171" y="163"/>
                  </a:cubicBezTo>
                  <a:cubicBezTo>
                    <a:pt x="168" y="167"/>
                    <a:pt x="161" y="167"/>
                    <a:pt x="161" y="173"/>
                  </a:cubicBezTo>
                  <a:close/>
                  <a:moveTo>
                    <a:pt x="105" y="194"/>
                  </a:moveTo>
                  <a:cubicBezTo>
                    <a:pt x="105" y="194"/>
                    <a:pt x="105" y="194"/>
                    <a:pt x="105" y="194"/>
                  </a:cubicBezTo>
                  <a:cubicBezTo>
                    <a:pt x="104" y="183"/>
                    <a:pt x="107" y="168"/>
                    <a:pt x="99" y="165"/>
                  </a:cubicBezTo>
                  <a:cubicBezTo>
                    <a:pt x="99" y="176"/>
                    <a:pt x="98" y="189"/>
                    <a:pt x="105" y="194"/>
                  </a:cubicBezTo>
                  <a:close/>
                  <a:moveTo>
                    <a:pt x="159" y="188"/>
                  </a:moveTo>
                  <a:cubicBezTo>
                    <a:pt x="159" y="188"/>
                    <a:pt x="159" y="188"/>
                    <a:pt x="159" y="188"/>
                  </a:cubicBezTo>
                  <a:cubicBezTo>
                    <a:pt x="167" y="183"/>
                    <a:pt x="183" y="176"/>
                    <a:pt x="181" y="167"/>
                  </a:cubicBezTo>
                  <a:cubicBezTo>
                    <a:pt x="175" y="175"/>
                    <a:pt x="161" y="176"/>
                    <a:pt x="159" y="188"/>
                  </a:cubicBezTo>
                  <a:close/>
                  <a:moveTo>
                    <a:pt x="52" y="196"/>
                  </a:moveTo>
                  <a:cubicBezTo>
                    <a:pt x="52" y="196"/>
                    <a:pt x="52" y="196"/>
                    <a:pt x="52" y="196"/>
                  </a:cubicBezTo>
                  <a:cubicBezTo>
                    <a:pt x="51" y="190"/>
                    <a:pt x="55" y="180"/>
                    <a:pt x="50" y="178"/>
                  </a:cubicBezTo>
                  <a:cubicBezTo>
                    <a:pt x="50" y="184"/>
                    <a:pt x="44" y="194"/>
                    <a:pt x="52" y="196"/>
                  </a:cubicBezTo>
                  <a:close/>
                  <a:moveTo>
                    <a:pt x="153" y="206"/>
                  </a:moveTo>
                  <a:cubicBezTo>
                    <a:pt x="153" y="206"/>
                    <a:pt x="153" y="206"/>
                    <a:pt x="153" y="206"/>
                  </a:cubicBezTo>
                  <a:cubicBezTo>
                    <a:pt x="160" y="205"/>
                    <a:pt x="179" y="189"/>
                    <a:pt x="171" y="188"/>
                  </a:cubicBezTo>
                  <a:cubicBezTo>
                    <a:pt x="165" y="193"/>
                    <a:pt x="155" y="196"/>
                    <a:pt x="153" y="206"/>
                  </a:cubicBezTo>
                  <a:close/>
                  <a:moveTo>
                    <a:pt x="58" y="200"/>
                  </a:moveTo>
                  <a:cubicBezTo>
                    <a:pt x="58" y="200"/>
                    <a:pt x="58" y="200"/>
                    <a:pt x="58" y="200"/>
                  </a:cubicBezTo>
                  <a:cubicBezTo>
                    <a:pt x="59" y="195"/>
                    <a:pt x="59" y="190"/>
                    <a:pt x="54" y="190"/>
                  </a:cubicBezTo>
                  <a:cubicBezTo>
                    <a:pt x="55" y="193"/>
                    <a:pt x="52" y="202"/>
                    <a:pt x="58" y="200"/>
                  </a:cubicBezTo>
                  <a:close/>
                  <a:moveTo>
                    <a:pt x="26" y="218"/>
                  </a:moveTo>
                  <a:cubicBezTo>
                    <a:pt x="26" y="218"/>
                    <a:pt x="26" y="218"/>
                    <a:pt x="26" y="218"/>
                  </a:cubicBezTo>
                  <a:cubicBezTo>
                    <a:pt x="26" y="227"/>
                    <a:pt x="40" y="223"/>
                    <a:pt x="46" y="226"/>
                  </a:cubicBezTo>
                  <a:cubicBezTo>
                    <a:pt x="49" y="210"/>
                    <a:pt x="35" y="218"/>
                    <a:pt x="26" y="218"/>
                  </a:cubicBezTo>
                  <a:close/>
                  <a:moveTo>
                    <a:pt x="103" y="230"/>
                  </a:moveTo>
                  <a:cubicBezTo>
                    <a:pt x="103" y="230"/>
                    <a:pt x="103" y="230"/>
                    <a:pt x="103" y="230"/>
                  </a:cubicBezTo>
                  <a:cubicBezTo>
                    <a:pt x="106" y="224"/>
                    <a:pt x="101" y="213"/>
                    <a:pt x="88" y="216"/>
                  </a:cubicBezTo>
                  <a:cubicBezTo>
                    <a:pt x="88" y="226"/>
                    <a:pt x="91" y="232"/>
                    <a:pt x="103" y="230"/>
                  </a:cubicBezTo>
                  <a:close/>
                  <a:moveTo>
                    <a:pt x="115" y="228"/>
                  </a:moveTo>
                  <a:cubicBezTo>
                    <a:pt x="115" y="228"/>
                    <a:pt x="115" y="228"/>
                    <a:pt x="115" y="228"/>
                  </a:cubicBezTo>
                  <a:cubicBezTo>
                    <a:pt x="118" y="228"/>
                    <a:pt x="118" y="231"/>
                    <a:pt x="121" y="232"/>
                  </a:cubicBezTo>
                  <a:cubicBezTo>
                    <a:pt x="123" y="229"/>
                    <a:pt x="124" y="220"/>
                    <a:pt x="119" y="220"/>
                  </a:cubicBezTo>
                  <a:cubicBezTo>
                    <a:pt x="119" y="224"/>
                    <a:pt x="113" y="222"/>
                    <a:pt x="115" y="228"/>
                  </a:cubicBezTo>
                  <a:close/>
                  <a:moveTo>
                    <a:pt x="167" y="224"/>
                  </a:moveTo>
                  <a:cubicBezTo>
                    <a:pt x="167" y="224"/>
                    <a:pt x="167" y="224"/>
                    <a:pt x="167" y="224"/>
                  </a:cubicBezTo>
                  <a:cubicBezTo>
                    <a:pt x="167" y="226"/>
                    <a:pt x="167" y="229"/>
                    <a:pt x="167" y="232"/>
                  </a:cubicBezTo>
                  <a:cubicBezTo>
                    <a:pt x="181" y="232"/>
                    <a:pt x="195" y="231"/>
                    <a:pt x="203" y="226"/>
                  </a:cubicBezTo>
                  <a:cubicBezTo>
                    <a:pt x="195" y="222"/>
                    <a:pt x="177" y="219"/>
                    <a:pt x="167" y="224"/>
                  </a:cubicBezTo>
                  <a:close/>
                  <a:moveTo>
                    <a:pt x="143" y="226"/>
                  </a:moveTo>
                  <a:cubicBezTo>
                    <a:pt x="143" y="226"/>
                    <a:pt x="143" y="226"/>
                    <a:pt x="143" y="226"/>
                  </a:cubicBezTo>
                  <a:cubicBezTo>
                    <a:pt x="141" y="238"/>
                    <a:pt x="152" y="227"/>
                    <a:pt x="143" y="226"/>
                  </a:cubicBezTo>
                  <a:close/>
                  <a:moveTo>
                    <a:pt x="58" y="234"/>
                  </a:moveTo>
                  <a:cubicBezTo>
                    <a:pt x="58" y="234"/>
                    <a:pt x="58" y="234"/>
                    <a:pt x="58" y="234"/>
                  </a:cubicBezTo>
                  <a:cubicBezTo>
                    <a:pt x="65" y="235"/>
                    <a:pt x="81" y="242"/>
                    <a:pt x="84" y="234"/>
                  </a:cubicBezTo>
                  <a:cubicBezTo>
                    <a:pt x="74" y="236"/>
                    <a:pt x="62" y="225"/>
                    <a:pt x="58" y="234"/>
                  </a:cubicBezTo>
                  <a:close/>
                  <a:moveTo>
                    <a:pt x="20" y="244"/>
                  </a:moveTo>
                  <a:cubicBezTo>
                    <a:pt x="20" y="244"/>
                    <a:pt x="20" y="244"/>
                    <a:pt x="20" y="244"/>
                  </a:cubicBezTo>
                  <a:cubicBezTo>
                    <a:pt x="29" y="302"/>
                    <a:pt x="44" y="363"/>
                    <a:pt x="62" y="417"/>
                  </a:cubicBezTo>
                  <a:cubicBezTo>
                    <a:pt x="95" y="418"/>
                    <a:pt x="123" y="420"/>
                    <a:pt x="161" y="419"/>
                  </a:cubicBezTo>
                  <a:cubicBezTo>
                    <a:pt x="173" y="359"/>
                    <a:pt x="200" y="302"/>
                    <a:pt x="207" y="244"/>
                  </a:cubicBezTo>
                  <a:cubicBezTo>
                    <a:pt x="149" y="257"/>
                    <a:pt x="75" y="241"/>
                    <a:pt x="20" y="244"/>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Tree>
    <p:extLst>
      <p:ext uri="{BB962C8B-B14F-4D97-AF65-F5344CB8AC3E}">
        <p14:creationId xmlns:p14="http://schemas.microsoft.com/office/powerpoint/2010/main" val="319572920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9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49000">
                                          <p:cBhvr additive="base">
                                            <p:cTn id="7" dur="1000" fill="hold"/>
                                            <p:tgtEl>
                                              <p:spTgt spid="9"/>
                                            </p:tgtEl>
                                            <p:attrNameLst>
                                              <p:attrName>ppt_x</p:attrName>
                                            </p:attrNameLst>
                                          </p:cBhvr>
                                          <p:tavLst>
                                            <p:tav tm="0">
                                              <p:val>
                                                <p:strVal val="0-#ppt_w/2"/>
                                              </p:val>
                                            </p:tav>
                                            <p:tav tm="100000">
                                              <p:val>
                                                <p:strVal val="#ppt_x"/>
                                              </p:val>
                                            </p:tav>
                                          </p:tavLst>
                                        </p:anim>
                                        <p:anim calcmode="lin" valueType="num" p14:bounceEnd="49000">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70000" y="4850161"/>
            <a:ext cx="9652000"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3C3C3B"/>
                </a:solidFill>
                <a:cs typeface="+mn-ea"/>
                <a:sym typeface="+mn-lt"/>
              </a:rPr>
              <a:t>用户可以在投影仪或者计算机上进行演示也可以将演示文稿打印用户可以在投影仪或者计算机上进行演示也可以将演用户可以在投影仪或者计算机上进行文稿打印出来制作成胶片示文稿演示也可以将演示文稿打印出来制作成胶片示文稿打印出来制作成胶片出来制作成胶片</a:t>
            </a:r>
          </a:p>
        </p:txBody>
      </p:sp>
      <p:grpSp>
        <p:nvGrpSpPr>
          <p:cNvPr id="14" name="组合 13"/>
          <p:cNvGrpSpPr/>
          <p:nvPr/>
        </p:nvGrpSpPr>
        <p:grpSpPr>
          <a:xfrm>
            <a:off x="1235078" y="2317630"/>
            <a:ext cx="1655358" cy="2165590"/>
            <a:chOff x="1235078" y="2317630"/>
            <a:chExt cx="1655358" cy="2165590"/>
          </a:xfrm>
        </p:grpSpPr>
        <p:sp>
          <p:nvSpPr>
            <p:cNvPr id="2" name="Freeform 5"/>
            <p:cNvSpPr>
              <a:spLocks noEditPoints="1"/>
            </p:cNvSpPr>
            <p:nvPr/>
          </p:nvSpPr>
          <p:spPr bwMode="auto">
            <a:xfrm>
              <a:off x="1235078" y="2317630"/>
              <a:ext cx="1655358" cy="2165590"/>
            </a:xfrm>
            <a:custGeom>
              <a:avLst/>
              <a:gdLst>
                <a:gd name="T0" fmla="*/ 163 w 211"/>
                <a:gd name="T1" fmla="*/ 267 h 277"/>
                <a:gd name="T2" fmla="*/ 12 w 211"/>
                <a:gd name="T3" fmla="*/ 218 h 277"/>
                <a:gd name="T4" fmla="*/ 19 w 211"/>
                <a:gd name="T5" fmla="*/ 128 h 277"/>
                <a:gd name="T6" fmla="*/ 30 w 211"/>
                <a:gd name="T7" fmla="*/ 10 h 277"/>
                <a:gd name="T8" fmla="*/ 209 w 211"/>
                <a:gd name="T9" fmla="*/ 74 h 277"/>
                <a:gd name="T10" fmla="*/ 46 w 211"/>
                <a:gd name="T11" fmla="*/ 25 h 277"/>
                <a:gd name="T12" fmla="*/ 47 w 211"/>
                <a:gd name="T13" fmla="*/ 61 h 277"/>
                <a:gd name="T14" fmla="*/ 46 w 211"/>
                <a:gd name="T15" fmla="*/ 90 h 277"/>
                <a:gd name="T16" fmla="*/ 45 w 211"/>
                <a:gd name="T17" fmla="*/ 124 h 277"/>
                <a:gd name="T18" fmla="*/ 45 w 211"/>
                <a:gd name="T19" fmla="*/ 159 h 277"/>
                <a:gd name="T20" fmla="*/ 44 w 211"/>
                <a:gd name="T21" fmla="*/ 189 h 277"/>
                <a:gd name="T22" fmla="*/ 44 w 211"/>
                <a:gd name="T23" fmla="*/ 197 h 277"/>
                <a:gd name="T24" fmla="*/ 131 w 211"/>
                <a:gd name="T25" fmla="*/ 230 h 277"/>
                <a:gd name="T26" fmla="*/ 202 w 211"/>
                <a:gd name="T27" fmla="*/ 90 h 277"/>
                <a:gd name="T28" fmla="*/ 38 w 211"/>
                <a:gd name="T29" fmla="*/ 25 h 277"/>
                <a:gd name="T30" fmla="*/ 38 w 211"/>
                <a:gd name="T31" fmla="*/ 25 h 277"/>
                <a:gd name="T32" fmla="*/ 51 w 211"/>
                <a:gd name="T33" fmla="*/ 32 h 277"/>
                <a:gd name="T34" fmla="*/ 41 w 211"/>
                <a:gd name="T35" fmla="*/ 44 h 277"/>
                <a:gd name="T36" fmla="*/ 25 w 211"/>
                <a:gd name="T37" fmla="*/ 57 h 277"/>
                <a:gd name="T38" fmla="*/ 36 w 211"/>
                <a:gd name="T39" fmla="*/ 58 h 277"/>
                <a:gd name="T40" fmla="*/ 26 w 211"/>
                <a:gd name="T41" fmla="*/ 83 h 277"/>
                <a:gd name="T42" fmla="*/ 35 w 211"/>
                <a:gd name="T43" fmla="*/ 77 h 277"/>
                <a:gd name="T44" fmla="*/ 33 w 211"/>
                <a:gd name="T45" fmla="*/ 88 h 277"/>
                <a:gd name="T46" fmla="*/ 33 w 211"/>
                <a:gd name="T47" fmla="*/ 107 h 277"/>
                <a:gd name="T48" fmla="*/ 19 w 211"/>
                <a:gd name="T49" fmla="*/ 113 h 277"/>
                <a:gd name="T50" fmla="*/ 19 w 211"/>
                <a:gd name="T51" fmla="*/ 113 h 277"/>
                <a:gd name="T52" fmla="*/ 37 w 211"/>
                <a:gd name="T53" fmla="*/ 107 h 277"/>
                <a:gd name="T54" fmla="*/ 14 w 211"/>
                <a:gd name="T55" fmla="*/ 116 h 277"/>
                <a:gd name="T56" fmla="*/ 40 w 211"/>
                <a:gd name="T57" fmla="*/ 124 h 277"/>
                <a:gd name="T58" fmla="*/ 33 w 211"/>
                <a:gd name="T59" fmla="*/ 143 h 277"/>
                <a:gd name="T60" fmla="*/ 27 w 211"/>
                <a:gd name="T61" fmla="*/ 154 h 277"/>
                <a:gd name="T62" fmla="*/ 33 w 211"/>
                <a:gd name="T63" fmla="*/ 156 h 277"/>
                <a:gd name="T64" fmla="*/ 32 w 211"/>
                <a:gd name="T65" fmla="*/ 178 h 277"/>
                <a:gd name="T66" fmla="*/ 35 w 211"/>
                <a:gd name="T67" fmla="*/ 182 h 277"/>
                <a:gd name="T68" fmla="*/ 26 w 211"/>
                <a:gd name="T69" fmla="*/ 189 h 277"/>
                <a:gd name="T70" fmla="*/ 26 w 211"/>
                <a:gd name="T71" fmla="*/ 189 h 277"/>
                <a:gd name="T72" fmla="*/ 35 w 211"/>
                <a:gd name="T73" fmla="*/ 189 h 277"/>
                <a:gd name="T74" fmla="*/ 33 w 211"/>
                <a:gd name="T75" fmla="*/ 226 h 277"/>
                <a:gd name="T76" fmla="*/ 50 w 211"/>
                <a:gd name="T77" fmla="*/ 231 h 277"/>
                <a:gd name="T78" fmla="*/ 117 w 211"/>
                <a:gd name="T79" fmla="*/ 239 h 277"/>
                <a:gd name="T80" fmla="*/ 125 w 211"/>
                <a:gd name="T81" fmla="*/ 241 h 277"/>
                <a:gd name="T82" fmla="*/ 137 w 211"/>
                <a:gd name="T83" fmla="*/ 241 h 277"/>
                <a:gd name="T84" fmla="*/ 131 w 211"/>
                <a:gd name="T85" fmla="*/ 246 h 277"/>
                <a:gd name="T86" fmla="*/ 44 w 211"/>
                <a:gd name="T87" fmla="*/ 249 h 277"/>
                <a:gd name="T88" fmla="*/ 44 w 211"/>
                <a:gd name="T89" fmla="*/ 249 h 277"/>
                <a:gd name="T90" fmla="*/ 113 w 211"/>
                <a:gd name="T91" fmla="*/ 250 h 277"/>
                <a:gd name="T92" fmla="*/ 110 w 211"/>
                <a:gd name="T93" fmla="*/ 254 h 277"/>
                <a:gd name="T94" fmla="*/ 181 w 211"/>
                <a:gd name="T95" fmla="*/ 260 h 277"/>
                <a:gd name="T96" fmla="*/ 121 w 211"/>
                <a:gd name="T97" fmla="*/ 260 h 277"/>
                <a:gd name="T98" fmla="*/ 131 w 211"/>
                <a:gd name="T99" fmla="*/ 262 h 277"/>
                <a:gd name="T100" fmla="*/ 59 w 211"/>
                <a:gd name="T101" fmla="*/ 260 h 277"/>
                <a:gd name="T102" fmla="*/ 84 w 211"/>
                <a:gd name="T103" fmla="*/ 263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1" h="277">
                  <a:moveTo>
                    <a:pt x="200" y="227"/>
                  </a:moveTo>
                  <a:cubicBezTo>
                    <a:pt x="196" y="229"/>
                    <a:pt x="193" y="231"/>
                    <a:pt x="188" y="232"/>
                  </a:cubicBezTo>
                  <a:cubicBezTo>
                    <a:pt x="188" y="243"/>
                    <a:pt x="190" y="256"/>
                    <a:pt x="187" y="264"/>
                  </a:cubicBezTo>
                  <a:cubicBezTo>
                    <a:pt x="181" y="273"/>
                    <a:pt x="175" y="268"/>
                    <a:pt x="163" y="267"/>
                  </a:cubicBezTo>
                  <a:cubicBezTo>
                    <a:pt x="134" y="264"/>
                    <a:pt x="72" y="277"/>
                    <a:pt x="47" y="267"/>
                  </a:cubicBezTo>
                  <a:cubicBezTo>
                    <a:pt x="38" y="263"/>
                    <a:pt x="32" y="251"/>
                    <a:pt x="27" y="246"/>
                  </a:cubicBezTo>
                  <a:cubicBezTo>
                    <a:pt x="27" y="242"/>
                    <a:pt x="27" y="238"/>
                    <a:pt x="27" y="234"/>
                  </a:cubicBezTo>
                  <a:cubicBezTo>
                    <a:pt x="26" y="227"/>
                    <a:pt x="14" y="226"/>
                    <a:pt x="12" y="218"/>
                  </a:cubicBezTo>
                  <a:cubicBezTo>
                    <a:pt x="9" y="209"/>
                    <a:pt x="13" y="203"/>
                    <a:pt x="19" y="197"/>
                  </a:cubicBezTo>
                  <a:cubicBezTo>
                    <a:pt x="8" y="188"/>
                    <a:pt x="8" y="167"/>
                    <a:pt x="23" y="163"/>
                  </a:cubicBezTo>
                  <a:cubicBezTo>
                    <a:pt x="23" y="158"/>
                    <a:pt x="14" y="160"/>
                    <a:pt x="13" y="156"/>
                  </a:cubicBezTo>
                  <a:cubicBezTo>
                    <a:pt x="0" y="149"/>
                    <a:pt x="10" y="131"/>
                    <a:pt x="19" y="128"/>
                  </a:cubicBezTo>
                  <a:cubicBezTo>
                    <a:pt x="1" y="123"/>
                    <a:pt x="4" y="99"/>
                    <a:pt x="19" y="93"/>
                  </a:cubicBezTo>
                  <a:cubicBezTo>
                    <a:pt x="13" y="87"/>
                    <a:pt x="0" y="73"/>
                    <a:pt x="16" y="64"/>
                  </a:cubicBezTo>
                  <a:cubicBezTo>
                    <a:pt x="2" y="52"/>
                    <a:pt x="10" y="30"/>
                    <a:pt x="27" y="28"/>
                  </a:cubicBezTo>
                  <a:cubicBezTo>
                    <a:pt x="26" y="20"/>
                    <a:pt x="30" y="17"/>
                    <a:pt x="30" y="10"/>
                  </a:cubicBezTo>
                  <a:cubicBezTo>
                    <a:pt x="37" y="4"/>
                    <a:pt x="41" y="0"/>
                    <a:pt x="54" y="1"/>
                  </a:cubicBezTo>
                  <a:cubicBezTo>
                    <a:pt x="84" y="4"/>
                    <a:pt x="111" y="1"/>
                    <a:pt x="139" y="3"/>
                  </a:cubicBezTo>
                  <a:cubicBezTo>
                    <a:pt x="159" y="4"/>
                    <a:pt x="193" y="8"/>
                    <a:pt x="200" y="19"/>
                  </a:cubicBezTo>
                  <a:cubicBezTo>
                    <a:pt x="205" y="28"/>
                    <a:pt x="207" y="60"/>
                    <a:pt x="209" y="74"/>
                  </a:cubicBezTo>
                  <a:cubicBezTo>
                    <a:pt x="211" y="103"/>
                    <a:pt x="207" y="128"/>
                    <a:pt x="206" y="159"/>
                  </a:cubicBezTo>
                  <a:cubicBezTo>
                    <a:pt x="205" y="182"/>
                    <a:pt x="204" y="206"/>
                    <a:pt x="200" y="227"/>
                  </a:cubicBezTo>
                  <a:close/>
                  <a:moveTo>
                    <a:pt x="46" y="25"/>
                  </a:moveTo>
                  <a:cubicBezTo>
                    <a:pt x="46" y="25"/>
                    <a:pt x="46" y="25"/>
                    <a:pt x="46" y="25"/>
                  </a:cubicBezTo>
                  <a:cubicBezTo>
                    <a:pt x="50" y="27"/>
                    <a:pt x="56" y="27"/>
                    <a:pt x="61" y="27"/>
                  </a:cubicBezTo>
                  <a:cubicBezTo>
                    <a:pt x="67" y="33"/>
                    <a:pt x="66" y="48"/>
                    <a:pt x="54" y="47"/>
                  </a:cubicBezTo>
                  <a:cubicBezTo>
                    <a:pt x="49" y="46"/>
                    <a:pt x="53" y="37"/>
                    <a:pt x="47" y="37"/>
                  </a:cubicBezTo>
                  <a:cubicBezTo>
                    <a:pt x="45" y="44"/>
                    <a:pt x="43" y="52"/>
                    <a:pt x="47" y="61"/>
                  </a:cubicBezTo>
                  <a:cubicBezTo>
                    <a:pt x="55" y="64"/>
                    <a:pt x="55" y="59"/>
                    <a:pt x="61" y="58"/>
                  </a:cubicBezTo>
                  <a:cubicBezTo>
                    <a:pt x="69" y="65"/>
                    <a:pt x="62" y="78"/>
                    <a:pt x="52" y="79"/>
                  </a:cubicBezTo>
                  <a:cubicBezTo>
                    <a:pt x="49" y="74"/>
                    <a:pt x="56" y="66"/>
                    <a:pt x="47" y="66"/>
                  </a:cubicBezTo>
                  <a:cubicBezTo>
                    <a:pt x="44" y="68"/>
                    <a:pt x="44" y="83"/>
                    <a:pt x="46" y="90"/>
                  </a:cubicBezTo>
                  <a:cubicBezTo>
                    <a:pt x="53" y="94"/>
                    <a:pt x="57" y="89"/>
                    <a:pt x="64" y="89"/>
                  </a:cubicBezTo>
                  <a:cubicBezTo>
                    <a:pt x="72" y="97"/>
                    <a:pt x="64" y="112"/>
                    <a:pt x="54" y="113"/>
                  </a:cubicBezTo>
                  <a:cubicBezTo>
                    <a:pt x="50" y="109"/>
                    <a:pt x="57" y="94"/>
                    <a:pt x="46" y="97"/>
                  </a:cubicBezTo>
                  <a:cubicBezTo>
                    <a:pt x="43" y="103"/>
                    <a:pt x="46" y="116"/>
                    <a:pt x="45" y="124"/>
                  </a:cubicBezTo>
                  <a:cubicBezTo>
                    <a:pt x="52" y="127"/>
                    <a:pt x="55" y="129"/>
                    <a:pt x="61" y="124"/>
                  </a:cubicBezTo>
                  <a:cubicBezTo>
                    <a:pt x="70" y="130"/>
                    <a:pt x="66" y="147"/>
                    <a:pt x="54" y="147"/>
                  </a:cubicBezTo>
                  <a:cubicBezTo>
                    <a:pt x="51" y="142"/>
                    <a:pt x="56" y="129"/>
                    <a:pt x="45" y="131"/>
                  </a:cubicBezTo>
                  <a:cubicBezTo>
                    <a:pt x="46" y="141"/>
                    <a:pt x="42" y="150"/>
                    <a:pt x="45" y="159"/>
                  </a:cubicBezTo>
                  <a:cubicBezTo>
                    <a:pt x="49" y="162"/>
                    <a:pt x="58" y="162"/>
                    <a:pt x="63" y="159"/>
                  </a:cubicBezTo>
                  <a:cubicBezTo>
                    <a:pt x="70" y="166"/>
                    <a:pt x="66" y="183"/>
                    <a:pt x="52" y="180"/>
                  </a:cubicBezTo>
                  <a:cubicBezTo>
                    <a:pt x="50" y="175"/>
                    <a:pt x="55" y="168"/>
                    <a:pt x="45" y="169"/>
                  </a:cubicBezTo>
                  <a:cubicBezTo>
                    <a:pt x="41" y="172"/>
                    <a:pt x="42" y="185"/>
                    <a:pt x="44" y="189"/>
                  </a:cubicBezTo>
                  <a:cubicBezTo>
                    <a:pt x="49" y="192"/>
                    <a:pt x="60" y="190"/>
                    <a:pt x="64" y="194"/>
                  </a:cubicBezTo>
                  <a:cubicBezTo>
                    <a:pt x="64" y="203"/>
                    <a:pt x="64" y="213"/>
                    <a:pt x="56" y="213"/>
                  </a:cubicBezTo>
                  <a:cubicBezTo>
                    <a:pt x="51" y="211"/>
                    <a:pt x="51" y="201"/>
                    <a:pt x="54" y="197"/>
                  </a:cubicBezTo>
                  <a:cubicBezTo>
                    <a:pt x="50" y="197"/>
                    <a:pt x="47" y="197"/>
                    <a:pt x="44" y="197"/>
                  </a:cubicBezTo>
                  <a:cubicBezTo>
                    <a:pt x="42" y="204"/>
                    <a:pt x="43" y="212"/>
                    <a:pt x="45" y="221"/>
                  </a:cubicBezTo>
                  <a:cubicBezTo>
                    <a:pt x="49" y="223"/>
                    <a:pt x="54" y="224"/>
                    <a:pt x="56" y="226"/>
                  </a:cubicBezTo>
                  <a:cubicBezTo>
                    <a:pt x="61" y="230"/>
                    <a:pt x="80" y="228"/>
                    <a:pt x="89" y="229"/>
                  </a:cubicBezTo>
                  <a:cubicBezTo>
                    <a:pt x="102" y="229"/>
                    <a:pt x="117" y="229"/>
                    <a:pt x="131" y="230"/>
                  </a:cubicBezTo>
                  <a:cubicBezTo>
                    <a:pt x="147" y="230"/>
                    <a:pt x="166" y="232"/>
                    <a:pt x="178" y="230"/>
                  </a:cubicBezTo>
                  <a:cubicBezTo>
                    <a:pt x="183" y="229"/>
                    <a:pt x="186" y="223"/>
                    <a:pt x="191" y="226"/>
                  </a:cubicBezTo>
                  <a:cubicBezTo>
                    <a:pt x="198" y="200"/>
                    <a:pt x="197" y="171"/>
                    <a:pt x="198" y="142"/>
                  </a:cubicBezTo>
                  <a:cubicBezTo>
                    <a:pt x="199" y="124"/>
                    <a:pt x="203" y="107"/>
                    <a:pt x="202" y="90"/>
                  </a:cubicBezTo>
                  <a:cubicBezTo>
                    <a:pt x="201" y="68"/>
                    <a:pt x="197" y="45"/>
                    <a:pt x="193" y="23"/>
                  </a:cubicBezTo>
                  <a:cubicBezTo>
                    <a:pt x="157" y="4"/>
                    <a:pt x="97" y="9"/>
                    <a:pt x="47" y="6"/>
                  </a:cubicBezTo>
                  <a:cubicBezTo>
                    <a:pt x="48" y="14"/>
                    <a:pt x="46" y="19"/>
                    <a:pt x="46" y="25"/>
                  </a:cubicBezTo>
                  <a:close/>
                  <a:moveTo>
                    <a:pt x="38" y="25"/>
                  </a:moveTo>
                  <a:cubicBezTo>
                    <a:pt x="38" y="25"/>
                    <a:pt x="38" y="25"/>
                    <a:pt x="38" y="25"/>
                  </a:cubicBezTo>
                  <a:cubicBezTo>
                    <a:pt x="42" y="26"/>
                    <a:pt x="43" y="24"/>
                    <a:pt x="42" y="20"/>
                  </a:cubicBezTo>
                  <a:cubicBezTo>
                    <a:pt x="41" y="20"/>
                    <a:pt x="40" y="20"/>
                    <a:pt x="38" y="20"/>
                  </a:cubicBezTo>
                  <a:cubicBezTo>
                    <a:pt x="38" y="22"/>
                    <a:pt x="38" y="24"/>
                    <a:pt x="38" y="25"/>
                  </a:cubicBezTo>
                  <a:close/>
                  <a:moveTo>
                    <a:pt x="51" y="32"/>
                  </a:moveTo>
                  <a:cubicBezTo>
                    <a:pt x="51" y="32"/>
                    <a:pt x="51" y="32"/>
                    <a:pt x="51" y="32"/>
                  </a:cubicBezTo>
                  <a:cubicBezTo>
                    <a:pt x="50" y="32"/>
                    <a:pt x="49" y="30"/>
                    <a:pt x="47" y="31"/>
                  </a:cubicBezTo>
                  <a:cubicBezTo>
                    <a:pt x="45" y="34"/>
                    <a:pt x="52" y="34"/>
                    <a:pt x="51" y="32"/>
                  </a:cubicBezTo>
                  <a:close/>
                  <a:moveTo>
                    <a:pt x="38" y="42"/>
                  </a:moveTo>
                  <a:cubicBezTo>
                    <a:pt x="38" y="42"/>
                    <a:pt x="38" y="42"/>
                    <a:pt x="38" y="42"/>
                  </a:cubicBezTo>
                  <a:cubicBezTo>
                    <a:pt x="35" y="44"/>
                    <a:pt x="34" y="47"/>
                    <a:pt x="33" y="51"/>
                  </a:cubicBezTo>
                  <a:cubicBezTo>
                    <a:pt x="36" y="53"/>
                    <a:pt x="40" y="48"/>
                    <a:pt x="41" y="44"/>
                  </a:cubicBezTo>
                  <a:cubicBezTo>
                    <a:pt x="39" y="42"/>
                    <a:pt x="40" y="36"/>
                    <a:pt x="35" y="37"/>
                  </a:cubicBezTo>
                  <a:cubicBezTo>
                    <a:pt x="33" y="42"/>
                    <a:pt x="38" y="40"/>
                    <a:pt x="38" y="42"/>
                  </a:cubicBezTo>
                  <a:close/>
                  <a:moveTo>
                    <a:pt x="25" y="57"/>
                  </a:moveTo>
                  <a:cubicBezTo>
                    <a:pt x="25" y="57"/>
                    <a:pt x="25" y="57"/>
                    <a:pt x="25" y="57"/>
                  </a:cubicBezTo>
                  <a:cubicBezTo>
                    <a:pt x="27" y="53"/>
                    <a:pt x="27" y="42"/>
                    <a:pt x="25" y="38"/>
                  </a:cubicBezTo>
                  <a:cubicBezTo>
                    <a:pt x="13" y="39"/>
                    <a:pt x="14" y="56"/>
                    <a:pt x="25" y="57"/>
                  </a:cubicBezTo>
                  <a:close/>
                  <a:moveTo>
                    <a:pt x="36" y="58"/>
                  </a:moveTo>
                  <a:cubicBezTo>
                    <a:pt x="36" y="58"/>
                    <a:pt x="36" y="58"/>
                    <a:pt x="36" y="58"/>
                  </a:cubicBezTo>
                  <a:cubicBezTo>
                    <a:pt x="39" y="58"/>
                    <a:pt x="41" y="57"/>
                    <a:pt x="41" y="53"/>
                  </a:cubicBezTo>
                  <a:cubicBezTo>
                    <a:pt x="39" y="53"/>
                    <a:pt x="39" y="52"/>
                    <a:pt x="37" y="52"/>
                  </a:cubicBezTo>
                  <a:cubicBezTo>
                    <a:pt x="37" y="55"/>
                    <a:pt x="34" y="56"/>
                    <a:pt x="36" y="58"/>
                  </a:cubicBezTo>
                  <a:close/>
                  <a:moveTo>
                    <a:pt x="26" y="83"/>
                  </a:moveTo>
                  <a:cubicBezTo>
                    <a:pt x="26" y="83"/>
                    <a:pt x="26" y="83"/>
                    <a:pt x="26" y="83"/>
                  </a:cubicBezTo>
                  <a:cubicBezTo>
                    <a:pt x="25" y="77"/>
                    <a:pt x="29" y="66"/>
                    <a:pt x="22" y="66"/>
                  </a:cubicBezTo>
                  <a:cubicBezTo>
                    <a:pt x="16" y="70"/>
                    <a:pt x="18" y="82"/>
                    <a:pt x="26" y="83"/>
                  </a:cubicBezTo>
                  <a:close/>
                  <a:moveTo>
                    <a:pt x="35" y="77"/>
                  </a:moveTo>
                  <a:cubicBezTo>
                    <a:pt x="35" y="77"/>
                    <a:pt x="35" y="77"/>
                    <a:pt x="35" y="77"/>
                  </a:cubicBezTo>
                  <a:cubicBezTo>
                    <a:pt x="38" y="78"/>
                    <a:pt x="43" y="70"/>
                    <a:pt x="37" y="70"/>
                  </a:cubicBezTo>
                  <a:cubicBezTo>
                    <a:pt x="38" y="74"/>
                    <a:pt x="33" y="73"/>
                    <a:pt x="35" y="77"/>
                  </a:cubicBezTo>
                  <a:close/>
                  <a:moveTo>
                    <a:pt x="33" y="88"/>
                  </a:moveTo>
                  <a:cubicBezTo>
                    <a:pt x="33" y="88"/>
                    <a:pt x="33" y="88"/>
                    <a:pt x="33" y="88"/>
                  </a:cubicBezTo>
                  <a:cubicBezTo>
                    <a:pt x="38" y="87"/>
                    <a:pt x="40" y="84"/>
                    <a:pt x="40" y="79"/>
                  </a:cubicBezTo>
                  <a:cubicBezTo>
                    <a:pt x="36" y="80"/>
                    <a:pt x="33" y="82"/>
                    <a:pt x="33" y="88"/>
                  </a:cubicBezTo>
                  <a:close/>
                  <a:moveTo>
                    <a:pt x="33" y="107"/>
                  </a:moveTo>
                  <a:cubicBezTo>
                    <a:pt x="33" y="107"/>
                    <a:pt x="33" y="107"/>
                    <a:pt x="33" y="107"/>
                  </a:cubicBezTo>
                  <a:cubicBezTo>
                    <a:pt x="38" y="106"/>
                    <a:pt x="41" y="104"/>
                    <a:pt x="40" y="98"/>
                  </a:cubicBezTo>
                  <a:cubicBezTo>
                    <a:pt x="35" y="98"/>
                    <a:pt x="34" y="102"/>
                    <a:pt x="33" y="107"/>
                  </a:cubicBezTo>
                  <a:close/>
                  <a:moveTo>
                    <a:pt x="19" y="113"/>
                  </a:moveTo>
                  <a:cubicBezTo>
                    <a:pt x="19" y="113"/>
                    <a:pt x="19" y="113"/>
                    <a:pt x="19" y="113"/>
                  </a:cubicBezTo>
                  <a:cubicBezTo>
                    <a:pt x="22" y="114"/>
                    <a:pt x="26" y="119"/>
                    <a:pt x="28" y="116"/>
                  </a:cubicBezTo>
                  <a:cubicBezTo>
                    <a:pt x="25" y="113"/>
                    <a:pt x="28" y="105"/>
                    <a:pt x="27" y="100"/>
                  </a:cubicBezTo>
                  <a:cubicBezTo>
                    <a:pt x="21" y="101"/>
                    <a:pt x="19" y="106"/>
                    <a:pt x="19" y="113"/>
                  </a:cubicBezTo>
                  <a:close/>
                  <a:moveTo>
                    <a:pt x="32" y="121"/>
                  </a:moveTo>
                  <a:cubicBezTo>
                    <a:pt x="32" y="121"/>
                    <a:pt x="32" y="121"/>
                    <a:pt x="32" y="121"/>
                  </a:cubicBezTo>
                  <a:cubicBezTo>
                    <a:pt x="37" y="119"/>
                    <a:pt x="40" y="115"/>
                    <a:pt x="41" y="109"/>
                  </a:cubicBezTo>
                  <a:cubicBezTo>
                    <a:pt x="39" y="109"/>
                    <a:pt x="40" y="106"/>
                    <a:pt x="37" y="107"/>
                  </a:cubicBezTo>
                  <a:cubicBezTo>
                    <a:pt x="36" y="111"/>
                    <a:pt x="30" y="113"/>
                    <a:pt x="32" y="121"/>
                  </a:cubicBezTo>
                  <a:close/>
                  <a:moveTo>
                    <a:pt x="18" y="119"/>
                  </a:moveTo>
                  <a:cubicBezTo>
                    <a:pt x="18" y="119"/>
                    <a:pt x="18" y="119"/>
                    <a:pt x="18" y="119"/>
                  </a:cubicBezTo>
                  <a:cubicBezTo>
                    <a:pt x="18" y="117"/>
                    <a:pt x="17" y="115"/>
                    <a:pt x="14" y="116"/>
                  </a:cubicBezTo>
                  <a:cubicBezTo>
                    <a:pt x="14" y="118"/>
                    <a:pt x="15" y="120"/>
                    <a:pt x="18" y="119"/>
                  </a:cubicBezTo>
                  <a:close/>
                  <a:moveTo>
                    <a:pt x="37" y="123"/>
                  </a:moveTo>
                  <a:cubicBezTo>
                    <a:pt x="37" y="123"/>
                    <a:pt x="37" y="123"/>
                    <a:pt x="37" y="123"/>
                  </a:cubicBezTo>
                  <a:cubicBezTo>
                    <a:pt x="38" y="123"/>
                    <a:pt x="39" y="124"/>
                    <a:pt x="40" y="124"/>
                  </a:cubicBezTo>
                  <a:cubicBezTo>
                    <a:pt x="40" y="122"/>
                    <a:pt x="40" y="120"/>
                    <a:pt x="37" y="121"/>
                  </a:cubicBezTo>
                  <a:cubicBezTo>
                    <a:pt x="37" y="121"/>
                    <a:pt x="37" y="122"/>
                    <a:pt x="37" y="123"/>
                  </a:cubicBezTo>
                  <a:close/>
                  <a:moveTo>
                    <a:pt x="33" y="143"/>
                  </a:moveTo>
                  <a:cubicBezTo>
                    <a:pt x="33" y="143"/>
                    <a:pt x="33" y="143"/>
                    <a:pt x="33" y="143"/>
                  </a:cubicBezTo>
                  <a:cubicBezTo>
                    <a:pt x="34" y="138"/>
                    <a:pt x="40" y="138"/>
                    <a:pt x="40" y="132"/>
                  </a:cubicBezTo>
                  <a:cubicBezTo>
                    <a:pt x="35" y="132"/>
                    <a:pt x="32" y="141"/>
                    <a:pt x="33" y="143"/>
                  </a:cubicBezTo>
                  <a:close/>
                  <a:moveTo>
                    <a:pt x="27" y="154"/>
                  </a:moveTo>
                  <a:cubicBezTo>
                    <a:pt x="27" y="154"/>
                    <a:pt x="27" y="154"/>
                    <a:pt x="27" y="154"/>
                  </a:cubicBezTo>
                  <a:cubicBezTo>
                    <a:pt x="26" y="146"/>
                    <a:pt x="29" y="140"/>
                    <a:pt x="27" y="135"/>
                  </a:cubicBezTo>
                  <a:cubicBezTo>
                    <a:pt x="17" y="136"/>
                    <a:pt x="15" y="153"/>
                    <a:pt x="27" y="154"/>
                  </a:cubicBezTo>
                  <a:close/>
                  <a:moveTo>
                    <a:pt x="33" y="156"/>
                  </a:moveTo>
                  <a:cubicBezTo>
                    <a:pt x="33" y="156"/>
                    <a:pt x="33" y="156"/>
                    <a:pt x="33" y="156"/>
                  </a:cubicBezTo>
                  <a:cubicBezTo>
                    <a:pt x="34" y="154"/>
                    <a:pt x="36" y="152"/>
                    <a:pt x="37" y="150"/>
                  </a:cubicBezTo>
                  <a:cubicBezTo>
                    <a:pt x="35" y="150"/>
                    <a:pt x="36" y="146"/>
                    <a:pt x="32" y="147"/>
                  </a:cubicBezTo>
                  <a:cubicBezTo>
                    <a:pt x="30" y="149"/>
                    <a:pt x="30" y="156"/>
                    <a:pt x="33" y="156"/>
                  </a:cubicBezTo>
                  <a:close/>
                  <a:moveTo>
                    <a:pt x="32" y="178"/>
                  </a:moveTo>
                  <a:cubicBezTo>
                    <a:pt x="32" y="178"/>
                    <a:pt x="32" y="178"/>
                    <a:pt x="32" y="178"/>
                  </a:cubicBezTo>
                  <a:cubicBezTo>
                    <a:pt x="34" y="176"/>
                    <a:pt x="37" y="171"/>
                    <a:pt x="32" y="170"/>
                  </a:cubicBezTo>
                  <a:cubicBezTo>
                    <a:pt x="30" y="172"/>
                    <a:pt x="28" y="177"/>
                    <a:pt x="32" y="178"/>
                  </a:cubicBezTo>
                  <a:close/>
                  <a:moveTo>
                    <a:pt x="35" y="182"/>
                  </a:moveTo>
                  <a:cubicBezTo>
                    <a:pt x="35" y="182"/>
                    <a:pt x="35" y="182"/>
                    <a:pt x="35" y="182"/>
                  </a:cubicBezTo>
                  <a:cubicBezTo>
                    <a:pt x="39" y="183"/>
                    <a:pt x="40" y="175"/>
                    <a:pt x="36" y="175"/>
                  </a:cubicBezTo>
                  <a:cubicBezTo>
                    <a:pt x="35" y="177"/>
                    <a:pt x="34" y="179"/>
                    <a:pt x="35" y="182"/>
                  </a:cubicBezTo>
                  <a:close/>
                  <a:moveTo>
                    <a:pt x="26" y="189"/>
                  </a:moveTo>
                  <a:cubicBezTo>
                    <a:pt x="26" y="189"/>
                    <a:pt x="26" y="189"/>
                    <a:pt x="26" y="189"/>
                  </a:cubicBezTo>
                  <a:cubicBezTo>
                    <a:pt x="26" y="186"/>
                    <a:pt x="26" y="182"/>
                    <a:pt x="26" y="179"/>
                  </a:cubicBezTo>
                  <a:cubicBezTo>
                    <a:pt x="25" y="179"/>
                    <a:pt x="23" y="179"/>
                    <a:pt x="22" y="179"/>
                  </a:cubicBezTo>
                  <a:cubicBezTo>
                    <a:pt x="22" y="183"/>
                    <a:pt x="18" y="190"/>
                    <a:pt x="26" y="189"/>
                  </a:cubicBezTo>
                  <a:close/>
                  <a:moveTo>
                    <a:pt x="35" y="189"/>
                  </a:moveTo>
                  <a:cubicBezTo>
                    <a:pt x="35" y="189"/>
                    <a:pt x="35" y="189"/>
                    <a:pt x="35" y="189"/>
                  </a:cubicBezTo>
                  <a:cubicBezTo>
                    <a:pt x="39" y="190"/>
                    <a:pt x="40" y="184"/>
                    <a:pt x="36" y="184"/>
                  </a:cubicBezTo>
                  <a:cubicBezTo>
                    <a:pt x="36" y="186"/>
                    <a:pt x="34" y="187"/>
                    <a:pt x="35" y="189"/>
                  </a:cubicBezTo>
                  <a:close/>
                  <a:moveTo>
                    <a:pt x="35" y="213"/>
                  </a:moveTo>
                  <a:cubicBezTo>
                    <a:pt x="35" y="213"/>
                    <a:pt x="35" y="213"/>
                    <a:pt x="35" y="213"/>
                  </a:cubicBezTo>
                  <a:cubicBezTo>
                    <a:pt x="32" y="214"/>
                    <a:pt x="31" y="217"/>
                    <a:pt x="31" y="221"/>
                  </a:cubicBezTo>
                  <a:cubicBezTo>
                    <a:pt x="35" y="222"/>
                    <a:pt x="35" y="220"/>
                    <a:pt x="33" y="226"/>
                  </a:cubicBezTo>
                  <a:cubicBezTo>
                    <a:pt x="42" y="227"/>
                    <a:pt x="38" y="218"/>
                    <a:pt x="37" y="212"/>
                  </a:cubicBezTo>
                  <a:cubicBezTo>
                    <a:pt x="37" y="209"/>
                    <a:pt x="40" y="201"/>
                    <a:pt x="35" y="202"/>
                  </a:cubicBezTo>
                  <a:cubicBezTo>
                    <a:pt x="33" y="205"/>
                    <a:pt x="31" y="211"/>
                    <a:pt x="35" y="213"/>
                  </a:cubicBezTo>
                  <a:close/>
                  <a:moveTo>
                    <a:pt x="50" y="231"/>
                  </a:moveTo>
                  <a:cubicBezTo>
                    <a:pt x="50" y="231"/>
                    <a:pt x="50" y="231"/>
                    <a:pt x="50" y="231"/>
                  </a:cubicBezTo>
                  <a:cubicBezTo>
                    <a:pt x="47" y="230"/>
                    <a:pt x="46" y="228"/>
                    <a:pt x="41" y="229"/>
                  </a:cubicBezTo>
                  <a:cubicBezTo>
                    <a:pt x="39" y="233"/>
                    <a:pt x="49" y="234"/>
                    <a:pt x="50" y="231"/>
                  </a:cubicBezTo>
                  <a:close/>
                  <a:moveTo>
                    <a:pt x="117" y="239"/>
                  </a:moveTo>
                  <a:cubicBezTo>
                    <a:pt x="117" y="239"/>
                    <a:pt x="117" y="239"/>
                    <a:pt x="117" y="239"/>
                  </a:cubicBezTo>
                  <a:cubicBezTo>
                    <a:pt x="91" y="236"/>
                    <a:pt x="60" y="236"/>
                    <a:pt x="36" y="239"/>
                  </a:cubicBezTo>
                  <a:cubicBezTo>
                    <a:pt x="36" y="246"/>
                    <a:pt x="51" y="244"/>
                    <a:pt x="55" y="241"/>
                  </a:cubicBezTo>
                  <a:cubicBezTo>
                    <a:pt x="73" y="246"/>
                    <a:pt x="98" y="239"/>
                    <a:pt x="125" y="241"/>
                  </a:cubicBezTo>
                  <a:cubicBezTo>
                    <a:pt x="124" y="238"/>
                    <a:pt x="120" y="239"/>
                    <a:pt x="117" y="239"/>
                  </a:cubicBezTo>
                  <a:close/>
                  <a:moveTo>
                    <a:pt x="135" y="241"/>
                  </a:moveTo>
                  <a:cubicBezTo>
                    <a:pt x="135" y="241"/>
                    <a:pt x="135" y="241"/>
                    <a:pt x="135" y="241"/>
                  </a:cubicBezTo>
                  <a:cubicBezTo>
                    <a:pt x="136" y="241"/>
                    <a:pt x="137" y="241"/>
                    <a:pt x="137" y="241"/>
                  </a:cubicBezTo>
                  <a:cubicBezTo>
                    <a:pt x="139" y="238"/>
                    <a:pt x="133" y="237"/>
                    <a:pt x="134" y="240"/>
                  </a:cubicBezTo>
                  <a:cubicBezTo>
                    <a:pt x="134" y="240"/>
                    <a:pt x="135" y="240"/>
                    <a:pt x="135" y="241"/>
                  </a:cubicBezTo>
                  <a:close/>
                  <a:moveTo>
                    <a:pt x="131" y="246"/>
                  </a:moveTo>
                  <a:cubicBezTo>
                    <a:pt x="131" y="246"/>
                    <a:pt x="131" y="246"/>
                    <a:pt x="131" y="246"/>
                  </a:cubicBezTo>
                  <a:cubicBezTo>
                    <a:pt x="141" y="247"/>
                    <a:pt x="162" y="249"/>
                    <a:pt x="177" y="246"/>
                  </a:cubicBezTo>
                  <a:cubicBezTo>
                    <a:pt x="160" y="244"/>
                    <a:pt x="147" y="243"/>
                    <a:pt x="131" y="246"/>
                  </a:cubicBezTo>
                  <a:close/>
                  <a:moveTo>
                    <a:pt x="44" y="249"/>
                  </a:moveTo>
                  <a:cubicBezTo>
                    <a:pt x="44" y="249"/>
                    <a:pt x="44" y="249"/>
                    <a:pt x="44" y="249"/>
                  </a:cubicBezTo>
                  <a:cubicBezTo>
                    <a:pt x="45" y="249"/>
                    <a:pt x="46" y="249"/>
                    <a:pt x="47" y="249"/>
                  </a:cubicBezTo>
                  <a:cubicBezTo>
                    <a:pt x="47" y="248"/>
                    <a:pt x="47" y="247"/>
                    <a:pt x="47" y="246"/>
                  </a:cubicBezTo>
                  <a:cubicBezTo>
                    <a:pt x="46" y="246"/>
                    <a:pt x="45" y="246"/>
                    <a:pt x="44" y="246"/>
                  </a:cubicBezTo>
                  <a:cubicBezTo>
                    <a:pt x="44" y="247"/>
                    <a:pt x="44" y="248"/>
                    <a:pt x="44" y="249"/>
                  </a:cubicBezTo>
                  <a:close/>
                  <a:moveTo>
                    <a:pt x="113" y="250"/>
                  </a:moveTo>
                  <a:cubicBezTo>
                    <a:pt x="113" y="250"/>
                    <a:pt x="113" y="250"/>
                    <a:pt x="113" y="250"/>
                  </a:cubicBezTo>
                  <a:cubicBezTo>
                    <a:pt x="112" y="249"/>
                    <a:pt x="109" y="249"/>
                    <a:pt x="106" y="249"/>
                  </a:cubicBezTo>
                  <a:cubicBezTo>
                    <a:pt x="104" y="253"/>
                    <a:pt x="113" y="252"/>
                    <a:pt x="113" y="250"/>
                  </a:cubicBezTo>
                  <a:close/>
                  <a:moveTo>
                    <a:pt x="159" y="251"/>
                  </a:moveTo>
                  <a:cubicBezTo>
                    <a:pt x="159" y="251"/>
                    <a:pt x="159" y="251"/>
                    <a:pt x="159" y="251"/>
                  </a:cubicBezTo>
                  <a:cubicBezTo>
                    <a:pt x="143" y="251"/>
                    <a:pt x="121" y="253"/>
                    <a:pt x="115" y="250"/>
                  </a:cubicBezTo>
                  <a:cubicBezTo>
                    <a:pt x="116" y="254"/>
                    <a:pt x="110" y="252"/>
                    <a:pt x="110" y="254"/>
                  </a:cubicBezTo>
                  <a:cubicBezTo>
                    <a:pt x="87" y="250"/>
                    <a:pt x="64" y="251"/>
                    <a:pt x="44" y="253"/>
                  </a:cubicBezTo>
                  <a:cubicBezTo>
                    <a:pt x="47" y="260"/>
                    <a:pt x="58" y="258"/>
                    <a:pt x="66" y="258"/>
                  </a:cubicBezTo>
                  <a:cubicBezTo>
                    <a:pt x="105" y="258"/>
                    <a:pt x="142" y="254"/>
                    <a:pt x="174" y="256"/>
                  </a:cubicBezTo>
                  <a:cubicBezTo>
                    <a:pt x="179" y="255"/>
                    <a:pt x="176" y="262"/>
                    <a:pt x="181" y="260"/>
                  </a:cubicBezTo>
                  <a:cubicBezTo>
                    <a:pt x="182" y="250"/>
                    <a:pt x="166" y="252"/>
                    <a:pt x="159" y="251"/>
                  </a:cubicBezTo>
                  <a:close/>
                  <a:moveTo>
                    <a:pt x="93" y="263"/>
                  </a:moveTo>
                  <a:cubicBezTo>
                    <a:pt x="93" y="263"/>
                    <a:pt x="93" y="263"/>
                    <a:pt x="93" y="263"/>
                  </a:cubicBezTo>
                  <a:cubicBezTo>
                    <a:pt x="103" y="262"/>
                    <a:pt x="115" y="264"/>
                    <a:pt x="121" y="260"/>
                  </a:cubicBezTo>
                  <a:cubicBezTo>
                    <a:pt x="113" y="258"/>
                    <a:pt x="99" y="259"/>
                    <a:pt x="93" y="263"/>
                  </a:cubicBezTo>
                  <a:close/>
                  <a:moveTo>
                    <a:pt x="122" y="262"/>
                  </a:moveTo>
                  <a:cubicBezTo>
                    <a:pt x="122" y="262"/>
                    <a:pt x="122" y="262"/>
                    <a:pt x="122" y="262"/>
                  </a:cubicBezTo>
                  <a:cubicBezTo>
                    <a:pt x="126" y="262"/>
                    <a:pt x="128" y="259"/>
                    <a:pt x="131" y="262"/>
                  </a:cubicBezTo>
                  <a:cubicBezTo>
                    <a:pt x="132" y="257"/>
                    <a:pt x="122" y="258"/>
                    <a:pt x="122" y="262"/>
                  </a:cubicBezTo>
                  <a:close/>
                  <a:moveTo>
                    <a:pt x="55" y="263"/>
                  </a:moveTo>
                  <a:cubicBezTo>
                    <a:pt x="55" y="263"/>
                    <a:pt x="55" y="263"/>
                    <a:pt x="55" y="263"/>
                  </a:cubicBezTo>
                  <a:cubicBezTo>
                    <a:pt x="57" y="263"/>
                    <a:pt x="58" y="262"/>
                    <a:pt x="59" y="260"/>
                  </a:cubicBezTo>
                  <a:cubicBezTo>
                    <a:pt x="57" y="260"/>
                    <a:pt x="54" y="260"/>
                    <a:pt x="55" y="263"/>
                  </a:cubicBezTo>
                  <a:close/>
                  <a:moveTo>
                    <a:pt x="92" y="262"/>
                  </a:moveTo>
                  <a:cubicBezTo>
                    <a:pt x="92" y="262"/>
                    <a:pt x="92" y="262"/>
                    <a:pt x="92" y="262"/>
                  </a:cubicBezTo>
                  <a:cubicBezTo>
                    <a:pt x="90" y="262"/>
                    <a:pt x="84" y="260"/>
                    <a:pt x="84" y="263"/>
                  </a:cubicBezTo>
                  <a:cubicBezTo>
                    <a:pt x="86" y="262"/>
                    <a:pt x="92" y="264"/>
                    <a:pt x="92" y="262"/>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8" name="矩形 7"/>
            <p:cNvSpPr/>
            <p:nvPr/>
          </p:nvSpPr>
          <p:spPr>
            <a:xfrm>
              <a:off x="1898358" y="2533799"/>
              <a:ext cx="751561" cy="142192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20558B"/>
                  </a:solidFill>
                  <a:cs typeface="+mn-ea"/>
                  <a:sym typeface="+mn-lt"/>
                </a:rPr>
                <a:t>标题文字</a:t>
              </a:r>
              <a:endParaRPr lang="en-US" altLang="zh-CN" b="1" dirty="0">
                <a:solidFill>
                  <a:srgbClr val="20558B"/>
                </a:solidFill>
                <a:cs typeface="+mn-ea"/>
                <a:sym typeface="+mn-lt"/>
              </a:endParaRPr>
            </a:p>
            <a:p>
              <a:pPr algn="ctr">
                <a:lnSpc>
                  <a:spcPct val="120000"/>
                </a:lnSpc>
              </a:pPr>
              <a:r>
                <a:rPr lang="zh-CN" altLang="en-US" b="1" dirty="0">
                  <a:solidFill>
                    <a:srgbClr val="20558B"/>
                  </a:solidFill>
                  <a:cs typeface="+mn-ea"/>
                  <a:sym typeface="+mn-lt"/>
                </a:rPr>
                <a:t>添加此处</a:t>
              </a:r>
            </a:p>
          </p:txBody>
        </p:sp>
      </p:grpSp>
      <p:grpSp>
        <p:nvGrpSpPr>
          <p:cNvPr id="15" name="组合 14"/>
          <p:cNvGrpSpPr/>
          <p:nvPr/>
        </p:nvGrpSpPr>
        <p:grpSpPr>
          <a:xfrm>
            <a:off x="3262564" y="2317630"/>
            <a:ext cx="1655358" cy="2165590"/>
            <a:chOff x="3262564" y="2317630"/>
            <a:chExt cx="1655358" cy="2165590"/>
          </a:xfrm>
        </p:grpSpPr>
        <p:sp>
          <p:nvSpPr>
            <p:cNvPr id="3" name="Freeform 5"/>
            <p:cNvSpPr>
              <a:spLocks noEditPoints="1"/>
            </p:cNvSpPr>
            <p:nvPr/>
          </p:nvSpPr>
          <p:spPr bwMode="auto">
            <a:xfrm>
              <a:off x="3262564" y="2317630"/>
              <a:ext cx="1655358" cy="2165590"/>
            </a:xfrm>
            <a:custGeom>
              <a:avLst/>
              <a:gdLst>
                <a:gd name="T0" fmla="*/ 163 w 211"/>
                <a:gd name="T1" fmla="*/ 267 h 277"/>
                <a:gd name="T2" fmla="*/ 12 w 211"/>
                <a:gd name="T3" fmla="*/ 218 h 277"/>
                <a:gd name="T4" fmla="*/ 19 w 211"/>
                <a:gd name="T5" fmla="*/ 128 h 277"/>
                <a:gd name="T6" fmla="*/ 30 w 211"/>
                <a:gd name="T7" fmla="*/ 10 h 277"/>
                <a:gd name="T8" fmla="*/ 209 w 211"/>
                <a:gd name="T9" fmla="*/ 74 h 277"/>
                <a:gd name="T10" fmla="*/ 46 w 211"/>
                <a:gd name="T11" fmla="*/ 25 h 277"/>
                <a:gd name="T12" fmla="*/ 47 w 211"/>
                <a:gd name="T13" fmla="*/ 61 h 277"/>
                <a:gd name="T14" fmla="*/ 46 w 211"/>
                <a:gd name="T15" fmla="*/ 90 h 277"/>
                <a:gd name="T16" fmla="*/ 45 w 211"/>
                <a:gd name="T17" fmla="*/ 124 h 277"/>
                <a:gd name="T18" fmla="*/ 45 w 211"/>
                <a:gd name="T19" fmla="*/ 159 h 277"/>
                <a:gd name="T20" fmla="*/ 44 w 211"/>
                <a:gd name="T21" fmla="*/ 189 h 277"/>
                <a:gd name="T22" fmla="*/ 44 w 211"/>
                <a:gd name="T23" fmla="*/ 197 h 277"/>
                <a:gd name="T24" fmla="*/ 131 w 211"/>
                <a:gd name="T25" fmla="*/ 230 h 277"/>
                <a:gd name="T26" fmla="*/ 202 w 211"/>
                <a:gd name="T27" fmla="*/ 90 h 277"/>
                <a:gd name="T28" fmla="*/ 38 w 211"/>
                <a:gd name="T29" fmla="*/ 25 h 277"/>
                <a:gd name="T30" fmla="*/ 38 w 211"/>
                <a:gd name="T31" fmla="*/ 25 h 277"/>
                <a:gd name="T32" fmla="*/ 51 w 211"/>
                <a:gd name="T33" fmla="*/ 32 h 277"/>
                <a:gd name="T34" fmla="*/ 41 w 211"/>
                <a:gd name="T35" fmla="*/ 44 h 277"/>
                <a:gd name="T36" fmla="*/ 25 w 211"/>
                <a:gd name="T37" fmla="*/ 57 h 277"/>
                <a:gd name="T38" fmla="*/ 36 w 211"/>
                <a:gd name="T39" fmla="*/ 58 h 277"/>
                <a:gd name="T40" fmla="*/ 26 w 211"/>
                <a:gd name="T41" fmla="*/ 83 h 277"/>
                <a:gd name="T42" fmla="*/ 35 w 211"/>
                <a:gd name="T43" fmla="*/ 77 h 277"/>
                <a:gd name="T44" fmla="*/ 33 w 211"/>
                <a:gd name="T45" fmla="*/ 88 h 277"/>
                <a:gd name="T46" fmla="*/ 33 w 211"/>
                <a:gd name="T47" fmla="*/ 107 h 277"/>
                <a:gd name="T48" fmla="*/ 19 w 211"/>
                <a:gd name="T49" fmla="*/ 113 h 277"/>
                <a:gd name="T50" fmla="*/ 19 w 211"/>
                <a:gd name="T51" fmla="*/ 113 h 277"/>
                <a:gd name="T52" fmla="*/ 37 w 211"/>
                <a:gd name="T53" fmla="*/ 107 h 277"/>
                <a:gd name="T54" fmla="*/ 14 w 211"/>
                <a:gd name="T55" fmla="*/ 116 h 277"/>
                <a:gd name="T56" fmla="*/ 40 w 211"/>
                <a:gd name="T57" fmla="*/ 124 h 277"/>
                <a:gd name="T58" fmla="*/ 33 w 211"/>
                <a:gd name="T59" fmla="*/ 143 h 277"/>
                <a:gd name="T60" fmla="*/ 27 w 211"/>
                <a:gd name="T61" fmla="*/ 154 h 277"/>
                <a:gd name="T62" fmla="*/ 33 w 211"/>
                <a:gd name="T63" fmla="*/ 156 h 277"/>
                <a:gd name="T64" fmla="*/ 32 w 211"/>
                <a:gd name="T65" fmla="*/ 178 h 277"/>
                <a:gd name="T66" fmla="*/ 35 w 211"/>
                <a:gd name="T67" fmla="*/ 182 h 277"/>
                <a:gd name="T68" fmla="*/ 26 w 211"/>
                <a:gd name="T69" fmla="*/ 189 h 277"/>
                <a:gd name="T70" fmla="*/ 26 w 211"/>
                <a:gd name="T71" fmla="*/ 189 h 277"/>
                <a:gd name="T72" fmla="*/ 35 w 211"/>
                <a:gd name="T73" fmla="*/ 189 h 277"/>
                <a:gd name="T74" fmla="*/ 33 w 211"/>
                <a:gd name="T75" fmla="*/ 226 h 277"/>
                <a:gd name="T76" fmla="*/ 50 w 211"/>
                <a:gd name="T77" fmla="*/ 231 h 277"/>
                <a:gd name="T78" fmla="*/ 117 w 211"/>
                <a:gd name="T79" fmla="*/ 239 h 277"/>
                <a:gd name="T80" fmla="*/ 125 w 211"/>
                <a:gd name="T81" fmla="*/ 241 h 277"/>
                <a:gd name="T82" fmla="*/ 137 w 211"/>
                <a:gd name="T83" fmla="*/ 241 h 277"/>
                <a:gd name="T84" fmla="*/ 131 w 211"/>
                <a:gd name="T85" fmla="*/ 246 h 277"/>
                <a:gd name="T86" fmla="*/ 44 w 211"/>
                <a:gd name="T87" fmla="*/ 249 h 277"/>
                <a:gd name="T88" fmla="*/ 44 w 211"/>
                <a:gd name="T89" fmla="*/ 249 h 277"/>
                <a:gd name="T90" fmla="*/ 113 w 211"/>
                <a:gd name="T91" fmla="*/ 250 h 277"/>
                <a:gd name="T92" fmla="*/ 110 w 211"/>
                <a:gd name="T93" fmla="*/ 254 h 277"/>
                <a:gd name="T94" fmla="*/ 181 w 211"/>
                <a:gd name="T95" fmla="*/ 260 h 277"/>
                <a:gd name="T96" fmla="*/ 121 w 211"/>
                <a:gd name="T97" fmla="*/ 260 h 277"/>
                <a:gd name="T98" fmla="*/ 131 w 211"/>
                <a:gd name="T99" fmla="*/ 262 h 277"/>
                <a:gd name="T100" fmla="*/ 59 w 211"/>
                <a:gd name="T101" fmla="*/ 260 h 277"/>
                <a:gd name="T102" fmla="*/ 84 w 211"/>
                <a:gd name="T103" fmla="*/ 263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1" h="277">
                  <a:moveTo>
                    <a:pt x="200" y="227"/>
                  </a:moveTo>
                  <a:cubicBezTo>
                    <a:pt x="196" y="229"/>
                    <a:pt x="193" y="231"/>
                    <a:pt x="188" y="232"/>
                  </a:cubicBezTo>
                  <a:cubicBezTo>
                    <a:pt x="188" y="243"/>
                    <a:pt x="190" y="256"/>
                    <a:pt x="187" y="264"/>
                  </a:cubicBezTo>
                  <a:cubicBezTo>
                    <a:pt x="181" y="273"/>
                    <a:pt x="175" y="268"/>
                    <a:pt x="163" y="267"/>
                  </a:cubicBezTo>
                  <a:cubicBezTo>
                    <a:pt x="134" y="264"/>
                    <a:pt x="72" y="277"/>
                    <a:pt x="47" y="267"/>
                  </a:cubicBezTo>
                  <a:cubicBezTo>
                    <a:pt x="38" y="263"/>
                    <a:pt x="32" y="251"/>
                    <a:pt x="27" y="246"/>
                  </a:cubicBezTo>
                  <a:cubicBezTo>
                    <a:pt x="27" y="242"/>
                    <a:pt x="27" y="238"/>
                    <a:pt x="27" y="234"/>
                  </a:cubicBezTo>
                  <a:cubicBezTo>
                    <a:pt x="26" y="227"/>
                    <a:pt x="14" y="226"/>
                    <a:pt x="12" y="218"/>
                  </a:cubicBezTo>
                  <a:cubicBezTo>
                    <a:pt x="9" y="209"/>
                    <a:pt x="13" y="203"/>
                    <a:pt x="19" y="197"/>
                  </a:cubicBezTo>
                  <a:cubicBezTo>
                    <a:pt x="8" y="188"/>
                    <a:pt x="8" y="167"/>
                    <a:pt x="23" y="163"/>
                  </a:cubicBezTo>
                  <a:cubicBezTo>
                    <a:pt x="23" y="158"/>
                    <a:pt x="14" y="160"/>
                    <a:pt x="13" y="156"/>
                  </a:cubicBezTo>
                  <a:cubicBezTo>
                    <a:pt x="0" y="149"/>
                    <a:pt x="10" y="131"/>
                    <a:pt x="19" y="128"/>
                  </a:cubicBezTo>
                  <a:cubicBezTo>
                    <a:pt x="1" y="123"/>
                    <a:pt x="4" y="99"/>
                    <a:pt x="19" y="93"/>
                  </a:cubicBezTo>
                  <a:cubicBezTo>
                    <a:pt x="13" y="87"/>
                    <a:pt x="0" y="73"/>
                    <a:pt x="16" y="64"/>
                  </a:cubicBezTo>
                  <a:cubicBezTo>
                    <a:pt x="2" y="52"/>
                    <a:pt x="10" y="30"/>
                    <a:pt x="27" y="28"/>
                  </a:cubicBezTo>
                  <a:cubicBezTo>
                    <a:pt x="26" y="20"/>
                    <a:pt x="30" y="17"/>
                    <a:pt x="30" y="10"/>
                  </a:cubicBezTo>
                  <a:cubicBezTo>
                    <a:pt x="37" y="4"/>
                    <a:pt x="41" y="0"/>
                    <a:pt x="54" y="1"/>
                  </a:cubicBezTo>
                  <a:cubicBezTo>
                    <a:pt x="84" y="4"/>
                    <a:pt x="111" y="1"/>
                    <a:pt x="139" y="3"/>
                  </a:cubicBezTo>
                  <a:cubicBezTo>
                    <a:pt x="159" y="4"/>
                    <a:pt x="193" y="8"/>
                    <a:pt x="200" y="19"/>
                  </a:cubicBezTo>
                  <a:cubicBezTo>
                    <a:pt x="205" y="28"/>
                    <a:pt x="207" y="60"/>
                    <a:pt x="209" y="74"/>
                  </a:cubicBezTo>
                  <a:cubicBezTo>
                    <a:pt x="211" y="103"/>
                    <a:pt x="207" y="128"/>
                    <a:pt x="206" y="159"/>
                  </a:cubicBezTo>
                  <a:cubicBezTo>
                    <a:pt x="205" y="182"/>
                    <a:pt x="204" y="206"/>
                    <a:pt x="200" y="227"/>
                  </a:cubicBezTo>
                  <a:close/>
                  <a:moveTo>
                    <a:pt x="46" y="25"/>
                  </a:moveTo>
                  <a:cubicBezTo>
                    <a:pt x="46" y="25"/>
                    <a:pt x="46" y="25"/>
                    <a:pt x="46" y="25"/>
                  </a:cubicBezTo>
                  <a:cubicBezTo>
                    <a:pt x="50" y="27"/>
                    <a:pt x="56" y="27"/>
                    <a:pt x="61" y="27"/>
                  </a:cubicBezTo>
                  <a:cubicBezTo>
                    <a:pt x="67" y="33"/>
                    <a:pt x="66" y="48"/>
                    <a:pt x="54" y="47"/>
                  </a:cubicBezTo>
                  <a:cubicBezTo>
                    <a:pt x="49" y="46"/>
                    <a:pt x="53" y="37"/>
                    <a:pt x="47" y="37"/>
                  </a:cubicBezTo>
                  <a:cubicBezTo>
                    <a:pt x="45" y="44"/>
                    <a:pt x="43" y="52"/>
                    <a:pt x="47" y="61"/>
                  </a:cubicBezTo>
                  <a:cubicBezTo>
                    <a:pt x="55" y="64"/>
                    <a:pt x="55" y="59"/>
                    <a:pt x="61" y="58"/>
                  </a:cubicBezTo>
                  <a:cubicBezTo>
                    <a:pt x="69" y="65"/>
                    <a:pt x="62" y="78"/>
                    <a:pt x="52" y="79"/>
                  </a:cubicBezTo>
                  <a:cubicBezTo>
                    <a:pt x="49" y="74"/>
                    <a:pt x="56" y="66"/>
                    <a:pt x="47" y="66"/>
                  </a:cubicBezTo>
                  <a:cubicBezTo>
                    <a:pt x="44" y="68"/>
                    <a:pt x="44" y="83"/>
                    <a:pt x="46" y="90"/>
                  </a:cubicBezTo>
                  <a:cubicBezTo>
                    <a:pt x="53" y="94"/>
                    <a:pt x="57" y="89"/>
                    <a:pt x="64" y="89"/>
                  </a:cubicBezTo>
                  <a:cubicBezTo>
                    <a:pt x="72" y="97"/>
                    <a:pt x="64" y="112"/>
                    <a:pt x="54" y="113"/>
                  </a:cubicBezTo>
                  <a:cubicBezTo>
                    <a:pt x="50" y="109"/>
                    <a:pt x="57" y="94"/>
                    <a:pt x="46" y="97"/>
                  </a:cubicBezTo>
                  <a:cubicBezTo>
                    <a:pt x="43" y="103"/>
                    <a:pt x="46" y="116"/>
                    <a:pt x="45" y="124"/>
                  </a:cubicBezTo>
                  <a:cubicBezTo>
                    <a:pt x="52" y="127"/>
                    <a:pt x="55" y="129"/>
                    <a:pt x="61" y="124"/>
                  </a:cubicBezTo>
                  <a:cubicBezTo>
                    <a:pt x="70" y="130"/>
                    <a:pt x="66" y="147"/>
                    <a:pt x="54" y="147"/>
                  </a:cubicBezTo>
                  <a:cubicBezTo>
                    <a:pt x="51" y="142"/>
                    <a:pt x="56" y="129"/>
                    <a:pt x="45" y="131"/>
                  </a:cubicBezTo>
                  <a:cubicBezTo>
                    <a:pt x="46" y="141"/>
                    <a:pt x="42" y="150"/>
                    <a:pt x="45" y="159"/>
                  </a:cubicBezTo>
                  <a:cubicBezTo>
                    <a:pt x="49" y="162"/>
                    <a:pt x="58" y="162"/>
                    <a:pt x="63" y="159"/>
                  </a:cubicBezTo>
                  <a:cubicBezTo>
                    <a:pt x="70" y="166"/>
                    <a:pt x="66" y="183"/>
                    <a:pt x="52" y="180"/>
                  </a:cubicBezTo>
                  <a:cubicBezTo>
                    <a:pt x="50" y="175"/>
                    <a:pt x="55" y="168"/>
                    <a:pt x="45" y="169"/>
                  </a:cubicBezTo>
                  <a:cubicBezTo>
                    <a:pt x="41" y="172"/>
                    <a:pt x="42" y="185"/>
                    <a:pt x="44" y="189"/>
                  </a:cubicBezTo>
                  <a:cubicBezTo>
                    <a:pt x="49" y="192"/>
                    <a:pt x="60" y="190"/>
                    <a:pt x="64" y="194"/>
                  </a:cubicBezTo>
                  <a:cubicBezTo>
                    <a:pt x="64" y="203"/>
                    <a:pt x="64" y="213"/>
                    <a:pt x="56" y="213"/>
                  </a:cubicBezTo>
                  <a:cubicBezTo>
                    <a:pt x="51" y="211"/>
                    <a:pt x="51" y="201"/>
                    <a:pt x="54" y="197"/>
                  </a:cubicBezTo>
                  <a:cubicBezTo>
                    <a:pt x="50" y="197"/>
                    <a:pt x="47" y="197"/>
                    <a:pt x="44" y="197"/>
                  </a:cubicBezTo>
                  <a:cubicBezTo>
                    <a:pt x="42" y="204"/>
                    <a:pt x="43" y="212"/>
                    <a:pt x="45" y="221"/>
                  </a:cubicBezTo>
                  <a:cubicBezTo>
                    <a:pt x="49" y="223"/>
                    <a:pt x="54" y="224"/>
                    <a:pt x="56" y="226"/>
                  </a:cubicBezTo>
                  <a:cubicBezTo>
                    <a:pt x="61" y="230"/>
                    <a:pt x="80" y="228"/>
                    <a:pt x="89" y="229"/>
                  </a:cubicBezTo>
                  <a:cubicBezTo>
                    <a:pt x="102" y="229"/>
                    <a:pt x="117" y="229"/>
                    <a:pt x="131" y="230"/>
                  </a:cubicBezTo>
                  <a:cubicBezTo>
                    <a:pt x="147" y="230"/>
                    <a:pt x="166" y="232"/>
                    <a:pt x="178" y="230"/>
                  </a:cubicBezTo>
                  <a:cubicBezTo>
                    <a:pt x="183" y="229"/>
                    <a:pt x="186" y="223"/>
                    <a:pt x="191" y="226"/>
                  </a:cubicBezTo>
                  <a:cubicBezTo>
                    <a:pt x="198" y="200"/>
                    <a:pt x="197" y="171"/>
                    <a:pt x="198" y="142"/>
                  </a:cubicBezTo>
                  <a:cubicBezTo>
                    <a:pt x="199" y="124"/>
                    <a:pt x="203" y="107"/>
                    <a:pt x="202" y="90"/>
                  </a:cubicBezTo>
                  <a:cubicBezTo>
                    <a:pt x="201" y="68"/>
                    <a:pt x="197" y="45"/>
                    <a:pt x="193" y="23"/>
                  </a:cubicBezTo>
                  <a:cubicBezTo>
                    <a:pt x="157" y="4"/>
                    <a:pt x="97" y="9"/>
                    <a:pt x="47" y="6"/>
                  </a:cubicBezTo>
                  <a:cubicBezTo>
                    <a:pt x="48" y="14"/>
                    <a:pt x="46" y="19"/>
                    <a:pt x="46" y="25"/>
                  </a:cubicBezTo>
                  <a:close/>
                  <a:moveTo>
                    <a:pt x="38" y="25"/>
                  </a:moveTo>
                  <a:cubicBezTo>
                    <a:pt x="38" y="25"/>
                    <a:pt x="38" y="25"/>
                    <a:pt x="38" y="25"/>
                  </a:cubicBezTo>
                  <a:cubicBezTo>
                    <a:pt x="42" y="26"/>
                    <a:pt x="43" y="24"/>
                    <a:pt x="42" y="20"/>
                  </a:cubicBezTo>
                  <a:cubicBezTo>
                    <a:pt x="41" y="20"/>
                    <a:pt x="40" y="20"/>
                    <a:pt x="38" y="20"/>
                  </a:cubicBezTo>
                  <a:cubicBezTo>
                    <a:pt x="38" y="22"/>
                    <a:pt x="38" y="24"/>
                    <a:pt x="38" y="25"/>
                  </a:cubicBezTo>
                  <a:close/>
                  <a:moveTo>
                    <a:pt x="51" y="32"/>
                  </a:moveTo>
                  <a:cubicBezTo>
                    <a:pt x="51" y="32"/>
                    <a:pt x="51" y="32"/>
                    <a:pt x="51" y="32"/>
                  </a:cubicBezTo>
                  <a:cubicBezTo>
                    <a:pt x="50" y="32"/>
                    <a:pt x="49" y="30"/>
                    <a:pt x="47" y="31"/>
                  </a:cubicBezTo>
                  <a:cubicBezTo>
                    <a:pt x="45" y="34"/>
                    <a:pt x="52" y="34"/>
                    <a:pt x="51" y="32"/>
                  </a:cubicBezTo>
                  <a:close/>
                  <a:moveTo>
                    <a:pt x="38" y="42"/>
                  </a:moveTo>
                  <a:cubicBezTo>
                    <a:pt x="38" y="42"/>
                    <a:pt x="38" y="42"/>
                    <a:pt x="38" y="42"/>
                  </a:cubicBezTo>
                  <a:cubicBezTo>
                    <a:pt x="35" y="44"/>
                    <a:pt x="34" y="47"/>
                    <a:pt x="33" y="51"/>
                  </a:cubicBezTo>
                  <a:cubicBezTo>
                    <a:pt x="36" y="53"/>
                    <a:pt x="40" y="48"/>
                    <a:pt x="41" y="44"/>
                  </a:cubicBezTo>
                  <a:cubicBezTo>
                    <a:pt x="39" y="42"/>
                    <a:pt x="40" y="36"/>
                    <a:pt x="35" y="37"/>
                  </a:cubicBezTo>
                  <a:cubicBezTo>
                    <a:pt x="33" y="42"/>
                    <a:pt x="38" y="40"/>
                    <a:pt x="38" y="42"/>
                  </a:cubicBezTo>
                  <a:close/>
                  <a:moveTo>
                    <a:pt x="25" y="57"/>
                  </a:moveTo>
                  <a:cubicBezTo>
                    <a:pt x="25" y="57"/>
                    <a:pt x="25" y="57"/>
                    <a:pt x="25" y="57"/>
                  </a:cubicBezTo>
                  <a:cubicBezTo>
                    <a:pt x="27" y="53"/>
                    <a:pt x="27" y="42"/>
                    <a:pt x="25" y="38"/>
                  </a:cubicBezTo>
                  <a:cubicBezTo>
                    <a:pt x="13" y="39"/>
                    <a:pt x="14" y="56"/>
                    <a:pt x="25" y="57"/>
                  </a:cubicBezTo>
                  <a:close/>
                  <a:moveTo>
                    <a:pt x="36" y="58"/>
                  </a:moveTo>
                  <a:cubicBezTo>
                    <a:pt x="36" y="58"/>
                    <a:pt x="36" y="58"/>
                    <a:pt x="36" y="58"/>
                  </a:cubicBezTo>
                  <a:cubicBezTo>
                    <a:pt x="39" y="58"/>
                    <a:pt x="41" y="57"/>
                    <a:pt x="41" y="53"/>
                  </a:cubicBezTo>
                  <a:cubicBezTo>
                    <a:pt x="39" y="53"/>
                    <a:pt x="39" y="52"/>
                    <a:pt x="37" y="52"/>
                  </a:cubicBezTo>
                  <a:cubicBezTo>
                    <a:pt x="37" y="55"/>
                    <a:pt x="34" y="56"/>
                    <a:pt x="36" y="58"/>
                  </a:cubicBezTo>
                  <a:close/>
                  <a:moveTo>
                    <a:pt x="26" y="83"/>
                  </a:moveTo>
                  <a:cubicBezTo>
                    <a:pt x="26" y="83"/>
                    <a:pt x="26" y="83"/>
                    <a:pt x="26" y="83"/>
                  </a:cubicBezTo>
                  <a:cubicBezTo>
                    <a:pt x="25" y="77"/>
                    <a:pt x="29" y="66"/>
                    <a:pt x="22" y="66"/>
                  </a:cubicBezTo>
                  <a:cubicBezTo>
                    <a:pt x="16" y="70"/>
                    <a:pt x="18" y="82"/>
                    <a:pt x="26" y="83"/>
                  </a:cubicBezTo>
                  <a:close/>
                  <a:moveTo>
                    <a:pt x="35" y="77"/>
                  </a:moveTo>
                  <a:cubicBezTo>
                    <a:pt x="35" y="77"/>
                    <a:pt x="35" y="77"/>
                    <a:pt x="35" y="77"/>
                  </a:cubicBezTo>
                  <a:cubicBezTo>
                    <a:pt x="38" y="78"/>
                    <a:pt x="43" y="70"/>
                    <a:pt x="37" y="70"/>
                  </a:cubicBezTo>
                  <a:cubicBezTo>
                    <a:pt x="38" y="74"/>
                    <a:pt x="33" y="73"/>
                    <a:pt x="35" y="77"/>
                  </a:cubicBezTo>
                  <a:close/>
                  <a:moveTo>
                    <a:pt x="33" y="88"/>
                  </a:moveTo>
                  <a:cubicBezTo>
                    <a:pt x="33" y="88"/>
                    <a:pt x="33" y="88"/>
                    <a:pt x="33" y="88"/>
                  </a:cubicBezTo>
                  <a:cubicBezTo>
                    <a:pt x="38" y="87"/>
                    <a:pt x="40" y="84"/>
                    <a:pt x="40" y="79"/>
                  </a:cubicBezTo>
                  <a:cubicBezTo>
                    <a:pt x="36" y="80"/>
                    <a:pt x="33" y="82"/>
                    <a:pt x="33" y="88"/>
                  </a:cubicBezTo>
                  <a:close/>
                  <a:moveTo>
                    <a:pt x="33" y="107"/>
                  </a:moveTo>
                  <a:cubicBezTo>
                    <a:pt x="33" y="107"/>
                    <a:pt x="33" y="107"/>
                    <a:pt x="33" y="107"/>
                  </a:cubicBezTo>
                  <a:cubicBezTo>
                    <a:pt x="38" y="106"/>
                    <a:pt x="41" y="104"/>
                    <a:pt x="40" y="98"/>
                  </a:cubicBezTo>
                  <a:cubicBezTo>
                    <a:pt x="35" y="98"/>
                    <a:pt x="34" y="102"/>
                    <a:pt x="33" y="107"/>
                  </a:cubicBezTo>
                  <a:close/>
                  <a:moveTo>
                    <a:pt x="19" y="113"/>
                  </a:moveTo>
                  <a:cubicBezTo>
                    <a:pt x="19" y="113"/>
                    <a:pt x="19" y="113"/>
                    <a:pt x="19" y="113"/>
                  </a:cubicBezTo>
                  <a:cubicBezTo>
                    <a:pt x="22" y="114"/>
                    <a:pt x="26" y="119"/>
                    <a:pt x="28" y="116"/>
                  </a:cubicBezTo>
                  <a:cubicBezTo>
                    <a:pt x="25" y="113"/>
                    <a:pt x="28" y="105"/>
                    <a:pt x="27" y="100"/>
                  </a:cubicBezTo>
                  <a:cubicBezTo>
                    <a:pt x="21" y="101"/>
                    <a:pt x="19" y="106"/>
                    <a:pt x="19" y="113"/>
                  </a:cubicBezTo>
                  <a:close/>
                  <a:moveTo>
                    <a:pt x="32" y="121"/>
                  </a:moveTo>
                  <a:cubicBezTo>
                    <a:pt x="32" y="121"/>
                    <a:pt x="32" y="121"/>
                    <a:pt x="32" y="121"/>
                  </a:cubicBezTo>
                  <a:cubicBezTo>
                    <a:pt x="37" y="119"/>
                    <a:pt x="40" y="115"/>
                    <a:pt x="41" y="109"/>
                  </a:cubicBezTo>
                  <a:cubicBezTo>
                    <a:pt x="39" y="109"/>
                    <a:pt x="40" y="106"/>
                    <a:pt x="37" y="107"/>
                  </a:cubicBezTo>
                  <a:cubicBezTo>
                    <a:pt x="36" y="111"/>
                    <a:pt x="30" y="113"/>
                    <a:pt x="32" y="121"/>
                  </a:cubicBezTo>
                  <a:close/>
                  <a:moveTo>
                    <a:pt x="18" y="119"/>
                  </a:moveTo>
                  <a:cubicBezTo>
                    <a:pt x="18" y="119"/>
                    <a:pt x="18" y="119"/>
                    <a:pt x="18" y="119"/>
                  </a:cubicBezTo>
                  <a:cubicBezTo>
                    <a:pt x="18" y="117"/>
                    <a:pt x="17" y="115"/>
                    <a:pt x="14" y="116"/>
                  </a:cubicBezTo>
                  <a:cubicBezTo>
                    <a:pt x="14" y="118"/>
                    <a:pt x="15" y="120"/>
                    <a:pt x="18" y="119"/>
                  </a:cubicBezTo>
                  <a:close/>
                  <a:moveTo>
                    <a:pt x="37" y="123"/>
                  </a:moveTo>
                  <a:cubicBezTo>
                    <a:pt x="37" y="123"/>
                    <a:pt x="37" y="123"/>
                    <a:pt x="37" y="123"/>
                  </a:cubicBezTo>
                  <a:cubicBezTo>
                    <a:pt x="38" y="123"/>
                    <a:pt x="39" y="124"/>
                    <a:pt x="40" y="124"/>
                  </a:cubicBezTo>
                  <a:cubicBezTo>
                    <a:pt x="40" y="122"/>
                    <a:pt x="40" y="120"/>
                    <a:pt x="37" y="121"/>
                  </a:cubicBezTo>
                  <a:cubicBezTo>
                    <a:pt x="37" y="121"/>
                    <a:pt x="37" y="122"/>
                    <a:pt x="37" y="123"/>
                  </a:cubicBezTo>
                  <a:close/>
                  <a:moveTo>
                    <a:pt x="33" y="143"/>
                  </a:moveTo>
                  <a:cubicBezTo>
                    <a:pt x="33" y="143"/>
                    <a:pt x="33" y="143"/>
                    <a:pt x="33" y="143"/>
                  </a:cubicBezTo>
                  <a:cubicBezTo>
                    <a:pt x="34" y="138"/>
                    <a:pt x="40" y="138"/>
                    <a:pt x="40" y="132"/>
                  </a:cubicBezTo>
                  <a:cubicBezTo>
                    <a:pt x="35" y="132"/>
                    <a:pt x="32" y="141"/>
                    <a:pt x="33" y="143"/>
                  </a:cubicBezTo>
                  <a:close/>
                  <a:moveTo>
                    <a:pt x="27" y="154"/>
                  </a:moveTo>
                  <a:cubicBezTo>
                    <a:pt x="27" y="154"/>
                    <a:pt x="27" y="154"/>
                    <a:pt x="27" y="154"/>
                  </a:cubicBezTo>
                  <a:cubicBezTo>
                    <a:pt x="26" y="146"/>
                    <a:pt x="29" y="140"/>
                    <a:pt x="27" y="135"/>
                  </a:cubicBezTo>
                  <a:cubicBezTo>
                    <a:pt x="17" y="136"/>
                    <a:pt x="15" y="153"/>
                    <a:pt x="27" y="154"/>
                  </a:cubicBezTo>
                  <a:close/>
                  <a:moveTo>
                    <a:pt x="33" y="156"/>
                  </a:moveTo>
                  <a:cubicBezTo>
                    <a:pt x="33" y="156"/>
                    <a:pt x="33" y="156"/>
                    <a:pt x="33" y="156"/>
                  </a:cubicBezTo>
                  <a:cubicBezTo>
                    <a:pt x="34" y="154"/>
                    <a:pt x="36" y="152"/>
                    <a:pt x="37" y="150"/>
                  </a:cubicBezTo>
                  <a:cubicBezTo>
                    <a:pt x="35" y="150"/>
                    <a:pt x="36" y="146"/>
                    <a:pt x="32" y="147"/>
                  </a:cubicBezTo>
                  <a:cubicBezTo>
                    <a:pt x="30" y="149"/>
                    <a:pt x="30" y="156"/>
                    <a:pt x="33" y="156"/>
                  </a:cubicBezTo>
                  <a:close/>
                  <a:moveTo>
                    <a:pt x="32" y="178"/>
                  </a:moveTo>
                  <a:cubicBezTo>
                    <a:pt x="32" y="178"/>
                    <a:pt x="32" y="178"/>
                    <a:pt x="32" y="178"/>
                  </a:cubicBezTo>
                  <a:cubicBezTo>
                    <a:pt x="34" y="176"/>
                    <a:pt x="37" y="171"/>
                    <a:pt x="32" y="170"/>
                  </a:cubicBezTo>
                  <a:cubicBezTo>
                    <a:pt x="30" y="172"/>
                    <a:pt x="28" y="177"/>
                    <a:pt x="32" y="178"/>
                  </a:cubicBezTo>
                  <a:close/>
                  <a:moveTo>
                    <a:pt x="35" y="182"/>
                  </a:moveTo>
                  <a:cubicBezTo>
                    <a:pt x="35" y="182"/>
                    <a:pt x="35" y="182"/>
                    <a:pt x="35" y="182"/>
                  </a:cubicBezTo>
                  <a:cubicBezTo>
                    <a:pt x="39" y="183"/>
                    <a:pt x="40" y="175"/>
                    <a:pt x="36" y="175"/>
                  </a:cubicBezTo>
                  <a:cubicBezTo>
                    <a:pt x="35" y="177"/>
                    <a:pt x="34" y="179"/>
                    <a:pt x="35" y="182"/>
                  </a:cubicBezTo>
                  <a:close/>
                  <a:moveTo>
                    <a:pt x="26" y="189"/>
                  </a:moveTo>
                  <a:cubicBezTo>
                    <a:pt x="26" y="189"/>
                    <a:pt x="26" y="189"/>
                    <a:pt x="26" y="189"/>
                  </a:cubicBezTo>
                  <a:cubicBezTo>
                    <a:pt x="26" y="186"/>
                    <a:pt x="26" y="182"/>
                    <a:pt x="26" y="179"/>
                  </a:cubicBezTo>
                  <a:cubicBezTo>
                    <a:pt x="25" y="179"/>
                    <a:pt x="23" y="179"/>
                    <a:pt x="22" y="179"/>
                  </a:cubicBezTo>
                  <a:cubicBezTo>
                    <a:pt x="22" y="183"/>
                    <a:pt x="18" y="190"/>
                    <a:pt x="26" y="189"/>
                  </a:cubicBezTo>
                  <a:close/>
                  <a:moveTo>
                    <a:pt x="35" y="189"/>
                  </a:moveTo>
                  <a:cubicBezTo>
                    <a:pt x="35" y="189"/>
                    <a:pt x="35" y="189"/>
                    <a:pt x="35" y="189"/>
                  </a:cubicBezTo>
                  <a:cubicBezTo>
                    <a:pt x="39" y="190"/>
                    <a:pt x="40" y="184"/>
                    <a:pt x="36" y="184"/>
                  </a:cubicBezTo>
                  <a:cubicBezTo>
                    <a:pt x="36" y="186"/>
                    <a:pt x="34" y="187"/>
                    <a:pt x="35" y="189"/>
                  </a:cubicBezTo>
                  <a:close/>
                  <a:moveTo>
                    <a:pt x="35" y="213"/>
                  </a:moveTo>
                  <a:cubicBezTo>
                    <a:pt x="35" y="213"/>
                    <a:pt x="35" y="213"/>
                    <a:pt x="35" y="213"/>
                  </a:cubicBezTo>
                  <a:cubicBezTo>
                    <a:pt x="32" y="214"/>
                    <a:pt x="31" y="217"/>
                    <a:pt x="31" y="221"/>
                  </a:cubicBezTo>
                  <a:cubicBezTo>
                    <a:pt x="35" y="222"/>
                    <a:pt x="35" y="220"/>
                    <a:pt x="33" y="226"/>
                  </a:cubicBezTo>
                  <a:cubicBezTo>
                    <a:pt x="42" y="227"/>
                    <a:pt x="38" y="218"/>
                    <a:pt x="37" y="212"/>
                  </a:cubicBezTo>
                  <a:cubicBezTo>
                    <a:pt x="37" y="209"/>
                    <a:pt x="40" y="201"/>
                    <a:pt x="35" y="202"/>
                  </a:cubicBezTo>
                  <a:cubicBezTo>
                    <a:pt x="33" y="205"/>
                    <a:pt x="31" y="211"/>
                    <a:pt x="35" y="213"/>
                  </a:cubicBezTo>
                  <a:close/>
                  <a:moveTo>
                    <a:pt x="50" y="231"/>
                  </a:moveTo>
                  <a:cubicBezTo>
                    <a:pt x="50" y="231"/>
                    <a:pt x="50" y="231"/>
                    <a:pt x="50" y="231"/>
                  </a:cubicBezTo>
                  <a:cubicBezTo>
                    <a:pt x="47" y="230"/>
                    <a:pt x="46" y="228"/>
                    <a:pt x="41" y="229"/>
                  </a:cubicBezTo>
                  <a:cubicBezTo>
                    <a:pt x="39" y="233"/>
                    <a:pt x="49" y="234"/>
                    <a:pt x="50" y="231"/>
                  </a:cubicBezTo>
                  <a:close/>
                  <a:moveTo>
                    <a:pt x="117" y="239"/>
                  </a:moveTo>
                  <a:cubicBezTo>
                    <a:pt x="117" y="239"/>
                    <a:pt x="117" y="239"/>
                    <a:pt x="117" y="239"/>
                  </a:cubicBezTo>
                  <a:cubicBezTo>
                    <a:pt x="91" y="236"/>
                    <a:pt x="60" y="236"/>
                    <a:pt x="36" y="239"/>
                  </a:cubicBezTo>
                  <a:cubicBezTo>
                    <a:pt x="36" y="246"/>
                    <a:pt x="51" y="244"/>
                    <a:pt x="55" y="241"/>
                  </a:cubicBezTo>
                  <a:cubicBezTo>
                    <a:pt x="73" y="246"/>
                    <a:pt x="98" y="239"/>
                    <a:pt x="125" y="241"/>
                  </a:cubicBezTo>
                  <a:cubicBezTo>
                    <a:pt x="124" y="238"/>
                    <a:pt x="120" y="239"/>
                    <a:pt x="117" y="239"/>
                  </a:cubicBezTo>
                  <a:close/>
                  <a:moveTo>
                    <a:pt x="135" y="241"/>
                  </a:moveTo>
                  <a:cubicBezTo>
                    <a:pt x="135" y="241"/>
                    <a:pt x="135" y="241"/>
                    <a:pt x="135" y="241"/>
                  </a:cubicBezTo>
                  <a:cubicBezTo>
                    <a:pt x="136" y="241"/>
                    <a:pt x="137" y="241"/>
                    <a:pt x="137" y="241"/>
                  </a:cubicBezTo>
                  <a:cubicBezTo>
                    <a:pt x="139" y="238"/>
                    <a:pt x="133" y="237"/>
                    <a:pt x="134" y="240"/>
                  </a:cubicBezTo>
                  <a:cubicBezTo>
                    <a:pt x="134" y="240"/>
                    <a:pt x="135" y="240"/>
                    <a:pt x="135" y="241"/>
                  </a:cubicBezTo>
                  <a:close/>
                  <a:moveTo>
                    <a:pt x="131" y="246"/>
                  </a:moveTo>
                  <a:cubicBezTo>
                    <a:pt x="131" y="246"/>
                    <a:pt x="131" y="246"/>
                    <a:pt x="131" y="246"/>
                  </a:cubicBezTo>
                  <a:cubicBezTo>
                    <a:pt x="141" y="247"/>
                    <a:pt x="162" y="249"/>
                    <a:pt x="177" y="246"/>
                  </a:cubicBezTo>
                  <a:cubicBezTo>
                    <a:pt x="160" y="244"/>
                    <a:pt x="147" y="243"/>
                    <a:pt x="131" y="246"/>
                  </a:cubicBezTo>
                  <a:close/>
                  <a:moveTo>
                    <a:pt x="44" y="249"/>
                  </a:moveTo>
                  <a:cubicBezTo>
                    <a:pt x="44" y="249"/>
                    <a:pt x="44" y="249"/>
                    <a:pt x="44" y="249"/>
                  </a:cubicBezTo>
                  <a:cubicBezTo>
                    <a:pt x="45" y="249"/>
                    <a:pt x="46" y="249"/>
                    <a:pt x="47" y="249"/>
                  </a:cubicBezTo>
                  <a:cubicBezTo>
                    <a:pt x="47" y="248"/>
                    <a:pt x="47" y="247"/>
                    <a:pt x="47" y="246"/>
                  </a:cubicBezTo>
                  <a:cubicBezTo>
                    <a:pt x="46" y="246"/>
                    <a:pt x="45" y="246"/>
                    <a:pt x="44" y="246"/>
                  </a:cubicBezTo>
                  <a:cubicBezTo>
                    <a:pt x="44" y="247"/>
                    <a:pt x="44" y="248"/>
                    <a:pt x="44" y="249"/>
                  </a:cubicBezTo>
                  <a:close/>
                  <a:moveTo>
                    <a:pt x="113" y="250"/>
                  </a:moveTo>
                  <a:cubicBezTo>
                    <a:pt x="113" y="250"/>
                    <a:pt x="113" y="250"/>
                    <a:pt x="113" y="250"/>
                  </a:cubicBezTo>
                  <a:cubicBezTo>
                    <a:pt x="112" y="249"/>
                    <a:pt x="109" y="249"/>
                    <a:pt x="106" y="249"/>
                  </a:cubicBezTo>
                  <a:cubicBezTo>
                    <a:pt x="104" y="253"/>
                    <a:pt x="113" y="252"/>
                    <a:pt x="113" y="250"/>
                  </a:cubicBezTo>
                  <a:close/>
                  <a:moveTo>
                    <a:pt x="159" y="251"/>
                  </a:moveTo>
                  <a:cubicBezTo>
                    <a:pt x="159" y="251"/>
                    <a:pt x="159" y="251"/>
                    <a:pt x="159" y="251"/>
                  </a:cubicBezTo>
                  <a:cubicBezTo>
                    <a:pt x="143" y="251"/>
                    <a:pt x="121" y="253"/>
                    <a:pt x="115" y="250"/>
                  </a:cubicBezTo>
                  <a:cubicBezTo>
                    <a:pt x="116" y="254"/>
                    <a:pt x="110" y="252"/>
                    <a:pt x="110" y="254"/>
                  </a:cubicBezTo>
                  <a:cubicBezTo>
                    <a:pt x="87" y="250"/>
                    <a:pt x="64" y="251"/>
                    <a:pt x="44" y="253"/>
                  </a:cubicBezTo>
                  <a:cubicBezTo>
                    <a:pt x="47" y="260"/>
                    <a:pt x="58" y="258"/>
                    <a:pt x="66" y="258"/>
                  </a:cubicBezTo>
                  <a:cubicBezTo>
                    <a:pt x="105" y="258"/>
                    <a:pt x="142" y="254"/>
                    <a:pt x="174" y="256"/>
                  </a:cubicBezTo>
                  <a:cubicBezTo>
                    <a:pt x="179" y="255"/>
                    <a:pt x="176" y="262"/>
                    <a:pt x="181" y="260"/>
                  </a:cubicBezTo>
                  <a:cubicBezTo>
                    <a:pt x="182" y="250"/>
                    <a:pt x="166" y="252"/>
                    <a:pt x="159" y="251"/>
                  </a:cubicBezTo>
                  <a:close/>
                  <a:moveTo>
                    <a:pt x="93" y="263"/>
                  </a:moveTo>
                  <a:cubicBezTo>
                    <a:pt x="93" y="263"/>
                    <a:pt x="93" y="263"/>
                    <a:pt x="93" y="263"/>
                  </a:cubicBezTo>
                  <a:cubicBezTo>
                    <a:pt x="103" y="262"/>
                    <a:pt x="115" y="264"/>
                    <a:pt x="121" y="260"/>
                  </a:cubicBezTo>
                  <a:cubicBezTo>
                    <a:pt x="113" y="258"/>
                    <a:pt x="99" y="259"/>
                    <a:pt x="93" y="263"/>
                  </a:cubicBezTo>
                  <a:close/>
                  <a:moveTo>
                    <a:pt x="122" y="262"/>
                  </a:moveTo>
                  <a:cubicBezTo>
                    <a:pt x="122" y="262"/>
                    <a:pt x="122" y="262"/>
                    <a:pt x="122" y="262"/>
                  </a:cubicBezTo>
                  <a:cubicBezTo>
                    <a:pt x="126" y="262"/>
                    <a:pt x="128" y="259"/>
                    <a:pt x="131" y="262"/>
                  </a:cubicBezTo>
                  <a:cubicBezTo>
                    <a:pt x="132" y="257"/>
                    <a:pt x="122" y="258"/>
                    <a:pt x="122" y="262"/>
                  </a:cubicBezTo>
                  <a:close/>
                  <a:moveTo>
                    <a:pt x="55" y="263"/>
                  </a:moveTo>
                  <a:cubicBezTo>
                    <a:pt x="55" y="263"/>
                    <a:pt x="55" y="263"/>
                    <a:pt x="55" y="263"/>
                  </a:cubicBezTo>
                  <a:cubicBezTo>
                    <a:pt x="57" y="263"/>
                    <a:pt x="58" y="262"/>
                    <a:pt x="59" y="260"/>
                  </a:cubicBezTo>
                  <a:cubicBezTo>
                    <a:pt x="57" y="260"/>
                    <a:pt x="54" y="260"/>
                    <a:pt x="55" y="263"/>
                  </a:cubicBezTo>
                  <a:close/>
                  <a:moveTo>
                    <a:pt x="92" y="262"/>
                  </a:moveTo>
                  <a:cubicBezTo>
                    <a:pt x="92" y="262"/>
                    <a:pt x="92" y="262"/>
                    <a:pt x="92" y="262"/>
                  </a:cubicBezTo>
                  <a:cubicBezTo>
                    <a:pt x="90" y="262"/>
                    <a:pt x="84" y="260"/>
                    <a:pt x="84" y="263"/>
                  </a:cubicBezTo>
                  <a:cubicBezTo>
                    <a:pt x="86" y="262"/>
                    <a:pt x="92" y="264"/>
                    <a:pt x="92" y="262"/>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9" name="矩形 8"/>
            <p:cNvSpPr/>
            <p:nvPr/>
          </p:nvSpPr>
          <p:spPr>
            <a:xfrm>
              <a:off x="3866858" y="2533799"/>
              <a:ext cx="751561" cy="142192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20558B"/>
                  </a:solidFill>
                  <a:cs typeface="+mn-ea"/>
                  <a:sym typeface="+mn-lt"/>
                </a:rPr>
                <a:t>标题文字</a:t>
              </a:r>
              <a:endParaRPr lang="en-US" altLang="zh-CN" b="1" dirty="0">
                <a:solidFill>
                  <a:srgbClr val="20558B"/>
                </a:solidFill>
                <a:cs typeface="+mn-ea"/>
                <a:sym typeface="+mn-lt"/>
              </a:endParaRPr>
            </a:p>
            <a:p>
              <a:pPr algn="ctr">
                <a:lnSpc>
                  <a:spcPct val="120000"/>
                </a:lnSpc>
              </a:pPr>
              <a:r>
                <a:rPr lang="zh-CN" altLang="en-US" b="1" dirty="0">
                  <a:solidFill>
                    <a:srgbClr val="20558B"/>
                  </a:solidFill>
                  <a:cs typeface="+mn-ea"/>
                  <a:sym typeface="+mn-lt"/>
                </a:rPr>
                <a:t>添加此处</a:t>
              </a:r>
            </a:p>
          </p:txBody>
        </p:sp>
      </p:grpSp>
      <p:grpSp>
        <p:nvGrpSpPr>
          <p:cNvPr id="16" name="组合 15"/>
          <p:cNvGrpSpPr/>
          <p:nvPr/>
        </p:nvGrpSpPr>
        <p:grpSpPr>
          <a:xfrm>
            <a:off x="5290050" y="2317630"/>
            <a:ext cx="1655358" cy="2165590"/>
            <a:chOff x="5290050" y="2317630"/>
            <a:chExt cx="1655358" cy="2165590"/>
          </a:xfrm>
        </p:grpSpPr>
        <p:sp>
          <p:nvSpPr>
            <p:cNvPr id="4" name="Freeform 5"/>
            <p:cNvSpPr>
              <a:spLocks noEditPoints="1"/>
            </p:cNvSpPr>
            <p:nvPr/>
          </p:nvSpPr>
          <p:spPr bwMode="auto">
            <a:xfrm>
              <a:off x="5290050" y="2317630"/>
              <a:ext cx="1655358" cy="2165590"/>
            </a:xfrm>
            <a:custGeom>
              <a:avLst/>
              <a:gdLst>
                <a:gd name="T0" fmla="*/ 163 w 211"/>
                <a:gd name="T1" fmla="*/ 267 h 277"/>
                <a:gd name="T2" fmla="*/ 12 w 211"/>
                <a:gd name="T3" fmla="*/ 218 h 277"/>
                <a:gd name="T4" fmla="*/ 19 w 211"/>
                <a:gd name="T5" fmla="*/ 128 h 277"/>
                <a:gd name="T6" fmla="*/ 30 w 211"/>
                <a:gd name="T7" fmla="*/ 10 h 277"/>
                <a:gd name="T8" fmla="*/ 209 w 211"/>
                <a:gd name="T9" fmla="*/ 74 h 277"/>
                <a:gd name="T10" fmla="*/ 46 w 211"/>
                <a:gd name="T11" fmla="*/ 25 h 277"/>
                <a:gd name="T12" fmla="*/ 47 w 211"/>
                <a:gd name="T13" fmla="*/ 61 h 277"/>
                <a:gd name="T14" fmla="*/ 46 w 211"/>
                <a:gd name="T15" fmla="*/ 90 h 277"/>
                <a:gd name="T16" fmla="*/ 45 w 211"/>
                <a:gd name="T17" fmla="*/ 124 h 277"/>
                <a:gd name="T18" fmla="*/ 45 w 211"/>
                <a:gd name="T19" fmla="*/ 159 h 277"/>
                <a:gd name="T20" fmla="*/ 44 w 211"/>
                <a:gd name="T21" fmla="*/ 189 h 277"/>
                <a:gd name="T22" fmla="*/ 44 w 211"/>
                <a:gd name="T23" fmla="*/ 197 h 277"/>
                <a:gd name="T24" fmla="*/ 131 w 211"/>
                <a:gd name="T25" fmla="*/ 230 h 277"/>
                <a:gd name="T26" fmla="*/ 202 w 211"/>
                <a:gd name="T27" fmla="*/ 90 h 277"/>
                <a:gd name="T28" fmla="*/ 38 w 211"/>
                <a:gd name="T29" fmla="*/ 25 h 277"/>
                <a:gd name="T30" fmla="*/ 38 w 211"/>
                <a:gd name="T31" fmla="*/ 25 h 277"/>
                <a:gd name="T32" fmla="*/ 51 w 211"/>
                <a:gd name="T33" fmla="*/ 32 h 277"/>
                <a:gd name="T34" fmla="*/ 41 w 211"/>
                <a:gd name="T35" fmla="*/ 44 h 277"/>
                <a:gd name="T36" fmla="*/ 25 w 211"/>
                <a:gd name="T37" fmla="*/ 57 h 277"/>
                <a:gd name="T38" fmla="*/ 36 w 211"/>
                <a:gd name="T39" fmla="*/ 58 h 277"/>
                <a:gd name="T40" fmla="*/ 26 w 211"/>
                <a:gd name="T41" fmla="*/ 83 h 277"/>
                <a:gd name="T42" fmla="*/ 35 w 211"/>
                <a:gd name="T43" fmla="*/ 77 h 277"/>
                <a:gd name="T44" fmla="*/ 33 w 211"/>
                <a:gd name="T45" fmla="*/ 88 h 277"/>
                <a:gd name="T46" fmla="*/ 33 w 211"/>
                <a:gd name="T47" fmla="*/ 107 h 277"/>
                <a:gd name="T48" fmla="*/ 19 w 211"/>
                <a:gd name="T49" fmla="*/ 113 h 277"/>
                <a:gd name="T50" fmla="*/ 19 w 211"/>
                <a:gd name="T51" fmla="*/ 113 h 277"/>
                <a:gd name="T52" fmla="*/ 37 w 211"/>
                <a:gd name="T53" fmla="*/ 107 h 277"/>
                <a:gd name="T54" fmla="*/ 14 w 211"/>
                <a:gd name="T55" fmla="*/ 116 h 277"/>
                <a:gd name="T56" fmla="*/ 40 w 211"/>
                <a:gd name="T57" fmla="*/ 124 h 277"/>
                <a:gd name="T58" fmla="*/ 33 w 211"/>
                <a:gd name="T59" fmla="*/ 143 h 277"/>
                <a:gd name="T60" fmla="*/ 27 w 211"/>
                <a:gd name="T61" fmla="*/ 154 h 277"/>
                <a:gd name="T62" fmla="*/ 33 w 211"/>
                <a:gd name="T63" fmla="*/ 156 h 277"/>
                <a:gd name="T64" fmla="*/ 32 w 211"/>
                <a:gd name="T65" fmla="*/ 178 h 277"/>
                <a:gd name="T66" fmla="*/ 35 w 211"/>
                <a:gd name="T67" fmla="*/ 182 h 277"/>
                <a:gd name="T68" fmla="*/ 26 w 211"/>
                <a:gd name="T69" fmla="*/ 189 h 277"/>
                <a:gd name="T70" fmla="*/ 26 w 211"/>
                <a:gd name="T71" fmla="*/ 189 h 277"/>
                <a:gd name="T72" fmla="*/ 35 w 211"/>
                <a:gd name="T73" fmla="*/ 189 h 277"/>
                <a:gd name="T74" fmla="*/ 33 w 211"/>
                <a:gd name="T75" fmla="*/ 226 h 277"/>
                <a:gd name="T76" fmla="*/ 50 w 211"/>
                <a:gd name="T77" fmla="*/ 231 h 277"/>
                <a:gd name="T78" fmla="*/ 117 w 211"/>
                <a:gd name="T79" fmla="*/ 239 h 277"/>
                <a:gd name="T80" fmla="*/ 125 w 211"/>
                <a:gd name="T81" fmla="*/ 241 h 277"/>
                <a:gd name="T82" fmla="*/ 137 w 211"/>
                <a:gd name="T83" fmla="*/ 241 h 277"/>
                <a:gd name="T84" fmla="*/ 131 w 211"/>
                <a:gd name="T85" fmla="*/ 246 h 277"/>
                <a:gd name="T86" fmla="*/ 44 w 211"/>
                <a:gd name="T87" fmla="*/ 249 h 277"/>
                <a:gd name="T88" fmla="*/ 44 w 211"/>
                <a:gd name="T89" fmla="*/ 249 h 277"/>
                <a:gd name="T90" fmla="*/ 113 w 211"/>
                <a:gd name="T91" fmla="*/ 250 h 277"/>
                <a:gd name="T92" fmla="*/ 110 w 211"/>
                <a:gd name="T93" fmla="*/ 254 h 277"/>
                <a:gd name="T94" fmla="*/ 181 w 211"/>
                <a:gd name="T95" fmla="*/ 260 h 277"/>
                <a:gd name="T96" fmla="*/ 121 w 211"/>
                <a:gd name="T97" fmla="*/ 260 h 277"/>
                <a:gd name="T98" fmla="*/ 131 w 211"/>
                <a:gd name="T99" fmla="*/ 262 h 277"/>
                <a:gd name="T100" fmla="*/ 59 w 211"/>
                <a:gd name="T101" fmla="*/ 260 h 277"/>
                <a:gd name="T102" fmla="*/ 84 w 211"/>
                <a:gd name="T103" fmla="*/ 263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1" h="277">
                  <a:moveTo>
                    <a:pt x="200" y="227"/>
                  </a:moveTo>
                  <a:cubicBezTo>
                    <a:pt x="196" y="229"/>
                    <a:pt x="193" y="231"/>
                    <a:pt x="188" y="232"/>
                  </a:cubicBezTo>
                  <a:cubicBezTo>
                    <a:pt x="188" y="243"/>
                    <a:pt x="190" y="256"/>
                    <a:pt x="187" y="264"/>
                  </a:cubicBezTo>
                  <a:cubicBezTo>
                    <a:pt x="181" y="273"/>
                    <a:pt x="175" y="268"/>
                    <a:pt x="163" y="267"/>
                  </a:cubicBezTo>
                  <a:cubicBezTo>
                    <a:pt x="134" y="264"/>
                    <a:pt x="72" y="277"/>
                    <a:pt x="47" y="267"/>
                  </a:cubicBezTo>
                  <a:cubicBezTo>
                    <a:pt x="38" y="263"/>
                    <a:pt x="32" y="251"/>
                    <a:pt x="27" y="246"/>
                  </a:cubicBezTo>
                  <a:cubicBezTo>
                    <a:pt x="27" y="242"/>
                    <a:pt x="27" y="238"/>
                    <a:pt x="27" y="234"/>
                  </a:cubicBezTo>
                  <a:cubicBezTo>
                    <a:pt x="26" y="227"/>
                    <a:pt x="14" y="226"/>
                    <a:pt x="12" y="218"/>
                  </a:cubicBezTo>
                  <a:cubicBezTo>
                    <a:pt x="9" y="209"/>
                    <a:pt x="13" y="203"/>
                    <a:pt x="19" y="197"/>
                  </a:cubicBezTo>
                  <a:cubicBezTo>
                    <a:pt x="8" y="188"/>
                    <a:pt x="8" y="167"/>
                    <a:pt x="23" y="163"/>
                  </a:cubicBezTo>
                  <a:cubicBezTo>
                    <a:pt x="23" y="158"/>
                    <a:pt x="14" y="160"/>
                    <a:pt x="13" y="156"/>
                  </a:cubicBezTo>
                  <a:cubicBezTo>
                    <a:pt x="0" y="149"/>
                    <a:pt x="10" y="131"/>
                    <a:pt x="19" y="128"/>
                  </a:cubicBezTo>
                  <a:cubicBezTo>
                    <a:pt x="1" y="123"/>
                    <a:pt x="4" y="99"/>
                    <a:pt x="19" y="93"/>
                  </a:cubicBezTo>
                  <a:cubicBezTo>
                    <a:pt x="13" y="87"/>
                    <a:pt x="0" y="73"/>
                    <a:pt x="16" y="64"/>
                  </a:cubicBezTo>
                  <a:cubicBezTo>
                    <a:pt x="2" y="52"/>
                    <a:pt x="10" y="30"/>
                    <a:pt x="27" y="28"/>
                  </a:cubicBezTo>
                  <a:cubicBezTo>
                    <a:pt x="26" y="20"/>
                    <a:pt x="30" y="17"/>
                    <a:pt x="30" y="10"/>
                  </a:cubicBezTo>
                  <a:cubicBezTo>
                    <a:pt x="37" y="4"/>
                    <a:pt x="41" y="0"/>
                    <a:pt x="54" y="1"/>
                  </a:cubicBezTo>
                  <a:cubicBezTo>
                    <a:pt x="84" y="4"/>
                    <a:pt x="111" y="1"/>
                    <a:pt x="139" y="3"/>
                  </a:cubicBezTo>
                  <a:cubicBezTo>
                    <a:pt x="159" y="4"/>
                    <a:pt x="193" y="8"/>
                    <a:pt x="200" y="19"/>
                  </a:cubicBezTo>
                  <a:cubicBezTo>
                    <a:pt x="205" y="28"/>
                    <a:pt x="207" y="60"/>
                    <a:pt x="209" y="74"/>
                  </a:cubicBezTo>
                  <a:cubicBezTo>
                    <a:pt x="211" y="103"/>
                    <a:pt x="207" y="128"/>
                    <a:pt x="206" y="159"/>
                  </a:cubicBezTo>
                  <a:cubicBezTo>
                    <a:pt x="205" y="182"/>
                    <a:pt x="204" y="206"/>
                    <a:pt x="200" y="227"/>
                  </a:cubicBezTo>
                  <a:close/>
                  <a:moveTo>
                    <a:pt x="46" y="25"/>
                  </a:moveTo>
                  <a:cubicBezTo>
                    <a:pt x="46" y="25"/>
                    <a:pt x="46" y="25"/>
                    <a:pt x="46" y="25"/>
                  </a:cubicBezTo>
                  <a:cubicBezTo>
                    <a:pt x="50" y="27"/>
                    <a:pt x="56" y="27"/>
                    <a:pt x="61" y="27"/>
                  </a:cubicBezTo>
                  <a:cubicBezTo>
                    <a:pt x="67" y="33"/>
                    <a:pt x="66" y="48"/>
                    <a:pt x="54" y="47"/>
                  </a:cubicBezTo>
                  <a:cubicBezTo>
                    <a:pt x="49" y="46"/>
                    <a:pt x="53" y="37"/>
                    <a:pt x="47" y="37"/>
                  </a:cubicBezTo>
                  <a:cubicBezTo>
                    <a:pt x="45" y="44"/>
                    <a:pt x="43" y="52"/>
                    <a:pt x="47" y="61"/>
                  </a:cubicBezTo>
                  <a:cubicBezTo>
                    <a:pt x="55" y="64"/>
                    <a:pt x="55" y="59"/>
                    <a:pt x="61" y="58"/>
                  </a:cubicBezTo>
                  <a:cubicBezTo>
                    <a:pt x="69" y="65"/>
                    <a:pt x="62" y="78"/>
                    <a:pt x="52" y="79"/>
                  </a:cubicBezTo>
                  <a:cubicBezTo>
                    <a:pt x="49" y="74"/>
                    <a:pt x="56" y="66"/>
                    <a:pt x="47" y="66"/>
                  </a:cubicBezTo>
                  <a:cubicBezTo>
                    <a:pt x="44" y="68"/>
                    <a:pt x="44" y="83"/>
                    <a:pt x="46" y="90"/>
                  </a:cubicBezTo>
                  <a:cubicBezTo>
                    <a:pt x="53" y="94"/>
                    <a:pt x="57" y="89"/>
                    <a:pt x="64" y="89"/>
                  </a:cubicBezTo>
                  <a:cubicBezTo>
                    <a:pt x="72" y="97"/>
                    <a:pt x="64" y="112"/>
                    <a:pt x="54" y="113"/>
                  </a:cubicBezTo>
                  <a:cubicBezTo>
                    <a:pt x="50" y="109"/>
                    <a:pt x="57" y="94"/>
                    <a:pt x="46" y="97"/>
                  </a:cubicBezTo>
                  <a:cubicBezTo>
                    <a:pt x="43" y="103"/>
                    <a:pt x="46" y="116"/>
                    <a:pt x="45" y="124"/>
                  </a:cubicBezTo>
                  <a:cubicBezTo>
                    <a:pt x="52" y="127"/>
                    <a:pt x="55" y="129"/>
                    <a:pt x="61" y="124"/>
                  </a:cubicBezTo>
                  <a:cubicBezTo>
                    <a:pt x="70" y="130"/>
                    <a:pt x="66" y="147"/>
                    <a:pt x="54" y="147"/>
                  </a:cubicBezTo>
                  <a:cubicBezTo>
                    <a:pt x="51" y="142"/>
                    <a:pt x="56" y="129"/>
                    <a:pt x="45" y="131"/>
                  </a:cubicBezTo>
                  <a:cubicBezTo>
                    <a:pt x="46" y="141"/>
                    <a:pt x="42" y="150"/>
                    <a:pt x="45" y="159"/>
                  </a:cubicBezTo>
                  <a:cubicBezTo>
                    <a:pt x="49" y="162"/>
                    <a:pt x="58" y="162"/>
                    <a:pt x="63" y="159"/>
                  </a:cubicBezTo>
                  <a:cubicBezTo>
                    <a:pt x="70" y="166"/>
                    <a:pt x="66" y="183"/>
                    <a:pt x="52" y="180"/>
                  </a:cubicBezTo>
                  <a:cubicBezTo>
                    <a:pt x="50" y="175"/>
                    <a:pt x="55" y="168"/>
                    <a:pt x="45" y="169"/>
                  </a:cubicBezTo>
                  <a:cubicBezTo>
                    <a:pt x="41" y="172"/>
                    <a:pt x="42" y="185"/>
                    <a:pt x="44" y="189"/>
                  </a:cubicBezTo>
                  <a:cubicBezTo>
                    <a:pt x="49" y="192"/>
                    <a:pt x="60" y="190"/>
                    <a:pt x="64" y="194"/>
                  </a:cubicBezTo>
                  <a:cubicBezTo>
                    <a:pt x="64" y="203"/>
                    <a:pt x="64" y="213"/>
                    <a:pt x="56" y="213"/>
                  </a:cubicBezTo>
                  <a:cubicBezTo>
                    <a:pt x="51" y="211"/>
                    <a:pt x="51" y="201"/>
                    <a:pt x="54" y="197"/>
                  </a:cubicBezTo>
                  <a:cubicBezTo>
                    <a:pt x="50" y="197"/>
                    <a:pt x="47" y="197"/>
                    <a:pt x="44" y="197"/>
                  </a:cubicBezTo>
                  <a:cubicBezTo>
                    <a:pt x="42" y="204"/>
                    <a:pt x="43" y="212"/>
                    <a:pt x="45" y="221"/>
                  </a:cubicBezTo>
                  <a:cubicBezTo>
                    <a:pt x="49" y="223"/>
                    <a:pt x="54" y="224"/>
                    <a:pt x="56" y="226"/>
                  </a:cubicBezTo>
                  <a:cubicBezTo>
                    <a:pt x="61" y="230"/>
                    <a:pt x="80" y="228"/>
                    <a:pt x="89" y="229"/>
                  </a:cubicBezTo>
                  <a:cubicBezTo>
                    <a:pt x="102" y="229"/>
                    <a:pt x="117" y="229"/>
                    <a:pt x="131" y="230"/>
                  </a:cubicBezTo>
                  <a:cubicBezTo>
                    <a:pt x="147" y="230"/>
                    <a:pt x="166" y="232"/>
                    <a:pt x="178" y="230"/>
                  </a:cubicBezTo>
                  <a:cubicBezTo>
                    <a:pt x="183" y="229"/>
                    <a:pt x="186" y="223"/>
                    <a:pt x="191" y="226"/>
                  </a:cubicBezTo>
                  <a:cubicBezTo>
                    <a:pt x="198" y="200"/>
                    <a:pt x="197" y="171"/>
                    <a:pt x="198" y="142"/>
                  </a:cubicBezTo>
                  <a:cubicBezTo>
                    <a:pt x="199" y="124"/>
                    <a:pt x="203" y="107"/>
                    <a:pt x="202" y="90"/>
                  </a:cubicBezTo>
                  <a:cubicBezTo>
                    <a:pt x="201" y="68"/>
                    <a:pt x="197" y="45"/>
                    <a:pt x="193" y="23"/>
                  </a:cubicBezTo>
                  <a:cubicBezTo>
                    <a:pt x="157" y="4"/>
                    <a:pt x="97" y="9"/>
                    <a:pt x="47" y="6"/>
                  </a:cubicBezTo>
                  <a:cubicBezTo>
                    <a:pt x="48" y="14"/>
                    <a:pt x="46" y="19"/>
                    <a:pt x="46" y="25"/>
                  </a:cubicBezTo>
                  <a:close/>
                  <a:moveTo>
                    <a:pt x="38" y="25"/>
                  </a:moveTo>
                  <a:cubicBezTo>
                    <a:pt x="38" y="25"/>
                    <a:pt x="38" y="25"/>
                    <a:pt x="38" y="25"/>
                  </a:cubicBezTo>
                  <a:cubicBezTo>
                    <a:pt x="42" y="26"/>
                    <a:pt x="43" y="24"/>
                    <a:pt x="42" y="20"/>
                  </a:cubicBezTo>
                  <a:cubicBezTo>
                    <a:pt x="41" y="20"/>
                    <a:pt x="40" y="20"/>
                    <a:pt x="38" y="20"/>
                  </a:cubicBezTo>
                  <a:cubicBezTo>
                    <a:pt x="38" y="22"/>
                    <a:pt x="38" y="24"/>
                    <a:pt x="38" y="25"/>
                  </a:cubicBezTo>
                  <a:close/>
                  <a:moveTo>
                    <a:pt x="51" y="32"/>
                  </a:moveTo>
                  <a:cubicBezTo>
                    <a:pt x="51" y="32"/>
                    <a:pt x="51" y="32"/>
                    <a:pt x="51" y="32"/>
                  </a:cubicBezTo>
                  <a:cubicBezTo>
                    <a:pt x="50" y="32"/>
                    <a:pt x="49" y="30"/>
                    <a:pt x="47" y="31"/>
                  </a:cubicBezTo>
                  <a:cubicBezTo>
                    <a:pt x="45" y="34"/>
                    <a:pt x="52" y="34"/>
                    <a:pt x="51" y="32"/>
                  </a:cubicBezTo>
                  <a:close/>
                  <a:moveTo>
                    <a:pt x="38" y="42"/>
                  </a:moveTo>
                  <a:cubicBezTo>
                    <a:pt x="38" y="42"/>
                    <a:pt x="38" y="42"/>
                    <a:pt x="38" y="42"/>
                  </a:cubicBezTo>
                  <a:cubicBezTo>
                    <a:pt x="35" y="44"/>
                    <a:pt x="34" y="47"/>
                    <a:pt x="33" y="51"/>
                  </a:cubicBezTo>
                  <a:cubicBezTo>
                    <a:pt x="36" y="53"/>
                    <a:pt x="40" y="48"/>
                    <a:pt x="41" y="44"/>
                  </a:cubicBezTo>
                  <a:cubicBezTo>
                    <a:pt x="39" y="42"/>
                    <a:pt x="40" y="36"/>
                    <a:pt x="35" y="37"/>
                  </a:cubicBezTo>
                  <a:cubicBezTo>
                    <a:pt x="33" y="42"/>
                    <a:pt x="38" y="40"/>
                    <a:pt x="38" y="42"/>
                  </a:cubicBezTo>
                  <a:close/>
                  <a:moveTo>
                    <a:pt x="25" y="57"/>
                  </a:moveTo>
                  <a:cubicBezTo>
                    <a:pt x="25" y="57"/>
                    <a:pt x="25" y="57"/>
                    <a:pt x="25" y="57"/>
                  </a:cubicBezTo>
                  <a:cubicBezTo>
                    <a:pt x="27" y="53"/>
                    <a:pt x="27" y="42"/>
                    <a:pt x="25" y="38"/>
                  </a:cubicBezTo>
                  <a:cubicBezTo>
                    <a:pt x="13" y="39"/>
                    <a:pt x="14" y="56"/>
                    <a:pt x="25" y="57"/>
                  </a:cubicBezTo>
                  <a:close/>
                  <a:moveTo>
                    <a:pt x="36" y="58"/>
                  </a:moveTo>
                  <a:cubicBezTo>
                    <a:pt x="36" y="58"/>
                    <a:pt x="36" y="58"/>
                    <a:pt x="36" y="58"/>
                  </a:cubicBezTo>
                  <a:cubicBezTo>
                    <a:pt x="39" y="58"/>
                    <a:pt x="41" y="57"/>
                    <a:pt x="41" y="53"/>
                  </a:cubicBezTo>
                  <a:cubicBezTo>
                    <a:pt x="39" y="53"/>
                    <a:pt x="39" y="52"/>
                    <a:pt x="37" y="52"/>
                  </a:cubicBezTo>
                  <a:cubicBezTo>
                    <a:pt x="37" y="55"/>
                    <a:pt x="34" y="56"/>
                    <a:pt x="36" y="58"/>
                  </a:cubicBezTo>
                  <a:close/>
                  <a:moveTo>
                    <a:pt x="26" y="83"/>
                  </a:moveTo>
                  <a:cubicBezTo>
                    <a:pt x="26" y="83"/>
                    <a:pt x="26" y="83"/>
                    <a:pt x="26" y="83"/>
                  </a:cubicBezTo>
                  <a:cubicBezTo>
                    <a:pt x="25" y="77"/>
                    <a:pt x="29" y="66"/>
                    <a:pt x="22" y="66"/>
                  </a:cubicBezTo>
                  <a:cubicBezTo>
                    <a:pt x="16" y="70"/>
                    <a:pt x="18" y="82"/>
                    <a:pt x="26" y="83"/>
                  </a:cubicBezTo>
                  <a:close/>
                  <a:moveTo>
                    <a:pt x="35" y="77"/>
                  </a:moveTo>
                  <a:cubicBezTo>
                    <a:pt x="35" y="77"/>
                    <a:pt x="35" y="77"/>
                    <a:pt x="35" y="77"/>
                  </a:cubicBezTo>
                  <a:cubicBezTo>
                    <a:pt x="38" y="78"/>
                    <a:pt x="43" y="70"/>
                    <a:pt x="37" y="70"/>
                  </a:cubicBezTo>
                  <a:cubicBezTo>
                    <a:pt x="38" y="74"/>
                    <a:pt x="33" y="73"/>
                    <a:pt x="35" y="77"/>
                  </a:cubicBezTo>
                  <a:close/>
                  <a:moveTo>
                    <a:pt x="33" y="88"/>
                  </a:moveTo>
                  <a:cubicBezTo>
                    <a:pt x="33" y="88"/>
                    <a:pt x="33" y="88"/>
                    <a:pt x="33" y="88"/>
                  </a:cubicBezTo>
                  <a:cubicBezTo>
                    <a:pt x="38" y="87"/>
                    <a:pt x="40" y="84"/>
                    <a:pt x="40" y="79"/>
                  </a:cubicBezTo>
                  <a:cubicBezTo>
                    <a:pt x="36" y="80"/>
                    <a:pt x="33" y="82"/>
                    <a:pt x="33" y="88"/>
                  </a:cubicBezTo>
                  <a:close/>
                  <a:moveTo>
                    <a:pt x="33" y="107"/>
                  </a:moveTo>
                  <a:cubicBezTo>
                    <a:pt x="33" y="107"/>
                    <a:pt x="33" y="107"/>
                    <a:pt x="33" y="107"/>
                  </a:cubicBezTo>
                  <a:cubicBezTo>
                    <a:pt x="38" y="106"/>
                    <a:pt x="41" y="104"/>
                    <a:pt x="40" y="98"/>
                  </a:cubicBezTo>
                  <a:cubicBezTo>
                    <a:pt x="35" y="98"/>
                    <a:pt x="34" y="102"/>
                    <a:pt x="33" y="107"/>
                  </a:cubicBezTo>
                  <a:close/>
                  <a:moveTo>
                    <a:pt x="19" y="113"/>
                  </a:moveTo>
                  <a:cubicBezTo>
                    <a:pt x="19" y="113"/>
                    <a:pt x="19" y="113"/>
                    <a:pt x="19" y="113"/>
                  </a:cubicBezTo>
                  <a:cubicBezTo>
                    <a:pt x="22" y="114"/>
                    <a:pt x="26" y="119"/>
                    <a:pt x="28" y="116"/>
                  </a:cubicBezTo>
                  <a:cubicBezTo>
                    <a:pt x="25" y="113"/>
                    <a:pt x="28" y="105"/>
                    <a:pt x="27" y="100"/>
                  </a:cubicBezTo>
                  <a:cubicBezTo>
                    <a:pt x="21" y="101"/>
                    <a:pt x="19" y="106"/>
                    <a:pt x="19" y="113"/>
                  </a:cubicBezTo>
                  <a:close/>
                  <a:moveTo>
                    <a:pt x="32" y="121"/>
                  </a:moveTo>
                  <a:cubicBezTo>
                    <a:pt x="32" y="121"/>
                    <a:pt x="32" y="121"/>
                    <a:pt x="32" y="121"/>
                  </a:cubicBezTo>
                  <a:cubicBezTo>
                    <a:pt x="37" y="119"/>
                    <a:pt x="40" y="115"/>
                    <a:pt x="41" y="109"/>
                  </a:cubicBezTo>
                  <a:cubicBezTo>
                    <a:pt x="39" y="109"/>
                    <a:pt x="40" y="106"/>
                    <a:pt x="37" y="107"/>
                  </a:cubicBezTo>
                  <a:cubicBezTo>
                    <a:pt x="36" y="111"/>
                    <a:pt x="30" y="113"/>
                    <a:pt x="32" y="121"/>
                  </a:cubicBezTo>
                  <a:close/>
                  <a:moveTo>
                    <a:pt x="18" y="119"/>
                  </a:moveTo>
                  <a:cubicBezTo>
                    <a:pt x="18" y="119"/>
                    <a:pt x="18" y="119"/>
                    <a:pt x="18" y="119"/>
                  </a:cubicBezTo>
                  <a:cubicBezTo>
                    <a:pt x="18" y="117"/>
                    <a:pt x="17" y="115"/>
                    <a:pt x="14" y="116"/>
                  </a:cubicBezTo>
                  <a:cubicBezTo>
                    <a:pt x="14" y="118"/>
                    <a:pt x="15" y="120"/>
                    <a:pt x="18" y="119"/>
                  </a:cubicBezTo>
                  <a:close/>
                  <a:moveTo>
                    <a:pt x="37" y="123"/>
                  </a:moveTo>
                  <a:cubicBezTo>
                    <a:pt x="37" y="123"/>
                    <a:pt x="37" y="123"/>
                    <a:pt x="37" y="123"/>
                  </a:cubicBezTo>
                  <a:cubicBezTo>
                    <a:pt x="38" y="123"/>
                    <a:pt x="39" y="124"/>
                    <a:pt x="40" y="124"/>
                  </a:cubicBezTo>
                  <a:cubicBezTo>
                    <a:pt x="40" y="122"/>
                    <a:pt x="40" y="120"/>
                    <a:pt x="37" y="121"/>
                  </a:cubicBezTo>
                  <a:cubicBezTo>
                    <a:pt x="37" y="121"/>
                    <a:pt x="37" y="122"/>
                    <a:pt x="37" y="123"/>
                  </a:cubicBezTo>
                  <a:close/>
                  <a:moveTo>
                    <a:pt x="33" y="143"/>
                  </a:moveTo>
                  <a:cubicBezTo>
                    <a:pt x="33" y="143"/>
                    <a:pt x="33" y="143"/>
                    <a:pt x="33" y="143"/>
                  </a:cubicBezTo>
                  <a:cubicBezTo>
                    <a:pt x="34" y="138"/>
                    <a:pt x="40" y="138"/>
                    <a:pt x="40" y="132"/>
                  </a:cubicBezTo>
                  <a:cubicBezTo>
                    <a:pt x="35" y="132"/>
                    <a:pt x="32" y="141"/>
                    <a:pt x="33" y="143"/>
                  </a:cubicBezTo>
                  <a:close/>
                  <a:moveTo>
                    <a:pt x="27" y="154"/>
                  </a:moveTo>
                  <a:cubicBezTo>
                    <a:pt x="27" y="154"/>
                    <a:pt x="27" y="154"/>
                    <a:pt x="27" y="154"/>
                  </a:cubicBezTo>
                  <a:cubicBezTo>
                    <a:pt x="26" y="146"/>
                    <a:pt x="29" y="140"/>
                    <a:pt x="27" y="135"/>
                  </a:cubicBezTo>
                  <a:cubicBezTo>
                    <a:pt x="17" y="136"/>
                    <a:pt x="15" y="153"/>
                    <a:pt x="27" y="154"/>
                  </a:cubicBezTo>
                  <a:close/>
                  <a:moveTo>
                    <a:pt x="33" y="156"/>
                  </a:moveTo>
                  <a:cubicBezTo>
                    <a:pt x="33" y="156"/>
                    <a:pt x="33" y="156"/>
                    <a:pt x="33" y="156"/>
                  </a:cubicBezTo>
                  <a:cubicBezTo>
                    <a:pt x="34" y="154"/>
                    <a:pt x="36" y="152"/>
                    <a:pt x="37" y="150"/>
                  </a:cubicBezTo>
                  <a:cubicBezTo>
                    <a:pt x="35" y="150"/>
                    <a:pt x="36" y="146"/>
                    <a:pt x="32" y="147"/>
                  </a:cubicBezTo>
                  <a:cubicBezTo>
                    <a:pt x="30" y="149"/>
                    <a:pt x="30" y="156"/>
                    <a:pt x="33" y="156"/>
                  </a:cubicBezTo>
                  <a:close/>
                  <a:moveTo>
                    <a:pt x="32" y="178"/>
                  </a:moveTo>
                  <a:cubicBezTo>
                    <a:pt x="32" y="178"/>
                    <a:pt x="32" y="178"/>
                    <a:pt x="32" y="178"/>
                  </a:cubicBezTo>
                  <a:cubicBezTo>
                    <a:pt x="34" y="176"/>
                    <a:pt x="37" y="171"/>
                    <a:pt x="32" y="170"/>
                  </a:cubicBezTo>
                  <a:cubicBezTo>
                    <a:pt x="30" y="172"/>
                    <a:pt x="28" y="177"/>
                    <a:pt x="32" y="178"/>
                  </a:cubicBezTo>
                  <a:close/>
                  <a:moveTo>
                    <a:pt x="35" y="182"/>
                  </a:moveTo>
                  <a:cubicBezTo>
                    <a:pt x="35" y="182"/>
                    <a:pt x="35" y="182"/>
                    <a:pt x="35" y="182"/>
                  </a:cubicBezTo>
                  <a:cubicBezTo>
                    <a:pt x="39" y="183"/>
                    <a:pt x="40" y="175"/>
                    <a:pt x="36" y="175"/>
                  </a:cubicBezTo>
                  <a:cubicBezTo>
                    <a:pt x="35" y="177"/>
                    <a:pt x="34" y="179"/>
                    <a:pt x="35" y="182"/>
                  </a:cubicBezTo>
                  <a:close/>
                  <a:moveTo>
                    <a:pt x="26" y="189"/>
                  </a:moveTo>
                  <a:cubicBezTo>
                    <a:pt x="26" y="189"/>
                    <a:pt x="26" y="189"/>
                    <a:pt x="26" y="189"/>
                  </a:cubicBezTo>
                  <a:cubicBezTo>
                    <a:pt x="26" y="186"/>
                    <a:pt x="26" y="182"/>
                    <a:pt x="26" y="179"/>
                  </a:cubicBezTo>
                  <a:cubicBezTo>
                    <a:pt x="25" y="179"/>
                    <a:pt x="23" y="179"/>
                    <a:pt x="22" y="179"/>
                  </a:cubicBezTo>
                  <a:cubicBezTo>
                    <a:pt x="22" y="183"/>
                    <a:pt x="18" y="190"/>
                    <a:pt x="26" y="189"/>
                  </a:cubicBezTo>
                  <a:close/>
                  <a:moveTo>
                    <a:pt x="35" y="189"/>
                  </a:moveTo>
                  <a:cubicBezTo>
                    <a:pt x="35" y="189"/>
                    <a:pt x="35" y="189"/>
                    <a:pt x="35" y="189"/>
                  </a:cubicBezTo>
                  <a:cubicBezTo>
                    <a:pt x="39" y="190"/>
                    <a:pt x="40" y="184"/>
                    <a:pt x="36" y="184"/>
                  </a:cubicBezTo>
                  <a:cubicBezTo>
                    <a:pt x="36" y="186"/>
                    <a:pt x="34" y="187"/>
                    <a:pt x="35" y="189"/>
                  </a:cubicBezTo>
                  <a:close/>
                  <a:moveTo>
                    <a:pt x="35" y="213"/>
                  </a:moveTo>
                  <a:cubicBezTo>
                    <a:pt x="35" y="213"/>
                    <a:pt x="35" y="213"/>
                    <a:pt x="35" y="213"/>
                  </a:cubicBezTo>
                  <a:cubicBezTo>
                    <a:pt x="32" y="214"/>
                    <a:pt x="31" y="217"/>
                    <a:pt x="31" y="221"/>
                  </a:cubicBezTo>
                  <a:cubicBezTo>
                    <a:pt x="35" y="222"/>
                    <a:pt x="35" y="220"/>
                    <a:pt x="33" y="226"/>
                  </a:cubicBezTo>
                  <a:cubicBezTo>
                    <a:pt x="42" y="227"/>
                    <a:pt x="38" y="218"/>
                    <a:pt x="37" y="212"/>
                  </a:cubicBezTo>
                  <a:cubicBezTo>
                    <a:pt x="37" y="209"/>
                    <a:pt x="40" y="201"/>
                    <a:pt x="35" y="202"/>
                  </a:cubicBezTo>
                  <a:cubicBezTo>
                    <a:pt x="33" y="205"/>
                    <a:pt x="31" y="211"/>
                    <a:pt x="35" y="213"/>
                  </a:cubicBezTo>
                  <a:close/>
                  <a:moveTo>
                    <a:pt x="50" y="231"/>
                  </a:moveTo>
                  <a:cubicBezTo>
                    <a:pt x="50" y="231"/>
                    <a:pt x="50" y="231"/>
                    <a:pt x="50" y="231"/>
                  </a:cubicBezTo>
                  <a:cubicBezTo>
                    <a:pt x="47" y="230"/>
                    <a:pt x="46" y="228"/>
                    <a:pt x="41" y="229"/>
                  </a:cubicBezTo>
                  <a:cubicBezTo>
                    <a:pt x="39" y="233"/>
                    <a:pt x="49" y="234"/>
                    <a:pt x="50" y="231"/>
                  </a:cubicBezTo>
                  <a:close/>
                  <a:moveTo>
                    <a:pt x="117" y="239"/>
                  </a:moveTo>
                  <a:cubicBezTo>
                    <a:pt x="117" y="239"/>
                    <a:pt x="117" y="239"/>
                    <a:pt x="117" y="239"/>
                  </a:cubicBezTo>
                  <a:cubicBezTo>
                    <a:pt x="91" y="236"/>
                    <a:pt x="60" y="236"/>
                    <a:pt x="36" y="239"/>
                  </a:cubicBezTo>
                  <a:cubicBezTo>
                    <a:pt x="36" y="246"/>
                    <a:pt x="51" y="244"/>
                    <a:pt x="55" y="241"/>
                  </a:cubicBezTo>
                  <a:cubicBezTo>
                    <a:pt x="73" y="246"/>
                    <a:pt x="98" y="239"/>
                    <a:pt x="125" y="241"/>
                  </a:cubicBezTo>
                  <a:cubicBezTo>
                    <a:pt x="124" y="238"/>
                    <a:pt x="120" y="239"/>
                    <a:pt x="117" y="239"/>
                  </a:cubicBezTo>
                  <a:close/>
                  <a:moveTo>
                    <a:pt x="135" y="241"/>
                  </a:moveTo>
                  <a:cubicBezTo>
                    <a:pt x="135" y="241"/>
                    <a:pt x="135" y="241"/>
                    <a:pt x="135" y="241"/>
                  </a:cubicBezTo>
                  <a:cubicBezTo>
                    <a:pt x="136" y="241"/>
                    <a:pt x="137" y="241"/>
                    <a:pt x="137" y="241"/>
                  </a:cubicBezTo>
                  <a:cubicBezTo>
                    <a:pt x="139" y="238"/>
                    <a:pt x="133" y="237"/>
                    <a:pt x="134" y="240"/>
                  </a:cubicBezTo>
                  <a:cubicBezTo>
                    <a:pt x="134" y="240"/>
                    <a:pt x="135" y="240"/>
                    <a:pt x="135" y="241"/>
                  </a:cubicBezTo>
                  <a:close/>
                  <a:moveTo>
                    <a:pt x="131" y="246"/>
                  </a:moveTo>
                  <a:cubicBezTo>
                    <a:pt x="131" y="246"/>
                    <a:pt x="131" y="246"/>
                    <a:pt x="131" y="246"/>
                  </a:cubicBezTo>
                  <a:cubicBezTo>
                    <a:pt x="141" y="247"/>
                    <a:pt x="162" y="249"/>
                    <a:pt x="177" y="246"/>
                  </a:cubicBezTo>
                  <a:cubicBezTo>
                    <a:pt x="160" y="244"/>
                    <a:pt x="147" y="243"/>
                    <a:pt x="131" y="246"/>
                  </a:cubicBezTo>
                  <a:close/>
                  <a:moveTo>
                    <a:pt x="44" y="249"/>
                  </a:moveTo>
                  <a:cubicBezTo>
                    <a:pt x="44" y="249"/>
                    <a:pt x="44" y="249"/>
                    <a:pt x="44" y="249"/>
                  </a:cubicBezTo>
                  <a:cubicBezTo>
                    <a:pt x="45" y="249"/>
                    <a:pt x="46" y="249"/>
                    <a:pt x="47" y="249"/>
                  </a:cubicBezTo>
                  <a:cubicBezTo>
                    <a:pt x="47" y="248"/>
                    <a:pt x="47" y="247"/>
                    <a:pt x="47" y="246"/>
                  </a:cubicBezTo>
                  <a:cubicBezTo>
                    <a:pt x="46" y="246"/>
                    <a:pt x="45" y="246"/>
                    <a:pt x="44" y="246"/>
                  </a:cubicBezTo>
                  <a:cubicBezTo>
                    <a:pt x="44" y="247"/>
                    <a:pt x="44" y="248"/>
                    <a:pt x="44" y="249"/>
                  </a:cubicBezTo>
                  <a:close/>
                  <a:moveTo>
                    <a:pt x="113" y="250"/>
                  </a:moveTo>
                  <a:cubicBezTo>
                    <a:pt x="113" y="250"/>
                    <a:pt x="113" y="250"/>
                    <a:pt x="113" y="250"/>
                  </a:cubicBezTo>
                  <a:cubicBezTo>
                    <a:pt x="112" y="249"/>
                    <a:pt x="109" y="249"/>
                    <a:pt x="106" y="249"/>
                  </a:cubicBezTo>
                  <a:cubicBezTo>
                    <a:pt x="104" y="253"/>
                    <a:pt x="113" y="252"/>
                    <a:pt x="113" y="250"/>
                  </a:cubicBezTo>
                  <a:close/>
                  <a:moveTo>
                    <a:pt x="159" y="251"/>
                  </a:moveTo>
                  <a:cubicBezTo>
                    <a:pt x="159" y="251"/>
                    <a:pt x="159" y="251"/>
                    <a:pt x="159" y="251"/>
                  </a:cubicBezTo>
                  <a:cubicBezTo>
                    <a:pt x="143" y="251"/>
                    <a:pt x="121" y="253"/>
                    <a:pt x="115" y="250"/>
                  </a:cubicBezTo>
                  <a:cubicBezTo>
                    <a:pt x="116" y="254"/>
                    <a:pt x="110" y="252"/>
                    <a:pt x="110" y="254"/>
                  </a:cubicBezTo>
                  <a:cubicBezTo>
                    <a:pt x="87" y="250"/>
                    <a:pt x="64" y="251"/>
                    <a:pt x="44" y="253"/>
                  </a:cubicBezTo>
                  <a:cubicBezTo>
                    <a:pt x="47" y="260"/>
                    <a:pt x="58" y="258"/>
                    <a:pt x="66" y="258"/>
                  </a:cubicBezTo>
                  <a:cubicBezTo>
                    <a:pt x="105" y="258"/>
                    <a:pt x="142" y="254"/>
                    <a:pt x="174" y="256"/>
                  </a:cubicBezTo>
                  <a:cubicBezTo>
                    <a:pt x="179" y="255"/>
                    <a:pt x="176" y="262"/>
                    <a:pt x="181" y="260"/>
                  </a:cubicBezTo>
                  <a:cubicBezTo>
                    <a:pt x="182" y="250"/>
                    <a:pt x="166" y="252"/>
                    <a:pt x="159" y="251"/>
                  </a:cubicBezTo>
                  <a:close/>
                  <a:moveTo>
                    <a:pt x="93" y="263"/>
                  </a:moveTo>
                  <a:cubicBezTo>
                    <a:pt x="93" y="263"/>
                    <a:pt x="93" y="263"/>
                    <a:pt x="93" y="263"/>
                  </a:cubicBezTo>
                  <a:cubicBezTo>
                    <a:pt x="103" y="262"/>
                    <a:pt x="115" y="264"/>
                    <a:pt x="121" y="260"/>
                  </a:cubicBezTo>
                  <a:cubicBezTo>
                    <a:pt x="113" y="258"/>
                    <a:pt x="99" y="259"/>
                    <a:pt x="93" y="263"/>
                  </a:cubicBezTo>
                  <a:close/>
                  <a:moveTo>
                    <a:pt x="122" y="262"/>
                  </a:moveTo>
                  <a:cubicBezTo>
                    <a:pt x="122" y="262"/>
                    <a:pt x="122" y="262"/>
                    <a:pt x="122" y="262"/>
                  </a:cubicBezTo>
                  <a:cubicBezTo>
                    <a:pt x="126" y="262"/>
                    <a:pt x="128" y="259"/>
                    <a:pt x="131" y="262"/>
                  </a:cubicBezTo>
                  <a:cubicBezTo>
                    <a:pt x="132" y="257"/>
                    <a:pt x="122" y="258"/>
                    <a:pt x="122" y="262"/>
                  </a:cubicBezTo>
                  <a:close/>
                  <a:moveTo>
                    <a:pt x="55" y="263"/>
                  </a:moveTo>
                  <a:cubicBezTo>
                    <a:pt x="55" y="263"/>
                    <a:pt x="55" y="263"/>
                    <a:pt x="55" y="263"/>
                  </a:cubicBezTo>
                  <a:cubicBezTo>
                    <a:pt x="57" y="263"/>
                    <a:pt x="58" y="262"/>
                    <a:pt x="59" y="260"/>
                  </a:cubicBezTo>
                  <a:cubicBezTo>
                    <a:pt x="57" y="260"/>
                    <a:pt x="54" y="260"/>
                    <a:pt x="55" y="263"/>
                  </a:cubicBezTo>
                  <a:close/>
                  <a:moveTo>
                    <a:pt x="92" y="262"/>
                  </a:moveTo>
                  <a:cubicBezTo>
                    <a:pt x="92" y="262"/>
                    <a:pt x="92" y="262"/>
                    <a:pt x="92" y="262"/>
                  </a:cubicBezTo>
                  <a:cubicBezTo>
                    <a:pt x="90" y="262"/>
                    <a:pt x="84" y="260"/>
                    <a:pt x="84" y="263"/>
                  </a:cubicBezTo>
                  <a:cubicBezTo>
                    <a:pt x="86" y="262"/>
                    <a:pt x="92" y="264"/>
                    <a:pt x="92" y="262"/>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0" name="矩形 9"/>
            <p:cNvSpPr/>
            <p:nvPr/>
          </p:nvSpPr>
          <p:spPr>
            <a:xfrm>
              <a:off x="5911558" y="2533799"/>
              <a:ext cx="751561" cy="142192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20558B"/>
                  </a:solidFill>
                  <a:cs typeface="+mn-ea"/>
                  <a:sym typeface="+mn-lt"/>
                </a:rPr>
                <a:t>标题文字</a:t>
              </a:r>
              <a:endParaRPr lang="en-US" altLang="zh-CN" b="1" dirty="0">
                <a:solidFill>
                  <a:srgbClr val="20558B"/>
                </a:solidFill>
                <a:cs typeface="+mn-ea"/>
                <a:sym typeface="+mn-lt"/>
              </a:endParaRPr>
            </a:p>
            <a:p>
              <a:pPr algn="ctr">
                <a:lnSpc>
                  <a:spcPct val="120000"/>
                </a:lnSpc>
              </a:pPr>
              <a:r>
                <a:rPr lang="zh-CN" altLang="en-US" b="1" dirty="0">
                  <a:solidFill>
                    <a:srgbClr val="20558B"/>
                  </a:solidFill>
                  <a:cs typeface="+mn-ea"/>
                  <a:sym typeface="+mn-lt"/>
                </a:rPr>
                <a:t>添加此处</a:t>
              </a:r>
            </a:p>
          </p:txBody>
        </p:sp>
      </p:grpSp>
      <p:grpSp>
        <p:nvGrpSpPr>
          <p:cNvPr id="17" name="组合 16"/>
          <p:cNvGrpSpPr/>
          <p:nvPr/>
        </p:nvGrpSpPr>
        <p:grpSpPr>
          <a:xfrm>
            <a:off x="7317536" y="2317630"/>
            <a:ext cx="1655358" cy="2165590"/>
            <a:chOff x="7317536" y="2317630"/>
            <a:chExt cx="1655358" cy="2165590"/>
          </a:xfrm>
        </p:grpSpPr>
        <p:sp>
          <p:nvSpPr>
            <p:cNvPr id="5" name="Freeform 5"/>
            <p:cNvSpPr>
              <a:spLocks noEditPoints="1"/>
            </p:cNvSpPr>
            <p:nvPr/>
          </p:nvSpPr>
          <p:spPr bwMode="auto">
            <a:xfrm>
              <a:off x="7317536" y="2317630"/>
              <a:ext cx="1655358" cy="2165590"/>
            </a:xfrm>
            <a:custGeom>
              <a:avLst/>
              <a:gdLst>
                <a:gd name="T0" fmla="*/ 163 w 211"/>
                <a:gd name="T1" fmla="*/ 267 h 277"/>
                <a:gd name="T2" fmla="*/ 12 w 211"/>
                <a:gd name="T3" fmla="*/ 218 h 277"/>
                <a:gd name="T4" fmla="*/ 19 w 211"/>
                <a:gd name="T5" fmla="*/ 128 h 277"/>
                <a:gd name="T6" fmla="*/ 30 w 211"/>
                <a:gd name="T7" fmla="*/ 10 h 277"/>
                <a:gd name="T8" fmla="*/ 209 w 211"/>
                <a:gd name="T9" fmla="*/ 74 h 277"/>
                <a:gd name="T10" fmla="*/ 46 w 211"/>
                <a:gd name="T11" fmla="*/ 25 h 277"/>
                <a:gd name="T12" fmla="*/ 47 w 211"/>
                <a:gd name="T13" fmla="*/ 61 h 277"/>
                <a:gd name="T14" fmla="*/ 46 w 211"/>
                <a:gd name="T15" fmla="*/ 90 h 277"/>
                <a:gd name="T16" fmla="*/ 45 w 211"/>
                <a:gd name="T17" fmla="*/ 124 h 277"/>
                <a:gd name="T18" fmla="*/ 45 w 211"/>
                <a:gd name="T19" fmla="*/ 159 h 277"/>
                <a:gd name="T20" fmla="*/ 44 w 211"/>
                <a:gd name="T21" fmla="*/ 189 h 277"/>
                <a:gd name="T22" fmla="*/ 44 w 211"/>
                <a:gd name="T23" fmla="*/ 197 h 277"/>
                <a:gd name="T24" fmla="*/ 131 w 211"/>
                <a:gd name="T25" fmla="*/ 230 h 277"/>
                <a:gd name="T26" fmla="*/ 202 w 211"/>
                <a:gd name="T27" fmla="*/ 90 h 277"/>
                <a:gd name="T28" fmla="*/ 38 w 211"/>
                <a:gd name="T29" fmla="*/ 25 h 277"/>
                <a:gd name="T30" fmla="*/ 38 w 211"/>
                <a:gd name="T31" fmla="*/ 25 h 277"/>
                <a:gd name="T32" fmla="*/ 51 w 211"/>
                <a:gd name="T33" fmla="*/ 32 h 277"/>
                <a:gd name="T34" fmla="*/ 41 w 211"/>
                <a:gd name="T35" fmla="*/ 44 h 277"/>
                <a:gd name="T36" fmla="*/ 25 w 211"/>
                <a:gd name="T37" fmla="*/ 57 h 277"/>
                <a:gd name="T38" fmla="*/ 36 w 211"/>
                <a:gd name="T39" fmla="*/ 58 h 277"/>
                <a:gd name="T40" fmla="*/ 26 w 211"/>
                <a:gd name="T41" fmla="*/ 83 h 277"/>
                <a:gd name="T42" fmla="*/ 35 w 211"/>
                <a:gd name="T43" fmla="*/ 77 h 277"/>
                <a:gd name="T44" fmla="*/ 33 w 211"/>
                <a:gd name="T45" fmla="*/ 88 h 277"/>
                <a:gd name="T46" fmla="*/ 33 w 211"/>
                <a:gd name="T47" fmla="*/ 107 h 277"/>
                <a:gd name="T48" fmla="*/ 19 w 211"/>
                <a:gd name="T49" fmla="*/ 113 h 277"/>
                <a:gd name="T50" fmla="*/ 19 w 211"/>
                <a:gd name="T51" fmla="*/ 113 h 277"/>
                <a:gd name="T52" fmla="*/ 37 w 211"/>
                <a:gd name="T53" fmla="*/ 107 h 277"/>
                <a:gd name="T54" fmla="*/ 14 w 211"/>
                <a:gd name="T55" fmla="*/ 116 h 277"/>
                <a:gd name="T56" fmla="*/ 40 w 211"/>
                <a:gd name="T57" fmla="*/ 124 h 277"/>
                <a:gd name="T58" fmla="*/ 33 w 211"/>
                <a:gd name="T59" fmla="*/ 143 h 277"/>
                <a:gd name="T60" fmla="*/ 27 w 211"/>
                <a:gd name="T61" fmla="*/ 154 h 277"/>
                <a:gd name="T62" fmla="*/ 33 w 211"/>
                <a:gd name="T63" fmla="*/ 156 h 277"/>
                <a:gd name="T64" fmla="*/ 32 w 211"/>
                <a:gd name="T65" fmla="*/ 178 h 277"/>
                <a:gd name="T66" fmla="*/ 35 w 211"/>
                <a:gd name="T67" fmla="*/ 182 h 277"/>
                <a:gd name="T68" fmla="*/ 26 w 211"/>
                <a:gd name="T69" fmla="*/ 189 h 277"/>
                <a:gd name="T70" fmla="*/ 26 w 211"/>
                <a:gd name="T71" fmla="*/ 189 h 277"/>
                <a:gd name="T72" fmla="*/ 35 w 211"/>
                <a:gd name="T73" fmla="*/ 189 h 277"/>
                <a:gd name="T74" fmla="*/ 33 w 211"/>
                <a:gd name="T75" fmla="*/ 226 h 277"/>
                <a:gd name="T76" fmla="*/ 50 w 211"/>
                <a:gd name="T77" fmla="*/ 231 h 277"/>
                <a:gd name="T78" fmla="*/ 117 w 211"/>
                <a:gd name="T79" fmla="*/ 239 h 277"/>
                <a:gd name="T80" fmla="*/ 125 w 211"/>
                <a:gd name="T81" fmla="*/ 241 h 277"/>
                <a:gd name="T82" fmla="*/ 137 w 211"/>
                <a:gd name="T83" fmla="*/ 241 h 277"/>
                <a:gd name="T84" fmla="*/ 131 w 211"/>
                <a:gd name="T85" fmla="*/ 246 h 277"/>
                <a:gd name="T86" fmla="*/ 44 w 211"/>
                <a:gd name="T87" fmla="*/ 249 h 277"/>
                <a:gd name="T88" fmla="*/ 44 w 211"/>
                <a:gd name="T89" fmla="*/ 249 h 277"/>
                <a:gd name="T90" fmla="*/ 113 w 211"/>
                <a:gd name="T91" fmla="*/ 250 h 277"/>
                <a:gd name="T92" fmla="*/ 110 w 211"/>
                <a:gd name="T93" fmla="*/ 254 h 277"/>
                <a:gd name="T94" fmla="*/ 181 w 211"/>
                <a:gd name="T95" fmla="*/ 260 h 277"/>
                <a:gd name="T96" fmla="*/ 121 w 211"/>
                <a:gd name="T97" fmla="*/ 260 h 277"/>
                <a:gd name="T98" fmla="*/ 131 w 211"/>
                <a:gd name="T99" fmla="*/ 262 h 277"/>
                <a:gd name="T100" fmla="*/ 59 w 211"/>
                <a:gd name="T101" fmla="*/ 260 h 277"/>
                <a:gd name="T102" fmla="*/ 84 w 211"/>
                <a:gd name="T103" fmla="*/ 263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1" h="277">
                  <a:moveTo>
                    <a:pt x="200" y="227"/>
                  </a:moveTo>
                  <a:cubicBezTo>
                    <a:pt x="196" y="229"/>
                    <a:pt x="193" y="231"/>
                    <a:pt x="188" y="232"/>
                  </a:cubicBezTo>
                  <a:cubicBezTo>
                    <a:pt x="188" y="243"/>
                    <a:pt x="190" y="256"/>
                    <a:pt x="187" y="264"/>
                  </a:cubicBezTo>
                  <a:cubicBezTo>
                    <a:pt x="181" y="273"/>
                    <a:pt x="175" y="268"/>
                    <a:pt x="163" y="267"/>
                  </a:cubicBezTo>
                  <a:cubicBezTo>
                    <a:pt x="134" y="264"/>
                    <a:pt x="72" y="277"/>
                    <a:pt x="47" y="267"/>
                  </a:cubicBezTo>
                  <a:cubicBezTo>
                    <a:pt x="38" y="263"/>
                    <a:pt x="32" y="251"/>
                    <a:pt x="27" y="246"/>
                  </a:cubicBezTo>
                  <a:cubicBezTo>
                    <a:pt x="27" y="242"/>
                    <a:pt x="27" y="238"/>
                    <a:pt x="27" y="234"/>
                  </a:cubicBezTo>
                  <a:cubicBezTo>
                    <a:pt x="26" y="227"/>
                    <a:pt x="14" y="226"/>
                    <a:pt x="12" y="218"/>
                  </a:cubicBezTo>
                  <a:cubicBezTo>
                    <a:pt x="9" y="209"/>
                    <a:pt x="13" y="203"/>
                    <a:pt x="19" y="197"/>
                  </a:cubicBezTo>
                  <a:cubicBezTo>
                    <a:pt x="8" y="188"/>
                    <a:pt x="8" y="167"/>
                    <a:pt x="23" y="163"/>
                  </a:cubicBezTo>
                  <a:cubicBezTo>
                    <a:pt x="23" y="158"/>
                    <a:pt x="14" y="160"/>
                    <a:pt x="13" y="156"/>
                  </a:cubicBezTo>
                  <a:cubicBezTo>
                    <a:pt x="0" y="149"/>
                    <a:pt x="10" y="131"/>
                    <a:pt x="19" y="128"/>
                  </a:cubicBezTo>
                  <a:cubicBezTo>
                    <a:pt x="1" y="123"/>
                    <a:pt x="4" y="99"/>
                    <a:pt x="19" y="93"/>
                  </a:cubicBezTo>
                  <a:cubicBezTo>
                    <a:pt x="13" y="87"/>
                    <a:pt x="0" y="73"/>
                    <a:pt x="16" y="64"/>
                  </a:cubicBezTo>
                  <a:cubicBezTo>
                    <a:pt x="2" y="52"/>
                    <a:pt x="10" y="30"/>
                    <a:pt x="27" y="28"/>
                  </a:cubicBezTo>
                  <a:cubicBezTo>
                    <a:pt x="26" y="20"/>
                    <a:pt x="30" y="17"/>
                    <a:pt x="30" y="10"/>
                  </a:cubicBezTo>
                  <a:cubicBezTo>
                    <a:pt x="37" y="4"/>
                    <a:pt x="41" y="0"/>
                    <a:pt x="54" y="1"/>
                  </a:cubicBezTo>
                  <a:cubicBezTo>
                    <a:pt x="84" y="4"/>
                    <a:pt x="111" y="1"/>
                    <a:pt x="139" y="3"/>
                  </a:cubicBezTo>
                  <a:cubicBezTo>
                    <a:pt x="159" y="4"/>
                    <a:pt x="193" y="8"/>
                    <a:pt x="200" y="19"/>
                  </a:cubicBezTo>
                  <a:cubicBezTo>
                    <a:pt x="205" y="28"/>
                    <a:pt x="207" y="60"/>
                    <a:pt x="209" y="74"/>
                  </a:cubicBezTo>
                  <a:cubicBezTo>
                    <a:pt x="211" y="103"/>
                    <a:pt x="207" y="128"/>
                    <a:pt x="206" y="159"/>
                  </a:cubicBezTo>
                  <a:cubicBezTo>
                    <a:pt x="205" y="182"/>
                    <a:pt x="204" y="206"/>
                    <a:pt x="200" y="227"/>
                  </a:cubicBezTo>
                  <a:close/>
                  <a:moveTo>
                    <a:pt x="46" y="25"/>
                  </a:moveTo>
                  <a:cubicBezTo>
                    <a:pt x="46" y="25"/>
                    <a:pt x="46" y="25"/>
                    <a:pt x="46" y="25"/>
                  </a:cubicBezTo>
                  <a:cubicBezTo>
                    <a:pt x="50" y="27"/>
                    <a:pt x="56" y="27"/>
                    <a:pt x="61" y="27"/>
                  </a:cubicBezTo>
                  <a:cubicBezTo>
                    <a:pt x="67" y="33"/>
                    <a:pt x="66" y="48"/>
                    <a:pt x="54" y="47"/>
                  </a:cubicBezTo>
                  <a:cubicBezTo>
                    <a:pt x="49" y="46"/>
                    <a:pt x="53" y="37"/>
                    <a:pt x="47" y="37"/>
                  </a:cubicBezTo>
                  <a:cubicBezTo>
                    <a:pt x="45" y="44"/>
                    <a:pt x="43" y="52"/>
                    <a:pt x="47" y="61"/>
                  </a:cubicBezTo>
                  <a:cubicBezTo>
                    <a:pt x="55" y="64"/>
                    <a:pt x="55" y="59"/>
                    <a:pt x="61" y="58"/>
                  </a:cubicBezTo>
                  <a:cubicBezTo>
                    <a:pt x="69" y="65"/>
                    <a:pt x="62" y="78"/>
                    <a:pt x="52" y="79"/>
                  </a:cubicBezTo>
                  <a:cubicBezTo>
                    <a:pt x="49" y="74"/>
                    <a:pt x="56" y="66"/>
                    <a:pt x="47" y="66"/>
                  </a:cubicBezTo>
                  <a:cubicBezTo>
                    <a:pt x="44" y="68"/>
                    <a:pt x="44" y="83"/>
                    <a:pt x="46" y="90"/>
                  </a:cubicBezTo>
                  <a:cubicBezTo>
                    <a:pt x="53" y="94"/>
                    <a:pt x="57" y="89"/>
                    <a:pt x="64" y="89"/>
                  </a:cubicBezTo>
                  <a:cubicBezTo>
                    <a:pt x="72" y="97"/>
                    <a:pt x="64" y="112"/>
                    <a:pt x="54" y="113"/>
                  </a:cubicBezTo>
                  <a:cubicBezTo>
                    <a:pt x="50" y="109"/>
                    <a:pt x="57" y="94"/>
                    <a:pt x="46" y="97"/>
                  </a:cubicBezTo>
                  <a:cubicBezTo>
                    <a:pt x="43" y="103"/>
                    <a:pt x="46" y="116"/>
                    <a:pt x="45" y="124"/>
                  </a:cubicBezTo>
                  <a:cubicBezTo>
                    <a:pt x="52" y="127"/>
                    <a:pt x="55" y="129"/>
                    <a:pt x="61" y="124"/>
                  </a:cubicBezTo>
                  <a:cubicBezTo>
                    <a:pt x="70" y="130"/>
                    <a:pt x="66" y="147"/>
                    <a:pt x="54" y="147"/>
                  </a:cubicBezTo>
                  <a:cubicBezTo>
                    <a:pt x="51" y="142"/>
                    <a:pt x="56" y="129"/>
                    <a:pt x="45" y="131"/>
                  </a:cubicBezTo>
                  <a:cubicBezTo>
                    <a:pt x="46" y="141"/>
                    <a:pt x="42" y="150"/>
                    <a:pt x="45" y="159"/>
                  </a:cubicBezTo>
                  <a:cubicBezTo>
                    <a:pt x="49" y="162"/>
                    <a:pt x="58" y="162"/>
                    <a:pt x="63" y="159"/>
                  </a:cubicBezTo>
                  <a:cubicBezTo>
                    <a:pt x="70" y="166"/>
                    <a:pt x="66" y="183"/>
                    <a:pt x="52" y="180"/>
                  </a:cubicBezTo>
                  <a:cubicBezTo>
                    <a:pt x="50" y="175"/>
                    <a:pt x="55" y="168"/>
                    <a:pt x="45" y="169"/>
                  </a:cubicBezTo>
                  <a:cubicBezTo>
                    <a:pt x="41" y="172"/>
                    <a:pt x="42" y="185"/>
                    <a:pt x="44" y="189"/>
                  </a:cubicBezTo>
                  <a:cubicBezTo>
                    <a:pt x="49" y="192"/>
                    <a:pt x="60" y="190"/>
                    <a:pt x="64" y="194"/>
                  </a:cubicBezTo>
                  <a:cubicBezTo>
                    <a:pt x="64" y="203"/>
                    <a:pt x="64" y="213"/>
                    <a:pt x="56" y="213"/>
                  </a:cubicBezTo>
                  <a:cubicBezTo>
                    <a:pt x="51" y="211"/>
                    <a:pt x="51" y="201"/>
                    <a:pt x="54" y="197"/>
                  </a:cubicBezTo>
                  <a:cubicBezTo>
                    <a:pt x="50" y="197"/>
                    <a:pt x="47" y="197"/>
                    <a:pt x="44" y="197"/>
                  </a:cubicBezTo>
                  <a:cubicBezTo>
                    <a:pt x="42" y="204"/>
                    <a:pt x="43" y="212"/>
                    <a:pt x="45" y="221"/>
                  </a:cubicBezTo>
                  <a:cubicBezTo>
                    <a:pt x="49" y="223"/>
                    <a:pt x="54" y="224"/>
                    <a:pt x="56" y="226"/>
                  </a:cubicBezTo>
                  <a:cubicBezTo>
                    <a:pt x="61" y="230"/>
                    <a:pt x="80" y="228"/>
                    <a:pt x="89" y="229"/>
                  </a:cubicBezTo>
                  <a:cubicBezTo>
                    <a:pt x="102" y="229"/>
                    <a:pt x="117" y="229"/>
                    <a:pt x="131" y="230"/>
                  </a:cubicBezTo>
                  <a:cubicBezTo>
                    <a:pt x="147" y="230"/>
                    <a:pt x="166" y="232"/>
                    <a:pt x="178" y="230"/>
                  </a:cubicBezTo>
                  <a:cubicBezTo>
                    <a:pt x="183" y="229"/>
                    <a:pt x="186" y="223"/>
                    <a:pt x="191" y="226"/>
                  </a:cubicBezTo>
                  <a:cubicBezTo>
                    <a:pt x="198" y="200"/>
                    <a:pt x="197" y="171"/>
                    <a:pt x="198" y="142"/>
                  </a:cubicBezTo>
                  <a:cubicBezTo>
                    <a:pt x="199" y="124"/>
                    <a:pt x="203" y="107"/>
                    <a:pt x="202" y="90"/>
                  </a:cubicBezTo>
                  <a:cubicBezTo>
                    <a:pt x="201" y="68"/>
                    <a:pt x="197" y="45"/>
                    <a:pt x="193" y="23"/>
                  </a:cubicBezTo>
                  <a:cubicBezTo>
                    <a:pt x="157" y="4"/>
                    <a:pt x="97" y="9"/>
                    <a:pt x="47" y="6"/>
                  </a:cubicBezTo>
                  <a:cubicBezTo>
                    <a:pt x="48" y="14"/>
                    <a:pt x="46" y="19"/>
                    <a:pt x="46" y="25"/>
                  </a:cubicBezTo>
                  <a:close/>
                  <a:moveTo>
                    <a:pt x="38" y="25"/>
                  </a:moveTo>
                  <a:cubicBezTo>
                    <a:pt x="38" y="25"/>
                    <a:pt x="38" y="25"/>
                    <a:pt x="38" y="25"/>
                  </a:cubicBezTo>
                  <a:cubicBezTo>
                    <a:pt x="42" y="26"/>
                    <a:pt x="43" y="24"/>
                    <a:pt x="42" y="20"/>
                  </a:cubicBezTo>
                  <a:cubicBezTo>
                    <a:pt x="41" y="20"/>
                    <a:pt x="40" y="20"/>
                    <a:pt x="38" y="20"/>
                  </a:cubicBezTo>
                  <a:cubicBezTo>
                    <a:pt x="38" y="22"/>
                    <a:pt x="38" y="24"/>
                    <a:pt x="38" y="25"/>
                  </a:cubicBezTo>
                  <a:close/>
                  <a:moveTo>
                    <a:pt x="51" y="32"/>
                  </a:moveTo>
                  <a:cubicBezTo>
                    <a:pt x="51" y="32"/>
                    <a:pt x="51" y="32"/>
                    <a:pt x="51" y="32"/>
                  </a:cubicBezTo>
                  <a:cubicBezTo>
                    <a:pt x="50" y="32"/>
                    <a:pt x="49" y="30"/>
                    <a:pt x="47" y="31"/>
                  </a:cubicBezTo>
                  <a:cubicBezTo>
                    <a:pt x="45" y="34"/>
                    <a:pt x="52" y="34"/>
                    <a:pt x="51" y="32"/>
                  </a:cubicBezTo>
                  <a:close/>
                  <a:moveTo>
                    <a:pt x="38" y="42"/>
                  </a:moveTo>
                  <a:cubicBezTo>
                    <a:pt x="38" y="42"/>
                    <a:pt x="38" y="42"/>
                    <a:pt x="38" y="42"/>
                  </a:cubicBezTo>
                  <a:cubicBezTo>
                    <a:pt x="35" y="44"/>
                    <a:pt x="34" y="47"/>
                    <a:pt x="33" y="51"/>
                  </a:cubicBezTo>
                  <a:cubicBezTo>
                    <a:pt x="36" y="53"/>
                    <a:pt x="40" y="48"/>
                    <a:pt x="41" y="44"/>
                  </a:cubicBezTo>
                  <a:cubicBezTo>
                    <a:pt x="39" y="42"/>
                    <a:pt x="40" y="36"/>
                    <a:pt x="35" y="37"/>
                  </a:cubicBezTo>
                  <a:cubicBezTo>
                    <a:pt x="33" y="42"/>
                    <a:pt x="38" y="40"/>
                    <a:pt x="38" y="42"/>
                  </a:cubicBezTo>
                  <a:close/>
                  <a:moveTo>
                    <a:pt x="25" y="57"/>
                  </a:moveTo>
                  <a:cubicBezTo>
                    <a:pt x="25" y="57"/>
                    <a:pt x="25" y="57"/>
                    <a:pt x="25" y="57"/>
                  </a:cubicBezTo>
                  <a:cubicBezTo>
                    <a:pt x="27" y="53"/>
                    <a:pt x="27" y="42"/>
                    <a:pt x="25" y="38"/>
                  </a:cubicBezTo>
                  <a:cubicBezTo>
                    <a:pt x="13" y="39"/>
                    <a:pt x="14" y="56"/>
                    <a:pt x="25" y="57"/>
                  </a:cubicBezTo>
                  <a:close/>
                  <a:moveTo>
                    <a:pt x="36" y="58"/>
                  </a:moveTo>
                  <a:cubicBezTo>
                    <a:pt x="36" y="58"/>
                    <a:pt x="36" y="58"/>
                    <a:pt x="36" y="58"/>
                  </a:cubicBezTo>
                  <a:cubicBezTo>
                    <a:pt x="39" y="58"/>
                    <a:pt x="41" y="57"/>
                    <a:pt x="41" y="53"/>
                  </a:cubicBezTo>
                  <a:cubicBezTo>
                    <a:pt x="39" y="53"/>
                    <a:pt x="39" y="52"/>
                    <a:pt x="37" y="52"/>
                  </a:cubicBezTo>
                  <a:cubicBezTo>
                    <a:pt x="37" y="55"/>
                    <a:pt x="34" y="56"/>
                    <a:pt x="36" y="58"/>
                  </a:cubicBezTo>
                  <a:close/>
                  <a:moveTo>
                    <a:pt x="26" y="83"/>
                  </a:moveTo>
                  <a:cubicBezTo>
                    <a:pt x="26" y="83"/>
                    <a:pt x="26" y="83"/>
                    <a:pt x="26" y="83"/>
                  </a:cubicBezTo>
                  <a:cubicBezTo>
                    <a:pt x="25" y="77"/>
                    <a:pt x="29" y="66"/>
                    <a:pt x="22" y="66"/>
                  </a:cubicBezTo>
                  <a:cubicBezTo>
                    <a:pt x="16" y="70"/>
                    <a:pt x="18" y="82"/>
                    <a:pt x="26" y="83"/>
                  </a:cubicBezTo>
                  <a:close/>
                  <a:moveTo>
                    <a:pt x="35" y="77"/>
                  </a:moveTo>
                  <a:cubicBezTo>
                    <a:pt x="35" y="77"/>
                    <a:pt x="35" y="77"/>
                    <a:pt x="35" y="77"/>
                  </a:cubicBezTo>
                  <a:cubicBezTo>
                    <a:pt x="38" y="78"/>
                    <a:pt x="43" y="70"/>
                    <a:pt x="37" y="70"/>
                  </a:cubicBezTo>
                  <a:cubicBezTo>
                    <a:pt x="38" y="74"/>
                    <a:pt x="33" y="73"/>
                    <a:pt x="35" y="77"/>
                  </a:cubicBezTo>
                  <a:close/>
                  <a:moveTo>
                    <a:pt x="33" y="88"/>
                  </a:moveTo>
                  <a:cubicBezTo>
                    <a:pt x="33" y="88"/>
                    <a:pt x="33" y="88"/>
                    <a:pt x="33" y="88"/>
                  </a:cubicBezTo>
                  <a:cubicBezTo>
                    <a:pt x="38" y="87"/>
                    <a:pt x="40" y="84"/>
                    <a:pt x="40" y="79"/>
                  </a:cubicBezTo>
                  <a:cubicBezTo>
                    <a:pt x="36" y="80"/>
                    <a:pt x="33" y="82"/>
                    <a:pt x="33" y="88"/>
                  </a:cubicBezTo>
                  <a:close/>
                  <a:moveTo>
                    <a:pt x="33" y="107"/>
                  </a:moveTo>
                  <a:cubicBezTo>
                    <a:pt x="33" y="107"/>
                    <a:pt x="33" y="107"/>
                    <a:pt x="33" y="107"/>
                  </a:cubicBezTo>
                  <a:cubicBezTo>
                    <a:pt x="38" y="106"/>
                    <a:pt x="41" y="104"/>
                    <a:pt x="40" y="98"/>
                  </a:cubicBezTo>
                  <a:cubicBezTo>
                    <a:pt x="35" y="98"/>
                    <a:pt x="34" y="102"/>
                    <a:pt x="33" y="107"/>
                  </a:cubicBezTo>
                  <a:close/>
                  <a:moveTo>
                    <a:pt x="19" y="113"/>
                  </a:moveTo>
                  <a:cubicBezTo>
                    <a:pt x="19" y="113"/>
                    <a:pt x="19" y="113"/>
                    <a:pt x="19" y="113"/>
                  </a:cubicBezTo>
                  <a:cubicBezTo>
                    <a:pt x="22" y="114"/>
                    <a:pt x="26" y="119"/>
                    <a:pt x="28" y="116"/>
                  </a:cubicBezTo>
                  <a:cubicBezTo>
                    <a:pt x="25" y="113"/>
                    <a:pt x="28" y="105"/>
                    <a:pt x="27" y="100"/>
                  </a:cubicBezTo>
                  <a:cubicBezTo>
                    <a:pt x="21" y="101"/>
                    <a:pt x="19" y="106"/>
                    <a:pt x="19" y="113"/>
                  </a:cubicBezTo>
                  <a:close/>
                  <a:moveTo>
                    <a:pt x="32" y="121"/>
                  </a:moveTo>
                  <a:cubicBezTo>
                    <a:pt x="32" y="121"/>
                    <a:pt x="32" y="121"/>
                    <a:pt x="32" y="121"/>
                  </a:cubicBezTo>
                  <a:cubicBezTo>
                    <a:pt x="37" y="119"/>
                    <a:pt x="40" y="115"/>
                    <a:pt x="41" y="109"/>
                  </a:cubicBezTo>
                  <a:cubicBezTo>
                    <a:pt x="39" y="109"/>
                    <a:pt x="40" y="106"/>
                    <a:pt x="37" y="107"/>
                  </a:cubicBezTo>
                  <a:cubicBezTo>
                    <a:pt x="36" y="111"/>
                    <a:pt x="30" y="113"/>
                    <a:pt x="32" y="121"/>
                  </a:cubicBezTo>
                  <a:close/>
                  <a:moveTo>
                    <a:pt x="18" y="119"/>
                  </a:moveTo>
                  <a:cubicBezTo>
                    <a:pt x="18" y="119"/>
                    <a:pt x="18" y="119"/>
                    <a:pt x="18" y="119"/>
                  </a:cubicBezTo>
                  <a:cubicBezTo>
                    <a:pt x="18" y="117"/>
                    <a:pt x="17" y="115"/>
                    <a:pt x="14" y="116"/>
                  </a:cubicBezTo>
                  <a:cubicBezTo>
                    <a:pt x="14" y="118"/>
                    <a:pt x="15" y="120"/>
                    <a:pt x="18" y="119"/>
                  </a:cubicBezTo>
                  <a:close/>
                  <a:moveTo>
                    <a:pt x="37" y="123"/>
                  </a:moveTo>
                  <a:cubicBezTo>
                    <a:pt x="37" y="123"/>
                    <a:pt x="37" y="123"/>
                    <a:pt x="37" y="123"/>
                  </a:cubicBezTo>
                  <a:cubicBezTo>
                    <a:pt x="38" y="123"/>
                    <a:pt x="39" y="124"/>
                    <a:pt x="40" y="124"/>
                  </a:cubicBezTo>
                  <a:cubicBezTo>
                    <a:pt x="40" y="122"/>
                    <a:pt x="40" y="120"/>
                    <a:pt x="37" y="121"/>
                  </a:cubicBezTo>
                  <a:cubicBezTo>
                    <a:pt x="37" y="121"/>
                    <a:pt x="37" y="122"/>
                    <a:pt x="37" y="123"/>
                  </a:cubicBezTo>
                  <a:close/>
                  <a:moveTo>
                    <a:pt x="33" y="143"/>
                  </a:moveTo>
                  <a:cubicBezTo>
                    <a:pt x="33" y="143"/>
                    <a:pt x="33" y="143"/>
                    <a:pt x="33" y="143"/>
                  </a:cubicBezTo>
                  <a:cubicBezTo>
                    <a:pt x="34" y="138"/>
                    <a:pt x="40" y="138"/>
                    <a:pt x="40" y="132"/>
                  </a:cubicBezTo>
                  <a:cubicBezTo>
                    <a:pt x="35" y="132"/>
                    <a:pt x="32" y="141"/>
                    <a:pt x="33" y="143"/>
                  </a:cubicBezTo>
                  <a:close/>
                  <a:moveTo>
                    <a:pt x="27" y="154"/>
                  </a:moveTo>
                  <a:cubicBezTo>
                    <a:pt x="27" y="154"/>
                    <a:pt x="27" y="154"/>
                    <a:pt x="27" y="154"/>
                  </a:cubicBezTo>
                  <a:cubicBezTo>
                    <a:pt x="26" y="146"/>
                    <a:pt x="29" y="140"/>
                    <a:pt x="27" y="135"/>
                  </a:cubicBezTo>
                  <a:cubicBezTo>
                    <a:pt x="17" y="136"/>
                    <a:pt x="15" y="153"/>
                    <a:pt x="27" y="154"/>
                  </a:cubicBezTo>
                  <a:close/>
                  <a:moveTo>
                    <a:pt x="33" y="156"/>
                  </a:moveTo>
                  <a:cubicBezTo>
                    <a:pt x="33" y="156"/>
                    <a:pt x="33" y="156"/>
                    <a:pt x="33" y="156"/>
                  </a:cubicBezTo>
                  <a:cubicBezTo>
                    <a:pt x="34" y="154"/>
                    <a:pt x="36" y="152"/>
                    <a:pt x="37" y="150"/>
                  </a:cubicBezTo>
                  <a:cubicBezTo>
                    <a:pt x="35" y="150"/>
                    <a:pt x="36" y="146"/>
                    <a:pt x="32" y="147"/>
                  </a:cubicBezTo>
                  <a:cubicBezTo>
                    <a:pt x="30" y="149"/>
                    <a:pt x="30" y="156"/>
                    <a:pt x="33" y="156"/>
                  </a:cubicBezTo>
                  <a:close/>
                  <a:moveTo>
                    <a:pt x="32" y="178"/>
                  </a:moveTo>
                  <a:cubicBezTo>
                    <a:pt x="32" y="178"/>
                    <a:pt x="32" y="178"/>
                    <a:pt x="32" y="178"/>
                  </a:cubicBezTo>
                  <a:cubicBezTo>
                    <a:pt x="34" y="176"/>
                    <a:pt x="37" y="171"/>
                    <a:pt x="32" y="170"/>
                  </a:cubicBezTo>
                  <a:cubicBezTo>
                    <a:pt x="30" y="172"/>
                    <a:pt x="28" y="177"/>
                    <a:pt x="32" y="178"/>
                  </a:cubicBezTo>
                  <a:close/>
                  <a:moveTo>
                    <a:pt x="35" y="182"/>
                  </a:moveTo>
                  <a:cubicBezTo>
                    <a:pt x="35" y="182"/>
                    <a:pt x="35" y="182"/>
                    <a:pt x="35" y="182"/>
                  </a:cubicBezTo>
                  <a:cubicBezTo>
                    <a:pt x="39" y="183"/>
                    <a:pt x="40" y="175"/>
                    <a:pt x="36" y="175"/>
                  </a:cubicBezTo>
                  <a:cubicBezTo>
                    <a:pt x="35" y="177"/>
                    <a:pt x="34" y="179"/>
                    <a:pt x="35" y="182"/>
                  </a:cubicBezTo>
                  <a:close/>
                  <a:moveTo>
                    <a:pt x="26" y="189"/>
                  </a:moveTo>
                  <a:cubicBezTo>
                    <a:pt x="26" y="189"/>
                    <a:pt x="26" y="189"/>
                    <a:pt x="26" y="189"/>
                  </a:cubicBezTo>
                  <a:cubicBezTo>
                    <a:pt x="26" y="186"/>
                    <a:pt x="26" y="182"/>
                    <a:pt x="26" y="179"/>
                  </a:cubicBezTo>
                  <a:cubicBezTo>
                    <a:pt x="25" y="179"/>
                    <a:pt x="23" y="179"/>
                    <a:pt x="22" y="179"/>
                  </a:cubicBezTo>
                  <a:cubicBezTo>
                    <a:pt x="22" y="183"/>
                    <a:pt x="18" y="190"/>
                    <a:pt x="26" y="189"/>
                  </a:cubicBezTo>
                  <a:close/>
                  <a:moveTo>
                    <a:pt x="35" y="189"/>
                  </a:moveTo>
                  <a:cubicBezTo>
                    <a:pt x="35" y="189"/>
                    <a:pt x="35" y="189"/>
                    <a:pt x="35" y="189"/>
                  </a:cubicBezTo>
                  <a:cubicBezTo>
                    <a:pt x="39" y="190"/>
                    <a:pt x="40" y="184"/>
                    <a:pt x="36" y="184"/>
                  </a:cubicBezTo>
                  <a:cubicBezTo>
                    <a:pt x="36" y="186"/>
                    <a:pt x="34" y="187"/>
                    <a:pt x="35" y="189"/>
                  </a:cubicBezTo>
                  <a:close/>
                  <a:moveTo>
                    <a:pt x="35" y="213"/>
                  </a:moveTo>
                  <a:cubicBezTo>
                    <a:pt x="35" y="213"/>
                    <a:pt x="35" y="213"/>
                    <a:pt x="35" y="213"/>
                  </a:cubicBezTo>
                  <a:cubicBezTo>
                    <a:pt x="32" y="214"/>
                    <a:pt x="31" y="217"/>
                    <a:pt x="31" y="221"/>
                  </a:cubicBezTo>
                  <a:cubicBezTo>
                    <a:pt x="35" y="222"/>
                    <a:pt x="35" y="220"/>
                    <a:pt x="33" y="226"/>
                  </a:cubicBezTo>
                  <a:cubicBezTo>
                    <a:pt x="42" y="227"/>
                    <a:pt x="38" y="218"/>
                    <a:pt x="37" y="212"/>
                  </a:cubicBezTo>
                  <a:cubicBezTo>
                    <a:pt x="37" y="209"/>
                    <a:pt x="40" y="201"/>
                    <a:pt x="35" y="202"/>
                  </a:cubicBezTo>
                  <a:cubicBezTo>
                    <a:pt x="33" y="205"/>
                    <a:pt x="31" y="211"/>
                    <a:pt x="35" y="213"/>
                  </a:cubicBezTo>
                  <a:close/>
                  <a:moveTo>
                    <a:pt x="50" y="231"/>
                  </a:moveTo>
                  <a:cubicBezTo>
                    <a:pt x="50" y="231"/>
                    <a:pt x="50" y="231"/>
                    <a:pt x="50" y="231"/>
                  </a:cubicBezTo>
                  <a:cubicBezTo>
                    <a:pt x="47" y="230"/>
                    <a:pt x="46" y="228"/>
                    <a:pt x="41" y="229"/>
                  </a:cubicBezTo>
                  <a:cubicBezTo>
                    <a:pt x="39" y="233"/>
                    <a:pt x="49" y="234"/>
                    <a:pt x="50" y="231"/>
                  </a:cubicBezTo>
                  <a:close/>
                  <a:moveTo>
                    <a:pt x="117" y="239"/>
                  </a:moveTo>
                  <a:cubicBezTo>
                    <a:pt x="117" y="239"/>
                    <a:pt x="117" y="239"/>
                    <a:pt x="117" y="239"/>
                  </a:cubicBezTo>
                  <a:cubicBezTo>
                    <a:pt x="91" y="236"/>
                    <a:pt x="60" y="236"/>
                    <a:pt x="36" y="239"/>
                  </a:cubicBezTo>
                  <a:cubicBezTo>
                    <a:pt x="36" y="246"/>
                    <a:pt x="51" y="244"/>
                    <a:pt x="55" y="241"/>
                  </a:cubicBezTo>
                  <a:cubicBezTo>
                    <a:pt x="73" y="246"/>
                    <a:pt x="98" y="239"/>
                    <a:pt x="125" y="241"/>
                  </a:cubicBezTo>
                  <a:cubicBezTo>
                    <a:pt x="124" y="238"/>
                    <a:pt x="120" y="239"/>
                    <a:pt x="117" y="239"/>
                  </a:cubicBezTo>
                  <a:close/>
                  <a:moveTo>
                    <a:pt x="135" y="241"/>
                  </a:moveTo>
                  <a:cubicBezTo>
                    <a:pt x="135" y="241"/>
                    <a:pt x="135" y="241"/>
                    <a:pt x="135" y="241"/>
                  </a:cubicBezTo>
                  <a:cubicBezTo>
                    <a:pt x="136" y="241"/>
                    <a:pt x="137" y="241"/>
                    <a:pt x="137" y="241"/>
                  </a:cubicBezTo>
                  <a:cubicBezTo>
                    <a:pt x="139" y="238"/>
                    <a:pt x="133" y="237"/>
                    <a:pt x="134" y="240"/>
                  </a:cubicBezTo>
                  <a:cubicBezTo>
                    <a:pt x="134" y="240"/>
                    <a:pt x="135" y="240"/>
                    <a:pt x="135" y="241"/>
                  </a:cubicBezTo>
                  <a:close/>
                  <a:moveTo>
                    <a:pt x="131" y="246"/>
                  </a:moveTo>
                  <a:cubicBezTo>
                    <a:pt x="131" y="246"/>
                    <a:pt x="131" y="246"/>
                    <a:pt x="131" y="246"/>
                  </a:cubicBezTo>
                  <a:cubicBezTo>
                    <a:pt x="141" y="247"/>
                    <a:pt x="162" y="249"/>
                    <a:pt x="177" y="246"/>
                  </a:cubicBezTo>
                  <a:cubicBezTo>
                    <a:pt x="160" y="244"/>
                    <a:pt x="147" y="243"/>
                    <a:pt x="131" y="246"/>
                  </a:cubicBezTo>
                  <a:close/>
                  <a:moveTo>
                    <a:pt x="44" y="249"/>
                  </a:moveTo>
                  <a:cubicBezTo>
                    <a:pt x="44" y="249"/>
                    <a:pt x="44" y="249"/>
                    <a:pt x="44" y="249"/>
                  </a:cubicBezTo>
                  <a:cubicBezTo>
                    <a:pt x="45" y="249"/>
                    <a:pt x="46" y="249"/>
                    <a:pt x="47" y="249"/>
                  </a:cubicBezTo>
                  <a:cubicBezTo>
                    <a:pt x="47" y="248"/>
                    <a:pt x="47" y="247"/>
                    <a:pt x="47" y="246"/>
                  </a:cubicBezTo>
                  <a:cubicBezTo>
                    <a:pt x="46" y="246"/>
                    <a:pt x="45" y="246"/>
                    <a:pt x="44" y="246"/>
                  </a:cubicBezTo>
                  <a:cubicBezTo>
                    <a:pt x="44" y="247"/>
                    <a:pt x="44" y="248"/>
                    <a:pt x="44" y="249"/>
                  </a:cubicBezTo>
                  <a:close/>
                  <a:moveTo>
                    <a:pt x="113" y="250"/>
                  </a:moveTo>
                  <a:cubicBezTo>
                    <a:pt x="113" y="250"/>
                    <a:pt x="113" y="250"/>
                    <a:pt x="113" y="250"/>
                  </a:cubicBezTo>
                  <a:cubicBezTo>
                    <a:pt x="112" y="249"/>
                    <a:pt x="109" y="249"/>
                    <a:pt x="106" y="249"/>
                  </a:cubicBezTo>
                  <a:cubicBezTo>
                    <a:pt x="104" y="253"/>
                    <a:pt x="113" y="252"/>
                    <a:pt x="113" y="250"/>
                  </a:cubicBezTo>
                  <a:close/>
                  <a:moveTo>
                    <a:pt x="159" y="251"/>
                  </a:moveTo>
                  <a:cubicBezTo>
                    <a:pt x="159" y="251"/>
                    <a:pt x="159" y="251"/>
                    <a:pt x="159" y="251"/>
                  </a:cubicBezTo>
                  <a:cubicBezTo>
                    <a:pt x="143" y="251"/>
                    <a:pt x="121" y="253"/>
                    <a:pt x="115" y="250"/>
                  </a:cubicBezTo>
                  <a:cubicBezTo>
                    <a:pt x="116" y="254"/>
                    <a:pt x="110" y="252"/>
                    <a:pt x="110" y="254"/>
                  </a:cubicBezTo>
                  <a:cubicBezTo>
                    <a:pt x="87" y="250"/>
                    <a:pt x="64" y="251"/>
                    <a:pt x="44" y="253"/>
                  </a:cubicBezTo>
                  <a:cubicBezTo>
                    <a:pt x="47" y="260"/>
                    <a:pt x="58" y="258"/>
                    <a:pt x="66" y="258"/>
                  </a:cubicBezTo>
                  <a:cubicBezTo>
                    <a:pt x="105" y="258"/>
                    <a:pt x="142" y="254"/>
                    <a:pt x="174" y="256"/>
                  </a:cubicBezTo>
                  <a:cubicBezTo>
                    <a:pt x="179" y="255"/>
                    <a:pt x="176" y="262"/>
                    <a:pt x="181" y="260"/>
                  </a:cubicBezTo>
                  <a:cubicBezTo>
                    <a:pt x="182" y="250"/>
                    <a:pt x="166" y="252"/>
                    <a:pt x="159" y="251"/>
                  </a:cubicBezTo>
                  <a:close/>
                  <a:moveTo>
                    <a:pt x="93" y="263"/>
                  </a:moveTo>
                  <a:cubicBezTo>
                    <a:pt x="93" y="263"/>
                    <a:pt x="93" y="263"/>
                    <a:pt x="93" y="263"/>
                  </a:cubicBezTo>
                  <a:cubicBezTo>
                    <a:pt x="103" y="262"/>
                    <a:pt x="115" y="264"/>
                    <a:pt x="121" y="260"/>
                  </a:cubicBezTo>
                  <a:cubicBezTo>
                    <a:pt x="113" y="258"/>
                    <a:pt x="99" y="259"/>
                    <a:pt x="93" y="263"/>
                  </a:cubicBezTo>
                  <a:close/>
                  <a:moveTo>
                    <a:pt x="122" y="262"/>
                  </a:moveTo>
                  <a:cubicBezTo>
                    <a:pt x="122" y="262"/>
                    <a:pt x="122" y="262"/>
                    <a:pt x="122" y="262"/>
                  </a:cubicBezTo>
                  <a:cubicBezTo>
                    <a:pt x="126" y="262"/>
                    <a:pt x="128" y="259"/>
                    <a:pt x="131" y="262"/>
                  </a:cubicBezTo>
                  <a:cubicBezTo>
                    <a:pt x="132" y="257"/>
                    <a:pt x="122" y="258"/>
                    <a:pt x="122" y="262"/>
                  </a:cubicBezTo>
                  <a:close/>
                  <a:moveTo>
                    <a:pt x="55" y="263"/>
                  </a:moveTo>
                  <a:cubicBezTo>
                    <a:pt x="55" y="263"/>
                    <a:pt x="55" y="263"/>
                    <a:pt x="55" y="263"/>
                  </a:cubicBezTo>
                  <a:cubicBezTo>
                    <a:pt x="57" y="263"/>
                    <a:pt x="58" y="262"/>
                    <a:pt x="59" y="260"/>
                  </a:cubicBezTo>
                  <a:cubicBezTo>
                    <a:pt x="57" y="260"/>
                    <a:pt x="54" y="260"/>
                    <a:pt x="55" y="263"/>
                  </a:cubicBezTo>
                  <a:close/>
                  <a:moveTo>
                    <a:pt x="92" y="262"/>
                  </a:moveTo>
                  <a:cubicBezTo>
                    <a:pt x="92" y="262"/>
                    <a:pt x="92" y="262"/>
                    <a:pt x="92" y="262"/>
                  </a:cubicBezTo>
                  <a:cubicBezTo>
                    <a:pt x="90" y="262"/>
                    <a:pt x="84" y="260"/>
                    <a:pt x="84" y="263"/>
                  </a:cubicBezTo>
                  <a:cubicBezTo>
                    <a:pt x="86" y="262"/>
                    <a:pt x="92" y="264"/>
                    <a:pt x="92" y="262"/>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1" name="矩形 10"/>
            <p:cNvSpPr/>
            <p:nvPr/>
          </p:nvSpPr>
          <p:spPr>
            <a:xfrm>
              <a:off x="7930858" y="2533799"/>
              <a:ext cx="751561" cy="142192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20558B"/>
                  </a:solidFill>
                  <a:cs typeface="+mn-ea"/>
                  <a:sym typeface="+mn-lt"/>
                </a:rPr>
                <a:t>标题文字</a:t>
              </a:r>
              <a:endParaRPr lang="en-US" altLang="zh-CN" b="1" dirty="0">
                <a:solidFill>
                  <a:srgbClr val="20558B"/>
                </a:solidFill>
                <a:cs typeface="+mn-ea"/>
                <a:sym typeface="+mn-lt"/>
              </a:endParaRPr>
            </a:p>
            <a:p>
              <a:pPr algn="ctr">
                <a:lnSpc>
                  <a:spcPct val="120000"/>
                </a:lnSpc>
              </a:pPr>
              <a:r>
                <a:rPr lang="zh-CN" altLang="en-US" b="1" dirty="0">
                  <a:solidFill>
                    <a:srgbClr val="20558B"/>
                  </a:solidFill>
                  <a:cs typeface="+mn-ea"/>
                  <a:sym typeface="+mn-lt"/>
                </a:rPr>
                <a:t>添加此处</a:t>
              </a:r>
            </a:p>
          </p:txBody>
        </p:sp>
      </p:grpSp>
      <p:grpSp>
        <p:nvGrpSpPr>
          <p:cNvPr id="18" name="组合 17"/>
          <p:cNvGrpSpPr/>
          <p:nvPr/>
        </p:nvGrpSpPr>
        <p:grpSpPr>
          <a:xfrm>
            <a:off x="9345021" y="2317630"/>
            <a:ext cx="1655358" cy="2165590"/>
            <a:chOff x="9345021" y="2317630"/>
            <a:chExt cx="1655358" cy="2165590"/>
          </a:xfrm>
        </p:grpSpPr>
        <p:sp>
          <p:nvSpPr>
            <p:cNvPr id="6" name="Freeform 5"/>
            <p:cNvSpPr>
              <a:spLocks noEditPoints="1"/>
            </p:cNvSpPr>
            <p:nvPr/>
          </p:nvSpPr>
          <p:spPr bwMode="auto">
            <a:xfrm>
              <a:off x="9345021" y="2317630"/>
              <a:ext cx="1655358" cy="2165590"/>
            </a:xfrm>
            <a:custGeom>
              <a:avLst/>
              <a:gdLst>
                <a:gd name="T0" fmla="*/ 163 w 211"/>
                <a:gd name="T1" fmla="*/ 267 h 277"/>
                <a:gd name="T2" fmla="*/ 12 w 211"/>
                <a:gd name="T3" fmla="*/ 218 h 277"/>
                <a:gd name="T4" fmla="*/ 19 w 211"/>
                <a:gd name="T5" fmla="*/ 128 h 277"/>
                <a:gd name="T6" fmla="*/ 30 w 211"/>
                <a:gd name="T7" fmla="*/ 10 h 277"/>
                <a:gd name="T8" fmla="*/ 209 w 211"/>
                <a:gd name="T9" fmla="*/ 74 h 277"/>
                <a:gd name="T10" fmla="*/ 46 w 211"/>
                <a:gd name="T11" fmla="*/ 25 h 277"/>
                <a:gd name="T12" fmla="*/ 47 w 211"/>
                <a:gd name="T13" fmla="*/ 61 h 277"/>
                <a:gd name="T14" fmla="*/ 46 w 211"/>
                <a:gd name="T15" fmla="*/ 90 h 277"/>
                <a:gd name="T16" fmla="*/ 45 w 211"/>
                <a:gd name="T17" fmla="*/ 124 h 277"/>
                <a:gd name="T18" fmla="*/ 45 w 211"/>
                <a:gd name="T19" fmla="*/ 159 h 277"/>
                <a:gd name="T20" fmla="*/ 44 w 211"/>
                <a:gd name="T21" fmla="*/ 189 h 277"/>
                <a:gd name="T22" fmla="*/ 44 w 211"/>
                <a:gd name="T23" fmla="*/ 197 h 277"/>
                <a:gd name="T24" fmla="*/ 131 w 211"/>
                <a:gd name="T25" fmla="*/ 230 h 277"/>
                <a:gd name="T26" fmla="*/ 202 w 211"/>
                <a:gd name="T27" fmla="*/ 90 h 277"/>
                <a:gd name="T28" fmla="*/ 38 w 211"/>
                <a:gd name="T29" fmla="*/ 25 h 277"/>
                <a:gd name="T30" fmla="*/ 38 w 211"/>
                <a:gd name="T31" fmla="*/ 25 h 277"/>
                <a:gd name="T32" fmla="*/ 51 w 211"/>
                <a:gd name="T33" fmla="*/ 32 h 277"/>
                <a:gd name="T34" fmla="*/ 41 w 211"/>
                <a:gd name="T35" fmla="*/ 44 h 277"/>
                <a:gd name="T36" fmla="*/ 25 w 211"/>
                <a:gd name="T37" fmla="*/ 57 h 277"/>
                <a:gd name="T38" fmla="*/ 36 w 211"/>
                <a:gd name="T39" fmla="*/ 58 h 277"/>
                <a:gd name="T40" fmla="*/ 26 w 211"/>
                <a:gd name="T41" fmla="*/ 83 h 277"/>
                <a:gd name="T42" fmla="*/ 35 w 211"/>
                <a:gd name="T43" fmla="*/ 77 h 277"/>
                <a:gd name="T44" fmla="*/ 33 w 211"/>
                <a:gd name="T45" fmla="*/ 88 h 277"/>
                <a:gd name="T46" fmla="*/ 33 w 211"/>
                <a:gd name="T47" fmla="*/ 107 h 277"/>
                <a:gd name="T48" fmla="*/ 19 w 211"/>
                <a:gd name="T49" fmla="*/ 113 h 277"/>
                <a:gd name="T50" fmla="*/ 19 w 211"/>
                <a:gd name="T51" fmla="*/ 113 h 277"/>
                <a:gd name="T52" fmla="*/ 37 w 211"/>
                <a:gd name="T53" fmla="*/ 107 h 277"/>
                <a:gd name="T54" fmla="*/ 14 w 211"/>
                <a:gd name="T55" fmla="*/ 116 h 277"/>
                <a:gd name="T56" fmla="*/ 40 w 211"/>
                <a:gd name="T57" fmla="*/ 124 h 277"/>
                <a:gd name="T58" fmla="*/ 33 w 211"/>
                <a:gd name="T59" fmla="*/ 143 h 277"/>
                <a:gd name="T60" fmla="*/ 27 w 211"/>
                <a:gd name="T61" fmla="*/ 154 h 277"/>
                <a:gd name="T62" fmla="*/ 33 w 211"/>
                <a:gd name="T63" fmla="*/ 156 h 277"/>
                <a:gd name="T64" fmla="*/ 32 w 211"/>
                <a:gd name="T65" fmla="*/ 178 h 277"/>
                <a:gd name="T66" fmla="*/ 35 w 211"/>
                <a:gd name="T67" fmla="*/ 182 h 277"/>
                <a:gd name="T68" fmla="*/ 26 w 211"/>
                <a:gd name="T69" fmla="*/ 189 h 277"/>
                <a:gd name="T70" fmla="*/ 26 w 211"/>
                <a:gd name="T71" fmla="*/ 189 h 277"/>
                <a:gd name="T72" fmla="*/ 35 w 211"/>
                <a:gd name="T73" fmla="*/ 189 h 277"/>
                <a:gd name="T74" fmla="*/ 33 w 211"/>
                <a:gd name="T75" fmla="*/ 226 h 277"/>
                <a:gd name="T76" fmla="*/ 50 w 211"/>
                <a:gd name="T77" fmla="*/ 231 h 277"/>
                <a:gd name="T78" fmla="*/ 117 w 211"/>
                <a:gd name="T79" fmla="*/ 239 h 277"/>
                <a:gd name="T80" fmla="*/ 125 w 211"/>
                <a:gd name="T81" fmla="*/ 241 h 277"/>
                <a:gd name="T82" fmla="*/ 137 w 211"/>
                <a:gd name="T83" fmla="*/ 241 h 277"/>
                <a:gd name="T84" fmla="*/ 131 w 211"/>
                <a:gd name="T85" fmla="*/ 246 h 277"/>
                <a:gd name="T86" fmla="*/ 44 w 211"/>
                <a:gd name="T87" fmla="*/ 249 h 277"/>
                <a:gd name="T88" fmla="*/ 44 w 211"/>
                <a:gd name="T89" fmla="*/ 249 h 277"/>
                <a:gd name="T90" fmla="*/ 113 w 211"/>
                <a:gd name="T91" fmla="*/ 250 h 277"/>
                <a:gd name="T92" fmla="*/ 110 w 211"/>
                <a:gd name="T93" fmla="*/ 254 h 277"/>
                <a:gd name="T94" fmla="*/ 181 w 211"/>
                <a:gd name="T95" fmla="*/ 260 h 277"/>
                <a:gd name="T96" fmla="*/ 121 w 211"/>
                <a:gd name="T97" fmla="*/ 260 h 277"/>
                <a:gd name="T98" fmla="*/ 131 w 211"/>
                <a:gd name="T99" fmla="*/ 262 h 277"/>
                <a:gd name="T100" fmla="*/ 59 w 211"/>
                <a:gd name="T101" fmla="*/ 260 h 277"/>
                <a:gd name="T102" fmla="*/ 84 w 211"/>
                <a:gd name="T103" fmla="*/ 263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1" h="277">
                  <a:moveTo>
                    <a:pt x="200" y="227"/>
                  </a:moveTo>
                  <a:cubicBezTo>
                    <a:pt x="196" y="229"/>
                    <a:pt x="193" y="231"/>
                    <a:pt x="188" y="232"/>
                  </a:cubicBezTo>
                  <a:cubicBezTo>
                    <a:pt x="188" y="243"/>
                    <a:pt x="190" y="256"/>
                    <a:pt x="187" y="264"/>
                  </a:cubicBezTo>
                  <a:cubicBezTo>
                    <a:pt x="181" y="273"/>
                    <a:pt x="175" y="268"/>
                    <a:pt x="163" y="267"/>
                  </a:cubicBezTo>
                  <a:cubicBezTo>
                    <a:pt x="134" y="264"/>
                    <a:pt x="72" y="277"/>
                    <a:pt x="47" y="267"/>
                  </a:cubicBezTo>
                  <a:cubicBezTo>
                    <a:pt x="38" y="263"/>
                    <a:pt x="32" y="251"/>
                    <a:pt x="27" y="246"/>
                  </a:cubicBezTo>
                  <a:cubicBezTo>
                    <a:pt x="27" y="242"/>
                    <a:pt x="27" y="238"/>
                    <a:pt x="27" y="234"/>
                  </a:cubicBezTo>
                  <a:cubicBezTo>
                    <a:pt x="26" y="227"/>
                    <a:pt x="14" y="226"/>
                    <a:pt x="12" y="218"/>
                  </a:cubicBezTo>
                  <a:cubicBezTo>
                    <a:pt x="9" y="209"/>
                    <a:pt x="13" y="203"/>
                    <a:pt x="19" y="197"/>
                  </a:cubicBezTo>
                  <a:cubicBezTo>
                    <a:pt x="8" y="188"/>
                    <a:pt x="8" y="167"/>
                    <a:pt x="23" y="163"/>
                  </a:cubicBezTo>
                  <a:cubicBezTo>
                    <a:pt x="23" y="158"/>
                    <a:pt x="14" y="160"/>
                    <a:pt x="13" y="156"/>
                  </a:cubicBezTo>
                  <a:cubicBezTo>
                    <a:pt x="0" y="149"/>
                    <a:pt x="10" y="131"/>
                    <a:pt x="19" y="128"/>
                  </a:cubicBezTo>
                  <a:cubicBezTo>
                    <a:pt x="1" y="123"/>
                    <a:pt x="4" y="99"/>
                    <a:pt x="19" y="93"/>
                  </a:cubicBezTo>
                  <a:cubicBezTo>
                    <a:pt x="13" y="87"/>
                    <a:pt x="0" y="73"/>
                    <a:pt x="16" y="64"/>
                  </a:cubicBezTo>
                  <a:cubicBezTo>
                    <a:pt x="2" y="52"/>
                    <a:pt x="10" y="30"/>
                    <a:pt x="27" y="28"/>
                  </a:cubicBezTo>
                  <a:cubicBezTo>
                    <a:pt x="26" y="20"/>
                    <a:pt x="30" y="17"/>
                    <a:pt x="30" y="10"/>
                  </a:cubicBezTo>
                  <a:cubicBezTo>
                    <a:pt x="37" y="4"/>
                    <a:pt x="41" y="0"/>
                    <a:pt x="54" y="1"/>
                  </a:cubicBezTo>
                  <a:cubicBezTo>
                    <a:pt x="84" y="4"/>
                    <a:pt x="111" y="1"/>
                    <a:pt x="139" y="3"/>
                  </a:cubicBezTo>
                  <a:cubicBezTo>
                    <a:pt x="159" y="4"/>
                    <a:pt x="193" y="8"/>
                    <a:pt x="200" y="19"/>
                  </a:cubicBezTo>
                  <a:cubicBezTo>
                    <a:pt x="205" y="28"/>
                    <a:pt x="207" y="60"/>
                    <a:pt x="209" y="74"/>
                  </a:cubicBezTo>
                  <a:cubicBezTo>
                    <a:pt x="211" y="103"/>
                    <a:pt x="207" y="128"/>
                    <a:pt x="206" y="159"/>
                  </a:cubicBezTo>
                  <a:cubicBezTo>
                    <a:pt x="205" y="182"/>
                    <a:pt x="204" y="206"/>
                    <a:pt x="200" y="227"/>
                  </a:cubicBezTo>
                  <a:close/>
                  <a:moveTo>
                    <a:pt x="46" y="25"/>
                  </a:moveTo>
                  <a:cubicBezTo>
                    <a:pt x="46" y="25"/>
                    <a:pt x="46" y="25"/>
                    <a:pt x="46" y="25"/>
                  </a:cubicBezTo>
                  <a:cubicBezTo>
                    <a:pt x="50" y="27"/>
                    <a:pt x="56" y="27"/>
                    <a:pt x="61" y="27"/>
                  </a:cubicBezTo>
                  <a:cubicBezTo>
                    <a:pt x="67" y="33"/>
                    <a:pt x="66" y="48"/>
                    <a:pt x="54" y="47"/>
                  </a:cubicBezTo>
                  <a:cubicBezTo>
                    <a:pt x="49" y="46"/>
                    <a:pt x="53" y="37"/>
                    <a:pt x="47" y="37"/>
                  </a:cubicBezTo>
                  <a:cubicBezTo>
                    <a:pt x="45" y="44"/>
                    <a:pt x="43" y="52"/>
                    <a:pt x="47" y="61"/>
                  </a:cubicBezTo>
                  <a:cubicBezTo>
                    <a:pt x="55" y="64"/>
                    <a:pt x="55" y="59"/>
                    <a:pt x="61" y="58"/>
                  </a:cubicBezTo>
                  <a:cubicBezTo>
                    <a:pt x="69" y="65"/>
                    <a:pt x="62" y="78"/>
                    <a:pt x="52" y="79"/>
                  </a:cubicBezTo>
                  <a:cubicBezTo>
                    <a:pt x="49" y="74"/>
                    <a:pt x="56" y="66"/>
                    <a:pt x="47" y="66"/>
                  </a:cubicBezTo>
                  <a:cubicBezTo>
                    <a:pt x="44" y="68"/>
                    <a:pt x="44" y="83"/>
                    <a:pt x="46" y="90"/>
                  </a:cubicBezTo>
                  <a:cubicBezTo>
                    <a:pt x="53" y="94"/>
                    <a:pt x="57" y="89"/>
                    <a:pt x="64" y="89"/>
                  </a:cubicBezTo>
                  <a:cubicBezTo>
                    <a:pt x="72" y="97"/>
                    <a:pt x="64" y="112"/>
                    <a:pt x="54" y="113"/>
                  </a:cubicBezTo>
                  <a:cubicBezTo>
                    <a:pt x="50" y="109"/>
                    <a:pt x="57" y="94"/>
                    <a:pt x="46" y="97"/>
                  </a:cubicBezTo>
                  <a:cubicBezTo>
                    <a:pt x="43" y="103"/>
                    <a:pt x="46" y="116"/>
                    <a:pt x="45" y="124"/>
                  </a:cubicBezTo>
                  <a:cubicBezTo>
                    <a:pt x="52" y="127"/>
                    <a:pt x="55" y="129"/>
                    <a:pt x="61" y="124"/>
                  </a:cubicBezTo>
                  <a:cubicBezTo>
                    <a:pt x="70" y="130"/>
                    <a:pt x="66" y="147"/>
                    <a:pt x="54" y="147"/>
                  </a:cubicBezTo>
                  <a:cubicBezTo>
                    <a:pt x="51" y="142"/>
                    <a:pt x="56" y="129"/>
                    <a:pt x="45" y="131"/>
                  </a:cubicBezTo>
                  <a:cubicBezTo>
                    <a:pt x="46" y="141"/>
                    <a:pt x="42" y="150"/>
                    <a:pt x="45" y="159"/>
                  </a:cubicBezTo>
                  <a:cubicBezTo>
                    <a:pt x="49" y="162"/>
                    <a:pt x="58" y="162"/>
                    <a:pt x="63" y="159"/>
                  </a:cubicBezTo>
                  <a:cubicBezTo>
                    <a:pt x="70" y="166"/>
                    <a:pt x="66" y="183"/>
                    <a:pt x="52" y="180"/>
                  </a:cubicBezTo>
                  <a:cubicBezTo>
                    <a:pt x="50" y="175"/>
                    <a:pt x="55" y="168"/>
                    <a:pt x="45" y="169"/>
                  </a:cubicBezTo>
                  <a:cubicBezTo>
                    <a:pt x="41" y="172"/>
                    <a:pt x="42" y="185"/>
                    <a:pt x="44" y="189"/>
                  </a:cubicBezTo>
                  <a:cubicBezTo>
                    <a:pt x="49" y="192"/>
                    <a:pt x="60" y="190"/>
                    <a:pt x="64" y="194"/>
                  </a:cubicBezTo>
                  <a:cubicBezTo>
                    <a:pt x="64" y="203"/>
                    <a:pt x="64" y="213"/>
                    <a:pt x="56" y="213"/>
                  </a:cubicBezTo>
                  <a:cubicBezTo>
                    <a:pt x="51" y="211"/>
                    <a:pt x="51" y="201"/>
                    <a:pt x="54" y="197"/>
                  </a:cubicBezTo>
                  <a:cubicBezTo>
                    <a:pt x="50" y="197"/>
                    <a:pt x="47" y="197"/>
                    <a:pt x="44" y="197"/>
                  </a:cubicBezTo>
                  <a:cubicBezTo>
                    <a:pt x="42" y="204"/>
                    <a:pt x="43" y="212"/>
                    <a:pt x="45" y="221"/>
                  </a:cubicBezTo>
                  <a:cubicBezTo>
                    <a:pt x="49" y="223"/>
                    <a:pt x="54" y="224"/>
                    <a:pt x="56" y="226"/>
                  </a:cubicBezTo>
                  <a:cubicBezTo>
                    <a:pt x="61" y="230"/>
                    <a:pt x="80" y="228"/>
                    <a:pt x="89" y="229"/>
                  </a:cubicBezTo>
                  <a:cubicBezTo>
                    <a:pt x="102" y="229"/>
                    <a:pt x="117" y="229"/>
                    <a:pt x="131" y="230"/>
                  </a:cubicBezTo>
                  <a:cubicBezTo>
                    <a:pt x="147" y="230"/>
                    <a:pt x="166" y="232"/>
                    <a:pt x="178" y="230"/>
                  </a:cubicBezTo>
                  <a:cubicBezTo>
                    <a:pt x="183" y="229"/>
                    <a:pt x="186" y="223"/>
                    <a:pt x="191" y="226"/>
                  </a:cubicBezTo>
                  <a:cubicBezTo>
                    <a:pt x="198" y="200"/>
                    <a:pt x="197" y="171"/>
                    <a:pt x="198" y="142"/>
                  </a:cubicBezTo>
                  <a:cubicBezTo>
                    <a:pt x="199" y="124"/>
                    <a:pt x="203" y="107"/>
                    <a:pt x="202" y="90"/>
                  </a:cubicBezTo>
                  <a:cubicBezTo>
                    <a:pt x="201" y="68"/>
                    <a:pt x="197" y="45"/>
                    <a:pt x="193" y="23"/>
                  </a:cubicBezTo>
                  <a:cubicBezTo>
                    <a:pt x="157" y="4"/>
                    <a:pt x="97" y="9"/>
                    <a:pt x="47" y="6"/>
                  </a:cubicBezTo>
                  <a:cubicBezTo>
                    <a:pt x="48" y="14"/>
                    <a:pt x="46" y="19"/>
                    <a:pt x="46" y="25"/>
                  </a:cubicBezTo>
                  <a:close/>
                  <a:moveTo>
                    <a:pt x="38" y="25"/>
                  </a:moveTo>
                  <a:cubicBezTo>
                    <a:pt x="38" y="25"/>
                    <a:pt x="38" y="25"/>
                    <a:pt x="38" y="25"/>
                  </a:cubicBezTo>
                  <a:cubicBezTo>
                    <a:pt x="42" y="26"/>
                    <a:pt x="43" y="24"/>
                    <a:pt x="42" y="20"/>
                  </a:cubicBezTo>
                  <a:cubicBezTo>
                    <a:pt x="41" y="20"/>
                    <a:pt x="40" y="20"/>
                    <a:pt x="38" y="20"/>
                  </a:cubicBezTo>
                  <a:cubicBezTo>
                    <a:pt x="38" y="22"/>
                    <a:pt x="38" y="24"/>
                    <a:pt x="38" y="25"/>
                  </a:cubicBezTo>
                  <a:close/>
                  <a:moveTo>
                    <a:pt x="51" y="32"/>
                  </a:moveTo>
                  <a:cubicBezTo>
                    <a:pt x="51" y="32"/>
                    <a:pt x="51" y="32"/>
                    <a:pt x="51" y="32"/>
                  </a:cubicBezTo>
                  <a:cubicBezTo>
                    <a:pt x="50" y="32"/>
                    <a:pt x="49" y="30"/>
                    <a:pt x="47" y="31"/>
                  </a:cubicBezTo>
                  <a:cubicBezTo>
                    <a:pt x="45" y="34"/>
                    <a:pt x="52" y="34"/>
                    <a:pt x="51" y="32"/>
                  </a:cubicBezTo>
                  <a:close/>
                  <a:moveTo>
                    <a:pt x="38" y="42"/>
                  </a:moveTo>
                  <a:cubicBezTo>
                    <a:pt x="38" y="42"/>
                    <a:pt x="38" y="42"/>
                    <a:pt x="38" y="42"/>
                  </a:cubicBezTo>
                  <a:cubicBezTo>
                    <a:pt x="35" y="44"/>
                    <a:pt x="34" y="47"/>
                    <a:pt x="33" y="51"/>
                  </a:cubicBezTo>
                  <a:cubicBezTo>
                    <a:pt x="36" y="53"/>
                    <a:pt x="40" y="48"/>
                    <a:pt x="41" y="44"/>
                  </a:cubicBezTo>
                  <a:cubicBezTo>
                    <a:pt x="39" y="42"/>
                    <a:pt x="40" y="36"/>
                    <a:pt x="35" y="37"/>
                  </a:cubicBezTo>
                  <a:cubicBezTo>
                    <a:pt x="33" y="42"/>
                    <a:pt x="38" y="40"/>
                    <a:pt x="38" y="42"/>
                  </a:cubicBezTo>
                  <a:close/>
                  <a:moveTo>
                    <a:pt x="25" y="57"/>
                  </a:moveTo>
                  <a:cubicBezTo>
                    <a:pt x="25" y="57"/>
                    <a:pt x="25" y="57"/>
                    <a:pt x="25" y="57"/>
                  </a:cubicBezTo>
                  <a:cubicBezTo>
                    <a:pt x="27" y="53"/>
                    <a:pt x="27" y="42"/>
                    <a:pt x="25" y="38"/>
                  </a:cubicBezTo>
                  <a:cubicBezTo>
                    <a:pt x="13" y="39"/>
                    <a:pt x="14" y="56"/>
                    <a:pt x="25" y="57"/>
                  </a:cubicBezTo>
                  <a:close/>
                  <a:moveTo>
                    <a:pt x="36" y="58"/>
                  </a:moveTo>
                  <a:cubicBezTo>
                    <a:pt x="36" y="58"/>
                    <a:pt x="36" y="58"/>
                    <a:pt x="36" y="58"/>
                  </a:cubicBezTo>
                  <a:cubicBezTo>
                    <a:pt x="39" y="58"/>
                    <a:pt x="41" y="57"/>
                    <a:pt x="41" y="53"/>
                  </a:cubicBezTo>
                  <a:cubicBezTo>
                    <a:pt x="39" y="53"/>
                    <a:pt x="39" y="52"/>
                    <a:pt x="37" y="52"/>
                  </a:cubicBezTo>
                  <a:cubicBezTo>
                    <a:pt x="37" y="55"/>
                    <a:pt x="34" y="56"/>
                    <a:pt x="36" y="58"/>
                  </a:cubicBezTo>
                  <a:close/>
                  <a:moveTo>
                    <a:pt x="26" y="83"/>
                  </a:moveTo>
                  <a:cubicBezTo>
                    <a:pt x="26" y="83"/>
                    <a:pt x="26" y="83"/>
                    <a:pt x="26" y="83"/>
                  </a:cubicBezTo>
                  <a:cubicBezTo>
                    <a:pt x="25" y="77"/>
                    <a:pt x="29" y="66"/>
                    <a:pt x="22" y="66"/>
                  </a:cubicBezTo>
                  <a:cubicBezTo>
                    <a:pt x="16" y="70"/>
                    <a:pt x="18" y="82"/>
                    <a:pt x="26" y="83"/>
                  </a:cubicBezTo>
                  <a:close/>
                  <a:moveTo>
                    <a:pt x="35" y="77"/>
                  </a:moveTo>
                  <a:cubicBezTo>
                    <a:pt x="35" y="77"/>
                    <a:pt x="35" y="77"/>
                    <a:pt x="35" y="77"/>
                  </a:cubicBezTo>
                  <a:cubicBezTo>
                    <a:pt x="38" y="78"/>
                    <a:pt x="43" y="70"/>
                    <a:pt x="37" y="70"/>
                  </a:cubicBezTo>
                  <a:cubicBezTo>
                    <a:pt x="38" y="74"/>
                    <a:pt x="33" y="73"/>
                    <a:pt x="35" y="77"/>
                  </a:cubicBezTo>
                  <a:close/>
                  <a:moveTo>
                    <a:pt x="33" y="88"/>
                  </a:moveTo>
                  <a:cubicBezTo>
                    <a:pt x="33" y="88"/>
                    <a:pt x="33" y="88"/>
                    <a:pt x="33" y="88"/>
                  </a:cubicBezTo>
                  <a:cubicBezTo>
                    <a:pt x="38" y="87"/>
                    <a:pt x="40" y="84"/>
                    <a:pt x="40" y="79"/>
                  </a:cubicBezTo>
                  <a:cubicBezTo>
                    <a:pt x="36" y="80"/>
                    <a:pt x="33" y="82"/>
                    <a:pt x="33" y="88"/>
                  </a:cubicBezTo>
                  <a:close/>
                  <a:moveTo>
                    <a:pt x="33" y="107"/>
                  </a:moveTo>
                  <a:cubicBezTo>
                    <a:pt x="33" y="107"/>
                    <a:pt x="33" y="107"/>
                    <a:pt x="33" y="107"/>
                  </a:cubicBezTo>
                  <a:cubicBezTo>
                    <a:pt x="38" y="106"/>
                    <a:pt x="41" y="104"/>
                    <a:pt x="40" y="98"/>
                  </a:cubicBezTo>
                  <a:cubicBezTo>
                    <a:pt x="35" y="98"/>
                    <a:pt x="34" y="102"/>
                    <a:pt x="33" y="107"/>
                  </a:cubicBezTo>
                  <a:close/>
                  <a:moveTo>
                    <a:pt x="19" y="113"/>
                  </a:moveTo>
                  <a:cubicBezTo>
                    <a:pt x="19" y="113"/>
                    <a:pt x="19" y="113"/>
                    <a:pt x="19" y="113"/>
                  </a:cubicBezTo>
                  <a:cubicBezTo>
                    <a:pt x="22" y="114"/>
                    <a:pt x="26" y="119"/>
                    <a:pt x="28" y="116"/>
                  </a:cubicBezTo>
                  <a:cubicBezTo>
                    <a:pt x="25" y="113"/>
                    <a:pt x="28" y="105"/>
                    <a:pt x="27" y="100"/>
                  </a:cubicBezTo>
                  <a:cubicBezTo>
                    <a:pt x="21" y="101"/>
                    <a:pt x="19" y="106"/>
                    <a:pt x="19" y="113"/>
                  </a:cubicBezTo>
                  <a:close/>
                  <a:moveTo>
                    <a:pt x="32" y="121"/>
                  </a:moveTo>
                  <a:cubicBezTo>
                    <a:pt x="32" y="121"/>
                    <a:pt x="32" y="121"/>
                    <a:pt x="32" y="121"/>
                  </a:cubicBezTo>
                  <a:cubicBezTo>
                    <a:pt x="37" y="119"/>
                    <a:pt x="40" y="115"/>
                    <a:pt x="41" y="109"/>
                  </a:cubicBezTo>
                  <a:cubicBezTo>
                    <a:pt x="39" y="109"/>
                    <a:pt x="40" y="106"/>
                    <a:pt x="37" y="107"/>
                  </a:cubicBezTo>
                  <a:cubicBezTo>
                    <a:pt x="36" y="111"/>
                    <a:pt x="30" y="113"/>
                    <a:pt x="32" y="121"/>
                  </a:cubicBezTo>
                  <a:close/>
                  <a:moveTo>
                    <a:pt x="18" y="119"/>
                  </a:moveTo>
                  <a:cubicBezTo>
                    <a:pt x="18" y="119"/>
                    <a:pt x="18" y="119"/>
                    <a:pt x="18" y="119"/>
                  </a:cubicBezTo>
                  <a:cubicBezTo>
                    <a:pt x="18" y="117"/>
                    <a:pt x="17" y="115"/>
                    <a:pt x="14" y="116"/>
                  </a:cubicBezTo>
                  <a:cubicBezTo>
                    <a:pt x="14" y="118"/>
                    <a:pt x="15" y="120"/>
                    <a:pt x="18" y="119"/>
                  </a:cubicBezTo>
                  <a:close/>
                  <a:moveTo>
                    <a:pt x="37" y="123"/>
                  </a:moveTo>
                  <a:cubicBezTo>
                    <a:pt x="37" y="123"/>
                    <a:pt x="37" y="123"/>
                    <a:pt x="37" y="123"/>
                  </a:cubicBezTo>
                  <a:cubicBezTo>
                    <a:pt x="38" y="123"/>
                    <a:pt x="39" y="124"/>
                    <a:pt x="40" y="124"/>
                  </a:cubicBezTo>
                  <a:cubicBezTo>
                    <a:pt x="40" y="122"/>
                    <a:pt x="40" y="120"/>
                    <a:pt x="37" y="121"/>
                  </a:cubicBezTo>
                  <a:cubicBezTo>
                    <a:pt x="37" y="121"/>
                    <a:pt x="37" y="122"/>
                    <a:pt x="37" y="123"/>
                  </a:cubicBezTo>
                  <a:close/>
                  <a:moveTo>
                    <a:pt x="33" y="143"/>
                  </a:moveTo>
                  <a:cubicBezTo>
                    <a:pt x="33" y="143"/>
                    <a:pt x="33" y="143"/>
                    <a:pt x="33" y="143"/>
                  </a:cubicBezTo>
                  <a:cubicBezTo>
                    <a:pt x="34" y="138"/>
                    <a:pt x="40" y="138"/>
                    <a:pt x="40" y="132"/>
                  </a:cubicBezTo>
                  <a:cubicBezTo>
                    <a:pt x="35" y="132"/>
                    <a:pt x="32" y="141"/>
                    <a:pt x="33" y="143"/>
                  </a:cubicBezTo>
                  <a:close/>
                  <a:moveTo>
                    <a:pt x="27" y="154"/>
                  </a:moveTo>
                  <a:cubicBezTo>
                    <a:pt x="27" y="154"/>
                    <a:pt x="27" y="154"/>
                    <a:pt x="27" y="154"/>
                  </a:cubicBezTo>
                  <a:cubicBezTo>
                    <a:pt x="26" y="146"/>
                    <a:pt x="29" y="140"/>
                    <a:pt x="27" y="135"/>
                  </a:cubicBezTo>
                  <a:cubicBezTo>
                    <a:pt x="17" y="136"/>
                    <a:pt x="15" y="153"/>
                    <a:pt x="27" y="154"/>
                  </a:cubicBezTo>
                  <a:close/>
                  <a:moveTo>
                    <a:pt x="33" y="156"/>
                  </a:moveTo>
                  <a:cubicBezTo>
                    <a:pt x="33" y="156"/>
                    <a:pt x="33" y="156"/>
                    <a:pt x="33" y="156"/>
                  </a:cubicBezTo>
                  <a:cubicBezTo>
                    <a:pt x="34" y="154"/>
                    <a:pt x="36" y="152"/>
                    <a:pt x="37" y="150"/>
                  </a:cubicBezTo>
                  <a:cubicBezTo>
                    <a:pt x="35" y="150"/>
                    <a:pt x="36" y="146"/>
                    <a:pt x="32" y="147"/>
                  </a:cubicBezTo>
                  <a:cubicBezTo>
                    <a:pt x="30" y="149"/>
                    <a:pt x="30" y="156"/>
                    <a:pt x="33" y="156"/>
                  </a:cubicBezTo>
                  <a:close/>
                  <a:moveTo>
                    <a:pt x="32" y="178"/>
                  </a:moveTo>
                  <a:cubicBezTo>
                    <a:pt x="32" y="178"/>
                    <a:pt x="32" y="178"/>
                    <a:pt x="32" y="178"/>
                  </a:cubicBezTo>
                  <a:cubicBezTo>
                    <a:pt x="34" y="176"/>
                    <a:pt x="37" y="171"/>
                    <a:pt x="32" y="170"/>
                  </a:cubicBezTo>
                  <a:cubicBezTo>
                    <a:pt x="30" y="172"/>
                    <a:pt x="28" y="177"/>
                    <a:pt x="32" y="178"/>
                  </a:cubicBezTo>
                  <a:close/>
                  <a:moveTo>
                    <a:pt x="35" y="182"/>
                  </a:moveTo>
                  <a:cubicBezTo>
                    <a:pt x="35" y="182"/>
                    <a:pt x="35" y="182"/>
                    <a:pt x="35" y="182"/>
                  </a:cubicBezTo>
                  <a:cubicBezTo>
                    <a:pt x="39" y="183"/>
                    <a:pt x="40" y="175"/>
                    <a:pt x="36" y="175"/>
                  </a:cubicBezTo>
                  <a:cubicBezTo>
                    <a:pt x="35" y="177"/>
                    <a:pt x="34" y="179"/>
                    <a:pt x="35" y="182"/>
                  </a:cubicBezTo>
                  <a:close/>
                  <a:moveTo>
                    <a:pt x="26" y="189"/>
                  </a:moveTo>
                  <a:cubicBezTo>
                    <a:pt x="26" y="189"/>
                    <a:pt x="26" y="189"/>
                    <a:pt x="26" y="189"/>
                  </a:cubicBezTo>
                  <a:cubicBezTo>
                    <a:pt x="26" y="186"/>
                    <a:pt x="26" y="182"/>
                    <a:pt x="26" y="179"/>
                  </a:cubicBezTo>
                  <a:cubicBezTo>
                    <a:pt x="25" y="179"/>
                    <a:pt x="23" y="179"/>
                    <a:pt x="22" y="179"/>
                  </a:cubicBezTo>
                  <a:cubicBezTo>
                    <a:pt x="22" y="183"/>
                    <a:pt x="18" y="190"/>
                    <a:pt x="26" y="189"/>
                  </a:cubicBezTo>
                  <a:close/>
                  <a:moveTo>
                    <a:pt x="35" y="189"/>
                  </a:moveTo>
                  <a:cubicBezTo>
                    <a:pt x="35" y="189"/>
                    <a:pt x="35" y="189"/>
                    <a:pt x="35" y="189"/>
                  </a:cubicBezTo>
                  <a:cubicBezTo>
                    <a:pt x="39" y="190"/>
                    <a:pt x="40" y="184"/>
                    <a:pt x="36" y="184"/>
                  </a:cubicBezTo>
                  <a:cubicBezTo>
                    <a:pt x="36" y="186"/>
                    <a:pt x="34" y="187"/>
                    <a:pt x="35" y="189"/>
                  </a:cubicBezTo>
                  <a:close/>
                  <a:moveTo>
                    <a:pt x="35" y="213"/>
                  </a:moveTo>
                  <a:cubicBezTo>
                    <a:pt x="35" y="213"/>
                    <a:pt x="35" y="213"/>
                    <a:pt x="35" y="213"/>
                  </a:cubicBezTo>
                  <a:cubicBezTo>
                    <a:pt x="32" y="214"/>
                    <a:pt x="31" y="217"/>
                    <a:pt x="31" y="221"/>
                  </a:cubicBezTo>
                  <a:cubicBezTo>
                    <a:pt x="35" y="222"/>
                    <a:pt x="35" y="220"/>
                    <a:pt x="33" y="226"/>
                  </a:cubicBezTo>
                  <a:cubicBezTo>
                    <a:pt x="42" y="227"/>
                    <a:pt x="38" y="218"/>
                    <a:pt x="37" y="212"/>
                  </a:cubicBezTo>
                  <a:cubicBezTo>
                    <a:pt x="37" y="209"/>
                    <a:pt x="40" y="201"/>
                    <a:pt x="35" y="202"/>
                  </a:cubicBezTo>
                  <a:cubicBezTo>
                    <a:pt x="33" y="205"/>
                    <a:pt x="31" y="211"/>
                    <a:pt x="35" y="213"/>
                  </a:cubicBezTo>
                  <a:close/>
                  <a:moveTo>
                    <a:pt x="50" y="231"/>
                  </a:moveTo>
                  <a:cubicBezTo>
                    <a:pt x="50" y="231"/>
                    <a:pt x="50" y="231"/>
                    <a:pt x="50" y="231"/>
                  </a:cubicBezTo>
                  <a:cubicBezTo>
                    <a:pt x="47" y="230"/>
                    <a:pt x="46" y="228"/>
                    <a:pt x="41" y="229"/>
                  </a:cubicBezTo>
                  <a:cubicBezTo>
                    <a:pt x="39" y="233"/>
                    <a:pt x="49" y="234"/>
                    <a:pt x="50" y="231"/>
                  </a:cubicBezTo>
                  <a:close/>
                  <a:moveTo>
                    <a:pt x="117" y="239"/>
                  </a:moveTo>
                  <a:cubicBezTo>
                    <a:pt x="117" y="239"/>
                    <a:pt x="117" y="239"/>
                    <a:pt x="117" y="239"/>
                  </a:cubicBezTo>
                  <a:cubicBezTo>
                    <a:pt x="91" y="236"/>
                    <a:pt x="60" y="236"/>
                    <a:pt x="36" y="239"/>
                  </a:cubicBezTo>
                  <a:cubicBezTo>
                    <a:pt x="36" y="246"/>
                    <a:pt x="51" y="244"/>
                    <a:pt x="55" y="241"/>
                  </a:cubicBezTo>
                  <a:cubicBezTo>
                    <a:pt x="73" y="246"/>
                    <a:pt x="98" y="239"/>
                    <a:pt x="125" y="241"/>
                  </a:cubicBezTo>
                  <a:cubicBezTo>
                    <a:pt x="124" y="238"/>
                    <a:pt x="120" y="239"/>
                    <a:pt x="117" y="239"/>
                  </a:cubicBezTo>
                  <a:close/>
                  <a:moveTo>
                    <a:pt x="135" y="241"/>
                  </a:moveTo>
                  <a:cubicBezTo>
                    <a:pt x="135" y="241"/>
                    <a:pt x="135" y="241"/>
                    <a:pt x="135" y="241"/>
                  </a:cubicBezTo>
                  <a:cubicBezTo>
                    <a:pt x="136" y="241"/>
                    <a:pt x="137" y="241"/>
                    <a:pt x="137" y="241"/>
                  </a:cubicBezTo>
                  <a:cubicBezTo>
                    <a:pt x="139" y="238"/>
                    <a:pt x="133" y="237"/>
                    <a:pt x="134" y="240"/>
                  </a:cubicBezTo>
                  <a:cubicBezTo>
                    <a:pt x="134" y="240"/>
                    <a:pt x="135" y="240"/>
                    <a:pt x="135" y="241"/>
                  </a:cubicBezTo>
                  <a:close/>
                  <a:moveTo>
                    <a:pt x="131" y="246"/>
                  </a:moveTo>
                  <a:cubicBezTo>
                    <a:pt x="131" y="246"/>
                    <a:pt x="131" y="246"/>
                    <a:pt x="131" y="246"/>
                  </a:cubicBezTo>
                  <a:cubicBezTo>
                    <a:pt x="141" y="247"/>
                    <a:pt x="162" y="249"/>
                    <a:pt x="177" y="246"/>
                  </a:cubicBezTo>
                  <a:cubicBezTo>
                    <a:pt x="160" y="244"/>
                    <a:pt x="147" y="243"/>
                    <a:pt x="131" y="246"/>
                  </a:cubicBezTo>
                  <a:close/>
                  <a:moveTo>
                    <a:pt x="44" y="249"/>
                  </a:moveTo>
                  <a:cubicBezTo>
                    <a:pt x="44" y="249"/>
                    <a:pt x="44" y="249"/>
                    <a:pt x="44" y="249"/>
                  </a:cubicBezTo>
                  <a:cubicBezTo>
                    <a:pt x="45" y="249"/>
                    <a:pt x="46" y="249"/>
                    <a:pt x="47" y="249"/>
                  </a:cubicBezTo>
                  <a:cubicBezTo>
                    <a:pt x="47" y="248"/>
                    <a:pt x="47" y="247"/>
                    <a:pt x="47" y="246"/>
                  </a:cubicBezTo>
                  <a:cubicBezTo>
                    <a:pt x="46" y="246"/>
                    <a:pt x="45" y="246"/>
                    <a:pt x="44" y="246"/>
                  </a:cubicBezTo>
                  <a:cubicBezTo>
                    <a:pt x="44" y="247"/>
                    <a:pt x="44" y="248"/>
                    <a:pt x="44" y="249"/>
                  </a:cubicBezTo>
                  <a:close/>
                  <a:moveTo>
                    <a:pt x="113" y="250"/>
                  </a:moveTo>
                  <a:cubicBezTo>
                    <a:pt x="113" y="250"/>
                    <a:pt x="113" y="250"/>
                    <a:pt x="113" y="250"/>
                  </a:cubicBezTo>
                  <a:cubicBezTo>
                    <a:pt x="112" y="249"/>
                    <a:pt x="109" y="249"/>
                    <a:pt x="106" y="249"/>
                  </a:cubicBezTo>
                  <a:cubicBezTo>
                    <a:pt x="104" y="253"/>
                    <a:pt x="113" y="252"/>
                    <a:pt x="113" y="250"/>
                  </a:cubicBezTo>
                  <a:close/>
                  <a:moveTo>
                    <a:pt x="159" y="251"/>
                  </a:moveTo>
                  <a:cubicBezTo>
                    <a:pt x="159" y="251"/>
                    <a:pt x="159" y="251"/>
                    <a:pt x="159" y="251"/>
                  </a:cubicBezTo>
                  <a:cubicBezTo>
                    <a:pt x="143" y="251"/>
                    <a:pt x="121" y="253"/>
                    <a:pt x="115" y="250"/>
                  </a:cubicBezTo>
                  <a:cubicBezTo>
                    <a:pt x="116" y="254"/>
                    <a:pt x="110" y="252"/>
                    <a:pt x="110" y="254"/>
                  </a:cubicBezTo>
                  <a:cubicBezTo>
                    <a:pt x="87" y="250"/>
                    <a:pt x="64" y="251"/>
                    <a:pt x="44" y="253"/>
                  </a:cubicBezTo>
                  <a:cubicBezTo>
                    <a:pt x="47" y="260"/>
                    <a:pt x="58" y="258"/>
                    <a:pt x="66" y="258"/>
                  </a:cubicBezTo>
                  <a:cubicBezTo>
                    <a:pt x="105" y="258"/>
                    <a:pt x="142" y="254"/>
                    <a:pt x="174" y="256"/>
                  </a:cubicBezTo>
                  <a:cubicBezTo>
                    <a:pt x="179" y="255"/>
                    <a:pt x="176" y="262"/>
                    <a:pt x="181" y="260"/>
                  </a:cubicBezTo>
                  <a:cubicBezTo>
                    <a:pt x="182" y="250"/>
                    <a:pt x="166" y="252"/>
                    <a:pt x="159" y="251"/>
                  </a:cubicBezTo>
                  <a:close/>
                  <a:moveTo>
                    <a:pt x="93" y="263"/>
                  </a:moveTo>
                  <a:cubicBezTo>
                    <a:pt x="93" y="263"/>
                    <a:pt x="93" y="263"/>
                    <a:pt x="93" y="263"/>
                  </a:cubicBezTo>
                  <a:cubicBezTo>
                    <a:pt x="103" y="262"/>
                    <a:pt x="115" y="264"/>
                    <a:pt x="121" y="260"/>
                  </a:cubicBezTo>
                  <a:cubicBezTo>
                    <a:pt x="113" y="258"/>
                    <a:pt x="99" y="259"/>
                    <a:pt x="93" y="263"/>
                  </a:cubicBezTo>
                  <a:close/>
                  <a:moveTo>
                    <a:pt x="122" y="262"/>
                  </a:moveTo>
                  <a:cubicBezTo>
                    <a:pt x="122" y="262"/>
                    <a:pt x="122" y="262"/>
                    <a:pt x="122" y="262"/>
                  </a:cubicBezTo>
                  <a:cubicBezTo>
                    <a:pt x="126" y="262"/>
                    <a:pt x="128" y="259"/>
                    <a:pt x="131" y="262"/>
                  </a:cubicBezTo>
                  <a:cubicBezTo>
                    <a:pt x="132" y="257"/>
                    <a:pt x="122" y="258"/>
                    <a:pt x="122" y="262"/>
                  </a:cubicBezTo>
                  <a:close/>
                  <a:moveTo>
                    <a:pt x="55" y="263"/>
                  </a:moveTo>
                  <a:cubicBezTo>
                    <a:pt x="55" y="263"/>
                    <a:pt x="55" y="263"/>
                    <a:pt x="55" y="263"/>
                  </a:cubicBezTo>
                  <a:cubicBezTo>
                    <a:pt x="57" y="263"/>
                    <a:pt x="58" y="262"/>
                    <a:pt x="59" y="260"/>
                  </a:cubicBezTo>
                  <a:cubicBezTo>
                    <a:pt x="57" y="260"/>
                    <a:pt x="54" y="260"/>
                    <a:pt x="55" y="263"/>
                  </a:cubicBezTo>
                  <a:close/>
                  <a:moveTo>
                    <a:pt x="92" y="262"/>
                  </a:moveTo>
                  <a:cubicBezTo>
                    <a:pt x="92" y="262"/>
                    <a:pt x="92" y="262"/>
                    <a:pt x="92" y="262"/>
                  </a:cubicBezTo>
                  <a:cubicBezTo>
                    <a:pt x="90" y="262"/>
                    <a:pt x="84" y="260"/>
                    <a:pt x="84" y="263"/>
                  </a:cubicBezTo>
                  <a:cubicBezTo>
                    <a:pt x="86" y="262"/>
                    <a:pt x="92" y="264"/>
                    <a:pt x="92" y="262"/>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2" name="矩形 11"/>
            <p:cNvSpPr/>
            <p:nvPr/>
          </p:nvSpPr>
          <p:spPr>
            <a:xfrm>
              <a:off x="9962858" y="2533799"/>
              <a:ext cx="751561" cy="142192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20558B"/>
                  </a:solidFill>
                  <a:cs typeface="+mn-ea"/>
                  <a:sym typeface="+mn-lt"/>
                </a:rPr>
                <a:t>标题文字</a:t>
              </a:r>
              <a:endParaRPr lang="en-US" altLang="zh-CN" b="1" dirty="0">
                <a:solidFill>
                  <a:srgbClr val="20558B"/>
                </a:solidFill>
                <a:cs typeface="+mn-ea"/>
                <a:sym typeface="+mn-lt"/>
              </a:endParaRPr>
            </a:p>
            <a:p>
              <a:pPr algn="ctr">
                <a:lnSpc>
                  <a:spcPct val="120000"/>
                </a:lnSpc>
              </a:pPr>
              <a:r>
                <a:rPr lang="zh-CN" altLang="en-US" b="1" dirty="0">
                  <a:solidFill>
                    <a:srgbClr val="20558B"/>
                  </a:solidFill>
                  <a:cs typeface="+mn-ea"/>
                  <a:sym typeface="+mn-lt"/>
                </a:rPr>
                <a:t>添加此处</a:t>
              </a:r>
            </a:p>
          </p:txBody>
        </p:sp>
      </p:grpSp>
      <p:sp>
        <p:nvSpPr>
          <p:cNvPr id="13" name="文本框 12"/>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zh-CN" altLang="en-US" sz="2400" dirty="0">
                <a:solidFill>
                  <a:srgbClr val="3C3C3B"/>
                </a:solidFill>
                <a:cs typeface="+mn-ea"/>
                <a:sym typeface="+mn-lt"/>
              </a:rPr>
              <a:t>标题添加此处</a:t>
            </a:r>
          </a:p>
        </p:txBody>
      </p:sp>
    </p:spTree>
    <p:extLst>
      <p:ext uri="{BB962C8B-B14F-4D97-AF65-F5344CB8AC3E}">
        <p14:creationId xmlns:p14="http://schemas.microsoft.com/office/powerpoint/2010/main" val="15669725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1+#ppt_w/2"/>
                                          </p:val>
                                        </p:tav>
                                        <p:tav tm="100000">
                                          <p:val>
                                            <p:strVal val="#ppt_x"/>
                                          </p:val>
                                        </p:tav>
                                      </p:tavLst>
                                    </p:anim>
                                    <p:anim calcmode="lin" valueType="num">
                                      <p:cBhvr additive="base">
                                        <p:cTn id="8" dur="10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000" fill="hold"/>
                                        <p:tgtEl>
                                          <p:spTgt spid="15"/>
                                        </p:tgtEl>
                                        <p:attrNameLst>
                                          <p:attrName>ppt_x</p:attrName>
                                        </p:attrNameLst>
                                      </p:cBhvr>
                                      <p:tavLst>
                                        <p:tav tm="0">
                                          <p:val>
                                            <p:strVal val="1+#ppt_w/2"/>
                                          </p:val>
                                        </p:tav>
                                        <p:tav tm="100000">
                                          <p:val>
                                            <p:strVal val="#ppt_x"/>
                                          </p:val>
                                        </p:tav>
                                      </p:tavLst>
                                    </p:anim>
                                    <p:anim calcmode="lin" valueType="num">
                                      <p:cBhvr additive="base">
                                        <p:cTn id="12" dur="10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000" fill="hold"/>
                                        <p:tgtEl>
                                          <p:spTgt spid="16"/>
                                        </p:tgtEl>
                                        <p:attrNameLst>
                                          <p:attrName>ppt_x</p:attrName>
                                        </p:attrNameLst>
                                      </p:cBhvr>
                                      <p:tavLst>
                                        <p:tav tm="0">
                                          <p:val>
                                            <p:strVal val="1+#ppt_w/2"/>
                                          </p:val>
                                        </p:tav>
                                        <p:tav tm="100000">
                                          <p:val>
                                            <p:strVal val="#ppt_x"/>
                                          </p:val>
                                        </p:tav>
                                      </p:tavLst>
                                    </p:anim>
                                    <p:anim calcmode="lin" valueType="num">
                                      <p:cBhvr additive="base">
                                        <p:cTn id="16" dur="10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1+#ppt_w/2"/>
                                          </p:val>
                                        </p:tav>
                                        <p:tav tm="100000">
                                          <p:val>
                                            <p:strVal val="#ppt_x"/>
                                          </p:val>
                                        </p:tav>
                                      </p:tavLst>
                                    </p:anim>
                                    <p:anim calcmode="lin" valueType="num">
                                      <p:cBhvr additive="base">
                                        <p:cTn id="20" dur="10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000" fill="hold"/>
                                        <p:tgtEl>
                                          <p:spTgt spid="18"/>
                                        </p:tgtEl>
                                        <p:attrNameLst>
                                          <p:attrName>ppt_x</p:attrName>
                                        </p:attrNameLst>
                                      </p:cBhvr>
                                      <p:tavLst>
                                        <p:tav tm="0">
                                          <p:val>
                                            <p:strVal val="1+#ppt_w/2"/>
                                          </p:val>
                                        </p:tav>
                                        <p:tav tm="100000">
                                          <p:val>
                                            <p:strVal val="#ppt_x"/>
                                          </p:val>
                                        </p:tav>
                                      </p:tavLst>
                                    </p:anim>
                                    <p:anim calcmode="lin" valueType="num">
                                      <p:cBhvr additive="base">
                                        <p:cTn id="24" dur="1000" fill="hold"/>
                                        <p:tgtEl>
                                          <p:spTgt spid="18"/>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zh-CN" altLang="en-US" sz="2400" dirty="0">
                <a:solidFill>
                  <a:srgbClr val="3C3C3B"/>
                </a:solidFill>
                <a:cs typeface="+mn-ea"/>
                <a:sym typeface="+mn-lt"/>
              </a:rPr>
              <a:t>标题添加此处</a:t>
            </a:r>
          </a:p>
        </p:txBody>
      </p:sp>
      <p:grpSp>
        <p:nvGrpSpPr>
          <p:cNvPr id="26" name="组合 25"/>
          <p:cNvGrpSpPr/>
          <p:nvPr/>
        </p:nvGrpSpPr>
        <p:grpSpPr>
          <a:xfrm>
            <a:off x="1577898" y="2287801"/>
            <a:ext cx="1749502" cy="1324710"/>
            <a:chOff x="1476298" y="2287801"/>
            <a:chExt cx="1749502" cy="1324710"/>
          </a:xfrm>
        </p:grpSpPr>
        <p:grpSp>
          <p:nvGrpSpPr>
            <p:cNvPr id="2" name="Group 28"/>
            <p:cNvGrpSpPr>
              <a:grpSpLocks noChangeAspect="1"/>
            </p:cNvGrpSpPr>
            <p:nvPr/>
          </p:nvGrpSpPr>
          <p:grpSpPr bwMode="auto">
            <a:xfrm>
              <a:off x="1476298" y="2287801"/>
              <a:ext cx="1749502" cy="1324710"/>
              <a:chOff x="3407" y="1835"/>
              <a:chExt cx="869" cy="658"/>
            </a:xfrm>
            <a:solidFill>
              <a:srgbClr val="20558B"/>
            </a:solidFill>
          </p:grpSpPr>
          <p:sp>
            <p:nvSpPr>
              <p:cNvPr id="3" name="Freeform 29"/>
              <p:cNvSpPr>
                <a:spLocks noEditPoints="1"/>
              </p:cNvSpPr>
              <p:nvPr/>
            </p:nvSpPr>
            <p:spPr bwMode="auto">
              <a:xfrm>
                <a:off x="3407" y="1835"/>
                <a:ext cx="869" cy="658"/>
              </a:xfrm>
              <a:custGeom>
                <a:avLst/>
                <a:gdLst>
                  <a:gd name="T0" fmla="*/ 244 w 323"/>
                  <a:gd name="T1" fmla="*/ 0 h 244"/>
                  <a:gd name="T2" fmla="*/ 302 w 323"/>
                  <a:gd name="T3" fmla="*/ 22 h 244"/>
                  <a:gd name="T4" fmla="*/ 307 w 323"/>
                  <a:gd name="T5" fmla="*/ 54 h 244"/>
                  <a:gd name="T6" fmla="*/ 316 w 323"/>
                  <a:gd name="T7" fmla="*/ 111 h 244"/>
                  <a:gd name="T8" fmla="*/ 308 w 323"/>
                  <a:gd name="T9" fmla="*/ 217 h 244"/>
                  <a:gd name="T10" fmla="*/ 284 w 323"/>
                  <a:gd name="T11" fmla="*/ 238 h 244"/>
                  <a:gd name="T12" fmla="*/ 222 w 323"/>
                  <a:gd name="T13" fmla="*/ 235 h 244"/>
                  <a:gd name="T14" fmla="*/ 191 w 323"/>
                  <a:gd name="T15" fmla="*/ 236 h 244"/>
                  <a:gd name="T16" fmla="*/ 50 w 323"/>
                  <a:gd name="T17" fmla="*/ 241 h 244"/>
                  <a:gd name="T18" fmla="*/ 6 w 323"/>
                  <a:gd name="T19" fmla="*/ 224 h 244"/>
                  <a:gd name="T20" fmla="*/ 3 w 323"/>
                  <a:gd name="T21" fmla="*/ 173 h 244"/>
                  <a:gd name="T22" fmla="*/ 4 w 323"/>
                  <a:gd name="T23" fmla="*/ 67 h 244"/>
                  <a:gd name="T24" fmla="*/ 11 w 323"/>
                  <a:gd name="T25" fmla="*/ 23 h 244"/>
                  <a:gd name="T26" fmla="*/ 65 w 323"/>
                  <a:gd name="T27" fmla="*/ 8 h 244"/>
                  <a:gd name="T28" fmla="*/ 185 w 323"/>
                  <a:gd name="T29" fmla="*/ 6 h 244"/>
                  <a:gd name="T30" fmla="*/ 216 w 323"/>
                  <a:gd name="T31" fmla="*/ 2 h 244"/>
                  <a:gd name="T32" fmla="*/ 244 w 323"/>
                  <a:gd name="T33" fmla="*/ 0 h 244"/>
                  <a:gd name="T34" fmla="*/ 161 w 323"/>
                  <a:gd name="T35" fmla="*/ 9 h 244"/>
                  <a:gd name="T36" fmla="*/ 161 w 323"/>
                  <a:gd name="T37" fmla="*/ 9 h 244"/>
                  <a:gd name="T38" fmla="*/ 53 w 323"/>
                  <a:gd name="T39" fmla="*/ 16 h 244"/>
                  <a:gd name="T40" fmla="*/ 16 w 323"/>
                  <a:gd name="T41" fmla="*/ 27 h 244"/>
                  <a:gd name="T42" fmla="*/ 9 w 323"/>
                  <a:gd name="T43" fmla="*/ 73 h 244"/>
                  <a:gd name="T44" fmla="*/ 9 w 323"/>
                  <a:gd name="T45" fmla="*/ 175 h 244"/>
                  <a:gd name="T46" fmla="*/ 13 w 323"/>
                  <a:gd name="T47" fmla="*/ 222 h 244"/>
                  <a:gd name="T48" fmla="*/ 83 w 323"/>
                  <a:gd name="T49" fmla="*/ 238 h 244"/>
                  <a:gd name="T50" fmla="*/ 232 w 323"/>
                  <a:gd name="T51" fmla="*/ 229 h 244"/>
                  <a:gd name="T52" fmla="*/ 280 w 323"/>
                  <a:gd name="T53" fmla="*/ 233 h 244"/>
                  <a:gd name="T54" fmla="*/ 312 w 323"/>
                  <a:gd name="T55" fmla="*/ 134 h 244"/>
                  <a:gd name="T56" fmla="*/ 310 w 323"/>
                  <a:gd name="T57" fmla="*/ 93 h 244"/>
                  <a:gd name="T58" fmla="*/ 301 w 323"/>
                  <a:gd name="T59" fmla="*/ 55 h 244"/>
                  <a:gd name="T60" fmla="*/ 296 w 323"/>
                  <a:gd name="T61" fmla="*/ 23 h 244"/>
                  <a:gd name="T62" fmla="*/ 222 w 323"/>
                  <a:gd name="T63" fmla="*/ 7 h 244"/>
                  <a:gd name="T64" fmla="*/ 161 w 323"/>
                  <a:gd name="T65" fmla="*/ 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3" h="244">
                    <a:moveTo>
                      <a:pt x="244" y="0"/>
                    </a:moveTo>
                    <a:cubicBezTo>
                      <a:pt x="261" y="1"/>
                      <a:pt x="293" y="7"/>
                      <a:pt x="302" y="22"/>
                    </a:cubicBezTo>
                    <a:cubicBezTo>
                      <a:pt x="305" y="28"/>
                      <a:pt x="306" y="46"/>
                      <a:pt x="307" y="54"/>
                    </a:cubicBezTo>
                    <a:cubicBezTo>
                      <a:pt x="309" y="69"/>
                      <a:pt x="315" y="88"/>
                      <a:pt x="316" y="111"/>
                    </a:cubicBezTo>
                    <a:cubicBezTo>
                      <a:pt x="319" y="149"/>
                      <a:pt x="323" y="191"/>
                      <a:pt x="308" y="217"/>
                    </a:cubicBezTo>
                    <a:cubicBezTo>
                      <a:pt x="304" y="224"/>
                      <a:pt x="294" y="235"/>
                      <a:pt x="284" y="238"/>
                    </a:cubicBezTo>
                    <a:cubicBezTo>
                      <a:pt x="266" y="244"/>
                      <a:pt x="240" y="235"/>
                      <a:pt x="222" y="235"/>
                    </a:cubicBezTo>
                    <a:cubicBezTo>
                      <a:pt x="212" y="234"/>
                      <a:pt x="202" y="235"/>
                      <a:pt x="191" y="236"/>
                    </a:cubicBezTo>
                    <a:cubicBezTo>
                      <a:pt x="146" y="237"/>
                      <a:pt x="101" y="244"/>
                      <a:pt x="50" y="241"/>
                    </a:cubicBezTo>
                    <a:cubicBezTo>
                      <a:pt x="30" y="239"/>
                      <a:pt x="12" y="237"/>
                      <a:pt x="6" y="224"/>
                    </a:cubicBezTo>
                    <a:cubicBezTo>
                      <a:pt x="0" y="214"/>
                      <a:pt x="3" y="187"/>
                      <a:pt x="3" y="173"/>
                    </a:cubicBezTo>
                    <a:cubicBezTo>
                      <a:pt x="3" y="133"/>
                      <a:pt x="4" y="104"/>
                      <a:pt x="4" y="67"/>
                    </a:cubicBezTo>
                    <a:cubicBezTo>
                      <a:pt x="4" y="50"/>
                      <a:pt x="3" y="32"/>
                      <a:pt x="11" y="23"/>
                    </a:cubicBezTo>
                    <a:cubicBezTo>
                      <a:pt x="19" y="15"/>
                      <a:pt x="46" y="10"/>
                      <a:pt x="65" y="8"/>
                    </a:cubicBezTo>
                    <a:cubicBezTo>
                      <a:pt x="109" y="3"/>
                      <a:pt x="149" y="7"/>
                      <a:pt x="185" y="6"/>
                    </a:cubicBezTo>
                    <a:cubicBezTo>
                      <a:pt x="196" y="5"/>
                      <a:pt x="206" y="3"/>
                      <a:pt x="216" y="2"/>
                    </a:cubicBezTo>
                    <a:cubicBezTo>
                      <a:pt x="225" y="1"/>
                      <a:pt x="233" y="0"/>
                      <a:pt x="244" y="0"/>
                    </a:cubicBezTo>
                    <a:close/>
                    <a:moveTo>
                      <a:pt x="161" y="9"/>
                    </a:moveTo>
                    <a:cubicBezTo>
                      <a:pt x="161" y="9"/>
                      <a:pt x="161" y="9"/>
                      <a:pt x="161" y="9"/>
                    </a:cubicBezTo>
                    <a:cubicBezTo>
                      <a:pt x="124" y="9"/>
                      <a:pt x="87" y="10"/>
                      <a:pt x="53" y="16"/>
                    </a:cubicBezTo>
                    <a:cubicBezTo>
                      <a:pt x="41" y="18"/>
                      <a:pt x="22" y="21"/>
                      <a:pt x="16" y="27"/>
                    </a:cubicBezTo>
                    <a:cubicBezTo>
                      <a:pt x="8" y="36"/>
                      <a:pt x="9" y="52"/>
                      <a:pt x="9" y="73"/>
                    </a:cubicBezTo>
                    <a:cubicBezTo>
                      <a:pt x="9" y="114"/>
                      <a:pt x="9" y="141"/>
                      <a:pt x="9" y="175"/>
                    </a:cubicBezTo>
                    <a:cubicBezTo>
                      <a:pt x="10" y="194"/>
                      <a:pt x="7" y="214"/>
                      <a:pt x="13" y="222"/>
                    </a:cubicBezTo>
                    <a:cubicBezTo>
                      <a:pt x="24" y="235"/>
                      <a:pt x="55" y="238"/>
                      <a:pt x="83" y="238"/>
                    </a:cubicBezTo>
                    <a:cubicBezTo>
                      <a:pt x="132" y="238"/>
                      <a:pt x="190" y="227"/>
                      <a:pt x="232" y="229"/>
                    </a:cubicBezTo>
                    <a:cubicBezTo>
                      <a:pt x="251" y="230"/>
                      <a:pt x="269" y="236"/>
                      <a:pt x="280" y="233"/>
                    </a:cubicBezTo>
                    <a:cubicBezTo>
                      <a:pt x="314" y="225"/>
                      <a:pt x="314" y="176"/>
                      <a:pt x="312" y="134"/>
                    </a:cubicBezTo>
                    <a:cubicBezTo>
                      <a:pt x="312" y="120"/>
                      <a:pt x="312" y="106"/>
                      <a:pt x="310" y="93"/>
                    </a:cubicBezTo>
                    <a:cubicBezTo>
                      <a:pt x="308" y="80"/>
                      <a:pt x="303" y="67"/>
                      <a:pt x="301" y="55"/>
                    </a:cubicBezTo>
                    <a:cubicBezTo>
                      <a:pt x="299" y="42"/>
                      <a:pt x="301" y="31"/>
                      <a:pt x="296" y="23"/>
                    </a:cubicBezTo>
                    <a:cubicBezTo>
                      <a:pt x="285" y="6"/>
                      <a:pt x="250" y="5"/>
                      <a:pt x="222" y="7"/>
                    </a:cubicBezTo>
                    <a:cubicBezTo>
                      <a:pt x="202" y="8"/>
                      <a:pt x="182" y="10"/>
                      <a:pt x="16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 name="Freeform 30"/>
              <p:cNvSpPr>
                <a:spLocks noEditPoints="1"/>
              </p:cNvSpPr>
              <p:nvPr/>
            </p:nvSpPr>
            <p:spPr bwMode="auto">
              <a:xfrm>
                <a:off x="3442" y="1870"/>
                <a:ext cx="783" cy="578"/>
              </a:xfrm>
              <a:custGeom>
                <a:avLst/>
                <a:gdLst>
                  <a:gd name="T0" fmla="*/ 283 w 291"/>
                  <a:gd name="T1" fmla="*/ 41 h 214"/>
                  <a:gd name="T2" fmla="*/ 209 w 291"/>
                  <a:gd name="T3" fmla="*/ 22 h 214"/>
                  <a:gd name="T4" fmla="*/ 247 w 291"/>
                  <a:gd name="T5" fmla="*/ 17 h 214"/>
                  <a:gd name="T6" fmla="*/ 112 w 291"/>
                  <a:gd name="T7" fmla="*/ 37 h 214"/>
                  <a:gd name="T8" fmla="*/ 114 w 291"/>
                  <a:gd name="T9" fmla="*/ 17 h 214"/>
                  <a:gd name="T10" fmla="*/ 269 w 291"/>
                  <a:gd name="T11" fmla="*/ 17 h 214"/>
                  <a:gd name="T12" fmla="*/ 54 w 291"/>
                  <a:gd name="T13" fmla="*/ 22 h 214"/>
                  <a:gd name="T14" fmla="*/ 116 w 291"/>
                  <a:gd name="T15" fmla="*/ 19 h 214"/>
                  <a:gd name="T16" fmla="*/ 133 w 291"/>
                  <a:gd name="T17" fmla="*/ 50 h 214"/>
                  <a:gd name="T18" fmla="*/ 269 w 291"/>
                  <a:gd name="T19" fmla="*/ 22 h 214"/>
                  <a:gd name="T20" fmla="*/ 130 w 291"/>
                  <a:gd name="T21" fmla="*/ 38 h 214"/>
                  <a:gd name="T22" fmla="*/ 31 w 291"/>
                  <a:gd name="T23" fmla="*/ 37 h 214"/>
                  <a:gd name="T24" fmla="*/ 61 w 291"/>
                  <a:gd name="T25" fmla="*/ 42 h 214"/>
                  <a:gd name="T26" fmla="*/ 18 w 291"/>
                  <a:gd name="T27" fmla="*/ 31 h 214"/>
                  <a:gd name="T28" fmla="*/ 86 w 291"/>
                  <a:gd name="T29" fmla="*/ 46 h 214"/>
                  <a:gd name="T30" fmla="*/ 212 w 291"/>
                  <a:gd name="T31" fmla="*/ 50 h 214"/>
                  <a:gd name="T32" fmla="*/ 189 w 291"/>
                  <a:gd name="T33" fmla="*/ 76 h 214"/>
                  <a:gd name="T34" fmla="*/ 88 w 291"/>
                  <a:gd name="T35" fmla="*/ 62 h 214"/>
                  <a:gd name="T36" fmla="*/ 19 w 291"/>
                  <a:gd name="T37" fmla="*/ 98 h 214"/>
                  <a:gd name="T38" fmla="*/ 26 w 291"/>
                  <a:gd name="T39" fmla="*/ 83 h 214"/>
                  <a:gd name="T40" fmla="*/ 14 w 291"/>
                  <a:gd name="T41" fmla="*/ 69 h 214"/>
                  <a:gd name="T42" fmla="*/ 47 w 291"/>
                  <a:gd name="T43" fmla="*/ 47 h 214"/>
                  <a:gd name="T44" fmla="*/ 69 w 291"/>
                  <a:gd name="T45" fmla="*/ 80 h 214"/>
                  <a:gd name="T46" fmla="*/ 219 w 291"/>
                  <a:gd name="T47" fmla="*/ 92 h 214"/>
                  <a:gd name="T48" fmla="*/ 83 w 291"/>
                  <a:gd name="T49" fmla="*/ 79 h 214"/>
                  <a:gd name="T50" fmla="*/ 256 w 291"/>
                  <a:gd name="T51" fmla="*/ 84 h 214"/>
                  <a:gd name="T52" fmla="*/ 130 w 291"/>
                  <a:gd name="T53" fmla="*/ 94 h 214"/>
                  <a:gd name="T54" fmla="*/ 94 w 291"/>
                  <a:gd name="T55" fmla="*/ 79 h 214"/>
                  <a:gd name="T56" fmla="*/ 89 w 291"/>
                  <a:gd name="T57" fmla="*/ 97 h 214"/>
                  <a:gd name="T58" fmla="*/ 262 w 291"/>
                  <a:gd name="T59" fmla="*/ 89 h 214"/>
                  <a:gd name="T60" fmla="*/ 139 w 291"/>
                  <a:gd name="T61" fmla="*/ 82 h 214"/>
                  <a:gd name="T62" fmla="*/ 201 w 291"/>
                  <a:gd name="T63" fmla="*/ 82 h 214"/>
                  <a:gd name="T64" fmla="*/ 233 w 291"/>
                  <a:gd name="T65" fmla="*/ 89 h 214"/>
                  <a:gd name="T66" fmla="*/ 177 w 291"/>
                  <a:gd name="T67" fmla="*/ 94 h 214"/>
                  <a:gd name="T68" fmla="*/ 233 w 291"/>
                  <a:gd name="T69" fmla="*/ 104 h 214"/>
                  <a:gd name="T70" fmla="*/ 82 w 291"/>
                  <a:gd name="T71" fmla="*/ 118 h 214"/>
                  <a:gd name="T72" fmla="*/ 136 w 291"/>
                  <a:gd name="T73" fmla="*/ 108 h 214"/>
                  <a:gd name="T74" fmla="*/ 26 w 291"/>
                  <a:gd name="T75" fmla="*/ 120 h 214"/>
                  <a:gd name="T76" fmla="*/ 260 w 291"/>
                  <a:gd name="T77" fmla="*/ 113 h 214"/>
                  <a:gd name="T78" fmla="*/ 191 w 291"/>
                  <a:gd name="T79" fmla="*/ 148 h 214"/>
                  <a:gd name="T80" fmla="*/ 236 w 291"/>
                  <a:gd name="T81" fmla="*/ 117 h 214"/>
                  <a:gd name="T82" fmla="*/ 41 w 291"/>
                  <a:gd name="T83" fmla="*/ 146 h 214"/>
                  <a:gd name="T84" fmla="*/ 103 w 291"/>
                  <a:gd name="T85" fmla="*/ 136 h 214"/>
                  <a:gd name="T86" fmla="*/ 168 w 291"/>
                  <a:gd name="T87" fmla="*/ 145 h 214"/>
                  <a:gd name="T88" fmla="*/ 125 w 291"/>
                  <a:gd name="T89" fmla="*/ 138 h 214"/>
                  <a:gd name="T90" fmla="*/ 126 w 291"/>
                  <a:gd name="T91" fmla="*/ 146 h 214"/>
                  <a:gd name="T92" fmla="*/ 212 w 291"/>
                  <a:gd name="T93" fmla="*/ 140 h 214"/>
                  <a:gd name="T94" fmla="*/ 100 w 291"/>
                  <a:gd name="T95" fmla="*/ 152 h 214"/>
                  <a:gd name="T96" fmla="*/ 154 w 291"/>
                  <a:gd name="T97" fmla="*/ 139 h 214"/>
                  <a:gd name="T98" fmla="*/ 23 w 291"/>
                  <a:gd name="T99" fmla="*/ 145 h 214"/>
                  <a:gd name="T100" fmla="*/ 21 w 291"/>
                  <a:gd name="T101" fmla="*/ 155 h 214"/>
                  <a:gd name="T102" fmla="*/ 126 w 291"/>
                  <a:gd name="T103" fmla="*/ 162 h 214"/>
                  <a:gd name="T104" fmla="*/ 212 w 291"/>
                  <a:gd name="T105" fmla="*/ 167 h 214"/>
                  <a:gd name="T106" fmla="*/ 158 w 291"/>
                  <a:gd name="T107" fmla="*/ 172 h 214"/>
                  <a:gd name="T108" fmla="*/ 162 w 291"/>
                  <a:gd name="T109" fmla="*/ 172 h 214"/>
                  <a:gd name="T110" fmla="*/ 33 w 291"/>
                  <a:gd name="T111" fmla="*/ 169 h 214"/>
                  <a:gd name="T112" fmla="*/ 231 w 291"/>
                  <a:gd name="T113" fmla="*/ 171 h 214"/>
                  <a:gd name="T114" fmla="*/ 18 w 291"/>
                  <a:gd name="T115" fmla="*/ 178 h 214"/>
                  <a:gd name="T116" fmla="*/ 201 w 291"/>
                  <a:gd name="T117" fmla="*/ 183 h 214"/>
                  <a:gd name="T118" fmla="*/ 42 w 291"/>
                  <a:gd name="T119" fmla="*/ 192 h 214"/>
                  <a:gd name="T120" fmla="*/ 101 w 291"/>
                  <a:gd name="T121" fmla="*/ 201 h 214"/>
                  <a:gd name="T122" fmla="*/ 89 w 291"/>
                  <a:gd name="T123" fmla="*/ 209 h 214"/>
                  <a:gd name="T124" fmla="*/ 33 w 291"/>
                  <a:gd name="T125" fmla="*/ 20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1" h="214">
                    <a:moveTo>
                      <a:pt x="274" y="200"/>
                    </a:moveTo>
                    <a:cubicBezTo>
                      <a:pt x="229" y="199"/>
                      <a:pt x="188" y="205"/>
                      <a:pt x="142" y="210"/>
                    </a:cubicBezTo>
                    <a:cubicBezTo>
                      <a:pt x="110" y="214"/>
                      <a:pt x="82" y="213"/>
                      <a:pt x="47" y="211"/>
                    </a:cubicBezTo>
                    <a:cubicBezTo>
                      <a:pt x="34" y="211"/>
                      <a:pt x="17" y="208"/>
                      <a:pt x="13" y="197"/>
                    </a:cubicBezTo>
                    <a:cubicBezTo>
                      <a:pt x="8" y="186"/>
                      <a:pt x="12" y="167"/>
                      <a:pt x="12" y="152"/>
                    </a:cubicBezTo>
                    <a:cubicBezTo>
                      <a:pt x="11" y="141"/>
                      <a:pt x="11" y="124"/>
                      <a:pt x="10" y="110"/>
                    </a:cubicBezTo>
                    <a:cubicBezTo>
                      <a:pt x="10" y="84"/>
                      <a:pt x="0" y="45"/>
                      <a:pt x="16" y="27"/>
                    </a:cubicBezTo>
                    <a:cubicBezTo>
                      <a:pt x="29" y="11"/>
                      <a:pt x="60" y="13"/>
                      <a:pt x="92" y="10"/>
                    </a:cubicBezTo>
                    <a:cubicBezTo>
                      <a:pt x="118" y="8"/>
                      <a:pt x="152" y="9"/>
                      <a:pt x="176" y="8"/>
                    </a:cubicBezTo>
                    <a:cubicBezTo>
                      <a:pt x="184" y="7"/>
                      <a:pt x="192" y="5"/>
                      <a:pt x="201" y="4"/>
                    </a:cubicBezTo>
                    <a:cubicBezTo>
                      <a:pt x="226" y="2"/>
                      <a:pt x="261" y="0"/>
                      <a:pt x="274" y="15"/>
                    </a:cubicBezTo>
                    <a:cubicBezTo>
                      <a:pt x="277" y="19"/>
                      <a:pt x="281" y="33"/>
                      <a:pt x="283" y="41"/>
                    </a:cubicBezTo>
                    <a:cubicBezTo>
                      <a:pt x="286" y="51"/>
                      <a:pt x="287" y="74"/>
                      <a:pt x="288" y="88"/>
                    </a:cubicBezTo>
                    <a:cubicBezTo>
                      <a:pt x="289" y="101"/>
                      <a:pt x="288" y="117"/>
                      <a:pt x="288" y="132"/>
                    </a:cubicBezTo>
                    <a:cubicBezTo>
                      <a:pt x="288" y="165"/>
                      <a:pt x="291" y="182"/>
                      <a:pt x="274" y="200"/>
                    </a:cubicBezTo>
                    <a:close/>
                    <a:moveTo>
                      <a:pt x="201" y="13"/>
                    </a:moveTo>
                    <a:cubicBezTo>
                      <a:pt x="201" y="13"/>
                      <a:pt x="201" y="13"/>
                      <a:pt x="201" y="13"/>
                    </a:cubicBezTo>
                    <a:cubicBezTo>
                      <a:pt x="205" y="13"/>
                      <a:pt x="206" y="11"/>
                      <a:pt x="206" y="8"/>
                    </a:cubicBezTo>
                    <a:cubicBezTo>
                      <a:pt x="203" y="8"/>
                      <a:pt x="200" y="9"/>
                      <a:pt x="201" y="13"/>
                    </a:cubicBezTo>
                    <a:close/>
                    <a:moveTo>
                      <a:pt x="208" y="18"/>
                    </a:moveTo>
                    <a:cubicBezTo>
                      <a:pt x="208" y="18"/>
                      <a:pt x="208" y="18"/>
                      <a:pt x="208" y="18"/>
                    </a:cubicBezTo>
                    <a:cubicBezTo>
                      <a:pt x="213" y="14"/>
                      <a:pt x="221" y="13"/>
                      <a:pt x="224" y="8"/>
                    </a:cubicBezTo>
                    <a:cubicBezTo>
                      <a:pt x="214" y="5"/>
                      <a:pt x="205" y="12"/>
                      <a:pt x="208" y="18"/>
                    </a:cubicBezTo>
                    <a:close/>
                    <a:moveTo>
                      <a:pt x="209" y="22"/>
                    </a:moveTo>
                    <a:cubicBezTo>
                      <a:pt x="209" y="22"/>
                      <a:pt x="209" y="22"/>
                      <a:pt x="209" y="22"/>
                    </a:cubicBezTo>
                    <a:cubicBezTo>
                      <a:pt x="220" y="22"/>
                      <a:pt x="229" y="14"/>
                      <a:pt x="237" y="8"/>
                    </a:cubicBezTo>
                    <a:cubicBezTo>
                      <a:pt x="225" y="10"/>
                      <a:pt x="218" y="17"/>
                      <a:pt x="209" y="22"/>
                    </a:cubicBezTo>
                    <a:close/>
                    <a:moveTo>
                      <a:pt x="232" y="15"/>
                    </a:moveTo>
                    <a:cubicBezTo>
                      <a:pt x="232" y="15"/>
                      <a:pt x="232" y="15"/>
                      <a:pt x="232" y="15"/>
                    </a:cubicBezTo>
                    <a:cubicBezTo>
                      <a:pt x="226" y="19"/>
                      <a:pt x="219" y="21"/>
                      <a:pt x="215" y="26"/>
                    </a:cubicBezTo>
                    <a:cubicBezTo>
                      <a:pt x="226" y="25"/>
                      <a:pt x="240" y="16"/>
                      <a:pt x="248" y="9"/>
                    </a:cubicBezTo>
                    <a:cubicBezTo>
                      <a:pt x="243" y="8"/>
                      <a:pt x="237" y="13"/>
                      <a:pt x="232" y="15"/>
                    </a:cubicBezTo>
                    <a:close/>
                    <a:moveTo>
                      <a:pt x="247" y="17"/>
                    </a:moveTo>
                    <a:cubicBezTo>
                      <a:pt x="247" y="17"/>
                      <a:pt x="247" y="17"/>
                      <a:pt x="247" y="17"/>
                    </a:cubicBezTo>
                    <a:cubicBezTo>
                      <a:pt x="253" y="17"/>
                      <a:pt x="256" y="15"/>
                      <a:pt x="257" y="10"/>
                    </a:cubicBezTo>
                    <a:cubicBezTo>
                      <a:pt x="251" y="10"/>
                      <a:pt x="251" y="15"/>
                      <a:pt x="247" y="17"/>
                    </a:cubicBezTo>
                    <a:close/>
                    <a:moveTo>
                      <a:pt x="126" y="17"/>
                    </a:moveTo>
                    <a:cubicBezTo>
                      <a:pt x="126" y="17"/>
                      <a:pt x="126" y="17"/>
                      <a:pt x="126" y="17"/>
                    </a:cubicBezTo>
                    <a:cubicBezTo>
                      <a:pt x="127" y="14"/>
                      <a:pt x="132" y="16"/>
                      <a:pt x="131" y="12"/>
                    </a:cubicBezTo>
                    <a:cubicBezTo>
                      <a:pt x="129" y="12"/>
                      <a:pt x="123" y="15"/>
                      <a:pt x="126" y="17"/>
                    </a:cubicBezTo>
                    <a:close/>
                    <a:moveTo>
                      <a:pt x="125" y="23"/>
                    </a:moveTo>
                    <a:cubicBezTo>
                      <a:pt x="125" y="23"/>
                      <a:pt x="125" y="23"/>
                      <a:pt x="125" y="23"/>
                    </a:cubicBezTo>
                    <a:cubicBezTo>
                      <a:pt x="133" y="20"/>
                      <a:pt x="141" y="18"/>
                      <a:pt x="144" y="12"/>
                    </a:cubicBezTo>
                    <a:cubicBezTo>
                      <a:pt x="134" y="12"/>
                      <a:pt x="130" y="18"/>
                      <a:pt x="125" y="23"/>
                    </a:cubicBezTo>
                    <a:close/>
                    <a:moveTo>
                      <a:pt x="125" y="26"/>
                    </a:moveTo>
                    <a:cubicBezTo>
                      <a:pt x="125" y="26"/>
                      <a:pt x="125" y="26"/>
                      <a:pt x="125" y="26"/>
                    </a:cubicBezTo>
                    <a:cubicBezTo>
                      <a:pt x="115" y="30"/>
                      <a:pt x="129" y="24"/>
                      <a:pt x="125" y="26"/>
                    </a:cubicBezTo>
                    <a:close/>
                    <a:moveTo>
                      <a:pt x="112" y="37"/>
                    </a:moveTo>
                    <a:cubicBezTo>
                      <a:pt x="112" y="37"/>
                      <a:pt x="112" y="37"/>
                      <a:pt x="112" y="37"/>
                    </a:cubicBezTo>
                    <a:cubicBezTo>
                      <a:pt x="126" y="34"/>
                      <a:pt x="136" y="25"/>
                      <a:pt x="148" y="19"/>
                    </a:cubicBezTo>
                    <a:cubicBezTo>
                      <a:pt x="155" y="16"/>
                      <a:pt x="164" y="17"/>
                      <a:pt x="171" y="12"/>
                    </a:cubicBezTo>
                    <a:cubicBezTo>
                      <a:pt x="164" y="12"/>
                      <a:pt x="158" y="12"/>
                      <a:pt x="152" y="12"/>
                    </a:cubicBezTo>
                    <a:cubicBezTo>
                      <a:pt x="143" y="20"/>
                      <a:pt x="132" y="24"/>
                      <a:pt x="120" y="29"/>
                    </a:cubicBezTo>
                    <a:cubicBezTo>
                      <a:pt x="120" y="29"/>
                      <a:pt x="119" y="28"/>
                      <a:pt x="119" y="29"/>
                    </a:cubicBezTo>
                    <a:cubicBezTo>
                      <a:pt x="122" y="33"/>
                      <a:pt x="111" y="32"/>
                      <a:pt x="112" y="37"/>
                    </a:cubicBezTo>
                    <a:close/>
                    <a:moveTo>
                      <a:pt x="100" y="18"/>
                    </a:moveTo>
                    <a:cubicBezTo>
                      <a:pt x="100" y="18"/>
                      <a:pt x="100" y="18"/>
                      <a:pt x="100" y="18"/>
                    </a:cubicBezTo>
                    <a:cubicBezTo>
                      <a:pt x="102" y="20"/>
                      <a:pt x="107" y="16"/>
                      <a:pt x="110" y="14"/>
                    </a:cubicBezTo>
                    <a:cubicBezTo>
                      <a:pt x="106" y="11"/>
                      <a:pt x="99" y="13"/>
                      <a:pt x="100" y="18"/>
                    </a:cubicBezTo>
                    <a:close/>
                    <a:moveTo>
                      <a:pt x="114" y="17"/>
                    </a:moveTo>
                    <a:cubicBezTo>
                      <a:pt x="114" y="17"/>
                      <a:pt x="114" y="17"/>
                      <a:pt x="114" y="17"/>
                    </a:cubicBezTo>
                    <a:cubicBezTo>
                      <a:pt x="116" y="16"/>
                      <a:pt x="120" y="17"/>
                      <a:pt x="120" y="13"/>
                    </a:cubicBezTo>
                    <a:cubicBezTo>
                      <a:pt x="116" y="13"/>
                      <a:pt x="113" y="13"/>
                      <a:pt x="114" y="17"/>
                    </a:cubicBezTo>
                    <a:close/>
                    <a:moveTo>
                      <a:pt x="180" y="19"/>
                    </a:moveTo>
                    <a:cubicBezTo>
                      <a:pt x="180" y="19"/>
                      <a:pt x="180" y="19"/>
                      <a:pt x="180" y="19"/>
                    </a:cubicBezTo>
                    <a:cubicBezTo>
                      <a:pt x="183" y="18"/>
                      <a:pt x="188" y="18"/>
                      <a:pt x="189" y="13"/>
                    </a:cubicBezTo>
                    <a:cubicBezTo>
                      <a:pt x="183" y="12"/>
                      <a:pt x="181" y="15"/>
                      <a:pt x="180" y="19"/>
                    </a:cubicBezTo>
                    <a:close/>
                    <a:moveTo>
                      <a:pt x="233" y="31"/>
                    </a:moveTo>
                    <a:cubicBezTo>
                      <a:pt x="233" y="31"/>
                      <a:pt x="233" y="31"/>
                      <a:pt x="233" y="31"/>
                    </a:cubicBezTo>
                    <a:cubicBezTo>
                      <a:pt x="248" y="31"/>
                      <a:pt x="252" y="20"/>
                      <a:pt x="264" y="17"/>
                    </a:cubicBezTo>
                    <a:cubicBezTo>
                      <a:pt x="264" y="20"/>
                      <a:pt x="262" y="21"/>
                      <a:pt x="261" y="23"/>
                    </a:cubicBezTo>
                    <a:cubicBezTo>
                      <a:pt x="266" y="23"/>
                      <a:pt x="268" y="21"/>
                      <a:pt x="269" y="17"/>
                    </a:cubicBezTo>
                    <a:cubicBezTo>
                      <a:pt x="265" y="16"/>
                      <a:pt x="265" y="12"/>
                      <a:pt x="260" y="13"/>
                    </a:cubicBezTo>
                    <a:cubicBezTo>
                      <a:pt x="256" y="23"/>
                      <a:pt x="238" y="21"/>
                      <a:pt x="233" y="31"/>
                    </a:cubicBezTo>
                    <a:close/>
                    <a:moveTo>
                      <a:pt x="78" y="18"/>
                    </a:moveTo>
                    <a:cubicBezTo>
                      <a:pt x="78" y="18"/>
                      <a:pt x="78" y="18"/>
                      <a:pt x="78" y="18"/>
                    </a:cubicBezTo>
                    <a:cubicBezTo>
                      <a:pt x="81" y="18"/>
                      <a:pt x="84" y="18"/>
                      <a:pt x="84" y="14"/>
                    </a:cubicBezTo>
                    <a:cubicBezTo>
                      <a:pt x="82" y="15"/>
                      <a:pt x="77" y="14"/>
                      <a:pt x="78" y="18"/>
                    </a:cubicBezTo>
                    <a:close/>
                    <a:moveTo>
                      <a:pt x="63" y="17"/>
                    </a:moveTo>
                    <a:cubicBezTo>
                      <a:pt x="63" y="17"/>
                      <a:pt x="63" y="17"/>
                      <a:pt x="63" y="17"/>
                    </a:cubicBezTo>
                    <a:cubicBezTo>
                      <a:pt x="63" y="24"/>
                      <a:pt x="47" y="21"/>
                      <a:pt x="52" y="29"/>
                    </a:cubicBezTo>
                    <a:cubicBezTo>
                      <a:pt x="57" y="24"/>
                      <a:pt x="65" y="21"/>
                      <a:pt x="70" y="17"/>
                    </a:cubicBezTo>
                    <a:cubicBezTo>
                      <a:pt x="66" y="17"/>
                      <a:pt x="67" y="15"/>
                      <a:pt x="63" y="17"/>
                    </a:cubicBezTo>
                    <a:close/>
                    <a:moveTo>
                      <a:pt x="54" y="22"/>
                    </a:moveTo>
                    <a:cubicBezTo>
                      <a:pt x="54" y="22"/>
                      <a:pt x="54" y="22"/>
                      <a:pt x="54" y="22"/>
                    </a:cubicBezTo>
                    <a:cubicBezTo>
                      <a:pt x="54" y="20"/>
                      <a:pt x="56" y="20"/>
                      <a:pt x="58" y="21"/>
                    </a:cubicBezTo>
                    <a:cubicBezTo>
                      <a:pt x="58" y="19"/>
                      <a:pt x="58" y="18"/>
                      <a:pt x="58" y="17"/>
                    </a:cubicBezTo>
                    <a:cubicBezTo>
                      <a:pt x="55" y="16"/>
                      <a:pt x="50" y="20"/>
                      <a:pt x="54" y="22"/>
                    </a:cubicBezTo>
                    <a:close/>
                    <a:moveTo>
                      <a:pt x="223" y="29"/>
                    </a:moveTo>
                    <a:cubicBezTo>
                      <a:pt x="223" y="29"/>
                      <a:pt x="223" y="29"/>
                      <a:pt x="223" y="29"/>
                    </a:cubicBezTo>
                    <a:cubicBezTo>
                      <a:pt x="230" y="26"/>
                      <a:pt x="245" y="24"/>
                      <a:pt x="243" y="17"/>
                    </a:cubicBezTo>
                    <a:cubicBezTo>
                      <a:pt x="237" y="21"/>
                      <a:pt x="226" y="21"/>
                      <a:pt x="223" y="29"/>
                    </a:cubicBezTo>
                    <a:close/>
                    <a:moveTo>
                      <a:pt x="101" y="31"/>
                    </a:moveTo>
                    <a:cubicBezTo>
                      <a:pt x="101" y="31"/>
                      <a:pt x="101" y="31"/>
                      <a:pt x="101" y="31"/>
                    </a:cubicBezTo>
                    <a:cubicBezTo>
                      <a:pt x="109" y="34"/>
                      <a:pt x="116" y="26"/>
                      <a:pt x="120" y="21"/>
                    </a:cubicBezTo>
                    <a:cubicBezTo>
                      <a:pt x="118" y="21"/>
                      <a:pt x="117" y="20"/>
                      <a:pt x="116" y="19"/>
                    </a:cubicBezTo>
                    <a:cubicBezTo>
                      <a:pt x="114" y="26"/>
                      <a:pt x="103" y="24"/>
                      <a:pt x="101" y="31"/>
                    </a:cubicBezTo>
                    <a:close/>
                    <a:moveTo>
                      <a:pt x="206" y="19"/>
                    </a:moveTo>
                    <a:cubicBezTo>
                      <a:pt x="206" y="19"/>
                      <a:pt x="206" y="19"/>
                      <a:pt x="206" y="19"/>
                    </a:cubicBezTo>
                    <a:cubicBezTo>
                      <a:pt x="205" y="18"/>
                      <a:pt x="203" y="20"/>
                      <a:pt x="203" y="21"/>
                    </a:cubicBezTo>
                    <a:cubicBezTo>
                      <a:pt x="201" y="25"/>
                      <a:pt x="209" y="21"/>
                      <a:pt x="206" y="19"/>
                    </a:cubicBezTo>
                    <a:close/>
                    <a:moveTo>
                      <a:pt x="28" y="26"/>
                    </a:moveTo>
                    <a:cubicBezTo>
                      <a:pt x="28" y="26"/>
                      <a:pt x="28" y="26"/>
                      <a:pt x="28" y="26"/>
                    </a:cubicBezTo>
                    <a:cubicBezTo>
                      <a:pt x="31" y="25"/>
                      <a:pt x="34" y="25"/>
                      <a:pt x="33" y="22"/>
                    </a:cubicBezTo>
                    <a:cubicBezTo>
                      <a:pt x="31" y="22"/>
                      <a:pt x="28" y="22"/>
                      <a:pt x="28" y="26"/>
                    </a:cubicBezTo>
                    <a:close/>
                    <a:moveTo>
                      <a:pt x="134" y="45"/>
                    </a:moveTo>
                    <a:cubicBezTo>
                      <a:pt x="134" y="45"/>
                      <a:pt x="134" y="45"/>
                      <a:pt x="134" y="45"/>
                    </a:cubicBezTo>
                    <a:cubicBezTo>
                      <a:pt x="132" y="48"/>
                      <a:pt x="135" y="49"/>
                      <a:pt x="133" y="50"/>
                    </a:cubicBezTo>
                    <a:cubicBezTo>
                      <a:pt x="126" y="53"/>
                      <a:pt x="118" y="55"/>
                      <a:pt x="117" y="64"/>
                    </a:cubicBezTo>
                    <a:cubicBezTo>
                      <a:pt x="119" y="64"/>
                      <a:pt x="121" y="64"/>
                      <a:pt x="121" y="65"/>
                    </a:cubicBezTo>
                    <a:cubicBezTo>
                      <a:pt x="115" y="67"/>
                      <a:pt x="109" y="71"/>
                      <a:pt x="105" y="75"/>
                    </a:cubicBezTo>
                    <a:cubicBezTo>
                      <a:pt x="116" y="73"/>
                      <a:pt x="124" y="68"/>
                      <a:pt x="129" y="59"/>
                    </a:cubicBezTo>
                    <a:cubicBezTo>
                      <a:pt x="129" y="60"/>
                      <a:pt x="129" y="62"/>
                      <a:pt x="131" y="61"/>
                    </a:cubicBezTo>
                    <a:cubicBezTo>
                      <a:pt x="136" y="50"/>
                      <a:pt x="153" y="51"/>
                      <a:pt x="156" y="37"/>
                    </a:cubicBezTo>
                    <a:cubicBezTo>
                      <a:pt x="163" y="35"/>
                      <a:pt x="169" y="30"/>
                      <a:pt x="176" y="27"/>
                    </a:cubicBezTo>
                    <a:cubicBezTo>
                      <a:pt x="178" y="26"/>
                      <a:pt x="183" y="28"/>
                      <a:pt x="184" y="23"/>
                    </a:cubicBezTo>
                    <a:cubicBezTo>
                      <a:pt x="164" y="22"/>
                      <a:pt x="152" y="40"/>
                      <a:pt x="134" y="45"/>
                    </a:cubicBezTo>
                    <a:close/>
                    <a:moveTo>
                      <a:pt x="273" y="40"/>
                    </a:moveTo>
                    <a:cubicBezTo>
                      <a:pt x="273" y="40"/>
                      <a:pt x="273" y="40"/>
                      <a:pt x="273" y="40"/>
                    </a:cubicBezTo>
                    <a:cubicBezTo>
                      <a:pt x="278" y="36"/>
                      <a:pt x="275" y="22"/>
                      <a:pt x="269" y="22"/>
                    </a:cubicBezTo>
                    <a:cubicBezTo>
                      <a:pt x="270" y="30"/>
                      <a:pt x="270" y="38"/>
                      <a:pt x="273" y="40"/>
                    </a:cubicBezTo>
                    <a:close/>
                    <a:moveTo>
                      <a:pt x="130" y="38"/>
                    </a:moveTo>
                    <a:cubicBezTo>
                      <a:pt x="130" y="38"/>
                      <a:pt x="130" y="38"/>
                      <a:pt x="130" y="38"/>
                    </a:cubicBezTo>
                    <a:cubicBezTo>
                      <a:pt x="131" y="36"/>
                      <a:pt x="129" y="30"/>
                      <a:pt x="128" y="35"/>
                    </a:cubicBezTo>
                    <a:cubicBezTo>
                      <a:pt x="130" y="35"/>
                      <a:pt x="124" y="38"/>
                      <a:pt x="122" y="40"/>
                    </a:cubicBezTo>
                    <a:cubicBezTo>
                      <a:pt x="122" y="38"/>
                      <a:pt x="123" y="36"/>
                      <a:pt x="121" y="36"/>
                    </a:cubicBezTo>
                    <a:cubicBezTo>
                      <a:pt x="121" y="37"/>
                      <a:pt x="120" y="37"/>
                      <a:pt x="119" y="37"/>
                    </a:cubicBezTo>
                    <a:cubicBezTo>
                      <a:pt x="119" y="40"/>
                      <a:pt x="122" y="41"/>
                      <a:pt x="125" y="42"/>
                    </a:cubicBezTo>
                    <a:cubicBezTo>
                      <a:pt x="127" y="42"/>
                      <a:pt x="126" y="40"/>
                      <a:pt x="128" y="40"/>
                    </a:cubicBezTo>
                    <a:cubicBezTo>
                      <a:pt x="132" y="46"/>
                      <a:pt x="138" y="37"/>
                      <a:pt x="144" y="33"/>
                    </a:cubicBezTo>
                    <a:cubicBezTo>
                      <a:pt x="149" y="30"/>
                      <a:pt x="158" y="29"/>
                      <a:pt x="157" y="23"/>
                    </a:cubicBezTo>
                    <a:cubicBezTo>
                      <a:pt x="145" y="26"/>
                      <a:pt x="139" y="34"/>
                      <a:pt x="130" y="38"/>
                    </a:cubicBezTo>
                    <a:close/>
                    <a:moveTo>
                      <a:pt x="86" y="29"/>
                    </a:moveTo>
                    <a:cubicBezTo>
                      <a:pt x="86" y="29"/>
                      <a:pt x="86" y="29"/>
                      <a:pt x="86" y="29"/>
                    </a:cubicBezTo>
                    <a:cubicBezTo>
                      <a:pt x="87" y="27"/>
                      <a:pt x="93" y="30"/>
                      <a:pt x="92" y="24"/>
                    </a:cubicBezTo>
                    <a:cubicBezTo>
                      <a:pt x="88" y="24"/>
                      <a:pt x="82" y="27"/>
                      <a:pt x="86" y="29"/>
                    </a:cubicBezTo>
                    <a:close/>
                    <a:moveTo>
                      <a:pt x="248" y="29"/>
                    </a:moveTo>
                    <a:cubicBezTo>
                      <a:pt x="248" y="29"/>
                      <a:pt x="248" y="29"/>
                      <a:pt x="248" y="29"/>
                    </a:cubicBezTo>
                    <a:cubicBezTo>
                      <a:pt x="252" y="30"/>
                      <a:pt x="255" y="30"/>
                      <a:pt x="255" y="26"/>
                    </a:cubicBezTo>
                    <a:cubicBezTo>
                      <a:pt x="252" y="26"/>
                      <a:pt x="249" y="27"/>
                      <a:pt x="248" y="29"/>
                    </a:cubicBezTo>
                    <a:close/>
                    <a:moveTo>
                      <a:pt x="63" y="28"/>
                    </a:moveTo>
                    <a:cubicBezTo>
                      <a:pt x="63" y="28"/>
                      <a:pt x="63" y="28"/>
                      <a:pt x="63" y="28"/>
                    </a:cubicBezTo>
                    <a:cubicBezTo>
                      <a:pt x="49" y="29"/>
                      <a:pt x="45" y="36"/>
                      <a:pt x="32" y="41"/>
                    </a:cubicBezTo>
                    <a:cubicBezTo>
                      <a:pt x="34" y="39"/>
                      <a:pt x="33" y="38"/>
                      <a:pt x="31" y="37"/>
                    </a:cubicBezTo>
                    <a:cubicBezTo>
                      <a:pt x="30" y="40"/>
                      <a:pt x="26" y="38"/>
                      <a:pt x="27" y="42"/>
                    </a:cubicBezTo>
                    <a:cubicBezTo>
                      <a:pt x="27" y="44"/>
                      <a:pt x="31" y="43"/>
                      <a:pt x="31" y="45"/>
                    </a:cubicBezTo>
                    <a:cubicBezTo>
                      <a:pt x="28" y="47"/>
                      <a:pt x="25" y="48"/>
                      <a:pt x="26" y="54"/>
                    </a:cubicBezTo>
                    <a:cubicBezTo>
                      <a:pt x="34" y="53"/>
                      <a:pt x="29" y="48"/>
                      <a:pt x="36" y="46"/>
                    </a:cubicBezTo>
                    <a:cubicBezTo>
                      <a:pt x="45" y="47"/>
                      <a:pt x="49" y="35"/>
                      <a:pt x="55" y="37"/>
                    </a:cubicBezTo>
                    <a:cubicBezTo>
                      <a:pt x="54" y="41"/>
                      <a:pt x="49" y="41"/>
                      <a:pt x="49" y="45"/>
                    </a:cubicBezTo>
                    <a:cubicBezTo>
                      <a:pt x="53" y="45"/>
                      <a:pt x="53" y="41"/>
                      <a:pt x="58" y="41"/>
                    </a:cubicBezTo>
                    <a:cubicBezTo>
                      <a:pt x="58" y="43"/>
                      <a:pt x="58" y="44"/>
                      <a:pt x="59" y="45"/>
                    </a:cubicBezTo>
                    <a:cubicBezTo>
                      <a:pt x="54" y="48"/>
                      <a:pt x="50" y="52"/>
                      <a:pt x="45" y="55"/>
                    </a:cubicBezTo>
                    <a:cubicBezTo>
                      <a:pt x="49" y="60"/>
                      <a:pt x="37" y="61"/>
                      <a:pt x="41" y="65"/>
                    </a:cubicBezTo>
                    <a:cubicBezTo>
                      <a:pt x="54" y="50"/>
                      <a:pt x="72" y="48"/>
                      <a:pt x="84" y="32"/>
                    </a:cubicBezTo>
                    <a:cubicBezTo>
                      <a:pt x="75" y="29"/>
                      <a:pt x="72" y="42"/>
                      <a:pt x="61" y="42"/>
                    </a:cubicBezTo>
                    <a:cubicBezTo>
                      <a:pt x="64" y="39"/>
                      <a:pt x="66" y="35"/>
                      <a:pt x="69" y="32"/>
                    </a:cubicBezTo>
                    <a:cubicBezTo>
                      <a:pt x="66" y="33"/>
                      <a:pt x="59" y="37"/>
                      <a:pt x="58" y="35"/>
                    </a:cubicBezTo>
                    <a:cubicBezTo>
                      <a:pt x="60" y="33"/>
                      <a:pt x="63" y="32"/>
                      <a:pt x="63" y="28"/>
                    </a:cubicBezTo>
                    <a:close/>
                    <a:moveTo>
                      <a:pt x="157" y="45"/>
                    </a:moveTo>
                    <a:cubicBezTo>
                      <a:pt x="157" y="45"/>
                      <a:pt x="157" y="45"/>
                      <a:pt x="157" y="45"/>
                    </a:cubicBezTo>
                    <a:cubicBezTo>
                      <a:pt x="150" y="50"/>
                      <a:pt x="142" y="54"/>
                      <a:pt x="138" y="60"/>
                    </a:cubicBezTo>
                    <a:cubicBezTo>
                      <a:pt x="146" y="59"/>
                      <a:pt x="149" y="53"/>
                      <a:pt x="157" y="52"/>
                    </a:cubicBezTo>
                    <a:cubicBezTo>
                      <a:pt x="162" y="41"/>
                      <a:pt x="177" y="39"/>
                      <a:pt x="185" y="31"/>
                    </a:cubicBezTo>
                    <a:cubicBezTo>
                      <a:pt x="173" y="29"/>
                      <a:pt x="166" y="38"/>
                      <a:pt x="157" y="45"/>
                    </a:cubicBezTo>
                    <a:close/>
                    <a:moveTo>
                      <a:pt x="14" y="42"/>
                    </a:moveTo>
                    <a:cubicBezTo>
                      <a:pt x="14" y="42"/>
                      <a:pt x="14" y="42"/>
                      <a:pt x="14" y="42"/>
                    </a:cubicBezTo>
                    <a:cubicBezTo>
                      <a:pt x="19" y="42"/>
                      <a:pt x="23" y="33"/>
                      <a:pt x="18" y="31"/>
                    </a:cubicBezTo>
                    <a:cubicBezTo>
                      <a:pt x="16" y="34"/>
                      <a:pt x="14" y="37"/>
                      <a:pt x="14" y="42"/>
                    </a:cubicBezTo>
                    <a:close/>
                    <a:moveTo>
                      <a:pt x="158" y="57"/>
                    </a:moveTo>
                    <a:cubicBezTo>
                      <a:pt x="158" y="57"/>
                      <a:pt x="158" y="57"/>
                      <a:pt x="158" y="57"/>
                    </a:cubicBezTo>
                    <a:cubicBezTo>
                      <a:pt x="155" y="71"/>
                      <a:pt x="138" y="70"/>
                      <a:pt x="131" y="80"/>
                    </a:cubicBezTo>
                    <a:cubicBezTo>
                      <a:pt x="144" y="78"/>
                      <a:pt x="151" y="69"/>
                      <a:pt x="162" y="65"/>
                    </a:cubicBezTo>
                    <a:cubicBezTo>
                      <a:pt x="161" y="62"/>
                      <a:pt x="162" y="60"/>
                      <a:pt x="163" y="59"/>
                    </a:cubicBezTo>
                    <a:cubicBezTo>
                      <a:pt x="177" y="50"/>
                      <a:pt x="192" y="45"/>
                      <a:pt x="203" y="33"/>
                    </a:cubicBezTo>
                    <a:cubicBezTo>
                      <a:pt x="183" y="36"/>
                      <a:pt x="175" y="51"/>
                      <a:pt x="158" y="57"/>
                    </a:cubicBezTo>
                    <a:close/>
                    <a:moveTo>
                      <a:pt x="86" y="46"/>
                    </a:moveTo>
                    <a:cubicBezTo>
                      <a:pt x="86" y="46"/>
                      <a:pt x="86" y="46"/>
                      <a:pt x="86" y="46"/>
                    </a:cubicBezTo>
                    <a:cubicBezTo>
                      <a:pt x="92" y="44"/>
                      <a:pt x="97" y="41"/>
                      <a:pt x="98" y="35"/>
                    </a:cubicBezTo>
                    <a:cubicBezTo>
                      <a:pt x="90" y="35"/>
                      <a:pt x="87" y="40"/>
                      <a:pt x="86" y="46"/>
                    </a:cubicBezTo>
                    <a:close/>
                    <a:moveTo>
                      <a:pt x="181" y="38"/>
                    </a:moveTo>
                    <a:cubicBezTo>
                      <a:pt x="181" y="38"/>
                      <a:pt x="181" y="38"/>
                      <a:pt x="181" y="38"/>
                    </a:cubicBezTo>
                    <a:cubicBezTo>
                      <a:pt x="184" y="38"/>
                      <a:pt x="188" y="38"/>
                      <a:pt x="187" y="35"/>
                    </a:cubicBezTo>
                    <a:cubicBezTo>
                      <a:pt x="184" y="35"/>
                      <a:pt x="182" y="36"/>
                      <a:pt x="181" y="38"/>
                    </a:cubicBezTo>
                    <a:close/>
                    <a:moveTo>
                      <a:pt x="215" y="36"/>
                    </a:moveTo>
                    <a:cubicBezTo>
                      <a:pt x="215" y="36"/>
                      <a:pt x="215" y="36"/>
                      <a:pt x="215" y="36"/>
                    </a:cubicBezTo>
                    <a:cubicBezTo>
                      <a:pt x="204" y="34"/>
                      <a:pt x="200" y="41"/>
                      <a:pt x="192" y="43"/>
                    </a:cubicBezTo>
                    <a:cubicBezTo>
                      <a:pt x="184" y="56"/>
                      <a:pt x="170" y="62"/>
                      <a:pt x="161" y="74"/>
                    </a:cubicBezTo>
                    <a:cubicBezTo>
                      <a:pt x="180" y="68"/>
                      <a:pt x="189" y="52"/>
                      <a:pt x="206" y="43"/>
                    </a:cubicBezTo>
                    <a:cubicBezTo>
                      <a:pt x="204" y="48"/>
                      <a:pt x="198" y="48"/>
                      <a:pt x="196" y="54"/>
                    </a:cubicBezTo>
                    <a:cubicBezTo>
                      <a:pt x="206" y="50"/>
                      <a:pt x="216" y="45"/>
                      <a:pt x="215" y="36"/>
                    </a:cubicBezTo>
                    <a:close/>
                    <a:moveTo>
                      <a:pt x="212" y="50"/>
                    </a:moveTo>
                    <a:cubicBezTo>
                      <a:pt x="212" y="50"/>
                      <a:pt x="212" y="50"/>
                      <a:pt x="212" y="50"/>
                    </a:cubicBezTo>
                    <a:cubicBezTo>
                      <a:pt x="215" y="44"/>
                      <a:pt x="225" y="46"/>
                      <a:pt x="227" y="38"/>
                    </a:cubicBezTo>
                    <a:cubicBezTo>
                      <a:pt x="219" y="39"/>
                      <a:pt x="211" y="45"/>
                      <a:pt x="212" y="50"/>
                    </a:cubicBezTo>
                    <a:close/>
                    <a:moveTo>
                      <a:pt x="226" y="54"/>
                    </a:moveTo>
                    <a:cubicBezTo>
                      <a:pt x="226" y="54"/>
                      <a:pt x="226" y="54"/>
                      <a:pt x="226" y="54"/>
                    </a:cubicBezTo>
                    <a:cubicBezTo>
                      <a:pt x="232" y="50"/>
                      <a:pt x="241" y="47"/>
                      <a:pt x="246" y="40"/>
                    </a:cubicBezTo>
                    <a:cubicBezTo>
                      <a:pt x="239" y="39"/>
                      <a:pt x="232" y="43"/>
                      <a:pt x="226" y="46"/>
                    </a:cubicBezTo>
                    <a:cubicBezTo>
                      <a:pt x="212" y="53"/>
                      <a:pt x="198" y="65"/>
                      <a:pt x="185" y="71"/>
                    </a:cubicBezTo>
                    <a:cubicBezTo>
                      <a:pt x="183" y="72"/>
                      <a:pt x="181" y="71"/>
                      <a:pt x="180" y="71"/>
                    </a:cubicBezTo>
                    <a:cubicBezTo>
                      <a:pt x="170" y="75"/>
                      <a:pt x="163" y="85"/>
                      <a:pt x="158" y="90"/>
                    </a:cubicBezTo>
                    <a:cubicBezTo>
                      <a:pt x="160" y="87"/>
                      <a:pt x="158" y="93"/>
                      <a:pt x="158" y="94"/>
                    </a:cubicBezTo>
                    <a:cubicBezTo>
                      <a:pt x="171" y="96"/>
                      <a:pt x="180" y="83"/>
                      <a:pt x="189" y="76"/>
                    </a:cubicBezTo>
                    <a:cubicBezTo>
                      <a:pt x="183" y="75"/>
                      <a:pt x="180" y="82"/>
                      <a:pt x="177" y="79"/>
                    </a:cubicBezTo>
                    <a:cubicBezTo>
                      <a:pt x="196" y="70"/>
                      <a:pt x="209" y="63"/>
                      <a:pt x="226" y="54"/>
                    </a:cubicBezTo>
                    <a:close/>
                    <a:moveTo>
                      <a:pt x="228" y="55"/>
                    </a:moveTo>
                    <a:cubicBezTo>
                      <a:pt x="228" y="55"/>
                      <a:pt x="228" y="55"/>
                      <a:pt x="228" y="55"/>
                    </a:cubicBezTo>
                    <a:cubicBezTo>
                      <a:pt x="217" y="62"/>
                      <a:pt x="205" y="71"/>
                      <a:pt x="194" y="75"/>
                    </a:cubicBezTo>
                    <a:cubicBezTo>
                      <a:pt x="192" y="80"/>
                      <a:pt x="175" y="85"/>
                      <a:pt x="181" y="88"/>
                    </a:cubicBezTo>
                    <a:cubicBezTo>
                      <a:pt x="204" y="77"/>
                      <a:pt x="222" y="62"/>
                      <a:pt x="243" y="50"/>
                    </a:cubicBezTo>
                    <a:cubicBezTo>
                      <a:pt x="238" y="45"/>
                      <a:pt x="233" y="52"/>
                      <a:pt x="228" y="55"/>
                    </a:cubicBezTo>
                    <a:close/>
                    <a:moveTo>
                      <a:pt x="88" y="62"/>
                    </a:moveTo>
                    <a:cubicBezTo>
                      <a:pt x="88" y="62"/>
                      <a:pt x="88" y="62"/>
                      <a:pt x="88" y="62"/>
                    </a:cubicBezTo>
                    <a:cubicBezTo>
                      <a:pt x="98" y="58"/>
                      <a:pt x="108" y="53"/>
                      <a:pt x="115" y="45"/>
                    </a:cubicBezTo>
                    <a:cubicBezTo>
                      <a:pt x="104" y="44"/>
                      <a:pt x="94" y="54"/>
                      <a:pt x="88" y="62"/>
                    </a:cubicBezTo>
                    <a:close/>
                    <a:moveTo>
                      <a:pt x="17" y="50"/>
                    </a:moveTo>
                    <a:cubicBezTo>
                      <a:pt x="17" y="50"/>
                      <a:pt x="17" y="50"/>
                      <a:pt x="17" y="50"/>
                    </a:cubicBezTo>
                    <a:cubicBezTo>
                      <a:pt x="22" y="50"/>
                      <a:pt x="23" y="48"/>
                      <a:pt x="24" y="45"/>
                    </a:cubicBezTo>
                    <a:cubicBezTo>
                      <a:pt x="21" y="45"/>
                      <a:pt x="19" y="47"/>
                      <a:pt x="17" y="50"/>
                    </a:cubicBezTo>
                    <a:close/>
                    <a:moveTo>
                      <a:pt x="22" y="70"/>
                    </a:moveTo>
                    <a:cubicBezTo>
                      <a:pt x="22" y="70"/>
                      <a:pt x="22" y="70"/>
                      <a:pt x="22" y="70"/>
                    </a:cubicBezTo>
                    <a:cubicBezTo>
                      <a:pt x="19" y="71"/>
                      <a:pt x="17" y="74"/>
                      <a:pt x="14" y="75"/>
                    </a:cubicBezTo>
                    <a:cubicBezTo>
                      <a:pt x="17" y="100"/>
                      <a:pt x="14" y="122"/>
                      <a:pt x="18" y="144"/>
                    </a:cubicBezTo>
                    <a:cubicBezTo>
                      <a:pt x="22" y="139"/>
                      <a:pt x="28" y="130"/>
                      <a:pt x="27" y="125"/>
                    </a:cubicBezTo>
                    <a:cubicBezTo>
                      <a:pt x="27" y="126"/>
                      <a:pt x="21" y="129"/>
                      <a:pt x="21" y="126"/>
                    </a:cubicBezTo>
                    <a:cubicBezTo>
                      <a:pt x="23" y="120"/>
                      <a:pt x="20" y="118"/>
                      <a:pt x="18" y="113"/>
                    </a:cubicBezTo>
                    <a:cubicBezTo>
                      <a:pt x="19" y="109"/>
                      <a:pt x="27" y="101"/>
                      <a:pt x="19" y="98"/>
                    </a:cubicBezTo>
                    <a:cubicBezTo>
                      <a:pt x="22" y="94"/>
                      <a:pt x="26" y="91"/>
                      <a:pt x="30" y="88"/>
                    </a:cubicBezTo>
                    <a:cubicBezTo>
                      <a:pt x="30" y="90"/>
                      <a:pt x="29" y="92"/>
                      <a:pt x="32" y="92"/>
                    </a:cubicBezTo>
                    <a:cubicBezTo>
                      <a:pt x="38" y="89"/>
                      <a:pt x="41" y="84"/>
                      <a:pt x="46" y="80"/>
                    </a:cubicBezTo>
                    <a:cubicBezTo>
                      <a:pt x="50" y="77"/>
                      <a:pt x="58" y="74"/>
                      <a:pt x="59" y="68"/>
                    </a:cubicBezTo>
                    <a:cubicBezTo>
                      <a:pt x="49" y="70"/>
                      <a:pt x="41" y="81"/>
                      <a:pt x="35" y="83"/>
                    </a:cubicBezTo>
                    <a:cubicBezTo>
                      <a:pt x="39" y="72"/>
                      <a:pt x="52" y="70"/>
                      <a:pt x="59" y="61"/>
                    </a:cubicBezTo>
                    <a:cubicBezTo>
                      <a:pt x="61" y="61"/>
                      <a:pt x="60" y="65"/>
                      <a:pt x="61" y="65"/>
                    </a:cubicBezTo>
                    <a:cubicBezTo>
                      <a:pt x="68" y="58"/>
                      <a:pt x="79" y="56"/>
                      <a:pt x="82" y="45"/>
                    </a:cubicBezTo>
                    <a:cubicBezTo>
                      <a:pt x="74" y="49"/>
                      <a:pt x="68" y="55"/>
                      <a:pt x="59" y="54"/>
                    </a:cubicBezTo>
                    <a:cubicBezTo>
                      <a:pt x="59" y="57"/>
                      <a:pt x="56" y="58"/>
                      <a:pt x="59" y="60"/>
                    </a:cubicBezTo>
                    <a:cubicBezTo>
                      <a:pt x="52" y="60"/>
                      <a:pt x="45" y="69"/>
                      <a:pt x="37" y="73"/>
                    </a:cubicBezTo>
                    <a:cubicBezTo>
                      <a:pt x="32" y="75"/>
                      <a:pt x="28" y="79"/>
                      <a:pt x="26" y="83"/>
                    </a:cubicBezTo>
                    <a:cubicBezTo>
                      <a:pt x="26" y="87"/>
                      <a:pt x="30" y="80"/>
                      <a:pt x="30" y="84"/>
                    </a:cubicBezTo>
                    <a:cubicBezTo>
                      <a:pt x="26" y="85"/>
                      <a:pt x="22" y="92"/>
                      <a:pt x="18" y="88"/>
                    </a:cubicBezTo>
                    <a:cubicBezTo>
                      <a:pt x="20" y="84"/>
                      <a:pt x="25" y="83"/>
                      <a:pt x="26" y="78"/>
                    </a:cubicBezTo>
                    <a:cubicBezTo>
                      <a:pt x="22" y="77"/>
                      <a:pt x="19" y="84"/>
                      <a:pt x="16" y="80"/>
                    </a:cubicBezTo>
                    <a:cubicBezTo>
                      <a:pt x="17" y="77"/>
                      <a:pt x="24" y="69"/>
                      <a:pt x="22" y="70"/>
                    </a:cubicBezTo>
                    <a:close/>
                    <a:moveTo>
                      <a:pt x="21" y="76"/>
                    </a:moveTo>
                    <a:cubicBezTo>
                      <a:pt x="21" y="76"/>
                      <a:pt x="21" y="76"/>
                      <a:pt x="21" y="76"/>
                    </a:cubicBezTo>
                    <a:cubicBezTo>
                      <a:pt x="29" y="75"/>
                      <a:pt x="34" y="70"/>
                      <a:pt x="38" y="65"/>
                    </a:cubicBezTo>
                    <a:cubicBezTo>
                      <a:pt x="32" y="68"/>
                      <a:pt x="22" y="68"/>
                      <a:pt x="21" y="76"/>
                    </a:cubicBezTo>
                    <a:close/>
                    <a:moveTo>
                      <a:pt x="21" y="60"/>
                    </a:moveTo>
                    <a:cubicBezTo>
                      <a:pt x="21" y="60"/>
                      <a:pt x="21" y="60"/>
                      <a:pt x="21" y="60"/>
                    </a:cubicBezTo>
                    <a:cubicBezTo>
                      <a:pt x="19" y="63"/>
                      <a:pt x="10" y="64"/>
                      <a:pt x="14" y="69"/>
                    </a:cubicBezTo>
                    <a:cubicBezTo>
                      <a:pt x="16" y="66"/>
                      <a:pt x="24" y="63"/>
                      <a:pt x="21" y="60"/>
                    </a:cubicBezTo>
                    <a:close/>
                    <a:moveTo>
                      <a:pt x="24" y="52"/>
                    </a:moveTo>
                    <a:cubicBezTo>
                      <a:pt x="24" y="52"/>
                      <a:pt x="24" y="52"/>
                      <a:pt x="24" y="52"/>
                    </a:cubicBezTo>
                    <a:cubicBezTo>
                      <a:pt x="19" y="52"/>
                      <a:pt x="17" y="56"/>
                      <a:pt x="16" y="61"/>
                    </a:cubicBezTo>
                    <a:cubicBezTo>
                      <a:pt x="20" y="59"/>
                      <a:pt x="25" y="58"/>
                      <a:pt x="24" y="52"/>
                    </a:cubicBezTo>
                    <a:close/>
                    <a:moveTo>
                      <a:pt x="17" y="55"/>
                    </a:moveTo>
                    <a:cubicBezTo>
                      <a:pt x="17" y="55"/>
                      <a:pt x="17" y="55"/>
                      <a:pt x="17" y="55"/>
                    </a:cubicBezTo>
                    <a:cubicBezTo>
                      <a:pt x="15" y="55"/>
                      <a:pt x="14" y="56"/>
                      <a:pt x="13" y="57"/>
                    </a:cubicBezTo>
                    <a:cubicBezTo>
                      <a:pt x="15" y="57"/>
                      <a:pt x="16" y="56"/>
                      <a:pt x="17" y="55"/>
                    </a:cubicBezTo>
                    <a:close/>
                    <a:moveTo>
                      <a:pt x="19" y="68"/>
                    </a:moveTo>
                    <a:cubicBezTo>
                      <a:pt x="19" y="68"/>
                      <a:pt x="19" y="68"/>
                      <a:pt x="19" y="68"/>
                    </a:cubicBezTo>
                    <a:cubicBezTo>
                      <a:pt x="30" y="62"/>
                      <a:pt x="41" y="57"/>
                      <a:pt x="47" y="47"/>
                    </a:cubicBezTo>
                    <a:cubicBezTo>
                      <a:pt x="38" y="54"/>
                      <a:pt x="26" y="58"/>
                      <a:pt x="19" y="68"/>
                    </a:cubicBezTo>
                    <a:close/>
                    <a:moveTo>
                      <a:pt x="63" y="70"/>
                    </a:moveTo>
                    <a:cubicBezTo>
                      <a:pt x="63" y="70"/>
                      <a:pt x="63" y="70"/>
                      <a:pt x="63" y="70"/>
                    </a:cubicBezTo>
                    <a:cubicBezTo>
                      <a:pt x="60" y="77"/>
                      <a:pt x="54" y="79"/>
                      <a:pt x="50" y="84"/>
                    </a:cubicBezTo>
                    <a:cubicBezTo>
                      <a:pt x="56" y="83"/>
                      <a:pt x="60" y="73"/>
                      <a:pt x="66" y="75"/>
                    </a:cubicBezTo>
                    <a:cubicBezTo>
                      <a:pt x="56" y="88"/>
                      <a:pt x="38" y="93"/>
                      <a:pt x="30" y="107"/>
                    </a:cubicBezTo>
                    <a:cubicBezTo>
                      <a:pt x="45" y="105"/>
                      <a:pt x="52" y="88"/>
                      <a:pt x="64" y="87"/>
                    </a:cubicBezTo>
                    <a:cubicBezTo>
                      <a:pt x="59" y="95"/>
                      <a:pt x="46" y="96"/>
                      <a:pt x="44" y="107"/>
                    </a:cubicBezTo>
                    <a:cubicBezTo>
                      <a:pt x="55" y="105"/>
                      <a:pt x="56" y="92"/>
                      <a:pt x="70" y="92"/>
                    </a:cubicBezTo>
                    <a:cubicBezTo>
                      <a:pt x="71" y="89"/>
                      <a:pt x="69" y="89"/>
                      <a:pt x="68" y="88"/>
                    </a:cubicBezTo>
                    <a:cubicBezTo>
                      <a:pt x="74" y="87"/>
                      <a:pt x="80" y="78"/>
                      <a:pt x="79" y="74"/>
                    </a:cubicBezTo>
                    <a:cubicBezTo>
                      <a:pt x="77" y="77"/>
                      <a:pt x="75" y="80"/>
                      <a:pt x="69" y="80"/>
                    </a:cubicBezTo>
                    <a:cubicBezTo>
                      <a:pt x="70" y="76"/>
                      <a:pt x="77" y="77"/>
                      <a:pt x="77" y="71"/>
                    </a:cubicBezTo>
                    <a:cubicBezTo>
                      <a:pt x="75" y="71"/>
                      <a:pt x="73" y="72"/>
                      <a:pt x="73" y="70"/>
                    </a:cubicBezTo>
                    <a:cubicBezTo>
                      <a:pt x="79" y="61"/>
                      <a:pt x="92" y="59"/>
                      <a:pt x="96" y="48"/>
                    </a:cubicBezTo>
                    <a:cubicBezTo>
                      <a:pt x="82" y="48"/>
                      <a:pt x="75" y="65"/>
                      <a:pt x="63" y="70"/>
                    </a:cubicBezTo>
                    <a:close/>
                    <a:moveTo>
                      <a:pt x="227" y="69"/>
                    </a:moveTo>
                    <a:cubicBezTo>
                      <a:pt x="227" y="69"/>
                      <a:pt x="227" y="69"/>
                      <a:pt x="227" y="69"/>
                    </a:cubicBezTo>
                    <a:cubicBezTo>
                      <a:pt x="237" y="65"/>
                      <a:pt x="246" y="58"/>
                      <a:pt x="255" y="52"/>
                    </a:cubicBezTo>
                    <a:cubicBezTo>
                      <a:pt x="258" y="55"/>
                      <a:pt x="264" y="52"/>
                      <a:pt x="265" y="48"/>
                    </a:cubicBezTo>
                    <a:cubicBezTo>
                      <a:pt x="253" y="48"/>
                      <a:pt x="237" y="57"/>
                      <a:pt x="227" y="69"/>
                    </a:cubicBezTo>
                    <a:close/>
                    <a:moveTo>
                      <a:pt x="218" y="89"/>
                    </a:moveTo>
                    <a:cubicBezTo>
                      <a:pt x="218" y="89"/>
                      <a:pt x="218" y="89"/>
                      <a:pt x="218" y="89"/>
                    </a:cubicBezTo>
                    <a:cubicBezTo>
                      <a:pt x="219" y="89"/>
                      <a:pt x="219" y="90"/>
                      <a:pt x="219" y="92"/>
                    </a:cubicBezTo>
                    <a:cubicBezTo>
                      <a:pt x="224" y="91"/>
                      <a:pt x="228" y="89"/>
                      <a:pt x="231" y="85"/>
                    </a:cubicBezTo>
                    <a:cubicBezTo>
                      <a:pt x="228" y="85"/>
                      <a:pt x="227" y="84"/>
                      <a:pt x="227" y="83"/>
                    </a:cubicBezTo>
                    <a:cubicBezTo>
                      <a:pt x="242" y="73"/>
                      <a:pt x="258" y="65"/>
                      <a:pt x="274" y="56"/>
                    </a:cubicBezTo>
                    <a:cubicBezTo>
                      <a:pt x="274" y="53"/>
                      <a:pt x="272" y="52"/>
                      <a:pt x="270" y="51"/>
                    </a:cubicBezTo>
                    <a:cubicBezTo>
                      <a:pt x="252" y="63"/>
                      <a:pt x="228" y="70"/>
                      <a:pt x="218" y="89"/>
                    </a:cubicBezTo>
                    <a:close/>
                    <a:moveTo>
                      <a:pt x="134" y="64"/>
                    </a:moveTo>
                    <a:cubicBezTo>
                      <a:pt x="134" y="64"/>
                      <a:pt x="134" y="64"/>
                      <a:pt x="134" y="64"/>
                    </a:cubicBezTo>
                    <a:cubicBezTo>
                      <a:pt x="131" y="70"/>
                      <a:pt x="126" y="72"/>
                      <a:pt x="121" y="79"/>
                    </a:cubicBezTo>
                    <a:cubicBezTo>
                      <a:pt x="129" y="81"/>
                      <a:pt x="135" y="73"/>
                      <a:pt x="140" y="69"/>
                    </a:cubicBezTo>
                    <a:cubicBezTo>
                      <a:pt x="146" y="64"/>
                      <a:pt x="156" y="61"/>
                      <a:pt x="158" y="54"/>
                    </a:cubicBezTo>
                    <a:cubicBezTo>
                      <a:pt x="149" y="55"/>
                      <a:pt x="139" y="70"/>
                      <a:pt x="134" y="64"/>
                    </a:cubicBezTo>
                    <a:close/>
                    <a:moveTo>
                      <a:pt x="83" y="79"/>
                    </a:moveTo>
                    <a:cubicBezTo>
                      <a:pt x="83" y="79"/>
                      <a:pt x="83" y="79"/>
                      <a:pt x="83" y="79"/>
                    </a:cubicBezTo>
                    <a:cubicBezTo>
                      <a:pt x="92" y="72"/>
                      <a:pt x="102" y="66"/>
                      <a:pt x="110" y="57"/>
                    </a:cubicBezTo>
                    <a:cubicBezTo>
                      <a:pt x="97" y="60"/>
                      <a:pt x="85" y="70"/>
                      <a:pt x="83" y="79"/>
                    </a:cubicBezTo>
                    <a:close/>
                    <a:moveTo>
                      <a:pt x="248" y="83"/>
                    </a:moveTo>
                    <a:cubicBezTo>
                      <a:pt x="248" y="83"/>
                      <a:pt x="248" y="83"/>
                      <a:pt x="248" y="83"/>
                    </a:cubicBezTo>
                    <a:cubicBezTo>
                      <a:pt x="253" y="81"/>
                      <a:pt x="259" y="79"/>
                      <a:pt x="261" y="74"/>
                    </a:cubicBezTo>
                    <a:cubicBezTo>
                      <a:pt x="255" y="75"/>
                      <a:pt x="250" y="77"/>
                      <a:pt x="248" y="83"/>
                    </a:cubicBezTo>
                    <a:close/>
                    <a:moveTo>
                      <a:pt x="256" y="84"/>
                    </a:moveTo>
                    <a:cubicBezTo>
                      <a:pt x="256" y="84"/>
                      <a:pt x="256" y="84"/>
                      <a:pt x="256" y="84"/>
                    </a:cubicBezTo>
                    <a:cubicBezTo>
                      <a:pt x="262" y="85"/>
                      <a:pt x="273" y="79"/>
                      <a:pt x="276" y="73"/>
                    </a:cubicBezTo>
                    <a:cubicBezTo>
                      <a:pt x="275" y="72"/>
                      <a:pt x="274" y="71"/>
                      <a:pt x="274" y="70"/>
                    </a:cubicBezTo>
                    <a:cubicBezTo>
                      <a:pt x="267" y="74"/>
                      <a:pt x="258" y="76"/>
                      <a:pt x="256" y="84"/>
                    </a:cubicBezTo>
                    <a:close/>
                    <a:moveTo>
                      <a:pt x="256" y="74"/>
                    </a:moveTo>
                    <a:cubicBezTo>
                      <a:pt x="256" y="74"/>
                      <a:pt x="256" y="74"/>
                      <a:pt x="256" y="74"/>
                    </a:cubicBezTo>
                    <a:cubicBezTo>
                      <a:pt x="262" y="70"/>
                      <a:pt x="270" y="69"/>
                      <a:pt x="275" y="64"/>
                    </a:cubicBezTo>
                    <a:cubicBezTo>
                      <a:pt x="263" y="63"/>
                      <a:pt x="246" y="71"/>
                      <a:pt x="242" y="80"/>
                    </a:cubicBezTo>
                    <a:cubicBezTo>
                      <a:pt x="247" y="82"/>
                      <a:pt x="251" y="77"/>
                      <a:pt x="256" y="74"/>
                    </a:cubicBezTo>
                    <a:close/>
                    <a:moveTo>
                      <a:pt x="102" y="73"/>
                    </a:moveTo>
                    <a:cubicBezTo>
                      <a:pt x="102" y="73"/>
                      <a:pt x="102" y="73"/>
                      <a:pt x="102" y="73"/>
                    </a:cubicBezTo>
                    <a:cubicBezTo>
                      <a:pt x="106" y="73"/>
                      <a:pt x="107" y="70"/>
                      <a:pt x="108" y="68"/>
                    </a:cubicBezTo>
                    <a:cubicBezTo>
                      <a:pt x="104" y="67"/>
                      <a:pt x="102" y="69"/>
                      <a:pt x="102" y="73"/>
                    </a:cubicBezTo>
                    <a:close/>
                    <a:moveTo>
                      <a:pt x="135" y="94"/>
                    </a:moveTo>
                    <a:cubicBezTo>
                      <a:pt x="135" y="94"/>
                      <a:pt x="135" y="94"/>
                      <a:pt x="135" y="94"/>
                    </a:cubicBezTo>
                    <a:cubicBezTo>
                      <a:pt x="134" y="95"/>
                      <a:pt x="131" y="94"/>
                      <a:pt x="130" y="94"/>
                    </a:cubicBezTo>
                    <a:cubicBezTo>
                      <a:pt x="127" y="96"/>
                      <a:pt x="129" y="98"/>
                      <a:pt x="126" y="98"/>
                    </a:cubicBezTo>
                    <a:cubicBezTo>
                      <a:pt x="124" y="98"/>
                      <a:pt x="122" y="90"/>
                      <a:pt x="120" y="97"/>
                    </a:cubicBezTo>
                    <a:cubicBezTo>
                      <a:pt x="121" y="97"/>
                      <a:pt x="122" y="97"/>
                      <a:pt x="122" y="98"/>
                    </a:cubicBezTo>
                    <a:cubicBezTo>
                      <a:pt x="119" y="97"/>
                      <a:pt x="119" y="100"/>
                      <a:pt x="116" y="99"/>
                    </a:cubicBezTo>
                    <a:cubicBezTo>
                      <a:pt x="109" y="111"/>
                      <a:pt x="98" y="118"/>
                      <a:pt x="84" y="124"/>
                    </a:cubicBezTo>
                    <a:cubicBezTo>
                      <a:pt x="93" y="133"/>
                      <a:pt x="109" y="114"/>
                      <a:pt x="114" y="110"/>
                    </a:cubicBezTo>
                    <a:cubicBezTo>
                      <a:pt x="114" y="117"/>
                      <a:pt x="118" y="108"/>
                      <a:pt x="122" y="113"/>
                    </a:cubicBezTo>
                    <a:cubicBezTo>
                      <a:pt x="125" y="109"/>
                      <a:pt x="128" y="106"/>
                      <a:pt x="129" y="101"/>
                    </a:cubicBezTo>
                    <a:cubicBezTo>
                      <a:pt x="134" y="99"/>
                      <a:pt x="131" y="101"/>
                      <a:pt x="135" y="102"/>
                    </a:cubicBezTo>
                    <a:cubicBezTo>
                      <a:pt x="146" y="92"/>
                      <a:pt x="159" y="85"/>
                      <a:pt x="170" y="74"/>
                    </a:cubicBezTo>
                    <a:cubicBezTo>
                      <a:pt x="158" y="77"/>
                      <a:pt x="146" y="89"/>
                      <a:pt x="135" y="94"/>
                    </a:cubicBezTo>
                    <a:close/>
                    <a:moveTo>
                      <a:pt x="94" y="79"/>
                    </a:moveTo>
                    <a:cubicBezTo>
                      <a:pt x="94" y="79"/>
                      <a:pt x="94" y="79"/>
                      <a:pt x="94" y="79"/>
                    </a:cubicBezTo>
                    <a:cubicBezTo>
                      <a:pt x="98" y="79"/>
                      <a:pt x="100" y="78"/>
                      <a:pt x="101" y="76"/>
                    </a:cubicBezTo>
                    <a:cubicBezTo>
                      <a:pt x="98" y="76"/>
                      <a:pt x="95" y="75"/>
                      <a:pt x="94" y="79"/>
                    </a:cubicBezTo>
                    <a:close/>
                    <a:moveTo>
                      <a:pt x="101" y="80"/>
                    </a:moveTo>
                    <a:cubicBezTo>
                      <a:pt x="101" y="80"/>
                      <a:pt x="101" y="80"/>
                      <a:pt x="101" y="80"/>
                    </a:cubicBezTo>
                    <a:cubicBezTo>
                      <a:pt x="95" y="86"/>
                      <a:pt x="84" y="90"/>
                      <a:pt x="80" y="94"/>
                    </a:cubicBezTo>
                    <a:cubicBezTo>
                      <a:pt x="80" y="95"/>
                      <a:pt x="80" y="99"/>
                      <a:pt x="80" y="98"/>
                    </a:cubicBezTo>
                    <a:cubicBezTo>
                      <a:pt x="77" y="102"/>
                      <a:pt x="65" y="106"/>
                      <a:pt x="61" y="117"/>
                    </a:cubicBezTo>
                    <a:cubicBezTo>
                      <a:pt x="53" y="124"/>
                      <a:pt x="42" y="129"/>
                      <a:pt x="36" y="139"/>
                    </a:cubicBezTo>
                    <a:cubicBezTo>
                      <a:pt x="50" y="136"/>
                      <a:pt x="62" y="121"/>
                      <a:pt x="74" y="111"/>
                    </a:cubicBezTo>
                    <a:cubicBezTo>
                      <a:pt x="79" y="107"/>
                      <a:pt x="83" y="104"/>
                      <a:pt x="87" y="101"/>
                    </a:cubicBezTo>
                    <a:cubicBezTo>
                      <a:pt x="87" y="98"/>
                      <a:pt x="88" y="97"/>
                      <a:pt x="89" y="97"/>
                    </a:cubicBezTo>
                    <a:cubicBezTo>
                      <a:pt x="89" y="95"/>
                      <a:pt x="89" y="94"/>
                      <a:pt x="88" y="93"/>
                    </a:cubicBezTo>
                    <a:cubicBezTo>
                      <a:pt x="91" y="92"/>
                      <a:pt x="92" y="89"/>
                      <a:pt x="96" y="89"/>
                    </a:cubicBezTo>
                    <a:cubicBezTo>
                      <a:pt x="95" y="92"/>
                      <a:pt x="93" y="93"/>
                      <a:pt x="93" y="97"/>
                    </a:cubicBezTo>
                    <a:cubicBezTo>
                      <a:pt x="98" y="97"/>
                      <a:pt x="98" y="93"/>
                      <a:pt x="102" y="93"/>
                    </a:cubicBezTo>
                    <a:cubicBezTo>
                      <a:pt x="102" y="95"/>
                      <a:pt x="102" y="98"/>
                      <a:pt x="103" y="98"/>
                    </a:cubicBezTo>
                    <a:cubicBezTo>
                      <a:pt x="108" y="92"/>
                      <a:pt x="111" y="102"/>
                      <a:pt x="116" y="98"/>
                    </a:cubicBezTo>
                    <a:cubicBezTo>
                      <a:pt x="117" y="90"/>
                      <a:pt x="111" y="94"/>
                      <a:pt x="110" y="93"/>
                    </a:cubicBezTo>
                    <a:cubicBezTo>
                      <a:pt x="111" y="88"/>
                      <a:pt x="123" y="88"/>
                      <a:pt x="119" y="80"/>
                    </a:cubicBezTo>
                    <a:cubicBezTo>
                      <a:pt x="113" y="80"/>
                      <a:pt x="114" y="87"/>
                      <a:pt x="108" y="87"/>
                    </a:cubicBezTo>
                    <a:cubicBezTo>
                      <a:pt x="110" y="79"/>
                      <a:pt x="102" y="88"/>
                      <a:pt x="101" y="80"/>
                    </a:cubicBezTo>
                    <a:close/>
                    <a:moveTo>
                      <a:pt x="262" y="89"/>
                    </a:moveTo>
                    <a:cubicBezTo>
                      <a:pt x="262" y="89"/>
                      <a:pt x="262" y="89"/>
                      <a:pt x="262" y="89"/>
                    </a:cubicBezTo>
                    <a:cubicBezTo>
                      <a:pt x="267" y="87"/>
                      <a:pt x="275" y="87"/>
                      <a:pt x="275" y="80"/>
                    </a:cubicBezTo>
                    <a:cubicBezTo>
                      <a:pt x="270" y="83"/>
                      <a:pt x="264" y="83"/>
                      <a:pt x="262" y="89"/>
                    </a:cubicBezTo>
                    <a:close/>
                    <a:moveTo>
                      <a:pt x="50" y="110"/>
                    </a:moveTo>
                    <a:cubicBezTo>
                      <a:pt x="50" y="110"/>
                      <a:pt x="50" y="110"/>
                      <a:pt x="50" y="110"/>
                    </a:cubicBezTo>
                    <a:cubicBezTo>
                      <a:pt x="47" y="113"/>
                      <a:pt x="39" y="112"/>
                      <a:pt x="40" y="120"/>
                    </a:cubicBezTo>
                    <a:cubicBezTo>
                      <a:pt x="53" y="119"/>
                      <a:pt x="54" y="105"/>
                      <a:pt x="68" y="104"/>
                    </a:cubicBezTo>
                    <a:cubicBezTo>
                      <a:pt x="72" y="94"/>
                      <a:pt x="83" y="90"/>
                      <a:pt x="89" y="82"/>
                    </a:cubicBezTo>
                    <a:cubicBezTo>
                      <a:pt x="73" y="88"/>
                      <a:pt x="63" y="100"/>
                      <a:pt x="50" y="110"/>
                    </a:cubicBezTo>
                    <a:close/>
                    <a:moveTo>
                      <a:pt x="138" y="84"/>
                    </a:moveTo>
                    <a:cubicBezTo>
                      <a:pt x="138" y="84"/>
                      <a:pt x="138" y="84"/>
                      <a:pt x="138" y="84"/>
                    </a:cubicBezTo>
                    <a:cubicBezTo>
                      <a:pt x="140" y="84"/>
                      <a:pt x="142" y="84"/>
                      <a:pt x="142" y="82"/>
                    </a:cubicBezTo>
                    <a:cubicBezTo>
                      <a:pt x="141" y="82"/>
                      <a:pt x="140" y="82"/>
                      <a:pt x="139" y="82"/>
                    </a:cubicBezTo>
                    <a:cubicBezTo>
                      <a:pt x="139" y="83"/>
                      <a:pt x="138" y="83"/>
                      <a:pt x="138" y="84"/>
                    </a:cubicBezTo>
                    <a:close/>
                    <a:moveTo>
                      <a:pt x="212" y="83"/>
                    </a:moveTo>
                    <a:cubicBezTo>
                      <a:pt x="212" y="83"/>
                      <a:pt x="212" y="83"/>
                      <a:pt x="212" y="83"/>
                    </a:cubicBezTo>
                    <a:cubicBezTo>
                      <a:pt x="200" y="82"/>
                      <a:pt x="197" y="90"/>
                      <a:pt x="191" y="94"/>
                    </a:cubicBezTo>
                    <a:cubicBezTo>
                      <a:pt x="197" y="95"/>
                      <a:pt x="199" y="92"/>
                      <a:pt x="203" y="90"/>
                    </a:cubicBezTo>
                    <a:cubicBezTo>
                      <a:pt x="202" y="93"/>
                      <a:pt x="198" y="93"/>
                      <a:pt x="199" y="97"/>
                    </a:cubicBezTo>
                    <a:cubicBezTo>
                      <a:pt x="206" y="98"/>
                      <a:pt x="212" y="91"/>
                      <a:pt x="215" y="85"/>
                    </a:cubicBezTo>
                    <a:cubicBezTo>
                      <a:pt x="210" y="87"/>
                      <a:pt x="214" y="86"/>
                      <a:pt x="212" y="83"/>
                    </a:cubicBezTo>
                    <a:close/>
                    <a:moveTo>
                      <a:pt x="201" y="82"/>
                    </a:moveTo>
                    <a:cubicBezTo>
                      <a:pt x="201" y="82"/>
                      <a:pt x="201" y="82"/>
                      <a:pt x="201" y="82"/>
                    </a:cubicBezTo>
                    <a:cubicBezTo>
                      <a:pt x="195" y="85"/>
                      <a:pt x="187" y="87"/>
                      <a:pt x="185" y="94"/>
                    </a:cubicBezTo>
                    <a:cubicBezTo>
                      <a:pt x="193" y="93"/>
                      <a:pt x="197" y="87"/>
                      <a:pt x="201" y="82"/>
                    </a:cubicBezTo>
                    <a:close/>
                    <a:moveTo>
                      <a:pt x="40" y="90"/>
                    </a:moveTo>
                    <a:cubicBezTo>
                      <a:pt x="40" y="90"/>
                      <a:pt x="40" y="90"/>
                      <a:pt x="40" y="90"/>
                    </a:cubicBezTo>
                    <a:cubicBezTo>
                      <a:pt x="42" y="92"/>
                      <a:pt x="45" y="87"/>
                      <a:pt x="42" y="87"/>
                    </a:cubicBezTo>
                    <a:cubicBezTo>
                      <a:pt x="42" y="88"/>
                      <a:pt x="40" y="89"/>
                      <a:pt x="40" y="90"/>
                    </a:cubicBezTo>
                    <a:close/>
                    <a:moveTo>
                      <a:pt x="243" y="107"/>
                    </a:moveTo>
                    <a:cubicBezTo>
                      <a:pt x="243" y="107"/>
                      <a:pt x="243" y="107"/>
                      <a:pt x="243" y="107"/>
                    </a:cubicBezTo>
                    <a:cubicBezTo>
                      <a:pt x="257" y="104"/>
                      <a:pt x="266" y="97"/>
                      <a:pt x="274" y="88"/>
                    </a:cubicBezTo>
                    <a:cubicBezTo>
                      <a:pt x="265" y="96"/>
                      <a:pt x="250" y="97"/>
                      <a:pt x="243" y="107"/>
                    </a:cubicBezTo>
                    <a:close/>
                    <a:moveTo>
                      <a:pt x="220" y="99"/>
                    </a:moveTo>
                    <a:cubicBezTo>
                      <a:pt x="220" y="99"/>
                      <a:pt x="220" y="99"/>
                      <a:pt x="220" y="99"/>
                    </a:cubicBezTo>
                    <a:cubicBezTo>
                      <a:pt x="226" y="106"/>
                      <a:pt x="231" y="96"/>
                      <a:pt x="238" y="96"/>
                    </a:cubicBezTo>
                    <a:cubicBezTo>
                      <a:pt x="235" y="93"/>
                      <a:pt x="236" y="90"/>
                      <a:pt x="233" y="89"/>
                    </a:cubicBezTo>
                    <a:cubicBezTo>
                      <a:pt x="228" y="92"/>
                      <a:pt x="223" y="95"/>
                      <a:pt x="220" y="99"/>
                    </a:cubicBezTo>
                    <a:close/>
                    <a:moveTo>
                      <a:pt x="273" y="101"/>
                    </a:moveTo>
                    <a:cubicBezTo>
                      <a:pt x="273" y="101"/>
                      <a:pt x="273" y="101"/>
                      <a:pt x="273" y="101"/>
                    </a:cubicBezTo>
                    <a:cubicBezTo>
                      <a:pt x="276" y="101"/>
                      <a:pt x="280" y="95"/>
                      <a:pt x="278" y="93"/>
                    </a:cubicBezTo>
                    <a:cubicBezTo>
                      <a:pt x="276" y="96"/>
                      <a:pt x="272" y="95"/>
                      <a:pt x="273" y="101"/>
                    </a:cubicBezTo>
                    <a:close/>
                    <a:moveTo>
                      <a:pt x="154" y="120"/>
                    </a:moveTo>
                    <a:cubicBezTo>
                      <a:pt x="154" y="120"/>
                      <a:pt x="154" y="120"/>
                      <a:pt x="154" y="120"/>
                    </a:cubicBezTo>
                    <a:cubicBezTo>
                      <a:pt x="154" y="118"/>
                      <a:pt x="157" y="119"/>
                      <a:pt x="159" y="118"/>
                    </a:cubicBezTo>
                    <a:cubicBezTo>
                      <a:pt x="161" y="108"/>
                      <a:pt x="179" y="107"/>
                      <a:pt x="178" y="98"/>
                    </a:cubicBezTo>
                    <a:cubicBezTo>
                      <a:pt x="168" y="102"/>
                      <a:pt x="154" y="109"/>
                      <a:pt x="154" y="120"/>
                    </a:cubicBezTo>
                    <a:close/>
                    <a:moveTo>
                      <a:pt x="177" y="94"/>
                    </a:moveTo>
                    <a:cubicBezTo>
                      <a:pt x="177" y="94"/>
                      <a:pt x="177" y="94"/>
                      <a:pt x="177" y="94"/>
                    </a:cubicBezTo>
                    <a:cubicBezTo>
                      <a:pt x="164" y="97"/>
                      <a:pt x="154" y="104"/>
                      <a:pt x="149" y="113"/>
                    </a:cubicBezTo>
                    <a:cubicBezTo>
                      <a:pt x="160" y="109"/>
                      <a:pt x="168" y="101"/>
                      <a:pt x="177" y="94"/>
                    </a:cubicBezTo>
                    <a:close/>
                    <a:moveTo>
                      <a:pt x="204" y="107"/>
                    </a:moveTo>
                    <a:cubicBezTo>
                      <a:pt x="204" y="107"/>
                      <a:pt x="204" y="107"/>
                      <a:pt x="204" y="107"/>
                    </a:cubicBezTo>
                    <a:cubicBezTo>
                      <a:pt x="210" y="105"/>
                      <a:pt x="220" y="100"/>
                      <a:pt x="218" y="94"/>
                    </a:cubicBezTo>
                    <a:cubicBezTo>
                      <a:pt x="214" y="100"/>
                      <a:pt x="204" y="98"/>
                      <a:pt x="204" y="107"/>
                    </a:cubicBezTo>
                    <a:close/>
                    <a:moveTo>
                      <a:pt x="88" y="102"/>
                    </a:moveTo>
                    <a:cubicBezTo>
                      <a:pt x="88" y="102"/>
                      <a:pt x="88" y="102"/>
                      <a:pt x="88" y="102"/>
                    </a:cubicBezTo>
                    <a:cubicBezTo>
                      <a:pt x="91" y="103"/>
                      <a:pt x="93" y="97"/>
                      <a:pt x="91" y="97"/>
                    </a:cubicBezTo>
                    <a:cubicBezTo>
                      <a:pt x="91" y="99"/>
                      <a:pt x="87" y="98"/>
                      <a:pt x="88" y="102"/>
                    </a:cubicBezTo>
                    <a:close/>
                    <a:moveTo>
                      <a:pt x="233" y="104"/>
                    </a:moveTo>
                    <a:cubicBezTo>
                      <a:pt x="233" y="104"/>
                      <a:pt x="233" y="104"/>
                      <a:pt x="233" y="104"/>
                    </a:cubicBezTo>
                    <a:cubicBezTo>
                      <a:pt x="240" y="105"/>
                      <a:pt x="244" y="101"/>
                      <a:pt x="247" y="97"/>
                    </a:cubicBezTo>
                    <a:cubicBezTo>
                      <a:pt x="240" y="97"/>
                      <a:pt x="233" y="97"/>
                      <a:pt x="233" y="104"/>
                    </a:cubicBezTo>
                    <a:close/>
                    <a:moveTo>
                      <a:pt x="28" y="102"/>
                    </a:moveTo>
                    <a:cubicBezTo>
                      <a:pt x="28" y="102"/>
                      <a:pt x="28" y="102"/>
                      <a:pt x="28" y="102"/>
                    </a:cubicBezTo>
                    <a:cubicBezTo>
                      <a:pt x="31" y="102"/>
                      <a:pt x="32" y="100"/>
                      <a:pt x="33" y="98"/>
                    </a:cubicBezTo>
                    <a:cubicBezTo>
                      <a:pt x="30" y="98"/>
                      <a:pt x="28" y="99"/>
                      <a:pt x="28" y="102"/>
                    </a:cubicBezTo>
                    <a:close/>
                    <a:moveTo>
                      <a:pt x="166" y="116"/>
                    </a:moveTo>
                    <a:cubicBezTo>
                      <a:pt x="166" y="116"/>
                      <a:pt x="166" y="116"/>
                      <a:pt x="166" y="116"/>
                    </a:cubicBezTo>
                    <a:cubicBezTo>
                      <a:pt x="176" y="111"/>
                      <a:pt x="190" y="110"/>
                      <a:pt x="195" y="99"/>
                    </a:cubicBezTo>
                    <a:cubicBezTo>
                      <a:pt x="180" y="100"/>
                      <a:pt x="175" y="110"/>
                      <a:pt x="166" y="116"/>
                    </a:cubicBezTo>
                    <a:close/>
                    <a:moveTo>
                      <a:pt x="82" y="118"/>
                    </a:moveTo>
                    <a:cubicBezTo>
                      <a:pt x="82" y="118"/>
                      <a:pt x="82" y="118"/>
                      <a:pt x="82" y="118"/>
                    </a:cubicBezTo>
                    <a:cubicBezTo>
                      <a:pt x="86" y="120"/>
                      <a:pt x="89" y="114"/>
                      <a:pt x="92" y="111"/>
                    </a:cubicBezTo>
                    <a:cubicBezTo>
                      <a:pt x="94" y="109"/>
                      <a:pt x="103" y="104"/>
                      <a:pt x="97" y="102"/>
                    </a:cubicBezTo>
                    <a:cubicBezTo>
                      <a:pt x="93" y="108"/>
                      <a:pt x="79" y="110"/>
                      <a:pt x="82" y="118"/>
                    </a:cubicBezTo>
                    <a:close/>
                    <a:moveTo>
                      <a:pt x="198" y="106"/>
                    </a:moveTo>
                    <a:cubicBezTo>
                      <a:pt x="198" y="106"/>
                      <a:pt x="198" y="106"/>
                      <a:pt x="198" y="106"/>
                    </a:cubicBezTo>
                    <a:cubicBezTo>
                      <a:pt x="184" y="116"/>
                      <a:pt x="168" y="123"/>
                      <a:pt x="158" y="138"/>
                    </a:cubicBezTo>
                    <a:cubicBezTo>
                      <a:pt x="167" y="137"/>
                      <a:pt x="171" y="131"/>
                      <a:pt x="176" y="126"/>
                    </a:cubicBezTo>
                    <a:cubicBezTo>
                      <a:pt x="186" y="121"/>
                      <a:pt x="197" y="117"/>
                      <a:pt x="201" y="107"/>
                    </a:cubicBezTo>
                    <a:cubicBezTo>
                      <a:pt x="200" y="107"/>
                      <a:pt x="200" y="105"/>
                      <a:pt x="198" y="106"/>
                    </a:cubicBezTo>
                    <a:close/>
                    <a:moveTo>
                      <a:pt x="133" y="112"/>
                    </a:moveTo>
                    <a:cubicBezTo>
                      <a:pt x="133" y="112"/>
                      <a:pt x="133" y="112"/>
                      <a:pt x="133" y="112"/>
                    </a:cubicBezTo>
                    <a:cubicBezTo>
                      <a:pt x="136" y="113"/>
                      <a:pt x="135" y="109"/>
                      <a:pt x="136" y="108"/>
                    </a:cubicBezTo>
                    <a:cubicBezTo>
                      <a:pt x="135" y="108"/>
                      <a:pt x="134" y="108"/>
                      <a:pt x="133" y="108"/>
                    </a:cubicBezTo>
                    <a:cubicBezTo>
                      <a:pt x="133" y="110"/>
                      <a:pt x="133" y="111"/>
                      <a:pt x="133" y="112"/>
                    </a:cubicBezTo>
                    <a:close/>
                    <a:moveTo>
                      <a:pt x="206" y="122"/>
                    </a:moveTo>
                    <a:cubicBezTo>
                      <a:pt x="206" y="122"/>
                      <a:pt x="206" y="122"/>
                      <a:pt x="206" y="122"/>
                    </a:cubicBezTo>
                    <a:cubicBezTo>
                      <a:pt x="205" y="127"/>
                      <a:pt x="206" y="125"/>
                      <a:pt x="205" y="130"/>
                    </a:cubicBezTo>
                    <a:cubicBezTo>
                      <a:pt x="220" y="129"/>
                      <a:pt x="224" y="118"/>
                      <a:pt x="233" y="112"/>
                    </a:cubicBezTo>
                    <a:cubicBezTo>
                      <a:pt x="233" y="110"/>
                      <a:pt x="232" y="109"/>
                      <a:pt x="231" y="108"/>
                    </a:cubicBezTo>
                    <a:cubicBezTo>
                      <a:pt x="225" y="117"/>
                      <a:pt x="217" y="123"/>
                      <a:pt x="206" y="122"/>
                    </a:cubicBezTo>
                    <a:close/>
                    <a:moveTo>
                      <a:pt x="26" y="120"/>
                    </a:moveTo>
                    <a:cubicBezTo>
                      <a:pt x="26" y="120"/>
                      <a:pt x="26" y="120"/>
                      <a:pt x="26" y="120"/>
                    </a:cubicBezTo>
                    <a:cubicBezTo>
                      <a:pt x="32" y="118"/>
                      <a:pt x="36" y="115"/>
                      <a:pt x="38" y="111"/>
                    </a:cubicBezTo>
                    <a:cubicBezTo>
                      <a:pt x="32" y="112"/>
                      <a:pt x="27" y="114"/>
                      <a:pt x="26" y="120"/>
                    </a:cubicBezTo>
                    <a:close/>
                    <a:moveTo>
                      <a:pt x="144" y="117"/>
                    </a:moveTo>
                    <a:cubicBezTo>
                      <a:pt x="144" y="117"/>
                      <a:pt x="144" y="117"/>
                      <a:pt x="144" y="117"/>
                    </a:cubicBezTo>
                    <a:cubicBezTo>
                      <a:pt x="138" y="105"/>
                      <a:pt x="126" y="124"/>
                      <a:pt x="121" y="129"/>
                    </a:cubicBezTo>
                    <a:cubicBezTo>
                      <a:pt x="129" y="127"/>
                      <a:pt x="131" y="126"/>
                      <a:pt x="135" y="122"/>
                    </a:cubicBezTo>
                    <a:cubicBezTo>
                      <a:pt x="136" y="124"/>
                      <a:pt x="137" y="126"/>
                      <a:pt x="140" y="126"/>
                    </a:cubicBezTo>
                    <a:cubicBezTo>
                      <a:pt x="141" y="119"/>
                      <a:pt x="146" y="119"/>
                      <a:pt x="152" y="122"/>
                    </a:cubicBezTo>
                    <a:cubicBezTo>
                      <a:pt x="151" y="119"/>
                      <a:pt x="149" y="117"/>
                      <a:pt x="144" y="117"/>
                    </a:cubicBezTo>
                    <a:close/>
                    <a:moveTo>
                      <a:pt x="196" y="121"/>
                    </a:moveTo>
                    <a:cubicBezTo>
                      <a:pt x="196" y="121"/>
                      <a:pt x="196" y="121"/>
                      <a:pt x="196" y="121"/>
                    </a:cubicBezTo>
                    <a:cubicBezTo>
                      <a:pt x="202" y="125"/>
                      <a:pt x="213" y="117"/>
                      <a:pt x="210" y="112"/>
                    </a:cubicBezTo>
                    <a:cubicBezTo>
                      <a:pt x="206" y="116"/>
                      <a:pt x="198" y="115"/>
                      <a:pt x="196" y="121"/>
                    </a:cubicBezTo>
                    <a:close/>
                    <a:moveTo>
                      <a:pt x="260" y="113"/>
                    </a:moveTo>
                    <a:cubicBezTo>
                      <a:pt x="260" y="113"/>
                      <a:pt x="260" y="113"/>
                      <a:pt x="260" y="113"/>
                    </a:cubicBezTo>
                    <a:cubicBezTo>
                      <a:pt x="247" y="124"/>
                      <a:pt x="233" y="134"/>
                      <a:pt x="223" y="146"/>
                    </a:cubicBezTo>
                    <a:cubicBezTo>
                      <a:pt x="232" y="146"/>
                      <a:pt x="237" y="138"/>
                      <a:pt x="243" y="134"/>
                    </a:cubicBezTo>
                    <a:cubicBezTo>
                      <a:pt x="251" y="128"/>
                      <a:pt x="262" y="124"/>
                      <a:pt x="266" y="115"/>
                    </a:cubicBezTo>
                    <a:cubicBezTo>
                      <a:pt x="265" y="114"/>
                      <a:pt x="263" y="113"/>
                      <a:pt x="260" y="113"/>
                    </a:cubicBezTo>
                    <a:close/>
                    <a:moveTo>
                      <a:pt x="198" y="152"/>
                    </a:moveTo>
                    <a:cubicBezTo>
                      <a:pt x="198" y="152"/>
                      <a:pt x="198" y="152"/>
                      <a:pt x="198" y="152"/>
                    </a:cubicBezTo>
                    <a:cubicBezTo>
                      <a:pt x="192" y="152"/>
                      <a:pt x="188" y="155"/>
                      <a:pt x="186" y="159"/>
                    </a:cubicBezTo>
                    <a:cubicBezTo>
                      <a:pt x="192" y="159"/>
                      <a:pt x="197" y="157"/>
                      <a:pt x="198" y="152"/>
                    </a:cubicBezTo>
                    <a:close/>
                    <a:moveTo>
                      <a:pt x="192" y="152"/>
                    </a:moveTo>
                    <a:cubicBezTo>
                      <a:pt x="192" y="152"/>
                      <a:pt x="192" y="152"/>
                      <a:pt x="192" y="152"/>
                    </a:cubicBezTo>
                    <a:cubicBezTo>
                      <a:pt x="192" y="150"/>
                      <a:pt x="192" y="149"/>
                      <a:pt x="191" y="148"/>
                    </a:cubicBezTo>
                    <a:cubicBezTo>
                      <a:pt x="185" y="148"/>
                      <a:pt x="180" y="151"/>
                      <a:pt x="180" y="158"/>
                    </a:cubicBezTo>
                    <a:cubicBezTo>
                      <a:pt x="185" y="157"/>
                      <a:pt x="188" y="153"/>
                      <a:pt x="192" y="152"/>
                    </a:cubicBezTo>
                    <a:close/>
                    <a:moveTo>
                      <a:pt x="214" y="145"/>
                    </a:moveTo>
                    <a:cubicBezTo>
                      <a:pt x="214" y="145"/>
                      <a:pt x="214" y="145"/>
                      <a:pt x="214" y="145"/>
                    </a:cubicBezTo>
                    <a:cubicBezTo>
                      <a:pt x="203" y="146"/>
                      <a:pt x="199" y="154"/>
                      <a:pt x="194" y="160"/>
                    </a:cubicBezTo>
                    <a:cubicBezTo>
                      <a:pt x="203" y="163"/>
                      <a:pt x="210" y="154"/>
                      <a:pt x="218" y="152"/>
                    </a:cubicBezTo>
                    <a:cubicBezTo>
                      <a:pt x="218" y="149"/>
                      <a:pt x="218" y="148"/>
                      <a:pt x="217" y="146"/>
                    </a:cubicBezTo>
                    <a:cubicBezTo>
                      <a:pt x="227" y="135"/>
                      <a:pt x="242" y="128"/>
                      <a:pt x="251" y="115"/>
                    </a:cubicBezTo>
                    <a:cubicBezTo>
                      <a:pt x="231" y="117"/>
                      <a:pt x="226" y="134"/>
                      <a:pt x="214" y="145"/>
                    </a:cubicBezTo>
                    <a:close/>
                    <a:moveTo>
                      <a:pt x="220" y="131"/>
                    </a:moveTo>
                    <a:cubicBezTo>
                      <a:pt x="220" y="131"/>
                      <a:pt x="220" y="131"/>
                      <a:pt x="220" y="131"/>
                    </a:cubicBezTo>
                    <a:cubicBezTo>
                      <a:pt x="228" y="129"/>
                      <a:pt x="232" y="124"/>
                      <a:pt x="236" y="117"/>
                    </a:cubicBezTo>
                    <a:cubicBezTo>
                      <a:pt x="228" y="119"/>
                      <a:pt x="221" y="122"/>
                      <a:pt x="220" y="131"/>
                    </a:cubicBezTo>
                    <a:close/>
                    <a:moveTo>
                      <a:pt x="31" y="129"/>
                    </a:moveTo>
                    <a:cubicBezTo>
                      <a:pt x="31" y="129"/>
                      <a:pt x="31" y="129"/>
                      <a:pt x="31" y="129"/>
                    </a:cubicBezTo>
                    <a:cubicBezTo>
                      <a:pt x="34" y="127"/>
                      <a:pt x="41" y="122"/>
                      <a:pt x="36" y="120"/>
                    </a:cubicBezTo>
                    <a:cubicBezTo>
                      <a:pt x="35" y="123"/>
                      <a:pt x="27" y="125"/>
                      <a:pt x="31" y="129"/>
                    </a:cubicBezTo>
                    <a:close/>
                    <a:moveTo>
                      <a:pt x="41" y="146"/>
                    </a:moveTo>
                    <a:cubicBezTo>
                      <a:pt x="41" y="146"/>
                      <a:pt x="41" y="146"/>
                      <a:pt x="41" y="146"/>
                    </a:cubicBezTo>
                    <a:cubicBezTo>
                      <a:pt x="41" y="160"/>
                      <a:pt x="28" y="161"/>
                      <a:pt x="23" y="169"/>
                    </a:cubicBezTo>
                    <a:cubicBezTo>
                      <a:pt x="34" y="165"/>
                      <a:pt x="42" y="159"/>
                      <a:pt x="49" y="152"/>
                    </a:cubicBezTo>
                    <a:cubicBezTo>
                      <a:pt x="47" y="149"/>
                      <a:pt x="46" y="153"/>
                      <a:pt x="45" y="150"/>
                    </a:cubicBezTo>
                    <a:cubicBezTo>
                      <a:pt x="55" y="139"/>
                      <a:pt x="74" y="135"/>
                      <a:pt x="80" y="120"/>
                    </a:cubicBezTo>
                    <a:cubicBezTo>
                      <a:pt x="58" y="120"/>
                      <a:pt x="58" y="141"/>
                      <a:pt x="41" y="146"/>
                    </a:cubicBezTo>
                    <a:close/>
                    <a:moveTo>
                      <a:pt x="101" y="134"/>
                    </a:moveTo>
                    <a:cubicBezTo>
                      <a:pt x="101" y="134"/>
                      <a:pt x="101" y="134"/>
                      <a:pt x="101" y="134"/>
                    </a:cubicBezTo>
                    <a:cubicBezTo>
                      <a:pt x="98" y="136"/>
                      <a:pt x="93" y="141"/>
                      <a:pt x="89" y="141"/>
                    </a:cubicBezTo>
                    <a:cubicBezTo>
                      <a:pt x="89" y="141"/>
                      <a:pt x="89" y="138"/>
                      <a:pt x="87" y="139"/>
                    </a:cubicBezTo>
                    <a:cubicBezTo>
                      <a:pt x="82" y="141"/>
                      <a:pt x="79" y="145"/>
                      <a:pt x="75" y="149"/>
                    </a:cubicBezTo>
                    <a:cubicBezTo>
                      <a:pt x="72" y="146"/>
                      <a:pt x="67" y="151"/>
                      <a:pt x="66" y="155"/>
                    </a:cubicBezTo>
                    <a:cubicBezTo>
                      <a:pt x="77" y="153"/>
                      <a:pt x="81" y="143"/>
                      <a:pt x="91" y="144"/>
                    </a:cubicBezTo>
                    <a:cubicBezTo>
                      <a:pt x="83" y="154"/>
                      <a:pt x="68" y="156"/>
                      <a:pt x="63" y="168"/>
                    </a:cubicBezTo>
                    <a:cubicBezTo>
                      <a:pt x="68" y="166"/>
                      <a:pt x="63" y="174"/>
                      <a:pt x="66" y="173"/>
                    </a:cubicBezTo>
                    <a:cubicBezTo>
                      <a:pt x="75" y="164"/>
                      <a:pt x="86" y="158"/>
                      <a:pt x="96" y="150"/>
                    </a:cubicBezTo>
                    <a:cubicBezTo>
                      <a:pt x="94" y="150"/>
                      <a:pt x="94" y="149"/>
                      <a:pt x="93" y="148"/>
                    </a:cubicBezTo>
                    <a:cubicBezTo>
                      <a:pt x="97" y="144"/>
                      <a:pt x="107" y="143"/>
                      <a:pt x="103" y="136"/>
                    </a:cubicBezTo>
                    <a:cubicBezTo>
                      <a:pt x="111" y="132"/>
                      <a:pt x="118" y="128"/>
                      <a:pt x="121" y="120"/>
                    </a:cubicBezTo>
                    <a:cubicBezTo>
                      <a:pt x="112" y="121"/>
                      <a:pt x="107" y="129"/>
                      <a:pt x="101" y="134"/>
                    </a:cubicBezTo>
                    <a:close/>
                    <a:moveTo>
                      <a:pt x="156" y="130"/>
                    </a:moveTo>
                    <a:cubicBezTo>
                      <a:pt x="156" y="130"/>
                      <a:pt x="156" y="130"/>
                      <a:pt x="156" y="130"/>
                    </a:cubicBezTo>
                    <a:cubicBezTo>
                      <a:pt x="160" y="129"/>
                      <a:pt x="166" y="123"/>
                      <a:pt x="164" y="121"/>
                    </a:cubicBezTo>
                    <a:cubicBezTo>
                      <a:pt x="162" y="125"/>
                      <a:pt x="154" y="123"/>
                      <a:pt x="156" y="130"/>
                    </a:cubicBezTo>
                    <a:close/>
                    <a:moveTo>
                      <a:pt x="94" y="130"/>
                    </a:moveTo>
                    <a:cubicBezTo>
                      <a:pt x="94" y="130"/>
                      <a:pt x="94" y="130"/>
                      <a:pt x="94" y="130"/>
                    </a:cubicBezTo>
                    <a:cubicBezTo>
                      <a:pt x="98" y="130"/>
                      <a:pt x="106" y="127"/>
                      <a:pt x="102" y="124"/>
                    </a:cubicBezTo>
                    <a:cubicBezTo>
                      <a:pt x="99" y="126"/>
                      <a:pt x="96" y="126"/>
                      <a:pt x="94" y="130"/>
                    </a:cubicBezTo>
                    <a:close/>
                    <a:moveTo>
                      <a:pt x="168" y="145"/>
                    </a:moveTo>
                    <a:cubicBezTo>
                      <a:pt x="168" y="145"/>
                      <a:pt x="168" y="145"/>
                      <a:pt x="168" y="145"/>
                    </a:cubicBezTo>
                    <a:cubicBezTo>
                      <a:pt x="180" y="140"/>
                      <a:pt x="191" y="135"/>
                      <a:pt x="198" y="125"/>
                    </a:cubicBezTo>
                    <a:cubicBezTo>
                      <a:pt x="184" y="123"/>
                      <a:pt x="176" y="137"/>
                      <a:pt x="168" y="145"/>
                    </a:cubicBezTo>
                    <a:close/>
                    <a:moveTo>
                      <a:pt x="251" y="140"/>
                    </a:moveTo>
                    <a:cubicBezTo>
                      <a:pt x="251" y="140"/>
                      <a:pt x="251" y="140"/>
                      <a:pt x="251" y="140"/>
                    </a:cubicBezTo>
                    <a:cubicBezTo>
                      <a:pt x="248" y="143"/>
                      <a:pt x="240" y="148"/>
                      <a:pt x="245" y="153"/>
                    </a:cubicBezTo>
                    <a:cubicBezTo>
                      <a:pt x="254" y="144"/>
                      <a:pt x="264" y="136"/>
                      <a:pt x="273" y="126"/>
                    </a:cubicBezTo>
                    <a:cubicBezTo>
                      <a:pt x="264" y="129"/>
                      <a:pt x="257" y="134"/>
                      <a:pt x="251" y="140"/>
                    </a:cubicBezTo>
                    <a:close/>
                    <a:moveTo>
                      <a:pt x="266" y="124"/>
                    </a:moveTo>
                    <a:cubicBezTo>
                      <a:pt x="266" y="124"/>
                      <a:pt x="266" y="124"/>
                      <a:pt x="266" y="124"/>
                    </a:cubicBezTo>
                    <a:cubicBezTo>
                      <a:pt x="251" y="130"/>
                      <a:pt x="240" y="141"/>
                      <a:pt x="229" y="152"/>
                    </a:cubicBezTo>
                    <a:cubicBezTo>
                      <a:pt x="245" y="146"/>
                      <a:pt x="257" y="134"/>
                      <a:pt x="266" y="124"/>
                    </a:cubicBezTo>
                    <a:close/>
                    <a:moveTo>
                      <a:pt x="125" y="138"/>
                    </a:moveTo>
                    <a:cubicBezTo>
                      <a:pt x="125" y="138"/>
                      <a:pt x="125" y="138"/>
                      <a:pt x="125" y="138"/>
                    </a:cubicBezTo>
                    <a:cubicBezTo>
                      <a:pt x="132" y="137"/>
                      <a:pt x="136" y="134"/>
                      <a:pt x="140" y="131"/>
                    </a:cubicBezTo>
                    <a:cubicBezTo>
                      <a:pt x="135" y="126"/>
                      <a:pt x="128" y="133"/>
                      <a:pt x="125" y="138"/>
                    </a:cubicBezTo>
                    <a:close/>
                    <a:moveTo>
                      <a:pt x="70" y="135"/>
                    </a:moveTo>
                    <a:cubicBezTo>
                      <a:pt x="70" y="135"/>
                      <a:pt x="70" y="135"/>
                      <a:pt x="70" y="135"/>
                    </a:cubicBezTo>
                    <a:cubicBezTo>
                      <a:pt x="69" y="138"/>
                      <a:pt x="62" y="142"/>
                      <a:pt x="66" y="146"/>
                    </a:cubicBezTo>
                    <a:cubicBezTo>
                      <a:pt x="69" y="140"/>
                      <a:pt x="88" y="138"/>
                      <a:pt x="78" y="131"/>
                    </a:cubicBezTo>
                    <a:cubicBezTo>
                      <a:pt x="77" y="136"/>
                      <a:pt x="76" y="137"/>
                      <a:pt x="70" y="135"/>
                    </a:cubicBezTo>
                    <a:close/>
                    <a:moveTo>
                      <a:pt x="126" y="146"/>
                    </a:moveTo>
                    <a:cubicBezTo>
                      <a:pt x="126" y="146"/>
                      <a:pt x="126" y="146"/>
                      <a:pt x="126" y="146"/>
                    </a:cubicBezTo>
                    <a:cubicBezTo>
                      <a:pt x="136" y="143"/>
                      <a:pt x="145" y="139"/>
                      <a:pt x="150" y="131"/>
                    </a:cubicBezTo>
                    <a:cubicBezTo>
                      <a:pt x="142" y="136"/>
                      <a:pt x="130" y="137"/>
                      <a:pt x="126" y="146"/>
                    </a:cubicBezTo>
                    <a:close/>
                    <a:moveTo>
                      <a:pt x="27" y="139"/>
                    </a:moveTo>
                    <a:cubicBezTo>
                      <a:pt x="27" y="139"/>
                      <a:pt x="27" y="139"/>
                      <a:pt x="27" y="139"/>
                    </a:cubicBezTo>
                    <a:cubicBezTo>
                      <a:pt x="31" y="138"/>
                      <a:pt x="34" y="137"/>
                      <a:pt x="35" y="132"/>
                    </a:cubicBezTo>
                    <a:cubicBezTo>
                      <a:pt x="30" y="133"/>
                      <a:pt x="29" y="136"/>
                      <a:pt x="27" y="139"/>
                    </a:cubicBezTo>
                    <a:close/>
                    <a:moveTo>
                      <a:pt x="192" y="144"/>
                    </a:moveTo>
                    <a:cubicBezTo>
                      <a:pt x="192" y="144"/>
                      <a:pt x="192" y="144"/>
                      <a:pt x="192" y="144"/>
                    </a:cubicBezTo>
                    <a:cubicBezTo>
                      <a:pt x="198" y="143"/>
                      <a:pt x="206" y="138"/>
                      <a:pt x="204" y="134"/>
                    </a:cubicBezTo>
                    <a:cubicBezTo>
                      <a:pt x="199" y="137"/>
                      <a:pt x="193" y="138"/>
                      <a:pt x="192" y="144"/>
                    </a:cubicBezTo>
                    <a:close/>
                    <a:moveTo>
                      <a:pt x="212" y="140"/>
                    </a:moveTo>
                    <a:cubicBezTo>
                      <a:pt x="212" y="140"/>
                      <a:pt x="212" y="140"/>
                      <a:pt x="212" y="140"/>
                    </a:cubicBezTo>
                    <a:cubicBezTo>
                      <a:pt x="215" y="140"/>
                      <a:pt x="220" y="136"/>
                      <a:pt x="217" y="134"/>
                    </a:cubicBezTo>
                    <a:cubicBezTo>
                      <a:pt x="215" y="136"/>
                      <a:pt x="208" y="137"/>
                      <a:pt x="212" y="140"/>
                    </a:cubicBezTo>
                    <a:close/>
                    <a:moveTo>
                      <a:pt x="150" y="150"/>
                    </a:moveTo>
                    <a:cubicBezTo>
                      <a:pt x="150" y="150"/>
                      <a:pt x="150" y="150"/>
                      <a:pt x="150" y="150"/>
                    </a:cubicBezTo>
                    <a:cubicBezTo>
                      <a:pt x="148" y="147"/>
                      <a:pt x="141" y="153"/>
                      <a:pt x="144" y="155"/>
                    </a:cubicBezTo>
                    <a:cubicBezTo>
                      <a:pt x="157" y="153"/>
                      <a:pt x="164" y="145"/>
                      <a:pt x="171" y="136"/>
                    </a:cubicBezTo>
                    <a:cubicBezTo>
                      <a:pt x="162" y="139"/>
                      <a:pt x="156" y="144"/>
                      <a:pt x="150" y="150"/>
                    </a:cubicBezTo>
                    <a:close/>
                    <a:moveTo>
                      <a:pt x="257" y="149"/>
                    </a:moveTo>
                    <a:cubicBezTo>
                      <a:pt x="257" y="149"/>
                      <a:pt x="257" y="149"/>
                      <a:pt x="257" y="149"/>
                    </a:cubicBezTo>
                    <a:cubicBezTo>
                      <a:pt x="265" y="147"/>
                      <a:pt x="270" y="143"/>
                      <a:pt x="274" y="136"/>
                    </a:cubicBezTo>
                    <a:cubicBezTo>
                      <a:pt x="265" y="137"/>
                      <a:pt x="262" y="144"/>
                      <a:pt x="257" y="149"/>
                    </a:cubicBezTo>
                    <a:close/>
                    <a:moveTo>
                      <a:pt x="121" y="139"/>
                    </a:moveTo>
                    <a:cubicBezTo>
                      <a:pt x="121" y="139"/>
                      <a:pt x="121" y="139"/>
                      <a:pt x="121" y="139"/>
                    </a:cubicBezTo>
                    <a:cubicBezTo>
                      <a:pt x="113" y="137"/>
                      <a:pt x="101" y="147"/>
                      <a:pt x="100" y="152"/>
                    </a:cubicBezTo>
                    <a:cubicBezTo>
                      <a:pt x="105" y="146"/>
                      <a:pt x="117" y="146"/>
                      <a:pt x="121" y="139"/>
                    </a:cubicBezTo>
                    <a:close/>
                    <a:moveTo>
                      <a:pt x="66" y="177"/>
                    </a:moveTo>
                    <a:cubicBezTo>
                      <a:pt x="66" y="177"/>
                      <a:pt x="66" y="177"/>
                      <a:pt x="66" y="177"/>
                    </a:cubicBezTo>
                    <a:cubicBezTo>
                      <a:pt x="62" y="180"/>
                      <a:pt x="55" y="184"/>
                      <a:pt x="54" y="190"/>
                    </a:cubicBezTo>
                    <a:cubicBezTo>
                      <a:pt x="63" y="190"/>
                      <a:pt x="70" y="181"/>
                      <a:pt x="78" y="176"/>
                    </a:cubicBezTo>
                    <a:cubicBezTo>
                      <a:pt x="86" y="170"/>
                      <a:pt x="95" y="164"/>
                      <a:pt x="103" y="159"/>
                    </a:cubicBezTo>
                    <a:cubicBezTo>
                      <a:pt x="104" y="153"/>
                      <a:pt x="110" y="152"/>
                      <a:pt x="112" y="148"/>
                    </a:cubicBezTo>
                    <a:cubicBezTo>
                      <a:pt x="94" y="155"/>
                      <a:pt x="80" y="167"/>
                      <a:pt x="66" y="177"/>
                    </a:cubicBezTo>
                    <a:close/>
                    <a:moveTo>
                      <a:pt x="134" y="149"/>
                    </a:moveTo>
                    <a:cubicBezTo>
                      <a:pt x="134" y="149"/>
                      <a:pt x="134" y="149"/>
                      <a:pt x="134" y="149"/>
                    </a:cubicBezTo>
                    <a:cubicBezTo>
                      <a:pt x="140" y="150"/>
                      <a:pt x="141" y="146"/>
                      <a:pt x="144" y="144"/>
                    </a:cubicBezTo>
                    <a:cubicBezTo>
                      <a:pt x="149" y="144"/>
                      <a:pt x="154" y="144"/>
                      <a:pt x="154" y="139"/>
                    </a:cubicBezTo>
                    <a:cubicBezTo>
                      <a:pt x="145" y="140"/>
                      <a:pt x="139" y="142"/>
                      <a:pt x="134" y="149"/>
                    </a:cubicBezTo>
                    <a:close/>
                    <a:moveTo>
                      <a:pt x="203" y="144"/>
                    </a:moveTo>
                    <a:cubicBezTo>
                      <a:pt x="203" y="144"/>
                      <a:pt x="203" y="144"/>
                      <a:pt x="203" y="144"/>
                    </a:cubicBezTo>
                    <a:cubicBezTo>
                      <a:pt x="206" y="143"/>
                      <a:pt x="209" y="142"/>
                      <a:pt x="209" y="139"/>
                    </a:cubicBezTo>
                    <a:cubicBezTo>
                      <a:pt x="206" y="140"/>
                      <a:pt x="202" y="140"/>
                      <a:pt x="203" y="144"/>
                    </a:cubicBezTo>
                    <a:close/>
                    <a:moveTo>
                      <a:pt x="158" y="159"/>
                    </a:moveTo>
                    <a:cubicBezTo>
                      <a:pt x="158" y="159"/>
                      <a:pt x="158" y="159"/>
                      <a:pt x="158" y="159"/>
                    </a:cubicBezTo>
                    <a:cubicBezTo>
                      <a:pt x="169" y="154"/>
                      <a:pt x="185" y="154"/>
                      <a:pt x="189" y="141"/>
                    </a:cubicBezTo>
                    <a:cubicBezTo>
                      <a:pt x="177" y="148"/>
                      <a:pt x="167" y="149"/>
                      <a:pt x="158" y="159"/>
                    </a:cubicBezTo>
                    <a:close/>
                    <a:moveTo>
                      <a:pt x="17" y="152"/>
                    </a:moveTo>
                    <a:cubicBezTo>
                      <a:pt x="17" y="152"/>
                      <a:pt x="17" y="152"/>
                      <a:pt x="17" y="152"/>
                    </a:cubicBezTo>
                    <a:cubicBezTo>
                      <a:pt x="21" y="151"/>
                      <a:pt x="23" y="149"/>
                      <a:pt x="23" y="145"/>
                    </a:cubicBezTo>
                    <a:cubicBezTo>
                      <a:pt x="18" y="144"/>
                      <a:pt x="16" y="146"/>
                      <a:pt x="17" y="152"/>
                    </a:cubicBezTo>
                    <a:close/>
                    <a:moveTo>
                      <a:pt x="262" y="157"/>
                    </a:moveTo>
                    <a:cubicBezTo>
                      <a:pt x="262" y="157"/>
                      <a:pt x="262" y="157"/>
                      <a:pt x="262" y="157"/>
                    </a:cubicBezTo>
                    <a:cubicBezTo>
                      <a:pt x="269" y="155"/>
                      <a:pt x="272" y="151"/>
                      <a:pt x="274" y="145"/>
                    </a:cubicBezTo>
                    <a:cubicBezTo>
                      <a:pt x="267" y="146"/>
                      <a:pt x="265" y="151"/>
                      <a:pt x="262" y="157"/>
                    </a:cubicBezTo>
                    <a:close/>
                    <a:moveTo>
                      <a:pt x="271" y="158"/>
                    </a:moveTo>
                    <a:cubicBezTo>
                      <a:pt x="271" y="158"/>
                      <a:pt x="271" y="158"/>
                      <a:pt x="271" y="158"/>
                    </a:cubicBezTo>
                    <a:cubicBezTo>
                      <a:pt x="274" y="158"/>
                      <a:pt x="274" y="156"/>
                      <a:pt x="278" y="157"/>
                    </a:cubicBezTo>
                    <a:cubicBezTo>
                      <a:pt x="276" y="150"/>
                      <a:pt x="282" y="152"/>
                      <a:pt x="283" y="148"/>
                    </a:cubicBezTo>
                    <a:cubicBezTo>
                      <a:pt x="278" y="145"/>
                      <a:pt x="273" y="153"/>
                      <a:pt x="271" y="158"/>
                    </a:cubicBezTo>
                    <a:close/>
                    <a:moveTo>
                      <a:pt x="21" y="155"/>
                    </a:moveTo>
                    <a:cubicBezTo>
                      <a:pt x="21" y="155"/>
                      <a:pt x="21" y="155"/>
                      <a:pt x="21" y="155"/>
                    </a:cubicBezTo>
                    <a:cubicBezTo>
                      <a:pt x="25" y="156"/>
                      <a:pt x="25" y="152"/>
                      <a:pt x="30" y="153"/>
                    </a:cubicBezTo>
                    <a:cubicBezTo>
                      <a:pt x="30" y="151"/>
                      <a:pt x="30" y="149"/>
                      <a:pt x="30" y="148"/>
                    </a:cubicBezTo>
                    <a:cubicBezTo>
                      <a:pt x="26" y="150"/>
                      <a:pt x="21" y="150"/>
                      <a:pt x="21" y="155"/>
                    </a:cubicBezTo>
                    <a:close/>
                    <a:moveTo>
                      <a:pt x="126" y="162"/>
                    </a:moveTo>
                    <a:cubicBezTo>
                      <a:pt x="126" y="162"/>
                      <a:pt x="126" y="162"/>
                      <a:pt x="126" y="162"/>
                    </a:cubicBezTo>
                    <a:cubicBezTo>
                      <a:pt x="117" y="161"/>
                      <a:pt x="111" y="170"/>
                      <a:pt x="103" y="174"/>
                    </a:cubicBezTo>
                    <a:cubicBezTo>
                      <a:pt x="98" y="178"/>
                      <a:pt x="92" y="180"/>
                      <a:pt x="88" y="185"/>
                    </a:cubicBezTo>
                    <a:cubicBezTo>
                      <a:pt x="77" y="190"/>
                      <a:pt x="62" y="198"/>
                      <a:pt x="58" y="208"/>
                    </a:cubicBezTo>
                    <a:cubicBezTo>
                      <a:pt x="78" y="204"/>
                      <a:pt x="84" y="185"/>
                      <a:pt x="103" y="180"/>
                    </a:cubicBezTo>
                    <a:cubicBezTo>
                      <a:pt x="105" y="180"/>
                      <a:pt x="105" y="182"/>
                      <a:pt x="106" y="182"/>
                    </a:cubicBezTo>
                    <a:cubicBezTo>
                      <a:pt x="116" y="174"/>
                      <a:pt x="131" y="169"/>
                      <a:pt x="139" y="158"/>
                    </a:cubicBezTo>
                    <a:cubicBezTo>
                      <a:pt x="134" y="154"/>
                      <a:pt x="131" y="161"/>
                      <a:pt x="126" y="162"/>
                    </a:cubicBezTo>
                    <a:close/>
                    <a:moveTo>
                      <a:pt x="80" y="183"/>
                    </a:moveTo>
                    <a:cubicBezTo>
                      <a:pt x="80" y="183"/>
                      <a:pt x="80" y="183"/>
                      <a:pt x="80" y="183"/>
                    </a:cubicBezTo>
                    <a:cubicBezTo>
                      <a:pt x="92" y="176"/>
                      <a:pt x="104" y="168"/>
                      <a:pt x="116" y="160"/>
                    </a:cubicBezTo>
                    <a:cubicBezTo>
                      <a:pt x="116" y="165"/>
                      <a:pt x="117" y="161"/>
                      <a:pt x="120" y="162"/>
                    </a:cubicBezTo>
                    <a:cubicBezTo>
                      <a:pt x="122" y="157"/>
                      <a:pt x="130" y="158"/>
                      <a:pt x="131" y="152"/>
                    </a:cubicBezTo>
                    <a:cubicBezTo>
                      <a:pt x="127" y="149"/>
                      <a:pt x="124" y="156"/>
                      <a:pt x="120" y="158"/>
                    </a:cubicBezTo>
                    <a:cubicBezTo>
                      <a:pt x="120" y="156"/>
                      <a:pt x="120" y="154"/>
                      <a:pt x="117" y="154"/>
                    </a:cubicBezTo>
                    <a:cubicBezTo>
                      <a:pt x="97" y="164"/>
                      <a:pt x="80" y="179"/>
                      <a:pt x="63" y="191"/>
                    </a:cubicBezTo>
                    <a:cubicBezTo>
                      <a:pt x="57" y="195"/>
                      <a:pt x="47" y="198"/>
                      <a:pt x="46" y="206"/>
                    </a:cubicBezTo>
                    <a:cubicBezTo>
                      <a:pt x="60" y="202"/>
                      <a:pt x="69" y="191"/>
                      <a:pt x="80" y="183"/>
                    </a:cubicBezTo>
                    <a:close/>
                    <a:moveTo>
                      <a:pt x="212" y="167"/>
                    </a:moveTo>
                    <a:cubicBezTo>
                      <a:pt x="212" y="167"/>
                      <a:pt x="212" y="167"/>
                      <a:pt x="212" y="167"/>
                    </a:cubicBezTo>
                    <a:cubicBezTo>
                      <a:pt x="215" y="161"/>
                      <a:pt x="228" y="158"/>
                      <a:pt x="227" y="152"/>
                    </a:cubicBezTo>
                    <a:cubicBezTo>
                      <a:pt x="221" y="155"/>
                      <a:pt x="208" y="158"/>
                      <a:pt x="212" y="167"/>
                    </a:cubicBezTo>
                    <a:close/>
                    <a:moveTo>
                      <a:pt x="17" y="159"/>
                    </a:moveTo>
                    <a:cubicBezTo>
                      <a:pt x="17" y="159"/>
                      <a:pt x="17" y="159"/>
                      <a:pt x="17" y="159"/>
                    </a:cubicBezTo>
                    <a:cubicBezTo>
                      <a:pt x="17" y="163"/>
                      <a:pt x="17" y="167"/>
                      <a:pt x="17" y="171"/>
                    </a:cubicBezTo>
                    <a:cubicBezTo>
                      <a:pt x="24" y="170"/>
                      <a:pt x="22" y="160"/>
                      <a:pt x="26" y="157"/>
                    </a:cubicBezTo>
                    <a:cubicBezTo>
                      <a:pt x="22" y="157"/>
                      <a:pt x="20" y="158"/>
                      <a:pt x="17" y="159"/>
                    </a:cubicBezTo>
                    <a:close/>
                    <a:moveTo>
                      <a:pt x="41" y="174"/>
                    </a:moveTo>
                    <a:cubicBezTo>
                      <a:pt x="41" y="174"/>
                      <a:pt x="41" y="174"/>
                      <a:pt x="41" y="174"/>
                    </a:cubicBezTo>
                    <a:cubicBezTo>
                      <a:pt x="47" y="178"/>
                      <a:pt x="62" y="162"/>
                      <a:pt x="58" y="159"/>
                    </a:cubicBezTo>
                    <a:cubicBezTo>
                      <a:pt x="52" y="165"/>
                      <a:pt x="44" y="167"/>
                      <a:pt x="41" y="174"/>
                    </a:cubicBezTo>
                    <a:close/>
                    <a:moveTo>
                      <a:pt x="158" y="172"/>
                    </a:moveTo>
                    <a:cubicBezTo>
                      <a:pt x="158" y="172"/>
                      <a:pt x="158" y="172"/>
                      <a:pt x="158" y="172"/>
                    </a:cubicBezTo>
                    <a:cubicBezTo>
                      <a:pt x="157" y="168"/>
                      <a:pt x="167" y="164"/>
                      <a:pt x="170" y="159"/>
                    </a:cubicBezTo>
                    <a:cubicBezTo>
                      <a:pt x="154" y="162"/>
                      <a:pt x="143" y="169"/>
                      <a:pt x="134" y="178"/>
                    </a:cubicBezTo>
                    <a:cubicBezTo>
                      <a:pt x="138" y="177"/>
                      <a:pt x="143" y="176"/>
                      <a:pt x="140" y="181"/>
                    </a:cubicBezTo>
                    <a:cubicBezTo>
                      <a:pt x="146" y="177"/>
                      <a:pt x="158" y="171"/>
                      <a:pt x="158" y="172"/>
                    </a:cubicBezTo>
                    <a:close/>
                    <a:moveTo>
                      <a:pt x="162" y="172"/>
                    </a:moveTo>
                    <a:cubicBezTo>
                      <a:pt x="162" y="172"/>
                      <a:pt x="162" y="172"/>
                      <a:pt x="162" y="172"/>
                    </a:cubicBezTo>
                    <a:cubicBezTo>
                      <a:pt x="157" y="187"/>
                      <a:pt x="136" y="187"/>
                      <a:pt x="129" y="200"/>
                    </a:cubicBezTo>
                    <a:cubicBezTo>
                      <a:pt x="138" y="199"/>
                      <a:pt x="145" y="192"/>
                      <a:pt x="153" y="186"/>
                    </a:cubicBezTo>
                    <a:cubicBezTo>
                      <a:pt x="161" y="180"/>
                      <a:pt x="172" y="177"/>
                      <a:pt x="178" y="172"/>
                    </a:cubicBezTo>
                    <a:cubicBezTo>
                      <a:pt x="181" y="170"/>
                      <a:pt x="186" y="166"/>
                      <a:pt x="185" y="162"/>
                    </a:cubicBezTo>
                    <a:cubicBezTo>
                      <a:pt x="175" y="163"/>
                      <a:pt x="171" y="170"/>
                      <a:pt x="162" y="172"/>
                    </a:cubicBezTo>
                    <a:close/>
                    <a:moveTo>
                      <a:pt x="144" y="199"/>
                    </a:moveTo>
                    <a:cubicBezTo>
                      <a:pt x="144" y="199"/>
                      <a:pt x="144" y="199"/>
                      <a:pt x="144" y="199"/>
                    </a:cubicBezTo>
                    <a:cubicBezTo>
                      <a:pt x="159" y="195"/>
                      <a:pt x="168" y="179"/>
                      <a:pt x="181" y="178"/>
                    </a:cubicBezTo>
                    <a:cubicBezTo>
                      <a:pt x="176" y="187"/>
                      <a:pt x="162" y="187"/>
                      <a:pt x="158" y="197"/>
                    </a:cubicBezTo>
                    <a:cubicBezTo>
                      <a:pt x="173" y="194"/>
                      <a:pt x="183" y="181"/>
                      <a:pt x="192" y="173"/>
                    </a:cubicBezTo>
                    <a:cubicBezTo>
                      <a:pt x="196" y="170"/>
                      <a:pt x="202" y="169"/>
                      <a:pt x="204" y="164"/>
                    </a:cubicBezTo>
                    <a:cubicBezTo>
                      <a:pt x="204" y="163"/>
                      <a:pt x="204" y="162"/>
                      <a:pt x="203" y="162"/>
                    </a:cubicBezTo>
                    <a:cubicBezTo>
                      <a:pt x="183" y="174"/>
                      <a:pt x="159" y="182"/>
                      <a:pt x="144" y="199"/>
                    </a:cubicBezTo>
                    <a:close/>
                    <a:moveTo>
                      <a:pt x="33" y="169"/>
                    </a:moveTo>
                    <a:cubicBezTo>
                      <a:pt x="33" y="169"/>
                      <a:pt x="33" y="169"/>
                      <a:pt x="33" y="169"/>
                    </a:cubicBezTo>
                    <a:cubicBezTo>
                      <a:pt x="38" y="169"/>
                      <a:pt x="41" y="166"/>
                      <a:pt x="44" y="163"/>
                    </a:cubicBezTo>
                    <a:cubicBezTo>
                      <a:pt x="38" y="163"/>
                      <a:pt x="36" y="166"/>
                      <a:pt x="33" y="169"/>
                    </a:cubicBezTo>
                    <a:close/>
                    <a:moveTo>
                      <a:pt x="265" y="171"/>
                    </a:moveTo>
                    <a:cubicBezTo>
                      <a:pt x="265" y="171"/>
                      <a:pt x="265" y="171"/>
                      <a:pt x="265" y="171"/>
                    </a:cubicBezTo>
                    <a:cubicBezTo>
                      <a:pt x="267" y="169"/>
                      <a:pt x="271" y="164"/>
                      <a:pt x="269" y="163"/>
                    </a:cubicBezTo>
                    <a:cubicBezTo>
                      <a:pt x="268" y="166"/>
                      <a:pt x="260" y="167"/>
                      <a:pt x="265" y="171"/>
                    </a:cubicBezTo>
                    <a:close/>
                    <a:moveTo>
                      <a:pt x="136" y="164"/>
                    </a:moveTo>
                    <a:cubicBezTo>
                      <a:pt x="136" y="164"/>
                      <a:pt x="136" y="164"/>
                      <a:pt x="136" y="164"/>
                    </a:cubicBezTo>
                    <a:cubicBezTo>
                      <a:pt x="120" y="180"/>
                      <a:pt x="98" y="188"/>
                      <a:pt x="83" y="205"/>
                    </a:cubicBezTo>
                    <a:cubicBezTo>
                      <a:pt x="93" y="206"/>
                      <a:pt x="98" y="198"/>
                      <a:pt x="105" y="192"/>
                    </a:cubicBezTo>
                    <a:cubicBezTo>
                      <a:pt x="113" y="185"/>
                      <a:pt x="122" y="180"/>
                      <a:pt x="130" y="174"/>
                    </a:cubicBezTo>
                    <a:cubicBezTo>
                      <a:pt x="134" y="172"/>
                      <a:pt x="141" y="170"/>
                      <a:pt x="142" y="164"/>
                    </a:cubicBezTo>
                    <a:cubicBezTo>
                      <a:pt x="140" y="164"/>
                      <a:pt x="138" y="164"/>
                      <a:pt x="136" y="164"/>
                    </a:cubicBezTo>
                    <a:close/>
                    <a:moveTo>
                      <a:pt x="231" y="171"/>
                    </a:moveTo>
                    <a:cubicBezTo>
                      <a:pt x="231" y="171"/>
                      <a:pt x="231" y="171"/>
                      <a:pt x="231" y="171"/>
                    </a:cubicBezTo>
                    <a:cubicBezTo>
                      <a:pt x="229" y="165"/>
                      <a:pt x="223" y="170"/>
                      <a:pt x="220" y="168"/>
                    </a:cubicBezTo>
                    <a:cubicBezTo>
                      <a:pt x="215" y="174"/>
                      <a:pt x="204" y="167"/>
                      <a:pt x="203" y="177"/>
                    </a:cubicBezTo>
                    <a:cubicBezTo>
                      <a:pt x="207" y="176"/>
                      <a:pt x="213" y="175"/>
                      <a:pt x="218" y="174"/>
                    </a:cubicBezTo>
                    <a:cubicBezTo>
                      <a:pt x="228" y="173"/>
                      <a:pt x="240" y="175"/>
                      <a:pt x="245" y="169"/>
                    </a:cubicBezTo>
                    <a:cubicBezTo>
                      <a:pt x="240" y="165"/>
                      <a:pt x="235" y="168"/>
                      <a:pt x="231" y="171"/>
                    </a:cubicBezTo>
                    <a:close/>
                    <a:moveTo>
                      <a:pt x="279" y="181"/>
                    </a:moveTo>
                    <a:cubicBezTo>
                      <a:pt x="279" y="181"/>
                      <a:pt x="279" y="181"/>
                      <a:pt x="279" y="181"/>
                    </a:cubicBezTo>
                    <a:cubicBezTo>
                      <a:pt x="280" y="178"/>
                      <a:pt x="284" y="171"/>
                      <a:pt x="281" y="168"/>
                    </a:cubicBezTo>
                    <a:cubicBezTo>
                      <a:pt x="280" y="171"/>
                      <a:pt x="275" y="177"/>
                      <a:pt x="279" y="181"/>
                    </a:cubicBezTo>
                    <a:close/>
                    <a:moveTo>
                      <a:pt x="18" y="178"/>
                    </a:moveTo>
                    <a:cubicBezTo>
                      <a:pt x="18" y="178"/>
                      <a:pt x="18" y="178"/>
                      <a:pt x="18" y="178"/>
                    </a:cubicBezTo>
                    <a:cubicBezTo>
                      <a:pt x="19" y="178"/>
                      <a:pt x="19" y="171"/>
                      <a:pt x="17" y="176"/>
                    </a:cubicBezTo>
                    <a:cubicBezTo>
                      <a:pt x="17" y="176"/>
                      <a:pt x="17" y="178"/>
                      <a:pt x="18" y="178"/>
                    </a:cubicBezTo>
                    <a:close/>
                    <a:moveTo>
                      <a:pt x="21" y="180"/>
                    </a:moveTo>
                    <a:cubicBezTo>
                      <a:pt x="21" y="180"/>
                      <a:pt x="21" y="180"/>
                      <a:pt x="21" y="180"/>
                    </a:cubicBezTo>
                    <a:cubicBezTo>
                      <a:pt x="25" y="181"/>
                      <a:pt x="28" y="176"/>
                      <a:pt x="24" y="174"/>
                    </a:cubicBezTo>
                    <a:cubicBezTo>
                      <a:pt x="24" y="177"/>
                      <a:pt x="20" y="175"/>
                      <a:pt x="21" y="180"/>
                    </a:cubicBezTo>
                    <a:close/>
                    <a:moveTo>
                      <a:pt x="201" y="183"/>
                    </a:moveTo>
                    <a:cubicBezTo>
                      <a:pt x="201" y="183"/>
                      <a:pt x="201" y="183"/>
                      <a:pt x="201" y="183"/>
                    </a:cubicBezTo>
                    <a:cubicBezTo>
                      <a:pt x="199" y="188"/>
                      <a:pt x="200" y="195"/>
                      <a:pt x="204" y="197"/>
                    </a:cubicBezTo>
                    <a:cubicBezTo>
                      <a:pt x="225" y="195"/>
                      <a:pt x="236" y="196"/>
                      <a:pt x="259" y="195"/>
                    </a:cubicBezTo>
                    <a:cubicBezTo>
                      <a:pt x="260" y="189"/>
                      <a:pt x="263" y="180"/>
                      <a:pt x="259" y="176"/>
                    </a:cubicBezTo>
                    <a:cubicBezTo>
                      <a:pt x="239" y="178"/>
                      <a:pt x="217" y="178"/>
                      <a:pt x="201" y="183"/>
                    </a:cubicBezTo>
                    <a:close/>
                    <a:moveTo>
                      <a:pt x="40" y="186"/>
                    </a:moveTo>
                    <a:cubicBezTo>
                      <a:pt x="40" y="186"/>
                      <a:pt x="40" y="186"/>
                      <a:pt x="40" y="186"/>
                    </a:cubicBezTo>
                    <a:cubicBezTo>
                      <a:pt x="44" y="186"/>
                      <a:pt x="45" y="182"/>
                      <a:pt x="46" y="180"/>
                    </a:cubicBezTo>
                    <a:cubicBezTo>
                      <a:pt x="43" y="181"/>
                      <a:pt x="39" y="181"/>
                      <a:pt x="40" y="186"/>
                    </a:cubicBezTo>
                    <a:close/>
                    <a:moveTo>
                      <a:pt x="111" y="202"/>
                    </a:moveTo>
                    <a:cubicBezTo>
                      <a:pt x="111" y="202"/>
                      <a:pt x="111" y="202"/>
                      <a:pt x="111" y="202"/>
                    </a:cubicBezTo>
                    <a:cubicBezTo>
                      <a:pt x="119" y="201"/>
                      <a:pt x="139" y="194"/>
                      <a:pt x="136" y="182"/>
                    </a:cubicBezTo>
                    <a:cubicBezTo>
                      <a:pt x="129" y="190"/>
                      <a:pt x="116" y="193"/>
                      <a:pt x="111" y="202"/>
                    </a:cubicBezTo>
                    <a:close/>
                    <a:moveTo>
                      <a:pt x="42" y="192"/>
                    </a:moveTo>
                    <a:cubicBezTo>
                      <a:pt x="42" y="192"/>
                      <a:pt x="42" y="192"/>
                      <a:pt x="42" y="192"/>
                    </a:cubicBezTo>
                    <a:cubicBezTo>
                      <a:pt x="43" y="190"/>
                      <a:pt x="47" y="191"/>
                      <a:pt x="46" y="187"/>
                    </a:cubicBezTo>
                    <a:cubicBezTo>
                      <a:pt x="42" y="186"/>
                      <a:pt x="39" y="191"/>
                      <a:pt x="42" y="192"/>
                    </a:cubicBezTo>
                    <a:close/>
                    <a:moveTo>
                      <a:pt x="172" y="196"/>
                    </a:moveTo>
                    <a:cubicBezTo>
                      <a:pt x="172" y="196"/>
                      <a:pt x="172" y="196"/>
                      <a:pt x="172" y="196"/>
                    </a:cubicBezTo>
                    <a:cubicBezTo>
                      <a:pt x="177" y="195"/>
                      <a:pt x="182" y="194"/>
                      <a:pt x="182" y="188"/>
                    </a:cubicBezTo>
                    <a:cubicBezTo>
                      <a:pt x="177" y="190"/>
                      <a:pt x="173" y="191"/>
                      <a:pt x="172" y="196"/>
                    </a:cubicBezTo>
                    <a:close/>
                    <a:moveTo>
                      <a:pt x="44" y="197"/>
                    </a:moveTo>
                    <a:cubicBezTo>
                      <a:pt x="44" y="197"/>
                      <a:pt x="44" y="197"/>
                      <a:pt x="44" y="197"/>
                    </a:cubicBezTo>
                    <a:cubicBezTo>
                      <a:pt x="48" y="196"/>
                      <a:pt x="52" y="195"/>
                      <a:pt x="51" y="190"/>
                    </a:cubicBezTo>
                    <a:cubicBezTo>
                      <a:pt x="46" y="190"/>
                      <a:pt x="44" y="192"/>
                      <a:pt x="44" y="197"/>
                    </a:cubicBezTo>
                    <a:close/>
                    <a:moveTo>
                      <a:pt x="101" y="201"/>
                    </a:moveTo>
                    <a:cubicBezTo>
                      <a:pt x="101" y="201"/>
                      <a:pt x="101" y="201"/>
                      <a:pt x="101" y="201"/>
                    </a:cubicBezTo>
                    <a:cubicBezTo>
                      <a:pt x="108" y="199"/>
                      <a:pt x="115" y="196"/>
                      <a:pt x="117" y="190"/>
                    </a:cubicBezTo>
                    <a:cubicBezTo>
                      <a:pt x="111" y="193"/>
                      <a:pt x="105" y="196"/>
                      <a:pt x="101" y="201"/>
                    </a:cubicBezTo>
                    <a:close/>
                    <a:moveTo>
                      <a:pt x="191" y="197"/>
                    </a:moveTo>
                    <a:cubicBezTo>
                      <a:pt x="191" y="197"/>
                      <a:pt x="191" y="197"/>
                      <a:pt x="191" y="197"/>
                    </a:cubicBezTo>
                    <a:cubicBezTo>
                      <a:pt x="192" y="203"/>
                      <a:pt x="198" y="190"/>
                      <a:pt x="192" y="196"/>
                    </a:cubicBezTo>
                    <a:cubicBezTo>
                      <a:pt x="192" y="197"/>
                      <a:pt x="191" y="196"/>
                      <a:pt x="191" y="197"/>
                    </a:cubicBezTo>
                    <a:close/>
                    <a:moveTo>
                      <a:pt x="168" y="200"/>
                    </a:moveTo>
                    <a:cubicBezTo>
                      <a:pt x="168" y="200"/>
                      <a:pt x="168" y="200"/>
                      <a:pt x="168" y="200"/>
                    </a:cubicBezTo>
                    <a:cubicBezTo>
                      <a:pt x="163" y="200"/>
                      <a:pt x="159" y="198"/>
                      <a:pt x="156" y="201"/>
                    </a:cubicBezTo>
                    <a:cubicBezTo>
                      <a:pt x="152" y="202"/>
                      <a:pt x="153" y="198"/>
                      <a:pt x="149" y="199"/>
                    </a:cubicBezTo>
                    <a:cubicBezTo>
                      <a:pt x="148" y="202"/>
                      <a:pt x="144" y="201"/>
                      <a:pt x="142" y="202"/>
                    </a:cubicBezTo>
                    <a:cubicBezTo>
                      <a:pt x="138" y="203"/>
                      <a:pt x="139" y="199"/>
                      <a:pt x="135" y="200"/>
                    </a:cubicBezTo>
                    <a:cubicBezTo>
                      <a:pt x="127" y="208"/>
                      <a:pt x="118" y="200"/>
                      <a:pt x="108" y="208"/>
                    </a:cubicBezTo>
                    <a:cubicBezTo>
                      <a:pt x="105" y="203"/>
                      <a:pt x="92" y="204"/>
                      <a:pt x="89" y="209"/>
                    </a:cubicBezTo>
                    <a:cubicBezTo>
                      <a:pt x="125" y="209"/>
                      <a:pt x="154" y="204"/>
                      <a:pt x="185" y="200"/>
                    </a:cubicBezTo>
                    <a:cubicBezTo>
                      <a:pt x="183" y="194"/>
                      <a:pt x="174" y="200"/>
                      <a:pt x="168" y="200"/>
                    </a:cubicBezTo>
                    <a:close/>
                    <a:moveTo>
                      <a:pt x="27" y="202"/>
                    </a:moveTo>
                    <a:cubicBezTo>
                      <a:pt x="27" y="202"/>
                      <a:pt x="27" y="202"/>
                      <a:pt x="27" y="202"/>
                    </a:cubicBezTo>
                    <a:cubicBezTo>
                      <a:pt x="28" y="202"/>
                      <a:pt x="29" y="202"/>
                      <a:pt x="30" y="202"/>
                    </a:cubicBezTo>
                    <a:cubicBezTo>
                      <a:pt x="30" y="201"/>
                      <a:pt x="31" y="201"/>
                      <a:pt x="31" y="199"/>
                    </a:cubicBezTo>
                    <a:cubicBezTo>
                      <a:pt x="30" y="199"/>
                      <a:pt x="28" y="199"/>
                      <a:pt x="27" y="199"/>
                    </a:cubicBezTo>
                    <a:cubicBezTo>
                      <a:pt x="27" y="200"/>
                      <a:pt x="27" y="201"/>
                      <a:pt x="27" y="202"/>
                    </a:cubicBezTo>
                    <a:close/>
                    <a:moveTo>
                      <a:pt x="32" y="206"/>
                    </a:moveTo>
                    <a:cubicBezTo>
                      <a:pt x="32" y="206"/>
                      <a:pt x="32" y="206"/>
                      <a:pt x="32" y="206"/>
                    </a:cubicBezTo>
                    <a:cubicBezTo>
                      <a:pt x="37" y="205"/>
                      <a:pt x="42" y="211"/>
                      <a:pt x="42" y="204"/>
                    </a:cubicBezTo>
                    <a:cubicBezTo>
                      <a:pt x="38" y="205"/>
                      <a:pt x="36" y="203"/>
                      <a:pt x="33" y="201"/>
                    </a:cubicBezTo>
                    <a:cubicBezTo>
                      <a:pt x="33" y="203"/>
                      <a:pt x="32" y="204"/>
                      <a:pt x="32"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
          <p:nvSpPr>
            <p:cNvPr id="25" name="椭圆 24"/>
            <p:cNvSpPr/>
            <p:nvPr/>
          </p:nvSpPr>
          <p:spPr>
            <a:xfrm>
              <a:off x="1985080" y="2600293"/>
              <a:ext cx="699726" cy="699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20558B"/>
                  </a:solidFill>
                  <a:cs typeface="+mn-ea"/>
                  <a:sym typeface="+mn-lt"/>
                </a:rPr>
                <a:t>01</a:t>
              </a:r>
              <a:endParaRPr lang="zh-CN" altLang="en-US" sz="2000" dirty="0">
                <a:solidFill>
                  <a:srgbClr val="20558B"/>
                </a:solidFill>
                <a:cs typeface="+mn-ea"/>
                <a:sym typeface="+mn-lt"/>
              </a:endParaRPr>
            </a:p>
          </p:txBody>
        </p:sp>
      </p:grpSp>
      <p:grpSp>
        <p:nvGrpSpPr>
          <p:cNvPr id="27" name="组合 26"/>
          <p:cNvGrpSpPr/>
          <p:nvPr/>
        </p:nvGrpSpPr>
        <p:grpSpPr>
          <a:xfrm>
            <a:off x="4003598" y="4256301"/>
            <a:ext cx="1749502" cy="1324710"/>
            <a:chOff x="1476298" y="2287801"/>
            <a:chExt cx="1749502" cy="1324710"/>
          </a:xfrm>
        </p:grpSpPr>
        <p:grpSp>
          <p:nvGrpSpPr>
            <p:cNvPr id="28" name="Group 28"/>
            <p:cNvGrpSpPr>
              <a:grpSpLocks noChangeAspect="1"/>
            </p:cNvGrpSpPr>
            <p:nvPr/>
          </p:nvGrpSpPr>
          <p:grpSpPr bwMode="auto">
            <a:xfrm>
              <a:off x="1476298" y="2287801"/>
              <a:ext cx="1749502" cy="1324710"/>
              <a:chOff x="3407" y="1835"/>
              <a:chExt cx="869" cy="658"/>
            </a:xfrm>
            <a:solidFill>
              <a:srgbClr val="20558B"/>
            </a:solidFill>
          </p:grpSpPr>
          <p:sp>
            <p:nvSpPr>
              <p:cNvPr id="30" name="Freeform 29"/>
              <p:cNvSpPr>
                <a:spLocks noEditPoints="1"/>
              </p:cNvSpPr>
              <p:nvPr/>
            </p:nvSpPr>
            <p:spPr bwMode="auto">
              <a:xfrm>
                <a:off x="3407" y="1835"/>
                <a:ext cx="869" cy="658"/>
              </a:xfrm>
              <a:custGeom>
                <a:avLst/>
                <a:gdLst>
                  <a:gd name="T0" fmla="*/ 244 w 323"/>
                  <a:gd name="T1" fmla="*/ 0 h 244"/>
                  <a:gd name="T2" fmla="*/ 302 w 323"/>
                  <a:gd name="T3" fmla="*/ 22 h 244"/>
                  <a:gd name="T4" fmla="*/ 307 w 323"/>
                  <a:gd name="T5" fmla="*/ 54 h 244"/>
                  <a:gd name="T6" fmla="*/ 316 w 323"/>
                  <a:gd name="T7" fmla="*/ 111 h 244"/>
                  <a:gd name="T8" fmla="*/ 308 w 323"/>
                  <a:gd name="T9" fmla="*/ 217 h 244"/>
                  <a:gd name="T10" fmla="*/ 284 w 323"/>
                  <a:gd name="T11" fmla="*/ 238 h 244"/>
                  <a:gd name="T12" fmla="*/ 222 w 323"/>
                  <a:gd name="T13" fmla="*/ 235 h 244"/>
                  <a:gd name="T14" fmla="*/ 191 w 323"/>
                  <a:gd name="T15" fmla="*/ 236 h 244"/>
                  <a:gd name="T16" fmla="*/ 50 w 323"/>
                  <a:gd name="T17" fmla="*/ 241 h 244"/>
                  <a:gd name="T18" fmla="*/ 6 w 323"/>
                  <a:gd name="T19" fmla="*/ 224 h 244"/>
                  <a:gd name="T20" fmla="*/ 3 w 323"/>
                  <a:gd name="T21" fmla="*/ 173 h 244"/>
                  <a:gd name="T22" fmla="*/ 4 w 323"/>
                  <a:gd name="T23" fmla="*/ 67 h 244"/>
                  <a:gd name="T24" fmla="*/ 11 w 323"/>
                  <a:gd name="T25" fmla="*/ 23 h 244"/>
                  <a:gd name="T26" fmla="*/ 65 w 323"/>
                  <a:gd name="T27" fmla="*/ 8 h 244"/>
                  <a:gd name="T28" fmla="*/ 185 w 323"/>
                  <a:gd name="T29" fmla="*/ 6 h 244"/>
                  <a:gd name="T30" fmla="*/ 216 w 323"/>
                  <a:gd name="T31" fmla="*/ 2 h 244"/>
                  <a:gd name="T32" fmla="*/ 244 w 323"/>
                  <a:gd name="T33" fmla="*/ 0 h 244"/>
                  <a:gd name="T34" fmla="*/ 161 w 323"/>
                  <a:gd name="T35" fmla="*/ 9 h 244"/>
                  <a:gd name="T36" fmla="*/ 161 w 323"/>
                  <a:gd name="T37" fmla="*/ 9 h 244"/>
                  <a:gd name="T38" fmla="*/ 53 w 323"/>
                  <a:gd name="T39" fmla="*/ 16 h 244"/>
                  <a:gd name="T40" fmla="*/ 16 w 323"/>
                  <a:gd name="T41" fmla="*/ 27 h 244"/>
                  <a:gd name="T42" fmla="*/ 9 w 323"/>
                  <a:gd name="T43" fmla="*/ 73 h 244"/>
                  <a:gd name="T44" fmla="*/ 9 w 323"/>
                  <a:gd name="T45" fmla="*/ 175 h 244"/>
                  <a:gd name="T46" fmla="*/ 13 w 323"/>
                  <a:gd name="T47" fmla="*/ 222 h 244"/>
                  <a:gd name="T48" fmla="*/ 83 w 323"/>
                  <a:gd name="T49" fmla="*/ 238 h 244"/>
                  <a:gd name="T50" fmla="*/ 232 w 323"/>
                  <a:gd name="T51" fmla="*/ 229 h 244"/>
                  <a:gd name="T52" fmla="*/ 280 w 323"/>
                  <a:gd name="T53" fmla="*/ 233 h 244"/>
                  <a:gd name="T54" fmla="*/ 312 w 323"/>
                  <a:gd name="T55" fmla="*/ 134 h 244"/>
                  <a:gd name="T56" fmla="*/ 310 w 323"/>
                  <a:gd name="T57" fmla="*/ 93 h 244"/>
                  <a:gd name="T58" fmla="*/ 301 w 323"/>
                  <a:gd name="T59" fmla="*/ 55 h 244"/>
                  <a:gd name="T60" fmla="*/ 296 w 323"/>
                  <a:gd name="T61" fmla="*/ 23 h 244"/>
                  <a:gd name="T62" fmla="*/ 222 w 323"/>
                  <a:gd name="T63" fmla="*/ 7 h 244"/>
                  <a:gd name="T64" fmla="*/ 161 w 323"/>
                  <a:gd name="T65" fmla="*/ 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3" h="244">
                    <a:moveTo>
                      <a:pt x="244" y="0"/>
                    </a:moveTo>
                    <a:cubicBezTo>
                      <a:pt x="261" y="1"/>
                      <a:pt x="293" y="7"/>
                      <a:pt x="302" y="22"/>
                    </a:cubicBezTo>
                    <a:cubicBezTo>
                      <a:pt x="305" y="28"/>
                      <a:pt x="306" y="46"/>
                      <a:pt x="307" y="54"/>
                    </a:cubicBezTo>
                    <a:cubicBezTo>
                      <a:pt x="309" y="69"/>
                      <a:pt x="315" y="88"/>
                      <a:pt x="316" y="111"/>
                    </a:cubicBezTo>
                    <a:cubicBezTo>
                      <a:pt x="319" y="149"/>
                      <a:pt x="323" y="191"/>
                      <a:pt x="308" y="217"/>
                    </a:cubicBezTo>
                    <a:cubicBezTo>
                      <a:pt x="304" y="224"/>
                      <a:pt x="294" y="235"/>
                      <a:pt x="284" y="238"/>
                    </a:cubicBezTo>
                    <a:cubicBezTo>
                      <a:pt x="266" y="244"/>
                      <a:pt x="240" y="235"/>
                      <a:pt x="222" y="235"/>
                    </a:cubicBezTo>
                    <a:cubicBezTo>
                      <a:pt x="212" y="234"/>
                      <a:pt x="202" y="235"/>
                      <a:pt x="191" y="236"/>
                    </a:cubicBezTo>
                    <a:cubicBezTo>
                      <a:pt x="146" y="237"/>
                      <a:pt x="101" y="244"/>
                      <a:pt x="50" y="241"/>
                    </a:cubicBezTo>
                    <a:cubicBezTo>
                      <a:pt x="30" y="239"/>
                      <a:pt x="12" y="237"/>
                      <a:pt x="6" y="224"/>
                    </a:cubicBezTo>
                    <a:cubicBezTo>
                      <a:pt x="0" y="214"/>
                      <a:pt x="3" y="187"/>
                      <a:pt x="3" y="173"/>
                    </a:cubicBezTo>
                    <a:cubicBezTo>
                      <a:pt x="3" y="133"/>
                      <a:pt x="4" y="104"/>
                      <a:pt x="4" y="67"/>
                    </a:cubicBezTo>
                    <a:cubicBezTo>
                      <a:pt x="4" y="50"/>
                      <a:pt x="3" y="32"/>
                      <a:pt x="11" y="23"/>
                    </a:cubicBezTo>
                    <a:cubicBezTo>
                      <a:pt x="19" y="15"/>
                      <a:pt x="46" y="10"/>
                      <a:pt x="65" y="8"/>
                    </a:cubicBezTo>
                    <a:cubicBezTo>
                      <a:pt x="109" y="3"/>
                      <a:pt x="149" y="7"/>
                      <a:pt x="185" y="6"/>
                    </a:cubicBezTo>
                    <a:cubicBezTo>
                      <a:pt x="196" y="5"/>
                      <a:pt x="206" y="3"/>
                      <a:pt x="216" y="2"/>
                    </a:cubicBezTo>
                    <a:cubicBezTo>
                      <a:pt x="225" y="1"/>
                      <a:pt x="233" y="0"/>
                      <a:pt x="244" y="0"/>
                    </a:cubicBezTo>
                    <a:close/>
                    <a:moveTo>
                      <a:pt x="161" y="9"/>
                    </a:moveTo>
                    <a:cubicBezTo>
                      <a:pt x="161" y="9"/>
                      <a:pt x="161" y="9"/>
                      <a:pt x="161" y="9"/>
                    </a:cubicBezTo>
                    <a:cubicBezTo>
                      <a:pt x="124" y="9"/>
                      <a:pt x="87" y="10"/>
                      <a:pt x="53" y="16"/>
                    </a:cubicBezTo>
                    <a:cubicBezTo>
                      <a:pt x="41" y="18"/>
                      <a:pt x="22" y="21"/>
                      <a:pt x="16" y="27"/>
                    </a:cubicBezTo>
                    <a:cubicBezTo>
                      <a:pt x="8" y="36"/>
                      <a:pt x="9" y="52"/>
                      <a:pt x="9" y="73"/>
                    </a:cubicBezTo>
                    <a:cubicBezTo>
                      <a:pt x="9" y="114"/>
                      <a:pt x="9" y="141"/>
                      <a:pt x="9" y="175"/>
                    </a:cubicBezTo>
                    <a:cubicBezTo>
                      <a:pt x="10" y="194"/>
                      <a:pt x="7" y="214"/>
                      <a:pt x="13" y="222"/>
                    </a:cubicBezTo>
                    <a:cubicBezTo>
                      <a:pt x="24" y="235"/>
                      <a:pt x="55" y="238"/>
                      <a:pt x="83" y="238"/>
                    </a:cubicBezTo>
                    <a:cubicBezTo>
                      <a:pt x="132" y="238"/>
                      <a:pt x="190" y="227"/>
                      <a:pt x="232" y="229"/>
                    </a:cubicBezTo>
                    <a:cubicBezTo>
                      <a:pt x="251" y="230"/>
                      <a:pt x="269" y="236"/>
                      <a:pt x="280" y="233"/>
                    </a:cubicBezTo>
                    <a:cubicBezTo>
                      <a:pt x="314" y="225"/>
                      <a:pt x="314" y="176"/>
                      <a:pt x="312" y="134"/>
                    </a:cubicBezTo>
                    <a:cubicBezTo>
                      <a:pt x="312" y="120"/>
                      <a:pt x="312" y="106"/>
                      <a:pt x="310" y="93"/>
                    </a:cubicBezTo>
                    <a:cubicBezTo>
                      <a:pt x="308" y="80"/>
                      <a:pt x="303" y="67"/>
                      <a:pt x="301" y="55"/>
                    </a:cubicBezTo>
                    <a:cubicBezTo>
                      <a:pt x="299" y="42"/>
                      <a:pt x="301" y="31"/>
                      <a:pt x="296" y="23"/>
                    </a:cubicBezTo>
                    <a:cubicBezTo>
                      <a:pt x="285" y="6"/>
                      <a:pt x="250" y="5"/>
                      <a:pt x="222" y="7"/>
                    </a:cubicBezTo>
                    <a:cubicBezTo>
                      <a:pt x="202" y="8"/>
                      <a:pt x="182" y="10"/>
                      <a:pt x="16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1" name="Freeform 30"/>
              <p:cNvSpPr>
                <a:spLocks noEditPoints="1"/>
              </p:cNvSpPr>
              <p:nvPr/>
            </p:nvSpPr>
            <p:spPr bwMode="auto">
              <a:xfrm>
                <a:off x="3442" y="1870"/>
                <a:ext cx="783" cy="578"/>
              </a:xfrm>
              <a:custGeom>
                <a:avLst/>
                <a:gdLst>
                  <a:gd name="T0" fmla="*/ 283 w 291"/>
                  <a:gd name="T1" fmla="*/ 41 h 214"/>
                  <a:gd name="T2" fmla="*/ 209 w 291"/>
                  <a:gd name="T3" fmla="*/ 22 h 214"/>
                  <a:gd name="T4" fmla="*/ 247 w 291"/>
                  <a:gd name="T5" fmla="*/ 17 h 214"/>
                  <a:gd name="T6" fmla="*/ 112 w 291"/>
                  <a:gd name="T7" fmla="*/ 37 h 214"/>
                  <a:gd name="T8" fmla="*/ 114 w 291"/>
                  <a:gd name="T9" fmla="*/ 17 h 214"/>
                  <a:gd name="T10" fmla="*/ 269 w 291"/>
                  <a:gd name="T11" fmla="*/ 17 h 214"/>
                  <a:gd name="T12" fmla="*/ 54 w 291"/>
                  <a:gd name="T13" fmla="*/ 22 h 214"/>
                  <a:gd name="T14" fmla="*/ 116 w 291"/>
                  <a:gd name="T15" fmla="*/ 19 h 214"/>
                  <a:gd name="T16" fmla="*/ 133 w 291"/>
                  <a:gd name="T17" fmla="*/ 50 h 214"/>
                  <a:gd name="T18" fmla="*/ 269 w 291"/>
                  <a:gd name="T19" fmla="*/ 22 h 214"/>
                  <a:gd name="T20" fmla="*/ 130 w 291"/>
                  <a:gd name="T21" fmla="*/ 38 h 214"/>
                  <a:gd name="T22" fmla="*/ 31 w 291"/>
                  <a:gd name="T23" fmla="*/ 37 h 214"/>
                  <a:gd name="T24" fmla="*/ 61 w 291"/>
                  <a:gd name="T25" fmla="*/ 42 h 214"/>
                  <a:gd name="T26" fmla="*/ 18 w 291"/>
                  <a:gd name="T27" fmla="*/ 31 h 214"/>
                  <a:gd name="T28" fmla="*/ 86 w 291"/>
                  <a:gd name="T29" fmla="*/ 46 h 214"/>
                  <a:gd name="T30" fmla="*/ 212 w 291"/>
                  <a:gd name="T31" fmla="*/ 50 h 214"/>
                  <a:gd name="T32" fmla="*/ 189 w 291"/>
                  <a:gd name="T33" fmla="*/ 76 h 214"/>
                  <a:gd name="T34" fmla="*/ 88 w 291"/>
                  <a:gd name="T35" fmla="*/ 62 h 214"/>
                  <a:gd name="T36" fmla="*/ 19 w 291"/>
                  <a:gd name="T37" fmla="*/ 98 h 214"/>
                  <a:gd name="T38" fmla="*/ 26 w 291"/>
                  <a:gd name="T39" fmla="*/ 83 h 214"/>
                  <a:gd name="T40" fmla="*/ 14 w 291"/>
                  <a:gd name="T41" fmla="*/ 69 h 214"/>
                  <a:gd name="T42" fmla="*/ 47 w 291"/>
                  <a:gd name="T43" fmla="*/ 47 h 214"/>
                  <a:gd name="T44" fmla="*/ 69 w 291"/>
                  <a:gd name="T45" fmla="*/ 80 h 214"/>
                  <a:gd name="T46" fmla="*/ 219 w 291"/>
                  <a:gd name="T47" fmla="*/ 92 h 214"/>
                  <a:gd name="T48" fmla="*/ 83 w 291"/>
                  <a:gd name="T49" fmla="*/ 79 h 214"/>
                  <a:gd name="T50" fmla="*/ 256 w 291"/>
                  <a:gd name="T51" fmla="*/ 84 h 214"/>
                  <a:gd name="T52" fmla="*/ 130 w 291"/>
                  <a:gd name="T53" fmla="*/ 94 h 214"/>
                  <a:gd name="T54" fmla="*/ 94 w 291"/>
                  <a:gd name="T55" fmla="*/ 79 h 214"/>
                  <a:gd name="T56" fmla="*/ 89 w 291"/>
                  <a:gd name="T57" fmla="*/ 97 h 214"/>
                  <a:gd name="T58" fmla="*/ 262 w 291"/>
                  <a:gd name="T59" fmla="*/ 89 h 214"/>
                  <a:gd name="T60" fmla="*/ 139 w 291"/>
                  <a:gd name="T61" fmla="*/ 82 h 214"/>
                  <a:gd name="T62" fmla="*/ 201 w 291"/>
                  <a:gd name="T63" fmla="*/ 82 h 214"/>
                  <a:gd name="T64" fmla="*/ 233 w 291"/>
                  <a:gd name="T65" fmla="*/ 89 h 214"/>
                  <a:gd name="T66" fmla="*/ 177 w 291"/>
                  <a:gd name="T67" fmla="*/ 94 h 214"/>
                  <a:gd name="T68" fmla="*/ 233 w 291"/>
                  <a:gd name="T69" fmla="*/ 104 h 214"/>
                  <a:gd name="T70" fmla="*/ 82 w 291"/>
                  <a:gd name="T71" fmla="*/ 118 h 214"/>
                  <a:gd name="T72" fmla="*/ 136 w 291"/>
                  <a:gd name="T73" fmla="*/ 108 h 214"/>
                  <a:gd name="T74" fmla="*/ 26 w 291"/>
                  <a:gd name="T75" fmla="*/ 120 h 214"/>
                  <a:gd name="T76" fmla="*/ 260 w 291"/>
                  <a:gd name="T77" fmla="*/ 113 h 214"/>
                  <a:gd name="T78" fmla="*/ 191 w 291"/>
                  <a:gd name="T79" fmla="*/ 148 h 214"/>
                  <a:gd name="T80" fmla="*/ 236 w 291"/>
                  <a:gd name="T81" fmla="*/ 117 h 214"/>
                  <a:gd name="T82" fmla="*/ 41 w 291"/>
                  <a:gd name="T83" fmla="*/ 146 h 214"/>
                  <a:gd name="T84" fmla="*/ 103 w 291"/>
                  <a:gd name="T85" fmla="*/ 136 h 214"/>
                  <a:gd name="T86" fmla="*/ 168 w 291"/>
                  <a:gd name="T87" fmla="*/ 145 h 214"/>
                  <a:gd name="T88" fmla="*/ 125 w 291"/>
                  <a:gd name="T89" fmla="*/ 138 h 214"/>
                  <a:gd name="T90" fmla="*/ 126 w 291"/>
                  <a:gd name="T91" fmla="*/ 146 h 214"/>
                  <a:gd name="T92" fmla="*/ 212 w 291"/>
                  <a:gd name="T93" fmla="*/ 140 h 214"/>
                  <a:gd name="T94" fmla="*/ 100 w 291"/>
                  <a:gd name="T95" fmla="*/ 152 h 214"/>
                  <a:gd name="T96" fmla="*/ 154 w 291"/>
                  <a:gd name="T97" fmla="*/ 139 h 214"/>
                  <a:gd name="T98" fmla="*/ 23 w 291"/>
                  <a:gd name="T99" fmla="*/ 145 h 214"/>
                  <a:gd name="T100" fmla="*/ 21 w 291"/>
                  <a:gd name="T101" fmla="*/ 155 h 214"/>
                  <a:gd name="T102" fmla="*/ 126 w 291"/>
                  <a:gd name="T103" fmla="*/ 162 h 214"/>
                  <a:gd name="T104" fmla="*/ 212 w 291"/>
                  <a:gd name="T105" fmla="*/ 167 h 214"/>
                  <a:gd name="T106" fmla="*/ 158 w 291"/>
                  <a:gd name="T107" fmla="*/ 172 h 214"/>
                  <a:gd name="T108" fmla="*/ 162 w 291"/>
                  <a:gd name="T109" fmla="*/ 172 h 214"/>
                  <a:gd name="T110" fmla="*/ 33 w 291"/>
                  <a:gd name="T111" fmla="*/ 169 h 214"/>
                  <a:gd name="T112" fmla="*/ 231 w 291"/>
                  <a:gd name="T113" fmla="*/ 171 h 214"/>
                  <a:gd name="T114" fmla="*/ 18 w 291"/>
                  <a:gd name="T115" fmla="*/ 178 h 214"/>
                  <a:gd name="T116" fmla="*/ 201 w 291"/>
                  <a:gd name="T117" fmla="*/ 183 h 214"/>
                  <a:gd name="T118" fmla="*/ 42 w 291"/>
                  <a:gd name="T119" fmla="*/ 192 h 214"/>
                  <a:gd name="T120" fmla="*/ 101 w 291"/>
                  <a:gd name="T121" fmla="*/ 201 h 214"/>
                  <a:gd name="T122" fmla="*/ 89 w 291"/>
                  <a:gd name="T123" fmla="*/ 209 h 214"/>
                  <a:gd name="T124" fmla="*/ 33 w 291"/>
                  <a:gd name="T125" fmla="*/ 20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1" h="214">
                    <a:moveTo>
                      <a:pt x="274" y="200"/>
                    </a:moveTo>
                    <a:cubicBezTo>
                      <a:pt x="229" y="199"/>
                      <a:pt x="188" y="205"/>
                      <a:pt x="142" y="210"/>
                    </a:cubicBezTo>
                    <a:cubicBezTo>
                      <a:pt x="110" y="214"/>
                      <a:pt x="82" y="213"/>
                      <a:pt x="47" y="211"/>
                    </a:cubicBezTo>
                    <a:cubicBezTo>
                      <a:pt x="34" y="211"/>
                      <a:pt x="17" y="208"/>
                      <a:pt x="13" y="197"/>
                    </a:cubicBezTo>
                    <a:cubicBezTo>
                      <a:pt x="8" y="186"/>
                      <a:pt x="12" y="167"/>
                      <a:pt x="12" y="152"/>
                    </a:cubicBezTo>
                    <a:cubicBezTo>
                      <a:pt x="11" y="141"/>
                      <a:pt x="11" y="124"/>
                      <a:pt x="10" y="110"/>
                    </a:cubicBezTo>
                    <a:cubicBezTo>
                      <a:pt x="10" y="84"/>
                      <a:pt x="0" y="45"/>
                      <a:pt x="16" y="27"/>
                    </a:cubicBezTo>
                    <a:cubicBezTo>
                      <a:pt x="29" y="11"/>
                      <a:pt x="60" y="13"/>
                      <a:pt x="92" y="10"/>
                    </a:cubicBezTo>
                    <a:cubicBezTo>
                      <a:pt x="118" y="8"/>
                      <a:pt x="152" y="9"/>
                      <a:pt x="176" y="8"/>
                    </a:cubicBezTo>
                    <a:cubicBezTo>
                      <a:pt x="184" y="7"/>
                      <a:pt x="192" y="5"/>
                      <a:pt x="201" y="4"/>
                    </a:cubicBezTo>
                    <a:cubicBezTo>
                      <a:pt x="226" y="2"/>
                      <a:pt x="261" y="0"/>
                      <a:pt x="274" y="15"/>
                    </a:cubicBezTo>
                    <a:cubicBezTo>
                      <a:pt x="277" y="19"/>
                      <a:pt x="281" y="33"/>
                      <a:pt x="283" y="41"/>
                    </a:cubicBezTo>
                    <a:cubicBezTo>
                      <a:pt x="286" y="51"/>
                      <a:pt x="287" y="74"/>
                      <a:pt x="288" y="88"/>
                    </a:cubicBezTo>
                    <a:cubicBezTo>
                      <a:pt x="289" y="101"/>
                      <a:pt x="288" y="117"/>
                      <a:pt x="288" y="132"/>
                    </a:cubicBezTo>
                    <a:cubicBezTo>
                      <a:pt x="288" y="165"/>
                      <a:pt x="291" y="182"/>
                      <a:pt x="274" y="200"/>
                    </a:cubicBezTo>
                    <a:close/>
                    <a:moveTo>
                      <a:pt x="201" y="13"/>
                    </a:moveTo>
                    <a:cubicBezTo>
                      <a:pt x="201" y="13"/>
                      <a:pt x="201" y="13"/>
                      <a:pt x="201" y="13"/>
                    </a:cubicBezTo>
                    <a:cubicBezTo>
                      <a:pt x="205" y="13"/>
                      <a:pt x="206" y="11"/>
                      <a:pt x="206" y="8"/>
                    </a:cubicBezTo>
                    <a:cubicBezTo>
                      <a:pt x="203" y="8"/>
                      <a:pt x="200" y="9"/>
                      <a:pt x="201" y="13"/>
                    </a:cubicBezTo>
                    <a:close/>
                    <a:moveTo>
                      <a:pt x="208" y="18"/>
                    </a:moveTo>
                    <a:cubicBezTo>
                      <a:pt x="208" y="18"/>
                      <a:pt x="208" y="18"/>
                      <a:pt x="208" y="18"/>
                    </a:cubicBezTo>
                    <a:cubicBezTo>
                      <a:pt x="213" y="14"/>
                      <a:pt x="221" y="13"/>
                      <a:pt x="224" y="8"/>
                    </a:cubicBezTo>
                    <a:cubicBezTo>
                      <a:pt x="214" y="5"/>
                      <a:pt x="205" y="12"/>
                      <a:pt x="208" y="18"/>
                    </a:cubicBezTo>
                    <a:close/>
                    <a:moveTo>
                      <a:pt x="209" y="22"/>
                    </a:moveTo>
                    <a:cubicBezTo>
                      <a:pt x="209" y="22"/>
                      <a:pt x="209" y="22"/>
                      <a:pt x="209" y="22"/>
                    </a:cubicBezTo>
                    <a:cubicBezTo>
                      <a:pt x="220" y="22"/>
                      <a:pt x="229" y="14"/>
                      <a:pt x="237" y="8"/>
                    </a:cubicBezTo>
                    <a:cubicBezTo>
                      <a:pt x="225" y="10"/>
                      <a:pt x="218" y="17"/>
                      <a:pt x="209" y="22"/>
                    </a:cubicBezTo>
                    <a:close/>
                    <a:moveTo>
                      <a:pt x="232" y="15"/>
                    </a:moveTo>
                    <a:cubicBezTo>
                      <a:pt x="232" y="15"/>
                      <a:pt x="232" y="15"/>
                      <a:pt x="232" y="15"/>
                    </a:cubicBezTo>
                    <a:cubicBezTo>
                      <a:pt x="226" y="19"/>
                      <a:pt x="219" y="21"/>
                      <a:pt x="215" y="26"/>
                    </a:cubicBezTo>
                    <a:cubicBezTo>
                      <a:pt x="226" y="25"/>
                      <a:pt x="240" y="16"/>
                      <a:pt x="248" y="9"/>
                    </a:cubicBezTo>
                    <a:cubicBezTo>
                      <a:pt x="243" y="8"/>
                      <a:pt x="237" y="13"/>
                      <a:pt x="232" y="15"/>
                    </a:cubicBezTo>
                    <a:close/>
                    <a:moveTo>
                      <a:pt x="247" y="17"/>
                    </a:moveTo>
                    <a:cubicBezTo>
                      <a:pt x="247" y="17"/>
                      <a:pt x="247" y="17"/>
                      <a:pt x="247" y="17"/>
                    </a:cubicBezTo>
                    <a:cubicBezTo>
                      <a:pt x="253" y="17"/>
                      <a:pt x="256" y="15"/>
                      <a:pt x="257" y="10"/>
                    </a:cubicBezTo>
                    <a:cubicBezTo>
                      <a:pt x="251" y="10"/>
                      <a:pt x="251" y="15"/>
                      <a:pt x="247" y="17"/>
                    </a:cubicBezTo>
                    <a:close/>
                    <a:moveTo>
                      <a:pt x="126" y="17"/>
                    </a:moveTo>
                    <a:cubicBezTo>
                      <a:pt x="126" y="17"/>
                      <a:pt x="126" y="17"/>
                      <a:pt x="126" y="17"/>
                    </a:cubicBezTo>
                    <a:cubicBezTo>
                      <a:pt x="127" y="14"/>
                      <a:pt x="132" y="16"/>
                      <a:pt x="131" y="12"/>
                    </a:cubicBezTo>
                    <a:cubicBezTo>
                      <a:pt x="129" y="12"/>
                      <a:pt x="123" y="15"/>
                      <a:pt x="126" y="17"/>
                    </a:cubicBezTo>
                    <a:close/>
                    <a:moveTo>
                      <a:pt x="125" y="23"/>
                    </a:moveTo>
                    <a:cubicBezTo>
                      <a:pt x="125" y="23"/>
                      <a:pt x="125" y="23"/>
                      <a:pt x="125" y="23"/>
                    </a:cubicBezTo>
                    <a:cubicBezTo>
                      <a:pt x="133" y="20"/>
                      <a:pt x="141" y="18"/>
                      <a:pt x="144" y="12"/>
                    </a:cubicBezTo>
                    <a:cubicBezTo>
                      <a:pt x="134" y="12"/>
                      <a:pt x="130" y="18"/>
                      <a:pt x="125" y="23"/>
                    </a:cubicBezTo>
                    <a:close/>
                    <a:moveTo>
                      <a:pt x="125" y="26"/>
                    </a:moveTo>
                    <a:cubicBezTo>
                      <a:pt x="125" y="26"/>
                      <a:pt x="125" y="26"/>
                      <a:pt x="125" y="26"/>
                    </a:cubicBezTo>
                    <a:cubicBezTo>
                      <a:pt x="115" y="30"/>
                      <a:pt x="129" y="24"/>
                      <a:pt x="125" y="26"/>
                    </a:cubicBezTo>
                    <a:close/>
                    <a:moveTo>
                      <a:pt x="112" y="37"/>
                    </a:moveTo>
                    <a:cubicBezTo>
                      <a:pt x="112" y="37"/>
                      <a:pt x="112" y="37"/>
                      <a:pt x="112" y="37"/>
                    </a:cubicBezTo>
                    <a:cubicBezTo>
                      <a:pt x="126" y="34"/>
                      <a:pt x="136" y="25"/>
                      <a:pt x="148" y="19"/>
                    </a:cubicBezTo>
                    <a:cubicBezTo>
                      <a:pt x="155" y="16"/>
                      <a:pt x="164" y="17"/>
                      <a:pt x="171" y="12"/>
                    </a:cubicBezTo>
                    <a:cubicBezTo>
                      <a:pt x="164" y="12"/>
                      <a:pt x="158" y="12"/>
                      <a:pt x="152" y="12"/>
                    </a:cubicBezTo>
                    <a:cubicBezTo>
                      <a:pt x="143" y="20"/>
                      <a:pt x="132" y="24"/>
                      <a:pt x="120" y="29"/>
                    </a:cubicBezTo>
                    <a:cubicBezTo>
                      <a:pt x="120" y="29"/>
                      <a:pt x="119" y="28"/>
                      <a:pt x="119" y="29"/>
                    </a:cubicBezTo>
                    <a:cubicBezTo>
                      <a:pt x="122" y="33"/>
                      <a:pt x="111" y="32"/>
                      <a:pt x="112" y="37"/>
                    </a:cubicBezTo>
                    <a:close/>
                    <a:moveTo>
                      <a:pt x="100" y="18"/>
                    </a:moveTo>
                    <a:cubicBezTo>
                      <a:pt x="100" y="18"/>
                      <a:pt x="100" y="18"/>
                      <a:pt x="100" y="18"/>
                    </a:cubicBezTo>
                    <a:cubicBezTo>
                      <a:pt x="102" y="20"/>
                      <a:pt x="107" y="16"/>
                      <a:pt x="110" y="14"/>
                    </a:cubicBezTo>
                    <a:cubicBezTo>
                      <a:pt x="106" y="11"/>
                      <a:pt x="99" y="13"/>
                      <a:pt x="100" y="18"/>
                    </a:cubicBezTo>
                    <a:close/>
                    <a:moveTo>
                      <a:pt x="114" y="17"/>
                    </a:moveTo>
                    <a:cubicBezTo>
                      <a:pt x="114" y="17"/>
                      <a:pt x="114" y="17"/>
                      <a:pt x="114" y="17"/>
                    </a:cubicBezTo>
                    <a:cubicBezTo>
                      <a:pt x="116" y="16"/>
                      <a:pt x="120" y="17"/>
                      <a:pt x="120" y="13"/>
                    </a:cubicBezTo>
                    <a:cubicBezTo>
                      <a:pt x="116" y="13"/>
                      <a:pt x="113" y="13"/>
                      <a:pt x="114" y="17"/>
                    </a:cubicBezTo>
                    <a:close/>
                    <a:moveTo>
                      <a:pt x="180" y="19"/>
                    </a:moveTo>
                    <a:cubicBezTo>
                      <a:pt x="180" y="19"/>
                      <a:pt x="180" y="19"/>
                      <a:pt x="180" y="19"/>
                    </a:cubicBezTo>
                    <a:cubicBezTo>
                      <a:pt x="183" y="18"/>
                      <a:pt x="188" y="18"/>
                      <a:pt x="189" y="13"/>
                    </a:cubicBezTo>
                    <a:cubicBezTo>
                      <a:pt x="183" y="12"/>
                      <a:pt x="181" y="15"/>
                      <a:pt x="180" y="19"/>
                    </a:cubicBezTo>
                    <a:close/>
                    <a:moveTo>
                      <a:pt x="233" y="31"/>
                    </a:moveTo>
                    <a:cubicBezTo>
                      <a:pt x="233" y="31"/>
                      <a:pt x="233" y="31"/>
                      <a:pt x="233" y="31"/>
                    </a:cubicBezTo>
                    <a:cubicBezTo>
                      <a:pt x="248" y="31"/>
                      <a:pt x="252" y="20"/>
                      <a:pt x="264" y="17"/>
                    </a:cubicBezTo>
                    <a:cubicBezTo>
                      <a:pt x="264" y="20"/>
                      <a:pt x="262" y="21"/>
                      <a:pt x="261" y="23"/>
                    </a:cubicBezTo>
                    <a:cubicBezTo>
                      <a:pt x="266" y="23"/>
                      <a:pt x="268" y="21"/>
                      <a:pt x="269" y="17"/>
                    </a:cubicBezTo>
                    <a:cubicBezTo>
                      <a:pt x="265" y="16"/>
                      <a:pt x="265" y="12"/>
                      <a:pt x="260" y="13"/>
                    </a:cubicBezTo>
                    <a:cubicBezTo>
                      <a:pt x="256" y="23"/>
                      <a:pt x="238" y="21"/>
                      <a:pt x="233" y="31"/>
                    </a:cubicBezTo>
                    <a:close/>
                    <a:moveTo>
                      <a:pt x="78" y="18"/>
                    </a:moveTo>
                    <a:cubicBezTo>
                      <a:pt x="78" y="18"/>
                      <a:pt x="78" y="18"/>
                      <a:pt x="78" y="18"/>
                    </a:cubicBezTo>
                    <a:cubicBezTo>
                      <a:pt x="81" y="18"/>
                      <a:pt x="84" y="18"/>
                      <a:pt x="84" y="14"/>
                    </a:cubicBezTo>
                    <a:cubicBezTo>
                      <a:pt x="82" y="15"/>
                      <a:pt x="77" y="14"/>
                      <a:pt x="78" y="18"/>
                    </a:cubicBezTo>
                    <a:close/>
                    <a:moveTo>
                      <a:pt x="63" y="17"/>
                    </a:moveTo>
                    <a:cubicBezTo>
                      <a:pt x="63" y="17"/>
                      <a:pt x="63" y="17"/>
                      <a:pt x="63" y="17"/>
                    </a:cubicBezTo>
                    <a:cubicBezTo>
                      <a:pt x="63" y="24"/>
                      <a:pt x="47" y="21"/>
                      <a:pt x="52" y="29"/>
                    </a:cubicBezTo>
                    <a:cubicBezTo>
                      <a:pt x="57" y="24"/>
                      <a:pt x="65" y="21"/>
                      <a:pt x="70" y="17"/>
                    </a:cubicBezTo>
                    <a:cubicBezTo>
                      <a:pt x="66" y="17"/>
                      <a:pt x="67" y="15"/>
                      <a:pt x="63" y="17"/>
                    </a:cubicBezTo>
                    <a:close/>
                    <a:moveTo>
                      <a:pt x="54" y="22"/>
                    </a:moveTo>
                    <a:cubicBezTo>
                      <a:pt x="54" y="22"/>
                      <a:pt x="54" y="22"/>
                      <a:pt x="54" y="22"/>
                    </a:cubicBezTo>
                    <a:cubicBezTo>
                      <a:pt x="54" y="20"/>
                      <a:pt x="56" y="20"/>
                      <a:pt x="58" y="21"/>
                    </a:cubicBezTo>
                    <a:cubicBezTo>
                      <a:pt x="58" y="19"/>
                      <a:pt x="58" y="18"/>
                      <a:pt x="58" y="17"/>
                    </a:cubicBezTo>
                    <a:cubicBezTo>
                      <a:pt x="55" y="16"/>
                      <a:pt x="50" y="20"/>
                      <a:pt x="54" y="22"/>
                    </a:cubicBezTo>
                    <a:close/>
                    <a:moveTo>
                      <a:pt x="223" y="29"/>
                    </a:moveTo>
                    <a:cubicBezTo>
                      <a:pt x="223" y="29"/>
                      <a:pt x="223" y="29"/>
                      <a:pt x="223" y="29"/>
                    </a:cubicBezTo>
                    <a:cubicBezTo>
                      <a:pt x="230" y="26"/>
                      <a:pt x="245" y="24"/>
                      <a:pt x="243" y="17"/>
                    </a:cubicBezTo>
                    <a:cubicBezTo>
                      <a:pt x="237" y="21"/>
                      <a:pt x="226" y="21"/>
                      <a:pt x="223" y="29"/>
                    </a:cubicBezTo>
                    <a:close/>
                    <a:moveTo>
                      <a:pt x="101" y="31"/>
                    </a:moveTo>
                    <a:cubicBezTo>
                      <a:pt x="101" y="31"/>
                      <a:pt x="101" y="31"/>
                      <a:pt x="101" y="31"/>
                    </a:cubicBezTo>
                    <a:cubicBezTo>
                      <a:pt x="109" y="34"/>
                      <a:pt x="116" y="26"/>
                      <a:pt x="120" y="21"/>
                    </a:cubicBezTo>
                    <a:cubicBezTo>
                      <a:pt x="118" y="21"/>
                      <a:pt x="117" y="20"/>
                      <a:pt x="116" y="19"/>
                    </a:cubicBezTo>
                    <a:cubicBezTo>
                      <a:pt x="114" y="26"/>
                      <a:pt x="103" y="24"/>
                      <a:pt x="101" y="31"/>
                    </a:cubicBezTo>
                    <a:close/>
                    <a:moveTo>
                      <a:pt x="206" y="19"/>
                    </a:moveTo>
                    <a:cubicBezTo>
                      <a:pt x="206" y="19"/>
                      <a:pt x="206" y="19"/>
                      <a:pt x="206" y="19"/>
                    </a:cubicBezTo>
                    <a:cubicBezTo>
                      <a:pt x="205" y="18"/>
                      <a:pt x="203" y="20"/>
                      <a:pt x="203" y="21"/>
                    </a:cubicBezTo>
                    <a:cubicBezTo>
                      <a:pt x="201" y="25"/>
                      <a:pt x="209" y="21"/>
                      <a:pt x="206" y="19"/>
                    </a:cubicBezTo>
                    <a:close/>
                    <a:moveTo>
                      <a:pt x="28" y="26"/>
                    </a:moveTo>
                    <a:cubicBezTo>
                      <a:pt x="28" y="26"/>
                      <a:pt x="28" y="26"/>
                      <a:pt x="28" y="26"/>
                    </a:cubicBezTo>
                    <a:cubicBezTo>
                      <a:pt x="31" y="25"/>
                      <a:pt x="34" y="25"/>
                      <a:pt x="33" y="22"/>
                    </a:cubicBezTo>
                    <a:cubicBezTo>
                      <a:pt x="31" y="22"/>
                      <a:pt x="28" y="22"/>
                      <a:pt x="28" y="26"/>
                    </a:cubicBezTo>
                    <a:close/>
                    <a:moveTo>
                      <a:pt x="134" y="45"/>
                    </a:moveTo>
                    <a:cubicBezTo>
                      <a:pt x="134" y="45"/>
                      <a:pt x="134" y="45"/>
                      <a:pt x="134" y="45"/>
                    </a:cubicBezTo>
                    <a:cubicBezTo>
                      <a:pt x="132" y="48"/>
                      <a:pt x="135" y="49"/>
                      <a:pt x="133" y="50"/>
                    </a:cubicBezTo>
                    <a:cubicBezTo>
                      <a:pt x="126" y="53"/>
                      <a:pt x="118" y="55"/>
                      <a:pt x="117" y="64"/>
                    </a:cubicBezTo>
                    <a:cubicBezTo>
                      <a:pt x="119" y="64"/>
                      <a:pt x="121" y="64"/>
                      <a:pt x="121" y="65"/>
                    </a:cubicBezTo>
                    <a:cubicBezTo>
                      <a:pt x="115" y="67"/>
                      <a:pt x="109" y="71"/>
                      <a:pt x="105" y="75"/>
                    </a:cubicBezTo>
                    <a:cubicBezTo>
                      <a:pt x="116" y="73"/>
                      <a:pt x="124" y="68"/>
                      <a:pt x="129" y="59"/>
                    </a:cubicBezTo>
                    <a:cubicBezTo>
                      <a:pt x="129" y="60"/>
                      <a:pt x="129" y="62"/>
                      <a:pt x="131" y="61"/>
                    </a:cubicBezTo>
                    <a:cubicBezTo>
                      <a:pt x="136" y="50"/>
                      <a:pt x="153" y="51"/>
                      <a:pt x="156" y="37"/>
                    </a:cubicBezTo>
                    <a:cubicBezTo>
                      <a:pt x="163" y="35"/>
                      <a:pt x="169" y="30"/>
                      <a:pt x="176" y="27"/>
                    </a:cubicBezTo>
                    <a:cubicBezTo>
                      <a:pt x="178" y="26"/>
                      <a:pt x="183" y="28"/>
                      <a:pt x="184" y="23"/>
                    </a:cubicBezTo>
                    <a:cubicBezTo>
                      <a:pt x="164" y="22"/>
                      <a:pt x="152" y="40"/>
                      <a:pt x="134" y="45"/>
                    </a:cubicBezTo>
                    <a:close/>
                    <a:moveTo>
                      <a:pt x="273" y="40"/>
                    </a:moveTo>
                    <a:cubicBezTo>
                      <a:pt x="273" y="40"/>
                      <a:pt x="273" y="40"/>
                      <a:pt x="273" y="40"/>
                    </a:cubicBezTo>
                    <a:cubicBezTo>
                      <a:pt x="278" y="36"/>
                      <a:pt x="275" y="22"/>
                      <a:pt x="269" y="22"/>
                    </a:cubicBezTo>
                    <a:cubicBezTo>
                      <a:pt x="270" y="30"/>
                      <a:pt x="270" y="38"/>
                      <a:pt x="273" y="40"/>
                    </a:cubicBezTo>
                    <a:close/>
                    <a:moveTo>
                      <a:pt x="130" y="38"/>
                    </a:moveTo>
                    <a:cubicBezTo>
                      <a:pt x="130" y="38"/>
                      <a:pt x="130" y="38"/>
                      <a:pt x="130" y="38"/>
                    </a:cubicBezTo>
                    <a:cubicBezTo>
                      <a:pt x="131" y="36"/>
                      <a:pt x="129" y="30"/>
                      <a:pt x="128" y="35"/>
                    </a:cubicBezTo>
                    <a:cubicBezTo>
                      <a:pt x="130" y="35"/>
                      <a:pt x="124" y="38"/>
                      <a:pt x="122" y="40"/>
                    </a:cubicBezTo>
                    <a:cubicBezTo>
                      <a:pt x="122" y="38"/>
                      <a:pt x="123" y="36"/>
                      <a:pt x="121" y="36"/>
                    </a:cubicBezTo>
                    <a:cubicBezTo>
                      <a:pt x="121" y="37"/>
                      <a:pt x="120" y="37"/>
                      <a:pt x="119" y="37"/>
                    </a:cubicBezTo>
                    <a:cubicBezTo>
                      <a:pt x="119" y="40"/>
                      <a:pt x="122" y="41"/>
                      <a:pt x="125" y="42"/>
                    </a:cubicBezTo>
                    <a:cubicBezTo>
                      <a:pt x="127" y="42"/>
                      <a:pt x="126" y="40"/>
                      <a:pt x="128" y="40"/>
                    </a:cubicBezTo>
                    <a:cubicBezTo>
                      <a:pt x="132" y="46"/>
                      <a:pt x="138" y="37"/>
                      <a:pt x="144" y="33"/>
                    </a:cubicBezTo>
                    <a:cubicBezTo>
                      <a:pt x="149" y="30"/>
                      <a:pt x="158" y="29"/>
                      <a:pt x="157" y="23"/>
                    </a:cubicBezTo>
                    <a:cubicBezTo>
                      <a:pt x="145" y="26"/>
                      <a:pt x="139" y="34"/>
                      <a:pt x="130" y="38"/>
                    </a:cubicBezTo>
                    <a:close/>
                    <a:moveTo>
                      <a:pt x="86" y="29"/>
                    </a:moveTo>
                    <a:cubicBezTo>
                      <a:pt x="86" y="29"/>
                      <a:pt x="86" y="29"/>
                      <a:pt x="86" y="29"/>
                    </a:cubicBezTo>
                    <a:cubicBezTo>
                      <a:pt x="87" y="27"/>
                      <a:pt x="93" y="30"/>
                      <a:pt x="92" y="24"/>
                    </a:cubicBezTo>
                    <a:cubicBezTo>
                      <a:pt x="88" y="24"/>
                      <a:pt x="82" y="27"/>
                      <a:pt x="86" y="29"/>
                    </a:cubicBezTo>
                    <a:close/>
                    <a:moveTo>
                      <a:pt x="248" y="29"/>
                    </a:moveTo>
                    <a:cubicBezTo>
                      <a:pt x="248" y="29"/>
                      <a:pt x="248" y="29"/>
                      <a:pt x="248" y="29"/>
                    </a:cubicBezTo>
                    <a:cubicBezTo>
                      <a:pt x="252" y="30"/>
                      <a:pt x="255" y="30"/>
                      <a:pt x="255" y="26"/>
                    </a:cubicBezTo>
                    <a:cubicBezTo>
                      <a:pt x="252" y="26"/>
                      <a:pt x="249" y="27"/>
                      <a:pt x="248" y="29"/>
                    </a:cubicBezTo>
                    <a:close/>
                    <a:moveTo>
                      <a:pt x="63" y="28"/>
                    </a:moveTo>
                    <a:cubicBezTo>
                      <a:pt x="63" y="28"/>
                      <a:pt x="63" y="28"/>
                      <a:pt x="63" y="28"/>
                    </a:cubicBezTo>
                    <a:cubicBezTo>
                      <a:pt x="49" y="29"/>
                      <a:pt x="45" y="36"/>
                      <a:pt x="32" y="41"/>
                    </a:cubicBezTo>
                    <a:cubicBezTo>
                      <a:pt x="34" y="39"/>
                      <a:pt x="33" y="38"/>
                      <a:pt x="31" y="37"/>
                    </a:cubicBezTo>
                    <a:cubicBezTo>
                      <a:pt x="30" y="40"/>
                      <a:pt x="26" y="38"/>
                      <a:pt x="27" y="42"/>
                    </a:cubicBezTo>
                    <a:cubicBezTo>
                      <a:pt x="27" y="44"/>
                      <a:pt x="31" y="43"/>
                      <a:pt x="31" y="45"/>
                    </a:cubicBezTo>
                    <a:cubicBezTo>
                      <a:pt x="28" y="47"/>
                      <a:pt x="25" y="48"/>
                      <a:pt x="26" y="54"/>
                    </a:cubicBezTo>
                    <a:cubicBezTo>
                      <a:pt x="34" y="53"/>
                      <a:pt x="29" y="48"/>
                      <a:pt x="36" y="46"/>
                    </a:cubicBezTo>
                    <a:cubicBezTo>
                      <a:pt x="45" y="47"/>
                      <a:pt x="49" y="35"/>
                      <a:pt x="55" y="37"/>
                    </a:cubicBezTo>
                    <a:cubicBezTo>
                      <a:pt x="54" y="41"/>
                      <a:pt x="49" y="41"/>
                      <a:pt x="49" y="45"/>
                    </a:cubicBezTo>
                    <a:cubicBezTo>
                      <a:pt x="53" y="45"/>
                      <a:pt x="53" y="41"/>
                      <a:pt x="58" y="41"/>
                    </a:cubicBezTo>
                    <a:cubicBezTo>
                      <a:pt x="58" y="43"/>
                      <a:pt x="58" y="44"/>
                      <a:pt x="59" y="45"/>
                    </a:cubicBezTo>
                    <a:cubicBezTo>
                      <a:pt x="54" y="48"/>
                      <a:pt x="50" y="52"/>
                      <a:pt x="45" y="55"/>
                    </a:cubicBezTo>
                    <a:cubicBezTo>
                      <a:pt x="49" y="60"/>
                      <a:pt x="37" y="61"/>
                      <a:pt x="41" y="65"/>
                    </a:cubicBezTo>
                    <a:cubicBezTo>
                      <a:pt x="54" y="50"/>
                      <a:pt x="72" y="48"/>
                      <a:pt x="84" y="32"/>
                    </a:cubicBezTo>
                    <a:cubicBezTo>
                      <a:pt x="75" y="29"/>
                      <a:pt x="72" y="42"/>
                      <a:pt x="61" y="42"/>
                    </a:cubicBezTo>
                    <a:cubicBezTo>
                      <a:pt x="64" y="39"/>
                      <a:pt x="66" y="35"/>
                      <a:pt x="69" y="32"/>
                    </a:cubicBezTo>
                    <a:cubicBezTo>
                      <a:pt x="66" y="33"/>
                      <a:pt x="59" y="37"/>
                      <a:pt x="58" y="35"/>
                    </a:cubicBezTo>
                    <a:cubicBezTo>
                      <a:pt x="60" y="33"/>
                      <a:pt x="63" y="32"/>
                      <a:pt x="63" y="28"/>
                    </a:cubicBezTo>
                    <a:close/>
                    <a:moveTo>
                      <a:pt x="157" y="45"/>
                    </a:moveTo>
                    <a:cubicBezTo>
                      <a:pt x="157" y="45"/>
                      <a:pt x="157" y="45"/>
                      <a:pt x="157" y="45"/>
                    </a:cubicBezTo>
                    <a:cubicBezTo>
                      <a:pt x="150" y="50"/>
                      <a:pt x="142" y="54"/>
                      <a:pt x="138" y="60"/>
                    </a:cubicBezTo>
                    <a:cubicBezTo>
                      <a:pt x="146" y="59"/>
                      <a:pt x="149" y="53"/>
                      <a:pt x="157" y="52"/>
                    </a:cubicBezTo>
                    <a:cubicBezTo>
                      <a:pt x="162" y="41"/>
                      <a:pt x="177" y="39"/>
                      <a:pt x="185" y="31"/>
                    </a:cubicBezTo>
                    <a:cubicBezTo>
                      <a:pt x="173" y="29"/>
                      <a:pt x="166" y="38"/>
                      <a:pt x="157" y="45"/>
                    </a:cubicBezTo>
                    <a:close/>
                    <a:moveTo>
                      <a:pt x="14" y="42"/>
                    </a:moveTo>
                    <a:cubicBezTo>
                      <a:pt x="14" y="42"/>
                      <a:pt x="14" y="42"/>
                      <a:pt x="14" y="42"/>
                    </a:cubicBezTo>
                    <a:cubicBezTo>
                      <a:pt x="19" y="42"/>
                      <a:pt x="23" y="33"/>
                      <a:pt x="18" y="31"/>
                    </a:cubicBezTo>
                    <a:cubicBezTo>
                      <a:pt x="16" y="34"/>
                      <a:pt x="14" y="37"/>
                      <a:pt x="14" y="42"/>
                    </a:cubicBezTo>
                    <a:close/>
                    <a:moveTo>
                      <a:pt x="158" y="57"/>
                    </a:moveTo>
                    <a:cubicBezTo>
                      <a:pt x="158" y="57"/>
                      <a:pt x="158" y="57"/>
                      <a:pt x="158" y="57"/>
                    </a:cubicBezTo>
                    <a:cubicBezTo>
                      <a:pt x="155" y="71"/>
                      <a:pt x="138" y="70"/>
                      <a:pt x="131" y="80"/>
                    </a:cubicBezTo>
                    <a:cubicBezTo>
                      <a:pt x="144" y="78"/>
                      <a:pt x="151" y="69"/>
                      <a:pt x="162" y="65"/>
                    </a:cubicBezTo>
                    <a:cubicBezTo>
                      <a:pt x="161" y="62"/>
                      <a:pt x="162" y="60"/>
                      <a:pt x="163" y="59"/>
                    </a:cubicBezTo>
                    <a:cubicBezTo>
                      <a:pt x="177" y="50"/>
                      <a:pt x="192" y="45"/>
                      <a:pt x="203" y="33"/>
                    </a:cubicBezTo>
                    <a:cubicBezTo>
                      <a:pt x="183" y="36"/>
                      <a:pt x="175" y="51"/>
                      <a:pt x="158" y="57"/>
                    </a:cubicBezTo>
                    <a:close/>
                    <a:moveTo>
                      <a:pt x="86" y="46"/>
                    </a:moveTo>
                    <a:cubicBezTo>
                      <a:pt x="86" y="46"/>
                      <a:pt x="86" y="46"/>
                      <a:pt x="86" y="46"/>
                    </a:cubicBezTo>
                    <a:cubicBezTo>
                      <a:pt x="92" y="44"/>
                      <a:pt x="97" y="41"/>
                      <a:pt x="98" y="35"/>
                    </a:cubicBezTo>
                    <a:cubicBezTo>
                      <a:pt x="90" y="35"/>
                      <a:pt x="87" y="40"/>
                      <a:pt x="86" y="46"/>
                    </a:cubicBezTo>
                    <a:close/>
                    <a:moveTo>
                      <a:pt x="181" y="38"/>
                    </a:moveTo>
                    <a:cubicBezTo>
                      <a:pt x="181" y="38"/>
                      <a:pt x="181" y="38"/>
                      <a:pt x="181" y="38"/>
                    </a:cubicBezTo>
                    <a:cubicBezTo>
                      <a:pt x="184" y="38"/>
                      <a:pt x="188" y="38"/>
                      <a:pt x="187" y="35"/>
                    </a:cubicBezTo>
                    <a:cubicBezTo>
                      <a:pt x="184" y="35"/>
                      <a:pt x="182" y="36"/>
                      <a:pt x="181" y="38"/>
                    </a:cubicBezTo>
                    <a:close/>
                    <a:moveTo>
                      <a:pt x="215" y="36"/>
                    </a:moveTo>
                    <a:cubicBezTo>
                      <a:pt x="215" y="36"/>
                      <a:pt x="215" y="36"/>
                      <a:pt x="215" y="36"/>
                    </a:cubicBezTo>
                    <a:cubicBezTo>
                      <a:pt x="204" y="34"/>
                      <a:pt x="200" y="41"/>
                      <a:pt x="192" y="43"/>
                    </a:cubicBezTo>
                    <a:cubicBezTo>
                      <a:pt x="184" y="56"/>
                      <a:pt x="170" y="62"/>
                      <a:pt x="161" y="74"/>
                    </a:cubicBezTo>
                    <a:cubicBezTo>
                      <a:pt x="180" y="68"/>
                      <a:pt x="189" y="52"/>
                      <a:pt x="206" y="43"/>
                    </a:cubicBezTo>
                    <a:cubicBezTo>
                      <a:pt x="204" y="48"/>
                      <a:pt x="198" y="48"/>
                      <a:pt x="196" y="54"/>
                    </a:cubicBezTo>
                    <a:cubicBezTo>
                      <a:pt x="206" y="50"/>
                      <a:pt x="216" y="45"/>
                      <a:pt x="215" y="36"/>
                    </a:cubicBezTo>
                    <a:close/>
                    <a:moveTo>
                      <a:pt x="212" y="50"/>
                    </a:moveTo>
                    <a:cubicBezTo>
                      <a:pt x="212" y="50"/>
                      <a:pt x="212" y="50"/>
                      <a:pt x="212" y="50"/>
                    </a:cubicBezTo>
                    <a:cubicBezTo>
                      <a:pt x="215" y="44"/>
                      <a:pt x="225" y="46"/>
                      <a:pt x="227" y="38"/>
                    </a:cubicBezTo>
                    <a:cubicBezTo>
                      <a:pt x="219" y="39"/>
                      <a:pt x="211" y="45"/>
                      <a:pt x="212" y="50"/>
                    </a:cubicBezTo>
                    <a:close/>
                    <a:moveTo>
                      <a:pt x="226" y="54"/>
                    </a:moveTo>
                    <a:cubicBezTo>
                      <a:pt x="226" y="54"/>
                      <a:pt x="226" y="54"/>
                      <a:pt x="226" y="54"/>
                    </a:cubicBezTo>
                    <a:cubicBezTo>
                      <a:pt x="232" y="50"/>
                      <a:pt x="241" y="47"/>
                      <a:pt x="246" y="40"/>
                    </a:cubicBezTo>
                    <a:cubicBezTo>
                      <a:pt x="239" y="39"/>
                      <a:pt x="232" y="43"/>
                      <a:pt x="226" y="46"/>
                    </a:cubicBezTo>
                    <a:cubicBezTo>
                      <a:pt x="212" y="53"/>
                      <a:pt x="198" y="65"/>
                      <a:pt x="185" y="71"/>
                    </a:cubicBezTo>
                    <a:cubicBezTo>
                      <a:pt x="183" y="72"/>
                      <a:pt x="181" y="71"/>
                      <a:pt x="180" y="71"/>
                    </a:cubicBezTo>
                    <a:cubicBezTo>
                      <a:pt x="170" y="75"/>
                      <a:pt x="163" y="85"/>
                      <a:pt x="158" y="90"/>
                    </a:cubicBezTo>
                    <a:cubicBezTo>
                      <a:pt x="160" y="87"/>
                      <a:pt x="158" y="93"/>
                      <a:pt x="158" y="94"/>
                    </a:cubicBezTo>
                    <a:cubicBezTo>
                      <a:pt x="171" y="96"/>
                      <a:pt x="180" y="83"/>
                      <a:pt x="189" y="76"/>
                    </a:cubicBezTo>
                    <a:cubicBezTo>
                      <a:pt x="183" y="75"/>
                      <a:pt x="180" y="82"/>
                      <a:pt x="177" y="79"/>
                    </a:cubicBezTo>
                    <a:cubicBezTo>
                      <a:pt x="196" y="70"/>
                      <a:pt x="209" y="63"/>
                      <a:pt x="226" y="54"/>
                    </a:cubicBezTo>
                    <a:close/>
                    <a:moveTo>
                      <a:pt x="228" y="55"/>
                    </a:moveTo>
                    <a:cubicBezTo>
                      <a:pt x="228" y="55"/>
                      <a:pt x="228" y="55"/>
                      <a:pt x="228" y="55"/>
                    </a:cubicBezTo>
                    <a:cubicBezTo>
                      <a:pt x="217" y="62"/>
                      <a:pt x="205" y="71"/>
                      <a:pt x="194" y="75"/>
                    </a:cubicBezTo>
                    <a:cubicBezTo>
                      <a:pt x="192" y="80"/>
                      <a:pt x="175" y="85"/>
                      <a:pt x="181" y="88"/>
                    </a:cubicBezTo>
                    <a:cubicBezTo>
                      <a:pt x="204" y="77"/>
                      <a:pt x="222" y="62"/>
                      <a:pt x="243" y="50"/>
                    </a:cubicBezTo>
                    <a:cubicBezTo>
                      <a:pt x="238" y="45"/>
                      <a:pt x="233" y="52"/>
                      <a:pt x="228" y="55"/>
                    </a:cubicBezTo>
                    <a:close/>
                    <a:moveTo>
                      <a:pt x="88" y="62"/>
                    </a:moveTo>
                    <a:cubicBezTo>
                      <a:pt x="88" y="62"/>
                      <a:pt x="88" y="62"/>
                      <a:pt x="88" y="62"/>
                    </a:cubicBezTo>
                    <a:cubicBezTo>
                      <a:pt x="98" y="58"/>
                      <a:pt x="108" y="53"/>
                      <a:pt x="115" y="45"/>
                    </a:cubicBezTo>
                    <a:cubicBezTo>
                      <a:pt x="104" y="44"/>
                      <a:pt x="94" y="54"/>
                      <a:pt x="88" y="62"/>
                    </a:cubicBezTo>
                    <a:close/>
                    <a:moveTo>
                      <a:pt x="17" y="50"/>
                    </a:moveTo>
                    <a:cubicBezTo>
                      <a:pt x="17" y="50"/>
                      <a:pt x="17" y="50"/>
                      <a:pt x="17" y="50"/>
                    </a:cubicBezTo>
                    <a:cubicBezTo>
                      <a:pt x="22" y="50"/>
                      <a:pt x="23" y="48"/>
                      <a:pt x="24" y="45"/>
                    </a:cubicBezTo>
                    <a:cubicBezTo>
                      <a:pt x="21" y="45"/>
                      <a:pt x="19" y="47"/>
                      <a:pt x="17" y="50"/>
                    </a:cubicBezTo>
                    <a:close/>
                    <a:moveTo>
                      <a:pt x="22" y="70"/>
                    </a:moveTo>
                    <a:cubicBezTo>
                      <a:pt x="22" y="70"/>
                      <a:pt x="22" y="70"/>
                      <a:pt x="22" y="70"/>
                    </a:cubicBezTo>
                    <a:cubicBezTo>
                      <a:pt x="19" y="71"/>
                      <a:pt x="17" y="74"/>
                      <a:pt x="14" y="75"/>
                    </a:cubicBezTo>
                    <a:cubicBezTo>
                      <a:pt x="17" y="100"/>
                      <a:pt x="14" y="122"/>
                      <a:pt x="18" y="144"/>
                    </a:cubicBezTo>
                    <a:cubicBezTo>
                      <a:pt x="22" y="139"/>
                      <a:pt x="28" y="130"/>
                      <a:pt x="27" y="125"/>
                    </a:cubicBezTo>
                    <a:cubicBezTo>
                      <a:pt x="27" y="126"/>
                      <a:pt x="21" y="129"/>
                      <a:pt x="21" y="126"/>
                    </a:cubicBezTo>
                    <a:cubicBezTo>
                      <a:pt x="23" y="120"/>
                      <a:pt x="20" y="118"/>
                      <a:pt x="18" y="113"/>
                    </a:cubicBezTo>
                    <a:cubicBezTo>
                      <a:pt x="19" y="109"/>
                      <a:pt x="27" y="101"/>
                      <a:pt x="19" y="98"/>
                    </a:cubicBezTo>
                    <a:cubicBezTo>
                      <a:pt x="22" y="94"/>
                      <a:pt x="26" y="91"/>
                      <a:pt x="30" y="88"/>
                    </a:cubicBezTo>
                    <a:cubicBezTo>
                      <a:pt x="30" y="90"/>
                      <a:pt x="29" y="92"/>
                      <a:pt x="32" y="92"/>
                    </a:cubicBezTo>
                    <a:cubicBezTo>
                      <a:pt x="38" y="89"/>
                      <a:pt x="41" y="84"/>
                      <a:pt x="46" y="80"/>
                    </a:cubicBezTo>
                    <a:cubicBezTo>
                      <a:pt x="50" y="77"/>
                      <a:pt x="58" y="74"/>
                      <a:pt x="59" y="68"/>
                    </a:cubicBezTo>
                    <a:cubicBezTo>
                      <a:pt x="49" y="70"/>
                      <a:pt x="41" y="81"/>
                      <a:pt x="35" y="83"/>
                    </a:cubicBezTo>
                    <a:cubicBezTo>
                      <a:pt x="39" y="72"/>
                      <a:pt x="52" y="70"/>
                      <a:pt x="59" y="61"/>
                    </a:cubicBezTo>
                    <a:cubicBezTo>
                      <a:pt x="61" y="61"/>
                      <a:pt x="60" y="65"/>
                      <a:pt x="61" y="65"/>
                    </a:cubicBezTo>
                    <a:cubicBezTo>
                      <a:pt x="68" y="58"/>
                      <a:pt x="79" y="56"/>
                      <a:pt x="82" y="45"/>
                    </a:cubicBezTo>
                    <a:cubicBezTo>
                      <a:pt x="74" y="49"/>
                      <a:pt x="68" y="55"/>
                      <a:pt x="59" y="54"/>
                    </a:cubicBezTo>
                    <a:cubicBezTo>
                      <a:pt x="59" y="57"/>
                      <a:pt x="56" y="58"/>
                      <a:pt x="59" y="60"/>
                    </a:cubicBezTo>
                    <a:cubicBezTo>
                      <a:pt x="52" y="60"/>
                      <a:pt x="45" y="69"/>
                      <a:pt x="37" y="73"/>
                    </a:cubicBezTo>
                    <a:cubicBezTo>
                      <a:pt x="32" y="75"/>
                      <a:pt x="28" y="79"/>
                      <a:pt x="26" y="83"/>
                    </a:cubicBezTo>
                    <a:cubicBezTo>
                      <a:pt x="26" y="87"/>
                      <a:pt x="30" y="80"/>
                      <a:pt x="30" y="84"/>
                    </a:cubicBezTo>
                    <a:cubicBezTo>
                      <a:pt x="26" y="85"/>
                      <a:pt x="22" y="92"/>
                      <a:pt x="18" y="88"/>
                    </a:cubicBezTo>
                    <a:cubicBezTo>
                      <a:pt x="20" y="84"/>
                      <a:pt x="25" y="83"/>
                      <a:pt x="26" y="78"/>
                    </a:cubicBezTo>
                    <a:cubicBezTo>
                      <a:pt x="22" y="77"/>
                      <a:pt x="19" y="84"/>
                      <a:pt x="16" y="80"/>
                    </a:cubicBezTo>
                    <a:cubicBezTo>
                      <a:pt x="17" y="77"/>
                      <a:pt x="24" y="69"/>
                      <a:pt x="22" y="70"/>
                    </a:cubicBezTo>
                    <a:close/>
                    <a:moveTo>
                      <a:pt x="21" y="76"/>
                    </a:moveTo>
                    <a:cubicBezTo>
                      <a:pt x="21" y="76"/>
                      <a:pt x="21" y="76"/>
                      <a:pt x="21" y="76"/>
                    </a:cubicBezTo>
                    <a:cubicBezTo>
                      <a:pt x="29" y="75"/>
                      <a:pt x="34" y="70"/>
                      <a:pt x="38" y="65"/>
                    </a:cubicBezTo>
                    <a:cubicBezTo>
                      <a:pt x="32" y="68"/>
                      <a:pt x="22" y="68"/>
                      <a:pt x="21" y="76"/>
                    </a:cubicBezTo>
                    <a:close/>
                    <a:moveTo>
                      <a:pt x="21" y="60"/>
                    </a:moveTo>
                    <a:cubicBezTo>
                      <a:pt x="21" y="60"/>
                      <a:pt x="21" y="60"/>
                      <a:pt x="21" y="60"/>
                    </a:cubicBezTo>
                    <a:cubicBezTo>
                      <a:pt x="19" y="63"/>
                      <a:pt x="10" y="64"/>
                      <a:pt x="14" y="69"/>
                    </a:cubicBezTo>
                    <a:cubicBezTo>
                      <a:pt x="16" y="66"/>
                      <a:pt x="24" y="63"/>
                      <a:pt x="21" y="60"/>
                    </a:cubicBezTo>
                    <a:close/>
                    <a:moveTo>
                      <a:pt x="24" y="52"/>
                    </a:moveTo>
                    <a:cubicBezTo>
                      <a:pt x="24" y="52"/>
                      <a:pt x="24" y="52"/>
                      <a:pt x="24" y="52"/>
                    </a:cubicBezTo>
                    <a:cubicBezTo>
                      <a:pt x="19" y="52"/>
                      <a:pt x="17" y="56"/>
                      <a:pt x="16" y="61"/>
                    </a:cubicBezTo>
                    <a:cubicBezTo>
                      <a:pt x="20" y="59"/>
                      <a:pt x="25" y="58"/>
                      <a:pt x="24" y="52"/>
                    </a:cubicBezTo>
                    <a:close/>
                    <a:moveTo>
                      <a:pt x="17" y="55"/>
                    </a:moveTo>
                    <a:cubicBezTo>
                      <a:pt x="17" y="55"/>
                      <a:pt x="17" y="55"/>
                      <a:pt x="17" y="55"/>
                    </a:cubicBezTo>
                    <a:cubicBezTo>
                      <a:pt x="15" y="55"/>
                      <a:pt x="14" y="56"/>
                      <a:pt x="13" y="57"/>
                    </a:cubicBezTo>
                    <a:cubicBezTo>
                      <a:pt x="15" y="57"/>
                      <a:pt x="16" y="56"/>
                      <a:pt x="17" y="55"/>
                    </a:cubicBezTo>
                    <a:close/>
                    <a:moveTo>
                      <a:pt x="19" y="68"/>
                    </a:moveTo>
                    <a:cubicBezTo>
                      <a:pt x="19" y="68"/>
                      <a:pt x="19" y="68"/>
                      <a:pt x="19" y="68"/>
                    </a:cubicBezTo>
                    <a:cubicBezTo>
                      <a:pt x="30" y="62"/>
                      <a:pt x="41" y="57"/>
                      <a:pt x="47" y="47"/>
                    </a:cubicBezTo>
                    <a:cubicBezTo>
                      <a:pt x="38" y="54"/>
                      <a:pt x="26" y="58"/>
                      <a:pt x="19" y="68"/>
                    </a:cubicBezTo>
                    <a:close/>
                    <a:moveTo>
                      <a:pt x="63" y="70"/>
                    </a:moveTo>
                    <a:cubicBezTo>
                      <a:pt x="63" y="70"/>
                      <a:pt x="63" y="70"/>
                      <a:pt x="63" y="70"/>
                    </a:cubicBezTo>
                    <a:cubicBezTo>
                      <a:pt x="60" y="77"/>
                      <a:pt x="54" y="79"/>
                      <a:pt x="50" y="84"/>
                    </a:cubicBezTo>
                    <a:cubicBezTo>
                      <a:pt x="56" y="83"/>
                      <a:pt x="60" y="73"/>
                      <a:pt x="66" y="75"/>
                    </a:cubicBezTo>
                    <a:cubicBezTo>
                      <a:pt x="56" y="88"/>
                      <a:pt x="38" y="93"/>
                      <a:pt x="30" y="107"/>
                    </a:cubicBezTo>
                    <a:cubicBezTo>
                      <a:pt x="45" y="105"/>
                      <a:pt x="52" y="88"/>
                      <a:pt x="64" y="87"/>
                    </a:cubicBezTo>
                    <a:cubicBezTo>
                      <a:pt x="59" y="95"/>
                      <a:pt x="46" y="96"/>
                      <a:pt x="44" y="107"/>
                    </a:cubicBezTo>
                    <a:cubicBezTo>
                      <a:pt x="55" y="105"/>
                      <a:pt x="56" y="92"/>
                      <a:pt x="70" y="92"/>
                    </a:cubicBezTo>
                    <a:cubicBezTo>
                      <a:pt x="71" y="89"/>
                      <a:pt x="69" y="89"/>
                      <a:pt x="68" y="88"/>
                    </a:cubicBezTo>
                    <a:cubicBezTo>
                      <a:pt x="74" y="87"/>
                      <a:pt x="80" y="78"/>
                      <a:pt x="79" y="74"/>
                    </a:cubicBezTo>
                    <a:cubicBezTo>
                      <a:pt x="77" y="77"/>
                      <a:pt x="75" y="80"/>
                      <a:pt x="69" y="80"/>
                    </a:cubicBezTo>
                    <a:cubicBezTo>
                      <a:pt x="70" y="76"/>
                      <a:pt x="77" y="77"/>
                      <a:pt x="77" y="71"/>
                    </a:cubicBezTo>
                    <a:cubicBezTo>
                      <a:pt x="75" y="71"/>
                      <a:pt x="73" y="72"/>
                      <a:pt x="73" y="70"/>
                    </a:cubicBezTo>
                    <a:cubicBezTo>
                      <a:pt x="79" y="61"/>
                      <a:pt x="92" y="59"/>
                      <a:pt x="96" y="48"/>
                    </a:cubicBezTo>
                    <a:cubicBezTo>
                      <a:pt x="82" y="48"/>
                      <a:pt x="75" y="65"/>
                      <a:pt x="63" y="70"/>
                    </a:cubicBezTo>
                    <a:close/>
                    <a:moveTo>
                      <a:pt x="227" y="69"/>
                    </a:moveTo>
                    <a:cubicBezTo>
                      <a:pt x="227" y="69"/>
                      <a:pt x="227" y="69"/>
                      <a:pt x="227" y="69"/>
                    </a:cubicBezTo>
                    <a:cubicBezTo>
                      <a:pt x="237" y="65"/>
                      <a:pt x="246" y="58"/>
                      <a:pt x="255" y="52"/>
                    </a:cubicBezTo>
                    <a:cubicBezTo>
                      <a:pt x="258" y="55"/>
                      <a:pt x="264" y="52"/>
                      <a:pt x="265" y="48"/>
                    </a:cubicBezTo>
                    <a:cubicBezTo>
                      <a:pt x="253" y="48"/>
                      <a:pt x="237" y="57"/>
                      <a:pt x="227" y="69"/>
                    </a:cubicBezTo>
                    <a:close/>
                    <a:moveTo>
                      <a:pt x="218" y="89"/>
                    </a:moveTo>
                    <a:cubicBezTo>
                      <a:pt x="218" y="89"/>
                      <a:pt x="218" y="89"/>
                      <a:pt x="218" y="89"/>
                    </a:cubicBezTo>
                    <a:cubicBezTo>
                      <a:pt x="219" y="89"/>
                      <a:pt x="219" y="90"/>
                      <a:pt x="219" y="92"/>
                    </a:cubicBezTo>
                    <a:cubicBezTo>
                      <a:pt x="224" y="91"/>
                      <a:pt x="228" y="89"/>
                      <a:pt x="231" y="85"/>
                    </a:cubicBezTo>
                    <a:cubicBezTo>
                      <a:pt x="228" y="85"/>
                      <a:pt x="227" y="84"/>
                      <a:pt x="227" y="83"/>
                    </a:cubicBezTo>
                    <a:cubicBezTo>
                      <a:pt x="242" y="73"/>
                      <a:pt x="258" y="65"/>
                      <a:pt x="274" y="56"/>
                    </a:cubicBezTo>
                    <a:cubicBezTo>
                      <a:pt x="274" y="53"/>
                      <a:pt x="272" y="52"/>
                      <a:pt x="270" y="51"/>
                    </a:cubicBezTo>
                    <a:cubicBezTo>
                      <a:pt x="252" y="63"/>
                      <a:pt x="228" y="70"/>
                      <a:pt x="218" y="89"/>
                    </a:cubicBezTo>
                    <a:close/>
                    <a:moveTo>
                      <a:pt x="134" y="64"/>
                    </a:moveTo>
                    <a:cubicBezTo>
                      <a:pt x="134" y="64"/>
                      <a:pt x="134" y="64"/>
                      <a:pt x="134" y="64"/>
                    </a:cubicBezTo>
                    <a:cubicBezTo>
                      <a:pt x="131" y="70"/>
                      <a:pt x="126" y="72"/>
                      <a:pt x="121" y="79"/>
                    </a:cubicBezTo>
                    <a:cubicBezTo>
                      <a:pt x="129" y="81"/>
                      <a:pt x="135" y="73"/>
                      <a:pt x="140" y="69"/>
                    </a:cubicBezTo>
                    <a:cubicBezTo>
                      <a:pt x="146" y="64"/>
                      <a:pt x="156" y="61"/>
                      <a:pt x="158" y="54"/>
                    </a:cubicBezTo>
                    <a:cubicBezTo>
                      <a:pt x="149" y="55"/>
                      <a:pt x="139" y="70"/>
                      <a:pt x="134" y="64"/>
                    </a:cubicBezTo>
                    <a:close/>
                    <a:moveTo>
                      <a:pt x="83" y="79"/>
                    </a:moveTo>
                    <a:cubicBezTo>
                      <a:pt x="83" y="79"/>
                      <a:pt x="83" y="79"/>
                      <a:pt x="83" y="79"/>
                    </a:cubicBezTo>
                    <a:cubicBezTo>
                      <a:pt x="92" y="72"/>
                      <a:pt x="102" y="66"/>
                      <a:pt x="110" y="57"/>
                    </a:cubicBezTo>
                    <a:cubicBezTo>
                      <a:pt x="97" y="60"/>
                      <a:pt x="85" y="70"/>
                      <a:pt x="83" y="79"/>
                    </a:cubicBezTo>
                    <a:close/>
                    <a:moveTo>
                      <a:pt x="248" y="83"/>
                    </a:moveTo>
                    <a:cubicBezTo>
                      <a:pt x="248" y="83"/>
                      <a:pt x="248" y="83"/>
                      <a:pt x="248" y="83"/>
                    </a:cubicBezTo>
                    <a:cubicBezTo>
                      <a:pt x="253" y="81"/>
                      <a:pt x="259" y="79"/>
                      <a:pt x="261" y="74"/>
                    </a:cubicBezTo>
                    <a:cubicBezTo>
                      <a:pt x="255" y="75"/>
                      <a:pt x="250" y="77"/>
                      <a:pt x="248" y="83"/>
                    </a:cubicBezTo>
                    <a:close/>
                    <a:moveTo>
                      <a:pt x="256" y="84"/>
                    </a:moveTo>
                    <a:cubicBezTo>
                      <a:pt x="256" y="84"/>
                      <a:pt x="256" y="84"/>
                      <a:pt x="256" y="84"/>
                    </a:cubicBezTo>
                    <a:cubicBezTo>
                      <a:pt x="262" y="85"/>
                      <a:pt x="273" y="79"/>
                      <a:pt x="276" y="73"/>
                    </a:cubicBezTo>
                    <a:cubicBezTo>
                      <a:pt x="275" y="72"/>
                      <a:pt x="274" y="71"/>
                      <a:pt x="274" y="70"/>
                    </a:cubicBezTo>
                    <a:cubicBezTo>
                      <a:pt x="267" y="74"/>
                      <a:pt x="258" y="76"/>
                      <a:pt x="256" y="84"/>
                    </a:cubicBezTo>
                    <a:close/>
                    <a:moveTo>
                      <a:pt x="256" y="74"/>
                    </a:moveTo>
                    <a:cubicBezTo>
                      <a:pt x="256" y="74"/>
                      <a:pt x="256" y="74"/>
                      <a:pt x="256" y="74"/>
                    </a:cubicBezTo>
                    <a:cubicBezTo>
                      <a:pt x="262" y="70"/>
                      <a:pt x="270" y="69"/>
                      <a:pt x="275" y="64"/>
                    </a:cubicBezTo>
                    <a:cubicBezTo>
                      <a:pt x="263" y="63"/>
                      <a:pt x="246" y="71"/>
                      <a:pt x="242" y="80"/>
                    </a:cubicBezTo>
                    <a:cubicBezTo>
                      <a:pt x="247" y="82"/>
                      <a:pt x="251" y="77"/>
                      <a:pt x="256" y="74"/>
                    </a:cubicBezTo>
                    <a:close/>
                    <a:moveTo>
                      <a:pt x="102" y="73"/>
                    </a:moveTo>
                    <a:cubicBezTo>
                      <a:pt x="102" y="73"/>
                      <a:pt x="102" y="73"/>
                      <a:pt x="102" y="73"/>
                    </a:cubicBezTo>
                    <a:cubicBezTo>
                      <a:pt x="106" y="73"/>
                      <a:pt x="107" y="70"/>
                      <a:pt x="108" y="68"/>
                    </a:cubicBezTo>
                    <a:cubicBezTo>
                      <a:pt x="104" y="67"/>
                      <a:pt x="102" y="69"/>
                      <a:pt x="102" y="73"/>
                    </a:cubicBezTo>
                    <a:close/>
                    <a:moveTo>
                      <a:pt x="135" y="94"/>
                    </a:moveTo>
                    <a:cubicBezTo>
                      <a:pt x="135" y="94"/>
                      <a:pt x="135" y="94"/>
                      <a:pt x="135" y="94"/>
                    </a:cubicBezTo>
                    <a:cubicBezTo>
                      <a:pt x="134" y="95"/>
                      <a:pt x="131" y="94"/>
                      <a:pt x="130" y="94"/>
                    </a:cubicBezTo>
                    <a:cubicBezTo>
                      <a:pt x="127" y="96"/>
                      <a:pt x="129" y="98"/>
                      <a:pt x="126" y="98"/>
                    </a:cubicBezTo>
                    <a:cubicBezTo>
                      <a:pt x="124" y="98"/>
                      <a:pt x="122" y="90"/>
                      <a:pt x="120" y="97"/>
                    </a:cubicBezTo>
                    <a:cubicBezTo>
                      <a:pt x="121" y="97"/>
                      <a:pt x="122" y="97"/>
                      <a:pt x="122" y="98"/>
                    </a:cubicBezTo>
                    <a:cubicBezTo>
                      <a:pt x="119" y="97"/>
                      <a:pt x="119" y="100"/>
                      <a:pt x="116" y="99"/>
                    </a:cubicBezTo>
                    <a:cubicBezTo>
                      <a:pt x="109" y="111"/>
                      <a:pt x="98" y="118"/>
                      <a:pt x="84" y="124"/>
                    </a:cubicBezTo>
                    <a:cubicBezTo>
                      <a:pt x="93" y="133"/>
                      <a:pt x="109" y="114"/>
                      <a:pt x="114" y="110"/>
                    </a:cubicBezTo>
                    <a:cubicBezTo>
                      <a:pt x="114" y="117"/>
                      <a:pt x="118" y="108"/>
                      <a:pt x="122" y="113"/>
                    </a:cubicBezTo>
                    <a:cubicBezTo>
                      <a:pt x="125" y="109"/>
                      <a:pt x="128" y="106"/>
                      <a:pt x="129" y="101"/>
                    </a:cubicBezTo>
                    <a:cubicBezTo>
                      <a:pt x="134" y="99"/>
                      <a:pt x="131" y="101"/>
                      <a:pt x="135" y="102"/>
                    </a:cubicBezTo>
                    <a:cubicBezTo>
                      <a:pt x="146" y="92"/>
                      <a:pt x="159" y="85"/>
                      <a:pt x="170" y="74"/>
                    </a:cubicBezTo>
                    <a:cubicBezTo>
                      <a:pt x="158" y="77"/>
                      <a:pt x="146" y="89"/>
                      <a:pt x="135" y="94"/>
                    </a:cubicBezTo>
                    <a:close/>
                    <a:moveTo>
                      <a:pt x="94" y="79"/>
                    </a:moveTo>
                    <a:cubicBezTo>
                      <a:pt x="94" y="79"/>
                      <a:pt x="94" y="79"/>
                      <a:pt x="94" y="79"/>
                    </a:cubicBezTo>
                    <a:cubicBezTo>
                      <a:pt x="98" y="79"/>
                      <a:pt x="100" y="78"/>
                      <a:pt x="101" y="76"/>
                    </a:cubicBezTo>
                    <a:cubicBezTo>
                      <a:pt x="98" y="76"/>
                      <a:pt x="95" y="75"/>
                      <a:pt x="94" y="79"/>
                    </a:cubicBezTo>
                    <a:close/>
                    <a:moveTo>
                      <a:pt x="101" y="80"/>
                    </a:moveTo>
                    <a:cubicBezTo>
                      <a:pt x="101" y="80"/>
                      <a:pt x="101" y="80"/>
                      <a:pt x="101" y="80"/>
                    </a:cubicBezTo>
                    <a:cubicBezTo>
                      <a:pt x="95" y="86"/>
                      <a:pt x="84" y="90"/>
                      <a:pt x="80" y="94"/>
                    </a:cubicBezTo>
                    <a:cubicBezTo>
                      <a:pt x="80" y="95"/>
                      <a:pt x="80" y="99"/>
                      <a:pt x="80" y="98"/>
                    </a:cubicBezTo>
                    <a:cubicBezTo>
                      <a:pt x="77" y="102"/>
                      <a:pt x="65" y="106"/>
                      <a:pt x="61" y="117"/>
                    </a:cubicBezTo>
                    <a:cubicBezTo>
                      <a:pt x="53" y="124"/>
                      <a:pt x="42" y="129"/>
                      <a:pt x="36" y="139"/>
                    </a:cubicBezTo>
                    <a:cubicBezTo>
                      <a:pt x="50" y="136"/>
                      <a:pt x="62" y="121"/>
                      <a:pt x="74" y="111"/>
                    </a:cubicBezTo>
                    <a:cubicBezTo>
                      <a:pt x="79" y="107"/>
                      <a:pt x="83" y="104"/>
                      <a:pt x="87" y="101"/>
                    </a:cubicBezTo>
                    <a:cubicBezTo>
                      <a:pt x="87" y="98"/>
                      <a:pt x="88" y="97"/>
                      <a:pt x="89" y="97"/>
                    </a:cubicBezTo>
                    <a:cubicBezTo>
                      <a:pt x="89" y="95"/>
                      <a:pt x="89" y="94"/>
                      <a:pt x="88" y="93"/>
                    </a:cubicBezTo>
                    <a:cubicBezTo>
                      <a:pt x="91" y="92"/>
                      <a:pt x="92" y="89"/>
                      <a:pt x="96" y="89"/>
                    </a:cubicBezTo>
                    <a:cubicBezTo>
                      <a:pt x="95" y="92"/>
                      <a:pt x="93" y="93"/>
                      <a:pt x="93" y="97"/>
                    </a:cubicBezTo>
                    <a:cubicBezTo>
                      <a:pt x="98" y="97"/>
                      <a:pt x="98" y="93"/>
                      <a:pt x="102" y="93"/>
                    </a:cubicBezTo>
                    <a:cubicBezTo>
                      <a:pt x="102" y="95"/>
                      <a:pt x="102" y="98"/>
                      <a:pt x="103" y="98"/>
                    </a:cubicBezTo>
                    <a:cubicBezTo>
                      <a:pt x="108" y="92"/>
                      <a:pt x="111" y="102"/>
                      <a:pt x="116" y="98"/>
                    </a:cubicBezTo>
                    <a:cubicBezTo>
                      <a:pt x="117" y="90"/>
                      <a:pt x="111" y="94"/>
                      <a:pt x="110" y="93"/>
                    </a:cubicBezTo>
                    <a:cubicBezTo>
                      <a:pt x="111" y="88"/>
                      <a:pt x="123" y="88"/>
                      <a:pt x="119" y="80"/>
                    </a:cubicBezTo>
                    <a:cubicBezTo>
                      <a:pt x="113" y="80"/>
                      <a:pt x="114" y="87"/>
                      <a:pt x="108" y="87"/>
                    </a:cubicBezTo>
                    <a:cubicBezTo>
                      <a:pt x="110" y="79"/>
                      <a:pt x="102" y="88"/>
                      <a:pt x="101" y="80"/>
                    </a:cubicBezTo>
                    <a:close/>
                    <a:moveTo>
                      <a:pt x="262" y="89"/>
                    </a:moveTo>
                    <a:cubicBezTo>
                      <a:pt x="262" y="89"/>
                      <a:pt x="262" y="89"/>
                      <a:pt x="262" y="89"/>
                    </a:cubicBezTo>
                    <a:cubicBezTo>
                      <a:pt x="267" y="87"/>
                      <a:pt x="275" y="87"/>
                      <a:pt x="275" y="80"/>
                    </a:cubicBezTo>
                    <a:cubicBezTo>
                      <a:pt x="270" y="83"/>
                      <a:pt x="264" y="83"/>
                      <a:pt x="262" y="89"/>
                    </a:cubicBezTo>
                    <a:close/>
                    <a:moveTo>
                      <a:pt x="50" y="110"/>
                    </a:moveTo>
                    <a:cubicBezTo>
                      <a:pt x="50" y="110"/>
                      <a:pt x="50" y="110"/>
                      <a:pt x="50" y="110"/>
                    </a:cubicBezTo>
                    <a:cubicBezTo>
                      <a:pt x="47" y="113"/>
                      <a:pt x="39" y="112"/>
                      <a:pt x="40" y="120"/>
                    </a:cubicBezTo>
                    <a:cubicBezTo>
                      <a:pt x="53" y="119"/>
                      <a:pt x="54" y="105"/>
                      <a:pt x="68" y="104"/>
                    </a:cubicBezTo>
                    <a:cubicBezTo>
                      <a:pt x="72" y="94"/>
                      <a:pt x="83" y="90"/>
                      <a:pt x="89" y="82"/>
                    </a:cubicBezTo>
                    <a:cubicBezTo>
                      <a:pt x="73" y="88"/>
                      <a:pt x="63" y="100"/>
                      <a:pt x="50" y="110"/>
                    </a:cubicBezTo>
                    <a:close/>
                    <a:moveTo>
                      <a:pt x="138" y="84"/>
                    </a:moveTo>
                    <a:cubicBezTo>
                      <a:pt x="138" y="84"/>
                      <a:pt x="138" y="84"/>
                      <a:pt x="138" y="84"/>
                    </a:cubicBezTo>
                    <a:cubicBezTo>
                      <a:pt x="140" y="84"/>
                      <a:pt x="142" y="84"/>
                      <a:pt x="142" y="82"/>
                    </a:cubicBezTo>
                    <a:cubicBezTo>
                      <a:pt x="141" y="82"/>
                      <a:pt x="140" y="82"/>
                      <a:pt x="139" y="82"/>
                    </a:cubicBezTo>
                    <a:cubicBezTo>
                      <a:pt x="139" y="83"/>
                      <a:pt x="138" y="83"/>
                      <a:pt x="138" y="84"/>
                    </a:cubicBezTo>
                    <a:close/>
                    <a:moveTo>
                      <a:pt x="212" y="83"/>
                    </a:moveTo>
                    <a:cubicBezTo>
                      <a:pt x="212" y="83"/>
                      <a:pt x="212" y="83"/>
                      <a:pt x="212" y="83"/>
                    </a:cubicBezTo>
                    <a:cubicBezTo>
                      <a:pt x="200" y="82"/>
                      <a:pt x="197" y="90"/>
                      <a:pt x="191" y="94"/>
                    </a:cubicBezTo>
                    <a:cubicBezTo>
                      <a:pt x="197" y="95"/>
                      <a:pt x="199" y="92"/>
                      <a:pt x="203" y="90"/>
                    </a:cubicBezTo>
                    <a:cubicBezTo>
                      <a:pt x="202" y="93"/>
                      <a:pt x="198" y="93"/>
                      <a:pt x="199" y="97"/>
                    </a:cubicBezTo>
                    <a:cubicBezTo>
                      <a:pt x="206" y="98"/>
                      <a:pt x="212" y="91"/>
                      <a:pt x="215" y="85"/>
                    </a:cubicBezTo>
                    <a:cubicBezTo>
                      <a:pt x="210" y="87"/>
                      <a:pt x="214" y="86"/>
                      <a:pt x="212" y="83"/>
                    </a:cubicBezTo>
                    <a:close/>
                    <a:moveTo>
                      <a:pt x="201" y="82"/>
                    </a:moveTo>
                    <a:cubicBezTo>
                      <a:pt x="201" y="82"/>
                      <a:pt x="201" y="82"/>
                      <a:pt x="201" y="82"/>
                    </a:cubicBezTo>
                    <a:cubicBezTo>
                      <a:pt x="195" y="85"/>
                      <a:pt x="187" y="87"/>
                      <a:pt x="185" y="94"/>
                    </a:cubicBezTo>
                    <a:cubicBezTo>
                      <a:pt x="193" y="93"/>
                      <a:pt x="197" y="87"/>
                      <a:pt x="201" y="82"/>
                    </a:cubicBezTo>
                    <a:close/>
                    <a:moveTo>
                      <a:pt x="40" y="90"/>
                    </a:moveTo>
                    <a:cubicBezTo>
                      <a:pt x="40" y="90"/>
                      <a:pt x="40" y="90"/>
                      <a:pt x="40" y="90"/>
                    </a:cubicBezTo>
                    <a:cubicBezTo>
                      <a:pt x="42" y="92"/>
                      <a:pt x="45" y="87"/>
                      <a:pt x="42" y="87"/>
                    </a:cubicBezTo>
                    <a:cubicBezTo>
                      <a:pt x="42" y="88"/>
                      <a:pt x="40" y="89"/>
                      <a:pt x="40" y="90"/>
                    </a:cubicBezTo>
                    <a:close/>
                    <a:moveTo>
                      <a:pt x="243" y="107"/>
                    </a:moveTo>
                    <a:cubicBezTo>
                      <a:pt x="243" y="107"/>
                      <a:pt x="243" y="107"/>
                      <a:pt x="243" y="107"/>
                    </a:cubicBezTo>
                    <a:cubicBezTo>
                      <a:pt x="257" y="104"/>
                      <a:pt x="266" y="97"/>
                      <a:pt x="274" y="88"/>
                    </a:cubicBezTo>
                    <a:cubicBezTo>
                      <a:pt x="265" y="96"/>
                      <a:pt x="250" y="97"/>
                      <a:pt x="243" y="107"/>
                    </a:cubicBezTo>
                    <a:close/>
                    <a:moveTo>
                      <a:pt x="220" y="99"/>
                    </a:moveTo>
                    <a:cubicBezTo>
                      <a:pt x="220" y="99"/>
                      <a:pt x="220" y="99"/>
                      <a:pt x="220" y="99"/>
                    </a:cubicBezTo>
                    <a:cubicBezTo>
                      <a:pt x="226" y="106"/>
                      <a:pt x="231" y="96"/>
                      <a:pt x="238" y="96"/>
                    </a:cubicBezTo>
                    <a:cubicBezTo>
                      <a:pt x="235" y="93"/>
                      <a:pt x="236" y="90"/>
                      <a:pt x="233" y="89"/>
                    </a:cubicBezTo>
                    <a:cubicBezTo>
                      <a:pt x="228" y="92"/>
                      <a:pt x="223" y="95"/>
                      <a:pt x="220" y="99"/>
                    </a:cubicBezTo>
                    <a:close/>
                    <a:moveTo>
                      <a:pt x="273" y="101"/>
                    </a:moveTo>
                    <a:cubicBezTo>
                      <a:pt x="273" y="101"/>
                      <a:pt x="273" y="101"/>
                      <a:pt x="273" y="101"/>
                    </a:cubicBezTo>
                    <a:cubicBezTo>
                      <a:pt x="276" y="101"/>
                      <a:pt x="280" y="95"/>
                      <a:pt x="278" y="93"/>
                    </a:cubicBezTo>
                    <a:cubicBezTo>
                      <a:pt x="276" y="96"/>
                      <a:pt x="272" y="95"/>
                      <a:pt x="273" y="101"/>
                    </a:cubicBezTo>
                    <a:close/>
                    <a:moveTo>
                      <a:pt x="154" y="120"/>
                    </a:moveTo>
                    <a:cubicBezTo>
                      <a:pt x="154" y="120"/>
                      <a:pt x="154" y="120"/>
                      <a:pt x="154" y="120"/>
                    </a:cubicBezTo>
                    <a:cubicBezTo>
                      <a:pt x="154" y="118"/>
                      <a:pt x="157" y="119"/>
                      <a:pt x="159" y="118"/>
                    </a:cubicBezTo>
                    <a:cubicBezTo>
                      <a:pt x="161" y="108"/>
                      <a:pt x="179" y="107"/>
                      <a:pt x="178" y="98"/>
                    </a:cubicBezTo>
                    <a:cubicBezTo>
                      <a:pt x="168" y="102"/>
                      <a:pt x="154" y="109"/>
                      <a:pt x="154" y="120"/>
                    </a:cubicBezTo>
                    <a:close/>
                    <a:moveTo>
                      <a:pt x="177" y="94"/>
                    </a:moveTo>
                    <a:cubicBezTo>
                      <a:pt x="177" y="94"/>
                      <a:pt x="177" y="94"/>
                      <a:pt x="177" y="94"/>
                    </a:cubicBezTo>
                    <a:cubicBezTo>
                      <a:pt x="164" y="97"/>
                      <a:pt x="154" y="104"/>
                      <a:pt x="149" y="113"/>
                    </a:cubicBezTo>
                    <a:cubicBezTo>
                      <a:pt x="160" y="109"/>
                      <a:pt x="168" y="101"/>
                      <a:pt x="177" y="94"/>
                    </a:cubicBezTo>
                    <a:close/>
                    <a:moveTo>
                      <a:pt x="204" y="107"/>
                    </a:moveTo>
                    <a:cubicBezTo>
                      <a:pt x="204" y="107"/>
                      <a:pt x="204" y="107"/>
                      <a:pt x="204" y="107"/>
                    </a:cubicBezTo>
                    <a:cubicBezTo>
                      <a:pt x="210" y="105"/>
                      <a:pt x="220" y="100"/>
                      <a:pt x="218" y="94"/>
                    </a:cubicBezTo>
                    <a:cubicBezTo>
                      <a:pt x="214" y="100"/>
                      <a:pt x="204" y="98"/>
                      <a:pt x="204" y="107"/>
                    </a:cubicBezTo>
                    <a:close/>
                    <a:moveTo>
                      <a:pt x="88" y="102"/>
                    </a:moveTo>
                    <a:cubicBezTo>
                      <a:pt x="88" y="102"/>
                      <a:pt x="88" y="102"/>
                      <a:pt x="88" y="102"/>
                    </a:cubicBezTo>
                    <a:cubicBezTo>
                      <a:pt x="91" y="103"/>
                      <a:pt x="93" y="97"/>
                      <a:pt x="91" y="97"/>
                    </a:cubicBezTo>
                    <a:cubicBezTo>
                      <a:pt x="91" y="99"/>
                      <a:pt x="87" y="98"/>
                      <a:pt x="88" y="102"/>
                    </a:cubicBezTo>
                    <a:close/>
                    <a:moveTo>
                      <a:pt x="233" y="104"/>
                    </a:moveTo>
                    <a:cubicBezTo>
                      <a:pt x="233" y="104"/>
                      <a:pt x="233" y="104"/>
                      <a:pt x="233" y="104"/>
                    </a:cubicBezTo>
                    <a:cubicBezTo>
                      <a:pt x="240" y="105"/>
                      <a:pt x="244" y="101"/>
                      <a:pt x="247" y="97"/>
                    </a:cubicBezTo>
                    <a:cubicBezTo>
                      <a:pt x="240" y="97"/>
                      <a:pt x="233" y="97"/>
                      <a:pt x="233" y="104"/>
                    </a:cubicBezTo>
                    <a:close/>
                    <a:moveTo>
                      <a:pt x="28" y="102"/>
                    </a:moveTo>
                    <a:cubicBezTo>
                      <a:pt x="28" y="102"/>
                      <a:pt x="28" y="102"/>
                      <a:pt x="28" y="102"/>
                    </a:cubicBezTo>
                    <a:cubicBezTo>
                      <a:pt x="31" y="102"/>
                      <a:pt x="32" y="100"/>
                      <a:pt x="33" y="98"/>
                    </a:cubicBezTo>
                    <a:cubicBezTo>
                      <a:pt x="30" y="98"/>
                      <a:pt x="28" y="99"/>
                      <a:pt x="28" y="102"/>
                    </a:cubicBezTo>
                    <a:close/>
                    <a:moveTo>
                      <a:pt x="166" y="116"/>
                    </a:moveTo>
                    <a:cubicBezTo>
                      <a:pt x="166" y="116"/>
                      <a:pt x="166" y="116"/>
                      <a:pt x="166" y="116"/>
                    </a:cubicBezTo>
                    <a:cubicBezTo>
                      <a:pt x="176" y="111"/>
                      <a:pt x="190" y="110"/>
                      <a:pt x="195" y="99"/>
                    </a:cubicBezTo>
                    <a:cubicBezTo>
                      <a:pt x="180" y="100"/>
                      <a:pt x="175" y="110"/>
                      <a:pt x="166" y="116"/>
                    </a:cubicBezTo>
                    <a:close/>
                    <a:moveTo>
                      <a:pt x="82" y="118"/>
                    </a:moveTo>
                    <a:cubicBezTo>
                      <a:pt x="82" y="118"/>
                      <a:pt x="82" y="118"/>
                      <a:pt x="82" y="118"/>
                    </a:cubicBezTo>
                    <a:cubicBezTo>
                      <a:pt x="86" y="120"/>
                      <a:pt x="89" y="114"/>
                      <a:pt x="92" y="111"/>
                    </a:cubicBezTo>
                    <a:cubicBezTo>
                      <a:pt x="94" y="109"/>
                      <a:pt x="103" y="104"/>
                      <a:pt x="97" y="102"/>
                    </a:cubicBezTo>
                    <a:cubicBezTo>
                      <a:pt x="93" y="108"/>
                      <a:pt x="79" y="110"/>
                      <a:pt x="82" y="118"/>
                    </a:cubicBezTo>
                    <a:close/>
                    <a:moveTo>
                      <a:pt x="198" y="106"/>
                    </a:moveTo>
                    <a:cubicBezTo>
                      <a:pt x="198" y="106"/>
                      <a:pt x="198" y="106"/>
                      <a:pt x="198" y="106"/>
                    </a:cubicBezTo>
                    <a:cubicBezTo>
                      <a:pt x="184" y="116"/>
                      <a:pt x="168" y="123"/>
                      <a:pt x="158" y="138"/>
                    </a:cubicBezTo>
                    <a:cubicBezTo>
                      <a:pt x="167" y="137"/>
                      <a:pt x="171" y="131"/>
                      <a:pt x="176" y="126"/>
                    </a:cubicBezTo>
                    <a:cubicBezTo>
                      <a:pt x="186" y="121"/>
                      <a:pt x="197" y="117"/>
                      <a:pt x="201" y="107"/>
                    </a:cubicBezTo>
                    <a:cubicBezTo>
                      <a:pt x="200" y="107"/>
                      <a:pt x="200" y="105"/>
                      <a:pt x="198" y="106"/>
                    </a:cubicBezTo>
                    <a:close/>
                    <a:moveTo>
                      <a:pt x="133" y="112"/>
                    </a:moveTo>
                    <a:cubicBezTo>
                      <a:pt x="133" y="112"/>
                      <a:pt x="133" y="112"/>
                      <a:pt x="133" y="112"/>
                    </a:cubicBezTo>
                    <a:cubicBezTo>
                      <a:pt x="136" y="113"/>
                      <a:pt x="135" y="109"/>
                      <a:pt x="136" y="108"/>
                    </a:cubicBezTo>
                    <a:cubicBezTo>
                      <a:pt x="135" y="108"/>
                      <a:pt x="134" y="108"/>
                      <a:pt x="133" y="108"/>
                    </a:cubicBezTo>
                    <a:cubicBezTo>
                      <a:pt x="133" y="110"/>
                      <a:pt x="133" y="111"/>
                      <a:pt x="133" y="112"/>
                    </a:cubicBezTo>
                    <a:close/>
                    <a:moveTo>
                      <a:pt x="206" y="122"/>
                    </a:moveTo>
                    <a:cubicBezTo>
                      <a:pt x="206" y="122"/>
                      <a:pt x="206" y="122"/>
                      <a:pt x="206" y="122"/>
                    </a:cubicBezTo>
                    <a:cubicBezTo>
                      <a:pt x="205" y="127"/>
                      <a:pt x="206" y="125"/>
                      <a:pt x="205" y="130"/>
                    </a:cubicBezTo>
                    <a:cubicBezTo>
                      <a:pt x="220" y="129"/>
                      <a:pt x="224" y="118"/>
                      <a:pt x="233" y="112"/>
                    </a:cubicBezTo>
                    <a:cubicBezTo>
                      <a:pt x="233" y="110"/>
                      <a:pt x="232" y="109"/>
                      <a:pt x="231" y="108"/>
                    </a:cubicBezTo>
                    <a:cubicBezTo>
                      <a:pt x="225" y="117"/>
                      <a:pt x="217" y="123"/>
                      <a:pt x="206" y="122"/>
                    </a:cubicBezTo>
                    <a:close/>
                    <a:moveTo>
                      <a:pt x="26" y="120"/>
                    </a:moveTo>
                    <a:cubicBezTo>
                      <a:pt x="26" y="120"/>
                      <a:pt x="26" y="120"/>
                      <a:pt x="26" y="120"/>
                    </a:cubicBezTo>
                    <a:cubicBezTo>
                      <a:pt x="32" y="118"/>
                      <a:pt x="36" y="115"/>
                      <a:pt x="38" y="111"/>
                    </a:cubicBezTo>
                    <a:cubicBezTo>
                      <a:pt x="32" y="112"/>
                      <a:pt x="27" y="114"/>
                      <a:pt x="26" y="120"/>
                    </a:cubicBezTo>
                    <a:close/>
                    <a:moveTo>
                      <a:pt x="144" y="117"/>
                    </a:moveTo>
                    <a:cubicBezTo>
                      <a:pt x="144" y="117"/>
                      <a:pt x="144" y="117"/>
                      <a:pt x="144" y="117"/>
                    </a:cubicBezTo>
                    <a:cubicBezTo>
                      <a:pt x="138" y="105"/>
                      <a:pt x="126" y="124"/>
                      <a:pt x="121" y="129"/>
                    </a:cubicBezTo>
                    <a:cubicBezTo>
                      <a:pt x="129" y="127"/>
                      <a:pt x="131" y="126"/>
                      <a:pt x="135" y="122"/>
                    </a:cubicBezTo>
                    <a:cubicBezTo>
                      <a:pt x="136" y="124"/>
                      <a:pt x="137" y="126"/>
                      <a:pt x="140" y="126"/>
                    </a:cubicBezTo>
                    <a:cubicBezTo>
                      <a:pt x="141" y="119"/>
                      <a:pt x="146" y="119"/>
                      <a:pt x="152" y="122"/>
                    </a:cubicBezTo>
                    <a:cubicBezTo>
                      <a:pt x="151" y="119"/>
                      <a:pt x="149" y="117"/>
                      <a:pt x="144" y="117"/>
                    </a:cubicBezTo>
                    <a:close/>
                    <a:moveTo>
                      <a:pt x="196" y="121"/>
                    </a:moveTo>
                    <a:cubicBezTo>
                      <a:pt x="196" y="121"/>
                      <a:pt x="196" y="121"/>
                      <a:pt x="196" y="121"/>
                    </a:cubicBezTo>
                    <a:cubicBezTo>
                      <a:pt x="202" y="125"/>
                      <a:pt x="213" y="117"/>
                      <a:pt x="210" y="112"/>
                    </a:cubicBezTo>
                    <a:cubicBezTo>
                      <a:pt x="206" y="116"/>
                      <a:pt x="198" y="115"/>
                      <a:pt x="196" y="121"/>
                    </a:cubicBezTo>
                    <a:close/>
                    <a:moveTo>
                      <a:pt x="260" y="113"/>
                    </a:moveTo>
                    <a:cubicBezTo>
                      <a:pt x="260" y="113"/>
                      <a:pt x="260" y="113"/>
                      <a:pt x="260" y="113"/>
                    </a:cubicBezTo>
                    <a:cubicBezTo>
                      <a:pt x="247" y="124"/>
                      <a:pt x="233" y="134"/>
                      <a:pt x="223" y="146"/>
                    </a:cubicBezTo>
                    <a:cubicBezTo>
                      <a:pt x="232" y="146"/>
                      <a:pt x="237" y="138"/>
                      <a:pt x="243" y="134"/>
                    </a:cubicBezTo>
                    <a:cubicBezTo>
                      <a:pt x="251" y="128"/>
                      <a:pt x="262" y="124"/>
                      <a:pt x="266" y="115"/>
                    </a:cubicBezTo>
                    <a:cubicBezTo>
                      <a:pt x="265" y="114"/>
                      <a:pt x="263" y="113"/>
                      <a:pt x="260" y="113"/>
                    </a:cubicBezTo>
                    <a:close/>
                    <a:moveTo>
                      <a:pt x="198" y="152"/>
                    </a:moveTo>
                    <a:cubicBezTo>
                      <a:pt x="198" y="152"/>
                      <a:pt x="198" y="152"/>
                      <a:pt x="198" y="152"/>
                    </a:cubicBezTo>
                    <a:cubicBezTo>
                      <a:pt x="192" y="152"/>
                      <a:pt x="188" y="155"/>
                      <a:pt x="186" y="159"/>
                    </a:cubicBezTo>
                    <a:cubicBezTo>
                      <a:pt x="192" y="159"/>
                      <a:pt x="197" y="157"/>
                      <a:pt x="198" y="152"/>
                    </a:cubicBezTo>
                    <a:close/>
                    <a:moveTo>
                      <a:pt x="192" y="152"/>
                    </a:moveTo>
                    <a:cubicBezTo>
                      <a:pt x="192" y="152"/>
                      <a:pt x="192" y="152"/>
                      <a:pt x="192" y="152"/>
                    </a:cubicBezTo>
                    <a:cubicBezTo>
                      <a:pt x="192" y="150"/>
                      <a:pt x="192" y="149"/>
                      <a:pt x="191" y="148"/>
                    </a:cubicBezTo>
                    <a:cubicBezTo>
                      <a:pt x="185" y="148"/>
                      <a:pt x="180" y="151"/>
                      <a:pt x="180" y="158"/>
                    </a:cubicBezTo>
                    <a:cubicBezTo>
                      <a:pt x="185" y="157"/>
                      <a:pt x="188" y="153"/>
                      <a:pt x="192" y="152"/>
                    </a:cubicBezTo>
                    <a:close/>
                    <a:moveTo>
                      <a:pt x="214" y="145"/>
                    </a:moveTo>
                    <a:cubicBezTo>
                      <a:pt x="214" y="145"/>
                      <a:pt x="214" y="145"/>
                      <a:pt x="214" y="145"/>
                    </a:cubicBezTo>
                    <a:cubicBezTo>
                      <a:pt x="203" y="146"/>
                      <a:pt x="199" y="154"/>
                      <a:pt x="194" y="160"/>
                    </a:cubicBezTo>
                    <a:cubicBezTo>
                      <a:pt x="203" y="163"/>
                      <a:pt x="210" y="154"/>
                      <a:pt x="218" y="152"/>
                    </a:cubicBezTo>
                    <a:cubicBezTo>
                      <a:pt x="218" y="149"/>
                      <a:pt x="218" y="148"/>
                      <a:pt x="217" y="146"/>
                    </a:cubicBezTo>
                    <a:cubicBezTo>
                      <a:pt x="227" y="135"/>
                      <a:pt x="242" y="128"/>
                      <a:pt x="251" y="115"/>
                    </a:cubicBezTo>
                    <a:cubicBezTo>
                      <a:pt x="231" y="117"/>
                      <a:pt x="226" y="134"/>
                      <a:pt x="214" y="145"/>
                    </a:cubicBezTo>
                    <a:close/>
                    <a:moveTo>
                      <a:pt x="220" y="131"/>
                    </a:moveTo>
                    <a:cubicBezTo>
                      <a:pt x="220" y="131"/>
                      <a:pt x="220" y="131"/>
                      <a:pt x="220" y="131"/>
                    </a:cubicBezTo>
                    <a:cubicBezTo>
                      <a:pt x="228" y="129"/>
                      <a:pt x="232" y="124"/>
                      <a:pt x="236" y="117"/>
                    </a:cubicBezTo>
                    <a:cubicBezTo>
                      <a:pt x="228" y="119"/>
                      <a:pt x="221" y="122"/>
                      <a:pt x="220" y="131"/>
                    </a:cubicBezTo>
                    <a:close/>
                    <a:moveTo>
                      <a:pt x="31" y="129"/>
                    </a:moveTo>
                    <a:cubicBezTo>
                      <a:pt x="31" y="129"/>
                      <a:pt x="31" y="129"/>
                      <a:pt x="31" y="129"/>
                    </a:cubicBezTo>
                    <a:cubicBezTo>
                      <a:pt x="34" y="127"/>
                      <a:pt x="41" y="122"/>
                      <a:pt x="36" y="120"/>
                    </a:cubicBezTo>
                    <a:cubicBezTo>
                      <a:pt x="35" y="123"/>
                      <a:pt x="27" y="125"/>
                      <a:pt x="31" y="129"/>
                    </a:cubicBezTo>
                    <a:close/>
                    <a:moveTo>
                      <a:pt x="41" y="146"/>
                    </a:moveTo>
                    <a:cubicBezTo>
                      <a:pt x="41" y="146"/>
                      <a:pt x="41" y="146"/>
                      <a:pt x="41" y="146"/>
                    </a:cubicBezTo>
                    <a:cubicBezTo>
                      <a:pt x="41" y="160"/>
                      <a:pt x="28" y="161"/>
                      <a:pt x="23" y="169"/>
                    </a:cubicBezTo>
                    <a:cubicBezTo>
                      <a:pt x="34" y="165"/>
                      <a:pt x="42" y="159"/>
                      <a:pt x="49" y="152"/>
                    </a:cubicBezTo>
                    <a:cubicBezTo>
                      <a:pt x="47" y="149"/>
                      <a:pt x="46" y="153"/>
                      <a:pt x="45" y="150"/>
                    </a:cubicBezTo>
                    <a:cubicBezTo>
                      <a:pt x="55" y="139"/>
                      <a:pt x="74" y="135"/>
                      <a:pt x="80" y="120"/>
                    </a:cubicBezTo>
                    <a:cubicBezTo>
                      <a:pt x="58" y="120"/>
                      <a:pt x="58" y="141"/>
                      <a:pt x="41" y="146"/>
                    </a:cubicBezTo>
                    <a:close/>
                    <a:moveTo>
                      <a:pt x="101" y="134"/>
                    </a:moveTo>
                    <a:cubicBezTo>
                      <a:pt x="101" y="134"/>
                      <a:pt x="101" y="134"/>
                      <a:pt x="101" y="134"/>
                    </a:cubicBezTo>
                    <a:cubicBezTo>
                      <a:pt x="98" y="136"/>
                      <a:pt x="93" y="141"/>
                      <a:pt x="89" y="141"/>
                    </a:cubicBezTo>
                    <a:cubicBezTo>
                      <a:pt x="89" y="141"/>
                      <a:pt x="89" y="138"/>
                      <a:pt x="87" y="139"/>
                    </a:cubicBezTo>
                    <a:cubicBezTo>
                      <a:pt x="82" y="141"/>
                      <a:pt x="79" y="145"/>
                      <a:pt x="75" y="149"/>
                    </a:cubicBezTo>
                    <a:cubicBezTo>
                      <a:pt x="72" y="146"/>
                      <a:pt x="67" y="151"/>
                      <a:pt x="66" y="155"/>
                    </a:cubicBezTo>
                    <a:cubicBezTo>
                      <a:pt x="77" y="153"/>
                      <a:pt x="81" y="143"/>
                      <a:pt x="91" y="144"/>
                    </a:cubicBezTo>
                    <a:cubicBezTo>
                      <a:pt x="83" y="154"/>
                      <a:pt x="68" y="156"/>
                      <a:pt x="63" y="168"/>
                    </a:cubicBezTo>
                    <a:cubicBezTo>
                      <a:pt x="68" y="166"/>
                      <a:pt x="63" y="174"/>
                      <a:pt x="66" y="173"/>
                    </a:cubicBezTo>
                    <a:cubicBezTo>
                      <a:pt x="75" y="164"/>
                      <a:pt x="86" y="158"/>
                      <a:pt x="96" y="150"/>
                    </a:cubicBezTo>
                    <a:cubicBezTo>
                      <a:pt x="94" y="150"/>
                      <a:pt x="94" y="149"/>
                      <a:pt x="93" y="148"/>
                    </a:cubicBezTo>
                    <a:cubicBezTo>
                      <a:pt x="97" y="144"/>
                      <a:pt x="107" y="143"/>
                      <a:pt x="103" y="136"/>
                    </a:cubicBezTo>
                    <a:cubicBezTo>
                      <a:pt x="111" y="132"/>
                      <a:pt x="118" y="128"/>
                      <a:pt x="121" y="120"/>
                    </a:cubicBezTo>
                    <a:cubicBezTo>
                      <a:pt x="112" y="121"/>
                      <a:pt x="107" y="129"/>
                      <a:pt x="101" y="134"/>
                    </a:cubicBezTo>
                    <a:close/>
                    <a:moveTo>
                      <a:pt x="156" y="130"/>
                    </a:moveTo>
                    <a:cubicBezTo>
                      <a:pt x="156" y="130"/>
                      <a:pt x="156" y="130"/>
                      <a:pt x="156" y="130"/>
                    </a:cubicBezTo>
                    <a:cubicBezTo>
                      <a:pt x="160" y="129"/>
                      <a:pt x="166" y="123"/>
                      <a:pt x="164" y="121"/>
                    </a:cubicBezTo>
                    <a:cubicBezTo>
                      <a:pt x="162" y="125"/>
                      <a:pt x="154" y="123"/>
                      <a:pt x="156" y="130"/>
                    </a:cubicBezTo>
                    <a:close/>
                    <a:moveTo>
                      <a:pt x="94" y="130"/>
                    </a:moveTo>
                    <a:cubicBezTo>
                      <a:pt x="94" y="130"/>
                      <a:pt x="94" y="130"/>
                      <a:pt x="94" y="130"/>
                    </a:cubicBezTo>
                    <a:cubicBezTo>
                      <a:pt x="98" y="130"/>
                      <a:pt x="106" y="127"/>
                      <a:pt x="102" y="124"/>
                    </a:cubicBezTo>
                    <a:cubicBezTo>
                      <a:pt x="99" y="126"/>
                      <a:pt x="96" y="126"/>
                      <a:pt x="94" y="130"/>
                    </a:cubicBezTo>
                    <a:close/>
                    <a:moveTo>
                      <a:pt x="168" y="145"/>
                    </a:moveTo>
                    <a:cubicBezTo>
                      <a:pt x="168" y="145"/>
                      <a:pt x="168" y="145"/>
                      <a:pt x="168" y="145"/>
                    </a:cubicBezTo>
                    <a:cubicBezTo>
                      <a:pt x="180" y="140"/>
                      <a:pt x="191" y="135"/>
                      <a:pt x="198" y="125"/>
                    </a:cubicBezTo>
                    <a:cubicBezTo>
                      <a:pt x="184" y="123"/>
                      <a:pt x="176" y="137"/>
                      <a:pt x="168" y="145"/>
                    </a:cubicBezTo>
                    <a:close/>
                    <a:moveTo>
                      <a:pt x="251" y="140"/>
                    </a:moveTo>
                    <a:cubicBezTo>
                      <a:pt x="251" y="140"/>
                      <a:pt x="251" y="140"/>
                      <a:pt x="251" y="140"/>
                    </a:cubicBezTo>
                    <a:cubicBezTo>
                      <a:pt x="248" y="143"/>
                      <a:pt x="240" y="148"/>
                      <a:pt x="245" y="153"/>
                    </a:cubicBezTo>
                    <a:cubicBezTo>
                      <a:pt x="254" y="144"/>
                      <a:pt x="264" y="136"/>
                      <a:pt x="273" y="126"/>
                    </a:cubicBezTo>
                    <a:cubicBezTo>
                      <a:pt x="264" y="129"/>
                      <a:pt x="257" y="134"/>
                      <a:pt x="251" y="140"/>
                    </a:cubicBezTo>
                    <a:close/>
                    <a:moveTo>
                      <a:pt x="266" y="124"/>
                    </a:moveTo>
                    <a:cubicBezTo>
                      <a:pt x="266" y="124"/>
                      <a:pt x="266" y="124"/>
                      <a:pt x="266" y="124"/>
                    </a:cubicBezTo>
                    <a:cubicBezTo>
                      <a:pt x="251" y="130"/>
                      <a:pt x="240" y="141"/>
                      <a:pt x="229" y="152"/>
                    </a:cubicBezTo>
                    <a:cubicBezTo>
                      <a:pt x="245" y="146"/>
                      <a:pt x="257" y="134"/>
                      <a:pt x="266" y="124"/>
                    </a:cubicBezTo>
                    <a:close/>
                    <a:moveTo>
                      <a:pt x="125" y="138"/>
                    </a:moveTo>
                    <a:cubicBezTo>
                      <a:pt x="125" y="138"/>
                      <a:pt x="125" y="138"/>
                      <a:pt x="125" y="138"/>
                    </a:cubicBezTo>
                    <a:cubicBezTo>
                      <a:pt x="132" y="137"/>
                      <a:pt x="136" y="134"/>
                      <a:pt x="140" y="131"/>
                    </a:cubicBezTo>
                    <a:cubicBezTo>
                      <a:pt x="135" y="126"/>
                      <a:pt x="128" y="133"/>
                      <a:pt x="125" y="138"/>
                    </a:cubicBezTo>
                    <a:close/>
                    <a:moveTo>
                      <a:pt x="70" y="135"/>
                    </a:moveTo>
                    <a:cubicBezTo>
                      <a:pt x="70" y="135"/>
                      <a:pt x="70" y="135"/>
                      <a:pt x="70" y="135"/>
                    </a:cubicBezTo>
                    <a:cubicBezTo>
                      <a:pt x="69" y="138"/>
                      <a:pt x="62" y="142"/>
                      <a:pt x="66" y="146"/>
                    </a:cubicBezTo>
                    <a:cubicBezTo>
                      <a:pt x="69" y="140"/>
                      <a:pt x="88" y="138"/>
                      <a:pt x="78" y="131"/>
                    </a:cubicBezTo>
                    <a:cubicBezTo>
                      <a:pt x="77" y="136"/>
                      <a:pt x="76" y="137"/>
                      <a:pt x="70" y="135"/>
                    </a:cubicBezTo>
                    <a:close/>
                    <a:moveTo>
                      <a:pt x="126" y="146"/>
                    </a:moveTo>
                    <a:cubicBezTo>
                      <a:pt x="126" y="146"/>
                      <a:pt x="126" y="146"/>
                      <a:pt x="126" y="146"/>
                    </a:cubicBezTo>
                    <a:cubicBezTo>
                      <a:pt x="136" y="143"/>
                      <a:pt x="145" y="139"/>
                      <a:pt x="150" y="131"/>
                    </a:cubicBezTo>
                    <a:cubicBezTo>
                      <a:pt x="142" y="136"/>
                      <a:pt x="130" y="137"/>
                      <a:pt x="126" y="146"/>
                    </a:cubicBezTo>
                    <a:close/>
                    <a:moveTo>
                      <a:pt x="27" y="139"/>
                    </a:moveTo>
                    <a:cubicBezTo>
                      <a:pt x="27" y="139"/>
                      <a:pt x="27" y="139"/>
                      <a:pt x="27" y="139"/>
                    </a:cubicBezTo>
                    <a:cubicBezTo>
                      <a:pt x="31" y="138"/>
                      <a:pt x="34" y="137"/>
                      <a:pt x="35" y="132"/>
                    </a:cubicBezTo>
                    <a:cubicBezTo>
                      <a:pt x="30" y="133"/>
                      <a:pt x="29" y="136"/>
                      <a:pt x="27" y="139"/>
                    </a:cubicBezTo>
                    <a:close/>
                    <a:moveTo>
                      <a:pt x="192" y="144"/>
                    </a:moveTo>
                    <a:cubicBezTo>
                      <a:pt x="192" y="144"/>
                      <a:pt x="192" y="144"/>
                      <a:pt x="192" y="144"/>
                    </a:cubicBezTo>
                    <a:cubicBezTo>
                      <a:pt x="198" y="143"/>
                      <a:pt x="206" y="138"/>
                      <a:pt x="204" y="134"/>
                    </a:cubicBezTo>
                    <a:cubicBezTo>
                      <a:pt x="199" y="137"/>
                      <a:pt x="193" y="138"/>
                      <a:pt x="192" y="144"/>
                    </a:cubicBezTo>
                    <a:close/>
                    <a:moveTo>
                      <a:pt x="212" y="140"/>
                    </a:moveTo>
                    <a:cubicBezTo>
                      <a:pt x="212" y="140"/>
                      <a:pt x="212" y="140"/>
                      <a:pt x="212" y="140"/>
                    </a:cubicBezTo>
                    <a:cubicBezTo>
                      <a:pt x="215" y="140"/>
                      <a:pt x="220" y="136"/>
                      <a:pt x="217" y="134"/>
                    </a:cubicBezTo>
                    <a:cubicBezTo>
                      <a:pt x="215" y="136"/>
                      <a:pt x="208" y="137"/>
                      <a:pt x="212" y="140"/>
                    </a:cubicBezTo>
                    <a:close/>
                    <a:moveTo>
                      <a:pt x="150" y="150"/>
                    </a:moveTo>
                    <a:cubicBezTo>
                      <a:pt x="150" y="150"/>
                      <a:pt x="150" y="150"/>
                      <a:pt x="150" y="150"/>
                    </a:cubicBezTo>
                    <a:cubicBezTo>
                      <a:pt x="148" y="147"/>
                      <a:pt x="141" y="153"/>
                      <a:pt x="144" y="155"/>
                    </a:cubicBezTo>
                    <a:cubicBezTo>
                      <a:pt x="157" y="153"/>
                      <a:pt x="164" y="145"/>
                      <a:pt x="171" y="136"/>
                    </a:cubicBezTo>
                    <a:cubicBezTo>
                      <a:pt x="162" y="139"/>
                      <a:pt x="156" y="144"/>
                      <a:pt x="150" y="150"/>
                    </a:cubicBezTo>
                    <a:close/>
                    <a:moveTo>
                      <a:pt x="257" y="149"/>
                    </a:moveTo>
                    <a:cubicBezTo>
                      <a:pt x="257" y="149"/>
                      <a:pt x="257" y="149"/>
                      <a:pt x="257" y="149"/>
                    </a:cubicBezTo>
                    <a:cubicBezTo>
                      <a:pt x="265" y="147"/>
                      <a:pt x="270" y="143"/>
                      <a:pt x="274" y="136"/>
                    </a:cubicBezTo>
                    <a:cubicBezTo>
                      <a:pt x="265" y="137"/>
                      <a:pt x="262" y="144"/>
                      <a:pt x="257" y="149"/>
                    </a:cubicBezTo>
                    <a:close/>
                    <a:moveTo>
                      <a:pt x="121" y="139"/>
                    </a:moveTo>
                    <a:cubicBezTo>
                      <a:pt x="121" y="139"/>
                      <a:pt x="121" y="139"/>
                      <a:pt x="121" y="139"/>
                    </a:cubicBezTo>
                    <a:cubicBezTo>
                      <a:pt x="113" y="137"/>
                      <a:pt x="101" y="147"/>
                      <a:pt x="100" y="152"/>
                    </a:cubicBezTo>
                    <a:cubicBezTo>
                      <a:pt x="105" y="146"/>
                      <a:pt x="117" y="146"/>
                      <a:pt x="121" y="139"/>
                    </a:cubicBezTo>
                    <a:close/>
                    <a:moveTo>
                      <a:pt x="66" y="177"/>
                    </a:moveTo>
                    <a:cubicBezTo>
                      <a:pt x="66" y="177"/>
                      <a:pt x="66" y="177"/>
                      <a:pt x="66" y="177"/>
                    </a:cubicBezTo>
                    <a:cubicBezTo>
                      <a:pt x="62" y="180"/>
                      <a:pt x="55" y="184"/>
                      <a:pt x="54" y="190"/>
                    </a:cubicBezTo>
                    <a:cubicBezTo>
                      <a:pt x="63" y="190"/>
                      <a:pt x="70" y="181"/>
                      <a:pt x="78" y="176"/>
                    </a:cubicBezTo>
                    <a:cubicBezTo>
                      <a:pt x="86" y="170"/>
                      <a:pt x="95" y="164"/>
                      <a:pt x="103" y="159"/>
                    </a:cubicBezTo>
                    <a:cubicBezTo>
                      <a:pt x="104" y="153"/>
                      <a:pt x="110" y="152"/>
                      <a:pt x="112" y="148"/>
                    </a:cubicBezTo>
                    <a:cubicBezTo>
                      <a:pt x="94" y="155"/>
                      <a:pt x="80" y="167"/>
                      <a:pt x="66" y="177"/>
                    </a:cubicBezTo>
                    <a:close/>
                    <a:moveTo>
                      <a:pt x="134" y="149"/>
                    </a:moveTo>
                    <a:cubicBezTo>
                      <a:pt x="134" y="149"/>
                      <a:pt x="134" y="149"/>
                      <a:pt x="134" y="149"/>
                    </a:cubicBezTo>
                    <a:cubicBezTo>
                      <a:pt x="140" y="150"/>
                      <a:pt x="141" y="146"/>
                      <a:pt x="144" y="144"/>
                    </a:cubicBezTo>
                    <a:cubicBezTo>
                      <a:pt x="149" y="144"/>
                      <a:pt x="154" y="144"/>
                      <a:pt x="154" y="139"/>
                    </a:cubicBezTo>
                    <a:cubicBezTo>
                      <a:pt x="145" y="140"/>
                      <a:pt x="139" y="142"/>
                      <a:pt x="134" y="149"/>
                    </a:cubicBezTo>
                    <a:close/>
                    <a:moveTo>
                      <a:pt x="203" y="144"/>
                    </a:moveTo>
                    <a:cubicBezTo>
                      <a:pt x="203" y="144"/>
                      <a:pt x="203" y="144"/>
                      <a:pt x="203" y="144"/>
                    </a:cubicBezTo>
                    <a:cubicBezTo>
                      <a:pt x="206" y="143"/>
                      <a:pt x="209" y="142"/>
                      <a:pt x="209" y="139"/>
                    </a:cubicBezTo>
                    <a:cubicBezTo>
                      <a:pt x="206" y="140"/>
                      <a:pt x="202" y="140"/>
                      <a:pt x="203" y="144"/>
                    </a:cubicBezTo>
                    <a:close/>
                    <a:moveTo>
                      <a:pt x="158" y="159"/>
                    </a:moveTo>
                    <a:cubicBezTo>
                      <a:pt x="158" y="159"/>
                      <a:pt x="158" y="159"/>
                      <a:pt x="158" y="159"/>
                    </a:cubicBezTo>
                    <a:cubicBezTo>
                      <a:pt x="169" y="154"/>
                      <a:pt x="185" y="154"/>
                      <a:pt x="189" y="141"/>
                    </a:cubicBezTo>
                    <a:cubicBezTo>
                      <a:pt x="177" y="148"/>
                      <a:pt x="167" y="149"/>
                      <a:pt x="158" y="159"/>
                    </a:cubicBezTo>
                    <a:close/>
                    <a:moveTo>
                      <a:pt x="17" y="152"/>
                    </a:moveTo>
                    <a:cubicBezTo>
                      <a:pt x="17" y="152"/>
                      <a:pt x="17" y="152"/>
                      <a:pt x="17" y="152"/>
                    </a:cubicBezTo>
                    <a:cubicBezTo>
                      <a:pt x="21" y="151"/>
                      <a:pt x="23" y="149"/>
                      <a:pt x="23" y="145"/>
                    </a:cubicBezTo>
                    <a:cubicBezTo>
                      <a:pt x="18" y="144"/>
                      <a:pt x="16" y="146"/>
                      <a:pt x="17" y="152"/>
                    </a:cubicBezTo>
                    <a:close/>
                    <a:moveTo>
                      <a:pt x="262" y="157"/>
                    </a:moveTo>
                    <a:cubicBezTo>
                      <a:pt x="262" y="157"/>
                      <a:pt x="262" y="157"/>
                      <a:pt x="262" y="157"/>
                    </a:cubicBezTo>
                    <a:cubicBezTo>
                      <a:pt x="269" y="155"/>
                      <a:pt x="272" y="151"/>
                      <a:pt x="274" y="145"/>
                    </a:cubicBezTo>
                    <a:cubicBezTo>
                      <a:pt x="267" y="146"/>
                      <a:pt x="265" y="151"/>
                      <a:pt x="262" y="157"/>
                    </a:cubicBezTo>
                    <a:close/>
                    <a:moveTo>
                      <a:pt x="271" y="158"/>
                    </a:moveTo>
                    <a:cubicBezTo>
                      <a:pt x="271" y="158"/>
                      <a:pt x="271" y="158"/>
                      <a:pt x="271" y="158"/>
                    </a:cubicBezTo>
                    <a:cubicBezTo>
                      <a:pt x="274" y="158"/>
                      <a:pt x="274" y="156"/>
                      <a:pt x="278" y="157"/>
                    </a:cubicBezTo>
                    <a:cubicBezTo>
                      <a:pt x="276" y="150"/>
                      <a:pt x="282" y="152"/>
                      <a:pt x="283" y="148"/>
                    </a:cubicBezTo>
                    <a:cubicBezTo>
                      <a:pt x="278" y="145"/>
                      <a:pt x="273" y="153"/>
                      <a:pt x="271" y="158"/>
                    </a:cubicBezTo>
                    <a:close/>
                    <a:moveTo>
                      <a:pt x="21" y="155"/>
                    </a:moveTo>
                    <a:cubicBezTo>
                      <a:pt x="21" y="155"/>
                      <a:pt x="21" y="155"/>
                      <a:pt x="21" y="155"/>
                    </a:cubicBezTo>
                    <a:cubicBezTo>
                      <a:pt x="25" y="156"/>
                      <a:pt x="25" y="152"/>
                      <a:pt x="30" y="153"/>
                    </a:cubicBezTo>
                    <a:cubicBezTo>
                      <a:pt x="30" y="151"/>
                      <a:pt x="30" y="149"/>
                      <a:pt x="30" y="148"/>
                    </a:cubicBezTo>
                    <a:cubicBezTo>
                      <a:pt x="26" y="150"/>
                      <a:pt x="21" y="150"/>
                      <a:pt x="21" y="155"/>
                    </a:cubicBezTo>
                    <a:close/>
                    <a:moveTo>
                      <a:pt x="126" y="162"/>
                    </a:moveTo>
                    <a:cubicBezTo>
                      <a:pt x="126" y="162"/>
                      <a:pt x="126" y="162"/>
                      <a:pt x="126" y="162"/>
                    </a:cubicBezTo>
                    <a:cubicBezTo>
                      <a:pt x="117" y="161"/>
                      <a:pt x="111" y="170"/>
                      <a:pt x="103" y="174"/>
                    </a:cubicBezTo>
                    <a:cubicBezTo>
                      <a:pt x="98" y="178"/>
                      <a:pt x="92" y="180"/>
                      <a:pt x="88" y="185"/>
                    </a:cubicBezTo>
                    <a:cubicBezTo>
                      <a:pt x="77" y="190"/>
                      <a:pt x="62" y="198"/>
                      <a:pt x="58" y="208"/>
                    </a:cubicBezTo>
                    <a:cubicBezTo>
                      <a:pt x="78" y="204"/>
                      <a:pt x="84" y="185"/>
                      <a:pt x="103" y="180"/>
                    </a:cubicBezTo>
                    <a:cubicBezTo>
                      <a:pt x="105" y="180"/>
                      <a:pt x="105" y="182"/>
                      <a:pt x="106" y="182"/>
                    </a:cubicBezTo>
                    <a:cubicBezTo>
                      <a:pt x="116" y="174"/>
                      <a:pt x="131" y="169"/>
                      <a:pt x="139" y="158"/>
                    </a:cubicBezTo>
                    <a:cubicBezTo>
                      <a:pt x="134" y="154"/>
                      <a:pt x="131" y="161"/>
                      <a:pt x="126" y="162"/>
                    </a:cubicBezTo>
                    <a:close/>
                    <a:moveTo>
                      <a:pt x="80" y="183"/>
                    </a:moveTo>
                    <a:cubicBezTo>
                      <a:pt x="80" y="183"/>
                      <a:pt x="80" y="183"/>
                      <a:pt x="80" y="183"/>
                    </a:cubicBezTo>
                    <a:cubicBezTo>
                      <a:pt x="92" y="176"/>
                      <a:pt x="104" y="168"/>
                      <a:pt x="116" y="160"/>
                    </a:cubicBezTo>
                    <a:cubicBezTo>
                      <a:pt x="116" y="165"/>
                      <a:pt x="117" y="161"/>
                      <a:pt x="120" y="162"/>
                    </a:cubicBezTo>
                    <a:cubicBezTo>
                      <a:pt x="122" y="157"/>
                      <a:pt x="130" y="158"/>
                      <a:pt x="131" y="152"/>
                    </a:cubicBezTo>
                    <a:cubicBezTo>
                      <a:pt x="127" y="149"/>
                      <a:pt x="124" y="156"/>
                      <a:pt x="120" y="158"/>
                    </a:cubicBezTo>
                    <a:cubicBezTo>
                      <a:pt x="120" y="156"/>
                      <a:pt x="120" y="154"/>
                      <a:pt x="117" y="154"/>
                    </a:cubicBezTo>
                    <a:cubicBezTo>
                      <a:pt x="97" y="164"/>
                      <a:pt x="80" y="179"/>
                      <a:pt x="63" y="191"/>
                    </a:cubicBezTo>
                    <a:cubicBezTo>
                      <a:pt x="57" y="195"/>
                      <a:pt x="47" y="198"/>
                      <a:pt x="46" y="206"/>
                    </a:cubicBezTo>
                    <a:cubicBezTo>
                      <a:pt x="60" y="202"/>
                      <a:pt x="69" y="191"/>
                      <a:pt x="80" y="183"/>
                    </a:cubicBezTo>
                    <a:close/>
                    <a:moveTo>
                      <a:pt x="212" y="167"/>
                    </a:moveTo>
                    <a:cubicBezTo>
                      <a:pt x="212" y="167"/>
                      <a:pt x="212" y="167"/>
                      <a:pt x="212" y="167"/>
                    </a:cubicBezTo>
                    <a:cubicBezTo>
                      <a:pt x="215" y="161"/>
                      <a:pt x="228" y="158"/>
                      <a:pt x="227" y="152"/>
                    </a:cubicBezTo>
                    <a:cubicBezTo>
                      <a:pt x="221" y="155"/>
                      <a:pt x="208" y="158"/>
                      <a:pt x="212" y="167"/>
                    </a:cubicBezTo>
                    <a:close/>
                    <a:moveTo>
                      <a:pt x="17" y="159"/>
                    </a:moveTo>
                    <a:cubicBezTo>
                      <a:pt x="17" y="159"/>
                      <a:pt x="17" y="159"/>
                      <a:pt x="17" y="159"/>
                    </a:cubicBezTo>
                    <a:cubicBezTo>
                      <a:pt x="17" y="163"/>
                      <a:pt x="17" y="167"/>
                      <a:pt x="17" y="171"/>
                    </a:cubicBezTo>
                    <a:cubicBezTo>
                      <a:pt x="24" y="170"/>
                      <a:pt x="22" y="160"/>
                      <a:pt x="26" y="157"/>
                    </a:cubicBezTo>
                    <a:cubicBezTo>
                      <a:pt x="22" y="157"/>
                      <a:pt x="20" y="158"/>
                      <a:pt x="17" y="159"/>
                    </a:cubicBezTo>
                    <a:close/>
                    <a:moveTo>
                      <a:pt x="41" y="174"/>
                    </a:moveTo>
                    <a:cubicBezTo>
                      <a:pt x="41" y="174"/>
                      <a:pt x="41" y="174"/>
                      <a:pt x="41" y="174"/>
                    </a:cubicBezTo>
                    <a:cubicBezTo>
                      <a:pt x="47" y="178"/>
                      <a:pt x="62" y="162"/>
                      <a:pt x="58" y="159"/>
                    </a:cubicBezTo>
                    <a:cubicBezTo>
                      <a:pt x="52" y="165"/>
                      <a:pt x="44" y="167"/>
                      <a:pt x="41" y="174"/>
                    </a:cubicBezTo>
                    <a:close/>
                    <a:moveTo>
                      <a:pt x="158" y="172"/>
                    </a:moveTo>
                    <a:cubicBezTo>
                      <a:pt x="158" y="172"/>
                      <a:pt x="158" y="172"/>
                      <a:pt x="158" y="172"/>
                    </a:cubicBezTo>
                    <a:cubicBezTo>
                      <a:pt x="157" y="168"/>
                      <a:pt x="167" y="164"/>
                      <a:pt x="170" y="159"/>
                    </a:cubicBezTo>
                    <a:cubicBezTo>
                      <a:pt x="154" y="162"/>
                      <a:pt x="143" y="169"/>
                      <a:pt x="134" y="178"/>
                    </a:cubicBezTo>
                    <a:cubicBezTo>
                      <a:pt x="138" y="177"/>
                      <a:pt x="143" y="176"/>
                      <a:pt x="140" y="181"/>
                    </a:cubicBezTo>
                    <a:cubicBezTo>
                      <a:pt x="146" y="177"/>
                      <a:pt x="158" y="171"/>
                      <a:pt x="158" y="172"/>
                    </a:cubicBezTo>
                    <a:close/>
                    <a:moveTo>
                      <a:pt x="162" y="172"/>
                    </a:moveTo>
                    <a:cubicBezTo>
                      <a:pt x="162" y="172"/>
                      <a:pt x="162" y="172"/>
                      <a:pt x="162" y="172"/>
                    </a:cubicBezTo>
                    <a:cubicBezTo>
                      <a:pt x="157" y="187"/>
                      <a:pt x="136" y="187"/>
                      <a:pt x="129" y="200"/>
                    </a:cubicBezTo>
                    <a:cubicBezTo>
                      <a:pt x="138" y="199"/>
                      <a:pt x="145" y="192"/>
                      <a:pt x="153" y="186"/>
                    </a:cubicBezTo>
                    <a:cubicBezTo>
                      <a:pt x="161" y="180"/>
                      <a:pt x="172" y="177"/>
                      <a:pt x="178" y="172"/>
                    </a:cubicBezTo>
                    <a:cubicBezTo>
                      <a:pt x="181" y="170"/>
                      <a:pt x="186" y="166"/>
                      <a:pt x="185" y="162"/>
                    </a:cubicBezTo>
                    <a:cubicBezTo>
                      <a:pt x="175" y="163"/>
                      <a:pt x="171" y="170"/>
                      <a:pt x="162" y="172"/>
                    </a:cubicBezTo>
                    <a:close/>
                    <a:moveTo>
                      <a:pt x="144" y="199"/>
                    </a:moveTo>
                    <a:cubicBezTo>
                      <a:pt x="144" y="199"/>
                      <a:pt x="144" y="199"/>
                      <a:pt x="144" y="199"/>
                    </a:cubicBezTo>
                    <a:cubicBezTo>
                      <a:pt x="159" y="195"/>
                      <a:pt x="168" y="179"/>
                      <a:pt x="181" y="178"/>
                    </a:cubicBezTo>
                    <a:cubicBezTo>
                      <a:pt x="176" y="187"/>
                      <a:pt x="162" y="187"/>
                      <a:pt x="158" y="197"/>
                    </a:cubicBezTo>
                    <a:cubicBezTo>
                      <a:pt x="173" y="194"/>
                      <a:pt x="183" y="181"/>
                      <a:pt x="192" y="173"/>
                    </a:cubicBezTo>
                    <a:cubicBezTo>
                      <a:pt x="196" y="170"/>
                      <a:pt x="202" y="169"/>
                      <a:pt x="204" y="164"/>
                    </a:cubicBezTo>
                    <a:cubicBezTo>
                      <a:pt x="204" y="163"/>
                      <a:pt x="204" y="162"/>
                      <a:pt x="203" y="162"/>
                    </a:cubicBezTo>
                    <a:cubicBezTo>
                      <a:pt x="183" y="174"/>
                      <a:pt x="159" y="182"/>
                      <a:pt x="144" y="199"/>
                    </a:cubicBezTo>
                    <a:close/>
                    <a:moveTo>
                      <a:pt x="33" y="169"/>
                    </a:moveTo>
                    <a:cubicBezTo>
                      <a:pt x="33" y="169"/>
                      <a:pt x="33" y="169"/>
                      <a:pt x="33" y="169"/>
                    </a:cubicBezTo>
                    <a:cubicBezTo>
                      <a:pt x="38" y="169"/>
                      <a:pt x="41" y="166"/>
                      <a:pt x="44" y="163"/>
                    </a:cubicBezTo>
                    <a:cubicBezTo>
                      <a:pt x="38" y="163"/>
                      <a:pt x="36" y="166"/>
                      <a:pt x="33" y="169"/>
                    </a:cubicBezTo>
                    <a:close/>
                    <a:moveTo>
                      <a:pt x="265" y="171"/>
                    </a:moveTo>
                    <a:cubicBezTo>
                      <a:pt x="265" y="171"/>
                      <a:pt x="265" y="171"/>
                      <a:pt x="265" y="171"/>
                    </a:cubicBezTo>
                    <a:cubicBezTo>
                      <a:pt x="267" y="169"/>
                      <a:pt x="271" y="164"/>
                      <a:pt x="269" y="163"/>
                    </a:cubicBezTo>
                    <a:cubicBezTo>
                      <a:pt x="268" y="166"/>
                      <a:pt x="260" y="167"/>
                      <a:pt x="265" y="171"/>
                    </a:cubicBezTo>
                    <a:close/>
                    <a:moveTo>
                      <a:pt x="136" y="164"/>
                    </a:moveTo>
                    <a:cubicBezTo>
                      <a:pt x="136" y="164"/>
                      <a:pt x="136" y="164"/>
                      <a:pt x="136" y="164"/>
                    </a:cubicBezTo>
                    <a:cubicBezTo>
                      <a:pt x="120" y="180"/>
                      <a:pt x="98" y="188"/>
                      <a:pt x="83" y="205"/>
                    </a:cubicBezTo>
                    <a:cubicBezTo>
                      <a:pt x="93" y="206"/>
                      <a:pt x="98" y="198"/>
                      <a:pt x="105" y="192"/>
                    </a:cubicBezTo>
                    <a:cubicBezTo>
                      <a:pt x="113" y="185"/>
                      <a:pt x="122" y="180"/>
                      <a:pt x="130" y="174"/>
                    </a:cubicBezTo>
                    <a:cubicBezTo>
                      <a:pt x="134" y="172"/>
                      <a:pt x="141" y="170"/>
                      <a:pt x="142" y="164"/>
                    </a:cubicBezTo>
                    <a:cubicBezTo>
                      <a:pt x="140" y="164"/>
                      <a:pt x="138" y="164"/>
                      <a:pt x="136" y="164"/>
                    </a:cubicBezTo>
                    <a:close/>
                    <a:moveTo>
                      <a:pt x="231" y="171"/>
                    </a:moveTo>
                    <a:cubicBezTo>
                      <a:pt x="231" y="171"/>
                      <a:pt x="231" y="171"/>
                      <a:pt x="231" y="171"/>
                    </a:cubicBezTo>
                    <a:cubicBezTo>
                      <a:pt x="229" y="165"/>
                      <a:pt x="223" y="170"/>
                      <a:pt x="220" y="168"/>
                    </a:cubicBezTo>
                    <a:cubicBezTo>
                      <a:pt x="215" y="174"/>
                      <a:pt x="204" y="167"/>
                      <a:pt x="203" y="177"/>
                    </a:cubicBezTo>
                    <a:cubicBezTo>
                      <a:pt x="207" y="176"/>
                      <a:pt x="213" y="175"/>
                      <a:pt x="218" y="174"/>
                    </a:cubicBezTo>
                    <a:cubicBezTo>
                      <a:pt x="228" y="173"/>
                      <a:pt x="240" y="175"/>
                      <a:pt x="245" y="169"/>
                    </a:cubicBezTo>
                    <a:cubicBezTo>
                      <a:pt x="240" y="165"/>
                      <a:pt x="235" y="168"/>
                      <a:pt x="231" y="171"/>
                    </a:cubicBezTo>
                    <a:close/>
                    <a:moveTo>
                      <a:pt x="279" y="181"/>
                    </a:moveTo>
                    <a:cubicBezTo>
                      <a:pt x="279" y="181"/>
                      <a:pt x="279" y="181"/>
                      <a:pt x="279" y="181"/>
                    </a:cubicBezTo>
                    <a:cubicBezTo>
                      <a:pt x="280" y="178"/>
                      <a:pt x="284" y="171"/>
                      <a:pt x="281" y="168"/>
                    </a:cubicBezTo>
                    <a:cubicBezTo>
                      <a:pt x="280" y="171"/>
                      <a:pt x="275" y="177"/>
                      <a:pt x="279" y="181"/>
                    </a:cubicBezTo>
                    <a:close/>
                    <a:moveTo>
                      <a:pt x="18" y="178"/>
                    </a:moveTo>
                    <a:cubicBezTo>
                      <a:pt x="18" y="178"/>
                      <a:pt x="18" y="178"/>
                      <a:pt x="18" y="178"/>
                    </a:cubicBezTo>
                    <a:cubicBezTo>
                      <a:pt x="19" y="178"/>
                      <a:pt x="19" y="171"/>
                      <a:pt x="17" y="176"/>
                    </a:cubicBezTo>
                    <a:cubicBezTo>
                      <a:pt x="17" y="176"/>
                      <a:pt x="17" y="178"/>
                      <a:pt x="18" y="178"/>
                    </a:cubicBezTo>
                    <a:close/>
                    <a:moveTo>
                      <a:pt x="21" y="180"/>
                    </a:moveTo>
                    <a:cubicBezTo>
                      <a:pt x="21" y="180"/>
                      <a:pt x="21" y="180"/>
                      <a:pt x="21" y="180"/>
                    </a:cubicBezTo>
                    <a:cubicBezTo>
                      <a:pt x="25" y="181"/>
                      <a:pt x="28" y="176"/>
                      <a:pt x="24" y="174"/>
                    </a:cubicBezTo>
                    <a:cubicBezTo>
                      <a:pt x="24" y="177"/>
                      <a:pt x="20" y="175"/>
                      <a:pt x="21" y="180"/>
                    </a:cubicBezTo>
                    <a:close/>
                    <a:moveTo>
                      <a:pt x="201" y="183"/>
                    </a:moveTo>
                    <a:cubicBezTo>
                      <a:pt x="201" y="183"/>
                      <a:pt x="201" y="183"/>
                      <a:pt x="201" y="183"/>
                    </a:cubicBezTo>
                    <a:cubicBezTo>
                      <a:pt x="199" y="188"/>
                      <a:pt x="200" y="195"/>
                      <a:pt x="204" y="197"/>
                    </a:cubicBezTo>
                    <a:cubicBezTo>
                      <a:pt x="225" y="195"/>
                      <a:pt x="236" y="196"/>
                      <a:pt x="259" y="195"/>
                    </a:cubicBezTo>
                    <a:cubicBezTo>
                      <a:pt x="260" y="189"/>
                      <a:pt x="263" y="180"/>
                      <a:pt x="259" y="176"/>
                    </a:cubicBezTo>
                    <a:cubicBezTo>
                      <a:pt x="239" y="178"/>
                      <a:pt x="217" y="178"/>
                      <a:pt x="201" y="183"/>
                    </a:cubicBezTo>
                    <a:close/>
                    <a:moveTo>
                      <a:pt x="40" y="186"/>
                    </a:moveTo>
                    <a:cubicBezTo>
                      <a:pt x="40" y="186"/>
                      <a:pt x="40" y="186"/>
                      <a:pt x="40" y="186"/>
                    </a:cubicBezTo>
                    <a:cubicBezTo>
                      <a:pt x="44" y="186"/>
                      <a:pt x="45" y="182"/>
                      <a:pt x="46" y="180"/>
                    </a:cubicBezTo>
                    <a:cubicBezTo>
                      <a:pt x="43" y="181"/>
                      <a:pt x="39" y="181"/>
                      <a:pt x="40" y="186"/>
                    </a:cubicBezTo>
                    <a:close/>
                    <a:moveTo>
                      <a:pt x="111" y="202"/>
                    </a:moveTo>
                    <a:cubicBezTo>
                      <a:pt x="111" y="202"/>
                      <a:pt x="111" y="202"/>
                      <a:pt x="111" y="202"/>
                    </a:cubicBezTo>
                    <a:cubicBezTo>
                      <a:pt x="119" y="201"/>
                      <a:pt x="139" y="194"/>
                      <a:pt x="136" y="182"/>
                    </a:cubicBezTo>
                    <a:cubicBezTo>
                      <a:pt x="129" y="190"/>
                      <a:pt x="116" y="193"/>
                      <a:pt x="111" y="202"/>
                    </a:cubicBezTo>
                    <a:close/>
                    <a:moveTo>
                      <a:pt x="42" y="192"/>
                    </a:moveTo>
                    <a:cubicBezTo>
                      <a:pt x="42" y="192"/>
                      <a:pt x="42" y="192"/>
                      <a:pt x="42" y="192"/>
                    </a:cubicBezTo>
                    <a:cubicBezTo>
                      <a:pt x="43" y="190"/>
                      <a:pt x="47" y="191"/>
                      <a:pt x="46" y="187"/>
                    </a:cubicBezTo>
                    <a:cubicBezTo>
                      <a:pt x="42" y="186"/>
                      <a:pt x="39" y="191"/>
                      <a:pt x="42" y="192"/>
                    </a:cubicBezTo>
                    <a:close/>
                    <a:moveTo>
                      <a:pt x="172" y="196"/>
                    </a:moveTo>
                    <a:cubicBezTo>
                      <a:pt x="172" y="196"/>
                      <a:pt x="172" y="196"/>
                      <a:pt x="172" y="196"/>
                    </a:cubicBezTo>
                    <a:cubicBezTo>
                      <a:pt x="177" y="195"/>
                      <a:pt x="182" y="194"/>
                      <a:pt x="182" y="188"/>
                    </a:cubicBezTo>
                    <a:cubicBezTo>
                      <a:pt x="177" y="190"/>
                      <a:pt x="173" y="191"/>
                      <a:pt x="172" y="196"/>
                    </a:cubicBezTo>
                    <a:close/>
                    <a:moveTo>
                      <a:pt x="44" y="197"/>
                    </a:moveTo>
                    <a:cubicBezTo>
                      <a:pt x="44" y="197"/>
                      <a:pt x="44" y="197"/>
                      <a:pt x="44" y="197"/>
                    </a:cubicBezTo>
                    <a:cubicBezTo>
                      <a:pt x="48" y="196"/>
                      <a:pt x="52" y="195"/>
                      <a:pt x="51" y="190"/>
                    </a:cubicBezTo>
                    <a:cubicBezTo>
                      <a:pt x="46" y="190"/>
                      <a:pt x="44" y="192"/>
                      <a:pt x="44" y="197"/>
                    </a:cubicBezTo>
                    <a:close/>
                    <a:moveTo>
                      <a:pt x="101" y="201"/>
                    </a:moveTo>
                    <a:cubicBezTo>
                      <a:pt x="101" y="201"/>
                      <a:pt x="101" y="201"/>
                      <a:pt x="101" y="201"/>
                    </a:cubicBezTo>
                    <a:cubicBezTo>
                      <a:pt x="108" y="199"/>
                      <a:pt x="115" y="196"/>
                      <a:pt x="117" y="190"/>
                    </a:cubicBezTo>
                    <a:cubicBezTo>
                      <a:pt x="111" y="193"/>
                      <a:pt x="105" y="196"/>
                      <a:pt x="101" y="201"/>
                    </a:cubicBezTo>
                    <a:close/>
                    <a:moveTo>
                      <a:pt x="191" y="197"/>
                    </a:moveTo>
                    <a:cubicBezTo>
                      <a:pt x="191" y="197"/>
                      <a:pt x="191" y="197"/>
                      <a:pt x="191" y="197"/>
                    </a:cubicBezTo>
                    <a:cubicBezTo>
                      <a:pt x="192" y="203"/>
                      <a:pt x="198" y="190"/>
                      <a:pt x="192" y="196"/>
                    </a:cubicBezTo>
                    <a:cubicBezTo>
                      <a:pt x="192" y="197"/>
                      <a:pt x="191" y="196"/>
                      <a:pt x="191" y="197"/>
                    </a:cubicBezTo>
                    <a:close/>
                    <a:moveTo>
                      <a:pt x="168" y="200"/>
                    </a:moveTo>
                    <a:cubicBezTo>
                      <a:pt x="168" y="200"/>
                      <a:pt x="168" y="200"/>
                      <a:pt x="168" y="200"/>
                    </a:cubicBezTo>
                    <a:cubicBezTo>
                      <a:pt x="163" y="200"/>
                      <a:pt x="159" y="198"/>
                      <a:pt x="156" y="201"/>
                    </a:cubicBezTo>
                    <a:cubicBezTo>
                      <a:pt x="152" y="202"/>
                      <a:pt x="153" y="198"/>
                      <a:pt x="149" y="199"/>
                    </a:cubicBezTo>
                    <a:cubicBezTo>
                      <a:pt x="148" y="202"/>
                      <a:pt x="144" y="201"/>
                      <a:pt x="142" y="202"/>
                    </a:cubicBezTo>
                    <a:cubicBezTo>
                      <a:pt x="138" y="203"/>
                      <a:pt x="139" y="199"/>
                      <a:pt x="135" y="200"/>
                    </a:cubicBezTo>
                    <a:cubicBezTo>
                      <a:pt x="127" y="208"/>
                      <a:pt x="118" y="200"/>
                      <a:pt x="108" y="208"/>
                    </a:cubicBezTo>
                    <a:cubicBezTo>
                      <a:pt x="105" y="203"/>
                      <a:pt x="92" y="204"/>
                      <a:pt x="89" y="209"/>
                    </a:cubicBezTo>
                    <a:cubicBezTo>
                      <a:pt x="125" y="209"/>
                      <a:pt x="154" y="204"/>
                      <a:pt x="185" y="200"/>
                    </a:cubicBezTo>
                    <a:cubicBezTo>
                      <a:pt x="183" y="194"/>
                      <a:pt x="174" y="200"/>
                      <a:pt x="168" y="200"/>
                    </a:cubicBezTo>
                    <a:close/>
                    <a:moveTo>
                      <a:pt x="27" y="202"/>
                    </a:moveTo>
                    <a:cubicBezTo>
                      <a:pt x="27" y="202"/>
                      <a:pt x="27" y="202"/>
                      <a:pt x="27" y="202"/>
                    </a:cubicBezTo>
                    <a:cubicBezTo>
                      <a:pt x="28" y="202"/>
                      <a:pt x="29" y="202"/>
                      <a:pt x="30" y="202"/>
                    </a:cubicBezTo>
                    <a:cubicBezTo>
                      <a:pt x="30" y="201"/>
                      <a:pt x="31" y="201"/>
                      <a:pt x="31" y="199"/>
                    </a:cubicBezTo>
                    <a:cubicBezTo>
                      <a:pt x="30" y="199"/>
                      <a:pt x="28" y="199"/>
                      <a:pt x="27" y="199"/>
                    </a:cubicBezTo>
                    <a:cubicBezTo>
                      <a:pt x="27" y="200"/>
                      <a:pt x="27" y="201"/>
                      <a:pt x="27" y="202"/>
                    </a:cubicBezTo>
                    <a:close/>
                    <a:moveTo>
                      <a:pt x="32" y="206"/>
                    </a:moveTo>
                    <a:cubicBezTo>
                      <a:pt x="32" y="206"/>
                      <a:pt x="32" y="206"/>
                      <a:pt x="32" y="206"/>
                    </a:cubicBezTo>
                    <a:cubicBezTo>
                      <a:pt x="37" y="205"/>
                      <a:pt x="42" y="211"/>
                      <a:pt x="42" y="204"/>
                    </a:cubicBezTo>
                    <a:cubicBezTo>
                      <a:pt x="38" y="205"/>
                      <a:pt x="36" y="203"/>
                      <a:pt x="33" y="201"/>
                    </a:cubicBezTo>
                    <a:cubicBezTo>
                      <a:pt x="33" y="203"/>
                      <a:pt x="32" y="204"/>
                      <a:pt x="32"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
          <p:nvSpPr>
            <p:cNvPr id="29" name="椭圆 28"/>
            <p:cNvSpPr/>
            <p:nvPr/>
          </p:nvSpPr>
          <p:spPr>
            <a:xfrm>
              <a:off x="1985080" y="2600293"/>
              <a:ext cx="699726" cy="699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20558B"/>
                  </a:solidFill>
                  <a:cs typeface="+mn-ea"/>
                  <a:sym typeface="+mn-lt"/>
                </a:rPr>
                <a:t>02</a:t>
              </a:r>
              <a:endParaRPr lang="zh-CN" altLang="en-US" sz="2000" dirty="0">
                <a:solidFill>
                  <a:srgbClr val="20558B"/>
                </a:solidFill>
                <a:cs typeface="+mn-ea"/>
                <a:sym typeface="+mn-lt"/>
              </a:endParaRPr>
            </a:p>
          </p:txBody>
        </p:sp>
      </p:grpSp>
      <p:grpSp>
        <p:nvGrpSpPr>
          <p:cNvPr id="37" name="组合 36"/>
          <p:cNvGrpSpPr/>
          <p:nvPr/>
        </p:nvGrpSpPr>
        <p:grpSpPr>
          <a:xfrm>
            <a:off x="6429298" y="2287801"/>
            <a:ext cx="1749502" cy="1324710"/>
            <a:chOff x="1476298" y="2287801"/>
            <a:chExt cx="1749502" cy="1324710"/>
          </a:xfrm>
        </p:grpSpPr>
        <p:grpSp>
          <p:nvGrpSpPr>
            <p:cNvPr id="38" name="Group 28"/>
            <p:cNvGrpSpPr>
              <a:grpSpLocks noChangeAspect="1"/>
            </p:cNvGrpSpPr>
            <p:nvPr/>
          </p:nvGrpSpPr>
          <p:grpSpPr bwMode="auto">
            <a:xfrm>
              <a:off x="1476298" y="2287801"/>
              <a:ext cx="1749502" cy="1324710"/>
              <a:chOff x="3407" y="1835"/>
              <a:chExt cx="869" cy="658"/>
            </a:xfrm>
            <a:solidFill>
              <a:srgbClr val="20558B"/>
            </a:solidFill>
          </p:grpSpPr>
          <p:sp>
            <p:nvSpPr>
              <p:cNvPr id="40" name="Freeform 29"/>
              <p:cNvSpPr>
                <a:spLocks noEditPoints="1"/>
              </p:cNvSpPr>
              <p:nvPr/>
            </p:nvSpPr>
            <p:spPr bwMode="auto">
              <a:xfrm>
                <a:off x="3407" y="1835"/>
                <a:ext cx="869" cy="658"/>
              </a:xfrm>
              <a:custGeom>
                <a:avLst/>
                <a:gdLst>
                  <a:gd name="T0" fmla="*/ 244 w 323"/>
                  <a:gd name="T1" fmla="*/ 0 h 244"/>
                  <a:gd name="T2" fmla="*/ 302 w 323"/>
                  <a:gd name="T3" fmla="*/ 22 h 244"/>
                  <a:gd name="T4" fmla="*/ 307 w 323"/>
                  <a:gd name="T5" fmla="*/ 54 h 244"/>
                  <a:gd name="T6" fmla="*/ 316 w 323"/>
                  <a:gd name="T7" fmla="*/ 111 h 244"/>
                  <a:gd name="T8" fmla="*/ 308 w 323"/>
                  <a:gd name="T9" fmla="*/ 217 h 244"/>
                  <a:gd name="T10" fmla="*/ 284 w 323"/>
                  <a:gd name="T11" fmla="*/ 238 h 244"/>
                  <a:gd name="T12" fmla="*/ 222 w 323"/>
                  <a:gd name="T13" fmla="*/ 235 h 244"/>
                  <a:gd name="T14" fmla="*/ 191 w 323"/>
                  <a:gd name="T15" fmla="*/ 236 h 244"/>
                  <a:gd name="T16" fmla="*/ 50 w 323"/>
                  <a:gd name="T17" fmla="*/ 241 h 244"/>
                  <a:gd name="T18" fmla="*/ 6 w 323"/>
                  <a:gd name="T19" fmla="*/ 224 h 244"/>
                  <a:gd name="T20" fmla="*/ 3 w 323"/>
                  <a:gd name="T21" fmla="*/ 173 h 244"/>
                  <a:gd name="T22" fmla="*/ 4 w 323"/>
                  <a:gd name="T23" fmla="*/ 67 h 244"/>
                  <a:gd name="T24" fmla="*/ 11 w 323"/>
                  <a:gd name="T25" fmla="*/ 23 h 244"/>
                  <a:gd name="T26" fmla="*/ 65 w 323"/>
                  <a:gd name="T27" fmla="*/ 8 h 244"/>
                  <a:gd name="T28" fmla="*/ 185 w 323"/>
                  <a:gd name="T29" fmla="*/ 6 h 244"/>
                  <a:gd name="T30" fmla="*/ 216 w 323"/>
                  <a:gd name="T31" fmla="*/ 2 h 244"/>
                  <a:gd name="T32" fmla="*/ 244 w 323"/>
                  <a:gd name="T33" fmla="*/ 0 h 244"/>
                  <a:gd name="T34" fmla="*/ 161 w 323"/>
                  <a:gd name="T35" fmla="*/ 9 h 244"/>
                  <a:gd name="T36" fmla="*/ 161 w 323"/>
                  <a:gd name="T37" fmla="*/ 9 h 244"/>
                  <a:gd name="T38" fmla="*/ 53 w 323"/>
                  <a:gd name="T39" fmla="*/ 16 h 244"/>
                  <a:gd name="T40" fmla="*/ 16 w 323"/>
                  <a:gd name="T41" fmla="*/ 27 h 244"/>
                  <a:gd name="T42" fmla="*/ 9 w 323"/>
                  <a:gd name="T43" fmla="*/ 73 h 244"/>
                  <a:gd name="T44" fmla="*/ 9 w 323"/>
                  <a:gd name="T45" fmla="*/ 175 h 244"/>
                  <a:gd name="T46" fmla="*/ 13 w 323"/>
                  <a:gd name="T47" fmla="*/ 222 h 244"/>
                  <a:gd name="T48" fmla="*/ 83 w 323"/>
                  <a:gd name="T49" fmla="*/ 238 h 244"/>
                  <a:gd name="T50" fmla="*/ 232 w 323"/>
                  <a:gd name="T51" fmla="*/ 229 h 244"/>
                  <a:gd name="T52" fmla="*/ 280 w 323"/>
                  <a:gd name="T53" fmla="*/ 233 h 244"/>
                  <a:gd name="T54" fmla="*/ 312 w 323"/>
                  <a:gd name="T55" fmla="*/ 134 h 244"/>
                  <a:gd name="T56" fmla="*/ 310 w 323"/>
                  <a:gd name="T57" fmla="*/ 93 h 244"/>
                  <a:gd name="T58" fmla="*/ 301 w 323"/>
                  <a:gd name="T59" fmla="*/ 55 h 244"/>
                  <a:gd name="T60" fmla="*/ 296 w 323"/>
                  <a:gd name="T61" fmla="*/ 23 h 244"/>
                  <a:gd name="T62" fmla="*/ 222 w 323"/>
                  <a:gd name="T63" fmla="*/ 7 h 244"/>
                  <a:gd name="T64" fmla="*/ 161 w 323"/>
                  <a:gd name="T65" fmla="*/ 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3" h="244">
                    <a:moveTo>
                      <a:pt x="244" y="0"/>
                    </a:moveTo>
                    <a:cubicBezTo>
                      <a:pt x="261" y="1"/>
                      <a:pt x="293" y="7"/>
                      <a:pt x="302" y="22"/>
                    </a:cubicBezTo>
                    <a:cubicBezTo>
                      <a:pt x="305" y="28"/>
                      <a:pt x="306" y="46"/>
                      <a:pt x="307" y="54"/>
                    </a:cubicBezTo>
                    <a:cubicBezTo>
                      <a:pt x="309" y="69"/>
                      <a:pt x="315" y="88"/>
                      <a:pt x="316" y="111"/>
                    </a:cubicBezTo>
                    <a:cubicBezTo>
                      <a:pt x="319" y="149"/>
                      <a:pt x="323" y="191"/>
                      <a:pt x="308" y="217"/>
                    </a:cubicBezTo>
                    <a:cubicBezTo>
                      <a:pt x="304" y="224"/>
                      <a:pt x="294" y="235"/>
                      <a:pt x="284" y="238"/>
                    </a:cubicBezTo>
                    <a:cubicBezTo>
                      <a:pt x="266" y="244"/>
                      <a:pt x="240" y="235"/>
                      <a:pt x="222" y="235"/>
                    </a:cubicBezTo>
                    <a:cubicBezTo>
                      <a:pt x="212" y="234"/>
                      <a:pt x="202" y="235"/>
                      <a:pt x="191" y="236"/>
                    </a:cubicBezTo>
                    <a:cubicBezTo>
                      <a:pt x="146" y="237"/>
                      <a:pt x="101" y="244"/>
                      <a:pt x="50" y="241"/>
                    </a:cubicBezTo>
                    <a:cubicBezTo>
                      <a:pt x="30" y="239"/>
                      <a:pt x="12" y="237"/>
                      <a:pt x="6" y="224"/>
                    </a:cubicBezTo>
                    <a:cubicBezTo>
                      <a:pt x="0" y="214"/>
                      <a:pt x="3" y="187"/>
                      <a:pt x="3" y="173"/>
                    </a:cubicBezTo>
                    <a:cubicBezTo>
                      <a:pt x="3" y="133"/>
                      <a:pt x="4" y="104"/>
                      <a:pt x="4" y="67"/>
                    </a:cubicBezTo>
                    <a:cubicBezTo>
                      <a:pt x="4" y="50"/>
                      <a:pt x="3" y="32"/>
                      <a:pt x="11" y="23"/>
                    </a:cubicBezTo>
                    <a:cubicBezTo>
                      <a:pt x="19" y="15"/>
                      <a:pt x="46" y="10"/>
                      <a:pt x="65" y="8"/>
                    </a:cubicBezTo>
                    <a:cubicBezTo>
                      <a:pt x="109" y="3"/>
                      <a:pt x="149" y="7"/>
                      <a:pt x="185" y="6"/>
                    </a:cubicBezTo>
                    <a:cubicBezTo>
                      <a:pt x="196" y="5"/>
                      <a:pt x="206" y="3"/>
                      <a:pt x="216" y="2"/>
                    </a:cubicBezTo>
                    <a:cubicBezTo>
                      <a:pt x="225" y="1"/>
                      <a:pt x="233" y="0"/>
                      <a:pt x="244" y="0"/>
                    </a:cubicBezTo>
                    <a:close/>
                    <a:moveTo>
                      <a:pt x="161" y="9"/>
                    </a:moveTo>
                    <a:cubicBezTo>
                      <a:pt x="161" y="9"/>
                      <a:pt x="161" y="9"/>
                      <a:pt x="161" y="9"/>
                    </a:cubicBezTo>
                    <a:cubicBezTo>
                      <a:pt x="124" y="9"/>
                      <a:pt x="87" y="10"/>
                      <a:pt x="53" y="16"/>
                    </a:cubicBezTo>
                    <a:cubicBezTo>
                      <a:pt x="41" y="18"/>
                      <a:pt x="22" y="21"/>
                      <a:pt x="16" y="27"/>
                    </a:cubicBezTo>
                    <a:cubicBezTo>
                      <a:pt x="8" y="36"/>
                      <a:pt x="9" y="52"/>
                      <a:pt x="9" y="73"/>
                    </a:cubicBezTo>
                    <a:cubicBezTo>
                      <a:pt x="9" y="114"/>
                      <a:pt x="9" y="141"/>
                      <a:pt x="9" y="175"/>
                    </a:cubicBezTo>
                    <a:cubicBezTo>
                      <a:pt x="10" y="194"/>
                      <a:pt x="7" y="214"/>
                      <a:pt x="13" y="222"/>
                    </a:cubicBezTo>
                    <a:cubicBezTo>
                      <a:pt x="24" y="235"/>
                      <a:pt x="55" y="238"/>
                      <a:pt x="83" y="238"/>
                    </a:cubicBezTo>
                    <a:cubicBezTo>
                      <a:pt x="132" y="238"/>
                      <a:pt x="190" y="227"/>
                      <a:pt x="232" y="229"/>
                    </a:cubicBezTo>
                    <a:cubicBezTo>
                      <a:pt x="251" y="230"/>
                      <a:pt x="269" y="236"/>
                      <a:pt x="280" y="233"/>
                    </a:cubicBezTo>
                    <a:cubicBezTo>
                      <a:pt x="314" y="225"/>
                      <a:pt x="314" y="176"/>
                      <a:pt x="312" y="134"/>
                    </a:cubicBezTo>
                    <a:cubicBezTo>
                      <a:pt x="312" y="120"/>
                      <a:pt x="312" y="106"/>
                      <a:pt x="310" y="93"/>
                    </a:cubicBezTo>
                    <a:cubicBezTo>
                      <a:pt x="308" y="80"/>
                      <a:pt x="303" y="67"/>
                      <a:pt x="301" y="55"/>
                    </a:cubicBezTo>
                    <a:cubicBezTo>
                      <a:pt x="299" y="42"/>
                      <a:pt x="301" y="31"/>
                      <a:pt x="296" y="23"/>
                    </a:cubicBezTo>
                    <a:cubicBezTo>
                      <a:pt x="285" y="6"/>
                      <a:pt x="250" y="5"/>
                      <a:pt x="222" y="7"/>
                    </a:cubicBezTo>
                    <a:cubicBezTo>
                      <a:pt x="202" y="8"/>
                      <a:pt x="182" y="10"/>
                      <a:pt x="16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1" name="Freeform 30"/>
              <p:cNvSpPr>
                <a:spLocks noEditPoints="1"/>
              </p:cNvSpPr>
              <p:nvPr/>
            </p:nvSpPr>
            <p:spPr bwMode="auto">
              <a:xfrm>
                <a:off x="3442" y="1870"/>
                <a:ext cx="783" cy="578"/>
              </a:xfrm>
              <a:custGeom>
                <a:avLst/>
                <a:gdLst>
                  <a:gd name="T0" fmla="*/ 283 w 291"/>
                  <a:gd name="T1" fmla="*/ 41 h 214"/>
                  <a:gd name="T2" fmla="*/ 209 w 291"/>
                  <a:gd name="T3" fmla="*/ 22 h 214"/>
                  <a:gd name="T4" fmla="*/ 247 w 291"/>
                  <a:gd name="T5" fmla="*/ 17 h 214"/>
                  <a:gd name="T6" fmla="*/ 112 w 291"/>
                  <a:gd name="T7" fmla="*/ 37 h 214"/>
                  <a:gd name="T8" fmla="*/ 114 w 291"/>
                  <a:gd name="T9" fmla="*/ 17 h 214"/>
                  <a:gd name="T10" fmla="*/ 269 w 291"/>
                  <a:gd name="T11" fmla="*/ 17 h 214"/>
                  <a:gd name="T12" fmla="*/ 54 w 291"/>
                  <a:gd name="T13" fmla="*/ 22 h 214"/>
                  <a:gd name="T14" fmla="*/ 116 w 291"/>
                  <a:gd name="T15" fmla="*/ 19 h 214"/>
                  <a:gd name="T16" fmla="*/ 133 w 291"/>
                  <a:gd name="T17" fmla="*/ 50 h 214"/>
                  <a:gd name="T18" fmla="*/ 269 w 291"/>
                  <a:gd name="T19" fmla="*/ 22 h 214"/>
                  <a:gd name="T20" fmla="*/ 130 w 291"/>
                  <a:gd name="T21" fmla="*/ 38 h 214"/>
                  <a:gd name="T22" fmla="*/ 31 w 291"/>
                  <a:gd name="T23" fmla="*/ 37 h 214"/>
                  <a:gd name="T24" fmla="*/ 61 w 291"/>
                  <a:gd name="T25" fmla="*/ 42 h 214"/>
                  <a:gd name="T26" fmla="*/ 18 w 291"/>
                  <a:gd name="T27" fmla="*/ 31 h 214"/>
                  <a:gd name="T28" fmla="*/ 86 w 291"/>
                  <a:gd name="T29" fmla="*/ 46 h 214"/>
                  <a:gd name="T30" fmla="*/ 212 w 291"/>
                  <a:gd name="T31" fmla="*/ 50 h 214"/>
                  <a:gd name="T32" fmla="*/ 189 w 291"/>
                  <a:gd name="T33" fmla="*/ 76 h 214"/>
                  <a:gd name="T34" fmla="*/ 88 w 291"/>
                  <a:gd name="T35" fmla="*/ 62 h 214"/>
                  <a:gd name="T36" fmla="*/ 19 w 291"/>
                  <a:gd name="T37" fmla="*/ 98 h 214"/>
                  <a:gd name="T38" fmla="*/ 26 w 291"/>
                  <a:gd name="T39" fmla="*/ 83 h 214"/>
                  <a:gd name="T40" fmla="*/ 14 w 291"/>
                  <a:gd name="T41" fmla="*/ 69 h 214"/>
                  <a:gd name="T42" fmla="*/ 47 w 291"/>
                  <a:gd name="T43" fmla="*/ 47 h 214"/>
                  <a:gd name="T44" fmla="*/ 69 w 291"/>
                  <a:gd name="T45" fmla="*/ 80 h 214"/>
                  <a:gd name="T46" fmla="*/ 219 w 291"/>
                  <a:gd name="T47" fmla="*/ 92 h 214"/>
                  <a:gd name="T48" fmla="*/ 83 w 291"/>
                  <a:gd name="T49" fmla="*/ 79 h 214"/>
                  <a:gd name="T50" fmla="*/ 256 w 291"/>
                  <a:gd name="T51" fmla="*/ 84 h 214"/>
                  <a:gd name="T52" fmla="*/ 130 w 291"/>
                  <a:gd name="T53" fmla="*/ 94 h 214"/>
                  <a:gd name="T54" fmla="*/ 94 w 291"/>
                  <a:gd name="T55" fmla="*/ 79 h 214"/>
                  <a:gd name="T56" fmla="*/ 89 w 291"/>
                  <a:gd name="T57" fmla="*/ 97 h 214"/>
                  <a:gd name="T58" fmla="*/ 262 w 291"/>
                  <a:gd name="T59" fmla="*/ 89 h 214"/>
                  <a:gd name="T60" fmla="*/ 139 w 291"/>
                  <a:gd name="T61" fmla="*/ 82 h 214"/>
                  <a:gd name="T62" fmla="*/ 201 w 291"/>
                  <a:gd name="T63" fmla="*/ 82 h 214"/>
                  <a:gd name="T64" fmla="*/ 233 w 291"/>
                  <a:gd name="T65" fmla="*/ 89 h 214"/>
                  <a:gd name="T66" fmla="*/ 177 w 291"/>
                  <a:gd name="T67" fmla="*/ 94 h 214"/>
                  <a:gd name="T68" fmla="*/ 233 w 291"/>
                  <a:gd name="T69" fmla="*/ 104 h 214"/>
                  <a:gd name="T70" fmla="*/ 82 w 291"/>
                  <a:gd name="T71" fmla="*/ 118 h 214"/>
                  <a:gd name="T72" fmla="*/ 136 w 291"/>
                  <a:gd name="T73" fmla="*/ 108 h 214"/>
                  <a:gd name="T74" fmla="*/ 26 w 291"/>
                  <a:gd name="T75" fmla="*/ 120 h 214"/>
                  <a:gd name="T76" fmla="*/ 260 w 291"/>
                  <a:gd name="T77" fmla="*/ 113 h 214"/>
                  <a:gd name="T78" fmla="*/ 191 w 291"/>
                  <a:gd name="T79" fmla="*/ 148 h 214"/>
                  <a:gd name="T80" fmla="*/ 236 w 291"/>
                  <a:gd name="T81" fmla="*/ 117 h 214"/>
                  <a:gd name="T82" fmla="*/ 41 w 291"/>
                  <a:gd name="T83" fmla="*/ 146 h 214"/>
                  <a:gd name="T84" fmla="*/ 103 w 291"/>
                  <a:gd name="T85" fmla="*/ 136 h 214"/>
                  <a:gd name="T86" fmla="*/ 168 w 291"/>
                  <a:gd name="T87" fmla="*/ 145 h 214"/>
                  <a:gd name="T88" fmla="*/ 125 w 291"/>
                  <a:gd name="T89" fmla="*/ 138 h 214"/>
                  <a:gd name="T90" fmla="*/ 126 w 291"/>
                  <a:gd name="T91" fmla="*/ 146 h 214"/>
                  <a:gd name="T92" fmla="*/ 212 w 291"/>
                  <a:gd name="T93" fmla="*/ 140 h 214"/>
                  <a:gd name="T94" fmla="*/ 100 w 291"/>
                  <a:gd name="T95" fmla="*/ 152 h 214"/>
                  <a:gd name="T96" fmla="*/ 154 w 291"/>
                  <a:gd name="T97" fmla="*/ 139 h 214"/>
                  <a:gd name="T98" fmla="*/ 23 w 291"/>
                  <a:gd name="T99" fmla="*/ 145 h 214"/>
                  <a:gd name="T100" fmla="*/ 21 w 291"/>
                  <a:gd name="T101" fmla="*/ 155 h 214"/>
                  <a:gd name="T102" fmla="*/ 126 w 291"/>
                  <a:gd name="T103" fmla="*/ 162 h 214"/>
                  <a:gd name="T104" fmla="*/ 212 w 291"/>
                  <a:gd name="T105" fmla="*/ 167 h 214"/>
                  <a:gd name="T106" fmla="*/ 158 w 291"/>
                  <a:gd name="T107" fmla="*/ 172 h 214"/>
                  <a:gd name="T108" fmla="*/ 162 w 291"/>
                  <a:gd name="T109" fmla="*/ 172 h 214"/>
                  <a:gd name="T110" fmla="*/ 33 w 291"/>
                  <a:gd name="T111" fmla="*/ 169 h 214"/>
                  <a:gd name="T112" fmla="*/ 231 w 291"/>
                  <a:gd name="T113" fmla="*/ 171 h 214"/>
                  <a:gd name="T114" fmla="*/ 18 w 291"/>
                  <a:gd name="T115" fmla="*/ 178 h 214"/>
                  <a:gd name="T116" fmla="*/ 201 w 291"/>
                  <a:gd name="T117" fmla="*/ 183 h 214"/>
                  <a:gd name="T118" fmla="*/ 42 w 291"/>
                  <a:gd name="T119" fmla="*/ 192 h 214"/>
                  <a:gd name="T120" fmla="*/ 101 w 291"/>
                  <a:gd name="T121" fmla="*/ 201 h 214"/>
                  <a:gd name="T122" fmla="*/ 89 w 291"/>
                  <a:gd name="T123" fmla="*/ 209 h 214"/>
                  <a:gd name="T124" fmla="*/ 33 w 291"/>
                  <a:gd name="T125" fmla="*/ 20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1" h="214">
                    <a:moveTo>
                      <a:pt x="274" y="200"/>
                    </a:moveTo>
                    <a:cubicBezTo>
                      <a:pt x="229" y="199"/>
                      <a:pt x="188" y="205"/>
                      <a:pt x="142" y="210"/>
                    </a:cubicBezTo>
                    <a:cubicBezTo>
                      <a:pt x="110" y="214"/>
                      <a:pt x="82" y="213"/>
                      <a:pt x="47" y="211"/>
                    </a:cubicBezTo>
                    <a:cubicBezTo>
                      <a:pt x="34" y="211"/>
                      <a:pt x="17" y="208"/>
                      <a:pt x="13" y="197"/>
                    </a:cubicBezTo>
                    <a:cubicBezTo>
                      <a:pt x="8" y="186"/>
                      <a:pt x="12" y="167"/>
                      <a:pt x="12" y="152"/>
                    </a:cubicBezTo>
                    <a:cubicBezTo>
                      <a:pt x="11" y="141"/>
                      <a:pt x="11" y="124"/>
                      <a:pt x="10" y="110"/>
                    </a:cubicBezTo>
                    <a:cubicBezTo>
                      <a:pt x="10" y="84"/>
                      <a:pt x="0" y="45"/>
                      <a:pt x="16" y="27"/>
                    </a:cubicBezTo>
                    <a:cubicBezTo>
                      <a:pt x="29" y="11"/>
                      <a:pt x="60" y="13"/>
                      <a:pt x="92" y="10"/>
                    </a:cubicBezTo>
                    <a:cubicBezTo>
                      <a:pt x="118" y="8"/>
                      <a:pt x="152" y="9"/>
                      <a:pt x="176" y="8"/>
                    </a:cubicBezTo>
                    <a:cubicBezTo>
                      <a:pt x="184" y="7"/>
                      <a:pt x="192" y="5"/>
                      <a:pt x="201" y="4"/>
                    </a:cubicBezTo>
                    <a:cubicBezTo>
                      <a:pt x="226" y="2"/>
                      <a:pt x="261" y="0"/>
                      <a:pt x="274" y="15"/>
                    </a:cubicBezTo>
                    <a:cubicBezTo>
                      <a:pt x="277" y="19"/>
                      <a:pt x="281" y="33"/>
                      <a:pt x="283" y="41"/>
                    </a:cubicBezTo>
                    <a:cubicBezTo>
                      <a:pt x="286" y="51"/>
                      <a:pt x="287" y="74"/>
                      <a:pt x="288" y="88"/>
                    </a:cubicBezTo>
                    <a:cubicBezTo>
                      <a:pt x="289" y="101"/>
                      <a:pt x="288" y="117"/>
                      <a:pt x="288" y="132"/>
                    </a:cubicBezTo>
                    <a:cubicBezTo>
                      <a:pt x="288" y="165"/>
                      <a:pt x="291" y="182"/>
                      <a:pt x="274" y="200"/>
                    </a:cubicBezTo>
                    <a:close/>
                    <a:moveTo>
                      <a:pt x="201" y="13"/>
                    </a:moveTo>
                    <a:cubicBezTo>
                      <a:pt x="201" y="13"/>
                      <a:pt x="201" y="13"/>
                      <a:pt x="201" y="13"/>
                    </a:cubicBezTo>
                    <a:cubicBezTo>
                      <a:pt x="205" y="13"/>
                      <a:pt x="206" y="11"/>
                      <a:pt x="206" y="8"/>
                    </a:cubicBezTo>
                    <a:cubicBezTo>
                      <a:pt x="203" y="8"/>
                      <a:pt x="200" y="9"/>
                      <a:pt x="201" y="13"/>
                    </a:cubicBezTo>
                    <a:close/>
                    <a:moveTo>
                      <a:pt x="208" y="18"/>
                    </a:moveTo>
                    <a:cubicBezTo>
                      <a:pt x="208" y="18"/>
                      <a:pt x="208" y="18"/>
                      <a:pt x="208" y="18"/>
                    </a:cubicBezTo>
                    <a:cubicBezTo>
                      <a:pt x="213" y="14"/>
                      <a:pt x="221" y="13"/>
                      <a:pt x="224" y="8"/>
                    </a:cubicBezTo>
                    <a:cubicBezTo>
                      <a:pt x="214" y="5"/>
                      <a:pt x="205" y="12"/>
                      <a:pt x="208" y="18"/>
                    </a:cubicBezTo>
                    <a:close/>
                    <a:moveTo>
                      <a:pt x="209" y="22"/>
                    </a:moveTo>
                    <a:cubicBezTo>
                      <a:pt x="209" y="22"/>
                      <a:pt x="209" y="22"/>
                      <a:pt x="209" y="22"/>
                    </a:cubicBezTo>
                    <a:cubicBezTo>
                      <a:pt x="220" y="22"/>
                      <a:pt x="229" y="14"/>
                      <a:pt x="237" y="8"/>
                    </a:cubicBezTo>
                    <a:cubicBezTo>
                      <a:pt x="225" y="10"/>
                      <a:pt x="218" y="17"/>
                      <a:pt x="209" y="22"/>
                    </a:cubicBezTo>
                    <a:close/>
                    <a:moveTo>
                      <a:pt x="232" y="15"/>
                    </a:moveTo>
                    <a:cubicBezTo>
                      <a:pt x="232" y="15"/>
                      <a:pt x="232" y="15"/>
                      <a:pt x="232" y="15"/>
                    </a:cubicBezTo>
                    <a:cubicBezTo>
                      <a:pt x="226" y="19"/>
                      <a:pt x="219" y="21"/>
                      <a:pt x="215" y="26"/>
                    </a:cubicBezTo>
                    <a:cubicBezTo>
                      <a:pt x="226" y="25"/>
                      <a:pt x="240" y="16"/>
                      <a:pt x="248" y="9"/>
                    </a:cubicBezTo>
                    <a:cubicBezTo>
                      <a:pt x="243" y="8"/>
                      <a:pt x="237" y="13"/>
                      <a:pt x="232" y="15"/>
                    </a:cubicBezTo>
                    <a:close/>
                    <a:moveTo>
                      <a:pt x="247" y="17"/>
                    </a:moveTo>
                    <a:cubicBezTo>
                      <a:pt x="247" y="17"/>
                      <a:pt x="247" y="17"/>
                      <a:pt x="247" y="17"/>
                    </a:cubicBezTo>
                    <a:cubicBezTo>
                      <a:pt x="253" y="17"/>
                      <a:pt x="256" y="15"/>
                      <a:pt x="257" y="10"/>
                    </a:cubicBezTo>
                    <a:cubicBezTo>
                      <a:pt x="251" y="10"/>
                      <a:pt x="251" y="15"/>
                      <a:pt x="247" y="17"/>
                    </a:cubicBezTo>
                    <a:close/>
                    <a:moveTo>
                      <a:pt x="126" y="17"/>
                    </a:moveTo>
                    <a:cubicBezTo>
                      <a:pt x="126" y="17"/>
                      <a:pt x="126" y="17"/>
                      <a:pt x="126" y="17"/>
                    </a:cubicBezTo>
                    <a:cubicBezTo>
                      <a:pt x="127" y="14"/>
                      <a:pt x="132" y="16"/>
                      <a:pt x="131" y="12"/>
                    </a:cubicBezTo>
                    <a:cubicBezTo>
                      <a:pt x="129" y="12"/>
                      <a:pt x="123" y="15"/>
                      <a:pt x="126" y="17"/>
                    </a:cubicBezTo>
                    <a:close/>
                    <a:moveTo>
                      <a:pt x="125" y="23"/>
                    </a:moveTo>
                    <a:cubicBezTo>
                      <a:pt x="125" y="23"/>
                      <a:pt x="125" y="23"/>
                      <a:pt x="125" y="23"/>
                    </a:cubicBezTo>
                    <a:cubicBezTo>
                      <a:pt x="133" y="20"/>
                      <a:pt x="141" y="18"/>
                      <a:pt x="144" y="12"/>
                    </a:cubicBezTo>
                    <a:cubicBezTo>
                      <a:pt x="134" y="12"/>
                      <a:pt x="130" y="18"/>
                      <a:pt x="125" y="23"/>
                    </a:cubicBezTo>
                    <a:close/>
                    <a:moveTo>
                      <a:pt x="125" y="26"/>
                    </a:moveTo>
                    <a:cubicBezTo>
                      <a:pt x="125" y="26"/>
                      <a:pt x="125" y="26"/>
                      <a:pt x="125" y="26"/>
                    </a:cubicBezTo>
                    <a:cubicBezTo>
                      <a:pt x="115" y="30"/>
                      <a:pt x="129" y="24"/>
                      <a:pt x="125" y="26"/>
                    </a:cubicBezTo>
                    <a:close/>
                    <a:moveTo>
                      <a:pt x="112" y="37"/>
                    </a:moveTo>
                    <a:cubicBezTo>
                      <a:pt x="112" y="37"/>
                      <a:pt x="112" y="37"/>
                      <a:pt x="112" y="37"/>
                    </a:cubicBezTo>
                    <a:cubicBezTo>
                      <a:pt x="126" y="34"/>
                      <a:pt x="136" y="25"/>
                      <a:pt x="148" y="19"/>
                    </a:cubicBezTo>
                    <a:cubicBezTo>
                      <a:pt x="155" y="16"/>
                      <a:pt x="164" y="17"/>
                      <a:pt x="171" y="12"/>
                    </a:cubicBezTo>
                    <a:cubicBezTo>
                      <a:pt x="164" y="12"/>
                      <a:pt x="158" y="12"/>
                      <a:pt x="152" y="12"/>
                    </a:cubicBezTo>
                    <a:cubicBezTo>
                      <a:pt x="143" y="20"/>
                      <a:pt x="132" y="24"/>
                      <a:pt x="120" y="29"/>
                    </a:cubicBezTo>
                    <a:cubicBezTo>
                      <a:pt x="120" y="29"/>
                      <a:pt x="119" y="28"/>
                      <a:pt x="119" y="29"/>
                    </a:cubicBezTo>
                    <a:cubicBezTo>
                      <a:pt x="122" y="33"/>
                      <a:pt x="111" y="32"/>
                      <a:pt x="112" y="37"/>
                    </a:cubicBezTo>
                    <a:close/>
                    <a:moveTo>
                      <a:pt x="100" y="18"/>
                    </a:moveTo>
                    <a:cubicBezTo>
                      <a:pt x="100" y="18"/>
                      <a:pt x="100" y="18"/>
                      <a:pt x="100" y="18"/>
                    </a:cubicBezTo>
                    <a:cubicBezTo>
                      <a:pt x="102" y="20"/>
                      <a:pt x="107" y="16"/>
                      <a:pt x="110" y="14"/>
                    </a:cubicBezTo>
                    <a:cubicBezTo>
                      <a:pt x="106" y="11"/>
                      <a:pt x="99" y="13"/>
                      <a:pt x="100" y="18"/>
                    </a:cubicBezTo>
                    <a:close/>
                    <a:moveTo>
                      <a:pt x="114" y="17"/>
                    </a:moveTo>
                    <a:cubicBezTo>
                      <a:pt x="114" y="17"/>
                      <a:pt x="114" y="17"/>
                      <a:pt x="114" y="17"/>
                    </a:cubicBezTo>
                    <a:cubicBezTo>
                      <a:pt x="116" y="16"/>
                      <a:pt x="120" y="17"/>
                      <a:pt x="120" y="13"/>
                    </a:cubicBezTo>
                    <a:cubicBezTo>
                      <a:pt x="116" y="13"/>
                      <a:pt x="113" y="13"/>
                      <a:pt x="114" y="17"/>
                    </a:cubicBezTo>
                    <a:close/>
                    <a:moveTo>
                      <a:pt x="180" y="19"/>
                    </a:moveTo>
                    <a:cubicBezTo>
                      <a:pt x="180" y="19"/>
                      <a:pt x="180" y="19"/>
                      <a:pt x="180" y="19"/>
                    </a:cubicBezTo>
                    <a:cubicBezTo>
                      <a:pt x="183" y="18"/>
                      <a:pt x="188" y="18"/>
                      <a:pt x="189" y="13"/>
                    </a:cubicBezTo>
                    <a:cubicBezTo>
                      <a:pt x="183" y="12"/>
                      <a:pt x="181" y="15"/>
                      <a:pt x="180" y="19"/>
                    </a:cubicBezTo>
                    <a:close/>
                    <a:moveTo>
                      <a:pt x="233" y="31"/>
                    </a:moveTo>
                    <a:cubicBezTo>
                      <a:pt x="233" y="31"/>
                      <a:pt x="233" y="31"/>
                      <a:pt x="233" y="31"/>
                    </a:cubicBezTo>
                    <a:cubicBezTo>
                      <a:pt x="248" y="31"/>
                      <a:pt x="252" y="20"/>
                      <a:pt x="264" y="17"/>
                    </a:cubicBezTo>
                    <a:cubicBezTo>
                      <a:pt x="264" y="20"/>
                      <a:pt x="262" y="21"/>
                      <a:pt x="261" y="23"/>
                    </a:cubicBezTo>
                    <a:cubicBezTo>
                      <a:pt x="266" y="23"/>
                      <a:pt x="268" y="21"/>
                      <a:pt x="269" y="17"/>
                    </a:cubicBezTo>
                    <a:cubicBezTo>
                      <a:pt x="265" y="16"/>
                      <a:pt x="265" y="12"/>
                      <a:pt x="260" y="13"/>
                    </a:cubicBezTo>
                    <a:cubicBezTo>
                      <a:pt x="256" y="23"/>
                      <a:pt x="238" y="21"/>
                      <a:pt x="233" y="31"/>
                    </a:cubicBezTo>
                    <a:close/>
                    <a:moveTo>
                      <a:pt x="78" y="18"/>
                    </a:moveTo>
                    <a:cubicBezTo>
                      <a:pt x="78" y="18"/>
                      <a:pt x="78" y="18"/>
                      <a:pt x="78" y="18"/>
                    </a:cubicBezTo>
                    <a:cubicBezTo>
                      <a:pt x="81" y="18"/>
                      <a:pt x="84" y="18"/>
                      <a:pt x="84" y="14"/>
                    </a:cubicBezTo>
                    <a:cubicBezTo>
                      <a:pt x="82" y="15"/>
                      <a:pt x="77" y="14"/>
                      <a:pt x="78" y="18"/>
                    </a:cubicBezTo>
                    <a:close/>
                    <a:moveTo>
                      <a:pt x="63" y="17"/>
                    </a:moveTo>
                    <a:cubicBezTo>
                      <a:pt x="63" y="17"/>
                      <a:pt x="63" y="17"/>
                      <a:pt x="63" y="17"/>
                    </a:cubicBezTo>
                    <a:cubicBezTo>
                      <a:pt x="63" y="24"/>
                      <a:pt x="47" y="21"/>
                      <a:pt x="52" y="29"/>
                    </a:cubicBezTo>
                    <a:cubicBezTo>
                      <a:pt x="57" y="24"/>
                      <a:pt x="65" y="21"/>
                      <a:pt x="70" y="17"/>
                    </a:cubicBezTo>
                    <a:cubicBezTo>
                      <a:pt x="66" y="17"/>
                      <a:pt x="67" y="15"/>
                      <a:pt x="63" y="17"/>
                    </a:cubicBezTo>
                    <a:close/>
                    <a:moveTo>
                      <a:pt x="54" y="22"/>
                    </a:moveTo>
                    <a:cubicBezTo>
                      <a:pt x="54" y="22"/>
                      <a:pt x="54" y="22"/>
                      <a:pt x="54" y="22"/>
                    </a:cubicBezTo>
                    <a:cubicBezTo>
                      <a:pt x="54" y="20"/>
                      <a:pt x="56" y="20"/>
                      <a:pt x="58" y="21"/>
                    </a:cubicBezTo>
                    <a:cubicBezTo>
                      <a:pt x="58" y="19"/>
                      <a:pt x="58" y="18"/>
                      <a:pt x="58" y="17"/>
                    </a:cubicBezTo>
                    <a:cubicBezTo>
                      <a:pt x="55" y="16"/>
                      <a:pt x="50" y="20"/>
                      <a:pt x="54" y="22"/>
                    </a:cubicBezTo>
                    <a:close/>
                    <a:moveTo>
                      <a:pt x="223" y="29"/>
                    </a:moveTo>
                    <a:cubicBezTo>
                      <a:pt x="223" y="29"/>
                      <a:pt x="223" y="29"/>
                      <a:pt x="223" y="29"/>
                    </a:cubicBezTo>
                    <a:cubicBezTo>
                      <a:pt x="230" y="26"/>
                      <a:pt x="245" y="24"/>
                      <a:pt x="243" y="17"/>
                    </a:cubicBezTo>
                    <a:cubicBezTo>
                      <a:pt x="237" y="21"/>
                      <a:pt x="226" y="21"/>
                      <a:pt x="223" y="29"/>
                    </a:cubicBezTo>
                    <a:close/>
                    <a:moveTo>
                      <a:pt x="101" y="31"/>
                    </a:moveTo>
                    <a:cubicBezTo>
                      <a:pt x="101" y="31"/>
                      <a:pt x="101" y="31"/>
                      <a:pt x="101" y="31"/>
                    </a:cubicBezTo>
                    <a:cubicBezTo>
                      <a:pt x="109" y="34"/>
                      <a:pt x="116" y="26"/>
                      <a:pt x="120" y="21"/>
                    </a:cubicBezTo>
                    <a:cubicBezTo>
                      <a:pt x="118" y="21"/>
                      <a:pt x="117" y="20"/>
                      <a:pt x="116" y="19"/>
                    </a:cubicBezTo>
                    <a:cubicBezTo>
                      <a:pt x="114" y="26"/>
                      <a:pt x="103" y="24"/>
                      <a:pt x="101" y="31"/>
                    </a:cubicBezTo>
                    <a:close/>
                    <a:moveTo>
                      <a:pt x="206" y="19"/>
                    </a:moveTo>
                    <a:cubicBezTo>
                      <a:pt x="206" y="19"/>
                      <a:pt x="206" y="19"/>
                      <a:pt x="206" y="19"/>
                    </a:cubicBezTo>
                    <a:cubicBezTo>
                      <a:pt x="205" y="18"/>
                      <a:pt x="203" y="20"/>
                      <a:pt x="203" y="21"/>
                    </a:cubicBezTo>
                    <a:cubicBezTo>
                      <a:pt x="201" y="25"/>
                      <a:pt x="209" y="21"/>
                      <a:pt x="206" y="19"/>
                    </a:cubicBezTo>
                    <a:close/>
                    <a:moveTo>
                      <a:pt x="28" y="26"/>
                    </a:moveTo>
                    <a:cubicBezTo>
                      <a:pt x="28" y="26"/>
                      <a:pt x="28" y="26"/>
                      <a:pt x="28" y="26"/>
                    </a:cubicBezTo>
                    <a:cubicBezTo>
                      <a:pt x="31" y="25"/>
                      <a:pt x="34" y="25"/>
                      <a:pt x="33" y="22"/>
                    </a:cubicBezTo>
                    <a:cubicBezTo>
                      <a:pt x="31" y="22"/>
                      <a:pt x="28" y="22"/>
                      <a:pt x="28" y="26"/>
                    </a:cubicBezTo>
                    <a:close/>
                    <a:moveTo>
                      <a:pt x="134" y="45"/>
                    </a:moveTo>
                    <a:cubicBezTo>
                      <a:pt x="134" y="45"/>
                      <a:pt x="134" y="45"/>
                      <a:pt x="134" y="45"/>
                    </a:cubicBezTo>
                    <a:cubicBezTo>
                      <a:pt x="132" y="48"/>
                      <a:pt x="135" y="49"/>
                      <a:pt x="133" y="50"/>
                    </a:cubicBezTo>
                    <a:cubicBezTo>
                      <a:pt x="126" y="53"/>
                      <a:pt x="118" y="55"/>
                      <a:pt x="117" y="64"/>
                    </a:cubicBezTo>
                    <a:cubicBezTo>
                      <a:pt x="119" y="64"/>
                      <a:pt x="121" y="64"/>
                      <a:pt x="121" y="65"/>
                    </a:cubicBezTo>
                    <a:cubicBezTo>
                      <a:pt x="115" y="67"/>
                      <a:pt x="109" y="71"/>
                      <a:pt x="105" y="75"/>
                    </a:cubicBezTo>
                    <a:cubicBezTo>
                      <a:pt x="116" y="73"/>
                      <a:pt x="124" y="68"/>
                      <a:pt x="129" y="59"/>
                    </a:cubicBezTo>
                    <a:cubicBezTo>
                      <a:pt x="129" y="60"/>
                      <a:pt x="129" y="62"/>
                      <a:pt x="131" y="61"/>
                    </a:cubicBezTo>
                    <a:cubicBezTo>
                      <a:pt x="136" y="50"/>
                      <a:pt x="153" y="51"/>
                      <a:pt x="156" y="37"/>
                    </a:cubicBezTo>
                    <a:cubicBezTo>
                      <a:pt x="163" y="35"/>
                      <a:pt x="169" y="30"/>
                      <a:pt x="176" y="27"/>
                    </a:cubicBezTo>
                    <a:cubicBezTo>
                      <a:pt x="178" y="26"/>
                      <a:pt x="183" y="28"/>
                      <a:pt x="184" y="23"/>
                    </a:cubicBezTo>
                    <a:cubicBezTo>
                      <a:pt x="164" y="22"/>
                      <a:pt x="152" y="40"/>
                      <a:pt x="134" y="45"/>
                    </a:cubicBezTo>
                    <a:close/>
                    <a:moveTo>
                      <a:pt x="273" y="40"/>
                    </a:moveTo>
                    <a:cubicBezTo>
                      <a:pt x="273" y="40"/>
                      <a:pt x="273" y="40"/>
                      <a:pt x="273" y="40"/>
                    </a:cubicBezTo>
                    <a:cubicBezTo>
                      <a:pt x="278" y="36"/>
                      <a:pt x="275" y="22"/>
                      <a:pt x="269" y="22"/>
                    </a:cubicBezTo>
                    <a:cubicBezTo>
                      <a:pt x="270" y="30"/>
                      <a:pt x="270" y="38"/>
                      <a:pt x="273" y="40"/>
                    </a:cubicBezTo>
                    <a:close/>
                    <a:moveTo>
                      <a:pt x="130" y="38"/>
                    </a:moveTo>
                    <a:cubicBezTo>
                      <a:pt x="130" y="38"/>
                      <a:pt x="130" y="38"/>
                      <a:pt x="130" y="38"/>
                    </a:cubicBezTo>
                    <a:cubicBezTo>
                      <a:pt x="131" y="36"/>
                      <a:pt x="129" y="30"/>
                      <a:pt x="128" y="35"/>
                    </a:cubicBezTo>
                    <a:cubicBezTo>
                      <a:pt x="130" y="35"/>
                      <a:pt x="124" y="38"/>
                      <a:pt x="122" y="40"/>
                    </a:cubicBezTo>
                    <a:cubicBezTo>
                      <a:pt x="122" y="38"/>
                      <a:pt x="123" y="36"/>
                      <a:pt x="121" y="36"/>
                    </a:cubicBezTo>
                    <a:cubicBezTo>
                      <a:pt x="121" y="37"/>
                      <a:pt x="120" y="37"/>
                      <a:pt x="119" y="37"/>
                    </a:cubicBezTo>
                    <a:cubicBezTo>
                      <a:pt x="119" y="40"/>
                      <a:pt x="122" y="41"/>
                      <a:pt x="125" y="42"/>
                    </a:cubicBezTo>
                    <a:cubicBezTo>
                      <a:pt x="127" y="42"/>
                      <a:pt x="126" y="40"/>
                      <a:pt x="128" y="40"/>
                    </a:cubicBezTo>
                    <a:cubicBezTo>
                      <a:pt x="132" y="46"/>
                      <a:pt x="138" y="37"/>
                      <a:pt x="144" y="33"/>
                    </a:cubicBezTo>
                    <a:cubicBezTo>
                      <a:pt x="149" y="30"/>
                      <a:pt x="158" y="29"/>
                      <a:pt x="157" y="23"/>
                    </a:cubicBezTo>
                    <a:cubicBezTo>
                      <a:pt x="145" y="26"/>
                      <a:pt x="139" y="34"/>
                      <a:pt x="130" y="38"/>
                    </a:cubicBezTo>
                    <a:close/>
                    <a:moveTo>
                      <a:pt x="86" y="29"/>
                    </a:moveTo>
                    <a:cubicBezTo>
                      <a:pt x="86" y="29"/>
                      <a:pt x="86" y="29"/>
                      <a:pt x="86" y="29"/>
                    </a:cubicBezTo>
                    <a:cubicBezTo>
                      <a:pt x="87" y="27"/>
                      <a:pt x="93" y="30"/>
                      <a:pt x="92" y="24"/>
                    </a:cubicBezTo>
                    <a:cubicBezTo>
                      <a:pt x="88" y="24"/>
                      <a:pt x="82" y="27"/>
                      <a:pt x="86" y="29"/>
                    </a:cubicBezTo>
                    <a:close/>
                    <a:moveTo>
                      <a:pt x="248" y="29"/>
                    </a:moveTo>
                    <a:cubicBezTo>
                      <a:pt x="248" y="29"/>
                      <a:pt x="248" y="29"/>
                      <a:pt x="248" y="29"/>
                    </a:cubicBezTo>
                    <a:cubicBezTo>
                      <a:pt x="252" y="30"/>
                      <a:pt x="255" y="30"/>
                      <a:pt x="255" y="26"/>
                    </a:cubicBezTo>
                    <a:cubicBezTo>
                      <a:pt x="252" y="26"/>
                      <a:pt x="249" y="27"/>
                      <a:pt x="248" y="29"/>
                    </a:cubicBezTo>
                    <a:close/>
                    <a:moveTo>
                      <a:pt x="63" y="28"/>
                    </a:moveTo>
                    <a:cubicBezTo>
                      <a:pt x="63" y="28"/>
                      <a:pt x="63" y="28"/>
                      <a:pt x="63" y="28"/>
                    </a:cubicBezTo>
                    <a:cubicBezTo>
                      <a:pt x="49" y="29"/>
                      <a:pt x="45" y="36"/>
                      <a:pt x="32" y="41"/>
                    </a:cubicBezTo>
                    <a:cubicBezTo>
                      <a:pt x="34" y="39"/>
                      <a:pt x="33" y="38"/>
                      <a:pt x="31" y="37"/>
                    </a:cubicBezTo>
                    <a:cubicBezTo>
                      <a:pt x="30" y="40"/>
                      <a:pt x="26" y="38"/>
                      <a:pt x="27" y="42"/>
                    </a:cubicBezTo>
                    <a:cubicBezTo>
                      <a:pt x="27" y="44"/>
                      <a:pt x="31" y="43"/>
                      <a:pt x="31" y="45"/>
                    </a:cubicBezTo>
                    <a:cubicBezTo>
                      <a:pt x="28" y="47"/>
                      <a:pt x="25" y="48"/>
                      <a:pt x="26" y="54"/>
                    </a:cubicBezTo>
                    <a:cubicBezTo>
                      <a:pt x="34" y="53"/>
                      <a:pt x="29" y="48"/>
                      <a:pt x="36" y="46"/>
                    </a:cubicBezTo>
                    <a:cubicBezTo>
                      <a:pt x="45" y="47"/>
                      <a:pt x="49" y="35"/>
                      <a:pt x="55" y="37"/>
                    </a:cubicBezTo>
                    <a:cubicBezTo>
                      <a:pt x="54" y="41"/>
                      <a:pt x="49" y="41"/>
                      <a:pt x="49" y="45"/>
                    </a:cubicBezTo>
                    <a:cubicBezTo>
                      <a:pt x="53" y="45"/>
                      <a:pt x="53" y="41"/>
                      <a:pt x="58" y="41"/>
                    </a:cubicBezTo>
                    <a:cubicBezTo>
                      <a:pt x="58" y="43"/>
                      <a:pt x="58" y="44"/>
                      <a:pt x="59" y="45"/>
                    </a:cubicBezTo>
                    <a:cubicBezTo>
                      <a:pt x="54" y="48"/>
                      <a:pt x="50" y="52"/>
                      <a:pt x="45" y="55"/>
                    </a:cubicBezTo>
                    <a:cubicBezTo>
                      <a:pt x="49" y="60"/>
                      <a:pt x="37" y="61"/>
                      <a:pt x="41" y="65"/>
                    </a:cubicBezTo>
                    <a:cubicBezTo>
                      <a:pt x="54" y="50"/>
                      <a:pt x="72" y="48"/>
                      <a:pt x="84" y="32"/>
                    </a:cubicBezTo>
                    <a:cubicBezTo>
                      <a:pt x="75" y="29"/>
                      <a:pt x="72" y="42"/>
                      <a:pt x="61" y="42"/>
                    </a:cubicBezTo>
                    <a:cubicBezTo>
                      <a:pt x="64" y="39"/>
                      <a:pt x="66" y="35"/>
                      <a:pt x="69" y="32"/>
                    </a:cubicBezTo>
                    <a:cubicBezTo>
                      <a:pt x="66" y="33"/>
                      <a:pt x="59" y="37"/>
                      <a:pt x="58" y="35"/>
                    </a:cubicBezTo>
                    <a:cubicBezTo>
                      <a:pt x="60" y="33"/>
                      <a:pt x="63" y="32"/>
                      <a:pt x="63" y="28"/>
                    </a:cubicBezTo>
                    <a:close/>
                    <a:moveTo>
                      <a:pt x="157" y="45"/>
                    </a:moveTo>
                    <a:cubicBezTo>
                      <a:pt x="157" y="45"/>
                      <a:pt x="157" y="45"/>
                      <a:pt x="157" y="45"/>
                    </a:cubicBezTo>
                    <a:cubicBezTo>
                      <a:pt x="150" y="50"/>
                      <a:pt x="142" y="54"/>
                      <a:pt x="138" y="60"/>
                    </a:cubicBezTo>
                    <a:cubicBezTo>
                      <a:pt x="146" y="59"/>
                      <a:pt x="149" y="53"/>
                      <a:pt x="157" y="52"/>
                    </a:cubicBezTo>
                    <a:cubicBezTo>
                      <a:pt x="162" y="41"/>
                      <a:pt x="177" y="39"/>
                      <a:pt x="185" y="31"/>
                    </a:cubicBezTo>
                    <a:cubicBezTo>
                      <a:pt x="173" y="29"/>
                      <a:pt x="166" y="38"/>
                      <a:pt x="157" y="45"/>
                    </a:cubicBezTo>
                    <a:close/>
                    <a:moveTo>
                      <a:pt x="14" y="42"/>
                    </a:moveTo>
                    <a:cubicBezTo>
                      <a:pt x="14" y="42"/>
                      <a:pt x="14" y="42"/>
                      <a:pt x="14" y="42"/>
                    </a:cubicBezTo>
                    <a:cubicBezTo>
                      <a:pt x="19" y="42"/>
                      <a:pt x="23" y="33"/>
                      <a:pt x="18" y="31"/>
                    </a:cubicBezTo>
                    <a:cubicBezTo>
                      <a:pt x="16" y="34"/>
                      <a:pt x="14" y="37"/>
                      <a:pt x="14" y="42"/>
                    </a:cubicBezTo>
                    <a:close/>
                    <a:moveTo>
                      <a:pt x="158" y="57"/>
                    </a:moveTo>
                    <a:cubicBezTo>
                      <a:pt x="158" y="57"/>
                      <a:pt x="158" y="57"/>
                      <a:pt x="158" y="57"/>
                    </a:cubicBezTo>
                    <a:cubicBezTo>
                      <a:pt x="155" y="71"/>
                      <a:pt x="138" y="70"/>
                      <a:pt x="131" y="80"/>
                    </a:cubicBezTo>
                    <a:cubicBezTo>
                      <a:pt x="144" y="78"/>
                      <a:pt x="151" y="69"/>
                      <a:pt x="162" y="65"/>
                    </a:cubicBezTo>
                    <a:cubicBezTo>
                      <a:pt x="161" y="62"/>
                      <a:pt x="162" y="60"/>
                      <a:pt x="163" y="59"/>
                    </a:cubicBezTo>
                    <a:cubicBezTo>
                      <a:pt x="177" y="50"/>
                      <a:pt x="192" y="45"/>
                      <a:pt x="203" y="33"/>
                    </a:cubicBezTo>
                    <a:cubicBezTo>
                      <a:pt x="183" y="36"/>
                      <a:pt x="175" y="51"/>
                      <a:pt x="158" y="57"/>
                    </a:cubicBezTo>
                    <a:close/>
                    <a:moveTo>
                      <a:pt x="86" y="46"/>
                    </a:moveTo>
                    <a:cubicBezTo>
                      <a:pt x="86" y="46"/>
                      <a:pt x="86" y="46"/>
                      <a:pt x="86" y="46"/>
                    </a:cubicBezTo>
                    <a:cubicBezTo>
                      <a:pt x="92" y="44"/>
                      <a:pt x="97" y="41"/>
                      <a:pt x="98" y="35"/>
                    </a:cubicBezTo>
                    <a:cubicBezTo>
                      <a:pt x="90" y="35"/>
                      <a:pt x="87" y="40"/>
                      <a:pt x="86" y="46"/>
                    </a:cubicBezTo>
                    <a:close/>
                    <a:moveTo>
                      <a:pt x="181" y="38"/>
                    </a:moveTo>
                    <a:cubicBezTo>
                      <a:pt x="181" y="38"/>
                      <a:pt x="181" y="38"/>
                      <a:pt x="181" y="38"/>
                    </a:cubicBezTo>
                    <a:cubicBezTo>
                      <a:pt x="184" y="38"/>
                      <a:pt x="188" y="38"/>
                      <a:pt x="187" y="35"/>
                    </a:cubicBezTo>
                    <a:cubicBezTo>
                      <a:pt x="184" y="35"/>
                      <a:pt x="182" y="36"/>
                      <a:pt x="181" y="38"/>
                    </a:cubicBezTo>
                    <a:close/>
                    <a:moveTo>
                      <a:pt x="215" y="36"/>
                    </a:moveTo>
                    <a:cubicBezTo>
                      <a:pt x="215" y="36"/>
                      <a:pt x="215" y="36"/>
                      <a:pt x="215" y="36"/>
                    </a:cubicBezTo>
                    <a:cubicBezTo>
                      <a:pt x="204" y="34"/>
                      <a:pt x="200" y="41"/>
                      <a:pt x="192" y="43"/>
                    </a:cubicBezTo>
                    <a:cubicBezTo>
                      <a:pt x="184" y="56"/>
                      <a:pt x="170" y="62"/>
                      <a:pt x="161" y="74"/>
                    </a:cubicBezTo>
                    <a:cubicBezTo>
                      <a:pt x="180" y="68"/>
                      <a:pt x="189" y="52"/>
                      <a:pt x="206" y="43"/>
                    </a:cubicBezTo>
                    <a:cubicBezTo>
                      <a:pt x="204" y="48"/>
                      <a:pt x="198" y="48"/>
                      <a:pt x="196" y="54"/>
                    </a:cubicBezTo>
                    <a:cubicBezTo>
                      <a:pt x="206" y="50"/>
                      <a:pt x="216" y="45"/>
                      <a:pt x="215" y="36"/>
                    </a:cubicBezTo>
                    <a:close/>
                    <a:moveTo>
                      <a:pt x="212" y="50"/>
                    </a:moveTo>
                    <a:cubicBezTo>
                      <a:pt x="212" y="50"/>
                      <a:pt x="212" y="50"/>
                      <a:pt x="212" y="50"/>
                    </a:cubicBezTo>
                    <a:cubicBezTo>
                      <a:pt x="215" y="44"/>
                      <a:pt x="225" y="46"/>
                      <a:pt x="227" y="38"/>
                    </a:cubicBezTo>
                    <a:cubicBezTo>
                      <a:pt x="219" y="39"/>
                      <a:pt x="211" y="45"/>
                      <a:pt x="212" y="50"/>
                    </a:cubicBezTo>
                    <a:close/>
                    <a:moveTo>
                      <a:pt x="226" y="54"/>
                    </a:moveTo>
                    <a:cubicBezTo>
                      <a:pt x="226" y="54"/>
                      <a:pt x="226" y="54"/>
                      <a:pt x="226" y="54"/>
                    </a:cubicBezTo>
                    <a:cubicBezTo>
                      <a:pt x="232" y="50"/>
                      <a:pt x="241" y="47"/>
                      <a:pt x="246" y="40"/>
                    </a:cubicBezTo>
                    <a:cubicBezTo>
                      <a:pt x="239" y="39"/>
                      <a:pt x="232" y="43"/>
                      <a:pt x="226" y="46"/>
                    </a:cubicBezTo>
                    <a:cubicBezTo>
                      <a:pt x="212" y="53"/>
                      <a:pt x="198" y="65"/>
                      <a:pt x="185" y="71"/>
                    </a:cubicBezTo>
                    <a:cubicBezTo>
                      <a:pt x="183" y="72"/>
                      <a:pt x="181" y="71"/>
                      <a:pt x="180" y="71"/>
                    </a:cubicBezTo>
                    <a:cubicBezTo>
                      <a:pt x="170" y="75"/>
                      <a:pt x="163" y="85"/>
                      <a:pt x="158" y="90"/>
                    </a:cubicBezTo>
                    <a:cubicBezTo>
                      <a:pt x="160" y="87"/>
                      <a:pt x="158" y="93"/>
                      <a:pt x="158" y="94"/>
                    </a:cubicBezTo>
                    <a:cubicBezTo>
                      <a:pt x="171" y="96"/>
                      <a:pt x="180" y="83"/>
                      <a:pt x="189" y="76"/>
                    </a:cubicBezTo>
                    <a:cubicBezTo>
                      <a:pt x="183" y="75"/>
                      <a:pt x="180" y="82"/>
                      <a:pt x="177" y="79"/>
                    </a:cubicBezTo>
                    <a:cubicBezTo>
                      <a:pt x="196" y="70"/>
                      <a:pt x="209" y="63"/>
                      <a:pt x="226" y="54"/>
                    </a:cubicBezTo>
                    <a:close/>
                    <a:moveTo>
                      <a:pt x="228" y="55"/>
                    </a:moveTo>
                    <a:cubicBezTo>
                      <a:pt x="228" y="55"/>
                      <a:pt x="228" y="55"/>
                      <a:pt x="228" y="55"/>
                    </a:cubicBezTo>
                    <a:cubicBezTo>
                      <a:pt x="217" y="62"/>
                      <a:pt x="205" y="71"/>
                      <a:pt x="194" y="75"/>
                    </a:cubicBezTo>
                    <a:cubicBezTo>
                      <a:pt x="192" y="80"/>
                      <a:pt x="175" y="85"/>
                      <a:pt x="181" y="88"/>
                    </a:cubicBezTo>
                    <a:cubicBezTo>
                      <a:pt x="204" y="77"/>
                      <a:pt x="222" y="62"/>
                      <a:pt x="243" y="50"/>
                    </a:cubicBezTo>
                    <a:cubicBezTo>
                      <a:pt x="238" y="45"/>
                      <a:pt x="233" y="52"/>
                      <a:pt x="228" y="55"/>
                    </a:cubicBezTo>
                    <a:close/>
                    <a:moveTo>
                      <a:pt x="88" y="62"/>
                    </a:moveTo>
                    <a:cubicBezTo>
                      <a:pt x="88" y="62"/>
                      <a:pt x="88" y="62"/>
                      <a:pt x="88" y="62"/>
                    </a:cubicBezTo>
                    <a:cubicBezTo>
                      <a:pt x="98" y="58"/>
                      <a:pt x="108" y="53"/>
                      <a:pt x="115" y="45"/>
                    </a:cubicBezTo>
                    <a:cubicBezTo>
                      <a:pt x="104" y="44"/>
                      <a:pt x="94" y="54"/>
                      <a:pt x="88" y="62"/>
                    </a:cubicBezTo>
                    <a:close/>
                    <a:moveTo>
                      <a:pt x="17" y="50"/>
                    </a:moveTo>
                    <a:cubicBezTo>
                      <a:pt x="17" y="50"/>
                      <a:pt x="17" y="50"/>
                      <a:pt x="17" y="50"/>
                    </a:cubicBezTo>
                    <a:cubicBezTo>
                      <a:pt x="22" y="50"/>
                      <a:pt x="23" y="48"/>
                      <a:pt x="24" y="45"/>
                    </a:cubicBezTo>
                    <a:cubicBezTo>
                      <a:pt x="21" y="45"/>
                      <a:pt x="19" y="47"/>
                      <a:pt x="17" y="50"/>
                    </a:cubicBezTo>
                    <a:close/>
                    <a:moveTo>
                      <a:pt x="22" y="70"/>
                    </a:moveTo>
                    <a:cubicBezTo>
                      <a:pt x="22" y="70"/>
                      <a:pt x="22" y="70"/>
                      <a:pt x="22" y="70"/>
                    </a:cubicBezTo>
                    <a:cubicBezTo>
                      <a:pt x="19" y="71"/>
                      <a:pt x="17" y="74"/>
                      <a:pt x="14" y="75"/>
                    </a:cubicBezTo>
                    <a:cubicBezTo>
                      <a:pt x="17" y="100"/>
                      <a:pt x="14" y="122"/>
                      <a:pt x="18" y="144"/>
                    </a:cubicBezTo>
                    <a:cubicBezTo>
                      <a:pt x="22" y="139"/>
                      <a:pt x="28" y="130"/>
                      <a:pt x="27" y="125"/>
                    </a:cubicBezTo>
                    <a:cubicBezTo>
                      <a:pt x="27" y="126"/>
                      <a:pt x="21" y="129"/>
                      <a:pt x="21" y="126"/>
                    </a:cubicBezTo>
                    <a:cubicBezTo>
                      <a:pt x="23" y="120"/>
                      <a:pt x="20" y="118"/>
                      <a:pt x="18" y="113"/>
                    </a:cubicBezTo>
                    <a:cubicBezTo>
                      <a:pt x="19" y="109"/>
                      <a:pt x="27" y="101"/>
                      <a:pt x="19" y="98"/>
                    </a:cubicBezTo>
                    <a:cubicBezTo>
                      <a:pt x="22" y="94"/>
                      <a:pt x="26" y="91"/>
                      <a:pt x="30" y="88"/>
                    </a:cubicBezTo>
                    <a:cubicBezTo>
                      <a:pt x="30" y="90"/>
                      <a:pt x="29" y="92"/>
                      <a:pt x="32" y="92"/>
                    </a:cubicBezTo>
                    <a:cubicBezTo>
                      <a:pt x="38" y="89"/>
                      <a:pt x="41" y="84"/>
                      <a:pt x="46" y="80"/>
                    </a:cubicBezTo>
                    <a:cubicBezTo>
                      <a:pt x="50" y="77"/>
                      <a:pt x="58" y="74"/>
                      <a:pt x="59" y="68"/>
                    </a:cubicBezTo>
                    <a:cubicBezTo>
                      <a:pt x="49" y="70"/>
                      <a:pt x="41" y="81"/>
                      <a:pt x="35" y="83"/>
                    </a:cubicBezTo>
                    <a:cubicBezTo>
                      <a:pt x="39" y="72"/>
                      <a:pt x="52" y="70"/>
                      <a:pt x="59" y="61"/>
                    </a:cubicBezTo>
                    <a:cubicBezTo>
                      <a:pt x="61" y="61"/>
                      <a:pt x="60" y="65"/>
                      <a:pt x="61" y="65"/>
                    </a:cubicBezTo>
                    <a:cubicBezTo>
                      <a:pt x="68" y="58"/>
                      <a:pt x="79" y="56"/>
                      <a:pt x="82" y="45"/>
                    </a:cubicBezTo>
                    <a:cubicBezTo>
                      <a:pt x="74" y="49"/>
                      <a:pt x="68" y="55"/>
                      <a:pt x="59" y="54"/>
                    </a:cubicBezTo>
                    <a:cubicBezTo>
                      <a:pt x="59" y="57"/>
                      <a:pt x="56" y="58"/>
                      <a:pt x="59" y="60"/>
                    </a:cubicBezTo>
                    <a:cubicBezTo>
                      <a:pt x="52" y="60"/>
                      <a:pt x="45" y="69"/>
                      <a:pt x="37" y="73"/>
                    </a:cubicBezTo>
                    <a:cubicBezTo>
                      <a:pt x="32" y="75"/>
                      <a:pt x="28" y="79"/>
                      <a:pt x="26" y="83"/>
                    </a:cubicBezTo>
                    <a:cubicBezTo>
                      <a:pt x="26" y="87"/>
                      <a:pt x="30" y="80"/>
                      <a:pt x="30" y="84"/>
                    </a:cubicBezTo>
                    <a:cubicBezTo>
                      <a:pt x="26" y="85"/>
                      <a:pt x="22" y="92"/>
                      <a:pt x="18" y="88"/>
                    </a:cubicBezTo>
                    <a:cubicBezTo>
                      <a:pt x="20" y="84"/>
                      <a:pt x="25" y="83"/>
                      <a:pt x="26" y="78"/>
                    </a:cubicBezTo>
                    <a:cubicBezTo>
                      <a:pt x="22" y="77"/>
                      <a:pt x="19" y="84"/>
                      <a:pt x="16" y="80"/>
                    </a:cubicBezTo>
                    <a:cubicBezTo>
                      <a:pt x="17" y="77"/>
                      <a:pt x="24" y="69"/>
                      <a:pt x="22" y="70"/>
                    </a:cubicBezTo>
                    <a:close/>
                    <a:moveTo>
                      <a:pt x="21" y="76"/>
                    </a:moveTo>
                    <a:cubicBezTo>
                      <a:pt x="21" y="76"/>
                      <a:pt x="21" y="76"/>
                      <a:pt x="21" y="76"/>
                    </a:cubicBezTo>
                    <a:cubicBezTo>
                      <a:pt x="29" y="75"/>
                      <a:pt x="34" y="70"/>
                      <a:pt x="38" y="65"/>
                    </a:cubicBezTo>
                    <a:cubicBezTo>
                      <a:pt x="32" y="68"/>
                      <a:pt x="22" y="68"/>
                      <a:pt x="21" y="76"/>
                    </a:cubicBezTo>
                    <a:close/>
                    <a:moveTo>
                      <a:pt x="21" y="60"/>
                    </a:moveTo>
                    <a:cubicBezTo>
                      <a:pt x="21" y="60"/>
                      <a:pt x="21" y="60"/>
                      <a:pt x="21" y="60"/>
                    </a:cubicBezTo>
                    <a:cubicBezTo>
                      <a:pt x="19" y="63"/>
                      <a:pt x="10" y="64"/>
                      <a:pt x="14" y="69"/>
                    </a:cubicBezTo>
                    <a:cubicBezTo>
                      <a:pt x="16" y="66"/>
                      <a:pt x="24" y="63"/>
                      <a:pt x="21" y="60"/>
                    </a:cubicBezTo>
                    <a:close/>
                    <a:moveTo>
                      <a:pt x="24" y="52"/>
                    </a:moveTo>
                    <a:cubicBezTo>
                      <a:pt x="24" y="52"/>
                      <a:pt x="24" y="52"/>
                      <a:pt x="24" y="52"/>
                    </a:cubicBezTo>
                    <a:cubicBezTo>
                      <a:pt x="19" y="52"/>
                      <a:pt x="17" y="56"/>
                      <a:pt x="16" y="61"/>
                    </a:cubicBezTo>
                    <a:cubicBezTo>
                      <a:pt x="20" y="59"/>
                      <a:pt x="25" y="58"/>
                      <a:pt x="24" y="52"/>
                    </a:cubicBezTo>
                    <a:close/>
                    <a:moveTo>
                      <a:pt x="17" y="55"/>
                    </a:moveTo>
                    <a:cubicBezTo>
                      <a:pt x="17" y="55"/>
                      <a:pt x="17" y="55"/>
                      <a:pt x="17" y="55"/>
                    </a:cubicBezTo>
                    <a:cubicBezTo>
                      <a:pt x="15" y="55"/>
                      <a:pt x="14" y="56"/>
                      <a:pt x="13" y="57"/>
                    </a:cubicBezTo>
                    <a:cubicBezTo>
                      <a:pt x="15" y="57"/>
                      <a:pt x="16" y="56"/>
                      <a:pt x="17" y="55"/>
                    </a:cubicBezTo>
                    <a:close/>
                    <a:moveTo>
                      <a:pt x="19" y="68"/>
                    </a:moveTo>
                    <a:cubicBezTo>
                      <a:pt x="19" y="68"/>
                      <a:pt x="19" y="68"/>
                      <a:pt x="19" y="68"/>
                    </a:cubicBezTo>
                    <a:cubicBezTo>
                      <a:pt x="30" y="62"/>
                      <a:pt x="41" y="57"/>
                      <a:pt x="47" y="47"/>
                    </a:cubicBezTo>
                    <a:cubicBezTo>
                      <a:pt x="38" y="54"/>
                      <a:pt x="26" y="58"/>
                      <a:pt x="19" y="68"/>
                    </a:cubicBezTo>
                    <a:close/>
                    <a:moveTo>
                      <a:pt x="63" y="70"/>
                    </a:moveTo>
                    <a:cubicBezTo>
                      <a:pt x="63" y="70"/>
                      <a:pt x="63" y="70"/>
                      <a:pt x="63" y="70"/>
                    </a:cubicBezTo>
                    <a:cubicBezTo>
                      <a:pt x="60" y="77"/>
                      <a:pt x="54" y="79"/>
                      <a:pt x="50" y="84"/>
                    </a:cubicBezTo>
                    <a:cubicBezTo>
                      <a:pt x="56" y="83"/>
                      <a:pt x="60" y="73"/>
                      <a:pt x="66" y="75"/>
                    </a:cubicBezTo>
                    <a:cubicBezTo>
                      <a:pt x="56" y="88"/>
                      <a:pt x="38" y="93"/>
                      <a:pt x="30" y="107"/>
                    </a:cubicBezTo>
                    <a:cubicBezTo>
                      <a:pt x="45" y="105"/>
                      <a:pt x="52" y="88"/>
                      <a:pt x="64" y="87"/>
                    </a:cubicBezTo>
                    <a:cubicBezTo>
                      <a:pt x="59" y="95"/>
                      <a:pt x="46" y="96"/>
                      <a:pt x="44" y="107"/>
                    </a:cubicBezTo>
                    <a:cubicBezTo>
                      <a:pt x="55" y="105"/>
                      <a:pt x="56" y="92"/>
                      <a:pt x="70" y="92"/>
                    </a:cubicBezTo>
                    <a:cubicBezTo>
                      <a:pt x="71" y="89"/>
                      <a:pt x="69" y="89"/>
                      <a:pt x="68" y="88"/>
                    </a:cubicBezTo>
                    <a:cubicBezTo>
                      <a:pt x="74" y="87"/>
                      <a:pt x="80" y="78"/>
                      <a:pt x="79" y="74"/>
                    </a:cubicBezTo>
                    <a:cubicBezTo>
                      <a:pt x="77" y="77"/>
                      <a:pt x="75" y="80"/>
                      <a:pt x="69" y="80"/>
                    </a:cubicBezTo>
                    <a:cubicBezTo>
                      <a:pt x="70" y="76"/>
                      <a:pt x="77" y="77"/>
                      <a:pt x="77" y="71"/>
                    </a:cubicBezTo>
                    <a:cubicBezTo>
                      <a:pt x="75" y="71"/>
                      <a:pt x="73" y="72"/>
                      <a:pt x="73" y="70"/>
                    </a:cubicBezTo>
                    <a:cubicBezTo>
                      <a:pt x="79" y="61"/>
                      <a:pt x="92" y="59"/>
                      <a:pt x="96" y="48"/>
                    </a:cubicBezTo>
                    <a:cubicBezTo>
                      <a:pt x="82" y="48"/>
                      <a:pt x="75" y="65"/>
                      <a:pt x="63" y="70"/>
                    </a:cubicBezTo>
                    <a:close/>
                    <a:moveTo>
                      <a:pt x="227" y="69"/>
                    </a:moveTo>
                    <a:cubicBezTo>
                      <a:pt x="227" y="69"/>
                      <a:pt x="227" y="69"/>
                      <a:pt x="227" y="69"/>
                    </a:cubicBezTo>
                    <a:cubicBezTo>
                      <a:pt x="237" y="65"/>
                      <a:pt x="246" y="58"/>
                      <a:pt x="255" y="52"/>
                    </a:cubicBezTo>
                    <a:cubicBezTo>
                      <a:pt x="258" y="55"/>
                      <a:pt x="264" y="52"/>
                      <a:pt x="265" y="48"/>
                    </a:cubicBezTo>
                    <a:cubicBezTo>
                      <a:pt x="253" y="48"/>
                      <a:pt x="237" y="57"/>
                      <a:pt x="227" y="69"/>
                    </a:cubicBezTo>
                    <a:close/>
                    <a:moveTo>
                      <a:pt x="218" y="89"/>
                    </a:moveTo>
                    <a:cubicBezTo>
                      <a:pt x="218" y="89"/>
                      <a:pt x="218" y="89"/>
                      <a:pt x="218" y="89"/>
                    </a:cubicBezTo>
                    <a:cubicBezTo>
                      <a:pt x="219" y="89"/>
                      <a:pt x="219" y="90"/>
                      <a:pt x="219" y="92"/>
                    </a:cubicBezTo>
                    <a:cubicBezTo>
                      <a:pt x="224" y="91"/>
                      <a:pt x="228" y="89"/>
                      <a:pt x="231" y="85"/>
                    </a:cubicBezTo>
                    <a:cubicBezTo>
                      <a:pt x="228" y="85"/>
                      <a:pt x="227" y="84"/>
                      <a:pt x="227" y="83"/>
                    </a:cubicBezTo>
                    <a:cubicBezTo>
                      <a:pt x="242" y="73"/>
                      <a:pt x="258" y="65"/>
                      <a:pt x="274" y="56"/>
                    </a:cubicBezTo>
                    <a:cubicBezTo>
                      <a:pt x="274" y="53"/>
                      <a:pt x="272" y="52"/>
                      <a:pt x="270" y="51"/>
                    </a:cubicBezTo>
                    <a:cubicBezTo>
                      <a:pt x="252" y="63"/>
                      <a:pt x="228" y="70"/>
                      <a:pt x="218" y="89"/>
                    </a:cubicBezTo>
                    <a:close/>
                    <a:moveTo>
                      <a:pt x="134" y="64"/>
                    </a:moveTo>
                    <a:cubicBezTo>
                      <a:pt x="134" y="64"/>
                      <a:pt x="134" y="64"/>
                      <a:pt x="134" y="64"/>
                    </a:cubicBezTo>
                    <a:cubicBezTo>
                      <a:pt x="131" y="70"/>
                      <a:pt x="126" y="72"/>
                      <a:pt x="121" y="79"/>
                    </a:cubicBezTo>
                    <a:cubicBezTo>
                      <a:pt x="129" y="81"/>
                      <a:pt x="135" y="73"/>
                      <a:pt x="140" y="69"/>
                    </a:cubicBezTo>
                    <a:cubicBezTo>
                      <a:pt x="146" y="64"/>
                      <a:pt x="156" y="61"/>
                      <a:pt x="158" y="54"/>
                    </a:cubicBezTo>
                    <a:cubicBezTo>
                      <a:pt x="149" y="55"/>
                      <a:pt x="139" y="70"/>
                      <a:pt x="134" y="64"/>
                    </a:cubicBezTo>
                    <a:close/>
                    <a:moveTo>
                      <a:pt x="83" y="79"/>
                    </a:moveTo>
                    <a:cubicBezTo>
                      <a:pt x="83" y="79"/>
                      <a:pt x="83" y="79"/>
                      <a:pt x="83" y="79"/>
                    </a:cubicBezTo>
                    <a:cubicBezTo>
                      <a:pt x="92" y="72"/>
                      <a:pt x="102" y="66"/>
                      <a:pt x="110" y="57"/>
                    </a:cubicBezTo>
                    <a:cubicBezTo>
                      <a:pt x="97" y="60"/>
                      <a:pt x="85" y="70"/>
                      <a:pt x="83" y="79"/>
                    </a:cubicBezTo>
                    <a:close/>
                    <a:moveTo>
                      <a:pt x="248" y="83"/>
                    </a:moveTo>
                    <a:cubicBezTo>
                      <a:pt x="248" y="83"/>
                      <a:pt x="248" y="83"/>
                      <a:pt x="248" y="83"/>
                    </a:cubicBezTo>
                    <a:cubicBezTo>
                      <a:pt x="253" y="81"/>
                      <a:pt x="259" y="79"/>
                      <a:pt x="261" y="74"/>
                    </a:cubicBezTo>
                    <a:cubicBezTo>
                      <a:pt x="255" y="75"/>
                      <a:pt x="250" y="77"/>
                      <a:pt x="248" y="83"/>
                    </a:cubicBezTo>
                    <a:close/>
                    <a:moveTo>
                      <a:pt x="256" y="84"/>
                    </a:moveTo>
                    <a:cubicBezTo>
                      <a:pt x="256" y="84"/>
                      <a:pt x="256" y="84"/>
                      <a:pt x="256" y="84"/>
                    </a:cubicBezTo>
                    <a:cubicBezTo>
                      <a:pt x="262" y="85"/>
                      <a:pt x="273" y="79"/>
                      <a:pt x="276" y="73"/>
                    </a:cubicBezTo>
                    <a:cubicBezTo>
                      <a:pt x="275" y="72"/>
                      <a:pt x="274" y="71"/>
                      <a:pt x="274" y="70"/>
                    </a:cubicBezTo>
                    <a:cubicBezTo>
                      <a:pt x="267" y="74"/>
                      <a:pt x="258" y="76"/>
                      <a:pt x="256" y="84"/>
                    </a:cubicBezTo>
                    <a:close/>
                    <a:moveTo>
                      <a:pt x="256" y="74"/>
                    </a:moveTo>
                    <a:cubicBezTo>
                      <a:pt x="256" y="74"/>
                      <a:pt x="256" y="74"/>
                      <a:pt x="256" y="74"/>
                    </a:cubicBezTo>
                    <a:cubicBezTo>
                      <a:pt x="262" y="70"/>
                      <a:pt x="270" y="69"/>
                      <a:pt x="275" y="64"/>
                    </a:cubicBezTo>
                    <a:cubicBezTo>
                      <a:pt x="263" y="63"/>
                      <a:pt x="246" y="71"/>
                      <a:pt x="242" y="80"/>
                    </a:cubicBezTo>
                    <a:cubicBezTo>
                      <a:pt x="247" y="82"/>
                      <a:pt x="251" y="77"/>
                      <a:pt x="256" y="74"/>
                    </a:cubicBezTo>
                    <a:close/>
                    <a:moveTo>
                      <a:pt x="102" y="73"/>
                    </a:moveTo>
                    <a:cubicBezTo>
                      <a:pt x="102" y="73"/>
                      <a:pt x="102" y="73"/>
                      <a:pt x="102" y="73"/>
                    </a:cubicBezTo>
                    <a:cubicBezTo>
                      <a:pt x="106" y="73"/>
                      <a:pt x="107" y="70"/>
                      <a:pt x="108" y="68"/>
                    </a:cubicBezTo>
                    <a:cubicBezTo>
                      <a:pt x="104" y="67"/>
                      <a:pt x="102" y="69"/>
                      <a:pt x="102" y="73"/>
                    </a:cubicBezTo>
                    <a:close/>
                    <a:moveTo>
                      <a:pt x="135" y="94"/>
                    </a:moveTo>
                    <a:cubicBezTo>
                      <a:pt x="135" y="94"/>
                      <a:pt x="135" y="94"/>
                      <a:pt x="135" y="94"/>
                    </a:cubicBezTo>
                    <a:cubicBezTo>
                      <a:pt x="134" y="95"/>
                      <a:pt x="131" y="94"/>
                      <a:pt x="130" y="94"/>
                    </a:cubicBezTo>
                    <a:cubicBezTo>
                      <a:pt x="127" y="96"/>
                      <a:pt x="129" y="98"/>
                      <a:pt x="126" y="98"/>
                    </a:cubicBezTo>
                    <a:cubicBezTo>
                      <a:pt x="124" y="98"/>
                      <a:pt x="122" y="90"/>
                      <a:pt x="120" y="97"/>
                    </a:cubicBezTo>
                    <a:cubicBezTo>
                      <a:pt x="121" y="97"/>
                      <a:pt x="122" y="97"/>
                      <a:pt x="122" y="98"/>
                    </a:cubicBezTo>
                    <a:cubicBezTo>
                      <a:pt x="119" y="97"/>
                      <a:pt x="119" y="100"/>
                      <a:pt x="116" y="99"/>
                    </a:cubicBezTo>
                    <a:cubicBezTo>
                      <a:pt x="109" y="111"/>
                      <a:pt x="98" y="118"/>
                      <a:pt x="84" y="124"/>
                    </a:cubicBezTo>
                    <a:cubicBezTo>
                      <a:pt x="93" y="133"/>
                      <a:pt x="109" y="114"/>
                      <a:pt x="114" y="110"/>
                    </a:cubicBezTo>
                    <a:cubicBezTo>
                      <a:pt x="114" y="117"/>
                      <a:pt x="118" y="108"/>
                      <a:pt x="122" y="113"/>
                    </a:cubicBezTo>
                    <a:cubicBezTo>
                      <a:pt x="125" y="109"/>
                      <a:pt x="128" y="106"/>
                      <a:pt x="129" y="101"/>
                    </a:cubicBezTo>
                    <a:cubicBezTo>
                      <a:pt x="134" y="99"/>
                      <a:pt x="131" y="101"/>
                      <a:pt x="135" y="102"/>
                    </a:cubicBezTo>
                    <a:cubicBezTo>
                      <a:pt x="146" y="92"/>
                      <a:pt x="159" y="85"/>
                      <a:pt x="170" y="74"/>
                    </a:cubicBezTo>
                    <a:cubicBezTo>
                      <a:pt x="158" y="77"/>
                      <a:pt x="146" y="89"/>
                      <a:pt x="135" y="94"/>
                    </a:cubicBezTo>
                    <a:close/>
                    <a:moveTo>
                      <a:pt x="94" y="79"/>
                    </a:moveTo>
                    <a:cubicBezTo>
                      <a:pt x="94" y="79"/>
                      <a:pt x="94" y="79"/>
                      <a:pt x="94" y="79"/>
                    </a:cubicBezTo>
                    <a:cubicBezTo>
                      <a:pt x="98" y="79"/>
                      <a:pt x="100" y="78"/>
                      <a:pt x="101" y="76"/>
                    </a:cubicBezTo>
                    <a:cubicBezTo>
                      <a:pt x="98" y="76"/>
                      <a:pt x="95" y="75"/>
                      <a:pt x="94" y="79"/>
                    </a:cubicBezTo>
                    <a:close/>
                    <a:moveTo>
                      <a:pt x="101" y="80"/>
                    </a:moveTo>
                    <a:cubicBezTo>
                      <a:pt x="101" y="80"/>
                      <a:pt x="101" y="80"/>
                      <a:pt x="101" y="80"/>
                    </a:cubicBezTo>
                    <a:cubicBezTo>
                      <a:pt x="95" y="86"/>
                      <a:pt x="84" y="90"/>
                      <a:pt x="80" y="94"/>
                    </a:cubicBezTo>
                    <a:cubicBezTo>
                      <a:pt x="80" y="95"/>
                      <a:pt x="80" y="99"/>
                      <a:pt x="80" y="98"/>
                    </a:cubicBezTo>
                    <a:cubicBezTo>
                      <a:pt x="77" y="102"/>
                      <a:pt x="65" y="106"/>
                      <a:pt x="61" y="117"/>
                    </a:cubicBezTo>
                    <a:cubicBezTo>
                      <a:pt x="53" y="124"/>
                      <a:pt x="42" y="129"/>
                      <a:pt x="36" y="139"/>
                    </a:cubicBezTo>
                    <a:cubicBezTo>
                      <a:pt x="50" y="136"/>
                      <a:pt x="62" y="121"/>
                      <a:pt x="74" y="111"/>
                    </a:cubicBezTo>
                    <a:cubicBezTo>
                      <a:pt x="79" y="107"/>
                      <a:pt x="83" y="104"/>
                      <a:pt x="87" y="101"/>
                    </a:cubicBezTo>
                    <a:cubicBezTo>
                      <a:pt x="87" y="98"/>
                      <a:pt x="88" y="97"/>
                      <a:pt x="89" y="97"/>
                    </a:cubicBezTo>
                    <a:cubicBezTo>
                      <a:pt x="89" y="95"/>
                      <a:pt x="89" y="94"/>
                      <a:pt x="88" y="93"/>
                    </a:cubicBezTo>
                    <a:cubicBezTo>
                      <a:pt x="91" y="92"/>
                      <a:pt x="92" y="89"/>
                      <a:pt x="96" y="89"/>
                    </a:cubicBezTo>
                    <a:cubicBezTo>
                      <a:pt x="95" y="92"/>
                      <a:pt x="93" y="93"/>
                      <a:pt x="93" y="97"/>
                    </a:cubicBezTo>
                    <a:cubicBezTo>
                      <a:pt x="98" y="97"/>
                      <a:pt x="98" y="93"/>
                      <a:pt x="102" y="93"/>
                    </a:cubicBezTo>
                    <a:cubicBezTo>
                      <a:pt x="102" y="95"/>
                      <a:pt x="102" y="98"/>
                      <a:pt x="103" y="98"/>
                    </a:cubicBezTo>
                    <a:cubicBezTo>
                      <a:pt x="108" y="92"/>
                      <a:pt x="111" y="102"/>
                      <a:pt x="116" y="98"/>
                    </a:cubicBezTo>
                    <a:cubicBezTo>
                      <a:pt x="117" y="90"/>
                      <a:pt x="111" y="94"/>
                      <a:pt x="110" y="93"/>
                    </a:cubicBezTo>
                    <a:cubicBezTo>
                      <a:pt x="111" y="88"/>
                      <a:pt x="123" y="88"/>
                      <a:pt x="119" y="80"/>
                    </a:cubicBezTo>
                    <a:cubicBezTo>
                      <a:pt x="113" y="80"/>
                      <a:pt x="114" y="87"/>
                      <a:pt x="108" y="87"/>
                    </a:cubicBezTo>
                    <a:cubicBezTo>
                      <a:pt x="110" y="79"/>
                      <a:pt x="102" y="88"/>
                      <a:pt x="101" y="80"/>
                    </a:cubicBezTo>
                    <a:close/>
                    <a:moveTo>
                      <a:pt x="262" y="89"/>
                    </a:moveTo>
                    <a:cubicBezTo>
                      <a:pt x="262" y="89"/>
                      <a:pt x="262" y="89"/>
                      <a:pt x="262" y="89"/>
                    </a:cubicBezTo>
                    <a:cubicBezTo>
                      <a:pt x="267" y="87"/>
                      <a:pt x="275" y="87"/>
                      <a:pt x="275" y="80"/>
                    </a:cubicBezTo>
                    <a:cubicBezTo>
                      <a:pt x="270" y="83"/>
                      <a:pt x="264" y="83"/>
                      <a:pt x="262" y="89"/>
                    </a:cubicBezTo>
                    <a:close/>
                    <a:moveTo>
                      <a:pt x="50" y="110"/>
                    </a:moveTo>
                    <a:cubicBezTo>
                      <a:pt x="50" y="110"/>
                      <a:pt x="50" y="110"/>
                      <a:pt x="50" y="110"/>
                    </a:cubicBezTo>
                    <a:cubicBezTo>
                      <a:pt x="47" y="113"/>
                      <a:pt x="39" y="112"/>
                      <a:pt x="40" y="120"/>
                    </a:cubicBezTo>
                    <a:cubicBezTo>
                      <a:pt x="53" y="119"/>
                      <a:pt x="54" y="105"/>
                      <a:pt x="68" y="104"/>
                    </a:cubicBezTo>
                    <a:cubicBezTo>
                      <a:pt x="72" y="94"/>
                      <a:pt x="83" y="90"/>
                      <a:pt x="89" y="82"/>
                    </a:cubicBezTo>
                    <a:cubicBezTo>
                      <a:pt x="73" y="88"/>
                      <a:pt x="63" y="100"/>
                      <a:pt x="50" y="110"/>
                    </a:cubicBezTo>
                    <a:close/>
                    <a:moveTo>
                      <a:pt x="138" y="84"/>
                    </a:moveTo>
                    <a:cubicBezTo>
                      <a:pt x="138" y="84"/>
                      <a:pt x="138" y="84"/>
                      <a:pt x="138" y="84"/>
                    </a:cubicBezTo>
                    <a:cubicBezTo>
                      <a:pt x="140" y="84"/>
                      <a:pt x="142" y="84"/>
                      <a:pt x="142" y="82"/>
                    </a:cubicBezTo>
                    <a:cubicBezTo>
                      <a:pt x="141" y="82"/>
                      <a:pt x="140" y="82"/>
                      <a:pt x="139" y="82"/>
                    </a:cubicBezTo>
                    <a:cubicBezTo>
                      <a:pt x="139" y="83"/>
                      <a:pt x="138" y="83"/>
                      <a:pt x="138" y="84"/>
                    </a:cubicBezTo>
                    <a:close/>
                    <a:moveTo>
                      <a:pt x="212" y="83"/>
                    </a:moveTo>
                    <a:cubicBezTo>
                      <a:pt x="212" y="83"/>
                      <a:pt x="212" y="83"/>
                      <a:pt x="212" y="83"/>
                    </a:cubicBezTo>
                    <a:cubicBezTo>
                      <a:pt x="200" y="82"/>
                      <a:pt x="197" y="90"/>
                      <a:pt x="191" y="94"/>
                    </a:cubicBezTo>
                    <a:cubicBezTo>
                      <a:pt x="197" y="95"/>
                      <a:pt x="199" y="92"/>
                      <a:pt x="203" y="90"/>
                    </a:cubicBezTo>
                    <a:cubicBezTo>
                      <a:pt x="202" y="93"/>
                      <a:pt x="198" y="93"/>
                      <a:pt x="199" y="97"/>
                    </a:cubicBezTo>
                    <a:cubicBezTo>
                      <a:pt x="206" y="98"/>
                      <a:pt x="212" y="91"/>
                      <a:pt x="215" y="85"/>
                    </a:cubicBezTo>
                    <a:cubicBezTo>
                      <a:pt x="210" y="87"/>
                      <a:pt x="214" y="86"/>
                      <a:pt x="212" y="83"/>
                    </a:cubicBezTo>
                    <a:close/>
                    <a:moveTo>
                      <a:pt x="201" y="82"/>
                    </a:moveTo>
                    <a:cubicBezTo>
                      <a:pt x="201" y="82"/>
                      <a:pt x="201" y="82"/>
                      <a:pt x="201" y="82"/>
                    </a:cubicBezTo>
                    <a:cubicBezTo>
                      <a:pt x="195" y="85"/>
                      <a:pt x="187" y="87"/>
                      <a:pt x="185" y="94"/>
                    </a:cubicBezTo>
                    <a:cubicBezTo>
                      <a:pt x="193" y="93"/>
                      <a:pt x="197" y="87"/>
                      <a:pt x="201" y="82"/>
                    </a:cubicBezTo>
                    <a:close/>
                    <a:moveTo>
                      <a:pt x="40" y="90"/>
                    </a:moveTo>
                    <a:cubicBezTo>
                      <a:pt x="40" y="90"/>
                      <a:pt x="40" y="90"/>
                      <a:pt x="40" y="90"/>
                    </a:cubicBezTo>
                    <a:cubicBezTo>
                      <a:pt x="42" y="92"/>
                      <a:pt x="45" y="87"/>
                      <a:pt x="42" y="87"/>
                    </a:cubicBezTo>
                    <a:cubicBezTo>
                      <a:pt x="42" y="88"/>
                      <a:pt x="40" y="89"/>
                      <a:pt x="40" y="90"/>
                    </a:cubicBezTo>
                    <a:close/>
                    <a:moveTo>
                      <a:pt x="243" y="107"/>
                    </a:moveTo>
                    <a:cubicBezTo>
                      <a:pt x="243" y="107"/>
                      <a:pt x="243" y="107"/>
                      <a:pt x="243" y="107"/>
                    </a:cubicBezTo>
                    <a:cubicBezTo>
                      <a:pt x="257" y="104"/>
                      <a:pt x="266" y="97"/>
                      <a:pt x="274" y="88"/>
                    </a:cubicBezTo>
                    <a:cubicBezTo>
                      <a:pt x="265" y="96"/>
                      <a:pt x="250" y="97"/>
                      <a:pt x="243" y="107"/>
                    </a:cubicBezTo>
                    <a:close/>
                    <a:moveTo>
                      <a:pt x="220" y="99"/>
                    </a:moveTo>
                    <a:cubicBezTo>
                      <a:pt x="220" y="99"/>
                      <a:pt x="220" y="99"/>
                      <a:pt x="220" y="99"/>
                    </a:cubicBezTo>
                    <a:cubicBezTo>
                      <a:pt x="226" y="106"/>
                      <a:pt x="231" y="96"/>
                      <a:pt x="238" y="96"/>
                    </a:cubicBezTo>
                    <a:cubicBezTo>
                      <a:pt x="235" y="93"/>
                      <a:pt x="236" y="90"/>
                      <a:pt x="233" y="89"/>
                    </a:cubicBezTo>
                    <a:cubicBezTo>
                      <a:pt x="228" y="92"/>
                      <a:pt x="223" y="95"/>
                      <a:pt x="220" y="99"/>
                    </a:cubicBezTo>
                    <a:close/>
                    <a:moveTo>
                      <a:pt x="273" y="101"/>
                    </a:moveTo>
                    <a:cubicBezTo>
                      <a:pt x="273" y="101"/>
                      <a:pt x="273" y="101"/>
                      <a:pt x="273" y="101"/>
                    </a:cubicBezTo>
                    <a:cubicBezTo>
                      <a:pt x="276" y="101"/>
                      <a:pt x="280" y="95"/>
                      <a:pt x="278" y="93"/>
                    </a:cubicBezTo>
                    <a:cubicBezTo>
                      <a:pt x="276" y="96"/>
                      <a:pt x="272" y="95"/>
                      <a:pt x="273" y="101"/>
                    </a:cubicBezTo>
                    <a:close/>
                    <a:moveTo>
                      <a:pt x="154" y="120"/>
                    </a:moveTo>
                    <a:cubicBezTo>
                      <a:pt x="154" y="120"/>
                      <a:pt x="154" y="120"/>
                      <a:pt x="154" y="120"/>
                    </a:cubicBezTo>
                    <a:cubicBezTo>
                      <a:pt x="154" y="118"/>
                      <a:pt x="157" y="119"/>
                      <a:pt x="159" y="118"/>
                    </a:cubicBezTo>
                    <a:cubicBezTo>
                      <a:pt x="161" y="108"/>
                      <a:pt x="179" y="107"/>
                      <a:pt x="178" y="98"/>
                    </a:cubicBezTo>
                    <a:cubicBezTo>
                      <a:pt x="168" y="102"/>
                      <a:pt x="154" y="109"/>
                      <a:pt x="154" y="120"/>
                    </a:cubicBezTo>
                    <a:close/>
                    <a:moveTo>
                      <a:pt x="177" y="94"/>
                    </a:moveTo>
                    <a:cubicBezTo>
                      <a:pt x="177" y="94"/>
                      <a:pt x="177" y="94"/>
                      <a:pt x="177" y="94"/>
                    </a:cubicBezTo>
                    <a:cubicBezTo>
                      <a:pt x="164" y="97"/>
                      <a:pt x="154" y="104"/>
                      <a:pt x="149" y="113"/>
                    </a:cubicBezTo>
                    <a:cubicBezTo>
                      <a:pt x="160" y="109"/>
                      <a:pt x="168" y="101"/>
                      <a:pt x="177" y="94"/>
                    </a:cubicBezTo>
                    <a:close/>
                    <a:moveTo>
                      <a:pt x="204" y="107"/>
                    </a:moveTo>
                    <a:cubicBezTo>
                      <a:pt x="204" y="107"/>
                      <a:pt x="204" y="107"/>
                      <a:pt x="204" y="107"/>
                    </a:cubicBezTo>
                    <a:cubicBezTo>
                      <a:pt x="210" y="105"/>
                      <a:pt x="220" y="100"/>
                      <a:pt x="218" y="94"/>
                    </a:cubicBezTo>
                    <a:cubicBezTo>
                      <a:pt x="214" y="100"/>
                      <a:pt x="204" y="98"/>
                      <a:pt x="204" y="107"/>
                    </a:cubicBezTo>
                    <a:close/>
                    <a:moveTo>
                      <a:pt x="88" y="102"/>
                    </a:moveTo>
                    <a:cubicBezTo>
                      <a:pt x="88" y="102"/>
                      <a:pt x="88" y="102"/>
                      <a:pt x="88" y="102"/>
                    </a:cubicBezTo>
                    <a:cubicBezTo>
                      <a:pt x="91" y="103"/>
                      <a:pt x="93" y="97"/>
                      <a:pt x="91" y="97"/>
                    </a:cubicBezTo>
                    <a:cubicBezTo>
                      <a:pt x="91" y="99"/>
                      <a:pt x="87" y="98"/>
                      <a:pt x="88" y="102"/>
                    </a:cubicBezTo>
                    <a:close/>
                    <a:moveTo>
                      <a:pt x="233" y="104"/>
                    </a:moveTo>
                    <a:cubicBezTo>
                      <a:pt x="233" y="104"/>
                      <a:pt x="233" y="104"/>
                      <a:pt x="233" y="104"/>
                    </a:cubicBezTo>
                    <a:cubicBezTo>
                      <a:pt x="240" y="105"/>
                      <a:pt x="244" y="101"/>
                      <a:pt x="247" y="97"/>
                    </a:cubicBezTo>
                    <a:cubicBezTo>
                      <a:pt x="240" y="97"/>
                      <a:pt x="233" y="97"/>
                      <a:pt x="233" y="104"/>
                    </a:cubicBezTo>
                    <a:close/>
                    <a:moveTo>
                      <a:pt x="28" y="102"/>
                    </a:moveTo>
                    <a:cubicBezTo>
                      <a:pt x="28" y="102"/>
                      <a:pt x="28" y="102"/>
                      <a:pt x="28" y="102"/>
                    </a:cubicBezTo>
                    <a:cubicBezTo>
                      <a:pt x="31" y="102"/>
                      <a:pt x="32" y="100"/>
                      <a:pt x="33" y="98"/>
                    </a:cubicBezTo>
                    <a:cubicBezTo>
                      <a:pt x="30" y="98"/>
                      <a:pt x="28" y="99"/>
                      <a:pt x="28" y="102"/>
                    </a:cubicBezTo>
                    <a:close/>
                    <a:moveTo>
                      <a:pt x="166" y="116"/>
                    </a:moveTo>
                    <a:cubicBezTo>
                      <a:pt x="166" y="116"/>
                      <a:pt x="166" y="116"/>
                      <a:pt x="166" y="116"/>
                    </a:cubicBezTo>
                    <a:cubicBezTo>
                      <a:pt x="176" y="111"/>
                      <a:pt x="190" y="110"/>
                      <a:pt x="195" y="99"/>
                    </a:cubicBezTo>
                    <a:cubicBezTo>
                      <a:pt x="180" y="100"/>
                      <a:pt x="175" y="110"/>
                      <a:pt x="166" y="116"/>
                    </a:cubicBezTo>
                    <a:close/>
                    <a:moveTo>
                      <a:pt x="82" y="118"/>
                    </a:moveTo>
                    <a:cubicBezTo>
                      <a:pt x="82" y="118"/>
                      <a:pt x="82" y="118"/>
                      <a:pt x="82" y="118"/>
                    </a:cubicBezTo>
                    <a:cubicBezTo>
                      <a:pt x="86" y="120"/>
                      <a:pt x="89" y="114"/>
                      <a:pt x="92" y="111"/>
                    </a:cubicBezTo>
                    <a:cubicBezTo>
                      <a:pt x="94" y="109"/>
                      <a:pt x="103" y="104"/>
                      <a:pt x="97" y="102"/>
                    </a:cubicBezTo>
                    <a:cubicBezTo>
                      <a:pt x="93" y="108"/>
                      <a:pt x="79" y="110"/>
                      <a:pt x="82" y="118"/>
                    </a:cubicBezTo>
                    <a:close/>
                    <a:moveTo>
                      <a:pt x="198" y="106"/>
                    </a:moveTo>
                    <a:cubicBezTo>
                      <a:pt x="198" y="106"/>
                      <a:pt x="198" y="106"/>
                      <a:pt x="198" y="106"/>
                    </a:cubicBezTo>
                    <a:cubicBezTo>
                      <a:pt x="184" y="116"/>
                      <a:pt x="168" y="123"/>
                      <a:pt x="158" y="138"/>
                    </a:cubicBezTo>
                    <a:cubicBezTo>
                      <a:pt x="167" y="137"/>
                      <a:pt x="171" y="131"/>
                      <a:pt x="176" y="126"/>
                    </a:cubicBezTo>
                    <a:cubicBezTo>
                      <a:pt x="186" y="121"/>
                      <a:pt x="197" y="117"/>
                      <a:pt x="201" y="107"/>
                    </a:cubicBezTo>
                    <a:cubicBezTo>
                      <a:pt x="200" y="107"/>
                      <a:pt x="200" y="105"/>
                      <a:pt x="198" y="106"/>
                    </a:cubicBezTo>
                    <a:close/>
                    <a:moveTo>
                      <a:pt x="133" y="112"/>
                    </a:moveTo>
                    <a:cubicBezTo>
                      <a:pt x="133" y="112"/>
                      <a:pt x="133" y="112"/>
                      <a:pt x="133" y="112"/>
                    </a:cubicBezTo>
                    <a:cubicBezTo>
                      <a:pt x="136" y="113"/>
                      <a:pt x="135" y="109"/>
                      <a:pt x="136" y="108"/>
                    </a:cubicBezTo>
                    <a:cubicBezTo>
                      <a:pt x="135" y="108"/>
                      <a:pt x="134" y="108"/>
                      <a:pt x="133" y="108"/>
                    </a:cubicBezTo>
                    <a:cubicBezTo>
                      <a:pt x="133" y="110"/>
                      <a:pt x="133" y="111"/>
                      <a:pt x="133" y="112"/>
                    </a:cubicBezTo>
                    <a:close/>
                    <a:moveTo>
                      <a:pt x="206" y="122"/>
                    </a:moveTo>
                    <a:cubicBezTo>
                      <a:pt x="206" y="122"/>
                      <a:pt x="206" y="122"/>
                      <a:pt x="206" y="122"/>
                    </a:cubicBezTo>
                    <a:cubicBezTo>
                      <a:pt x="205" y="127"/>
                      <a:pt x="206" y="125"/>
                      <a:pt x="205" y="130"/>
                    </a:cubicBezTo>
                    <a:cubicBezTo>
                      <a:pt x="220" y="129"/>
                      <a:pt x="224" y="118"/>
                      <a:pt x="233" y="112"/>
                    </a:cubicBezTo>
                    <a:cubicBezTo>
                      <a:pt x="233" y="110"/>
                      <a:pt x="232" y="109"/>
                      <a:pt x="231" y="108"/>
                    </a:cubicBezTo>
                    <a:cubicBezTo>
                      <a:pt x="225" y="117"/>
                      <a:pt x="217" y="123"/>
                      <a:pt x="206" y="122"/>
                    </a:cubicBezTo>
                    <a:close/>
                    <a:moveTo>
                      <a:pt x="26" y="120"/>
                    </a:moveTo>
                    <a:cubicBezTo>
                      <a:pt x="26" y="120"/>
                      <a:pt x="26" y="120"/>
                      <a:pt x="26" y="120"/>
                    </a:cubicBezTo>
                    <a:cubicBezTo>
                      <a:pt x="32" y="118"/>
                      <a:pt x="36" y="115"/>
                      <a:pt x="38" y="111"/>
                    </a:cubicBezTo>
                    <a:cubicBezTo>
                      <a:pt x="32" y="112"/>
                      <a:pt x="27" y="114"/>
                      <a:pt x="26" y="120"/>
                    </a:cubicBezTo>
                    <a:close/>
                    <a:moveTo>
                      <a:pt x="144" y="117"/>
                    </a:moveTo>
                    <a:cubicBezTo>
                      <a:pt x="144" y="117"/>
                      <a:pt x="144" y="117"/>
                      <a:pt x="144" y="117"/>
                    </a:cubicBezTo>
                    <a:cubicBezTo>
                      <a:pt x="138" y="105"/>
                      <a:pt x="126" y="124"/>
                      <a:pt x="121" y="129"/>
                    </a:cubicBezTo>
                    <a:cubicBezTo>
                      <a:pt x="129" y="127"/>
                      <a:pt x="131" y="126"/>
                      <a:pt x="135" y="122"/>
                    </a:cubicBezTo>
                    <a:cubicBezTo>
                      <a:pt x="136" y="124"/>
                      <a:pt x="137" y="126"/>
                      <a:pt x="140" y="126"/>
                    </a:cubicBezTo>
                    <a:cubicBezTo>
                      <a:pt x="141" y="119"/>
                      <a:pt x="146" y="119"/>
                      <a:pt x="152" y="122"/>
                    </a:cubicBezTo>
                    <a:cubicBezTo>
                      <a:pt x="151" y="119"/>
                      <a:pt x="149" y="117"/>
                      <a:pt x="144" y="117"/>
                    </a:cubicBezTo>
                    <a:close/>
                    <a:moveTo>
                      <a:pt x="196" y="121"/>
                    </a:moveTo>
                    <a:cubicBezTo>
                      <a:pt x="196" y="121"/>
                      <a:pt x="196" y="121"/>
                      <a:pt x="196" y="121"/>
                    </a:cubicBezTo>
                    <a:cubicBezTo>
                      <a:pt x="202" y="125"/>
                      <a:pt x="213" y="117"/>
                      <a:pt x="210" y="112"/>
                    </a:cubicBezTo>
                    <a:cubicBezTo>
                      <a:pt x="206" y="116"/>
                      <a:pt x="198" y="115"/>
                      <a:pt x="196" y="121"/>
                    </a:cubicBezTo>
                    <a:close/>
                    <a:moveTo>
                      <a:pt x="260" y="113"/>
                    </a:moveTo>
                    <a:cubicBezTo>
                      <a:pt x="260" y="113"/>
                      <a:pt x="260" y="113"/>
                      <a:pt x="260" y="113"/>
                    </a:cubicBezTo>
                    <a:cubicBezTo>
                      <a:pt x="247" y="124"/>
                      <a:pt x="233" y="134"/>
                      <a:pt x="223" y="146"/>
                    </a:cubicBezTo>
                    <a:cubicBezTo>
                      <a:pt x="232" y="146"/>
                      <a:pt x="237" y="138"/>
                      <a:pt x="243" y="134"/>
                    </a:cubicBezTo>
                    <a:cubicBezTo>
                      <a:pt x="251" y="128"/>
                      <a:pt x="262" y="124"/>
                      <a:pt x="266" y="115"/>
                    </a:cubicBezTo>
                    <a:cubicBezTo>
                      <a:pt x="265" y="114"/>
                      <a:pt x="263" y="113"/>
                      <a:pt x="260" y="113"/>
                    </a:cubicBezTo>
                    <a:close/>
                    <a:moveTo>
                      <a:pt x="198" y="152"/>
                    </a:moveTo>
                    <a:cubicBezTo>
                      <a:pt x="198" y="152"/>
                      <a:pt x="198" y="152"/>
                      <a:pt x="198" y="152"/>
                    </a:cubicBezTo>
                    <a:cubicBezTo>
                      <a:pt x="192" y="152"/>
                      <a:pt x="188" y="155"/>
                      <a:pt x="186" y="159"/>
                    </a:cubicBezTo>
                    <a:cubicBezTo>
                      <a:pt x="192" y="159"/>
                      <a:pt x="197" y="157"/>
                      <a:pt x="198" y="152"/>
                    </a:cubicBezTo>
                    <a:close/>
                    <a:moveTo>
                      <a:pt x="192" y="152"/>
                    </a:moveTo>
                    <a:cubicBezTo>
                      <a:pt x="192" y="152"/>
                      <a:pt x="192" y="152"/>
                      <a:pt x="192" y="152"/>
                    </a:cubicBezTo>
                    <a:cubicBezTo>
                      <a:pt x="192" y="150"/>
                      <a:pt x="192" y="149"/>
                      <a:pt x="191" y="148"/>
                    </a:cubicBezTo>
                    <a:cubicBezTo>
                      <a:pt x="185" y="148"/>
                      <a:pt x="180" y="151"/>
                      <a:pt x="180" y="158"/>
                    </a:cubicBezTo>
                    <a:cubicBezTo>
                      <a:pt x="185" y="157"/>
                      <a:pt x="188" y="153"/>
                      <a:pt x="192" y="152"/>
                    </a:cubicBezTo>
                    <a:close/>
                    <a:moveTo>
                      <a:pt x="214" y="145"/>
                    </a:moveTo>
                    <a:cubicBezTo>
                      <a:pt x="214" y="145"/>
                      <a:pt x="214" y="145"/>
                      <a:pt x="214" y="145"/>
                    </a:cubicBezTo>
                    <a:cubicBezTo>
                      <a:pt x="203" y="146"/>
                      <a:pt x="199" y="154"/>
                      <a:pt x="194" y="160"/>
                    </a:cubicBezTo>
                    <a:cubicBezTo>
                      <a:pt x="203" y="163"/>
                      <a:pt x="210" y="154"/>
                      <a:pt x="218" y="152"/>
                    </a:cubicBezTo>
                    <a:cubicBezTo>
                      <a:pt x="218" y="149"/>
                      <a:pt x="218" y="148"/>
                      <a:pt x="217" y="146"/>
                    </a:cubicBezTo>
                    <a:cubicBezTo>
                      <a:pt x="227" y="135"/>
                      <a:pt x="242" y="128"/>
                      <a:pt x="251" y="115"/>
                    </a:cubicBezTo>
                    <a:cubicBezTo>
                      <a:pt x="231" y="117"/>
                      <a:pt x="226" y="134"/>
                      <a:pt x="214" y="145"/>
                    </a:cubicBezTo>
                    <a:close/>
                    <a:moveTo>
                      <a:pt x="220" y="131"/>
                    </a:moveTo>
                    <a:cubicBezTo>
                      <a:pt x="220" y="131"/>
                      <a:pt x="220" y="131"/>
                      <a:pt x="220" y="131"/>
                    </a:cubicBezTo>
                    <a:cubicBezTo>
                      <a:pt x="228" y="129"/>
                      <a:pt x="232" y="124"/>
                      <a:pt x="236" y="117"/>
                    </a:cubicBezTo>
                    <a:cubicBezTo>
                      <a:pt x="228" y="119"/>
                      <a:pt x="221" y="122"/>
                      <a:pt x="220" y="131"/>
                    </a:cubicBezTo>
                    <a:close/>
                    <a:moveTo>
                      <a:pt x="31" y="129"/>
                    </a:moveTo>
                    <a:cubicBezTo>
                      <a:pt x="31" y="129"/>
                      <a:pt x="31" y="129"/>
                      <a:pt x="31" y="129"/>
                    </a:cubicBezTo>
                    <a:cubicBezTo>
                      <a:pt x="34" y="127"/>
                      <a:pt x="41" y="122"/>
                      <a:pt x="36" y="120"/>
                    </a:cubicBezTo>
                    <a:cubicBezTo>
                      <a:pt x="35" y="123"/>
                      <a:pt x="27" y="125"/>
                      <a:pt x="31" y="129"/>
                    </a:cubicBezTo>
                    <a:close/>
                    <a:moveTo>
                      <a:pt x="41" y="146"/>
                    </a:moveTo>
                    <a:cubicBezTo>
                      <a:pt x="41" y="146"/>
                      <a:pt x="41" y="146"/>
                      <a:pt x="41" y="146"/>
                    </a:cubicBezTo>
                    <a:cubicBezTo>
                      <a:pt x="41" y="160"/>
                      <a:pt x="28" y="161"/>
                      <a:pt x="23" y="169"/>
                    </a:cubicBezTo>
                    <a:cubicBezTo>
                      <a:pt x="34" y="165"/>
                      <a:pt x="42" y="159"/>
                      <a:pt x="49" y="152"/>
                    </a:cubicBezTo>
                    <a:cubicBezTo>
                      <a:pt x="47" y="149"/>
                      <a:pt x="46" y="153"/>
                      <a:pt x="45" y="150"/>
                    </a:cubicBezTo>
                    <a:cubicBezTo>
                      <a:pt x="55" y="139"/>
                      <a:pt x="74" y="135"/>
                      <a:pt x="80" y="120"/>
                    </a:cubicBezTo>
                    <a:cubicBezTo>
                      <a:pt x="58" y="120"/>
                      <a:pt x="58" y="141"/>
                      <a:pt x="41" y="146"/>
                    </a:cubicBezTo>
                    <a:close/>
                    <a:moveTo>
                      <a:pt x="101" y="134"/>
                    </a:moveTo>
                    <a:cubicBezTo>
                      <a:pt x="101" y="134"/>
                      <a:pt x="101" y="134"/>
                      <a:pt x="101" y="134"/>
                    </a:cubicBezTo>
                    <a:cubicBezTo>
                      <a:pt x="98" y="136"/>
                      <a:pt x="93" y="141"/>
                      <a:pt x="89" y="141"/>
                    </a:cubicBezTo>
                    <a:cubicBezTo>
                      <a:pt x="89" y="141"/>
                      <a:pt x="89" y="138"/>
                      <a:pt x="87" y="139"/>
                    </a:cubicBezTo>
                    <a:cubicBezTo>
                      <a:pt x="82" y="141"/>
                      <a:pt x="79" y="145"/>
                      <a:pt x="75" y="149"/>
                    </a:cubicBezTo>
                    <a:cubicBezTo>
                      <a:pt x="72" y="146"/>
                      <a:pt x="67" y="151"/>
                      <a:pt x="66" y="155"/>
                    </a:cubicBezTo>
                    <a:cubicBezTo>
                      <a:pt x="77" y="153"/>
                      <a:pt x="81" y="143"/>
                      <a:pt x="91" y="144"/>
                    </a:cubicBezTo>
                    <a:cubicBezTo>
                      <a:pt x="83" y="154"/>
                      <a:pt x="68" y="156"/>
                      <a:pt x="63" y="168"/>
                    </a:cubicBezTo>
                    <a:cubicBezTo>
                      <a:pt x="68" y="166"/>
                      <a:pt x="63" y="174"/>
                      <a:pt x="66" y="173"/>
                    </a:cubicBezTo>
                    <a:cubicBezTo>
                      <a:pt x="75" y="164"/>
                      <a:pt x="86" y="158"/>
                      <a:pt x="96" y="150"/>
                    </a:cubicBezTo>
                    <a:cubicBezTo>
                      <a:pt x="94" y="150"/>
                      <a:pt x="94" y="149"/>
                      <a:pt x="93" y="148"/>
                    </a:cubicBezTo>
                    <a:cubicBezTo>
                      <a:pt x="97" y="144"/>
                      <a:pt x="107" y="143"/>
                      <a:pt x="103" y="136"/>
                    </a:cubicBezTo>
                    <a:cubicBezTo>
                      <a:pt x="111" y="132"/>
                      <a:pt x="118" y="128"/>
                      <a:pt x="121" y="120"/>
                    </a:cubicBezTo>
                    <a:cubicBezTo>
                      <a:pt x="112" y="121"/>
                      <a:pt x="107" y="129"/>
                      <a:pt x="101" y="134"/>
                    </a:cubicBezTo>
                    <a:close/>
                    <a:moveTo>
                      <a:pt x="156" y="130"/>
                    </a:moveTo>
                    <a:cubicBezTo>
                      <a:pt x="156" y="130"/>
                      <a:pt x="156" y="130"/>
                      <a:pt x="156" y="130"/>
                    </a:cubicBezTo>
                    <a:cubicBezTo>
                      <a:pt x="160" y="129"/>
                      <a:pt x="166" y="123"/>
                      <a:pt x="164" y="121"/>
                    </a:cubicBezTo>
                    <a:cubicBezTo>
                      <a:pt x="162" y="125"/>
                      <a:pt x="154" y="123"/>
                      <a:pt x="156" y="130"/>
                    </a:cubicBezTo>
                    <a:close/>
                    <a:moveTo>
                      <a:pt x="94" y="130"/>
                    </a:moveTo>
                    <a:cubicBezTo>
                      <a:pt x="94" y="130"/>
                      <a:pt x="94" y="130"/>
                      <a:pt x="94" y="130"/>
                    </a:cubicBezTo>
                    <a:cubicBezTo>
                      <a:pt x="98" y="130"/>
                      <a:pt x="106" y="127"/>
                      <a:pt x="102" y="124"/>
                    </a:cubicBezTo>
                    <a:cubicBezTo>
                      <a:pt x="99" y="126"/>
                      <a:pt x="96" y="126"/>
                      <a:pt x="94" y="130"/>
                    </a:cubicBezTo>
                    <a:close/>
                    <a:moveTo>
                      <a:pt x="168" y="145"/>
                    </a:moveTo>
                    <a:cubicBezTo>
                      <a:pt x="168" y="145"/>
                      <a:pt x="168" y="145"/>
                      <a:pt x="168" y="145"/>
                    </a:cubicBezTo>
                    <a:cubicBezTo>
                      <a:pt x="180" y="140"/>
                      <a:pt x="191" y="135"/>
                      <a:pt x="198" y="125"/>
                    </a:cubicBezTo>
                    <a:cubicBezTo>
                      <a:pt x="184" y="123"/>
                      <a:pt x="176" y="137"/>
                      <a:pt x="168" y="145"/>
                    </a:cubicBezTo>
                    <a:close/>
                    <a:moveTo>
                      <a:pt x="251" y="140"/>
                    </a:moveTo>
                    <a:cubicBezTo>
                      <a:pt x="251" y="140"/>
                      <a:pt x="251" y="140"/>
                      <a:pt x="251" y="140"/>
                    </a:cubicBezTo>
                    <a:cubicBezTo>
                      <a:pt x="248" y="143"/>
                      <a:pt x="240" y="148"/>
                      <a:pt x="245" y="153"/>
                    </a:cubicBezTo>
                    <a:cubicBezTo>
                      <a:pt x="254" y="144"/>
                      <a:pt x="264" y="136"/>
                      <a:pt x="273" y="126"/>
                    </a:cubicBezTo>
                    <a:cubicBezTo>
                      <a:pt x="264" y="129"/>
                      <a:pt x="257" y="134"/>
                      <a:pt x="251" y="140"/>
                    </a:cubicBezTo>
                    <a:close/>
                    <a:moveTo>
                      <a:pt x="266" y="124"/>
                    </a:moveTo>
                    <a:cubicBezTo>
                      <a:pt x="266" y="124"/>
                      <a:pt x="266" y="124"/>
                      <a:pt x="266" y="124"/>
                    </a:cubicBezTo>
                    <a:cubicBezTo>
                      <a:pt x="251" y="130"/>
                      <a:pt x="240" y="141"/>
                      <a:pt x="229" y="152"/>
                    </a:cubicBezTo>
                    <a:cubicBezTo>
                      <a:pt x="245" y="146"/>
                      <a:pt x="257" y="134"/>
                      <a:pt x="266" y="124"/>
                    </a:cubicBezTo>
                    <a:close/>
                    <a:moveTo>
                      <a:pt x="125" y="138"/>
                    </a:moveTo>
                    <a:cubicBezTo>
                      <a:pt x="125" y="138"/>
                      <a:pt x="125" y="138"/>
                      <a:pt x="125" y="138"/>
                    </a:cubicBezTo>
                    <a:cubicBezTo>
                      <a:pt x="132" y="137"/>
                      <a:pt x="136" y="134"/>
                      <a:pt x="140" y="131"/>
                    </a:cubicBezTo>
                    <a:cubicBezTo>
                      <a:pt x="135" y="126"/>
                      <a:pt x="128" y="133"/>
                      <a:pt x="125" y="138"/>
                    </a:cubicBezTo>
                    <a:close/>
                    <a:moveTo>
                      <a:pt x="70" y="135"/>
                    </a:moveTo>
                    <a:cubicBezTo>
                      <a:pt x="70" y="135"/>
                      <a:pt x="70" y="135"/>
                      <a:pt x="70" y="135"/>
                    </a:cubicBezTo>
                    <a:cubicBezTo>
                      <a:pt x="69" y="138"/>
                      <a:pt x="62" y="142"/>
                      <a:pt x="66" y="146"/>
                    </a:cubicBezTo>
                    <a:cubicBezTo>
                      <a:pt x="69" y="140"/>
                      <a:pt x="88" y="138"/>
                      <a:pt x="78" y="131"/>
                    </a:cubicBezTo>
                    <a:cubicBezTo>
                      <a:pt x="77" y="136"/>
                      <a:pt x="76" y="137"/>
                      <a:pt x="70" y="135"/>
                    </a:cubicBezTo>
                    <a:close/>
                    <a:moveTo>
                      <a:pt x="126" y="146"/>
                    </a:moveTo>
                    <a:cubicBezTo>
                      <a:pt x="126" y="146"/>
                      <a:pt x="126" y="146"/>
                      <a:pt x="126" y="146"/>
                    </a:cubicBezTo>
                    <a:cubicBezTo>
                      <a:pt x="136" y="143"/>
                      <a:pt x="145" y="139"/>
                      <a:pt x="150" y="131"/>
                    </a:cubicBezTo>
                    <a:cubicBezTo>
                      <a:pt x="142" y="136"/>
                      <a:pt x="130" y="137"/>
                      <a:pt x="126" y="146"/>
                    </a:cubicBezTo>
                    <a:close/>
                    <a:moveTo>
                      <a:pt x="27" y="139"/>
                    </a:moveTo>
                    <a:cubicBezTo>
                      <a:pt x="27" y="139"/>
                      <a:pt x="27" y="139"/>
                      <a:pt x="27" y="139"/>
                    </a:cubicBezTo>
                    <a:cubicBezTo>
                      <a:pt x="31" y="138"/>
                      <a:pt x="34" y="137"/>
                      <a:pt x="35" y="132"/>
                    </a:cubicBezTo>
                    <a:cubicBezTo>
                      <a:pt x="30" y="133"/>
                      <a:pt x="29" y="136"/>
                      <a:pt x="27" y="139"/>
                    </a:cubicBezTo>
                    <a:close/>
                    <a:moveTo>
                      <a:pt x="192" y="144"/>
                    </a:moveTo>
                    <a:cubicBezTo>
                      <a:pt x="192" y="144"/>
                      <a:pt x="192" y="144"/>
                      <a:pt x="192" y="144"/>
                    </a:cubicBezTo>
                    <a:cubicBezTo>
                      <a:pt x="198" y="143"/>
                      <a:pt x="206" y="138"/>
                      <a:pt x="204" y="134"/>
                    </a:cubicBezTo>
                    <a:cubicBezTo>
                      <a:pt x="199" y="137"/>
                      <a:pt x="193" y="138"/>
                      <a:pt x="192" y="144"/>
                    </a:cubicBezTo>
                    <a:close/>
                    <a:moveTo>
                      <a:pt x="212" y="140"/>
                    </a:moveTo>
                    <a:cubicBezTo>
                      <a:pt x="212" y="140"/>
                      <a:pt x="212" y="140"/>
                      <a:pt x="212" y="140"/>
                    </a:cubicBezTo>
                    <a:cubicBezTo>
                      <a:pt x="215" y="140"/>
                      <a:pt x="220" y="136"/>
                      <a:pt x="217" y="134"/>
                    </a:cubicBezTo>
                    <a:cubicBezTo>
                      <a:pt x="215" y="136"/>
                      <a:pt x="208" y="137"/>
                      <a:pt x="212" y="140"/>
                    </a:cubicBezTo>
                    <a:close/>
                    <a:moveTo>
                      <a:pt x="150" y="150"/>
                    </a:moveTo>
                    <a:cubicBezTo>
                      <a:pt x="150" y="150"/>
                      <a:pt x="150" y="150"/>
                      <a:pt x="150" y="150"/>
                    </a:cubicBezTo>
                    <a:cubicBezTo>
                      <a:pt x="148" y="147"/>
                      <a:pt x="141" y="153"/>
                      <a:pt x="144" y="155"/>
                    </a:cubicBezTo>
                    <a:cubicBezTo>
                      <a:pt x="157" y="153"/>
                      <a:pt x="164" y="145"/>
                      <a:pt x="171" y="136"/>
                    </a:cubicBezTo>
                    <a:cubicBezTo>
                      <a:pt x="162" y="139"/>
                      <a:pt x="156" y="144"/>
                      <a:pt x="150" y="150"/>
                    </a:cubicBezTo>
                    <a:close/>
                    <a:moveTo>
                      <a:pt x="257" y="149"/>
                    </a:moveTo>
                    <a:cubicBezTo>
                      <a:pt x="257" y="149"/>
                      <a:pt x="257" y="149"/>
                      <a:pt x="257" y="149"/>
                    </a:cubicBezTo>
                    <a:cubicBezTo>
                      <a:pt x="265" y="147"/>
                      <a:pt x="270" y="143"/>
                      <a:pt x="274" y="136"/>
                    </a:cubicBezTo>
                    <a:cubicBezTo>
                      <a:pt x="265" y="137"/>
                      <a:pt x="262" y="144"/>
                      <a:pt x="257" y="149"/>
                    </a:cubicBezTo>
                    <a:close/>
                    <a:moveTo>
                      <a:pt x="121" y="139"/>
                    </a:moveTo>
                    <a:cubicBezTo>
                      <a:pt x="121" y="139"/>
                      <a:pt x="121" y="139"/>
                      <a:pt x="121" y="139"/>
                    </a:cubicBezTo>
                    <a:cubicBezTo>
                      <a:pt x="113" y="137"/>
                      <a:pt x="101" y="147"/>
                      <a:pt x="100" y="152"/>
                    </a:cubicBezTo>
                    <a:cubicBezTo>
                      <a:pt x="105" y="146"/>
                      <a:pt x="117" y="146"/>
                      <a:pt x="121" y="139"/>
                    </a:cubicBezTo>
                    <a:close/>
                    <a:moveTo>
                      <a:pt x="66" y="177"/>
                    </a:moveTo>
                    <a:cubicBezTo>
                      <a:pt x="66" y="177"/>
                      <a:pt x="66" y="177"/>
                      <a:pt x="66" y="177"/>
                    </a:cubicBezTo>
                    <a:cubicBezTo>
                      <a:pt x="62" y="180"/>
                      <a:pt x="55" y="184"/>
                      <a:pt x="54" y="190"/>
                    </a:cubicBezTo>
                    <a:cubicBezTo>
                      <a:pt x="63" y="190"/>
                      <a:pt x="70" y="181"/>
                      <a:pt x="78" y="176"/>
                    </a:cubicBezTo>
                    <a:cubicBezTo>
                      <a:pt x="86" y="170"/>
                      <a:pt x="95" y="164"/>
                      <a:pt x="103" y="159"/>
                    </a:cubicBezTo>
                    <a:cubicBezTo>
                      <a:pt x="104" y="153"/>
                      <a:pt x="110" y="152"/>
                      <a:pt x="112" y="148"/>
                    </a:cubicBezTo>
                    <a:cubicBezTo>
                      <a:pt x="94" y="155"/>
                      <a:pt x="80" y="167"/>
                      <a:pt x="66" y="177"/>
                    </a:cubicBezTo>
                    <a:close/>
                    <a:moveTo>
                      <a:pt x="134" y="149"/>
                    </a:moveTo>
                    <a:cubicBezTo>
                      <a:pt x="134" y="149"/>
                      <a:pt x="134" y="149"/>
                      <a:pt x="134" y="149"/>
                    </a:cubicBezTo>
                    <a:cubicBezTo>
                      <a:pt x="140" y="150"/>
                      <a:pt x="141" y="146"/>
                      <a:pt x="144" y="144"/>
                    </a:cubicBezTo>
                    <a:cubicBezTo>
                      <a:pt x="149" y="144"/>
                      <a:pt x="154" y="144"/>
                      <a:pt x="154" y="139"/>
                    </a:cubicBezTo>
                    <a:cubicBezTo>
                      <a:pt x="145" y="140"/>
                      <a:pt x="139" y="142"/>
                      <a:pt x="134" y="149"/>
                    </a:cubicBezTo>
                    <a:close/>
                    <a:moveTo>
                      <a:pt x="203" y="144"/>
                    </a:moveTo>
                    <a:cubicBezTo>
                      <a:pt x="203" y="144"/>
                      <a:pt x="203" y="144"/>
                      <a:pt x="203" y="144"/>
                    </a:cubicBezTo>
                    <a:cubicBezTo>
                      <a:pt x="206" y="143"/>
                      <a:pt x="209" y="142"/>
                      <a:pt x="209" y="139"/>
                    </a:cubicBezTo>
                    <a:cubicBezTo>
                      <a:pt x="206" y="140"/>
                      <a:pt x="202" y="140"/>
                      <a:pt x="203" y="144"/>
                    </a:cubicBezTo>
                    <a:close/>
                    <a:moveTo>
                      <a:pt x="158" y="159"/>
                    </a:moveTo>
                    <a:cubicBezTo>
                      <a:pt x="158" y="159"/>
                      <a:pt x="158" y="159"/>
                      <a:pt x="158" y="159"/>
                    </a:cubicBezTo>
                    <a:cubicBezTo>
                      <a:pt x="169" y="154"/>
                      <a:pt x="185" y="154"/>
                      <a:pt x="189" y="141"/>
                    </a:cubicBezTo>
                    <a:cubicBezTo>
                      <a:pt x="177" y="148"/>
                      <a:pt x="167" y="149"/>
                      <a:pt x="158" y="159"/>
                    </a:cubicBezTo>
                    <a:close/>
                    <a:moveTo>
                      <a:pt x="17" y="152"/>
                    </a:moveTo>
                    <a:cubicBezTo>
                      <a:pt x="17" y="152"/>
                      <a:pt x="17" y="152"/>
                      <a:pt x="17" y="152"/>
                    </a:cubicBezTo>
                    <a:cubicBezTo>
                      <a:pt x="21" y="151"/>
                      <a:pt x="23" y="149"/>
                      <a:pt x="23" y="145"/>
                    </a:cubicBezTo>
                    <a:cubicBezTo>
                      <a:pt x="18" y="144"/>
                      <a:pt x="16" y="146"/>
                      <a:pt x="17" y="152"/>
                    </a:cubicBezTo>
                    <a:close/>
                    <a:moveTo>
                      <a:pt x="262" y="157"/>
                    </a:moveTo>
                    <a:cubicBezTo>
                      <a:pt x="262" y="157"/>
                      <a:pt x="262" y="157"/>
                      <a:pt x="262" y="157"/>
                    </a:cubicBezTo>
                    <a:cubicBezTo>
                      <a:pt x="269" y="155"/>
                      <a:pt x="272" y="151"/>
                      <a:pt x="274" y="145"/>
                    </a:cubicBezTo>
                    <a:cubicBezTo>
                      <a:pt x="267" y="146"/>
                      <a:pt x="265" y="151"/>
                      <a:pt x="262" y="157"/>
                    </a:cubicBezTo>
                    <a:close/>
                    <a:moveTo>
                      <a:pt x="271" y="158"/>
                    </a:moveTo>
                    <a:cubicBezTo>
                      <a:pt x="271" y="158"/>
                      <a:pt x="271" y="158"/>
                      <a:pt x="271" y="158"/>
                    </a:cubicBezTo>
                    <a:cubicBezTo>
                      <a:pt x="274" y="158"/>
                      <a:pt x="274" y="156"/>
                      <a:pt x="278" y="157"/>
                    </a:cubicBezTo>
                    <a:cubicBezTo>
                      <a:pt x="276" y="150"/>
                      <a:pt x="282" y="152"/>
                      <a:pt x="283" y="148"/>
                    </a:cubicBezTo>
                    <a:cubicBezTo>
                      <a:pt x="278" y="145"/>
                      <a:pt x="273" y="153"/>
                      <a:pt x="271" y="158"/>
                    </a:cubicBezTo>
                    <a:close/>
                    <a:moveTo>
                      <a:pt x="21" y="155"/>
                    </a:moveTo>
                    <a:cubicBezTo>
                      <a:pt x="21" y="155"/>
                      <a:pt x="21" y="155"/>
                      <a:pt x="21" y="155"/>
                    </a:cubicBezTo>
                    <a:cubicBezTo>
                      <a:pt x="25" y="156"/>
                      <a:pt x="25" y="152"/>
                      <a:pt x="30" y="153"/>
                    </a:cubicBezTo>
                    <a:cubicBezTo>
                      <a:pt x="30" y="151"/>
                      <a:pt x="30" y="149"/>
                      <a:pt x="30" y="148"/>
                    </a:cubicBezTo>
                    <a:cubicBezTo>
                      <a:pt x="26" y="150"/>
                      <a:pt x="21" y="150"/>
                      <a:pt x="21" y="155"/>
                    </a:cubicBezTo>
                    <a:close/>
                    <a:moveTo>
                      <a:pt x="126" y="162"/>
                    </a:moveTo>
                    <a:cubicBezTo>
                      <a:pt x="126" y="162"/>
                      <a:pt x="126" y="162"/>
                      <a:pt x="126" y="162"/>
                    </a:cubicBezTo>
                    <a:cubicBezTo>
                      <a:pt x="117" y="161"/>
                      <a:pt x="111" y="170"/>
                      <a:pt x="103" y="174"/>
                    </a:cubicBezTo>
                    <a:cubicBezTo>
                      <a:pt x="98" y="178"/>
                      <a:pt x="92" y="180"/>
                      <a:pt x="88" y="185"/>
                    </a:cubicBezTo>
                    <a:cubicBezTo>
                      <a:pt x="77" y="190"/>
                      <a:pt x="62" y="198"/>
                      <a:pt x="58" y="208"/>
                    </a:cubicBezTo>
                    <a:cubicBezTo>
                      <a:pt x="78" y="204"/>
                      <a:pt x="84" y="185"/>
                      <a:pt x="103" y="180"/>
                    </a:cubicBezTo>
                    <a:cubicBezTo>
                      <a:pt x="105" y="180"/>
                      <a:pt x="105" y="182"/>
                      <a:pt x="106" y="182"/>
                    </a:cubicBezTo>
                    <a:cubicBezTo>
                      <a:pt x="116" y="174"/>
                      <a:pt x="131" y="169"/>
                      <a:pt x="139" y="158"/>
                    </a:cubicBezTo>
                    <a:cubicBezTo>
                      <a:pt x="134" y="154"/>
                      <a:pt x="131" y="161"/>
                      <a:pt x="126" y="162"/>
                    </a:cubicBezTo>
                    <a:close/>
                    <a:moveTo>
                      <a:pt x="80" y="183"/>
                    </a:moveTo>
                    <a:cubicBezTo>
                      <a:pt x="80" y="183"/>
                      <a:pt x="80" y="183"/>
                      <a:pt x="80" y="183"/>
                    </a:cubicBezTo>
                    <a:cubicBezTo>
                      <a:pt x="92" y="176"/>
                      <a:pt x="104" y="168"/>
                      <a:pt x="116" y="160"/>
                    </a:cubicBezTo>
                    <a:cubicBezTo>
                      <a:pt x="116" y="165"/>
                      <a:pt x="117" y="161"/>
                      <a:pt x="120" y="162"/>
                    </a:cubicBezTo>
                    <a:cubicBezTo>
                      <a:pt x="122" y="157"/>
                      <a:pt x="130" y="158"/>
                      <a:pt x="131" y="152"/>
                    </a:cubicBezTo>
                    <a:cubicBezTo>
                      <a:pt x="127" y="149"/>
                      <a:pt x="124" y="156"/>
                      <a:pt x="120" y="158"/>
                    </a:cubicBezTo>
                    <a:cubicBezTo>
                      <a:pt x="120" y="156"/>
                      <a:pt x="120" y="154"/>
                      <a:pt x="117" y="154"/>
                    </a:cubicBezTo>
                    <a:cubicBezTo>
                      <a:pt x="97" y="164"/>
                      <a:pt x="80" y="179"/>
                      <a:pt x="63" y="191"/>
                    </a:cubicBezTo>
                    <a:cubicBezTo>
                      <a:pt x="57" y="195"/>
                      <a:pt x="47" y="198"/>
                      <a:pt x="46" y="206"/>
                    </a:cubicBezTo>
                    <a:cubicBezTo>
                      <a:pt x="60" y="202"/>
                      <a:pt x="69" y="191"/>
                      <a:pt x="80" y="183"/>
                    </a:cubicBezTo>
                    <a:close/>
                    <a:moveTo>
                      <a:pt x="212" y="167"/>
                    </a:moveTo>
                    <a:cubicBezTo>
                      <a:pt x="212" y="167"/>
                      <a:pt x="212" y="167"/>
                      <a:pt x="212" y="167"/>
                    </a:cubicBezTo>
                    <a:cubicBezTo>
                      <a:pt x="215" y="161"/>
                      <a:pt x="228" y="158"/>
                      <a:pt x="227" y="152"/>
                    </a:cubicBezTo>
                    <a:cubicBezTo>
                      <a:pt x="221" y="155"/>
                      <a:pt x="208" y="158"/>
                      <a:pt x="212" y="167"/>
                    </a:cubicBezTo>
                    <a:close/>
                    <a:moveTo>
                      <a:pt x="17" y="159"/>
                    </a:moveTo>
                    <a:cubicBezTo>
                      <a:pt x="17" y="159"/>
                      <a:pt x="17" y="159"/>
                      <a:pt x="17" y="159"/>
                    </a:cubicBezTo>
                    <a:cubicBezTo>
                      <a:pt x="17" y="163"/>
                      <a:pt x="17" y="167"/>
                      <a:pt x="17" y="171"/>
                    </a:cubicBezTo>
                    <a:cubicBezTo>
                      <a:pt x="24" y="170"/>
                      <a:pt x="22" y="160"/>
                      <a:pt x="26" y="157"/>
                    </a:cubicBezTo>
                    <a:cubicBezTo>
                      <a:pt x="22" y="157"/>
                      <a:pt x="20" y="158"/>
                      <a:pt x="17" y="159"/>
                    </a:cubicBezTo>
                    <a:close/>
                    <a:moveTo>
                      <a:pt x="41" y="174"/>
                    </a:moveTo>
                    <a:cubicBezTo>
                      <a:pt x="41" y="174"/>
                      <a:pt x="41" y="174"/>
                      <a:pt x="41" y="174"/>
                    </a:cubicBezTo>
                    <a:cubicBezTo>
                      <a:pt x="47" y="178"/>
                      <a:pt x="62" y="162"/>
                      <a:pt x="58" y="159"/>
                    </a:cubicBezTo>
                    <a:cubicBezTo>
                      <a:pt x="52" y="165"/>
                      <a:pt x="44" y="167"/>
                      <a:pt x="41" y="174"/>
                    </a:cubicBezTo>
                    <a:close/>
                    <a:moveTo>
                      <a:pt x="158" y="172"/>
                    </a:moveTo>
                    <a:cubicBezTo>
                      <a:pt x="158" y="172"/>
                      <a:pt x="158" y="172"/>
                      <a:pt x="158" y="172"/>
                    </a:cubicBezTo>
                    <a:cubicBezTo>
                      <a:pt x="157" y="168"/>
                      <a:pt x="167" y="164"/>
                      <a:pt x="170" y="159"/>
                    </a:cubicBezTo>
                    <a:cubicBezTo>
                      <a:pt x="154" y="162"/>
                      <a:pt x="143" y="169"/>
                      <a:pt x="134" y="178"/>
                    </a:cubicBezTo>
                    <a:cubicBezTo>
                      <a:pt x="138" y="177"/>
                      <a:pt x="143" y="176"/>
                      <a:pt x="140" y="181"/>
                    </a:cubicBezTo>
                    <a:cubicBezTo>
                      <a:pt x="146" y="177"/>
                      <a:pt x="158" y="171"/>
                      <a:pt x="158" y="172"/>
                    </a:cubicBezTo>
                    <a:close/>
                    <a:moveTo>
                      <a:pt x="162" y="172"/>
                    </a:moveTo>
                    <a:cubicBezTo>
                      <a:pt x="162" y="172"/>
                      <a:pt x="162" y="172"/>
                      <a:pt x="162" y="172"/>
                    </a:cubicBezTo>
                    <a:cubicBezTo>
                      <a:pt x="157" y="187"/>
                      <a:pt x="136" y="187"/>
                      <a:pt x="129" y="200"/>
                    </a:cubicBezTo>
                    <a:cubicBezTo>
                      <a:pt x="138" y="199"/>
                      <a:pt x="145" y="192"/>
                      <a:pt x="153" y="186"/>
                    </a:cubicBezTo>
                    <a:cubicBezTo>
                      <a:pt x="161" y="180"/>
                      <a:pt x="172" y="177"/>
                      <a:pt x="178" y="172"/>
                    </a:cubicBezTo>
                    <a:cubicBezTo>
                      <a:pt x="181" y="170"/>
                      <a:pt x="186" y="166"/>
                      <a:pt x="185" y="162"/>
                    </a:cubicBezTo>
                    <a:cubicBezTo>
                      <a:pt x="175" y="163"/>
                      <a:pt x="171" y="170"/>
                      <a:pt x="162" y="172"/>
                    </a:cubicBezTo>
                    <a:close/>
                    <a:moveTo>
                      <a:pt x="144" y="199"/>
                    </a:moveTo>
                    <a:cubicBezTo>
                      <a:pt x="144" y="199"/>
                      <a:pt x="144" y="199"/>
                      <a:pt x="144" y="199"/>
                    </a:cubicBezTo>
                    <a:cubicBezTo>
                      <a:pt x="159" y="195"/>
                      <a:pt x="168" y="179"/>
                      <a:pt x="181" y="178"/>
                    </a:cubicBezTo>
                    <a:cubicBezTo>
                      <a:pt x="176" y="187"/>
                      <a:pt x="162" y="187"/>
                      <a:pt x="158" y="197"/>
                    </a:cubicBezTo>
                    <a:cubicBezTo>
                      <a:pt x="173" y="194"/>
                      <a:pt x="183" y="181"/>
                      <a:pt x="192" y="173"/>
                    </a:cubicBezTo>
                    <a:cubicBezTo>
                      <a:pt x="196" y="170"/>
                      <a:pt x="202" y="169"/>
                      <a:pt x="204" y="164"/>
                    </a:cubicBezTo>
                    <a:cubicBezTo>
                      <a:pt x="204" y="163"/>
                      <a:pt x="204" y="162"/>
                      <a:pt x="203" y="162"/>
                    </a:cubicBezTo>
                    <a:cubicBezTo>
                      <a:pt x="183" y="174"/>
                      <a:pt x="159" y="182"/>
                      <a:pt x="144" y="199"/>
                    </a:cubicBezTo>
                    <a:close/>
                    <a:moveTo>
                      <a:pt x="33" y="169"/>
                    </a:moveTo>
                    <a:cubicBezTo>
                      <a:pt x="33" y="169"/>
                      <a:pt x="33" y="169"/>
                      <a:pt x="33" y="169"/>
                    </a:cubicBezTo>
                    <a:cubicBezTo>
                      <a:pt x="38" y="169"/>
                      <a:pt x="41" y="166"/>
                      <a:pt x="44" y="163"/>
                    </a:cubicBezTo>
                    <a:cubicBezTo>
                      <a:pt x="38" y="163"/>
                      <a:pt x="36" y="166"/>
                      <a:pt x="33" y="169"/>
                    </a:cubicBezTo>
                    <a:close/>
                    <a:moveTo>
                      <a:pt x="265" y="171"/>
                    </a:moveTo>
                    <a:cubicBezTo>
                      <a:pt x="265" y="171"/>
                      <a:pt x="265" y="171"/>
                      <a:pt x="265" y="171"/>
                    </a:cubicBezTo>
                    <a:cubicBezTo>
                      <a:pt x="267" y="169"/>
                      <a:pt x="271" y="164"/>
                      <a:pt x="269" y="163"/>
                    </a:cubicBezTo>
                    <a:cubicBezTo>
                      <a:pt x="268" y="166"/>
                      <a:pt x="260" y="167"/>
                      <a:pt x="265" y="171"/>
                    </a:cubicBezTo>
                    <a:close/>
                    <a:moveTo>
                      <a:pt x="136" y="164"/>
                    </a:moveTo>
                    <a:cubicBezTo>
                      <a:pt x="136" y="164"/>
                      <a:pt x="136" y="164"/>
                      <a:pt x="136" y="164"/>
                    </a:cubicBezTo>
                    <a:cubicBezTo>
                      <a:pt x="120" y="180"/>
                      <a:pt x="98" y="188"/>
                      <a:pt x="83" y="205"/>
                    </a:cubicBezTo>
                    <a:cubicBezTo>
                      <a:pt x="93" y="206"/>
                      <a:pt x="98" y="198"/>
                      <a:pt x="105" y="192"/>
                    </a:cubicBezTo>
                    <a:cubicBezTo>
                      <a:pt x="113" y="185"/>
                      <a:pt x="122" y="180"/>
                      <a:pt x="130" y="174"/>
                    </a:cubicBezTo>
                    <a:cubicBezTo>
                      <a:pt x="134" y="172"/>
                      <a:pt x="141" y="170"/>
                      <a:pt x="142" y="164"/>
                    </a:cubicBezTo>
                    <a:cubicBezTo>
                      <a:pt x="140" y="164"/>
                      <a:pt x="138" y="164"/>
                      <a:pt x="136" y="164"/>
                    </a:cubicBezTo>
                    <a:close/>
                    <a:moveTo>
                      <a:pt x="231" y="171"/>
                    </a:moveTo>
                    <a:cubicBezTo>
                      <a:pt x="231" y="171"/>
                      <a:pt x="231" y="171"/>
                      <a:pt x="231" y="171"/>
                    </a:cubicBezTo>
                    <a:cubicBezTo>
                      <a:pt x="229" y="165"/>
                      <a:pt x="223" y="170"/>
                      <a:pt x="220" y="168"/>
                    </a:cubicBezTo>
                    <a:cubicBezTo>
                      <a:pt x="215" y="174"/>
                      <a:pt x="204" y="167"/>
                      <a:pt x="203" y="177"/>
                    </a:cubicBezTo>
                    <a:cubicBezTo>
                      <a:pt x="207" y="176"/>
                      <a:pt x="213" y="175"/>
                      <a:pt x="218" y="174"/>
                    </a:cubicBezTo>
                    <a:cubicBezTo>
                      <a:pt x="228" y="173"/>
                      <a:pt x="240" y="175"/>
                      <a:pt x="245" y="169"/>
                    </a:cubicBezTo>
                    <a:cubicBezTo>
                      <a:pt x="240" y="165"/>
                      <a:pt x="235" y="168"/>
                      <a:pt x="231" y="171"/>
                    </a:cubicBezTo>
                    <a:close/>
                    <a:moveTo>
                      <a:pt x="279" y="181"/>
                    </a:moveTo>
                    <a:cubicBezTo>
                      <a:pt x="279" y="181"/>
                      <a:pt x="279" y="181"/>
                      <a:pt x="279" y="181"/>
                    </a:cubicBezTo>
                    <a:cubicBezTo>
                      <a:pt x="280" y="178"/>
                      <a:pt x="284" y="171"/>
                      <a:pt x="281" y="168"/>
                    </a:cubicBezTo>
                    <a:cubicBezTo>
                      <a:pt x="280" y="171"/>
                      <a:pt x="275" y="177"/>
                      <a:pt x="279" y="181"/>
                    </a:cubicBezTo>
                    <a:close/>
                    <a:moveTo>
                      <a:pt x="18" y="178"/>
                    </a:moveTo>
                    <a:cubicBezTo>
                      <a:pt x="18" y="178"/>
                      <a:pt x="18" y="178"/>
                      <a:pt x="18" y="178"/>
                    </a:cubicBezTo>
                    <a:cubicBezTo>
                      <a:pt x="19" y="178"/>
                      <a:pt x="19" y="171"/>
                      <a:pt x="17" y="176"/>
                    </a:cubicBezTo>
                    <a:cubicBezTo>
                      <a:pt x="17" y="176"/>
                      <a:pt x="17" y="178"/>
                      <a:pt x="18" y="178"/>
                    </a:cubicBezTo>
                    <a:close/>
                    <a:moveTo>
                      <a:pt x="21" y="180"/>
                    </a:moveTo>
                    <a:cubicBezTo>
                      <a:pt x="21" y="180"/>
                      <a:pt x="21" y="180"/>
                      <a:pt x="21" y="180"/>
                    </a:cubicBezTo>
                    <a:cubicBezTo>
                      <a:pt x="25" y="181"/>
                      <a:pt x="28" y="176"/>
                      <a:pt x="24" y="174"/>
                    </a:cubicBezTo>
                    <a:cubicBezTo>
                      <a:pt x="24" y="177"/>
                      <a:pt x="20" y="175"/>
                      <a:pt x="21" y="180"/>
                    </a:cubicBezTo>
                    <a:close/>
                    <a:moveTo>
                      <a:pt x="201" y="183"/>
                    </a:moveTo>
                    <a:cubicBezTo>
                      <a:pt x="201" y="183"/>
                      <a:pt x="201" y="183"/>
                      <a:pt x="201" y="183"/>
                    </a:cubicBezTo>
                    <a:cubicBezTo>
                      <a:pt x="199" y="188"/>
                      <a:pt x="200" y="195"/>
                      <a:pt x="204" y="197"/>
                    </a:cubicBezTo>
                    <a:cubicBezTo>
                      <a:pt x="225" y="195"/>
                      <a:pt x="236" y="196"/>
                      <a:pt x="259" y="195"/>
                    </a:cubicBezTo>
                    <a:cubicBezTo>
                      <a:pt x="260" y="189"/>
                      <a:pt x="263" y="180"/>
                      <a:pt x="259" y="176"/>
                    </a:cubicBezTo>
                    <a:cubicBezTo>
                      <a:pt x="239" y="178"/>
                      <a:pt x="217" y="178"/>
                      <a:pt x="201" y="183"/>
                    </a:cubicBezTo>
                    <a:close/>
                    <a:moveTo>
                      <a:pt x="40" y="186"/>
                    </a:moveTo>
                    <a:cubicBezTo>
                      <a:pt x="40" y="186"/>
                      <a:pt x="40" y="186"/>
                      <a:pt x="40" y="186"/>
                    </a:cubicBezTo>
                    <a:cubicBezTo>
                      <a:pt x="44" y="186"/>
                      <a:pt x="45" y="182"/>
                      <a:pt x="46" y="180"/>
                    </a:cubicBezTo>
                    <a:cubicBezTo>
                      <a:pt x="43" y="181"/>
                      <a:pt x="39" y="181"/>
                      <a:pt x="40" y="186"/>
                    </a:cubicBezTo>
                    <a:close/>
                    <a:moveTo>
                      <a:pt x="111" y="202"/>
                    </a:moveTo>
                    <a:cubicBezTo>
                      <a:pt x="111" y="202"/>
                      <a:pt x="111" y="202"/>
                      <a:pt x="111" y="202"/>
                    </a:cubicBezTo>
                    <a:cubicBezTo>
                      <a:pt x="119" y="201"/>
                      <a:pt x="139" y="194"/>
                      <a:pt x="136" y="182"/>
                    </a:cubicBezTo>
                    <a:cubicBezTo>
                      <a:pt x="129" y="190"/>
                      <a:pt x="116" y="193"/>
                      <a:pt x="111" y="202"/>
                    </a:cubicBezTo>
                    <a:close/>
                    <a:moveTo>
                      <a:pt x="42" y="192"/>
                    </a:moveTo>
                    <a:cubicBezTo>
                      <a:pt x="42" y="192"/>
                      <a:pt x="42" y="192"/>
                      <a:pt x="42" y="192"/>
                    </a:cubicBezTo>
                    <a:cubicBezTo>
                      <a:pt x="43" y="190"/>
                      <a:pt x="47" y="191"/>
                      <a:pt x="46" y="187"/>
                    </a:cubicBezTo>
                    <a:cubicBezTo>
                      <a:pt x="42" y="186"/>
                      <a:pt x="39" y="191"/>
                      <a:pt x="42" y="192"/>
                    </a:cubicBezTo>
                    <a:close/>
                    <a:moveTo>
                      <a:pt x="172" y="196"/>
                    </a:moveTo>
                    <a:cubicBezTo>
                      <a:pt x="172" y="196"/>
                      <a:pt x="172" y="196"/>
                      <a:pt x="172" y="196"/>
                    </a:cubicBezTo>
                    <a:cubicBezTo>
                      <a:pt x="177" y="195"/>
                      <a:pt x="182" y="194"/>
                      <a:pt x="182" y="188"/>
                    </a:cubicBezTo>
                    <a:cubicBezTo>
                      <a:pt x="177" y="190"/>
                      <a:pt x="173" y="191"/>
                      <a:pt x="172" y="196"/>
                    </a:cubicBezTo>
                    <a:close/>
                    <a:moveTo>
                      <a:pt x="44" y="197"/>
                    </a:moveTo>
                    <a:cubicBezTo>
                      <a:pt x="44" y="197"/>
                      <a:pt x="44" y="197"/>
                      <a:pt x="44" y="197"/>
                    </a:cubicBezTo>
                    <a:cubicBezTo>
                      <a:pt x="48" y="196"/>
                      <a:pt x="52" y="195"/>
                      <a:pt x="51" y="190"/>
                    </a:cubicBezTo>
                    <a:cubicBezTo>
                      <a:pt x="46" y="190"/>
                      <a:pt x="44" y="192"/>
                      <a:pt x="44" y="197"/>
                    </a:cubicBezTo>
                    <a:close/>
                    <a:moveTo>
                      <a:pt x="101" y="201"/>
                    </a:moveTo>
                    <a:cubicBezTo>
                      <a:pt x="101" y="201"/>
                      <a:pt x="101" y="201"/>
                      <a:pt x="101" y="201"/>
                    </a:cubicBezTo>
                    <a:cubicBezTo>
                      <a:pt x="108" y="199"/>
                      <a:pt x="115" y="196"/>
                      <a:pt x="117" y="190"/>
                    </a:cubicBezTo>
                    <a:cubicBezTo>
                      <a:pt x="111" y="193"/>
                      <a:pt x="105" y="196"/>
                      <a:pt x="101" y="201"/>
                    </a:cubicBezTo>
                    <a:close/>
                    <a:moveTo>
                      <a:pt x="191" y="197"/>
                    </a:moveTo>
                    <a:cubicBezTo>
                      <a:pt x="191" y="197"/>
                      <a:pt x="191" y="197"/>
                      <a:pt x="191" y="197"/>
                    </a:cubicBezTo>
                    <a:cubicBezTo>
                      <a:pt x="192" y="203"/>
                      <a:pt x="198" y="190"/>
                      <a:pt x="192" y="196"/>
                    </a:cubicBezTo>
                    <a:cubicBezTo>
                      <a:pt x="192" y="197"/>
                      <a:pt x="191" y="196"/>
                      <a:pt x="191" y="197"/>
                    </a:cubicBezTo>
                    <a:close/>
                    <a:moveTo>
                      <a:pt x="168" y="200"/>
                    </a:moveTo>
                    <a:cubicBezTo>
                      <a:pt x="168" y="200"/>
                      <a:pt x="168" y="200"/>
                      <a:pt x="168" y="200"/>
                    </a:cubicBezTo>
                    <a:cubicBezTo>
                      <a:pt x="163" y="200"/>
                      <a:pt x="159" y="198"/>
                      <a:pt x="156" y="201"/>
                    </a:cubicBezTo>
                    <a:cubicBezTo>
                      <a:pt x="152" y="202"/>
                      <a:pt x="153" y="198"/>
                      <a:pt x="149" y="199"/>
                    </a:cubicBezTo>
                    <a:cubicBezTo>
                      <a:pt x="148" y="202"/>
                      <a:pt x="144" y="201"/>
                      <a:pt x="142" y="202"/>
                    </a:cubicBezTo>
                    <a:cubicBezTo>
                      <a:pt x="138" y="203"/>
                      <a:pt x="139" y="199"/>
                      <a:pt x="135" y="200"/>
                    </a:cubicBezTo>
                    <a:cubicBezTo>
                      <a:pt x="127" y="208"/>
                      <a:pt x="118" y="200"/>
                      <a:pt x="108" y="208"/>
                    </a:cubicBezTo>
                    <a:cubicBezTo>
                      <a:pt x="105" y="203"/>
                      <a:pt x="92" y="204"/>
                      <a:pt x="89" y="209"/>
                    </a:cubicBezTo>
                    <a:cubicBezTo>
                      <a:pt x="125" y="209"/>
                      <a:pt x="154" y="204"/>
                      <a:pt x="185" y="200"/>
                    </a:cubicBezTo>
                    <a:cubicBezTo>
                      <a:pt x="183" y="194"/>
                      <a:pt x="174" y="200"/>
                      <a:pt x="168" y="200"/>
                    </a:cubicBezTo>
                    <a:close/>
                    <a:moveTo>
                      <a:pt x="27" y="202"/>
                    </a:moveTo>
                    <a:cubicBezTo>
                      <a:pt x="27" y="202"/>
                      <a:pt x="27" y="202"/>
                      <a:pt x="27" y="202"/>
                    </a:cubicBezTo>
                    <a:cubicBezTo>
                      <a:pt x="28" y="202"/>
                      <a:pt x="29" y="202"/>
                      <a:pt x="30" y="202"/>
                    </a:cubicBezTo>
                    <a:cubicBezTo>
                      <a:pt x="30" y="201"/>
                      <a:pt x="31" y="201"/>
                      <a:pt x="31" y="199"/>
                    </a:cubicBezTo>
                    <a:cubicBezTo>
                      <a:pt x="30" y="199"/>
                      <a:pt x="28" y="199"/>
                      <a:pt x="27" y="199"/>
                    </a:cubicBezTo>
                    <a:cubicBezTo>
                      <a:pt x="27" y="200"/>
                      <a:pt x="27" y="201"/>
                      <a:pt x="27" y="202"/>
                    </a:cubicBezTo>
                    <a:close/>
                    <a:moveTo>
                      <a:pt x="32" y="206"/>
                    </a:moveTo>
                    <a:cubicBezTo>
                      <a:pt x="32" y="206"/>
                      <a:pt x="32" y="206"/>
                      <a:pt x="32" y="206"/>
                    </a:cubicBezTo>
                    <a:cubicBezTo>
                      <a:pt x="37" y="205"/>
                      <a:pt x="42" y="211"/>
                      <a:pt x="42" y="204"/>
                    </a:cubicBezTo>
                    <a:cubicBezTo>
                      <a:pt x="38" y="205"/>
                      <a:pt x="36" y="203"/>
                      <a:pt x="33" y="201"/>
                    </a:cubicBezTo>
                    <a:cubicBezTo>
                      <a:pt x="33" y="203"/>
                      <a:pt x="32" y="204"/>
                      <a:pt x="32"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
          <p:nvSpPr>
            <p:cNvPr id="39" name="椭圆 38"/>
            <p:cNvSpPr/>
            <p:nvPr/>
          </p:nvSpPr>
          <p:spPr>
            <a:xfrm>
              <a:off x="1985080" y="2600293"/>
              <a:ext cx="699726" cy="699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20558B"/>
                  </a:solidFill>
                  <a:cs typeface="+mn-ea"/>
                  <a:sym typeface="+mn-lt"/>
                </a:rPr>
                <a:t>03</a:t>
              </a:r>
              <a:endParaRPr lang="zh-CN" altLang="en-US" sz="2000" dirty="0">
                <a:solidFill>
                  <a:srgbClr val="20558B"/>
                </a:solidFill>
                <a:cs typeface="+mn-ea"/>
                <a:sym typeface="+mn-lt"/>
              </a:endParaRPr>
            </a:p>
          </p:txBody>
        </p:sp>
      </p:grpSp>
      <p:grpSp>
        <p:nvGrpSpPr>
          <p:cNvPr id="42" name="组合 41"/>
          <p:cNvGrpSpPr/>
          <p:nvPr/>
        </p:nvGrpSpPr>
        <p:grpSpPr>
          <a:xfrm>
            <a:off x="8854998" y="4256301"/>
            <a:ext cx="1749502" cy="1324710"/>
            <a:chOff x="1476298" y="2287801"/>
            <a:chExt cx="1749502" cy="1324710"/>
          </a:xfrm>
        </p:grpSpPr>
        <p:grpSp>
          <p:nvGrpSpPr>
            <p:cNvPr id="43" name="Group 28"/>
            <p:cNvGrpSpPr>
              <a:grpSpLocks noChangeAspect="1"/>
            </p:cNvGrpSpPr>
            <p:nvPr/>
          </p:nvGrpSpPr>
          <p:grpSpPr bwMode="auto">
            <a:xfrm>
              <a:off x="1476298" y="2287801"/>
              <a:ext cx="1749502" cy="1324710"/>
              <a:chOff x="3407" y="1835"/>
              <a:chExt cx="869" cy="658"/>
            </a:xfrm>
            <a:solidFill>
              <a:srgbClr val="20558B"/>
            </a:solidFill>
          </p:grpSpPr>
          <p:sp>
            <p:nvSpPr>
              <p:cNvPr id="45" name="Freeform 29"/>
              <p:cNvSpPr>
                <a:spLocks noEditPoints="1"/>
              </p:cNvSpPr>
              <p:nvPr/>
            </p:nvSpPr>
            <p:spPr bwMode="auto">
              <a:xfrm>
                <a:off x="3407" y="1835"/>
                <a:ext cx="869" cy="658"/>
              </a:xfrm>
              <a:custGeom>
                <a:avLst/>
                <a:gdLst>
                  <a:gd name="T0" fmla="*/ 244 w 323"/>
                  <a:gd name="T1" fmla="*/ 0 h 244"/>
                  <a:gd name="T2" fmla="*/ 302 w 323"/>
                  <a:gd name="T3" fmla="*/ 22 h 244"/>
                  <a:gd name="T4" fmla="*/ 307 w 323"/>
                  <a:gd name="T5" fmla="*/ 54 h 244"/>
                  <a:gd name="T6" fmla="*/ 316 w 323"/>
                  <a:gd name="T7" fmla="*/ 111 h 244"/>
                  <a:gd name="T8" fmla="*/ 308 w 323"/>
                  <a:gd name="T9" fmla="*/ 217 h 244"/>
                  <a:gd name="T10" fmla="*/ 284 w 323"/>
                  <a:gd name="T11" fmla="*/ 238 h 244"/>
                  <a:gd name="T12" fmla="*/ 222 w 323"/>
                  <a:gd name="T13" fmla="*/ 235 h 244"/>
                  <a:gd name="T14" fmla="*/ 191 w 323"/>
                  <a:gd name="T15" fmla="*/ 236 h 244"/>
                  <a:gd name="T16" fmla="*/ 50 w 323"/>
                  <a:gd name="T17" fmla="*/ 241 h 244"/>
                  <a:gd name="T18" fmla="*/ 6 w 323"/>
                  <a:gd name="T19" fmla="*/ 224 h 244"/>
                  <a:gd name="T20" fmla="*/ 3 w 323"/>
                  <a:gd name="T21" fmla="*/ 173 h 244"/>
                  <a:gd name="T22" fmla="*/ 4 w 323"/>
                  <a:gd name="T23" fmla="*/ 67 h 244"/>
                  <a:gd name="T24" fmla="*/ 11 w 323"/>
                  <a:gd name="T25" fmla="*/ 23 h 244"/>
                  <a:gd name="T26" fmla="*/ 65 w 323"/>
                  <a:gd name="T27" fmla="*/ 8 h 244"/>
                  <a:gd name="T28" fmla="*/ 185 w 323"/>
                  <a:gd name="T29" fmla="*/ 6 h 244"/>
                  <a:gd name="T30" fmla="*/ 216 w 323"/>
                  <a:gd name="T31" fmla="*/ 2 h 244"/>
                  <a:gd name="T32" fmla="*/ 244 w 323"/>
                  <a:gd name="T33" fmla="*/ 0 h 244"/>
                  <a:gd name="T34" fmla="*/ 161 w 323"/>
                  <a:gd name="T35" fmla="*/ 9 h 244"/>
                  <a:gd name="T36" fmla="*/ 161 w 323"/>
                  <a:gd name="T37" fmla="*/ 9 h 244"/>
                  <a:gd name="T38" fmla="*/ 53 w 323"/>
                  <a:gd name="T39" fmla="*/ 16 h 244"/>
                  <a:gd name="T40" fmla="*/ 16 w 323"/>
                  <a:gd name="T41" fmla="*/ 27 h 244"/>
                  <a:gd name="T42" fmla="*/ 9 w 323"/>
                  <a:gd name="T43" fmla="*/ 73 h 244"/>
                  <a:gd name="T44" fmla="*/ 9 w 323"/>
                  <a:gd name="T45" fmla="*/ 175 h 244"/>
                  <a:gd name="T46" fmla="*/ 13 w 323"/>
                  <a:gd name="T47" fmla="*/ 222 h 244"/>
                  <a:gd name="T48" fmla="*/ 83 w 323"/>
                  <a:gd name="T49" fmla="*/ 238 h 244"/>
                  <a:gd name="T50" fmla="*/ 232 w 323"/>
                  <a:gd name="T51" fmla="*/ 229 h 244"/>
                  <a:gd name="T52" fmla="*/ 280 w 323"/>
                  <a:gd name="T53" fmla="*/ 233 h 244"/>
                  <a:gd name="T54" fmla="*/ 312 w 323"/>
                  <a:gd name="T55" fmla="*/ 134 h 244"/>
                  <a:gd name="T56" fmla="*/ 310 w 323"/>
                  <a:gd name="T57" fmla="*/ 93 h 244"/>
                  <a:gd name="T58" fmla="*/ 301 w 323"/>
                  <a:gd name="T59" fmla="*/ 55 h 244"/>
                  <a:gd name="T60" fmla="*/ 296 w 323"/>
                  <a:gd name="T61" fmla="*/ 23 h 244"/>
                  <a:gd name="T62" fmla="*/ 222 w 323"/>
                  <a:gd name="T63" fmla="*/ 7 h 244"/>
                  <a:gd name="T64" fmla="*/ 161 w 323"/>
                  <a:gd name="T65" fmla="*/ 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3" h="244">
                    <a:moveTo>
                      <a:pt x="244" y="0"/>
                    </a:moveTo>
                    <a:cubicBezTo>
                      <a:pt x="261" y="1"/>
                      <a:pt x="293" y="7"/>
                      <a:pt x="302" y="22"/>
                    </a:cubicBezTo>
                    <a:cubicBezTo>
                      <a:pt x="305" y="28"/>
                      <a:pt x="306" y="46"/>
                      <a:pt x="307" y="54"/>
                    </a:cubicBezTo>
                    <a:cubicBezTo>
                      <a:pt x="309" y="69"/>
                      <a:pt x="315" y="88"/>
                      <a:pt x="316" y="111"/>
                    </a:cubicBezTo>
                    <a:cubicBezTo>
                      <a:pt x="319" y="149"/>
                      <a:pt x="323" y="191"/>
                      <a:pt x="308" y="217"/>
                    </a:cubicBezTo>
                    <a:cubicBezTo>
                      <a:pt x="304" y="224"/>
                      <a:pt x="294" y="235"/>
                      <a:pt x="284" y="238"/>
                    </a:cubicBezTo>
                    <a:cubicBezTo>
                      <a:pt x="266" y="244"/>
                      <a:pt x="240" y="235"/>
                      <a:pt x="222" y="235"/>
                    </a:cubicBezTo>
                    <a:cubicBezTo>
                      <a:pt x="212" y="234"/>
                      <a:pt x="202" y="235"/>
                      <a:pt x="191" y="236"/>
                    </a:cubicBezTo>
                    <a:cubicBezTo>
                      <a:pt x="146" y="237"/>
                      <a:pt x="101" y="244"/>
                      <a:pt x="50" y="241"/>
                    </a:cubicBezTo>
                    <a:cubicBezTo>
                      <a:pt x="30" y="239"/>
                      <a:pt x="12" y="237"/>
                      <a:pt x="6" y="224"/>
                    </a:cubicBezTo>
                    <a:cubicBezTo>
                      <a:pt x="0" y="214"/>
                      <a:pt x="3" y="187"/>
                      <a:pt x="3" y="173"/>
                    </a:cubicBezTo>
                    <a:cubicBezTo>
                      <a:pt x="3" y="133"/>
                      <a:pt x="4" y="104"/>
                      <a:pt x="4" y="67"/>
                    </a:cubicBezTo>
                    <a:cubicBezTo>
                      <a:pt x="4" y="50"/>
                      <a:pt x="3" y="32"/>
                      <a:pt x="11" y="23"/>
                    </a:cubicBezTo>
                    <a:cubicBezTo>
                      <a:pt x="19" y="15"/>
                      <a:pt x="46" y="10"/>
                      <a:pt x="65" y="8"/>
                    </a:cubicBezTo>
                    <a:cubicBezTo>
                      <a:pt x="109" y="3"/>
                      <a:pt x="149" y="7"/>
                      <a:pt x="185" y="6"/>
                    </a:cubicBezTo>
                    <a:cubicBezTo>
                      <a:pt x="196" y="5"/>
                      <a:pt x="206" y="3"/>
                      <a:pt x="216" y="2"/>
                    </a:cubicBezTo>
                    <a:cubicBezTo>
                      <a:pt x="225" y="1"/>
                      <a:pt x="233" y="0"/>
                      <a:pt x="244" y="0"/>
                    </a:cubicBezTo>
                    <a:close/>
                    <a:moveTo>
                      <a:pt x="161" y="9"/>
                    </a:moveTo>
                    <a:cubicBezTo>
                      <a:pt x="161" y="9"/>
                      <a:pt x="161" y="9"/>
                      <a:pt x="161" y="9"/>
                    </a:cubicBezTo>
                    <a:cubicBezTo>
                      <a:pt x="124" y="9"/>
                      <a:pt x="87" y="10"/>
                      <a:pt x="53" y="16"/>
                    </a:cubicBezTo>
                    <a:cubicBezTo>
                      <a:pt x="41" y="18"/>
                      <a:pt x="22" y="21"/>
                      <a:pt x="16" y="27"/>
                    </a:cubicBezTo>
                    <a:cubicBezTo>
                      <a:pt x="8" y="36"/>
                      <a:pt x="9" y="52"/>
                      <a:pt x="9" y="73"/>
                    </a:cubicBezTo>
                    <a:cubicBezTo>
                      <a:pt x="9" y="114"/>
                      <a:pt x="9" y="141"/>
                      <a:pt x="9" y="175"/>
                    </a:cubicBezTo>
                    <a:cubicBezTo>
                      <a:pt x="10" y="194"/>
                      <a:pt x="7" y="214"/>
                      <a:pt x="13" y="222"/>
                    </a:cubicBezTo>
                    <a:cubicBezTo>
                      <a:pt x="24" y="235"/>
                      <a:pt x="55" y="238"/>
                      <a:pt x="83" y="238"/>
                    </a:cubicBezTo>
                    <a:cubicBezTo>
                      <a:pt x="132" y="238"/>
                      <a:pt x="190" y="227"/>
                      <a:pt x="232" y="229"/>
                    </a:cubicBezTo>
                    <a:cubicBezTo>
                      <a:pt x="251" y="230"/>
                      <a:pt x="269" y="236"/>
                      <a:pt x="280" y="233"/>
                    </a:cubicBezTo>
                    <a:cubicBezTo>
                      <a:pt x="314" y="225"/>
                      <a:pt x="314" y="176"/>
                      <a:pt x="312" y="134"/>
                    </a:cubicBezTo>
                    <a:cubicBezTo>
                      <a:pt x="312" y="120"/>
                      <a:pt x="312" y="106"/>
                      <a:pt x="310" y="93"/>
                    </a:cubicBezTo>
                    <a:cubicBezTo>
                      <a:pt x="308" y="80"/>
                      <a:pt x="303" y="67"/>
                      <a:pt x="301" y="55"/>
                    </a:cubicBezTo>
                    <a:cubicBezTo>
                      <a:pt x="299" y="42"/>
                      <a:pt x="301" y="31"/>
                      <a:pt x="296" y="23"/>
                    </a:cubicBezTo>
                    <a:cubicBezTo>
                      <a:pt x="285" y="6"/>
                      <a:pt x="250" y="5"/>
                      <a:pt x="222" y="7"/>
                    </a:cubicBezTo>
                    <a:cubicBezTo>
                      <a:pt x="202" y="8"/>
                      <a:pt x="182" y="10"/>
                      <a:pt x="16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30"/>
              <p:cNvSpPr>
                <a:spLocks noEditPoints="1"/>
              </p:cNvSpPr>
              <p:nvPr/>
            </p:nvSpPr>
            <p:spPr bwMode="auto">
              <a:xfrm>
                <a:off x="3442" y="1870"/>
                <a:ext cx="783" cy="578"/>
              </a:xfrm>
              <a:custGeom>
                <a:avLst/>
                <a:gdLst>
                  <a:gd name="T0" fmla="*/ 283 w 291"/>
                  <a:gd name="T1" fmla="*/ 41 h 214"/>
                  <a:gd name="T2" fmla="*/ 209 w 291"/>
                  <a:gd name="T3" fmla="*/ 22 h 214"/>
                  <a:gd name="T4" fmla="*/ 247 w 291"/>
                  <a:gd name="T5" fmla="*/ 17 h 214"/>
                  <a:gd name="T6" fmla="*/ 112 w 291"/>
                  <a:gd name="T7" fmla="*/ 37 h 214"/>
                  <a:gd name="T8" fmla="*/ 114 w 291"/>
                  <a:gd name="T9" fmla="*/ 17 h 214"/>
                  <a:gd name="T10" fmla="*/ 269 w 291"/>
                  <a:gd name="T11" fmla="*/ 17 h 214"/>
                  <a:gd name="T12" fmla="*/ 54 w 291"/>
                  <a:gd name="T13" fmla="*/ 22 h 214"/>
                  <a:gd name="T14" fmla="*/ 116 w 291"/>
                  <a:gd name="T15" fmla="*/ 19 h 214"/>
                  <a:gd name="T16" fmla="*/ 133 w 291"/>
                  <a:gd name="T17" fmla="*/ 50 h 214"/>
                  <a:gd name="T18" fmla="*/ 269 w 291"/>
                  <a:gd name="T19" fmla="*/ 22 h 214"/>
                  <a:gd name="T20" fmla="*/ 130 w 291"/>
                  <a:gd name="T21" fmla="*/ 38 h 214"/>
                  <a:gd name="T22" fmla="*/ 31 w 291"/>
                  <a:gd name="T23" fmla="*/ 37 h 214"/>
                  <a:gd name="T24" fmla="*/ 61 w 291"/>
                  <a:gd name="T25" fmla="*/ 42 h 214"/>
                  <a:gd name="T26" fmla="*/ 18 w 291"/>
                  <a:gd name="T27" fmla="*/ 31 h 214"/>
                  <a:gd name="T28" fmla="*/ 86 w 291"/>
                  <a:gd name="T29" fmla="*/ 46 h 214"/>
                  <a:gd name="T30" fmla="*/ 212 w 291"/>
                  <a:gd name="T31" fmla="*/ 50 h 214"/>
                  <a:gd name="T32" fmla="*/ 189 w 291"/>
                  <a:gd name="T33" fmla="*/ 76 h 214"/>
                  <a:gd name="T34" fmla="*/ 88 w 291"/>
                  <a:gd name="T35" fmla="*/ 62 h 214"/>
                  <a:gd name="T36" fmla="*/ 19 w 291"/>
                  <a:gd name="T37" fmla="*/ 98 h 214"/>
                  <a:gd name="T38" fmla="*/ 26 w 291"/>
                  <a:gd name="T39" fmla="*/ 83 h 214"/>
                  <a:gd name="T40" fmla="*/ 14 w 291"/>
                  <a:gd name="T41" fmla="*/ 69 h 214"/>
                  <a:gd name="T42" fmla="*/ 47 w 291"/>
                  <a:gd name="T43" fmla="*/ 47 h 214"/>
                  <a:gd name="T44" fmla="*/ 69 w 291"/>
                  <a:gd name="T45" fmla="*/ 80 h 214"/>
                  <a:gd name="T46" fmla="*/ 219 w 291"/>
                  <a:gd name="T47" fmla="*/ 92 h 214"/>
                  <a:gd name="T48" fmla="*/ 83 w 291"/>
                  <a:gd name="T49" fmla="*/ 79 h 214"/>
                  <a:gd name="T50" fmla="*/ 256 w 291"/>
                  <a:gd name="T51" fmla="*/ 84 h 214"/>
                  <a:gd name="T52" fmla="*/ 130 w 291"/>
                  <a:gd name="T53" fmla="*/ 94 h 214"/>
                  <a:gd name="T54" fmla="*/ 94 w 291"/>
                  <a:gd name="T55" fmla="*/ 79 h 214"/>
                  <a:gd name="T56" fmla="*/ 89 w 291"/>
                  <a:gd name="T57" fmla="*/ 97 h 214"/>
                  <a:gd name="T58" fmla="*/ 262 w 291"/>
                  <a:gd name="T59" fmla="*/ 89 h 214"/>
                  <a:gd name="T60" fmla="*/ 139 w 291"/>
                  <a:gd name="T61" fmla="*/ 82 h 214"/>
                  <a:gd name="T62" fmla="*/ 201 w 291"/>
                  <a:gd name="T63" fmla="*/ 82 h 214"/>
                  <a:gd name="T64" fmla="*/ 233 w 291"/>
                  <a:gd name="T65" fmla="*/ 89 h 214"/>
                  <a:gd name="T66" fmla="*/ 177 w 291"/>
                  <a:gd name="T67" fmla="*/ 94 h 214"/>
                  <a:gd name="T68" fmla="*/ 233 w 291"/>
                  <a:gd name="T69" fmla="*/ 104 h 214"/>
                  <a:gd name="T70" fmla="*/ 82 w 291"/>
                  <a:gd name="T71" fmla="*/ 118 h 214"/>
                  <a:gd name="T72" fmla="*/ 136 w 291"/>
                  <a:gd name="T73" fmla="*/ 108 h 214"/>
                  <a:gd name="T74" fmla="*/ 26 w 291"/>
                  <a:gd name="T75" fmla="*/ 120 h 214"/>
                  <a:gd name="T76" fmla="*/ 260 w 291"/>
                  <a:gd name="T77" fmla="*/ 113 h 214"/>
                  <a:gd name="T78" fmla="*/ 191 w 291"/>
                  <a:gd name="T79" fmla="*/ 148 h 214"/>
                  <a:gd name="T80" fmla="*/ 236 w 291"/>
                  <a:gd name="T81" fmla="*/ 117 h 214"/>
                  <a:gd name="T82" fmla="*/ 41 w 291"/>
                  <a:gd name="T83" fmla="*/ 146 h 214"/>
                  <a:gd name="T84" fmla="*/ 103 w 291"/>
                  <a:gd name="T85" fmla="*/ 136 h 214"/>
                  <a:gd name="T86" fmla="*/ 168 w 291"/>
                  <a:gd name="T87" fmla="*/ 145 h 214"/>
                  <a:gd name="T88" fmla="*/ 125 w 291"/>
                  <a:gd name="T89" fmla="*/ 138 h 214"/>
                  <a:gd name="T90" fmla="*/ 126 w 291"/>
                  <a:gd name="T91" fmla="*/ 146 h 214"/>
                  <a:gd name="T92" fmla="*/ 212 w 291"/>
                  <a:gd name="T93" fmla="*/ 140 h 214"/>
                  <a:gd name="T94" fmla="*/ 100 w 291"/>
                  <a:gd name="T95" fmla="*/ 152 h 214"/>
                  <a:gd name="T96" fmla="*/ 154 w 291"/>
                  <a:gd name="T97" fmla="*/ 139 h 214"/>
                  <a:gd name="T98" fmla="*/ 23 w 291"/>
                  <a:gd name="T99" fmla="*/ 145 h 214"/>
                  <a:gd name="T100" fmla="*/ 21 w 291"/>
                  <a:gd name="T101" fmla="*/ 155 h 214"/>
                  <a:gd name="T102" fmla="*/ 126 w 291"/>
                  <a:gd name="T103" fmla="*/ 162 h 214"/>
                  <a:gd name="T104" fmla="*/ 212 w 291"/>
                  <a:gd name="T105" fmla="*/ 167 h 214"/>
                  <a:gd name="T106" fmla="*/ 158 w 291"/>
                  <a:gd name="T107" fmla="*/ 172 h 214"/>
                  <a:gd name="T108" fmla="*/ 162 w 291"/>
                  <a:gd name="T109" fmla="*/ 172 h 214"/>
                  <a:gd name="T110" fmla="*/ 33 w 291"/>
                  <a:gd name="T111" fmla="*/ 169 h 214"/>
                  <a:gd name="T112" fmla="*/ 231 w 291"/>
                  <a:gd name="T113" fmla="*/ 171 h 214"/>
                  <a:gd name="T114" fmla="*/ 18 w 291"/>
                  <a:gd name="T115" fmla="*/ 178 h 214"/>
                  <a:gd name="T116" fmla="*/ 201 w 291"/>
                  <a:gd name="T117" fmla="*/ 183 h 214"/>
                  <a:gd name="T118" fmla="*/ 42 w 291"/>
                  <a:gd name="T119" fmla="*/ 192 h 214"/>
                  <a:gd name="T120" fmla="*/ 101 w 291"/>
                  <a:gd name="T121" fmla="*/ 201 h 214"/>
                  <a:gd name="T122" fmla="*/ 89 w 291"/>
                  <a:gd name="T123" fmla="*/ 209 h 214"/>
                  <a:gd name="T124" fmla="*/ 33 w 291"/>
                  <a:gd name="T125" fmla="*/ 20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1" h="214">
                    <a:moveTo>
                      <a:pt x="274" y="200"/>
                    </a:moveTo>
                    <a:cubicBezTo>
                      <a:pt x="229" y="199"/>
                      <a:pt x="188" y="205"/>
                      <a:pt x="142" y="210"/>
                    </a:cubicBezTo>
                    <a:cubicBezTo>
                      <a:pt x="110" y="214"/>
                      <a:pt x="82" y="213"/>
                      <a:pt x="47" y="211"/>
                    </a:cubicBezTo>
                    <a:cubicBezTo>
                      <a:pt x="34" y="211"/>
                      <a:pt x="17" y="208"/>
                      <a:pt x="13" y="197"/>
                    </a:cubicBezTo>
                    <a:cubicBezTo>
                      <a:pt x="8" y="186"/>
                      <a:pt x="12" y="167"/>
                      <a:pt x="12" y="152"/>
                    </a:cubicBezTo>
                    <a:cubicBezTo>
                      <a:pt x="11" y="141"/>
                      <a:pt x="11" y="124"/>
                      <a:pt x="10" y="110"/>
                    </a:cubicBezTo>
                    <a:cubicBezTo>
                      <a:pt x="10" y="84"/>
                      <a:pt x="0" y="45"/>
                      <a:pt x="16" y="27"/>
                    </a:cubicBezTo>
                    <a:cubicBezTo>
                      <a:pt x="29" y="11"/>
                      <a:pt x="60" y="13"/>
                      <a:pt x="92" y="10"/>
                    </a:cubicBezTo>
                    <a:cubicBezTo>
                      <a:pt x="118" y="8"/>
                      <a:pt x="152" y="9"/>
                      <a:pt x="176" y="8"/>
                    </a:cubicBezTo>
                    <a:cubicBezTo>
                      <a:pt x="184" y="7"/>
                      <a:pt x="192" y="5"/>
                      <a:pt x="201" y="4"/>
                    </a:cubicBezTo>
                    <a:cubicBezTo>
                      <a:pt x="226" y="2"/>
                      <a:pt x="261" y="0"/>
                      <a:pt x="274" y="15"/>
                    </a:cubicBezTo>
                    <a:cubicBezTo>
                      <a:pt x="277" y="19"/>
                      <a:pt x="281" y="33"/>
                      <a:pt x="283" y="41"/>
                    </a:cubicBezTo>
                    <a:cubicBezTo>
                      <a:pt x="286" y="51"/>
                      <a:pt x="287" y="74"/>
                      <a:pt x="288" y="88"/>
                    </a:cubicBezTo>
                    <a:cubicBezTo>
                      <a:pt x="289" y="101"/>
                      <a:pt x="288" y="117"/>
                      <a:pt x="288" y="132"/>
                    </a:cubicBezTo>
                    <a:cubicBezTo>
                      <a:pt x="288" y="165"/>
                      <a:pt x="291" y="182"/>
                      <a:pt x="274" y="200"/>
                    </a:cubicBezTo>
                    <a:close/>
                    <a:moveTo>
                      <a:pt x="201" y="13"/>
                    </a:moveTo>
                    <a:cubicBezTo>
                      <a:pt x="201" y="13"/>
                      <a:pt x="201" y="13"/>
                      <a:pt x="201" y="13"/>
                    </a:cubicBezTo>
                    <a:cubicBezTo>
                      <a:pt x="205" y="13"/>
                      <a:pt x="206" y="11"/>
                      <a:pt x="206" y="8"/>
                    </a:cubicBezTo>
                    <a:cubicBezTo>
                      <a:pt x="203" y="8"/>
                      <a:pt x="200" y="9"/>
                      <a:pt x="201" y="13"/>
                    </a:cubicBezTo>
                    <a:close/>
                    <a:moveTo>
                      <a:pt x="208" y="18"/>
                    </a:moveTo>
                    <a:cubicBezTo>
                      <a:pt x="208" y="18"/>
                      <a:pt x="208" y="18"/>
                      <a:pt x="208" y="18"/>
                    </a:cubicBezTo>
                    <a:cubicBezTo>
                      <a:pt x="213" y="14"/>
                      <a:pt x="221" y="13"/>
                      <a:pt x="224" y="8"/>
                    </a:cubicBezTo>
                    <a:cubicBezTo>
                      <a:pt x="214" y="5"/>
                      <a:pt x="205" y="12"/>
                      <a:pt x="208" y="18"/>
                    </a:cubicBezTo>
                    <a:close/>
                    <a:moveTo>
                      <a:pt x="209" y="22"/>
                    </a:moveTo>
                    <a:cubicBezTo>
                      <a:pt x="209" y="22"/>
                      <a:pt x="209" y="22"/>
                      <a:pt x="209" y="22"/>
                    </a:cubicBezTo>
                    <a:cubicBezTo>
                      <a:pt x="220" y="22"/>
                      <a:pt x="229" y="14"/>
                      <a:pt x="237" y="8"/>
                    </a:cubicBezTo>
                    <a:cubicBezTo>
                      <a:pt x="225" y="10"/>
                      <a:pt x="218" y="17"/>
                      <a:pt x="209" y="22"/>
                    </a:cubicBezTo>
                    <a:close/>
                    <a:moveTo>
                      <a:pt x="232" y="15"/>
                    </a:moveTo>
                    <a:cubicBezTo>
                      <a:pt x="232" y="15"/>
                      <a:pt x="232" y="15"/>
                      <a:pt x="232" y="15"/>
                    </a:cubicBezTo>
                    <a:cubicBezTo>
                      <a:pt x="226" y="19"/>
                      <a:pt x="219" y="21"/>
                      <a:pt x="215" y="26"/>
                    </a:cubicBezTo>
                    <a:cubicBezTo>
                      <a:pt x="226" y="25"/>
                      <a:pt x="240" y="16"/>
                      <a:pt x="248" y="9"/>
                    </a:cubicBezTo>
                    <a:cubicBezTo>
                      <a:pt x="243" y="8"/>
                      <a:pt x="237" y="13"/>
                      <a:pt x="232" y="15"/>
                    </a:cubicBezTo>
                    <a:close/>
                    <a:moveTo>
                      <a:pt x="247" y="17"/>
                    </a:moveTo>
                    <a:cubicBezTo>
                      <a:pt x="247" y="17"/>
                      <a:pt x="247" y="17"/>
                      <a:pt x="247" y="17"/>
                    </a:cubicBezTo>
                    <a:cubicBezTo>
                      <a:pt x="253" y="17"/>
                      <a:pt x="256" y="15"/>
                      <a:pt x="257" y="10"/>
                    </a:cubicBezTo>
                    <a:cubicBezTo>
                      <a:pt x="251" y="10"/>
                      <a:pt x="251" y="15"/>
                      <a:pt x="247" y="17"/>
                    </a:cubicBezTo>
                    <a:close/>
                    <a:moveTo>
                      <a:pt x="126" y="17"/>
                    </a:moveTo>
                    <a:cubicBezTo>
                      <a:pt x="126" y="17"/>
                      <a:pt x="126" y="17"/>
                      <a:pt x="126" y="17"/>
                    </a:cubicBezTo>
                    <a:cubicBezTo>
                      <a:pt x="127" y="14"/>
                      <a:pt x="132" y="16"/>
                      <a:pt x="131" y="12"/>
                    </a:cubicBezTo>
                    <a:cubicBezTo>
                      <a:pt x="129" y="12"/>
                      <a:pt x="123" y="15"/>
                      <a:pt x="126" y="17"/>
                    </a:cubicBezTo>
                    <a:close/>
                    <a:moveTo>
                      <a:pt x="125" y="23"/>
                    </a:moveTo>
                    <a:cubicBezTo>
                      <a:pt x="125" y="23"/>
                      <a:pt x="125" y="23"/>
                      <a:pt x="125" y="23"/>
                    </a:cubicBezTo>
                    <a:cubicBezTo>
                      <a:pt x="133" y="20"/>
                      <a:pt x="141" y="18"/>
                      <a:pt x="144" y="12"/>
                    </a:cubicBezTo>
                    <a:cubicBezTo>
                      <a:pt x="134" y="12"/>
                      <a:pt x="130" y="18"/>
                      <a:pt x="125" y="23"/>
                    </a:cubicBezTo>
                    <a:close/>
                    <a:moveTo>
                      <a:pt x="125" y="26"/>
                    </a:moveTo>
                    <a:cubicBezTo>
                      <a:pt x="125" y="26"/>
                      <a:pt x="125" y="26"/>
                      <a:pt x="125" y="26"/>
                    </a:cubicBezTo>
                    <a:cubicBezTo>
                      <a:pt x="115" y="30"/>
                      <a:pt x="129" y="24"/>
                      <a:pt x="125" y="26"/>
                    </a:cubicBezTo>
                    <a:close/>
                    <a:moveTo>
                      <a:pt x="112" y="37"/>
                    </a:moveTo>
                    <a:cubicBezTo>
                      <a:pt x="112" y="37"/>
                      <a:pt x="112" y="37"/>
                      <a:pt x="112" y="37"/>
                    </a:cubicBezTo>
                    <a:cubicBezTo>
                      <a:pt x="126" y="34"/>
                      <a:pt x="136" y="25"/>
                      <a:pt x="148" y="19"/>
                    </a:cubicBezTo>
                    <a:cubicBezTo>
                      <a:pt x="155" y="16"/>
                      <a:pt x="164" y="17"/>
                      <a:pt x="171" y="12"/>
                    </a:cubicBezTo>
                    <a:cubicBezTo>
                      <a:pt x="164" y="12"/>
                      <a:pt x="158" y="12"/>
                      <a:pt x="152" y="12"/>
                    </a:cubicBezTo>
                    <a:cubicBezTo>
                      <a:pt x="143" y="20"/>
                      <a:pt x="132" y="24"/>
                      <a:pt x="120" y="29"/>
                    </a:cubicBezTo>
                    <a:cubicBezTo>
                      <a:pt x="120" y="29"/>
                      <a:pt x="119" y="28"/>
                      <a:pt x="119" y="29"/>
                    </a:cubicBezTo>
                    <a:cubicBezTo>
                      <a:pt x="122" y="33"/>
                      <a:pt x="111" y="32"/>
                      <a:pt x="112" y="37"/>
                    </a:cubicBezTo>
                    <a:close/>
                    <a:moveTo>
                      <a:pt x="100" y="18"/>
                    </a:moveTo>
                    <a:cubicBezTo>
                      <a:pt x="100" y="18"/>
                      <a:pt x="100" y="18"/>
                      <a:pt x="100" y="18"/>
                    </a:cubicBezTo>
                    <a:cubicBezTo>
                      <a:pt x="102" y="20"/>
                      <a:pt x="107" y="16"/>
                      <a:pt x="110" y="14"/>
                    </a:cubicBezTo>
                    <a:cubicBezTo>
                      <a:pt x="106" y="11"/>
                      <a:pt x="99" y="13"/>
                      <a:pt x="100" y="18"/>
                    </a:cubicBezTo>
                    <a:close/>
                    <a:moveTo>
                      <a:pt x="114" y="17"/>
                    </a:moveTo>
                    <a:cubicBezTo>
                      <a:pt x="114" y="17"/>
                      <a:pt x="114" y="17"/>
                      <a:pt x="114" y="17"/>
                    </a:cubicBezTo>
                    <a:cubicBezTo>
                      <a:pt x="116" y="16"/>
                      <a:pt x="120" y="17"/>
                      <a:pt x="120" y="13"/>
                    </a:cubicBezTo>
                    <a:cubicBezTo>
                      <a:pt x="116" y="13"/>
                      <a:pt x="113" y="13"/>
                      <a:pt x="114" y="17"/>
                    </a:cubicBezTo>
                    <a:close/>
                    <a:moveTo>
                      <a:pt x="180" y="19"/>
                    </a:moveTo>
                    <a:cubicBezTo>
                      <a:pt x="180" y="19"/>
                      <a:pt x="180" y="19"/>
                      <a:pt x="180" y="19"/>
                    </a:cubicBezTo>
                    <a:cubicBezTo>
                      <a:pt x="183" y="18"/>
                      <a:pt x="188" y="18"/>
                      <a:pt x="189" y="13"/>
                    </a:cubicBezTo>
                    <a:cubicBezTo>
                      <a:pt x="183" y="12"/>
                      <a:pt x="181" y="15"/>
                      <a:pt x="180" y="19"/>
                    </a:cubicBezTo>
                    <a:close/>
                    <a:moveTo>
                      <a:pt x="233" y="31"/>
                    </a:moveTo>
                    <a:cubicBezTo>
                      <a:pt x="233" y="31"/>
                      <a:pt x="233" y="31"/>
                      <a:pt x="233" y="31"/>
                    </a:cubicBezTo>
                    <a:cubicBezTo>
                      <a:pt x="248" y="31"/>
                      <a:pt x="252" y="20"/>
                      <a:pt x="264" y="17"/>
                    </a:cubicBezTo>
                    <a:cubicBezTo>
                      <a:pt x="264" y="20"/>
                      <a:pt x="262" y="21"/>
                      <a:pt x="261" y="23"/>
                    </a:cubicBezTo>
                    <a:cubicBezTo>
                      <a:pt x="266" y="23"/>
                      <a:pt x="268" y="21"/>
                      <a:pt x="269" y="17"/>
                    </a:cubicBezTo>
                    <a:cubicBezTo>
                      <a:pt x="265" y="16"/>
                      <a:pt x="265" y="12"/>
                      <a:pt x="260" y="13"/>
                    </a:cubicBezTo>
                    <a:cubicBezTo>
                      <a:pt x="256" y="23"/>
                      <a:pt x="238" y="21"/>
                      <a:pt x="233" y="31"/>
                    </a:cubicBezTo>
                    <a:close/>
                    <a:moveTo>
                      <a:pt x="78" y="18"/>
                    </a:moveTo>
                    <a:cubicBezTo>
                      <a:pt x="78" y="18"/>
                      <a:pt x="78" y="18"/>
                      <a:pt x="78" y="18"/>
                    </a:cubicBezTo>
                    <a:cubicBezTo>
                      <a:pt x="81" y="18"/>
                      <a:pt x="84" y="18"/>
                      <a:pt x="84" y="14"/>
                    </a:cubicBezTo>
                    <a:cubicBezTo>
                      <a:pt x="82" y="15"/>
                      <a:pt x="77" y="14"/>
                      <a:pt x="78" y="18"/>
                    </a:cubicBezTo>
                    <a:close/>
                    <a:moveTo>
                      <a:pt x="63" y="17"/>
                    </a:moveTo>
                    <a:cubicBezTo>
                      <a:pt x="63" y="17"/>
                      <a:pt x="63" y="17"/>
                      <a:pt x="63" y="17"/>
                    </a:cubicBezTo>
                    <a:cubicBezTo>
                      <a:pt x="63" y="24"/>
                      <a:pt x="47" y="21"/>
                      <a:pt x="52" y="29"/>
                    </a:cubicBezTo>
                    <a:cubicBezTo>
                      <a:pt x="57" y="24"/>
                      <a:pt x="65" y="21"/>
                      <a:pt x="70" y="17"/>
                    </a:cubicBezTo>
                    <a:cubicBezTo>
                      <a:pt x="66" y="17"/>
                      <a:pt x="67" y="15"/>
                      <a:pt x="63" y="17"/>
                    </a:cubicBezTo>
                    <a:close/>
                    <a:moveTo>
                      <a:pt x="54" y="22"/>
                    </a:moveTo>
                    <a:cubicBezTo>
                      <a:pt x="54" y="22"/>
                      <a:pt x="54" y="22"/>
                      <a:pt x="54" y="22"/>
                    </a:cubicBezTo>
                    <a:cubicBezTo>
                      <a:pt x="54" y="20"/>
                      <a:pt x="56" y="20"/>
                      <a:pt x="58" y="21"/>
                    </a:cubicBezTo>
                    <a:cubicBezTo>
                      <a:pt x="58" y="19"/>
                      <a:pt x="58" y="18"/>
                      <a:pt x="58" y="17"/>
                    </a:cubicBezTo>
                    <a:cubicBezTo>
                      <a:pt x="55" y="16"/>
                      <a:pt x="50" y="20"/>
                      <a:pt x="54" y="22"/>
                    </a:cubicBezTo>
                    <a:close/>
                    <a:moveTo>
                      <a:pt x="223" y="29"/>
                    </a:moveTo>
                    <a:cubicBezTo>
                      <a:pt x="223" y="29"/>
                      <a:pt x="223" y="29"/>
                      <a:pt x="223" y="29"/>
                    </a:cubicBezTo>
                    <a:cubicBezTo>
                      <a:pt x="230" y="26"/>
                      <a:pt x="245" y="24"/>
                      <a:pt x="243" y="17"/>
                    </a:cubicBezTo>
                    <a:cubicBezTo>
                      <a:pt x="237" y="21"/>
                      <a:pt x="226" y="21"/>
                      <a:pt x="223" y="29"/>
                    </a:cubicBezTo>
                    <a:close/>
                    <a:moveTo>
                      <a:pt x="101" y="31"/>
                    </a:moveTo>
                    <a:cubicBezTo>
                      <a:pt x="101" y="31"/>
                      <a:pt x="101" y="31"/>
                      <a:pt x="101" y="31"/>
                    </a:cubicBezTo>
                    <a:cubicBezTo>
                      <a:pt x="109" y="34"/>
                      <a:pt x="116" y="26"/>
                      <a:pt x="120" y="21"/>
                    </a:cubicBezTo>
                    <a:cubicBezTo>
                      <a:pt x="118" y="21"/>
                      <a:pt x="117" y="20"/>
                      <a:pt x="116" y="19"/>
                    </a:cubicBezTo>
                    <a:cubicBezTo>
                      <a:pt x="114" y="26"/>
                      <a:pt x="103" y="24"/>
                      <a:pt x="101" y="31"/>
                    </a:cubicBezTo>
                    <a:close/>
                    <a:moveTo>
                      <a:pt x="206" y="19"/>
                    </a:moveTo>
                    <a:cubicBezTo>
                      <a:pt x="206" y="19"/>
                      <a:pt x="206" y="19"/>
                      <a:pt x="206" y="19"/>
                    </a:cubicBezTo>
                    <a:cubicBezTo>
                      <a:pt x="205" y="18"/>
                      <a:pt x="203" y="20"/>
                      <a:pt x="203" y="21"/>
                    </a:cubicBezTo>
                    <a:cubicBezTo>
                      <a:pt x="201" y="25"/>
                      <a:pt x="209" y="21"/>
                      <a:pt x="206" y="19"/>
                    </a:cubicBezTo>
                    <a:close/>
                    <a:moveTo>
                      <a:pt x="28" y="26"/>
                    </a:moveTo>
                    <a:cubicBezTo>
                      <a:pt x="28" y="26"/>
                      <a:pt x="28" y="26"/>
                      <a:pt x="28" y="26"/>
                    </a:cubicBezTo>
                    <a:cubicBezTo>
                      <a:pt x="31" y="25"/>
                      <a:pt x="34" y="25"/>
                      <a:pt x="33" y="22"/>
                    </a:cubicBezTo>
                    <a:cubicBezTo>
                      <a:pt x="31" y="22"/>
                      <a:pt x="28" y="22"/>
                      <a:pt x="28" y="26"/>
                    </a:cubicBezTo>
                    <a:close/>
                    <a:moveTo>
                      <a:pt x="134" y="45"/>
                    </a:moveTo>
                    <a:cubicBezTo>
                      <a:pt x="134" y="45"/>
                      <a:pt x="134" y="45"/>
                      <a:pt x="134" y="45"/>
                    </a:cubicBezTo>
                    <a:cubicBezTo>
                      <a:pt x="132" y="48"/>
                      <a:pt x="135" y="49"/>
                      <a:pt x="133" y="50"/>
                    </a:cubicBezTo>
                    <a:cubicBezTo>
                      <a:pt x="126" y="53"/>
                      <a:pt x="118" y="55"/>
                      <a:pt x="117" y="64"/>
                    </a:cubicBezTo>
                    <a:cubicBezTo>
                      <a:pt x="119" y="64"/>
                      <a:pt x="121" y="64"/>
                      <a:pt x="121" y="65"/>
                    </a:cubicBezTo>
                    <a:cubicBezTo>
                      <a:pt x="115" y="67"/>
                      <a:pt x="109" y="71"/>
                      <a:pt x="105" y="75"/>
                    </a:cubicBezTo>
                    <a:cubicBezTo>
                      <a:pt x="116" y="73"/>
                      <a:pt x="124" y="68"/>
                      <a:pt x="129" y="59"/>
                    </a:cubicBezTo>
                    <a:cubicBezTo>
                      <a:pt x="129" y="60"/>
                      <a:pt x="129" y="62"/>
                      <a:pt x="131" y="61"/>
                    </a:cubicBezTo>
                    <a:cubicBezTo>
                      <a:pt x="136" y="50"/>
                      <a:pt x="153" y="51"/>
                      <a:pt x="156" y="37"/>
                    </a:cubicBezTo>
                    <a:cubicBezTo>
                      <a:pt x="163" y="35"/>
                      <a:pt x="169" y="30"/>
                      <a:pt x="176" y="27"/>
                    </a:cubicBezTo>
                    <a:cubicBezTo>
                      <a:pt x="178" y="26"/>
                      <a:pt x="183" y="28"/>
                      <a:pt x="184" y="23"/>
                    </a:cubicBezTo>
                    <a:cubicBezTo>
                      <a:pt x="164" y="22"/>
                      <a:pt x="152" y="40"/>
                      <a:pt x="134" y="45"/>
                    </a:cubicBezTo>
                    <a:close/>
                    <a:moveTo>
                      <a:pt x="273" y="40"/>
                    </a:moveTo>
                    <a:cubicBezTo>
                      <a:pt x="273" y="40"/>
                      <a:pt x="273" y="40"/>
                      <a:pt x="273" y="40"/>
                    </a:cubicBezTo>
                    <a:cubicBezTo>
                      <a:pt x="278" y="36"/>
                      <a:pt x="275" y="22"/>
                      <a:pt x="269" y="22"/>
                    </a:cubicBezTo>
                    <a:cubicBezTo>
                      <a:pt x="270" y="30"/>
                      <a:pt x="270" y="38"/>
                      <a:pt x="273" y="40"/>
                    </a:cubicBezTo>
                    <a:close/>
                    <a:moveTo>
                      <a:pt x="130" y="38"/>
                    </a:moveTo>
                    <a:cubicBezTo>
                      <a:pt x="130" y="38"/>
                      <a:pt x="130" y="38"/>
                      <a:pt x="130" y="38"/>
                    </a:cubicBezTo>
                    <a:cubicBezTo>
                      <a:pt x="131" y="36"/>
                      <a:pt x="129" y="30"/>
                      <a:pt x="128" y="35"/>
                    </a:cubicBezTo>
                    <a:cubicBezTo>
                      <a:pt x="130" y="35"/>
                      <a:pt x="124" y="38"/>
                      <a:pt x="122" y="40"/>
                    </a:cubicBezTo>
                    <a:cubicBezTo>
                      <a:pt x="122" y="38"/>
                      <a:pt x="123" y="36"/>
                      <a:pt x="121" y="36"/>
                    </a:cubicBezTo>
                    <a:cubicBezTo>
                      <a:pt x="121" y="37"/>
                      <a:pt x="120" y="37"/>
                      <a:pt x="119" y="37"/>
                    </a:cubicBezTo>
                    <a:cubicBezTo>
                      <a:pt x="119" y="40"/>
                      <a:pt x="122" y="41"/>
                      <a:pt x="125" y="42"/>
                    </a:cubicBezTo>
                    <a:cubicBezTo>
                      <a:pt x="127" y="42"/>
                      <a:pt x="126" y="40"/>
                      <a:pt x="128" y="40"/>
                    </a:cubicBezTo>
                    <a:cubicBezTo>
                      <a:pt x="132" y="46"/>
                      <a:pt x="138" y="37"/>
                      <a:pt x="144" y="33"/>
                    </a:cubicBezTo>
                    <a:cubicBezTo>
                      <a:pt x="149" y="30"/>
                      <a:pt x="158" y="29"/>
                      <a:pt x="157" y="23"/>
                    </a:cubicBezTo>
                    <a:cubicBezTo>
                      <a:pt x="145" y="26"/>
                      <a:pt x="139" y="34"/>
                      <a:pt x="130" y="38"/>
                    </a:cubicBezTo>
                    <a:close/>
                    <a:moveTo>
                      <a:pt x="86" y="29"/>
                    </a:moveTo>
                    <a:cubicBezTo>
                      <a:pt x="86" y="29"/>
                      <a:pt x="86" y="29"/>
                      <a:pt x="86" y="29"/>
                    </a:cubicBezTo>
                    <a:cubicBezTo>
                      <a:pt x="87" y="27"/>
                      <a:pt x="93" y="30"/>
                      <a:pt x="92" y="24"/>
                    </a:cubicBezTo>
                    <a:cubicBezTo>
                      <a:pt x="88" y="24"/>
                      <a:pt x="82" y="27"/>
                      <a:pt x="86" y="29"/>
                    </a:cubicBezTo>
                    <a:close/>
                    <a:moveTo>
                      <a:pt x="248" y="29"/>
                    </a:moveTo>
                    <a:cubicBezTo>
                      <a:pt x="248" y="29"/>
                      <a:pt x="248" y="29"/>
                      <a:pt x="248" y="29"/>
                    </a:cubicBezTo>
                    <a:cubicBezTo>
                      <a:pt x="252" y="30"/>
                      <a:pt x="255" y="30"/>
                      <a:pt x="255" y="26"/>
                    </a:cubicBezTo>
                    <a:cubicBezTo>
                      <a:pt x="252" y="26"/>
                      <a:pt x="249" y="27"/>
                      <a:pt x="248" y="29"/>
                    </a:cubicBezTo>
                    <a:close/>
                    <a:moveTo>
                      <a:pt x="63" y="28"/>
                    </a:moveTo>
                    <a:cubicBezTo>
                      <a:pt x="63" y="28"/>
                      <a:pt x="63" y="28"/>
                      <a:pt x="63" y="28"/>
                    </a:cubicBezTo>
                    <a:cubicBezTo>
                      <a:pt x="49" y="29"/>
                      <a:pt x="45" y="36"/>
                      <a:pt x="32" y="41"/>
                    </a:cubicBezTo>
                    <a:cubicBezTo>
                      <a:pt x="34" y="39"/>
                      <a:pt x="33" y="38"/>
                      <a:pt x="31" y="37"/>
                    </a:cubicBezTo>
                    <a:cubicBezTo>
                      <a:pt x="30" y="40"/>
                      <a:pt x="26" y="38"/>
                      <a:pt x="27" y="42"/>
                    </a:cubicBezTo>
                    <a:cubicBezTo>
                      <a:pt x="27" y="44"/>
                      <a:pt x="31" y="43"/>
                      <a:pt x="31" y="45"/>
                    </a:cubicBezTo>
                    <a:cubicBezTo>
                      <a:pt x="28" y="47"/>
                      <a:pt x="25" y="48"/>
                      <a:pt x="26" y="54"/>
                    </a:cubicBezTo>
                    <a:cubicBezTo>
                      <a:pt x="34" y="53"/>
                      <a:pt x="29" y="48"/>
                      <a:pt x="36" y="46"/>
                    </a:cubicBezTo>
                    <a:cubicBezTo>
                      <a:pt x="45" y="47"/>
                      <a:pt x="49" y="35"/>
                      <a:pt x="55" y="37"/>
                    </a:cubicBezTo>
                    <a:cubicBezTo>
                      <a:pt x="54" y="41"/>
                      <a:pt x="49" y="41"/>
                      <a:pt x="49" y="45"/>
                    </a:cubicBezTo>
                    <a:cubicBezTo>
                      <a:pt x="53" y="45"/>
                      <a:pt x="53" y="41"/>
                      <a:pt x="58" y="41"/>
                    </a:cubicBezTo>
                    <a:cubicBezTo>
                      <a:pt x="58" y="43"/>
                      <a:pt x="58" y="44"/>
                      <a:pt x="59" y="45"/>
                    </a:cubicBezTo>
                    <a:cubicBezTo>
                      <a:pt x="54" y="48"/>
                      <a:pt x="50" y="52"/>
                      <a:pt x="45" y="55"/>
                    </a:cubicBezTo>
                    <a:cubicBezTo>
                      <a:pt x="49" y="60"/>
                      <a:pt x="37" y="61"/>
                      <a:pt x="41" y="65"/>
                    </a:cubicBezTo>
                    <a:cubicBezTo>
                      <a:pt x="54" y="50"/>
                      <a:pt x="72" y="48"/>
                      <a:pt x="84" y="32"/>
                    </a:cubicBezTo>
                    <a:cubicBezTo>
                      <a:pt x="75" y="29"/>
                      <a:pt x="72" y="42"/>
                      <a:pt x="61" y="42"/>
                    </a:cubicBezTo>
                    <a:cubicBezTo>
                      <a:pt x="64" y="39"/>
                      <a:pt x="66" y="35"/>
                      <a:pt x="69" y="32"/>
                    </a:cubicBezTo>
                    <a:cubicBezTo>
                      <a:pt x="66" y="33"/>
                      <a:pt x="59" y="37"/>
                      <a:pt x="58" y="35"/>
                    </a:cubicBezTo>
                    <a:cubicBezTo>
                      <a:pt x="60" y="33"/>
                      <a:pt x="63" y="32"/>
                      <a:pt x="63" y="28"/>
                    </a:cubicBezTo>
                    <a:close/>
                    <a:moveTo>
                      <a:pt x="157" y="45"/>
                    </a:moveTo>
                    <a:cubicBezTo>
                      <a:pt x="157" y="45"/>
                      <a:pt x="157" y="45"/>
                      <a:pt x="157" y="45"/>
                    </a:cubicBezTo>
                    <a:cubicBezTo>
                      <a:pt x="150" y="50"/>
                      <a:pt x="142" y="54"/>
                      <a:pt x="138" y="60"/>
                    </a:cubicBezTo>
                    <a:cubicBezTo>
                      <a:pt x="146" y="59"/>
                      <a:pt x="149" y="53"/>
                      <a:pt x="157" y="52"/>
                    </a:cubicBezTo>
                    <a:cubicBezTo>
                      <a:pt x="162" y="41"/>
                      <a:pt x="177" y="39"/>
                      <a:pt x="185" y="31"/>
                    </a:cubicBezTo>
                    <a:cubicBezTo>
                      <a:pt x="173" y="29"/>
                      <a:pt x="166" y="38"/>
                      <a:pt x="157" y="45"/>
                    </a:cubicBezTo>
                    <a:close/>
                    <a:moveTo>
                      <a:pt x="14" y="42"/>
                    </a:moveTo>
                    <a:cubicBezTo>
                      <a:pt x="14" y="42"/>
                      <a:pt x="14" y="42"/>
                      <a:pt x="14" y="42"/>
                    </a:cubicBezTo>
                    <a:cubicBezTo>
                      <a:pt x="19" y="42"/>
                      <a:pt x="23" y="33"/>
                      <a:pt x="18" y="31"/>
                    </a:cubicBezTo>
                    <a:cubicBezTo>
                      <a:pt x="16" y="34"/>
                      <a:pt x="14" y="37"/>
                      <a:pt x="14" y="42"/>
                    </a:cubicBezTo>
                    <a:close/>
                    <a:moveTo>
                      <a:pt x="158" y="57"/>
                    </a:moveTo>
                    <a:cubicBezTo>
                      <a:pt x="158" y="57"/>
                      <a:pt x="158" y="57"/>
                      <a:pt x="158" y="57"/>
                    </a:cubicBezTo>
                    <a:cubicBezTo>
                      <a:pt x="155" y="71"/>
                      <a:pt x="138" y="70"/>
                      <a:pt x="131" y="80"/>
                    </a:cubicBezTo>
                    <a:cubicBezTo>
                      <a:pt x="144" y="78"/>
                      <a:pt x="151" y="69"/>
                      <a:pt x="162" y="65"/>
                    </a:cubicBezTo>
                    <a:cubicBezTo>
                      <a:pt x="161" y="62"/>
                      <a:pt x="162" y="60"/>
                      <a:pt x="163" y="59"/>
                    </a:cubicBezTo>
                    <a:cubicBezTo>
                      <a:pt x="177" y="50"/>
                      <a:pt x="192" y="45"/>
                      <a:pt x="203" y="33"/>
                    </a:cubicBezTo>
                    <a:cubicBezTo>
                      <a:pt x="183" y="36"/>
                      <a:pt x="175" y="51"/>
                      <a:pt x="158" y="57"/>
                    </a:cubicBezTo>
                    <a:close/>
                    <a:moveTo>
                      <a:pt x="86" y="46"/>
                    </a:moveTo>
                    <a:cubicBezTo>
                      <a:pt x="86" y="46"/>
                      <a:pt x="86" y="46"/>
                      <a:pt x="86" y="46"/>
                    </a:cubicBezTo>
                    <a:cubicBezTo>
                      <a:pt x="92" y="44"/>
                      <a:pt x="97" y="41"/>
                      <a:pt x="98" y="35"/>
                    </a:cubicBezTo>
                    <a:cubicBezTo>
                      <a:pt x="90" y="35"/>
                      <a:pt x="87" y="40"/>
                      <a:pt x="86" y="46"/>
                    </a:cubicBezTo>
                    <a:close/>
                    <a:moveTo>
                      <a:pt x="181" y="38"/>
                    </a:moveTo>
                    <a:cubicBezTo>
                      <a:pt x="181" y="38"/>
                      <a:pt x="181" y="38"/>
                      <a:pt x="181" y="38"/>
                    </a:cubicBezTo>
                    <a:cubicBezTo>
                      <a:pt x="184" y="38"/>
                      <a:pt x="188" y="38"/>
                      <a:pt x="187" y="35"/>
                    </a:cubicBezTo>
                    <a:cubicBezTo>
                      <a:pt x="184" y="35"/>
                      <a:pt x="182" y="36"/>
                      <a:pt x="181" y="38"/>
                    </a:cubicBezTo>
                    <a:close/>
                    <a:moveTo>
                      <a:pt x="215" y="36"/>
                    </a:moveTo>
                    <a:cubicBezTo>
                      <a:pt x="215" y="36"/>
                      <a:pt x="215" y="36"/>
                      <a:pt x="215" y="36"/>
                    </a:cubicBezTo>
                    <a:cubicBezTo>
                      <a:pt x="204" y="34"/>
                      <a:pt x="200" y="41"/>
                      <a:pt x="192" y="43"/>
                    </a:cubicBezTo>
                    <a:cubicBezTo>
                      <a:pt x="184" y="56"/>
                      <a:pt x="170" y="62"/>
                      <a:pt x="161" y="74"/>
                    </a:cubicBezTo>
                    <a:cubicBezTo>
                      <a:pt x="180" y="68"/>
                      <a:pt x="189" y="52"/>
                      <a:pt x="206" y="43"/>
                    </a:cubicBezTo>
                    <a:cubicBezTo>
                      <a:pt x="204" y="48"/>
                      <a:pt x="198" y="48"/>
                      <a:pt x="196" y="54"/>
                    </a:cubicBezTo>
                    <a:cubicBezTo>
                      <a:pt x="206" y="50"/>
                      <a:pt x="216" y="45"/>
                      <a:pt x="215" y="36"/>
                    </a:cubicBezTo>
                    <a:close/>
                    <a:moveTo>
                      <a:pt x="212" y="50"/>
                    </a:moveTo>
                    <a:cubicBezTo>
                      <a:pt x="212" y="50"/>
                      <a:pt x="212" y="50"/>
                      <a:pt x="212" y="50"/>
                    </a:cubicBezTo>
                    <a:cubicBezTo>
                      <a:pt x="215" y="44"/>
                      <a:pt x="225" y="46"/>
                      <a:pt x="227" y="38"/>
                    </a:cubicBezTo>
                    <a:cubicBezTo>
                      <a:pt x="219" y="39"/>
                      <a:pt x="211" y="45"/>
                      <a:pt x="212" y="50"/>
                    </a:cubicBezTo>
                    <a:close/>
                    <a:moveTo>
                      <a:pt x="226" y="54"/>
                    </a:moveTo>
                    <a:cubicBezTo>
                      <a:pt x="226" y="54"/>
                      <a:pt x="226" y="54"/>
                      <a:pt x="226" y="54"/>
                    </a:cubicBezTo>
                    <a:cubicBezTo>
                      <a:pt x="232" y="50"/>
                      <a:pt x="241" y="47"/>
                      <a:pt x="246" y="40"/>
                    </a:cubicBezTo>
                    <a:cubicBezTo>
                      <a:pt x="239" y="39"/>
                      <a:pt x="232" y="43"/>
                      <a:pt x="226" y="46"/>
                    </a:cubicBezTo>
                    <a:cubicBezTo>
                      <a:pt x="212" y="53"/>
                      <a:pt x="198" y="65"/>
                      <a:pt x="185" y="71"/>
                    </a:cubicBezTo>
                    <a:cubicBezTo>
                      <a:pt x="183" y="72"/>
                      <a:pt x="181" y="71"/>
                      <a:pt x="180" y="71"/>
                    </a:cubicBezTo>
                    <a:cubicBezTo>
                      <a:pt x="170" y="75"/>
                      <a:pt x="163" y="85"/>
                      <a:pt x="158" y="90"/>
                    </a:cubicBezTo>
                    <a:cubicBezTo>
                      <a:pt x="160" y="87"/>
                      <a:pt x="158" y="93"/>
                      <a:pt x="158" y="94"/>
                    </a:cubicBezTo>
                    <a:cubicBezTo>
                      <a:pt x="171" y="96"/>
                      <a:pt x="180" y="83"/>
                      <a:pt x="189" y="76"/>
                    </a:cubicBezTo>
                    <a:cubicBezTo>
                      <a:pt x="183" y="75"/>
                      <a:pt x="180" y="82"/>
                      <a:pt x="177" y="79"/>
                    </a:cubicBezTo>
                    <a:cubicBezTo>
                      <a:pt x="196" y="70"/>
                      <a:pt x="209" y="63"/>
                      <a:pt x="226" y="54"/>
                    </a:cubicBezTo>
                    <a:close/>
                    <a:moveTo>
                      <a:pt x="228" y="55"/>
                    </a:moveTo>
                    <a:cubicBezTo>
                      <a:pt x="228" y="55"/>
                      <a:pt x="228" y="55"/>
                      <a:pt x="228" y="55"/>
                    </a:cubicBezTo>
                    <a:cubicBezTo>
                      <a:pt x="217" y="62"/>
                      <a:pt x="205" y="71"/>
                      <a:pt x="194" y="75"/>
                    </a:cubicBezTo>
                    <a:cubicBezTo>
                      <a:pt x="192" y="80"/>
                      <a:pt x="175" y="85"/>
                      <a:pt x="181" y="88"/>
                    </a:cubicBezTo>
                    <a:cubicBezTo>
                      <a:pt x="204" y="77"/>
                      <a:pt x="222" y="62"/>
                      <a:pt x="243" y="50"/>
                    </a:cubicBezTo>
                    <a:cubicBezTo>
                      <a:pt x="238" y="45"/>
                      <a:pt x="233" y="52"/>
                      <a:pt x="228" y="55"/>
                    </a:cubicBezTo>
                    <a:close/>
                    <a:moveTo>
                      <a:pt x="88" y="62"/>
                    </a:moveTo>
                    <a:cubicBezTo>
                      <a:pt x="88" y="62"/>
                      <a:pt x="88" y="62"/>
                      <a:pt x="88" y="62"/>
                    </a:cubicBezTo>
                    <a:cubicBezTo>
                      <a:pt x="98" y="58"/>
                      <a:pt x="108" y="53"/>
                      <a:pt x="115" y="45"/>
                    </a:cubicBezTo>
                    <a:cubicBezTo>
                      <a:pt x="104" y="44"/>
                      <a:pt x="94" y="54"/>
                      <a:pt x="88" y="62"/>
                    </a:cubicBezTo>
                    <a:close/>
                    <a:moveTo>
                      <a:pt x="17" y="50"/>
                    </a:moveTo>
                    <a:cubicBezTo>
                      <a:pt x="17" y="50"/>
                      <a:pt x="17" y="50"/>
                      <a:pt x="17" y="50"/>
                    </a:cubicBezTo>
                    <a:cubicBezTo>
                      <a:pt x="22" y="50"/>
                      <a:pt x="23" y="48"/>
                      <a:pt x="24" y="45"/>
                    </a:cubicBezTo>
                    <a:cubicBezTo>
                      <a:pt x="21" y="45"/>
                      <a:pt x="19" y="47"/>
                      <a:pt x="17" y="50"/>
                    </a:cubicBezTo>
                    <a:close/>
                    <a:moveTo>
                      <a:pt x="22" y="70"/>
                    </a:moveTo>
                    <a:cubicBezTo>
                      <a:pt x="22" y="70"/>
                      <a:pt x="22" y="70"/>
                      <a:pt x="22" y="70"/>
                    </a:cubicBezTo>
                    <a:cubicBezTo>
                      <a:pt x="19" y="71"/>
                      <a:pt x="17" y="74"/>
                      <a:pt x="14" y="75"/>
                    </a:cubicBezTo>
                    <a:cubicBezTo>
                      <a:pt x="17" y="100"/>
                      <a:pt x="14" y="122"/>
                      <a:pt x="18" y="144"/>
                    </a:cubicBezTo>
                    <a:cubicBezTo>
                      <a:pt x="22" y="139"/>
                      <a:pt x="28" y="130"/>
                      <a:pt x="27" y="125"/>
                    </a:cubicBezTo>
                    <a:cubicBezTo>
                      <a:pt x="27" y="126"/>
                      <a:pt x="21" y="129"/>
                      <a:pt x="21" y="126"/>
                    </a:cubicBezTo>
                    <a:cubicBezTo>
                      <a:pt x="23" y="120"/>
                      <a:pt x="20" y="118"/>
                      <a:pt x="18" y="113"/>
                    </a:cubicBezTo>
                    <a:cubicBezTo>
                      <a:pt x="19" y="109"/>
                      <a:pt x="27" y="101"/>
                      <a:pt x="19" y="98"/>
                    </a:cubicBezTo>
                    <a:cubicBezTo>
                      <a:pt x="22" y="94"/>
                      <a:pt x="26" y="91"/>
                      <a:pt x="30" y="88"/>
                    </a:cubicBezTo>
                    <a:cubicBezTo>
                      <a:pt x="30" y="90"/>
                      <a:pt x="29" y="92"/>
                      <a:pt x="32" y="92"/>
                    </a:cubicBezTo>
                    <a:cubicBezTo>
                      <a:pt x="38" y="89"/>
                      <a:pt x="41" y="84"/>
                      <a:pt x="46" y="80"/>
                    </a:cubicBezTo>
                    <a:cubicBezTo>
                      <a:pt x="50" y="77"/>
                      <a:pt x="58" y="74"/>
                      <a:pt x="59" y="68"/>
                    </a:cubicBezTo>
                    <a:cubicBezTo>
                      <a:pt x="49" y="70"/>
                      <a:pt x="41" y="81"/>
                      <a:pt x="35" y="83"/>
                    </a:cubicBezTo>
                    <a:cubicBezTo>
                      <a:pt x="39" y="72"/>
                      <a:pt x="52" y="70"/>
                      <a:pt x="59" y="61"/>
                    </a:cubicBezTo>
                    <a:cubicBezTo>
                      <a:pt x="61" y="61"/>
                      <a:pt x="60" y="65"/>
                      <a:pt x="61" y="65"/>
                    </a:cubicBezTo>
                    <a:cubicBezTo>
                      <a:pt x="68" y="58"/>
                      <a:pt x="79" y="56"/>
                      <a:pt x="82" y="45"/>
                    </a:cubicBezTo>
                    <a:cubicBezTo>
                      <a:pt x="74" y="49"/>
                      <a:pt x="68" y="55"/>
                      <a:pt x="59" y="54"/>
                    </a:cubicBezTo>
                    <a:cubicBezTo>
                      <a:pt x="59" y="57"/>
                      <a:pt x="56" y="58"/>
                      <a:pt x="59" y="60"/>
                    </a:cubicBezTo>
                    <a:cubicBezTo>
                      <a:pt x="52" y="60"/>
                      <a:pt x="45" y="69"/>
                      <a:pt x="37" y="73"/>
                    </a:cubicBezTo>
                    <a:cubicBezTo>
                      <a:pt x="32" y="75"/>
                      <a:pt x="28" y="79"/>
                      <a:pt x="26" y="83"/>
                    </a:cubicBezTo>
                    <a:cubicBezTo>
                      <a:pt x="26" y="87"/>
                      <a:pt x="30" y="80"/>
                      <a:pt x="30" y="84"/>
                    </a:cubicBezTo>
                    <a:cubicBezTo>
                      <a:pt x="26" y="85"/>
                      <a:pt x="22" y="92"/>
                      <a:pt x="18" y="88"/>
                    </a:cubicBezTo>
                    <a:cubicBezTo>
                      <a:pt x="20" y="84"/>
                      <a:pt x="25" y="83"/>
                      <a:pt x="26" y="78"/>
                    </a:cubicBezTo>
                    <a:cubicBezTo>
                      <a:pt x="22" y="77"/>
                      <a:pt x="19" y="84"/>
                      <a:pt x="16" y="80"/>
                    </a:cubicBezTo>
                    <a:cubicBezTo>
                      <a:pt x="17" y="77"/>
                      <a:pt x="24" y="69"/>
                      <a:pt x="22" y="70"/>
                    </a:cubicBezTo>
                    <a:close/>
                    <a:moveTo>
                      <a:pt x="21" y="76"/>
                    </a:moveTo>
                    <a:cubicBezTo>
                      <a:pt x="21" y="76"/>
                      <a:pt x="21" y="76"/>
                      <a:pt x="21" y="76"/>
                    </a:cubicBezTo>
                    <a:cubicBezTo>
                      <a:pt x="29" y="75"/>
                      <a:pt x="34" y="70"/>
                      <a:pt x="38" y="65"/>
                    </a:cubicBezTo>
                    <a:cubicBezTo>
                      <a:pt x="32" y="68"/>
                      <a:pt x="22" y="68"/>
                      <a:pt x="21" y="76"/>
                    </a:cubicBezTo>
                    <a:close/>
                    <a:moveTo>
                      <a:pt x="21" y="60"/>
                    </a:moveTo>
                    <a:cubicBezTo>
                      <a:pt x="21" y="60"/>
                      <a:pt x="21" y="60"/>
                      <a:pt x="21" y="60"/>
                    </a:cubicBezTo>
                    <a:cubicBezTo>
                      <a:pt x="19" y="63"/>
                      <a:pt x="10" y="64"/>
                      <a:pt x="14" y="69"/>
                    </a:cubicBezTo>
                    <a:cubicBezTo>
                      <a:pt x="16" y="66"/>
                      <a:pt x="24" y="63"/>
                      <a:pt x="21" y="60"/>
                    </a:cubicBezTo>
                    <a:close/>
                    <a:moveTo>
                      <a:pt x="24" y="52"/>
                    </a:moveTo>
                    <a:cubicBezTo>
                      <a:pt x="24" y="52"/>
                      <a:pt x="24" y="52"/>
                      <a:pt x="24" y="52"/>
                    </a:cubicBezTo>
                    <a:cubicBezTo>
                      <a:pt x="19" y="52"/>
                      <a:pt x="17" y="56"/>
                      <a:pt x="16" y="61"/>
                    </a:cubicBezTo>
                    <a:cubicBezTo>
                      <a:pt x="20" y="59"/>
                      <a:pt x="25" y="58"/>
                      <a:pt x="24" y="52"/>
                    </a:cubicBezTo>
                    <a:close/>
                    <a:moveTo>
                      <a:pt x="17" y="55"/>
                    </a:moveTo>
                    <a:cubicBezTo>
                      <a:pt x="17" y="55"/>
                      <a:pt x="17" y="55"/>
                      <a:pt x="17" y="55"/>
                    </a:cubicBezTo>
                    <a:cubicBezTo>
                      <a:pt x="15" y="55"/>
                      <a:pt x="14" y="56"/>
                      <a:pt x="13" y="57"/>
                    </a:cubicBezTo>
                    <a:cubicBezTo>
                      <a:pt x="15" y="57"/>
                      <a:pt x="16" y="56"/>
                      <a:pt x="17" y="55"/>
                    </a:cubicBezTo>
                    <a:close/>
                    <a:moveTo>
                      <a:pt x="19" y="68"/>
                    </a:moveTo>
                    <a:cubicBezTo>
                      <a:pt x="19" y="68"/>
                      <a:pt x="19" y="68"/>
                      <a:pt x="19" y="68"/>
                    </a:cubicBezTo>
                    <a:cubicBezTo>
                      <a:pt x="30" y="62"/>
                      <a:pt x="41" y="57"/>
                      <a:pt x="47" y="47"/>
                    </a:cubicBezTo>
                    <a:cubicBezTo>
                      <a:pt x="38" y="54"/>
                      <a:pt x="26" y="58"/>
                      <a:pt x="19" y="68"/>
                    </a:cubicBezTo>
                    <a:close/>
                    <a:moveTo>
                      <a:pt x="63" y="70"/>
                    </a:moveTo>
                    <a:cubicBezTo>
                      <a:pt x="63" y="70"/>
                      <a:pt x="63" y="70"/>
                      <a:pt x="63" y="70"/>
                    </a:cubicBezTo>
                    <a:cubicBezTo>
                      <a:pt x="60" y="77"/>
                      <a:pt x="54" y="79"/>
                      <a:pt x="50" y="84"/>
                    </a:cubicBezTo>
                    <a:cubicBezTo>
                      <a:pt x="56" y="83"/>
                      <a:pt x="60" y="73"/>
                      <a:pt x="66" y="75"/>
                    </a:cubicBezTo>
                    <a:cubicBezTo>
                      <a:pt x="56" y="88"/>
                      <a:pt x="38" y="93"/>
                      <a:pt x="30" y="107"/>
                    </a:cubicBezTo>
                    <a:cubicBezTo>
                      <a:pt x="45" y="105"/>
                      <a:pt x="52" y="88"/>
                      <a:pt x="64" y="87"/>
                    </a:cubicBezTo>
                    <a:cubicBezTo>
                      <a:pt x="59" y="95"/>
                      <a:pt x="46" y="96"/>
                      <a:pt x="44" y="107"/>
                    </a:cubicBezTo>
                    <a:cubicBezTo>
                      <a:pt x="55" y="105"/>
                      <a:pt x="56" y="92"/>
                      <a:pt x="70" y="92"/>
                    </a:cubicBezTo>
                    <a:cubicBezTo>
                      <a:pt x="71" y="89"/>
                      <a:pt x="69" y="89"/>
                      <a:pt x="68" y="88"/>
                    </a:cubicBezTo>
                    <a:cubicBezTo>
                      <a:pt x="74" y="87"/>
                      <a:pt x="80" y="78"/>
                      <a:pt x="79" y="74"/>
                    </a:cubicBezTo>
                    <a:cubicBezTo>
                      <a:pt x="77" y="77"/>
                      <a:pt x="75" y="80"/>
                      <a:pt x="69" y="80"/>
                    </a:cubicBezTo>
                    <a:cubicBezTo>
                      <a:pt x="70" y="76"/>
                      <a:pt x="77" y="77"/>
                      <a:pt x="77" y="71"/>
                    </a:cubicBezTo>
                    <a:cubicBezTo>
                      <a:pt x="75" y="71"/>
                      <a:pt x="73" y="72"/>
                      <a:pt x="73" y="70"/>
                    </a:cubicBezTo>
                    <a:cubicBezTo>
                      <a:pt x="79" y="61"/>
                      <a:pt x="92" y="59"/>
                      <a:pt x="96" y="48"/>
                    </a:cubicBezTo>
                    <a:cubicBezTo>
                      <a:pt x="82" y="48"/>
                      <a:pt x="75" y="65"/>
                      <a:pt x="63" y="70"/>
                    </a:cubicBezTo>
                    <a:close/>
                    <a:moveTo>
                      <a:pt x="227" y="69"/>
                    </a:moveTo>
                    <a:cubicBezTo>
                      <a:pt x="227" y="69"/>
                      <a:pt x="227" y="69"/>
                      <a:pt x="227" y="69"/>
                    </a:cubicBezTo>
                    <a:cubicBezTo>
                      <a:pt x="237" y="65"/>
                      <a:pt x="246" y="58"/>
                      <a:pt x="255" y="52"/>
                    </a:cubicBezTo>
                    <a:cubicBezTo>
                      <a:pt x="258" y="55"/>
                      <a:pt x="264" y="52"/>
                      <a:pt x="265" y="48"/>
                    </a:cubicBezTo>
                    <a:cubicBezTo>
                      <a:pt x="253" y="48"/>
                      <a:pt x="237" y="57"/>
                      <a:pt x="227" y="69"/>
                    </a:cubicBezTo>
                    <a:close/>
                    <a:moveTo>
                      <a:pt x="218" y="89"/>
                    </a:moveTo>
                    <a:cubicBezTo>
                      <a:pt x="218" y="89"/>
                      <a:pt x="218" y="89"/>
                      <a:pt x="218" y="89"/>
                    </a:cubicBezTo>
                    <a:cubicBezTo>
                      <a:pt x="219" y="89"/>
                      <a:pt x="219" y="90"/>
                      <a:pt x="219" y="92"/>
                    </a:cubicBezTo>
                    <a:cubicBezTo>
                      <a:pt x="224" y="91"/>
                      <a:pt x="228" y="89"/>
                      <a:pt x="231" y="85"/>
                    </a:cubicBezTo>
                    <a:cubicBezTo>
                      <a:pt x="228" y="85"/>
                      <a:pt x="227" y="84"/>
                      <a:pt x="227" y="83"/>
                    </a:cubicBezTo>
                    <a:cubicBezTo>
                      <a:pt x="242" y="73"/>
                      <a:pt x="258" y="65"/>
                      <a:pt x="274" y="56"/>
                    </a:cubicBezTo>
                    <a:cubicBezTo>
                      <a:pt x="274" y="53"/>
                      <a:pt x="272" y="52"/>
                      <a:pt x="270" y="51"/>
                    </a:cubicBezTo>
                    <a:cubicBezTo>
                      <a:pt x="252" y="63"/>
                      <a:pt x="228" y="70"/>
                      <a:pt x="218" y="89"/>
                    </a:cubicBezTo>
                    <a:close/>
                    <a:moveTo>
                      <a:pt x="134" y="64"/>
                    </a:moveTo>
                    <a:cubicBezTo>
                      <a:pt x="134" y="64"/>
                      <a:pt x="134" y="64"/>
                      <a:pt x="134" y="64"/>
                    </a:cubicBezTo>
                    <a:cubicBezTo>
                      <a:pt x="131" y="70"/>
                      <a:pt x="126" y="72"/>
                      <a:pt x="121" y="79"/>
                    </a:cubicBezTo>
                    <a:cubicBezTo>
                      <a:pt x="129" y="81"/>
                      <a:pt x="135" y="73"/>
                      <a:pt x="140" y="69"/>
                    </a:cubicBezTo>
                    <a:cubicBezTo>
                      <a:pt x="146" y="64"/>
                      <a:pt x="156" y="61"/>
                      <a:pt x="158" y="54"/>
                    </a:cubicBezTo>
                    <a:cubicBezTo>
                      <a:pt x="149" y="55"/>
                      <a:pt x="139" y="70"/>
                      <a:pt x="134" y="64"/>
                    </a:cubicBezTo>
                    <a:close/>
                    <a:moveTo>
                      <a:pt x="83" y="79"/>
                    </a:moveTo>
                    <a:cubicBezTo>
                      <a:pt x="83" y="79"/>
                      <a:pt x="83" y="79"/>
                      <a:pt x="83" y="79"/>
                    </a:cubicBezTo>
                    <a:cubicBezTo>
                      <a:pt x="92" y="72"/>
                      <a:pt x="102" y="66"/>
                      <a:pt x="110" y="57"/>
                    </a:cubicBezTo>
                    <a:cubicBezTo>
                      <a:pt x="97" y="60"/>
                      <a:pt x="85" y="70"/>
                      <a:pt x="83" y="79"/>
                    </a:cubicBezTo>
                    <a:close/>
                    <a:moveTo>
                      <a:pt x="248" y="83"/>
                    </a:moveTo>
                    <a:cubicBezTo>
                      <a:pt x="248" y="83"/>
                      <a:pt x="248" y="83"/>
                      <a:pt x="248" y="83"/>
                    </a:cubicBezTo>
                    <a:cubicBezTo>
                      <a:pt x="253" y="81"/>
                      <a:pt x="259" y="79"/>
                      <a:pt x="261" y="74"/>
                    </a:cubicBezTo>
                    <a:cubicBezTo>
                      <a:pt x="255" y="75"/>
                      <a:pt x="250" y="77"/>
                      <a:pt x="248" y="83"/>
                    </a:cubicBezTo>
                    <a:close/>
                    <a:moveTo>
                      <a:pt x="256" y="84"/>
                    </a:moveTo>
                    <a:cubicBezTo>
                      <a:pt x="256" y="84"/>
                      <a:pt x="256" y="84"/>
                      <a:pt x="256" y="84"/>
                    </a:cubicBezTo>
                    <a:cubicBezTo>
                      <a:pt x="262" y="85"/>
                      <a:pt x="273" y="79"/>
                      <a:pt x="276" y="73"/>
                    </a:cubicBezTo>
                    <a:cubicBezTo>
                      <a:pt x="275" y="72"/>
                      <a:pt x="274" y="71"/>
                      <a:pt x="274" y="70"/>
                    </a:cubicBezTo>
                    <a:cubicBezTo>
                      <a:pt x="267" y="74"/>
                      <a:pt x="258" y="76"/>
                      <a:pt x="256" y="84"/>
                    </a:cubicBezTo>
                    <a:close/>
                    <a:moveTo>
                      <a:pt x="256" y="74"/>
                    </a:moveTo>
                    <a:cubicBezTo>
                      <a:pt x="256" y="74"/>
                      <a:pt x="256" y="74"/>
                      <a:pt x="256" y="74"/>
                    </a:cubicBezTo>
                    <a:cubicBezTo>
                      <a:pt x="262" y="70"/>
                      <a:pt x="270" y="69"/>
                      <a:pt x="275" y="64"/>
                    </a:cubicBezTo>
                    <a:cubicBezTo>
                      <a:pt x="263" y="63"/>
                      <a:pt x="246" y="71"/>
                      <a:pt x="242" y="80"/>
                    </a:cubicBezTo>
                    <a:cubicBezTo>
                      <a:pt x="247" y="82"/>
                      <a:pt x="251" y="77"/>
                      <a:pt x="256" y="74"/>
                    </a:cubicBezTo>
                    <a:close/>
                    <a:moveTo>
                      <a:pt x="102" y="73"/>
                    </a:moveTo>
                    <a:cubicBezTo>
                      <a:pt x="102" y="73"/>
                      <a:pt x="102" y="73"/>
                      <a:pt x="102" y="73"/>
                    </a:cubicBezTo>
                    <a:cubicBezTo>
                      <a:pt x="106" y="73"/>
                      <a:pt x="107" y="70"/>
                      <a:pt x="108" y="68"/>
                    </a:cubicBezTo>
                    <a:cubicBezTo>
                      <a:pt x="104" y="67"/>
                      <a:pt x="102" y="69"/>
                      <a:pt x="102" y="73"/>
                    </a:cubicBezTo>
                    <a:close/>
                    <a:moveTo>
                      <a:pt x="135" y="94"/>
                    </a:moveTo>
                    <a:cubicBezTo>
                      <a:pt x="135" y="94"/>
                      <a:pt x="135" y="94"/>
                      <a:pt x="135" y="94"/>
                    </a:cubicBezTo>
                    <a:cubicBezTo>
                      <a:pt x="134" y="95"/>
                      <a:pt x="131" y="94"/>
                      <a:pt x="130" y="94"/>
                    </a:cubicBezTo>
                    <a:cubicBezTo>
                      <a:pt x="127" y="96"/>
                      <a:pt x="129" y="98"/>
                      <a:pt x="126" y="98"/>
                    </a:cubicBezTo>
                    <a:cubicBezTo>
                      <a:pt x="124" y="98"/>
                      <a:pt x="122" y="90"/>
                      <a:pt x="120" y="97"/>
                    </a:cubicBezTo>
                    <a:cubicBezTo>
                      <a:pt x="121" y="97"/>
                      <a:pt x="122" y="97"/>
                      <a:pt x="122" y="98"/>
                    </a:cubicBezTo>
                    <a:cubicBezTo>
                      <a:pt x="119" y="97"/>
                      <a:pt x="119" y="100"/>
                      <a:pt x="116" y="99"/>
                    </a:cubicBezTo>
                    <a:cubicBezTo>
                      <a:pt x="109" y="111"/>
                      <a:pt x="98" y="118"/>
                      <a:pt x="84" y="124"/>
                    </a:cubicBezTo>
                    <a:cubicBezTo>
                      <a:pt x="93" y="133"/>
                      <a:pt x="109" y="114"/>
                      <a:pt x="114" y="110"/>
                    </a:cubicBezTo>
                    <a:cubicBezTo>
                      <a:pt x="114" y="117"/>
                      <a:pt x="118" y="108"/>
                      <a:pt x="122" y="113"/>
                    </a:cubicBezTo>
                    <a:cubicBezTo>
                      <a:pt x="125" y="109"/>
                      <a:pt x="128" y="106"/>
                      <a:pt x="129" y="101"/>
                    </a:cubicBezTo>
                    <a:cubicBezTo>
                      <a:pt x="134" y="99"/>
                      <a:pt x="131" y="101"/>
                      <a:pt x="135" y="102"/>
                    </a:cubicBezTo>
                    <a:cubicBezTo>
                      <a:pt x="146" y="92"/>
                      <a:pt x="159" y="85"/>
                      <a:pt x="170" y="74"/>
                    </a:cubicBezTo>
                    <a:cubicBezTo>
                      <a:pt x="158" y="77"/>
                      <a:pt x="146" y="89"/>
                      <a:pt x="135" y="94"/>
                    </a:cubicBezTo>
                    <a:close/>
                    <a:moveTo>
                      <a:pt x="94" y="79"/>
                    </a:moveTo>
                    <a:cubicBezTo>
                      <a:pt x="94" y="79"/>
                      <a:pt x="94" y="79"/>
                      <a:pt x="94" y="79"/>
                    </a:cubicBezTo>
                    <a:cubicBezTo>
                      <a:pt x="98" y="79"/>
                      <a:pt x="100" y="78"/>
                      <a:pt x="101" y="76"/>
                    </a:cubicBezTo>
                    <a:cubicBezTo>
                      <a:pt x="98" y="76"/>
                      <a:pt x="95" y="75"/>
                      <a:pt x="94" y="79"/>
                    </a:cubicBezTo>
                    <a:close/>
                    <a:moveTo>
                      <a:pt x="101" y="80"/>
                    </a:moveTo>
                    <a:cubicBezTo>
                      <a:pt x="101" y="80"/>
                      <a:pt x="101" y="80"/>
                      <a:pt x="101" y="80"/>
                    </a:cubicBezTo>
                    <a:cubicBezTo>
                      <a:pt x="95" y="86"/>
                      <a:pt x="84" y="90"/>
                      <a:pt x="80" y="94"/>
                    </a:cubicBezTo>
                    <a:cubicBezTo>
                      <a:pt x="80" y="95"/>
                      <a:pt x="80" y="99"/>
                      <a:pt x="80" y="98"/>
                    </a:cubicBezTo>
                    <a:cubicBezTo>
                      <a:pt x="77" y="102"/>
                      <a:pt x="65" y="106"/>
                      <a:pt x="61" y="117"/>
                    </a:cubicBezTo>
                    <a:cubicBezTo>
                      <a:pt x="53" y="124"/>
                      <a:pt x="42" y="129"/>
                      <a:pt x="36" y="139"/>
                    </a:cubicBezTo>
                    <a:cubicBezTo>
                      <a:pt x="50" y="136"/>
                      <a:pt x="62" y="121"/>
                      <a:pt x="74" y="111"/>
                    </a:cubicBezTo>
                    <a:cubicBezTo>
                      <a:pt x="79" y="107"/>
                      <a:pt x="83" y="104"/>
                      <a:pt x="87" y="101"/>
                    </a:cubicBezTo>
                    <a:cubicBezTo>
                      <a:pt x="87" y="98"/>
                      <a:pt x="88" y="97"/>
                      <a:pt x="89" y="97"/>
                    </a:cubicBezTo>
                    <a:cubicBezTo>
                      <a:pt x="89" y="95"/>
                      <a:pt x="89" y="94"/>
                      <a:pt x="88" y="93"/>
                    </a:cubicBezTo>
                    <a:cubicBezTo>
                      <a:pt x="91" y="92"/>
                      <a:pt x="92" y="89"/>
                      <a:pt x="96" y="89"/>
                    </a:cubicBezTo>
                    <a:cubicBezTo>
                      <a:pt x="95" y="92"/>
                      <a:pt x="93" y="93"/>
                      <a:pt x="93" y="97"/>
                    </a:cubicBezTo>
                    <a:cubicBezTo>
                      <a:pt x="98" y="97"/>
                      <a:pt x="98" y="93"/>
                      <a:pt x="102" y="93"/>
                    </a:cubicBezTo>
                    <a:cubicBezTo>
                      <a:pt x="102" y="95"/>
                      <a:pt x="102" y="98"/>
                      <a:pt x="103" y="98"/>
                    </a:cubicBezTo>
                    <a:cubicBezTo>
                      <a:pt x="108" y="92"/>
                      <a:pt x="111" y="102"/>
                      <a:pt x="116" y="98"/>
                    </a:cubicBezTo>
                    <a:cubicBezTo>
                      <a:pt x="117" y="90"/>
                      <a:pt x="111" y="94"/>
                      <a:pt x="110" y="93"/>
                    </a:cubicBezTo>
                    <a:cubicBezTo>
                      <a:pt x="111" y="88"/>
                      <a:pt x="123" y="88"/>
                      <a:pt x="119" y="80"/>
                    </a:cubicBezTo>
                    <a:cubicBezTo>
                      <a:pt x="113" y="80"/>
                      <a:pt x="114" y="87"/>
                      <a:pt x="108" y="87"/>
                    </a:cubicBezTo>
                    <a:cubicBezTo>
                      <a:pt x="110" y="79"/>
                      <a:pt x="102" y="88"/>
                      <a:pt x="101" y="80"/>
                    </a:cubicBezTo>
                    <a:close/>
                    <a:moveTo>
                      <a:pt x="262" y="89"/>
                    </a:moveTo>
                    <a:cubicBezTo>
                      <a:pt x="262" y="89"/>
                      <a:pt x="262" y="89"/>
                      <a:pt x="262" y="89"/>
                    </a:cubicBezTo>
                    <a:cubicBezTo>
                      <a:pt x="267" y="87"/>
                      <a:pt x="275" y="87"/>
                      <a:pt x="275" y="80"/>
                    </a:cubicBezTo>
                    <a:cubicBezTo>
                      <a:pt x="270" y="83"/>
                      <a:pt x="264" y="83"/>
                      <a:pt x="262" y="89"/>
                    </a:cubicBezTo>
                    <a:close/>
                    <a:moveTo>
                      <a:pt x="50" y="110"/>
                    </a:moveTo>
                    <a:cubicBezTo>
                      <a:pt x="50" y="110"/>
                      <a:pt x="50" y="110"/>
                      <a:pt x="50" y="110"/>
                    </a:cubicBezTo>
                    <a:cubicBezTo>
                      <a:pt x="47" y="113"/>
                      <a:pt x="39" y="112"/>
                      <a:pt x="40" y="120"/>
                    </a:cubicBezTo>
                    <a:cubicBezTo>
                      <a:pt x="53" y="119"/>
                      <a:pt x="54" y="105"/>
                      <a:pt x="68" y="104"/>
                    </a:cubicBezTo>
                    <a:cubicBezTo>
                      <a:pt x="72" y="94"/>
                      <a:pt x="83" y="90"/>
                      <a:pt x="89" y="82"/>
                    </a:cubicBezTo>
                    <a:cubicBezTo>
                      <a:pt x="73" y="88"/>
                      <a:pt x="63" y="100"/>
                      <a:pt x="50" y="110"/>
                    </a:cubicBezTo>
                    <a:close/>
                    <a:moveTo>
                      <a:pt x="138" y="84"/>
                    </a:moveTo>
                    <a:cubicBezTo>
                      <a:pt x="138" y="84"/>
                      <a:pt x="138" y="84"/>
                      <a:pt x="138" y="84"/>
                    </a:cubicBezTo>
                    <a:cubicBezTo>
                      <a:pt x="140" y="84"/>
                      <a:pt x="142" y="84"/>
                      <a:pt x="142" y="82"/>
                    </a:cubicBezTo>
                    <a:cubicBezTo>
                      <a:pt x="141" y="82"/>
                      <a:pt x="140" y="82"/>
                      <a:pt x="139" y="82"/>
                    </a:cubicBezTo>
                    <a:cubicBezTo>
                      <a:pt x="139" y="83"/>
                      <a:pt x="138" y="83"/>
                      <a:pt x="138" y="84"/>
                    </a:cubicBezTo>
                    <a:close/>
                    <a:moveTo>
                      <a:pt x="212" y="83"/>
                    </a:moveTo>
                    <a:cubicBezTo>
                      <a:pt x="212" y="83"/>
                      <a:pt x="212" y="83"/>
                      <a:pt x="212" y="83"/>
                    </a:cubicBezTo>
                    <a:cubicBezTo>
                      <a:pt x="200" y="82"/>
                      <a:pt x="197" y="90"/>
                      <a:pt x="191" y="94"/>
                    </a:cubicBezTo>
                    <a:cubicBezTo>
                      <a:pt x="197" y="95"/>
                      <a:pt x="199" y="92"/>
                      <a:pt x="203" y="90"/>
                    </a:cubicBezTo>
                    <a:cubicBezTo>
                      <a:pt x="202" y="93"/>
                      <a:pt x="198" y="93"/>
                      <a:pt x="199" y="97"/>
                    </a:cubicBezTo>
                    <a:cubicBezTo>
                      <a:pt x="206" y="98"/>
                      <a:pt x="212" y="91"/>
                      <a:pt x="215" y="85"/>
                    </a:cubicBezTo>
                    <a:cubicBezTo>
                      <a:pt x="210" y="87"/>
                      <a:pt x="214" y="86"/>
                      <a:pt x="212" y="83"/>
                    </a:cubicBezTo>
                    <a:close/>
                    <a:moveTo>
                      <a:pt x="201" y="82"/>
                    </a:moveTo>
                    <a:cubicBezTo>
                      <a:pt x="201" y="82"/>
                      <a:pt x="201" y="82"/>
                      <a:pt x="201" y="82"/>
                    </a:cubicBezTo>
                    <a:cubicBezTo>
                      <a:pt x="195" y="85"/>
                      <a:pt x="187" y="87"/>
                      <a:pt x="185" y="94"/>
                    </a:cubicBezTo>
                    <a:cubicBezTo>
                      <a:pt x="193" y="93"/>
                      <a:pt x="197" y="87"/>
                      <a:pt x="201" y="82"/>
                    </a:cubicBezTo>
                    <a:close/>
                    <a:moveTo>
                      <a:pt x="40" y="90"/>
                    </a:moveTo>
                    <a:cubicBezTo>
                      <a:pt x="40" y="90"/>
                      <a:pt x="40" y="90"/>
                      <a:pt x="40" y="90"/>
                    </a:cubicBezTo>
                    <a:cubicBezTo>
                      <a:pt x="42" y="92"/>
                      <a:pt x="45" y="87"/>
                      <a:pt x="42" y="87"/>
                    </a:cubicBezTo>
                    <a:cubicBezTo>
                      <a:pt x="42" y="88"/>
                      <a:pt x="40" y="89"/>
                      <a:pt x="40" y="90"/>
                    </a:cubicBezTo>
                    <a:close/>
                    <a:moveTo>
                      <a:pt x="243" y="107"/>
                    </a:moveTo>
                    <a:cubicBezTo>
                      <a:pt x="243" y="107"/>
                      <a:pt x="243" y="107"/>
                      <a:pt x="243" y="107"/>
                    </a:cubicBezTo>
                    <a:cubicBezTo>
                      <a:pt x="257" y="104"/>
                      <a:pt x="266" y="97"/>
                      <a:pt x="274" y="88"/>
                    </a:cubicBezTo>
                    <a:cubicBezTo>
                      <a:pt x="265" y="96"/>
                      <a:pt x="250" y="97"/>
                      <a:pt x="243" y="107"/>
                    </a:cubicBezTo>
                    <a:close/>
                    <a:moveTo>
                      <a:pt x="220" y="99"/>
                    </a:moveTo>
                    <a:cubicBezTo>
                      <a:pt x="220" y="99"/>
                      <a:pt x="220" y="99"/>
                      <a:pt x="220" y="99"/>
                    </a:cubicBezTo>
                    <a:cubicBezTo>
                      <a:pt x="226" y="106"/>
                      <a:pt x="231" y="96"/>
                      <a:pt x="238" y="96"/>
                    </a:cubicBezTo>
                    <a:cubicBezTo>
                      <a:pt x="235" y="93"/>
                      <a:pt x="236" y="90"/>
                      <a:pt x="233" y="89"/>
                    </a:cubicBezTo>
                    <a:cubicBezTo>
                      <a:pt x="228" y="92"/>
                      <a:pt x="223" y="95"/>
                      <a:pt x="220" y="99"/>
                    </a:cubicBezTo>
                    <a:close/>
                    <a:moveTo>
                      <a:pt x="273" y="101"/>
                    </a:moveTo>
                    <a:cubicBezTo>
                      <a:pt x="273" y="101"/>
                      <a:pt x="273" y="101"/>
                      <a:pt x="273" y="101"/>
                    </a:cubicBezTo>
                    <a:cubicBezTo>
                      <a:pt x="276" y="101"/>
                      <a:pt x="280" y="95"/>
                      <a:pt x="278" y="93"/>
                    </a:cubicBezTo>
                    <a:cubicBezTo>
                      <a:pt x="276" y="96"/>
                      <a:pt x="272" y="95"/>
                      <a:pt x="273" y="101"/>
                    </a:cubicBezTo>
                    <a:close/>
                    <a:moveTo>
                      <a:pt x="154" y="120"/>
                    </a:moveTo>
                    <a:cubicBezTo>
                      <a:pt x="154" y="120"/>
                      <a:pt x="154" y="120"/>
                      <a:pt x="154" y="120"/>
                    </a:cubicBezTo>
                    <a:cubicBezTo>
                      <a:pt x="154" y="118"/>
                      <a:pt x="157" y="119"/>
                      <a:pt x="159" y="118"/>
                    </a:cubicBezTo>
                    <a:cubicBezTo>
                      <a:pt x="161" y="108"/>
                      <a:pt x="179" y="107"/>
                      <a:pt x="178" y="98"/>
                    </a:cubicBezTo>
                    <a:cubicBezTo>
                      <a:pt x="168" y="102"/>
                      <a:pt x="154" y="109"/>
                      <a:pt x="154" y="120"/>
                    </a:cubicBezTo>
                    <a:close/>
                    <a:moveTo>
                      <a:pt x="177" y="94"/>
                    </a:moveTo>
                    <a:cubicBezTo>
                      <a:pt x="177" y="94"/>
                      <a:pt x="177" y="94"/>
                      <a:pt x="177" y="94"/>
                    </a:cubicBezTo>
                    <a:cubicBezTo>
                      <a:pt x="164" y="97"/>
                      <a:pt x="154" y="104"/>
                      <a:pt x="149" y="113"/>
                    </a:cubicBezTo>
                    <a:cubicBezTo>
                      <a:pt x="160" y="109"/>
                      <a:pt x="168" y="101"/>
                      <a:pt x="177" y="94"/>
                    </a:cubicBezTo>
                    <a:close/>
                    <a:moveTo>
                      <a:pt x="204" y="107"/>
                    </a:moveTo>
                    <a:cubicBezTo>
                      <a:pt x="204" y="107"/>
                      <a:pt x="204" y="107"/>
                      <a:pt x="204" y="107"/>
                    </a:cubicBezTo>
                    <a:cubicBezTo>
                      <a:pt x="210" y="105"/>
                      <a:pt x="220" y="100"/>
                      <a:pt x="218" y="94"/>
                    </a:cubicBezTo>
                    <a:cubicBezTo>
                      <a:pt x="214" y="100"/>
                      <a:pt x="204" y="98"/>
                      <a:pt x="204" y="107"/>
                    </a:cubicBezTo>
                    <a:close/>
                    <a:moveTo>
                      <a:pt x="88" y="102"/>
                    </a:moveTo>
                    <a:cubicBezTo>
                      <a:pt x="88" y="102"/>
                      <a:pt x="88" y="102"/>
                      <a:pt x="88" y="102"/>
                    </a:cubicBezTo>
                    <a:cubicBezTo>
                      <a:pt x="91" y="103"/>
                      <a:pt x="93" y="97"/>
                      <a:pt x="91" y="97"/>
                    </a:cubicBezTo>
                    <a:cubicBezTo>
                      <a:pt x="91" y="99"/>
                      <a:pt x="87" y="98"/>
                      <a:pt x="88" y="102"/>
                    </a:cubicBezTo>
                    <a:close/>
                    <a:moveTo>
                      <a:pt x="233" y="104"/>
                    </a:moveTo>
                    <a:cubicBezTo>
                      <a:pt x="233" y="104"/>
                      <a:pt x="233" y="104"/>
                      <a:pt x="233" y="104"/>
                    </a:cubicBezTo>
                    <a:cubicBezTo>
                      <a:pt x="240" y="105"/>
                      <a:pt x="244" y="101"/>
                      <a:pt x="247" y="97"/>
                    </a:cubicBezTo>
                    <a:cubicBezTo>
                      <a:pt x="240" y="97"/>
                      <a:pt x="233" y="97"/>
                      <a:pt x="233" y="104"/>
                    </a:cubicBezTo>
                    <a:close/>
                    <a:moveTo>
                      <a:pt x="28" y="102"/>
                    </a:moveTo>
                    <a:cubicBezTo>
                      <a:pt x="28" y="102"/>
                      <a:pt x="28" y="102"/>
                      <a:pt x="28" y="102"/>
                    </a:cubicBezTo>
                    <a:cubicBezTo>
                      <a:pt x="31" y="102"/>
                      <a:pt x="32" y="100"/>
                      <a:pt x="33" y="98"/>
                    </a:cubicBezTo>
                    <a:cubicBezTo>
                      <a:pt x="30" y="98"/>
                      <a:pt x="28" y="99"/>
                      <a:pt x="28" y="102"/>
                    </a:cubicBezTo>
                    <a:close/>
                    <a:moveTo>
                      <a:pt x="166" y="116"/>
                    </a:moveTo>
                    <a:cubicBezTo>
                      <a:pt x="166" y="116"/>
                      <a:pt x="166" y="116"/>
                      <a:pt x="166" y="116"/>
                    </a:cubicBezTo>
                    <a:cubicBezTo>
                      <a:pt x="176" y="111"/>
                      <a:pt x="190" y="110"/>
                      <a:pt x="195" y="99"/>
                    </a:cubicBezTo>
                    <a:cubicBezTo>
                      <a:pt x="180" y="100"/>
                      <a:pt x="175" y="110"/>
                      <a:pt x="166" y="116"/>
                    </a:cubicBezTo>
                    <a:close/>
                    <a:moveTo>
                      <a:pt x="82" y="118"/>
                    </a:moveTo>
                    <a:cubicBezTo>
                      <a:pt x="82" y="118"/>
                      <a:pt x="82" y="118"/>
                      <a:pt x="82" y="118"/>
                    </a:cubicBezTo>
                    <a:cubicBezTo>
                      <a:pt x="86" y="120"/>
                      <a:pt x="89" y="114"/>
                      <a:pt x="92" y="111"/>
                    </a:cubicBezTo>
                    <a:cubicBezTo>
                      <a:pt x="94" y="109"/>
                      <a:pt x="103" y="104"/>
                      <a:pt x="97" y="102"/>
                    </a:cubicBezTo>
                    <a:cubicBezTo>
                      <a:pt x="93" y="108"/>
                      <a:pt x="79" y="110"/>
                      <a:pt x="82" y="118"/>
                    </a:cubicBezTo>
                    <a:close/>
                    <a:moveTo>
                      <a:pt x="198" y="106"/>
                    </a:moveTo>
                    <a:cubicBezTo>
                      <a:pt x="198" y="106"/>
                      <a:pt x="198" y="106"/>
                      <a:pt x="198" y="106"/>
                    </a:cubicBezTo>
                    <a:cubicBezTo>
                      <a:pt x="184" y="116"/>
                      <a:pt x="168" y="123"/>
                      <a:pt x="158" y="138"/>
                    </a:cubicBezTo>
                    <a:cubicBezTo>
                      <a:pt x="167" y="137"/>
                      <a:pt x="171" y="131"/>
                      <a:pt x="176" y="126"/>
                    </a:cubicBezTo>
                    <a:cubicBezTo>
                      <a:pt x="186" y="121"/>
                      <a:pt x="197" y="117"/>
                      <a:pt x="201" y="107"/>
                    </a:cubicBezTo>
                    <a:cubicBezTo>
                      <a:pt x="200" y="107"/>
                      <a:pt x="200" y="105"/>
                      <a:pt x="198" y="106"/>
                    </a:cubicBezTo>
                    <a:close/>
                    <a:moveTo>
                      <a:pt x="133" y="112"/>
                    </a:moveTo>
                    <a:cubicBezTo>
                      <a:pt x="133" y="112"/>
                      <a:pt x="133" y="112"/>
                      <a:pt x="133" y="112"/>
                    </a:cubicBezTo>
                    <a:cubicBezTo>
                      <a:pt x="136" y="113"/>
                      <a:pt x="135" y="109"/>
                      <a:pt x="136" y="108"/>
                    </a:cubicBezTo>
                    <a:cubicBezTo>
                      <a:pt x="135" y="108"/>
                      <a:pt x="134" y="108"/>
                      <a:pt x="133" y="108"/>
                    </a:cubicBezTo>
                    <a:cubicBezTo>
                      <a:pt x="133" y="110"/>
                      <a:pt x="133" y="111"/>
                      <a:pt x="133" y="112"/>
                    </a:cubicBezTo>
                    <a:close/>
                    <a:moveTo>
                      <a:pt x="206" y="122"/>
                    </a:moveTo>
                    <a:cubicBezTo>
                      <a:pt x="206" y="122"/>
                      <a:pt x="206" y="122"/>
                      <a:pt x="206" y="122"/>
                    </a:cubicBezTo>
                    <a:cubicBezTo>
                      <a:pt x="205" y="127"/>
                      <a:pt x="206" y="125"/>
                      <a:pt x="205" y="130"/>
                    </a:cubicBezTo>
                    <a:cubicBezTo>
                      <a:pt x="220" y="129"/>
                      <a:pt x="224" y="118"/>
                      <a:pt x="233" y="112"/>
                    </a:cubicBezTo>
                    <a:cubicBezTo>
                      <a:pt x="233" y="110"/>
                      <a:pt x="232" y="109"/>
                      <a:pt x="231" y="108"/>
                    </a:cubicBezTo>
                    <a:cubicBezTo>
                      <a:pt x="225" y="117"/>
                      <a:pt x="217" y="123"/>
                      <a:pt x="206" y="122"/>
                    </a:cubicBezTo>
                    <a:close/>
                    <a:moveTo>
                      <a:pt x="26" y="120"/>
                    </a:moveTo>
                    <a:cubicBezTo>
                      <a:pt x="26" y="120"/>
                      <a:pt x="26" y="120"/>
                      <a:pt x="26" y="120"/>
                    </a:cubicBezTo>
                    <a:cubicBezTo>
                      <a:pt x="32" y="118"/>
                      <a:pt x="36" y="115"/>
                      <a:pt x="38" y="111"/>
                    </a:cubicBezTo>
                    <a:cubicBezTo>
                      <a:pt x="32" y="112"/>
                      <a:pt x="27" y="114"/>
                      <a:pt x="26" y="120"/>
                    </a:cubicBezTo>
                    <a:close/>
                    <a:moveTo>
                      <a:pt x="144" y="117"/>
                    </a:moveTo>
                    <a:cubicBezTo>
                      <a:pt x="144" y="117"/>
                      <a:pt x="144" y="117"/>
                      <a:pt x="144" y="117"/>
                    </a:cubicBezTo>
                    <a:cubicBezTo>
                      <a:pt x="138" y="105"/>
                      <a:pt x="126" y="124"/>
                      <a:pt x="121" y="129"/>
                    </a:cubicBezTo>
                    <a:cubicBezTo>
                      <a:pt x="129" y="127"/>
                      <a:pt x="131" y="126"/>
                      <a:pt x="135" y="122"/>
                    </a:cubicBezTo>
                    <a:cubicBezTo>
                      <a:pt x="136" y="124"/>
                      <a:pt x="137" y="126"/>
                      <a:pt x="140" y="126"/>
                    </a:cubicBezTo>
                    <a:cubicBezTo>
                      <a:pt x="141" y="119"/>
                      <a:pt x="146" y="119"/>
                      <a:pt x="152" y="122"/>
                    </a:cubicBezTo>
                    <a:cubicBezTo>
                      <a:pt x="151" y="119"/>
                      <a:pt x="149" y="117"/>
                      <a:pt x="144" y="117"/>
                    </a:cubicBezTo>
                    <a:close/>
                    <a:moveTo>
                      <a:pt x="196" y="121"/>
                    </a:moveTo>
                    <a:cubicBezTo>
                      <a:pt x="196" y="121"/>
                      <a:pt x="196" y="121"/>
                      <a:pt x="196" y="121"/>
                    </a:cubicBezTo>
                    <a:cubicBezTo>
                      <a:pt x="202" y="125"/>
                      <a:pt x="213" y="117"/>
                      <a:pt x="210" y="112"/>
                    </a:cubicBezTo>
                    <a:cubicBezTo>
                      <a:pt x="206" y="116"/>
                      <a:pt x="198" y="115"/>
                      <a:pt x="196" y="121"/>
                    </a:cubicBezTo>
                    <a:close/>
                    <a:moveTo>
                      <a:pt x="260" y="113"/>
                    </a:moveTo>
                    <a:cubicBezTo>
                      <a:pt x="260" y="113"/>
                      <a:pt x="260" y="113"/>
                      <a:pt x="260" y="113"/>
                    </a:cubicBezTo>
                    <a:cubicBezTo>
                      <a:pt x="247" y="124"/>
                      <a:pt x="233" y="134"/>
                      <a:pt x="223" y="146"/>
                    </a:cubicBezTo>
                    <a:cubicBezTo>
                      <a:pt x="232" y="146"/>
                      <a:pt x="237" y="138"/>
                      <a:pt x="243" y="134"/>
                    </a:cubicBezTo>
                    <a:cubicBezTo>
                      <a:pt x="251" y="128"/>
                      <a:pt x="262" y="124"/>
                      <a:pt x="266" y="115"/>
                    </a:cubicBezTo>
                    <a:cubicBezTo>
                      <a:pt x="265" y="114"/>
                      <a:pt x="263" y="113"/>
                      <a:pt x="260" y="113"/>
                    </a:cubicBezTo>
                    <a:close/>
                    <a:moveTo>
                      <a:pt x="198" y="152"/>
                    </a:moveTo>
                    <a:cubicBezTo>
                      <a:pt x="198" y="152"/>
                      <a:pt x="198" y="152"/>
                      <a:pt x="198" y="152"/>
                    </a:cubicBezTo>
                    <a:cubicBezTo>
                      <a:pt x="192" y="152"/>
                      <a:pt x="188" y="155"/>
                      <a:pt x="186" y="159"/>
                    </a:cubicBezTo>
                    <a:cubicBezTo>
                      <a:pt x="192" y="159"/>
                      <a:pt x="197" y="157"/>
                      <a:pt x="198" y="152"/>
                    </a:cubicBezTo>
                    <a:close/>
                    <a:moveTo>
                      <a:pt x="192" y="152"/>
                    </a:moveTo>
                    <a:cubicBezTo>
                      <a:pt x="192" y="152"/>
                      <a:pt x="192" y="152"/>
                      <a:pt x="192" y="152"/>
                    </a:cubicBezTo>
                    <a:cubicBezTo>
                      <a:pt x="192" y="150"/>
                      <a:pt x="192" y="149"/>
                      <a:pt x="191" y="148"/>
                    </a:cubicBezTo>
                    <a:cubicBezTo>
                      <a:pt x="185" y="148"/>
                      <a:pt x="180" y="151"/>
                      <a:pt x="180" y="158"/>
                    </a:cubicBezTo>
                    <a:cubicBezTo>
                      <a:pt x="185" y="157"/>
                      <a:pt x="188" y="153"/>
                      <a:pt x="192" y="152"/>
                    </a:cubicBezTo>
                    <a:close/>
                    <a:moveTo>
                      <a:pt x="214" y="145"/>
                    </a:moveTo>
                    <a:cubicBezTo>
                      <a:pt x="214" y="145"/>
                      <a:pt x="214" y="145"/>
                      <a:pt x="214" y="145"/>
                    </a:cubicBezTo>
                    <a:cubicBezTo>
                      <a:pt x="203" y="146"/>
                      <a:pt x="199" y="154"/>
                      <a:pt x="194" y="160"/>
                    </a:cubicBezTo>
                    <a:cubicBezTo>
                      <a:pt x="203" y="163"/>
                      <a:pt x="210" y="154"/>
                      <a:pt x="218" y="152"/>
                    </a:cubicBezTo>
                    <a:cubicBezTo>
                      <a:pt x="218" y="149"/>
                      <a:pt x="218" y="148"/>
                      <a:pt x="217" y="146"/>
                    </a:cubicBezTo>
                    <a:cubicBezTo>
                      <a:pt x="227" y="135"/>
                      <a:pt x="242" y="128"/>
                      <a:pt x="251" y="115"/>
                    </a:cubicBezTo>
                    <a:cubicBezTo>
                      <a:pt x="231" y="117"/>
                      <a:pt x="226" y="134"/>
                      <a:pt x="214" y="145"/>
                    </a:cubicBezTo>
                    <a:close/>
                    <a:moveTo>
                      <a:pt x="220" y="131"/>
                    </a:moveTo>
                    <a:cubicBezTo>
                      <a:pt x="220" y="131"/>
                      <a:pt x="220" y="131"/>
                      <a:pt x="220" y="131"/>
                    </a:cubicBezTo>
                    <a:cubicBezTo>
                      <a:pt x="228" y="129"/>
                      <a:pt x="232" y="124"/>
                      <a:pt x="236" y="117"/>
                    </a:cubicBezTo>
                    <a:cubicBezTo>
                      <a:pt x="228" y="119"/>
                      <a:pt x="221" y="122"/>
                      <a:pt x="220" y="131"/>
                    </a:cubicBezTo>
                    <a:close/>
                    <a:moveTo>
                      <a:pt x="31" y="129"/>
                    </a:moveTo>
                    <a:cubicBezTo>
                      <a:pt x="31" y="129"/>
                      <a:pt x="31" y="129"/>
                      <a:pt x="31" y="129"/>
                    </a:cubicBezTo>
                    <a:cubicBezTo>
                      <a:pt x="34" y="127"/>
                      <a:pt x="41" y="122"/>
                      <a:pt x="36" y="120"/>
                    </a:cubicBezTo>
                    <a:cubicBezTo>
                      <a:pt x="35" y="123"/>
                      <a:pt x="27" y="125"/>
                      <a:pt x="31" y="129"/>
                    </a:cubicBezTo>
                    <a:close/>
                    <a:moveTo>
                      <a:pt x="41" y="146"/>
                    </a:moveTo>
                    <a:cubicBezTo>
                      <a:pt x="41" y="146"/>
                      <a:pt x="41" y="146"/>
                      <a:pt x="41" y="146"/>
                    </a:cubicBezTo>
                    <a:cubicBezTo>
                      <a:pt x="41" y="160"/>
                      <a:pt x="28" y="161"/>
                      <a:pt x="23" y="169"/>
                    </a:cubicBezTo>
                    <a:cubicBezTo>
                      <a:pt x="34" y="165"/>
                      <a:pt x="42" y="159"/>
                      <a:pt x="49" y="152"/>
                    </a:cubicBezTo>
                    <a:cubicBezTo>
                      <a:pt x="47" y="149"/>
                      <a:pt x="46" y="153"/>
                      <a:pt x="45" y="150"/>
                    </a:cubicBezTo>
                    <a:cubicBezTo>
                      <a:pt x="55" y="139"/>
                      <a:pt x="74" y="135"/>
                      <a:pt x="80" y="120"/>
                    </a:cubicBezTo>
                    <a:cubicBezTo>
                      <a:pt x="58" y="120"/>
                      <a:pt x="58" y="141"/>
                      <a:pt x="41" y="146"/>
                    </a:cubicBezTo>
                    <a:close/>
                    <a:moveTo>
                      <a:pt x="101" y="134"/>
                    </a:moveTo>
                    <a:cubicBezTo>
                      <a:pt x="101" y="134"/>
                      <a:pt x="101" y="134"/>
                      <a:pt x="101" y="134"/>
                    </a:cubicBezTo>
                    <a:cubicBezTo>
                      <a:pt x="98" y="136"/>
                      <a:pt x="93" y="141"/>
                      <a:pt x="89" y="141"/>
                    </a:cubicBezTo>
                    <a:cubicBezTo>
                      <a:pt x="89" y="141"/>
                      <a:pt x="89" y="138"/>
                      <a:pt x="87" y="139"/>
                    </a:cubicBezTo>
                    <a:cubicBezTo>
                      <a:pt x="82" y="141"/>
                      <a:pt x="79" y="145"/>
                      <a:pt x="75" y="149"/>
                    </a:cubicBezTo>
                    <a:cubicBezTo>
                      <a:pt x="72" y="146"/>
                      <a:pt x="67" y="151"/>
                      <a:pt x="66" y="155"/>
                    </a:cubicBezTo>
                    <a:cubicBezTo>
                      <a:pt x="77" y="153"/>
                      <a:pt x="81" y="143"/>
                      <a:pt x="91" y="144"/>
                    </a:cubicBezTo>
                    <a:cubicBezTo>
                      <a:pt x="83" y="154"/>
                      <a:pt x="68" y="156"/>
                      <a:pt x="63" y="168"/>
                    </a:cubicBezTo>
                    <a:cubicBezTo>
                      <a:pt x="68" y="166"/>
                      <a:pt x="63" y="174"/>
                      <a:pt x="66" y="173"/>
                    </a:cubicBezTo>
                    <a:cubicBezTo>
                      <a:pt x="75" y="164"/>
                      <a:pt x="86" y="158"/>
                      <a:pt x="96" y="150"/>
                    </a:cubicBezTo>
                    <a:cubicBezTo>
                      <a:pt x="94" y="150"/>
                      <a:pt x="94" y="149"/>
                      <a:pt x="93" y="148"/>
                    </a:cubicBezTo>
                    <a:cubicBezTo>
                      <a:pt x="97" y="144"/>
                      <a:pt x="107" y="143"/>
                      <a:pt x="103" y="136"/>
                    </a:cubicBezTo>
                    <a:cubicBezTo>
                      <a:pt x="111" y="132"/>
                      <a:pt x="118" y="128"/>
                      <a:pt x="121" y="120"/>
                    </a:cubicBezTo>
                    <a:cubicBezTo>
                      <a:pt x="112" y="121"/>
                      <a:pt x="107" y="129"/>
                      <a:pt x="101" y="134"/>
                    </a:cubicBezTo>
                    <a:close/>
                    <a:moveTo>
                      <a:pt x="156" y="130"/>
                    </a:moveTo>
                    <a:cubicBezTo>
                      <a:pt x="156" y="130"/>
                      <a:pt x="156" y="130"/>
                      <a:pt x="156" y="130"/>
                    </a:cubicBezTo>
                    <a:cubicBezTo>
                      <a:pt x="160" y="129"/>
                      <a:pt x="166" y="123"/>
                      <a:pt x="164" y="121"/>
                    </a:cubicBezTo>
                    <a:cubicBezTo>
                      <a:pt x="162" y="125"/>
                      <a:pt x="154" y="123"/>
                      <a:pt x="156" y="130"/>
                    </a:cubicBezTo>
                    <a:close/>
                    <a:moveTo>
                      <a:pt x="94" y="130"/>
                    </a:moveTo>
                    <a:cubicBezTo>
                      <a:pt x="94" y="130"/>
                      <a:pt x="94" y="130"/>
                      <a:pt x="94" y="130"/>
                    </a:cubicBezTo>
                    <a:cubicBezTo>
                      <a:pt x="98" y="130"/>
                      <a:pt x="106" y="127"/>
                      <a:pt x="102" y="124"/>
                    </a:cubicBezTo>
                    <a:cubicBezTo>
                      <a:pt x="99" y="126"/>
                      <a:pt x="96" y="126"/>
                      <a:pt x="94" y="130"/>
                    </a:cubicBezTo>
                    <a:close/>
                    <a:moveTo>
                      <a:pt x="168" y="145"/>
                    </a:moveTo>
                    <a:cubicBezTo>
                      <a:pt x="168" y="145"/>
                      <a:pt x="168" y="145"/>
                      <a:pt x="168" y="145"/>
                    </a:cubicBezTo>
                    <a:cubicBezTo>
                      <a:pt x="180" y="140"/>
                      <a:pt x="191" y="135"/>
                      <a:pt x="198" y="125"/>
                    </a:cubicBezTo>
                    <a:cubicBezTo>
                      <a:pt x="184" y="123"/>
                      <a:pt x="176" y="137"/>
                      <a:pt x="168" y="145"/>
                    </a:cubicBezTo>
                    <a:close/>
                    <a:moveTo>
                      <a:pt x="251" y="140"/>
                    </a:moveTo>
                    <a:cubicBezTo>
                      <a:pt x="251" y="140"/>
                      <a:pt x="251" y="140"/>
                      <a:pt x="251" y="140"/>
                    </a:cubicBezTo>
                    <a:cubicBezTo>
                      <a:pt x="248" y="143"/>
                      <a:pt x="240" y="148"/>
                      <a:pt x="245" y="153"/>
                    </a:cubicBezTo>
                    <a:cubicBezTo>
                      <a:pt x="254" y="144"/>
                      <a:pt x="264" y="136"/>
                      <a:pt x="273" y="126"/>
                    </a:cubicBezTo>
                    <a:cubicBezTo>
                      <a:pt x="264" y="129"/>
                      <a:pt x="257" y="134"/>
                      <a:pt x="251" y="140"/>
                    </a:cubicBezTo>
                    <a:close/>
                    <a:moveTo>
                      <a:pt x="266" y="124"/>
                    </a:moveTo>
                    <a:cubicBezTo>
                      <a:pt x="266" y="124"/>
                      <a:pt x="266" y="124"/>
                      <a:pt x="266" y="124"/>
                    </a:cubicBezTo>
                    <a:cubicBezTo>
                      <a:pt x="251" y="130"/>
                      <a:pt x="240" y="141"/>
                      <a:pt x="229" y="152"/>
                    </a:cubicBezTo>
                    <a:cubicBezTo>
                      <a:pt x="245" y="146"/>
                      <a:pt x="257" y="134"/>
                      <a:pt x="266" y="124"/>
                    </a:cubicBezTo>
                    <a:close/>
                    <a:moveTo>
                      <a:pt x="125" y="138"/>
                    </a:moveTo>
                    <a:cubicBezTo>
                      <a:pt x="125" y="138"/>
                      <a:pt x="125" y="138"/>
                      <a:pt x="125" y="138"/>
                    </a:cubicBezTo>
                    <a:cubicBezTo>
                      <a:pt x="132" y="137"/>
                      <a:pt x="136" y="134"/>
                      <a:pt x="140" y="131"/>
                    </a:cubicBezTo>
                    <a:cubicBezTo>
                      <a:pt x="135" y="126"/>
                      <a:pt x="128" y="133"/>
                      <a:pt x="125" y="138"/>
                    </a:cubicBezTo>
                    <a:close/>
                    <a:moveTo>
                      <a:pt x="70" y="135"/>
                    </a:moveTo>
                    <a:cubicBezTo>
                      <a:pt x="70" y="135"/>
                      <a:pt x="70" y="135"/>
                      <a:pt x="70" y="135"/>
                    </a:cubicBezTo>
                    <a:cubicBezTo>
                      <a:pt x="69" y="138"/>
                      <a:pt x="62" y="142"/>
                      <a:pt x="66" y="146"/>
                    </a:cubicBezTo>
                    <a:cubicBezTo>
                      <a:pt x="69" y="140"/>
                      <a:pt x="88" y="138"/>
                      <a:pt x="78" y="131"/>
                    </a:cubicBezTo>
                    <a:cubicBezTo>
                      <a:pt x="77" y="136"/>
                      <a:pt x="76" y="137"/>
                      <a:pt x="70" y="135"/>
                    </a:cubicBezTo>
                    <a:close/>
                    <a:moveTo>
                      <a:pt x="126" y="146"/>
                    </a:moveTo>
                    <a:cubicBezTo>
                      <a:pt x="126" y="146"/>
                      <a:pt x="126" y="146"/>
                      <a:pt x="126" y="146"/>
                    </a:cubicBezTo>
                    <a:cubicBezTo>
                      <a:pt x="136" y="143"/>
                      <a:pt x="145" y="139"/>
                      <a:pt x="150" y="131"/>
                    </a:cubicBezTo>
                    <a:cubicBezTo>
                      <a:pt x="142" y="136"/>
                      <a:pt x="130" y="137"/>
                      <a:pt x="126" y="146"/>
                    </a:cubicBezTo>
                    <a:close/>
                    <a:moveTo>
                      <a:pt x="27" y="139"/>
                    </a:moveTo>
                    <a:cubicBezTo>
                      <a:pt x="27" y="139"/>
                      <a:pt x="27" y="139"/>
                      <a:pt x="27" y="139"/>
                    </a:cubicBezTo>
                    <a:cubicBezTo>
                      <a:pt x="31" y="138"/>
                      <a:pt x="34" y="137"/>
                      <a:pt x="35" y="132"/>
                    </a:cubicBezTo>
                    <a:cubicBezTo>
                      <a:pt x="30" y="133"/>
                      <a:pt x="29" y="136"/>
                      <a:pt x="27" y="139"/>
                    </a:cubicBezTo>
                    <a:close/>
                    <a:moveTo>
                      <a:pt x="192" y="144"/>
                    </a:moveTo>
                    <a:cubicBezTo>
                      <a:pt x="192" y="144"/>
                      <a:pt x="192" y="144"/>
                      <a:pt x="192" y="144"/>
                    </a:cubicBezTo>
                    <a:cubicBezTo>
                      <a:pt x="198" y="143"/>
                      <a:pt x="206" y="138"/>
                      <a:pt x="204" y="134"/>
                    </a:cubicBezTo>
                    <a:cubicBezTo>
                      <a:pt x="199" y="137"/>
                      <a:pt x="193" y="138"/>
                      <a:pt x="192" y="144"/>
                    </a:cubicBezTo>
                    <a:close/>
                    <a:moveTo>
                      <a:pt x="212" y="140"/>
                    </a:moveTo>
                    <a:cubicBezTo>
                      <a:pt x="212" y="140"/>
                      <a:pt x="212" y="140"/>
                      <a:pt x="212" y="140"/>
                    </a:cubicBezTo>
                    <a:cubicBezTo>
                      <a:pt x="215" y="140"/>
                      <a:pt x="220" y="136"/>
                      <a:pt x="217" y="134"/>
                    </a:cubicBezTo>
                    <a:cubicBezTo>
                      <a:pt x="215" y="136"/>
                      <a:pt x="208" y="137"/>
                      <a:pt x="212" y="140"/>
                    </a:cubicBezTo>
                    <a:close/>
                    <a:moveTo>
                      <a:pt x="150" y="150"/>
                    </a:moveTo>
                    <a:cubicBezTo>
                      <a:pt x="150" y="150"/>
                      <a:pt x="150" y="150"/>
                      <a:pt x="150" y="150"/>
                    </a:cubicBezTo>
                    <a:cubicBezTo>
                      <a:pt x="148" y="147"/>
                      <a:pt x="141" y="153"/>
                      <a:pt x="144" y="155"/>
                    </a:cubicBezTo>
                    <a:cubicBezTo>
                      <a:pt x="157" y="153"/>
                      <a:pt x="164" y="145"/>
                      <a:pt x="171" y="136"/>
                    </a:cubicBezTo>
                    <a:cubicBezTo>
                      <a:pt x="162" y="139"/>
                      <a:pt x="156" y="144"/>
                      <a:pt x="150" y="150"/>
                    </a:cubicBezTo>
                    <a:close/>
                    <a:moveTo>
                      <a:pt x="257" y="149"/>
                    </a:moveTo>
                    <a:cubicBezTo>
                      <a:pt x="257" y="149"/>
                      <a:pt x="257" y="149"/>
                      <a:pt x="257" y="149"/>
                    </a:cubicBezTo>
                    <a:cubicBezTo>
                      <a:pt x="265" y="147"/>
                      <a:pt x="270" y="143"/>
                      <a:pt x="274" y="136"/>
                    </a:cubicBezTo>
                    <a:cubicBezTo>
                      <a:pt x="265" y="137"/>
                      <a:pt x="262" y="144"/>
                      <a:pt x="257" y="149"/>
                    </a:cubicBezTo>
                    <a:close/>
                    <a:moveTo>
                      <a:pt x="121" y="139"/>
                    </a:moveTo>
                    <a:cubicBezTo>
                      <a:pt x="121" y="139"/>
                      <a:pt x="121" y="139"/>
                      <a:pt x="121" y="139"/>
                    </a:cubicBezTo>
                    <a:cubicBezTo>
                      <a:pt x="113" y="137"/>
                      <a:pt x="101" y="147"/>
                      <a:pt x="100" y="152"/>
                    </a:cubicBezTo>
                    <a:cubicBezTo>
                      <a:pt x="105" y="146"/>
                      <a:pt x="117" y="146"/>
                      <a:pt x="121" y="139"/>
                    </a:cubicBezTo>
                    <a:close/>
                    <a:moveTo>
                      <a:pt x="66" y="177"/>
                    </a:moveTo>
                    <a:cubicBezTo>
                      <a:pt x="66" y="177"/>
                      <a:pt x="66" y="177"/>
                      <a:pt x="66" y="177"/>
                    </a:cubicBezTo>
                    <a:cubicBezTo>
                      <a:pt x="62" y="180"/>
                      <a:pt x="55" y="184"/>
                      <a:pt x="54" y="190"/>
                    </a:cubicBezTo>
                    <a:cubicBezTo>
                      <a:pt x="63" y="190"/>
                      <a:pt x="70" y="181"/>
                      <a:pt x="78" y="176"/>
                    </a:cubicBezTo>
                    <a:cubicBezTo>
                      <a:pt x="86" y="170"/>
                      <a:pt x="95" y="164"/>
                      <a:pt x="103" y="159"/>
                    </a:cubicBezTo>
                    <a:cubicBezTo>
                      <a:pt x="104" y="153"/>
                      <a:pt x="110" y="152"/>
                      <a:pt x="112" y="148"/>
                    </a:cubicBezTo>
                    <a:cubicBezTo>
                      <a:pt x="94" y="155"/>
                      <a:pt x="80" y="167"/>
                      <a:pt x="66" y="177"/>
                    </a:cubicBezTo>
                    <a:close/>
                    <a:moveTo>
                      <a:pt x="134" y="149"/>
                    </a:moveTo>
                    <a:cubicBezTo>
                      <a:pt x="134" y="149"/>
                      <a:pt x="134" y="149"/>
                      <a:pt x="134" y="149"/>
                    </a:cubicBezTo>
                    <a:cubicBezTo>
                      <a:pt x="140" y="150"/>
                      <a:pt x="141" y="146"/>
                      <a:pt x="144" y="144"/>
                    </a:cubicBezTo>
                    <a:cubicBezTo>
                      <a:pt x="149" y="144"/>
                      <a:pt x="154" y="144"/>
                      <a:pt x="154" y="139"/>
                    </a:cubicBezTo>
                    <a:cubicBezTo>
                      <a:pt x="145" y="140"/>
                      <a:pt x="139" y="142"/>
                      <a:pt x="134" y="149"/>
                    </a:cubicBezTo>
                    <a:close/>
                    <a:moveTo>
                      <a:pt x="203" y="144"/>
                    </a:moveTo>
                    <a:cubicBezTo>
                      <a:pt x="203" y="144"/>
                      <a:pt x="203" y="144"/>
                      <a:pt x="203" y="144"/>
                    </a:cubicBezTo>
                    <a:cubicBezTo>
                      <a:pt x="206" y="143"/>
                      <a:pt x="209" y="142"/>
                      <a:pt x="209" y="139"/>
                    </a:cubicBezTo>
                    <a:cubicBezTo>
                      <a:pt x="206" y="140"/>
                      <a:pt x="202" y="140"/>
                      <a:pt x="203" y="144"/>
                    </a:cubicBezTo>
                    <a:close/>
                    <a:moveTo>
                      <a:pt x="158" y="159"/>
                    </a:moveTo>
                    <a:cubicBezTo>
                      <a:pt x="158" y="159"/>
                      <a:pt x="158" y="159"/>
                      <a:pt x="158" y="159"/>
                    </a:cubicBezTo>
                    <a:cubicBezTo>
                      <a:pt x="169" y="154"/>
                      <a:pt x="185" y="154"/>
                      <a:pt x="189" y="141"/>
                    </a:cubicBezTo>
                    <a:cubicBezTo>
                      <a:pt x="177" y="148"/>
                      <a:pt x="167" y="149"/>
                      <a:pt x="158" y="159"/>
                    </a:cubicBezTo>
                    <a:close/>
                    <a:moveTo>
                      <a:pt x="17" y="152"/>
                    </a:moveTo>
                    <a:cubicBezTo>
                      <a:pt x="17" y="152"/>
                      <a:pt x="17" y="152"/>
                      <a:pt x="17" y="152"/>
                    </a:cubicBezTo>
                    <a:cubicBezTo>
                      <a:pt x="21" y="151"/>
                      <a:pt x="23" y="149"/>
                      <a:pt x="23" y="145"/>
                    </a:cubicBezTo>
                    <a:cubicBezTo>
                      <a:pt x="18" y="144"/>
                      <a:pt x="16" y="146"/>
                      <a:pt x="17" y="152"/>
                    </a:cubicBezTo>
                    <a:close/>
                    <a:moveTo>
                      <a:pt x="262" y="157"/>
                    </a:moveTo>
                    <a:cubicBezTo>
                      <a:pt x="262" y="157"/>
                      <a:pt x="262" y="157"/>
                      <a:pt x="262" y="157"/>
                    </a:cubicBezTo>
                    <a:cubicBezTo>
                      <a:pt x="269" y="155"/>
                      <a:pt x="272" y="151"/>
                      <a:pt x="274" y="145"/>
                    </a:cubicBezTo>
                    <a:cubicBezTo>
                      <a:pt x="267" y="146"/>
                      <a:pt x="265" y="151"/>
                      <a:pt x="262" y="157"/>
                    </a:cubicBezTo>
                    <a:close/>
                    <a:moveTo>
                      <a:pt x="271" y="158"/>
                    </a:moveTo>
                    <a:cubicBezTo>
                      <a:pt x="271" y="158"/>
                      <a:pt x="271" y="158"/>
                      <a:pt x="271" y="158"/>
                    </a:cubicBezTo>
                    <a:cubicBezTo>
                      <a:pt x="274" y="158"/>
                      <a:pt x="274" y="156"/>
                      <a:pt x="278" y="157"/>
                    </a:cubicBezTo>
                    <a:cubicBezTo>
                      <a:pt x="276" y="150"/>
                      <a:pt x="282" y="152"/>
                      <a:pt x="283" y="148"/>
                    </a:cubicBezTo>
                    <a:cubicBezTo>
                      <a:pt x="278" y="145"/>
                      <a:pt x="273" y="153"/>
                      <a:pt x="271" y="158"/>
                    </a:cubicBezTo>
                    <a:close/>
                    <a:moveTo>
                      <a:pt x="21" y="155"/>
                    </a:moveTo>
                    <a:cubicBezTo>
                      <a:pt x="21" y="155"/>
                      <a:pt x="21" y="155"/>
                      <a:pt x="21" y="155"/>
                    </a:cubicBezTo>
                    <a:cubicBezTo>
                      <a:pt x="25" y="156"/>
                      <a:pt x="25" y="152"/>
                      <a:pt x="30" y="153"/>
                    </a:cubicBezTo>
                    <a:cubicBezTo>
                      <a:pt x="30" y="151"/>
                      <a:pt x="30" y="149"/>
                      <a:pt x="30" y="148"/>
                    </a:cubicBezTo>
                    <a:cubicBezTo>
                      <a:pt x="26" y="150"/>
                      <a:pt x="21" y="150"/>
                      <a:pt x="21" y="155"/>
                    </a:cubicBezTo>
                    <a:close/>
                    <a:moveTo>
                      <a:pt x="126" y="162"/>
                    </a:moveTo>
                    <a:cubicBezTo>
                      <a:pt x="126" y="162"/>
                      <a:pt x="126" y="162"/>
                      <a:pt x="126" y="162"/>
                    </a:cubicBezTo>
                    <a:cubicBezTo>
                      <a:pt x="117" y="161"/>
                      <a:pt x="111" y="170"/>
                      <a:pt x="103" y="174"/>
                    </a:cubicBezTo>
                    <a:cubicBezTo>
                      <a:pt x="98" y="178"/>
                      <a:pt x="92" y="180"/>
                      <a:pt x="88" y="185"/>
                    </a:cubicBezTo>
                    <a:cubicBezTo>
                      <a:pt x="77" y="190"/>
                      <a:pt x="62" y="198"/>
                      <a:pt x="58" y="208"/>
                    </a:cubicBezTo>
                    <a:cubicBezTo>
                      <a:pt x="78" y="204"/>
                      <a:pt x="84" y="185"/>
                      <a:pt x="103" y="180"/>
                    </a:cubicBezTo>
                    <a:cubicBezTo>
                      <a:pt x="105" y="180"/>
                      <a:pt x="105" y="182"/>
                      <a:pt x="106" y="182"/>
                    </a:cubicBezTo>
                    <a:cubicBezTo>
                      <a:pt x="116" y="174"/>
                      <a:pt x="131" y="169"/>
                      <a:pt x="139" y="158"/>
                    </a:cubicBezTo>
                    <a:cubicBezTo>
                      <a:pt x="134" y="154"/>
                      <a:pt x="131" y="161"/>
                      <a:pt x="126" y="162"/>
                    </a:cubicBezTo>
                    <a:close/>
                    <a:moveTo>
                      <a:pt x="80" y="183"/>
                    </a:moveTo>
                    <a:cubicBezTo>
                      <a:pt x="80" y="183"/>
                      <a:pt x="80" y="183"/>
                      <a:pt x="80" y="183"/>
                    </a:cubicBezTo>
                    <a:cubicBezTo>
                      <a:pt x="92" y="176"/>
                      <a:pt x="104" y="168"/>
                      <a:pt x="116" y="160"/>
                    </a:cubicBezTo>
                    <a:cubicBezTo>
                      <a:pt x="116" y="165"/>
                      <a:pt x="117" y="161"/>
                      <a:pt x="120" y="162"/>
                    </a:cubicBezTo>
                    <a:cubicBezTo>
                      <a:pt x="122" y="157"/>
                      <a:pt x="130" y="158"/>
                      <a:pt x="131" y="152"/>
                    </a:cubicBezTo>
                    <a:cubicBezTo>
                      <a:pt x="127" y="149"/>
                      <a:pt x="124" y="156"/>
                      <a:pt x="120" y="158"/>
                    </a:cubicBezTo>
                    <a:cubicBezTo>
                      <a:pt x="120" y="156"/>
                      <a:pt x="120" y="154"/>
                      <a:pt x="117" y="154"/>
                    </a:cubicBezTo>
                    <a:cubicBezTo>
                      <a:pt x="97" y="164"/>
                      <a:pt x="80" y="179"/>
                      <a:pt x="63" y="191"/>
                    </a:cubicBezTo>
                    <a:cubicBezTo>
                      <a:pt x="57" y="195"/>
                      <a:pt x="47" y="198"/>
                      <a:pt x="46" y="206"/>
                    </a:cubicBezTo>
                    <a:cubicBezTo>
                      <a:pt x="60" y="202"/>
                      <a:pt x="69" y="191"/>
                      <a:pt x="80" y="183"/>
                    </a:cubicBezTo>
                    <a:close/>
                    <a:moveTo>
                      <a:pt x="212" y="167"/>
                    </a:moveTo>
                    <a:cubicBezTo>
                      <a:pt x="212" y="167"/>
                      <a:pt x="212" y="167"/>
                      <a:pt x="212" y="167"/>
                    </a:cubicBezTo>
                    <a:cubicBezTo>
                      <a:pt x="215" y="161"/>
                      <a:pt x="228" y="158"/>
                      <a:pt x="227" y="152"/>
                    </a:cubicBezTo>
                    <a:cubicBezTo>
                      <a:pt x="221" y="155"/>
                      <a:pt x="208" y="158"/>
                      <a:pt x="212" y="167"/>
                    </a:cubicBezTo>
                    <a:close/>
                    <a:moveTo>
                      <a:pt x="17" y="159"/>
                    </a:moveTo>
                    <a:cubicBezTo>
                      <a:pt x="17" y="159"/>
                      <a:pt x="17" y="159"/>
                      <a:pt x="17" y="159"/>
                    </a:cubicBezTo>
                    <a:cubicBezTo>
                      <a:pt x="17" y="163"/>
                      <a:pt x="17" y="167"/>
                      <a:pt x="17" y="171"/>
                    </a:cubicBezTo>
                    <a:cubicBezTo>
                      <a:pt x="24" y="170"/>
                      <a:pt x="22" y="160"/>
                      <a:pt x="26" y="157"/>
                    </a:cubicBezTo>
                    <a:cubicBezTo>
                      <a:pt x="22" y="157"/>
                      <a:pt x="20" y="158"/>
                      <a:pt x="17" y="159"/>
                    </a:cubicBezTo>
                    <a:close/>
                    <a:moveTo>
                      <a:pt x="41" y="174"/>
                    </a:moveTo>
                    <a:cubicBezTo>
                      <a:pt x="41" y="174"/>
                      <a:pt x="41" y="174"/>
                      <a:pt x="41" y="174"/>
                    </a:cubicBezTo>
                    <a:cubicBezTo>
                      <a:pt x="47" y="178"/>
                      <a:pt x="62" y="162"/>
                      <a:pt x="58" y="159"/>
                    </a:cubicBezTo>
                    <a:cubicBezTo>
                      <a:pt x="52" y="165"/>
                      <a:pt x="44" y="167"/>
                      <a:pt x="41" y="174"/>
                    </a:cubicBezTo>
                    <a:close/>
                    <a:moveTo>
                      <a:pt x="158" y="172"/>
                    </a:moveTo>
                    <a:cubicBezTo>
                      <a:pt x="158" y="172"/>
                      <a:pt x="158" y="172"/>
                      <a:pt x="158" y="172"/>
                    </a:cubicBezTo>
                    <a:cubicBezTo>
                      <a:pt x="157" y="168"/>
                      <a:pt x="167" y="164"/>
                      <a:pt x="170" y="159"/>
                    </a:cubicBezTo>
                    <a:cubicBezTo>
                      <a:pt x="154" y="162"/>
                      <a:pt x="143" y="169"/>
                      <a:pt x="134" y="178"/>
                    </a:cubicBezTo>
                    <a:cubicBezTo>
                      <a:pt x="138" y="177"/>
                      <a:pt x="143" y="176"/>
                      <a:pt x="140" y="181"/>
                    </a:cubicBezTo>
                    <a:cubicBezTo>
                      <a:pt x="146" y="177"/>
                      <a:pt x="158" y="171"/>
                      <a:pt x="158" y="172"/>
                    </a:cubicBezTo>
                    <a:close/>
                    <a:moveTo>
                      <a:pt x="162" y="172"/>
                    </a:moveTo>
                    <a:cubicBezTo>
                      <a:pt x="162" y="172"/>
                      <a:pt x="162" y="172"/>
                      <a:pt x="162" y="172"/>
                    </a:cubicBezTo>
                    <a:cubicBezTo>
                      <a:pt x="157" y="187"/>
                      <a:pt x="136" y="187"/>
                      <a:pt x="129" y="200"/>
                    </a:cubicBezTo>
                    <a:cubicBezTo>
                      <a:pt x="138" y="199"/>
                      <a:pt x="145" y="192"/>
                      <a:pt x="153" y="186"/>
                    </a:cubicBezTo>
                    <a:cubicBezTo>
                      <a:pt x="161" y="180"/>
                      <a:pt x="172" y="177"/>
                      <a:pt x="178" y="172"/>
                    </a:cubicBezTo>
                    <a:cubicBezTo>
                      <a:pt x="181" y="170"/>
                      <a:pt x="186" y="166"/>
                      <a:pt x="185" y="162"/>
                    </a:cubicBezTo>
                    <a:cubicBezTo>
                      <a:pt x="175" y="163"/>
                      <a:pt x="171" y="170"/>
                      <a:pt x="162" y="172"/>
                    </a:cubicBezTo>
                    <a:close/>
                    <a:moveTo>
                      <a:pt x="144" y="199"/>
                    </a:moveTo>
                    <a:cubicBezTo>
                      <a:pt x="144" y="199"/>
                      <a:pt x="144" y="199"/>
                      <a:pt x="144" y="199"/>
                    </a:cubicBezTo>
                    <a:cubicBezTo>
                      <a:pt x="159" y="195"/>
                      <a:pt x="168" y="179"/>
                      <a:pt x="181" y="178"/>
                    </a:cubicBezTo>
                    <a:cubicBezTo>
                      <a:pt x="176" y="187"/>
                      <a:pt x="162" y="187"/>
                      <a:pt x="158" y="197"/>
                    </a:cubicBezTo>
                    <a:cubicBezTo>
                      <a:pt x="173" y="194"/>
                      <a:pt x="183" y="181"/>
                      <a:pt x="192" y="173"/>
                    </a:cubicBezTo>
                    <a:cubicBezTo>
                      <a:pt x="196" y="170"/>
                      <a:pt x="202" y="169"/>
                      <a:pt x="204" y="164"/>
                    </a:cubicBezTo>
                    <a:cubicBezTo>
                      <a:pt x="204" y="163"/>
                      <a:pt x="204" y="162"/>
                      <a:pt x="203" y="162"/>
                    </a:cubicBezTo>
                    <a:cubicBezTo>
                      <a:pt x="183" y="174"/>
                      <a:pt x="159" y="182"/>
                      <a:pt x="144" y="199"/>
                    </a:cubicBezTo>
                    <a:close/>
                    <a:moveTo>
                      <a:pt x="33" y="169"/>
                    </a:moveTo>
                    <a:cubicBezTo>
                      <a:pt x="33" y="169"/>
                      <a:pt x="33" y="169"/>
                      <a:pt x="33" y="169"/>
                    </a:cubicBezTo>
                    <a:cubicBezTo>
                      <a:pt x="38" y="169"/>
                      <a:pt x="41" y="166"/>
                      <a:pt x="44" y="163"/>
                    </a:cubicBezTo>
                    <a:cubicBezTo>
                      <a:pt x="38" y="163"/>
                      <a:pt x="36" y="166"/>
                      <a:pt x="33" y="169"/>
                    </a:cubicBezTo>
                    <a:close/>
                    <a:moveTo>
                      <a:pt x="265" y="171"/>
                    </a:moveTo>
                    <a:cubicBezTo>
                      <a:pt x="265" y="171"/>
                      <a:pt x="265" y="171"/>
                      <a:pt x="265" y="171"/>
                    </a:cubicBezTo>
                    <a:cubicBezTo>
                      <a:pt x="267" y="169"/>
                      <a:pt x="271" y="164"/>
                      <a:pt x="269" y="163"/>
                    </a:cubicBezTo>
                    <a:cubicBezTo>
                      <a:pt x="268" y="166"/>
                      <a:pt x="260" y="167"/>
                      <a:pt x="265" y="171"/>
                    </a:cubicBezTo>
                    <a:close/>
                    <a:moveTo>
                      <a:pt x="136" y="164"/>
                    </a:moveTo>
                    <a:cubicBezTo>
                      <a:pt x="136" y="164"/>
                      <a:pt x="136" y="164"/>
                      <a:pt x="136" y="164"/>
                    </a:cubicBezTo>
                    <a:cubicBezTo>
                      <a:pt x="120" y="180"/>
                      <a:pt x="98" y="188"/>
                      <a:pt x="83" y="205"/>
                    </a:cubicBezTo>
                    <a:cubicBezTo>
                      <a:pt x="93" y="206"/>
                      <a:pt x="98" y="198"/>
                      <a:pt x="105" y="192"/>
                    </a:cubicBezTo>
                    <a:cubicBezTo>
                      <a:pt x="113" y="185"/>
                      <a:pt x="122" y="180"/>
                      <a:pt x="130" y="174"/>
                    </a:cubicBezTo>
                    <a:cubicBezTo>
                      <a:pt x="134" y="172"/>
                      <a:pt x="141" y="170"/>
                      <a:pt x="142" y="164"/>
                    </a:cubicBezTo>
                    <a:cubicBezTo>
                      <a:pt x="140" y="164"/>
                      <a:pt x="138" y="164"/>
                      <a:pt x="136" y="164"/>
                    </a:cubicBezTo>
                    <a:close/>
                    <a:moveTo>
                      <a:pt x="231" y="171"/>
                    </a:moveTo>
                    <a:cubicBezTo>
                      <a:pt x="231" y="171"/>
                      <a:pt x="231" y="171"/>
                      <a:pt x="231" y="171"/>
                    </a:cubicBezTo>
                    <a:cubicBezTo>
                      <a:pt x="229" y="165"/>
                      <a:pt x="223" y="170"/>
                      <a:pt x="220" y="168"/>
                    </a:cubicBezTo>
                    <a:cubicBezTo>
                      <a:pt x="215" y="174"/>
                      <a:pt x="204" y="167"/>
                      <a:pt x="203" y="177"/>
                    </a:cubicBezTo>
                    <a:cubicBezTo>
                      <a:pt x="207" y="176"/>
                      <a:pt x="213" y="175"/>
                      <a:pt x="218" y="174"/>
                    </a:cubicBezTo>
                    <a:cubicBezTo>
                      <a:pt x="228" y="173"/>
                      <a:pt x="240" y="175"/>
                      <a:pt x="245" y="169"/>
                    </a:cubicBezTo>
                    <a:cubicBezTo>
                      <a:pt x="240" y="165"/>
                      <a:pt x="235" y="168"/>
                      <a:pt x="231" y="171"/>
                    </a:cubicBezTo>
                    <a:close/>
                    <a:moveTo>
                      <a:pt x="279" y="181"/>
                    </a:moveTo>
                    <a:cubicBezTo>
                      <a:pt x="279" y="181"/>
                      <a:pt x="279" y="181"/>
                      <a:pt x="279" y="181"/>
                    </a:cubicBezTo>
                    <a:cubicBezTo>
                      <a:pt x="280" y="178"/>
                      <a:pt x="284" y="171"/>
                      <a:pt x="281" y="168"/>
                    </a:cubicBezTo>
                    <a:cubicBezTo>
                      <a:pt x="280" y="171"/>
                      <a:pt x="275" y="177"/>
                      <a:pt x="279" y="181"/>
                    </a:cubicBezTo>
                    <a:close/>
                    <a:moveTo>
                      <a:pt x="18" y="178"/>
                    </a:moveTo>
                    <a:cubicBezTo>
                      <a:pt x="18" y="178"/>
                      <a:pt x="18" y="178"/>
                      <a:pt x="18" y="178"/>
                    </a:cubicBezTo>
                    <a:cubicBezTo>
                      <a:pt x="19" y="178"/>
                      <a:pt x="19" y="171"/>
                      <a:pt x="17" y="176"/>
                    </a:cubicBezTo>
                    <a:cubicBezTo>
                      <a:pt x="17" y="176"/>
                      <a:pt x="17" y="178"/>
                      <a:pt x="18" y="178"/>
                    </a:cubicBezTo>
                    <a:close/>
                    <a:moveTo>
                      <a:pt x="21" y="180"/>
                    </a:moveTo>
                    <a:cubicBezTo>
                      <a:pt x="21" y="180"/>
                      <a:pt x="21" y="180"/>
                      <a:pt x="21" y="180"/>
                    </a:cubicBezTo>
                    <a:cubicBezTo>
                      <a:pt x="25" y="181"/>
                      <a:pt x="28" y="176"/>
                      <a:pt x="24" y="174"/>
                    </a:cubicBezTo>
                    <a:cubicBezTo>
                      <a:pt x="24" y="177"/>
                      <a:pt x="20" y="175"/>
                      <a:pt x="21" y="180"/>
                    </a:cubicBezTo>
                    <a:close/>
                    <a:moveTo>
                      <a:pt x="201" y="183"/>
                    </a:moveTo>
                    <a:cubicBezTo>
                      <a:pt x="201" y="183"/>
                      <a:pt x="201" y="183"/>
                      <a:pt x="201" y="183"/>
                    </a:cubicBezTo>
                    <a:cubicBezTo>
                      <a:pt x="199" y="188"/>
                      <a:pt x="200" y="195"/>
                      <a:pt x="204" y="197"/>
                    </a:cubicBezTo>
                    <a:cubicBezTo>
                      <a:pt x="225" y="195"/>
                      <a:pt x="236" y="196"/>
                      <a:pt x="259" y="195"/>
                    </a:cubicBezTo>
                    <a:cubicBezTo>
                      <a:pt x="260" y="189"/>
                      <a:pt x="263" y="180"/>
                      <a:pt x="259" y="176"/>
                    </a:cubicBezTo>
                    <a:cubicBezTo>
                      <a:pt x="239" y="178"/>
                      <a:pt x="217" y="178"/>
                      <a:pt x="201" y="183"/>
                    </a:cubicBezTo>
                    <a:close/>
                    <a:moveTo>
                      <a:pt x="40" y="186"/>
                    </a:moveTo>
                    <a:cubicBezTo>
                      <a:pt x="40" y="186"/>
                      <a:pt x="40" y="186"/>
                      <a:pt x="40" y="186"/>
                    </a:cubicBezTo>
                    <a:cubicBezTo>
                      <a:pt x="44" y="186"/>
                      <a:pt x="45" y="182"/>
                      <a:pt x="46" y="180"/>
                    </a:cubicBezTo>
                    <a:cubicBezTo>
                      <a:pt x="43" y="181"/>
                      <a:pt x="39" y="181"/>
                      <a:pt x="40" y="186"/>
                    </a:cubicBezTo>
                    <a:close/>
                    <a:moveTo>
                      <a:pt x="111" y="202"/>
                    </a:moveTo>
                    <a:cubicBezTo>
                      <a:pt x="111" y="202"/>
                      <a:pt x="111" y="202"/>
                      <a:pt x="111" y="202"/>
                    </a:cubicBezTo>
                    <a:cubicBezTo>
                      <a:pt x="119" y="201"/>
                      <a:pt x="139" y="194"/>
                      <a:pt x="136" y="182"/>
                    </a:cubicBezTo>
                    <a:cubicBezTo>
                      <a:pt x="129" y="190"/>
                      <a:pt x="116" y="193"/>
                      <a:pt x="111" y="202"/>
                    </a:cubicBezTo>
                    <a:close/>
                    <a:moveTo>
                      <a:pt x="42" y="192"/>
                    </a:moveTo>
                    <a:cubicBezTo>
                      <a:pt x="42" y="192"/>
                      <a:pt x="42" y="192"/>
                      <a:pt x="42" y="192"/>
                    </a:cubicBezTo>
                    <a:cubicBezTo>
                      <a:pt x="43" y="190"/>
                      <a:pt x="47" y="191"/>
                      <a:pt x="46" y="187"/>
                    </a:cubicBezTo>
                    <a:cubicBezTo>
                      <a:pt x="42" y="186"/>
                      <a:pt x="39" y="191"/>
                      <a:pt x="42" y="192"/>
                    </a:cubicBezTo>
                    <a:close/>
                    <a:moveTo>
                      <a:pt x="172" y="196"/>
                    </a:moveTo>
                    <a:cubicBezTo>
                      <a:pt x="172" y="196"/>
                      <a:pt x="172" y="196"/>
                      <a:pt x="172" y="196"/>
                    </a:cubicBezTo>
                    <a:cubicBezTo>
                      <a:pt x="177" y="195"/>
                      <a:pt x="182" y="194"/>
                      <a:pt x="182" y="188"/>
                    </a:cubicBezTo>
                    <a:cubicBezTo>
                      <a:pt x="177" y="190"/>
                      <a:pt x="173" y="191"/>
                      <a:pt x="172" y="196"/>
                    </a:cubicBezTo>
                    <a:close/>
                    <a:moveTo>
                      <a:pt x="44" y="197"/>
                    </a:moveTo>
                    <a:cubicBezTo>
                      <a:pt x="44" y="197"/>
                      <a:pt x="44" y="197"/>
                      <a:pt x="44" y="197"/>
                    </a:cubicBezTo>
                    <a:cubicBezTo>
                      <a:pt x="48" y="196"/>
                      <a:pt x="52" y="195"/>
                      <a:pt x="51" y="190"/>
                    </a:cubicBezTo>
                    <a:cubicBezTo>
                      <a:pt x="46" y="190"/>
                      <a:pt x="44" y="192"/>
                      <a:pt x="44" y="197"/>
                    </a:cubicBezTo>
                    <a:close/>
                    <a:moveTo>
                      <a:pt x="101" y="201"/>
                    </a:moveTo>
                    <a:cubicBezTo>
                      <a:pt x="101" y="201"/>
                      <a:pt x="101" y="201"/>
                      <a:pt x="101" y="201"/>
                    </a:cubicBezTo>
                    <a:cubicBezTo>
                      <a:pt x="108" y="199"/>
                      <a:pt x="115" y="196"/>
                      <a:pt x="117" y="190"/>
                    </a:cubicBezTo>
                    <a:cubicBezTo>
                      <a:pt x="111" y="193"/>
                      <a:pt x="105" y="196"/>
                      <a:pt x="101" y="201"/>
                    </a:cubicBezTo>
                    <a:close/>
                    <a:moveTo>
                      <a:pt x="191" y="197"/>
                    </a:moveTo>
                    <a:cubicBezTo>
                      <a:pt x="191" y="197"/>
                      <a:pt x="191" y="197"/>
                      <a:pt x="191" y="197"/>
                    </a:cubicBezTo>
                    <a:cubicBezTo>
                      <a:pt x="192" y="203"/>
                      <a:pt x="198" y="190"/>
                      <a:pt x="192" y="196"/>
                    </a:cubicBezTo>
                    <a:cubicBezTo>
                      <a:pt x="192" y="197"/>
                      <a:pt x="191" y="196"/>
                      <a:pt x="191" y="197"/>
                    </a:cubicBezTo>
                    <a:close/>
                    <a:moveTo>
                      <a:pt x="168" y="200"/>
                    </a:moveTo>
                    <a:cubicBezTo>
                      <a:pt x="168" y="200"/>
                      <a:pt x="168" y="200"/>
                      <a:pt x="168" y="200"/>
                    </a:cubicBezTo>
                    <a:cubicBezTo>
                      <a:pt x="163" y="200"/>
                      <a:pt x="159" y="198"/>
                      <a:pt x="156" y="201"/>
                    </a:cubicBezTo>
                    <a:cubicBezTo>
                      <a:pt x="152" y="202"/>
                      <a:pt x="153" y="198"/>
                      <a:pt x="149" y="199"/>
                    </a:cubicBezTo>
                    <a:cubicBezTo>
                      <a:pt x="148" y="202"/>
                      <a:pt x="144" y="201"/>
                      <a:pt x="142" y="202"/>
                    </a:cubicBezTo>
                    <a:cubicBezTo>
                      <a:pt x="138" y="203"/>
                      <a:pt x="139" y="199"/>
                      <a:pt x="135" y="200"/>
                    </a:cubicBezTo>
                    <a:cubicBezTo>
                      <a:pt x="127" y="208"/>
                      <a:pt x="118" y="200"/>
                      <a:pt x="108" y="208"/>
                    </a:cubicBezTo>
                    <a:cubicBezTo>
                      <a:pt x="105" y="203"/>
                      <a:pt x="92" y="204"/>
                      <a:pt x="89" y="209"/>
                    </a:cubicBezTo>
                    <a:cubicBezTo>
                      <a:pt x="125" y="209"/>
                      <a:pt x="154" y="204"/>
                      <a:pt x="185" y="200"/>
                    </a:cubicBezTo>
                    <a:cubicBezTo>
                      <a:pt x="183" y="194"/>
                      <a:pt x="174" y="200"/>
                      <a:pt x="168" y="200"/>
                    </a:cubicBezTo>
                    <a:close/>
                    <a:moveTo>
                      <a:pt x="27" y="202"/>
                    </a:moveTo>
                    <a:cubicBezTo>
                      <a:pt x="27" y="202"/>
                      <a:pt x="27" y="202"/>
                      <a:pt x="27" y="202"/>
                    </a:cubicBezTo>
                    <a:cubicBezTo>
                      <a:pt x="28" y="202"/>
                      <a:pt x="29" y="202"/>
                      <a:pt x="30" y="202"/>
                    </a:cubicBezTo>
                    <a:cubicBezTo>
                      <a:pt x="30" y="201"/>
                      <a:pt x="31" y="201"/>
                      <a:pt x="31" y="199"/>
                    </a:cubicBezTo>
                    <a:cubicBezTo>
                      <a:pt x="30" y="199"/>
                      <a:pt x="28" y="199"/>
                      <a:pt x="27" y="199"/>
                    </a:cubicBezTo>
                    <a:cubicBezTo>
                      <a:pt x="27" y="200"/>
                      <a:pt x="27" y="201"/>
                      <a:pt x="27" y="202"/>
                    </a:cubicBezTo>
                    <a:close/>
                    <a:moveTo>
                      <a:pt x="32" y="206"/>
                    </a:moveTo>
                    <a:cubicBezTo>
                      <a:pt x="32" y="206"/>
                      <a:pt x="32" y="206"/>
                      <a:pt x="32" y="206"/>
                    </a:cubicBezTo>
                    <a:cubicBezTo>
                      <a:pt x="37" y="205"/>
                      <a:pt x="42" y="211"/>
                      <a:pt x="42" y="204"/>
                    </a:cubicBezTo>
                    <a:cubicBezTo>
                      <a:pt x="38" y="205"/>
                      <a:pt x="36" y="203"/>
                      <a:pt x="33" y="201"/>
                    </a:cubicBezTo>
                    <a:cubicBezTo>
                      <a:pt x="33" y="203"/>
                      <a:pt x="32" y="204"/>
                      <a:pt x="32"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
          <p:nvSpPr>
            <p:cNvPr id="44" name="椭圆 43"/>
            <p:cNvSpPr/>
            <p:nvPr/>
          </p:nvSpPr>
          <p:spPr>
            <a:xfrm>
              <a:off x="1985080" y="2600293"/>
              <a:ext cx="699726" cy="699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20558B"/>
                  </a:solidFill>
                  <a:cs typeface="+mn-ea"/>
                  <a:sym typeface="+mn-lt"/>
                </a:rPr>
                <a:t>04</a:t>
              </a:r>
              <a:endParaRPr lang="zh-CN" altLang="en-US" sz="2000" dirty="0">
                <a:solidFill>
                  <a:srgbClr val="20558B"/>
                </a:solidFill>
                <a:cs typeface="+mn-ea"/>
                <a:sym typeface="+mn-lt"/>
              </a:endParaRPr>
            </a:p>
          </p:txBody>
        </p:sp>
      </p:grpSp>
      <p:grpSp>
        <p:nvGrpSpPr>
          <p:cNvPr id="47" name="组合 46"/>
          <p:cNvGrpSpPr/>
          <p:nvPr/>
        </p:nvGrpSpPr>
        <p:grpSpPr>
          <a:xfrm>
            <a:off x="3388951" y="2329812"/>
            <a:ext cx="2513128" cy="1220554"/>
            <a:chOff x="7325360" y="2384859"/>
            <a:chExt cx="2513128" cy="1220554"/>
          </a:xfrm>
        </p:grpSpPr>
        <p:sp>
          <p:nvSpPr>
            <p:cNvPr id="48" name="矩形 47"/>
            <p:cNvSpPr/>
            <p:nvPr/>
          </p:nvSpPr>
          <p:spPr>
            <a:xfrm>
              <a:off x="7325360" y="2737483"/>
              <a:ext cx="2513128"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3C3C3B"/>
                  </a:solidFill>
                  <a:cs typeface="+mn-ea"/>
                  <a:sym typeface="+mn-lt"/>
                </a:rPr>
                <a:t>用户可以在投影仪或者计算机上进行演示也可以将演示文稿打印出来制作成胶片</a:t>
              </a:r>
            </a:p>
          </p:txBody>
        </p:sp>
        <p:sp>
          <p:nvSpPr>
            <p:cNvPr id="49" name="矩形 4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3C3C3B"/>
                  </a:solidFill>
                  <a:cs typeface="+mn-ea"/>
                  <a:sym typeface="+mn-lt"/>
                </a:rPr>
                <a:t>标题文字添加</a:t>
              </a:r>
            </a:p>
          </p:txBody>
        </p:sp>
      </p:grpSp>
      <p:grpSp>
        <p:nvGrpSpPr>
          <p:cNvPr id="50" name="组合 49"/>
          <p:cNvGrpSpPr/>
          <p:nvPr/>
        </p:nvGrpSpPr>
        <p:grpSpPr>
          <a:xfrm>
            <a:off x="8249263" y="2329812"/>
            <a:ext cx="2513128" cy="1220554"/>
            <a:chOff x="7325360" y="2384859"/>
            <a:chExt cx="2513128" cy="1220554"/>
          </a:xfrm>
        </p:grpSpPr>
        <p:sp>
          <p:nvSpPr>
            <p:cNvPr id="51" name="矩形 50"/>
            <p:cNvSpPr/>
            <p:nvPr/>
          </p:nvSpPr>
          <p:spPr>
            <a:xfrm>
              <a:off x="7325360" y="2737483"/>
              <a:ext cx="2513128"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3C3C3B"/>
                  </a:solidFill>
                  <a:cs typeface="+mn-ea"/>
                  <a:sym typeface="+mn-lt"/>
                </a:rPr>
                <a:t>用户可以在投影仪或者计算机上进行演示也可以将演示文稿打印出来制作成胶片</a:t>
              </a:r>
            </a:p>
          </p:txBody>
        </p:sp>
        <p:sp>
          <p:nvSpPr>
            <p:cNvPr id="52" name="矩形 5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3C3C3B"/>
                  </a:solidFill>
                  <a:cs typeface="+mn-ea"/>
                  <a:sym typeface="+mn-lt"/>
                </a:rPr>
                <a:t>标题文字添加</a:t>
              </a:r>
            </a:p>
          </p:txBody>
        </p:sp>
      </p:grpSp>
      <p:grpSp>
        <p:nvGrpSpPr>
          <p:cNvPr id="53" name="组合 52"/>
          <p:cNvGrpSpPr/>
          <p:nvPr/>
        </p:nvGrpSpPr>
        <p:grpSpPr>
          <a:xfrm>
            <a:off x="6252970" y="4326764"/>
            <a:ext cx="2513128" cy="1220554"/>
            <a:chOff x="7325360" y="2384859"/>
            <a:chExt cx="2513128" cy="1220554"/>
          </a:xfrm>
        </p:grpSpPr>
        <p:sp>
          <p:nvSpPr>
            <p:cNvPr id="54" name="矩形 53"/>
            <p:cNvSpPr/>
            <p:nvPr/>
          </p:nvSpPr>
          <p:spPr>
            <a:xfrm>
              <a:off x="7325360" y="2737483"/>
              <a:ext cx="2513128"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rgbClr val="3C3C3B"/>
                  </a:solidFill>
                  <a:cs typeface="+mn-ea"/>
                  <a:sym typeface="+mn-lt"/>
                </a:rPr>
                <a:t>用户可以在投影仪或者计算机上进行演示也可以将演示文稿打印出来制作成胶片</a:t>
              </a:r>
            </a:p>
          </p:txBody>
        </p:sp>
        <p:sp>
          <p:nvSpPr>
            <p:cNvPr id="55" name="矩形 54"/>
            <p:cNvSpPr/>
            <p:nvPr/>
          </p:nvSpPr>
          <p:spPr>
            <a:xfrm>
              <a:off x="7596514" y="2384859"/>
              <a:ext cx="2241974" cy="396583"/>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rgbClr val="3C3C3B"/>
                  </a:solidFill>
                  <a:cs typeface="+mn-ea"/>
                  <a:sym typeface="+mn-lt"/>
                </a:rPr>
                <a:t>标题文字添加</a:t>
              </a:r>
            </a:p>
          </p:txBody>
        </p:sp>
      </p:grpSp>
      <p:grpSp>
        <p:nvGrpSpPr>
          <p:cNvPr id="56" name="组合 55"/>
          <p:cNvGrpSpPr/>
          <p:nvPr/>
        </p:nvGrpSpPr>
        <p:grpSpPr>
          <a:xfrm>
            <a:off x="1400495" y="4326764"/>
            <a:ext cx="2513128" cy="1220554"/>
            <a:chOff x="7325360" y="2384859"/>
            <a:chExt cx="2513128" cy="1220554"/>
          </a:xfrm>
        </p:grpSpPr>
        <p:sp>
          <p:nvSpPr>
            <p:cNvPr id="57" name="矩形 56"/>
            <p:cNvSpPr/>
            <p:nvPr/>
          </p:nvSpPr>
          <p:spPr>
            <a:xfrm>
              <a:off x="7325360" y="2737483"/>
              <a:ext cx="2513128"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rgbClr val="3C3C3B"/>
                  </a:solidFill>
                  <a:cs typeface="+mn-ea"/>
                  <a:sym typeface="+mn-lt"/>
                </a:rPr>
                <a:t>用户可以在投影仪或者计算机上进行演示也可以将演示文稿打印出来制作成胶片</a:t>
              </a:r>
            </a:p>
          </p:txBody>
        </p:sp>
        <p:sp>
          <p:nvSpPr>
            <p:cNvPr id="58" name="矩形 57"/>
            <p:cNvSpPr/>
            <p:nvPr/>
          </p:nvSpPr>
          <p:spPr>
            <a:xfrm>
              <a:off x="7596514" y="2384859"/>
              <a:ext cx="2241974" cy="396583"/>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rgbClr val="3C3C3B"/>
                  </a:solidFill>
                  <a:cs typeface="+mn-ea"/>
                  <a:sym typeface="+mn-lt"/>
                </a:rPr>
                <a:t>标题文字添加</a:t>
              </a:r>
            </a:p>
          </p:txBody>
        </p:sp>
      </p:grpSp>
    </p:spTree>
    <p:extLst>
      <p:ext uri="{BB962C8B-B14F-4D97-AF65-F5344CB8AC3E}">
        <p14:creationId xmlns:p14="http://schemas.microsoft.com/office/powerpoint/2010/main" val="24067903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additive="base">
                                        <p:cTn id="13" dur="500"/>
                                        <p:tgtEl>
                                          <p:spTgt spid="47"/>
                                        </p:tgtEl>
                                        <p:attrNameLst>
                                          <p:attrName>ppt_x</p:attrName>
                                        </p:attrNameLst>
                                      </p:cBhvr>
                                      <p:tavLst>
                                        <p:tav tm="0">
                                          <p:val>
                                            <p:strVal val="#ppt_x-#ppt_w*1.125000"/>
                                          </p:val>
                                        </p:tav>
                                        <p:tav tm="100000">
                                          <p:val>
                                            <p:strVal val="#ppt_x"/>
                                          </p:val>
                                        </p:tav>
                                      </p:tavLst>
                                    </p:anim>
                                    <p:animEffect transition="in" filter="wipe(right)">
                                      <p:cBhvr>
                                        <p:cTn id="14" dur="500"/>
                                        <p:tgtEl>
                                          <p:spTgt spid="47"/>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p:cTn id="18" dur="500" fill="hold"/>
                                        <p:tgtEl>
                                          <p:spTgt spid="27"/>
                                        </p:tgtEl>
                                        <p:attrNameLst>
                                          <p:attrName>ppt_w</p:attrName>
                                        </p:attrNameLst>
                                      </p:cBhvr>
                                      <p:tavLst>
                                        <p:tav tm="0">
                                          <p:val>
                                            <p:fltVal val="0"/>
                                          </p:val>
                                        </p:tav>
                                        <p:tav tm="100000">
                                          <p:val>
                                            <p:strVal val="#ppt_w"/>
                                          </p:val>
                                        </p:tav>
                                      </p:tavLst>
                                    </p:anim>
                                    <p:anim calcmode="lin" valueType="num">
                                      <p:cBhvr>
                                        <p:cTn id="19" dur="500" fill="hold"/>
                                        <p:tgtEl>
                                          <p:spTgt spid="27"/>
                                        </p:tgtEl>
                                        <p:attrNameLst>
                                          <p:attrName>ppt_h</p:attrName>
                                        </p:attrNameLst>
                                      </p:cBhvr>
                                      <p:tavLst>
                                        <p:tav tm="0">
                                          <p:val>
                                            <p:fltVal val="0"/>
                                          </p:val>
                                        </p:tav>
                                        <p:tav tm="100000">
                                          <p:val>
                                            <p:strVal val="#ppt_h"/>
                                          </p:val>
                                        </p:tav>
                                      </p:tavLst>
                                    </p:anim>
                                    <p:animEffect transition="in" filter="fade">
                                      <p:cBhvr>
                                        <p:cTn id="20" dur="500"/>
                                        <p:tgtEl>
                                          <p:spTgt spid="27"/>
                                        </p:tgtEl>
                                      </p:cBhvr>
                                    </p:animEffect>
                                  </p:childTnLst>
                                </p:cTn>
                              </p:par>
                            </p:childTnLst>
                          </p:cTn>
                        </p:par>
                        <p:par>
                          <p:cTn id="21" fill="hold">
                            <p:stCondLst>
                              <p:cond delay="1500"/>
                            </p:stCondLst>
                            <p:childTnLst>
                              <p:par>
                                <p:cTn id="22" presetID="12" presetClass="entr" presetSubtype="2"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500"/>
                                        <p:tgtEl>
                                          <p:spTgt spid="56"/>
                                        </p:tgtEl>
                                        <p:attrNameLst>
                                          <p:attrName>ppt_x</p:attrName>
                                        </p:attrNameLst>
                                      </p:cBhvr>
                                      <p:tavLst>
                                        <p:tav tm="0">
                                          <p:val>
                                            <p:strVal val="#ppt_x+#ppt_w*1.125000"/>
                                          </p:val>
                                        </p:tav>
                                        <p:tav tm="100000">
                                          <p:val>
                                            <p:strVal val="#ppt_x"/>
                                          </p:val>
                                        </p:tav>
                                      </p:tavLst>
                                    </p:anim>
                                    <p:animEffect transition="in" filter="wipe(left)">
                                      <p:cBhvr>
                                        <p:cTn id="25" dur="500"/>
                                        <p:tgtEl>
                                          <p:spTgt spid="56"/>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p:cTn id="29" dur="500" fill="hold"/>
                                        <p:tgtEl>
                                          <p:spTgt spid="37"/>
                                        </p:tgtEl>
                                        <p:attrNameLst>
                                          <p:attrName>ppt_w</p:attrName>
                                        </p:attrNameLst>
                                      </p:cBhvr>
                                      <p:tavLst>
                                        <p:tav tm="0">
                                          <p:val>
                                            <p:fltVal val="0"/>
                                          </p:val>
                                        </p:tav>
                                        <p:tav tm="100000">
                                          <p:val>
                                            <p:strVal val="#ppt_w"/>
                                          </p:val>
                                        </p:tav>
                                      </p:tavLst>
                                    </p:anim>
                                    <p:anim calcmode="lin" valueType="num">
                                      <p:cBhvr>
                                        <p:cTn id="30" dur="500" fill="hold"/>
                                        <p:tgtEl>
                                          <p:spTgt spid="37"/>
                                        </p:tgtEl>
                                        <p:attrNameLst>
                                          <p:attrName>ppt_h</p:attrName>
                                        </p:attrNameLst>
                                      </p:cBhvr>
                                      <p:tavLst>
                                        <p:tav tm="0">
                                          <p:val>
                                            <p:fltVal val="0"/>
                                          </p:val>
                                        </p:tav>
                                        <p:tav tm="100000">
                                          <p:val>
                                            <p:strVal val="#ppt_h"/>
                                          </p:val>
                                        </p:tav>
                                      </p:tavLst>
                                    </p:anim>
                                    <p:animEffect transition="in" filter="fade">
                                      <p:cBhvr>
                                        <p:cTn id="31" dur="500"/>
                                        <p:tgtEl>
                                          <p:spTgt spid="37"/>
                                        </p:tgtEl>
                                      </p:cBhvr>
                                    </p:animEffect>
                                  </p:childTnLst>
                                </p:cTn>
                              </p:par>
                            </p:childTnLst>
                          </p:cTn>
                        </p:par>
                        <p:par>
                          <p:cTn id="32" fill="hold">
                            <p:stCondLst>
                              <p:cond delay="2500"/>
                            </p:stCondLst>
                            <p:childTnLst>
                              <p:par>
                                <p:cTn id="33" presetID="12" presetClass="entr" presetSubtype="8" fill="hold" nodeType="afterEffect">
                                  <p:stCondLst>
                                    <p:cond delay="0"/>
                                  </p:stCondLst>
                                  <p:childTnLst>
                                    <p:set>
                                      <p:cBhvr>
                                        <p:cTn id="34" dur="1" fill="hold">
                                          <p:stCondLst>
                                            <p:cond delay="0"/>
                                          </p:stCondLst>
                                        </p:cTn>
                                        <p:tgtEl>
                                          <p:spTgt spid="50"/>
                                        </p:tgtEl>
                                        <p:attrNameLst>
                                          <p:attrName>style.visibility</p:attrName>
                                        </p:attrNameLst>
                                      </p:cBhvr>
                                      <p:to>
                                        <p:strVal val="visible"/>
                                      </p:to>
                                    </p:set>
                                    <p:anim calcmode="lin" valueType="num">
                                      <p:cBhvr additive="base">
                                        <p:cTn id="35" dur="500"/>
                                        <p:tgtEl>
                                          <p:spTgt spid="50"/>
                                        </p:tgtEl>
                                        <p:attrNameLst>
                                          <p:attrName>ppt_x</p:attrName>
                                        </p:attrNameLst>
                                      </p:cBhvr>
                                      <p:tavLst>
                                        <p:tav tm="0">
                                          <p:val>
                                            <p:strVal val="#ppt_x-#ppt_w*1.125000"/>
                                          </p:val>
                                        </p:tav>
                                        <p:tav tm="100000">
                                          <p:val>
                                            <p:strVal val="#ppt_x"/>
                                          </p:val>
                                        </p:tav>
                                      </p:tavLst>
                                    </p:anim>
                                    <p:animEffect transition="in" filter="wipe(right)">
                                      <p:cBhvr>
                                        <p:cTn id="36" dur="500"/>
                                        <p:tgtEl>
                                          <p:spTgt spid="50"/>
                                        </p:tgtEl>
                                      </p:cBhvr>
                                    </p:animEffect>
                                  </p:childTnLst>
                                </p:cTn>
                              </p:par>
                            </p:childTnLst>
                          </p:cTn>
                        </p:par>
                        <p:par>
                          <p:cTn id="37" fill="hold">
                            <p:stCondLst>
                              <p:cond delay="3000"/>
                            </p:stCondLst>
                            <p:childTnLst>
                              <p:par>
                                <p:cTn id="38" presetID="53" presetClass="entr" presetSubtype="16" fill="hold" nodeType="afterEffect">
                                  <p:stCondLst>
                                    <p:cond delay="0"/>
                                  </p:stCondLst>
                                  <p:childTnLst>
                                    <p:set>
                                      <p:cBhvr>
                                        <p:cTn id="39" dur="1" fill="hold">
                                          <p:stCondLst>
                                            <p:cond delay="0"/>
                                          </p:stCondLst>
                                        </p:cTn>
                                        <p:tgtEl>
                                          <p:spTgt spid="42"/>
                                        </p:tgtEl>
                                        <p:attrNameLst>
                                          <p:attrName>style.visibility</p:attrName>
                                        </p:attrNameLst>
                                      </p:cBhvr>
                                      <p:to>
                                        <p:strVal val="visible"/>
                                      </p:to>
                                    </p:set>
                                    <p:anim calcmode="lin" valueType="num">
                                      <p:cBhvr>
                                        <p:cTn id="40" dur="500" fill="hold"/>
                                        <p:tgtEl>
                                          <p:spTgt spid="42"/>
                                        </p:tgtEl>
                                        <p:attrNameLst>
                                          <p:attrName>ppt_w</p:attrName>
                                        </p:attrNameLst>
                                      </p:cBhvr>
                                      <p:tavLst>
                                        <p:tav tm="0">
                                          <p:val>
                                            <p:fltVal val="0"/>
                                          </p:val>
                                        </p:tav>
                                        <p:tav tm="100000">
                                          <p:val>
                                            <p:strVal val="#ppt_w"/>
                                          </p:val>
                                        </p:tav>
                                      </p:tavLst>
                                    </p:anim>
                                    <p:anim calcmode="lin" valueType="num">
                                      <p:cBhvr>
                                        <p:cTn id="41" dur="500" fill="hold"/>
                                        <p:tgtEl>
                                          <p:spTgt spid="42"/>
                                        </p:tgtEl>
                                        <p:attrNameLst>
                                          <p:attrName>ppt_h</p:attrName>
                                        </p:attrNameLst>
                                      </p:cBhvr>
                                      <p:tavLst>
                                        <p:tav tm="0">
                                          <p:val>
                                            <p:fltVal val="0"/>
                                          </p:val>
                                        </p:tav>
                                        <p:tav tm="100000">
                                          <p:val>
                                            <p:strVal val="#ppt_h"/>
                                          </p:val>
                                        </p:tav>
                                      </p:tavLst>
                                    </p:anim>
                                    <p:animEffect transition="in" filter="fade">
                                      <p:cBhvr>
                                        <p:cTn id="42" dur="500"/>
                                        <p:tgtEl>
                                          <p:spTgt spid="42"/>
                                        </p:tgtEl>
                                      </p:cBhvr>
                                    </p:animEffect>
                                  </p:childTnLst>
                                </p:cTn>
                              </p:par>
                            </p:childTnLst>
                          </p:cTn>
                        </p:par>
                        <p:par>
                          <p:cTn id="43" fill="hold">
                            <p:stCondLst>
                              <p:cond delay="3500"/>
                            </p:stCondLst>
                            <p:childTnLst>
                              <p:par>
                                <p:cTn id="44" presetID="12" presetClass="entr" presetSubtype="2" fill="hold" nodeType="afterEffect">
                                  <p:stCondLst>
                                    <p:cond delay="0"/>
                                  </p:stCondLst>
                                  <p:childTnLst>
                                    <p:set>
                                      <p:cBhvr>
                                        <p:cTn id="45" dur="1" fill="hold">
                                          <p:stCondLst>
                                            <p:cond delay="0"/>
                                          </p:stCondLst>
                                        </p:cTn>
                                        <p:tgtEl>
                                          <p:spTgt spid="53"/>
                                        </p:tgtEl>
                                        <p:attrNameLst>
                                          <p:attrName>style.visibility</p:attrName>
                                        </p:attrNameLst>
                                      </p:cBhvr>
                                      <p:to>
                                        <p:strVal val="visible"/>
                                      </p:to>
                                    </p:set>
                                    <p:anim calcmode="lin" valueType="num">
                                      <p:cBhvr additive="base">
                                        <p:cTn id="46" dur="500"/>
                                        <p:tgtEl>
                                          <p:spTgt spid="53"/>
                                        </p:tgtEl>
                                        <p:attrNameLst>
                                          <p:attrName>ppt_x</p:attrName>
                                        </p:attrNameLst>
                                      </p:cBhvr>
                                      <p:tavLst>
                                        <p:tav tm="0">
                                          <p:val>
                                            <p:strVal val="#ppt_x+#ppt_w*1.125000"/>
                                          </p:val>
                                        </p:tav>
                                        <p:tav tm="100000">
                                          <p:val>
                                            <p:strVal val="#ppt_x"/>
                                          </p:val>
                                        </p:tav>
                                      </p:tavLst>
                                    </p:anim>
                                    <p:animEffect transition="in" filter="wipe(left)">
                                      <p:cBhvr>
                                        <p:cTn id="4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426EE9A6-0B28-174C-8266-A4955B741CE3}"/>
              </a:ext>
            </a:extLst>
          </p:cNvPr>
          <p:cNvGrpSpPr/>
          <p:nvPr/>
        </p:nvGrpSpPr>
        <p:grpSpPr>
          <a:xfrm>
            <a:off x="3735986" y="2644179"/>
            <a:ext cx="4668267" cy="2625900"/>
            <a:chOff x="3687024" y="1665122"/>
            <a:chExt cx="4668267" cy="2625900"/>
          </a:xfrm>
        </p:grpSpPr>
        <p:pic>
          <p:nvPicPr>
            <p:cNvPr id="2" name="图片 1"/>
            <p:cNvPicPr>
              <a:picLocks noChangeAspect="1"/>
            </p:cNvPicPr>
            <p:nvPr/>
          </p:nvPicPr>
          <p:blipFill rotWithShape="1">
            <a:blip r:embed="rId3" cstate="screen">
              <a:extLst>
                <a:ext uri="{28A0092B-C50C-407E-A947-70E740481C1C}">
                  <a14:useLocalDpi xmlns:a14="http://schemas.microsoft.com/office/drawing/2010/main"/>
                </a:ext>
              </a:extLst>
            </a:blip>
            <a:srcRect l="18582" t="23277" r="21747" b="12102"/>
            <a:stretch/>
          </p:blipFill>
          <p:spPr>
            <a:xfrm>
              <a:off x="3687024" y="1665122"/>
              <a:ext cx="4668267" cy="2625900"/>
            </a:xfrm>
            <a:prstGeom prst="rect">
              <a:avLst/>
            </a:prstGeom>
          </p:spPr>
        </p:pic>
        <p:sp>
          <p:nvSpPr>
            <p:cNvPr id="3" name="文本框 2"/>
            <p:cNvSpPr txBox="1"/>
            <p:nvPr/>
          </p:nvSpPr>
          <p:spPr>
            <a:xfrm>
              <a:off x="5410016" y="3610467"/>
              <a:ext cx="1371968" cy="164838"/>
            </a:xfrm>
            <a:prstGeom prst="rect">
              <a:avLst/>
            </a:prstGeom>
            <a:noFill/>
          </p:spPr>
          <p:txBody>
            <a:bodyPr wrap="none" rtlCol="0">
              <a:prstTxWarp prst="textArchDown">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4800" dirty="0">
                  <a:solidFill>
                    <a:srgbClr val="3C3C3B"/>
                  </a:solidFill>
                  <a:cs typeface="+mn-ea"/>
                  <a:sym typeface="+mn-lt"/>
                </a:rPr>
                <a:t>感谢您的观看</a:t>
              </a:r>
              <a:endParaRPr kumimoji="0" lang="zh-CN" altLang="en-US" sz="4800" b="0" i="0" u="none" strike="noStrike" kern="1200" cap="none" spc="0" normalizeH="0" baseline="0" noProof="0" dirty="0">
                <a:ln>
                  <a:noFill/>
                </a:ln>
                <a:solidFill>
                  <a:srgbClr val="3C3C3B"/>
                </a:solidFill>
                <a:effectLst/>
                <a:uLnTx/>
                <a:uFillTx/>
                <a:cs typeface="+mn-ea"/>
                <a:sym typeface="+mn-lt"/>
              </a:endParaRPr>
            </a:p>
          </p:txBody>
        </p:sp>
      </p:grpSp>
      <p:pic>
        <p:nvPicPr>
          <p:cNvPr id="6" name="图片 5">
            <a:extLst>
              <a:ext uri="{FF2B5EF4-FFF2-40B4-BE49-F238E27FC236}">
                <a16:creationId xmlns:a16="http://schemas.microsoft.com/office/drawing/2014/main" id="{82C4B669-8865-1C44-94B3-C5F5FABE51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6473" y="1573703"/>
            <a:ext cx="1732823" cy="1696627"/>
          </a:xfrm>
          <a:prstGeom prst="rect">
            <a:avLst/>
          </a:prstGeom>
        </p:spPr>
      </p:pic>
      <p:pic>
        <p:nvPicPr>
          <p:cNvPr id="8" name="图片 7">
            <a:extLst>
              <a:ext uri="{FF2B5EF4-FFF2-40B4-BE49-F238E27FC236}">
                <a16:creationId xmlns:a16="http://schemas.microsoft.com/office/drawing/2014/main" id="{96067F3A-4F97-3E42-A515-AB851711F4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76473" y="4873083"/>
            <a:ext cx="1732824" cy="1696628"/>
          </a:xfrm>
          <a:prstGeom prst="rect">
            <a:avLst/>
          </a:prstGeom>
        </p:spPr>
      </p:pic>
      <p:pic>
        <p:nvPicPr>
          <p:cNvPr id="10" name="图片 9">
            <a:extLst>
              <a:ext uri="{FF2B5EF4-FFF2-40B4-BE49-F238E27FC236}">
                <a16:creationId xmlns:a16="http://schemas.microsoft.com/office/drawing/2014/main" id="{6ED6E796-CC47-2B4B-AEDC-4939FFDBE79E}"/>
              </a:ext>
            </a:extLst>
          </p:cNvPr>
          <p:cNvPicPr>
            <a:picLocks noChangeAspect="1"/>
          </p:cNvPicPr>
          <p:nvPr/>
        </p:nvPicPr>
        <p:blipFill rotWithShape="1">
          <a:blip r:embed="rId6">
            <a:extLst>
              <a:ext uri="{28A0092B-C50C-407E-A947-70E740481C1C}">
                <a14:useLocalDpi xmlns:a14="http://schemas.microsoft.com/office/drawing/2010/main" val="0"/>
              </a:ext>
            </a:extLst>
          </a:blip>
          <a:srcRect t="8251" b="25610"/>
          <a:stretch/>
        </p:blipFill>
        <p:spPr>
          <a:xfrm>
            <a:off x="140942" y="1573702"/>
            <a:ext cx="1912829" cy="1696628"/>
          </a:xfrm>
          <a:prstGeom prst="rect">
            <a:avLst/>
          </a:prstGeom>
        </p:spPr>
      </p:pic>
      <p:pic>
        <p:nvPicPr>
          <p:cNvPr id="7" name="图片 6">
            <a:extLst>
              <a:ext uri="{FF2B5EF4-FFF2-40B4-BE49-F238E27FC236}">
                <a16:creationId xmlns:a16="http://schemas.microsoft.com/office/drawing/2014/main" id="{722CEE5D-6C93-7948-84B4-AE580975021D}"/>
              </a:ext>
            </a:extLst>
          </p:cNvPr>
          <p:cNvPicPr>
            <a:picLocks noChangeAspect="1"/>
          </p:cNvPicPr>
          <p:nvPr/>
        </p:nvPicPr>
        <p:blipFill rotWithShape="1">
          <a:blip r:embed="rId7">
            <a:extLst>
              <a:ext uri="{28A0092B-C50C-407E-A947-70E740481C1C}">
                <a14:useLocalDpi xmlns:a14="http://schemas.microsoft.com/office/drawing/2010/main" val="0"/>
              </a:ext>
            </a:extLst>
          </a:blip>
          <a:srcRect l="-361" t="20755" r="361" b="12510"/>
          <a:stretch/>
        </p:blipFill>
        <p:spPr>
          <a:xfrm>
            <a:off x="282704" y="4778813"/>
            <a:ext cx="1767446" cy="1527719"/>
          </a:xfrm>
          <a:prstGeom prst="rect">
            <a:avLst/>
          </a:prstGeom>
        </p:spPr>
      </p:pic>
      <p:sp>
        <p:nvSpPr>
          <p:cNvPr id="9" name="文本框 8">
            <a:extLst>
              <a:ext uri="{FF2B5EF4-FFF2-40B4-BE49-F238E27FC236}">
                <a16:creationId xmlns:a16="http://schemas.microsoft.com/office/drawing/2014/main" id="{8A582489-4122-4646-9BCB-00C808F05F04}"/>
              </a:ext>
            </a:extLst>
          </p:cNvPr>
          <p:cNvSpPr txBox="1"/>
          <p:nvPr/>
        </p:nvSpPr>
        <p:spPr>
          <a:xfrm>
            <a:off x="424206" y="1027522"/>
            <a:ext cx="1423448" cy="369332"/>
          </a:xfrm>
          <a:prstGeom prst="rect">
            <a:avLst/>
          </a:prstGeom>
          <a:noFill/>
        </p:spPr>
        <p:txBody>
          <a:bodyPr wrap="square" rtlCol="0">
            <a:spAutoFit/>
          </a:bodyPr>
          <a:lstStyle/>
          <a:p>
            <a:r>
              <a:rPr kumimoji="1" lang="en-US" altLang="zh-CN" dirty="0"/>
              <a:t>QQ</a:t>
            </a:r>
            <a:r>
              <a:rPr kumimoji="1" lang="zh-CN" altLang="en-US" dirty="0"/>
              <a:t>讨论群</a:t>
            </a:r>
          </a:p>
        </p:txBody>
      </p:sp>
      <p:sp>
        <p:nvSpPr>
          <p:cNvPr id="12" name="文本框 11">
            <a:extLst>
              <a:ext uri="{FF2B5EF4-FFF2-40B4-BE49-F238E27FC236}">
                <a16:creationId xmlns:a16="http://schemas.microsoft.com/office/drawing/2014/main" id="{C970062D-2B3B-FF40-BF4C-D329D61798CE}"/>
              </a:ext>
            </a:extLst>
          </p:cNvPr>
          <p:cNvSpPr txBox="1"/>
          <p:nvPr/>
        </p:nvSpPr>
        <p:spPr>
          <a:xfrm>
            <a:off x="385632" y="4308545"/>
            <a:ext cx="1423448" cy="369332"/>
          </a:xfrm>
          <a:prstGeom prst="rect">
            <a:avLst/>
          </a:prstGeom>
          <a:noFill/>
        </p:spPr>
        <p:txBody>
          <a:bodyPr wrap="square" rtlCol="0">
            <a:spAutoFit/>
          </a:bodyPr>
          <a:lstStyle/>
          <a:p>
            <a:r>
              <a:rPr kumimoji="1" lang="zh-CN" altLang="en-US" dirty="0"/>
              <a:t>微信讨论群</a:t>
            </a:r>
          </a:p>
        </p:txBody>
      </p:sp>
      <p:sp>
        <p:nvSpPr>
          <p:cNvPr id="13" name="文本框 12">
            <a:extLst>
              <a:ext uri="{FF2B5EF4-FFF2-40B4-BE49-F238E27FC236}">
                <a16:creationId xmlns:a16="http://schemas.microsoft.com/office/drawing/2014/main" id="{7B81E220-A2F9-4444-9100-193C5B251F55}"/>
              </a:ext>
            </a:extLst>
          </p:cNvPr>
          <p:cNvSpPr txBox="1"/>
          <p:nvPr/>
        </p:nvSpPr>
        <p:spPr>
          <a:xfrm>
            <a:off x="10331160" y="1027522"/>
            <a:ext cx="1423448" cy="369332"/>
          </a:xfrm>
          <a:prstGeom prst="rect">
            <a:avLst/>
          </a:prstGeom>
          <a:noFill/>
        </p:spPr>
        <p:txBody>
          <a:bodyPr wrap="square" rtlCol="0">
            <a:spAutoFit/>
          </a:bodyPr>
          <a:lstStyle/>
          <a:p>
            <a:r>
              <a:rPr kumimoji="1" lang="zh-CN" altLang="en-US" dirty="0"/>
              <a:t>微信公众号</a:t>
            </a:r>
          </a:p>
        </p:txBody>
      </p:sp>
      <p:sp>
        <p:nvSpPr>
          <p:cNvPr id="14" name="文本框 13">
            <a:extLst>
              <a:ext uri="{FF2B5EF4-FFF2-40B4-BE49-F238E27FC236}">
                <a16:creationId xmlns:a16="http://schemas.microsoft.com/office/drawing/2014/main" id="{189D3ED8-0C6A-1C46-A8DB-1DA9D2D4CBC8}"/>
              </a:ext>
            </a:extLst>
          </p:cNvPr>
          <p:cNvSpPr txBox="1"/>
          <p:nvPr/>
        </p:nvSpPr>
        <p:spPr>
          <a:xfrm>
            <a:off x="10331160" y="4328373"/>
            <a:ext cx="1423448" cy="369332"/>
          </a:xfrm>
          <a:prstGeom prst="rect">
            <a:avLst/>
          </a:prstGeom>
          <a:noFill/>
        </p:spPr>
        <p:txBody>
          <a:bodyPr wrap="square" rtlCol="0">
            <a:spAutoFit/>
          </a:bodyPr>
          <a:lstStyle/>
          <a:p>
            <a:r>
              <a:rPr kumimoji="1" lang="zh-CN" altLang="en-US" dirty="0"/>
              <a:t>腾讯课堂</a:t>
            </a:r>
          </a:p>
        </p:txBody>
      </p:sp>
      <p:sp>
        <p:nvSpPr>
          <p:cNvPr id="16" name="文本框 15">
            <a:extLst>
              <a:ext uri="{FF2B5EF4-FFF2-40B4-BE49-F238E27FC236}">
                <a16:creationId xmlns:a16="http://schemas.microsoft.com/office/drawing/2014/main" id="{6C26F71B-70D9-6942-9FB5-879A3EDF353F}"/>
              </a:ext>
            </a:extLst>
          </p:cNvPr>
          <p:cNvSpPr txBox="1"/>
          <p:nvPr/>
        </p:nvSpPr>
        <p:spPr>
          <a:xfrm>
            <a:off x="5403423" y="1027522"/>
            <a:ext cx="1371968" cy="164838"/>
          </a:xfrm>
          <a:prstGeom prst="rect">
            <a:avLst/>
          </a:prstGeom>
          <a:noFill/>
        </p:spPr>
        <p:txBody>
          <a:bodyPr wrap="none" rtlCol="0">
            <a:prstTxWarp prst="textArchDown">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4800" dirty="0">
                <a:solidFill>
                  <a:srgbClr val="3C3C3B"/>
                </a:solidFill>
                <a:cs typeface="+mn-ea"/>
                <a:sym typeface="+mn-lt"/>
              </a:rPr>
              <a:t>云原生技术课堂</a:t>
            </a:r>
            <a:endParaRPr kumimoji="0" lang="zh-CN" altLang="en-US" sz="4800" b="0" i="0" u="none" strike="noStrike" kern="1200" cap="none" spc="0" normalizeH="0" baseline="0" noProof="0" dirty="0">
              <a:ln>
                <a:noFill/>
              </a:ln>
              <a:solidFill>
                <a:srgbClr val="3C3C3B"/>
              </a:solidFill>
              <a:effectLst/>
              <a:uLnTx/>
              <a:uFillTx/>
              <a:cs typeface="+mn-ea"/>
              <a:sym typeface="+mn-lt"/>
            </a:endParaRPr>
          </a:p>
        </p:txBody>
      </p:sp>
      <p:sp>
        <p:nvSpPr>
          <p:cNvPr id="15" name="Freeform 9">
            <a:extLst>
              <a:ext uri="{FF2B5EF4-FFF2-40B4-BE49-F238E27FC236}">
                <a16:creationId xmlns:a16="http://schemas.microsoft.com/office/drawing/2014/main" id="{F89A0611-06F7-B644-84F3-D88FDA4B2D18}"/>
              </a:ext>
            </a:extLst>
          </p:cNvPr>
          <p:cNvSpPr>
            <a:spLocks noEditPoints="1"/>
          </p:cNvSpPr>
          <p:nvPr/>
        </p:nvSpPr>
        <p:spPr bwMode="auto">
          <a:xfrm>
            <a:off x="141159" y="205367"/>
            <a:ext cx="615197" cy="521394"/>
          </a:xfrm>
          <a:custGeom>
            <a:avLst/>
            <a:gdLst>
              <a:gd name="T0" fmla="*/ 237 w 396"/>
              <a:gd name="T1" fmla="*/ 52 h 253"/>
              <a:gd name="T2" fmla="*/ 343 w 396"/>
              <a:gd name="T3" fmla="*/ 40 h 253"/>
              <a:gd name="T4" fmla="*/ 374 w 396"/>
              <a:gd name="T5" fmla="*/ 50 h 253"/>
              <a:gd name="T6" fmla="*/ 389 w 396"/>
              <a:gd name="T7" fmla="*/ 79 h 253"/>
              <a:gd name="T8" fmla="*/ 313 w 396"/>
              <a:gd name="T9" fmla="*/ 65 h 253"/>
              <a:gd name="T10" fmla="*/ 319 w 396"/>
              <a:gd name="T11" fmla="*/ 106 h 253"/>
              <a:gd name="T12" fmla="*/ 270 w 396"/>
              <a:gd name="T13" fmla="*/ 197 h 253"/>
              <a:gd name="T14" fmla="*/ 149 w 396"/>
              <a:gd name="T15" fmla="*/ 253 h 253"/>
              <a:gd name="T16" fmla="*/ 3 w 396"/>
              <a:gd name="T17" fmla="*/ 93 h 253"/>
              <a:gd name="T18" fmla="*/ 128 w 396"/>
              <a:gd name="T19" fmla="*/ 18 h 253"/>
              <a:gd name="T20" fmla="*/ 237 w 396"/>
              <a:gd name="T21" fmla="*/ 181 h 253"/>
              <a:gd name="T22" fmla="*/ 217 w 396"/>
              <a:gd name="T23" fmla="*/ 175 h 253"/>
              <a:gd name="T24" fmla="*/ 201 w 396"/>
              <a:gd name="T25" fmla="*/ 188 h 253"/>
              <a:gd name="T26" fmla="*/ 176 w 396"/>
              <a:gd name="T27" fmla="*/ 206 h 253"/>
              <a:gd name="T28" fmla="*/ 196 w 396"/>
              <a:gd name="T29" fmla="*/ 194 h 253"/>
              <a:gd name="T30" fmla="*/ 217 w 396"/>
              <a:gd name="T31" fmla="*/ 184 h 253"/>
              <a:gd name="T32" fmla="*/ 220 w 396"/>
              <a:gd name="T33" fmla="*/ 182 h 253"/>
              <a:gd name="T34" fmla="*/ 239 w 396"/>
              <a:gd name="T35" fmla="*/ 175 h 253"/>
              <a:gd name="T36" fmla="*/ 170 w 396"/>
              <a:gd name="T37" fmla="*/ 15 h 253"/>
              <a:gd name="T38" fmla="*/ 154 w 396"/>
              <a:gd name="T39" fmla="*/ 182 h 253"/>
              <a:gd name="T40" fmla="*/ 272 w 396"/>
              <a:gd name="T41" fmla="*/ 87 h 253"/>
              <a:gd name="T42" fmla="*/ 193 w 396"/>
              <a:gd name="T43" fmla="*/ 103 h 253"/>
              <a:gd name="T44" fmla="*/ 228 w 396"/>
              <a:gd name="T45" fmla="*/ 58 h 253"/>
              <a:gd name="T46" fmla="*/ 337 w 396"/>
              <a:gd name="T47" fmla="*/ 47 h 253"/>
              <a:gd name="T48" fmla="*/ 260 w 396"/>
              <a:gd name="T49" fmla="*/ 58 h 253"/>
              <a:gd name="T50" fmla="*/ 260 w 396"/>
              <a:gd name="T51" fmla="*/ 58 h 253"/>
              <a:gd name="T52" fmla="*/ 372 w 396"/>
              <a:gd name="T53" fmla="*/ 56 h 253"/>
              <a:gd name="T54" fmla="*/ 307 w 396"/>
              <a:gd name="T55" fmla="*/ 59 h 253"/>
              <a:gd name="T56" fmla="*/ 369 w 396"/>
              <a:gd name="T57" fmla="*/ 71 h 253"/>
              <a:gd name="T58" fmla="*/ 369 w 396"/>
              <a:gd name="T59" fmla="*/ 71 h 253"/>
              <a:gd name="T60" fmla="*/ 187 w 396"/>
              <a:gd name="T61" fmla="*/ 99 h 253"/>
              <a:gd name="T62" fmla="*/ 281 w 396"/>
              <a:gd name="T63" fmla="*/ 132 h 253"/>
              <a:gd name="T64" fmla="*/ 281 w 396"/>
              <a:gd name="T65" fmla="*/ 132 h 253"/>
              <a:gd name="T66" fmla="*/ 99 w 396"/>
              <a:gd name="T67" fmla="*/ 211 h 253"/>
              <a:gd name="T68" fmla="*/ 55 w 396"/>
              <a:gd name="T69" fmla="*/ 132 h 253"/>
              <a:gd name="T70" fmla="*/ 254 w 396"/>
              <a:gd name="T71" fmla="*/ 144 h 253"/>
              <a:gd name="T72" fmla="*/ 226 w 396"/>
              <a:gd name="T73" fmla="*/ 156 h 253"/>
              <a:gd name="T74" fmla="*/ 236 w 396"/>
              <a:gd name="T75" fmla="*/ 150 h 253"/>
              <a:gd name="T76" fmla="*/ 254 w 396"/>
              <a:gd name="T77" fmla="*/ 170 h 253"/>
              <a:gd name="T78" fmla="*/ 246 w 396"/>
              <a:gd name="T79" fmla="*/ 167 h 253"/>
              <a:gd name="T80" fmla="*/ 246 w 396"/>
              <a:gd name="T81" fmla="*/ 167 h 253"/>
              <a:gd name="T82" fmla="*/ 225 w 396"/>
              <a:gd name="T83" fmla="*/ 187 h 253"/>
              <a:gd name="T84" fmla="*/ 179 w 396"/>
              <a:gd name="T85" fmla="*/ 190 h 253"/>
              <a:gd name="T86" fmla="*/ 179 w 396"/>
              <a:gd name="T87" fmla="*/ 188 h 253"/>
              <a:gd name="T88" fmla="*/ 236 w 396"/>
              <a:gd name="T89" fmla="*/ 190 h 253"/>
              <a:gd name="T90" fmla="*/ 236 w 396"/>
              <a:gd name="T91" fmla="*/ 190 h 253"/>
              <a:gd name="T92" fmla="*/ 166 w 396"/>
              <a:gd name="T93" fmla="*/ 197 h 253"/>
              <a:gd name="T94" fmla="*/ 163 w 396"/>
              <a:gd name="T95" fmla="*/ 210 h 253"/>
              <a:gd name="T96" fmla="*/ 231 w 396"/>
              <a:gd name="T97" fmla="*/ 191 h 253"/>
              <a:gd name="T98" fmla="*/ 223 w 396"/>
              <a:gd name="T99" fmla="*/ 197 h 253"/>
              <a:gd name="T100" fmla="*/ 223 w 396"/>
              <a:gd name="T101" fmla="*/ 194 h 253"/>
              <a:gd name="T102" fmla="*/ 201 w 396"/>
              <a:gd name="T103" fmla="*/ 203 h 253"/>
              <a:gd name="T104" fmla="*/ 201 w 396"/>
              <a:gd name="T105" fmla="*/ 211 h 253"/>
              <a:gd name="T106" fmla="*/ 210 w 396"/>
              <a:gd name="T107" fmla="*/ 206 h 253"/>
              <a:gd name="T108" fmla="*/ 192 w 396"/>
              <a:gd name="T109" fmla="*/ 217 h 253"/>
              <a:gd name="T110" fmla="*/ 192 w 396"/>
              <a:gd name="T111" fmla="*/ 217 h 253"/>
              <a:gd name="T112" fmla="*/ 233 w 396"/>
              <a:gd name="T113" fmla="*/ 210 h 253"/>
              <a:gd name="T114" fmla="*/ 163 w 396"/>
              <a:gd name="T115" fmla="*/ 222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6" h="253">
                <a:moveTo>
                  <a:pt x="175" y="0"/>
                </a:moveTo>
                <a:cubicBezTo>
                  <a:pt x="180" y="0"/>
                  <a:pt x="177" y="7"/>
                  <a:pt x="179" y="9"/>
                </a:cubicBezTo>
                <a:cubicBezTo>
                  <a:pt x="200" y="22"/>
                  <a:pt x="217" y="38"/>
                  <a:pt x="237" y="52"/>
                </a:cubicBezTo>
                <a:cubicBezTo>
                  <a:pt x="250" y="53"/>
                  <a:pt x="261" y="48"/>
                  <a:pt x="273" y="49"/>
                </a:cubicBezTo>
                <a:cubicBezTo>
                  <a:pt x="284" y="49"/>
                  <a:pt x="295" y="53"/>
                  <a:pt x="305" y="52"/>
                </a:cubicBezTo>
                <a:cubicBezTo>
                  <a:pt x="319" y="50"/>
                  <a:pt x="330" y="41"/>
                  <a:pt x="343" y="40"/>
                </a:cubicBezTo>
                <a:cubicBezTo>
                  <a:pt x="356" y="38"/>
                  <a:pt x="374" y="38"/>
                  <a:pt x="386" y="40"/>
                </a:cubicBezTo>
                <a:cubicBezTo>
                  <a:pt x="390" y="40"/>
                  <a:pt x="395" y="40"/>
                  <a:pt x="396" y="44"/>
                </a:cubicBezTo>
                <a:cubicBezTo>
                  <a:pt x="396" y="53"/>
                  <a:pt x="379" y="46"/>
                  <a:pt x="374" y="50"/>
                </a:cubicBezTo>
                <a:cubicBezTo>
                  <a:pt x="375" y="56"/>
                  <a:pt x="389" y="51"/>
                  <a:pt x="389" y="59"/>
                </a:cubicBezTo>
                <a:cubicBezTo>
                  <a:pt x="385" y="64"/>
                  <a:pt x="373" y="62"/>
                  <a:pt x="364" y="62"/>
                </a:cubicBezTo>
                <a:cubicBezTo>
                  <a:pt x="366" y="74"/>
                  <a:pt x="390" y="64"/>
                  <a:pt x="389" y="79"/>
                </a:cubicBezTo>
                <a:cubicBezTo>
                  <a:pt x="381" y="85"/>
                  <a:pt x="366" y="76"/>
                  <a:pt x="355" y="74"/>
                </a:cubicBezTo>
                <a:cubicBezTo>
                  <a:pt x="359" y="82"/>
                  <a:pt x="380" y="81"/>
                  <a:pt x="377" y="91"/>
                </a:cubicBezTo>
                <a:cubicBezTo>
                  <a:pt x="352" y="91"/>
                  <a:pt x="329" y="78"/>
                  <a:pt x="313" y="65"/>
                </a:cubicBezTo>
                <a:cubicBezTo>
                  <a:pt x="295" y="65"/>
                  <a:pt x="281" y="68"/>
                  <a:pt x="263" y="67"/>
                </a:cubicBezTo>
                <a:cubicBezTo>
                  <a:pt x="268" y="77"/>
                  <a:pt x="279" y="84"/>
                  <a:pt x="289" y="90"/>
                </a:cubicBezTo>
                <a:cubicBezTo>
                  <a:pt x="298" y="96"/>
                  <a:pt x="309" y="101"/>
                  <a:pt x="319" y="106"/>
                </a:cubicBezTo>
                <a:cubicBezTo>
                  <a:pt x="320" y="113"/>
                  <a:pt x="323" y="121"/>
                  <a:pt x="320" y="126"/>
                </a:cubicBezTo>
                <a:cubicBezTo>
                  <a:pt x="303" y="130"/>
                  <a:pt x="291" y="139"/>
                  <a:pt x="275" y="144"/>
                </a:cubicBezTo>
                <a:cubicBezTo>
                  <a:pt x="273" y="161"/>
                  <a:pt x="273" y="181"/>
                  <a:pt x="270" y="197"/>
                </a:cubicBezTo>
                <a:cubicBezTo>
                  <a:pt x="245" y="215"/>
                  <a:pt x="211" y="222"/>
                  <a:pt x="187" y="241"/>
                </a:cubicBezTo>
                <a:cubicBezTo>
                  <a:pt x="177" y="241"/>
                  <a:pt x="172" y="247"/>
                  <a:pt x="166" y="250"/>
                </a:cubicBezTo>
                <a:cubicBezTo>
                  <a:pt x="156" y="249"/>
                  <a:pt x="155" y="250"/>
                  <a:pt x="149" y="253"/>
                </a:cubicBezTo>
                <a:cubicBezTo>
                  <a:pt x="105" y="234"/>
                  <a:pt x="74" y="201"/>
                  <a:pt x="41" y="170"/>
                </a:cubicBezTo>
                <a:cubicBezTo>
                  <a:pt x="44" y="157"/>
                  <a:pt x="38" y="136"/>
                  <a:pt x="43" y="121"/>
                </a:cubicBezTo>
                <a:cubicBezTo>
                  <a:pt x="30" y="111"/>
                  <a:pt x="19" y="100"/>
                  <a:pt x="3" y="93"/>
                </a:cubicBezTo>
                <a:cubicBezTo>
                  <a:pt x="0" y="87"/>
                  <a:pt x="3" y="80"/>
                  <a:pt x="5" y="74"/>
                </a:cubicBezTo>
                <a:cubicBezTo>
                  <a:pt x="20" y="71"/>
                  <a:pt x="34" y="63"/>
                  <a:pt x="47" y="56"/>
                </a:cubicBezTo>
                <a:cubicBezTo>
                  <a:pt x="74" y="43"/>
                  <a:pt x="99" y="31"/>
                  <a:pt x="128" y="18"/>
                </a:cubicBezTo>
                <a:cubicBezTo>
                  <a:pt x="143" y="11"/>
                  <a:pt x="157" y="5"/>
                  <a:pt x="175" y="0"/>
                </a:cubicBezTo>
                <a:close/>
                <a:moveTo>
                  <a:pt x="237" y="181"/>
                </a:moveTo>
                <a:cubicBezTo>
                  <a:pt x="237" y="181"/>
                  <a:pt x="237" y="181"/>
                  <a:pt x="237" y="181"/>
                </a:cubicBezTo>
                <a:cubicBezTo>
                  <a:pt x="246" y="179"/>
                  <a:pt x="235" y="174"/>
                  <a:pt x="242" y="169"/>
                </a:cubicBezTo>
                <a:cubicBezTo>
                  <a:pt x="234" y="170"/>
                  <a:pt x="238" y="175"/>
                  <a:pt x="231" y="170"/>
                </a:cubicBezTo>
                <a:cubicBezTo>
                  <a:pt x="228" y="174"/>
                  <a:pt x="223" y="178"/>
                  <a:pt x="217" y="175"/>
                </a:cubicBezTo>
                <a:cubicBezTo>
                  <a:pt x="216" y="177"/>
                  <a:pt x="217" y="181"/>
                  <a:pt x="214" y="182"/>
                </a:cubicBezTo>
                <a:cubicBezTo>
                  <a:pt x="213" y="176"/>
                  <a:pt x="208" y="187"/>
                  <a:pt x="202" y="182"/>
                </a:cubicBezTo>
                <a:cubicBezTo>
                  <a:pt x="202" y="184"/>
                  <a:pt x="200" y="185"/>
                  <a:pt x="201" y="188"/>
                </a:cubicBezTo>
                <a:cubicBezTo>
                  <a:pt x="195" y="188"/>
                  <a:pt x="191" y="191"/>
                  <a:pt x="187" y="196"/>
                </a:cubicBezTo>
                <a:cubicBezTo>
                  <a:pt x="185" y="190"/>
                  <a:pt x="180" y="203"/>
                  <a:pt x="181" y="193"/>
                </a:cubicBezTo>
                <a:cubicBezTo>
                  <a:pt x="172" y="194"/>
                  <a:pt x="180" y="201"/>
                  <a:pt x="176" y="206"/>
                </a:cubicBezTo>
                <a:cubicBezTo>
                  <a:pt x="183" y="206"/>
                  <a:pt x="188" y="200"/>
                  <a:pt x="189" y="197"/>
                </a:cubicBezTo>
                <a:cubicBezTo>
                  <a:pt x="189" y="199"/>
                  <a:pt x="190" y="200"/>
                  <a:pt x="192" y="200"/>
                </a:cubicBezTo>
                <a:cubicBezTo>
                  <a:pt x="193" y="198"/>
                  <a:pt x="193" y="195"/>
                  <a:pt x="196" y="194"/>
                </a:cubicBezTo>
                <a:cubicBezTo>
                  <a:pt x="196" y="196"/>
                  <a:pt x="196" y="197"/>
                  <a:pt x="196" y="199"/>
                </a:cubicBezTo>
                <a:cubicBezTo>
                  <a:pt x="201" y="198"/>
                  <a:pt x="199" y="198"/>
                  <a:pt x="204" y="199"/>
                </a:cubicBezTo>
                <a:cubicBezTo>
                  <a:pt x="205" y="191"/>
                  <a:pt x="208" y="184"/>
                  <a:pt x="217" y="184"/>
                </a:cubicBezTo>
                <a:cubicBezTo>
                  <a:pt x="214" y="191"/>
                  <a:pt x="219" y="198"/>
                  <a:pt x="214" y="205"/>
                </a:cubicBezTo>
                <a:cubicBezTo>
                  <a:pt x="219" y="205"/>
                  <a:pt x="222" y="203"/>
                  <a:pt x="222" y="199"/>
                </a:cubicBezTo>
                <a:cubicBezTo>
                  <a:pt x="215" y="197"/>
                  <a:pt x="226" y="188"/>
                  <a:pt x="220" y="182"/>
                </a:cubicBezTo>
                <a:cubicBezTo>
                  <a:pt x="225" y="181"/>
                  <a:pt x="226" y="176"/>
                  <a:pt x="231" y="176"/>
                </a:cubicBezTo>
                <a:cubicBezTo>
                  <a:pt x="232" y="180"/>
                  <a:pt x="228" y="179"/>
                  <a:pt x="229" y="184"/>
                </a:cubicBezTo>
                <a:cubicBezTo>
                  <a:pt x="239" y="184"/>
                  <a:pt x="228" y="172"/>
                  <a:pt x="239" y="175"/>
                </a:cubicBezTo>
                <a:cubicBezTo>
                  <a:pt x="239" y="177"/>
                  <a:pt x="237" y="178"/>
                  <a:pt x="237" y="181"/>
                </a:cubicBezTo>
                <a:close/>
                <a:moveTo>
                  <a:pt x="170" y="15"/>
                </a:moveTo>
                <a:cubicBezTo>
                  <a:pt x="170" y="15"/>
                  <a:pt x="170" y="15"/>
                  <a:pt x="170" y="15"/>
                </a:cubicBezTo>
                <a:cubicBezTo>
                  <a:pt x="121" y="39"/>
                  <a:pt x="65" y="56"/>
                  <a:pt x="22" y="85"/>
                </a:cubicBezTo>
                <a:cubicBezTo>
                  <a:pt x="53" y="111"/>
                  <a:pt x="89" y="134"/>
                  <a:pt x="120" y="158"/>
                </a:cubicBezTo>
                <a:cubicBezTo>
                  <a:pt x="131" y="166"/>
                  <a:pt x="145" y="171"/>
                  <a:pt x="154" y="182"/>
                </a:cubicBezTo>
                <a:cubicBezTo>
                  <a:pt x="188" y="162"/>
                  <a:pt x="228" y="143"/>
                  <a:pt x="264" y="128"/>
                </a:cubicBezTo>
                <a:cubicBezTo>
                  <a:pt x="277" y="122"/>
                  <a:pt x="293" y="120"/>
                  <a:pt x="302" y="109"/>
                </a:cubicBezTo>
                <a:cubicBezTo>
                  <a:pt x="294" y="102"/>
                  <a:pt x="283" y="95"/>
                  <a:pt x="272" y="87"/>
                </a:cubicBezTo>
                <a:cubicBezTo>
                  <a:pt x="263" y="80"/>
                  <a:pt x="249" y="66"/>
                  <a:pt x="240" y="65"/>
                </a:cubicBezTo>
                <a:cubicBezTo>
                  <a:pt x="221" y="63"/>
                  <a:pt x="211" y="85"/>
                  <a:pt x="192" y="90"/>
                </a:cubicBezTo>
                <a:cubicBezTo>
                  <a:pt x="190" y="97"/>
                  <a:pt x="197" y="97"/>
                  <a:pt x="193" y="103"/>
                </a:cubicBezTo>
                <a:cubicBezTo>
                  <a:pt x="180" y="116"/>
                  <a:pt x="144" y="98"/>
                  <a:pt x="167" y="84"/>
                </a:cubicBezTo>
                <a:cubicBezTo>
                  <a:pt x="172" y="83"/>
                  <a:pt x="173" y="88"/>
                  <a:pt x="176" y="85"/>
                </a:cubicBezTo>
                <a:cubicBezTo>
                  <a:pt x="191" y="74"/>
                  <a:pt x="209" y="65"/>
                  <a:pt x="228" y="58"/>
                </a:cubicBezTo>
                <a:cubicBezTo>
                  <a:pt x="212" y="41"/>
                  <a:pt x="191" y="28"/>
                  <a:pt x="170" y="15"/>
                </a:cubicBezTo>
                <a:close/>
                <a:moveTo>
                  <a:pt x="337" y="47"/>
                </a:moveTo>
                <a:cubicBezTo>
                  <a:pt x="337" y="47"/>
                  <a:pt x="337" y="47"/>
                  <a:pt x="337" y="47"/>
                </a:cubicBezTo>
                <a:cubicBezTo>
                  <a:pt x="346" y="47"/>
                  <a:pt x="354" y="47"/>
                  <a:pt x="360" y="44"/>
                </a:cubicBezTo>
                <a:cubicBezTo>
                  <a:pt x="352" y="41"/>
                  <a:pt x="345" y="43"/>
                  <a:pt x="337" y="47"/>
                </a:cubicBezTo>
                <a:close/>
                <a:moveTo>
                  <a:pt x="260" y="58"/>
                </a:moveTo>
                <a:cubicBezTo>
                  <a:pt x="260" y="58"/>
                  <a:pt x="260" y="58"/>
                  <a:pt x="260" y="58"/>
                </a:cubicBezTo>
                <a:cubicBezTo>
                  <a:pt x="264" y="58"/>
                  <a:pt x="266" y="57"/>
                  <a:pt x="267" y="55"/>
                </a:cubicBezTo>
                <a:cubicBezTo>
                  <a:pt x="265" y="55"/>
                  <a:pt x="258" y="53"/>
                  <a:pt x="260" y="58"/>
                </a:cubicBezTo>
                <a:close/>
                <a:moveTo>
                  <a:pt x="340" y="59"/>
                </a:moveTo>
                <a:cubicBezTo>
                  <a:pt x="340" y="59"/>
                  <a:pt x="340" y="59"/>
                  <a:pt x="340" y="59"/>
                </a:cubicBezTo>
                <a:cubicBezTo>
                  <a:pt x="351" y="60"/>
                  <a:pt x="365" y="62"/>
                  <a:pt x="372" y="56"/>
                </a:cubicBezTo>
                <a:cubicBezTo>
                  <a:pt x="364" y="54"/>
                  <a:pt x="345" y="52"/>
                  <a:pt x="340" y="59"/>
                </a:cubicBezTo>
                <a:close/>
                <a:moveTo>
                  <a:pt x="307" y="59"/>
                </a:moveTo>
                <a:cubicBezTo>
                  <a:pt x="307" y="59"/>
                  <a:pt x="307" y="59"/>
                  <a:pt x="307" y="59"/>
                </a:cubicBezTo>
                <a:cubicBezTo>
                  <a:pt x="305" y="58"/>
                  <a:pt x="303" y="57"/>
                  <a:pt x="299" y="58"/>
                </a:cubicBezTo>
                <a:cubicBezTo>
                  <a:pt x="297" y="62"/>
                  <a:pt x="307" y="62"/>
                  <a:pt x="307" y="59"/>
                </a:cubicBezTo>
                <a:close/>
                <a:moveTo>
                  <a:pt x="369" y="71"/>
                </a:moveTo>
                <a:cubicBezTo>
                  <a:pt x="369" y="71"/>
                  <a:pt x="369" y="71"/>
                  <a:pt x="369" y="71"/>
                </a:cubicBezTo>
                <a:cubicBezTo>
                  <a:pt x="359" y="69"/>
                  <a:pt x="352" y="63"/>
                  <a:pt x="337" y="64"/>
                </a:cubicBezTo>
                <a:cubicBezTo>
                  <a:pt x="343" y="70"/>
                  <a:pt x="360" y="73"/>
                  <a:pt x="369" y="71"/>
                </a:cubicBezTo>
                <a:close/>
                <a:moveTo>
                  <a:pt x="178" y="102"/>
                </a:moveTo>
                <a:cubicBezTo>
                  <a:pt x="178" y="102"/>
                  <a:pt x="178" y="102"/>
                  <a:pt x="178" y="102"/>
                </a:cubicBezTo>
                <a:cubicBezTo>
                  <a:pt x="182" y="102"/>
                  <a:pt x="187" y="103"/>
                  <a:pt x="187" y="99"/>
                </a:cubicBezTo>
                <a:cubicBezTo>
                  <a:pt x="186" y="98"/>
                  <a:pt x="185" y="97"/>
                  <a:pt x="185" y="96"/>
                </a:cubicBezTo>
                <a:cubicBezTo>
                  <a:pt x="181" y="96"/>
                  <a:pt x="177" y="96"/>
                  <a:pt x="178" y="102"/>
                </a:cubicBezTo>
                <a:close/>
                <a:moveTo>
                  <a:pt x="281" y="132"/>
                </a:moveTo>
                <a:cubicBezTo>
                  <a:pt x="281" y="132"/>
                  <a:pt x="281" y="132"/>
                  <a:pt x="281" y="132"/>
                </a:cubicBezTo>
                <a:cubicBezTo>
                  <a:pt x="284" y="132"/>
                  <a:pt x="286" y="131"/>
                  <a:pt x="287" y="129"/>
                </a:cubicBezTo>
                <a:cubicBezTo>
                  <a:pt x="284" y="129"/>
                  <a:pt x="281" y="129"/>
                  <a:pt x="281" y="132"/>
                </a:cubicBezTo>
                <a:close/>
                <a:moveTo>
                  <a:pt x="52" y="165"/>
                </a:moveTo>
                <a:cubicBezTo>
                  <a:pt x="52" y="165"/>
                  <a:pt x="52" y="165"/>
                  <a:pt x="52" y="165"/>
                </a:cubicBezTo>
                <a:cubicBezTo>
                  <a:pt x="68" y="181"/>
                  <a:pt x="83" y="198"/>
                  <a:pt x="99" y="211"/>
                </a:cubicBezTo>
                <a:cubicBezTo>
                  <a:pt x="114" y="224"/>
                  <a:pt x="132" y="231"/>
                  <a:pt x="149" y="243"/>
                </a:cubicBezTo>
                <a:cubicBezTo>
                  <a:pt x="154" y="231"/>
                  <a:pt x="150" y="216"/>
                  <a:pt x="151" y="200"/>
                </a:cubicBezTo>
                <a:cubicBezTo>
                  <a:pt x="115" y="181"/>
                  <a:pt x="88" y="154"/>
                  <a:pt x="55" y="132"/>
                </a:cubicBezTo>
                <a:cubicBezTo>
                  <a:pt x="51" y="140"/>
                  <a:pt x="52" y="154"/>
                  <a:pt x="52" y="165"/>
                </a:cubicBezTo>
                <a:close/>
                <a:moveTo>
                  <a:pt x="254" y="144"/>
                </a:moveTo>
                <a:cubicBezTo>
                  <a:pt x="254" y="144"/>
                  <a:pt x="254" y="144"/>
                  <a:pt x="254" y="144"/>
                </a:cubicBezTo>
                <a:cubicBezTo>
                  <a:pt x="264" y="142"/>
                  <a:pt x="272" y="137"/>
                  <a:pt x="280" y="132"/>
                </a:cubicBezTo>
                <a:cubicBezTo>
                  <a:pt x="269" y="135"/>
                  <a:pt x="258" y="136"/>
                  <a:pt x="254" y="144"/>
                </a:cubicBezTo>
                <a:close/>
                <a:moveTo>
                  <a:pt x="226" y="156"/>
                </a:moveTo>
                <a:cubicBezTo>
                  <a:pt x="226" y="156"/>
                  <a:pt x="226" y="156"/>
                  <a:pt x="226" y="156"/>
                </a:cubicBezTo>
                <a:cubicBezTo>
                  <a:pt x="231" y="154"/>
                  <a:pt x="232" y="158"/>
                  <a:pt x="236" y="155"/>
                </a:cubicBezTo>
                <a:cubicBezTo>
                  <a:pt x="236" y="153"/>
                  <a:pt x="236" y="152"/>
                  <a:pt x="236" y="150"/>
                </a:cubicBezTo>
                <a:cubicBezTo>
                  <a:pt x="231" y="151"/>
                  <a:pt x="228" y="153"/>
                  <a:pt x="226" y="156"/>
                </a:cubicBezTo>
                <a:close/>
                <a:moveTo>
                  <a:pt x="254" y="170"/>
                </a:moveTo>
                <a:cubicBezTo>
                  <a:pt x="254" y="170"/>
                  <a:pt x="254" y="170"/>
                  <a:pt x="254" y="170"/>
                </a:cubicBezTo>
                <a:cubicBezTo>
                  <a:pt x="254" y="167"/>
                  <a:pt x="258" y="161"/>
                  <a:pt x="254" y="159"/>
                </a:cubicBezTo>
                <a:cubicBezTo>
                  <a:pt x="252" y="161"/>
                  <a:pt x="251" y="169"/>
                  <a:pt x="254" y="170"/>
                </a:cubicBezTo>
                <a:close/>
                <a:moveTo>
                  <a:pt x="246" y="167"/>
                </a:moveTo>
                <a:cubicBezTo>
                  <a:pt x="246" y="167"/>
                  <a:pt x="246" y="167"/>
                  <a:pt x="246" y="167"/>
                </a:cubicBezTo>
                <a:cubicBezTo>
                  <a:pt x="246" y="167"/>
                  <a:pt x="246" y="168"/>
                  <a:pt x="246" y="169"/>
                </a:cubicBezTo>
                <a:cubicBezTo>
                  <a:pt x="238" y="173"/>
                  <a:pt x="251" y="168"/>
                  <a:pt x="246" y="167"/>
                </a:cubicBezTo>
                <a:close/>
                <a:moveTo>
                  <a:pt x="223" y="182"/>
                </a:moveTo>
                <a:cubicBezTo>
                  <a:pt x="223" y="182"/>
                  <a:pt x="223" y="182"/>
                  <a:pt x="223" y="182"/>
                </a:cubicBezTo>
                <a:cubicBezTo>
                  <a:pt x="224" y="184"/>
                  <a:pt x="223" y="186"/>
                  <a:pt x="225" y="187"/>
                </a:cubicBezTo>
                <a:cubicBezTo>
                  <a:pt x="225" y="185"/>
                  <a:pt x="230" y="181"/>
                  <a:pt x="226" y="181"/>
                </a:cubicBezTo>
                <a:cubicBezTo>
                  <a:pt x="226" y="182"/>
                  <a:pt x="225" y="182"/>
                  <a:pt x="223" y="182"/>
                </a:cubicBezTo>
                <a:close/>
                <a:moveTo>
                  <a:pt x="179" y="190"/>
                </a:moveTo>
                <a:cubicBezTo>
                  <a:pt x="179" y="190"/>
                  <a:pt x="179" y="190"/>
                  <a:pt x="179" y="190"/>
                </a:cubicBezTo>
                <a:cubicBezTo>
                  <a:pt x="182" y="188"/>
                  <a:pt x="180" y="182"/>
                  <a:pt x="178" y="187"/>
                </a:cubicBezTo>
                <a:cubicBezTo>
                  <a:pt x="179" y="187"/>
                  <a:pt x="180" y="187"/>
                  <a:pt x="179" y="188"/>
                </a:cubicBezTo>
                <a:cubicBezTo>
                  <a:pt x="179" y="188"/>
                  <a:pt x="178" y="189"/>
                  <a:pt x="179" y="190"/>
                </a:cubicBezTo>
                <a:close/>
                <a:moveTo>
                  <a:pt x="236" y="190"/>
                </a:moveTo>
                <a:cubicBezTo>
                  <a:pt x="236" y="190"/>
                  <a:pt x="236" y="190"/>
                  <a:pt x="236" y="190"/>
                </a:cubicBezTo>
                <a:cubicBezTo>
                  <a:pt x="235" y="193"/>
                  <a:pt x="236" y="195"/>
                  <a:pt x="239" y="196"/>
                </a:cubicBezTo>
                <a:cubicBezTo>
                  <a:pt x="240" y="193"/>
                  <a:pt x="244" y="193"/>
                  <a:pt x="243" y="188"/>
                </a:cubicBezTo>
                <a:cubicBezTo>
                  <a:pt x="240" y="188"/>
                  <a:pt x="237" y="188"/>
                  <a:pt x="236" y="190"/>
                </a:cubicBezTo>
                <a:close/>
                <a:moveTo>
                  <a:pt x="163" y="210"/>
                </a:moveTo>
                <a:cubicBezTo>
                  <a:pt x="163" y="210"/>
                  <a:pt x="163" y="210"/>
                  <a:pt x="163" y="210"/>
                </a:cubicBezTo>
                <a:cubicBezTo>
                  <a:pt x="168" y="207"/>
                  <a:pt x="162" y="201"/>
                  <a:pt x="166" y="197"/>
                </a:cubicBezTo>
                <a:cubicBezTo>
                  <a:pt x="168" y="197"/>
                  <a:pt x="167" y="202"/>
                  <a:pt x="169" y="202"/>
                </a:cubicBezTo>
                <a:cubicBezTo>
                  <a:pt x="169" y="198"/>
                  <a:pt x="169" y="195"/>
                  <a:pt x="169" y="191"/>
                </a:cubicBezTo>
                <a:cubicBezTo>
                  <a:pt x="159" y="189"/>
                  <a:pt x="160" y="204"/>
                  <a:pt x="163" y="210"/>
                </a:cubicBezTo>
                <a:close/>
                <a:moveTo>
                  <a:pt x="229" y="197"/>
                </a:moveTo>
                <a:cubicBezTo>
                  <a:pt x="229" y="197"/>
                  <a:pt x="229" y="197"/>
                  <a:pt x="229" y="197"/>
                </a:cubicBezTo>
                <a:cubicBezTo>
                  <a:pt x="235" y="199"/>
                  <a:pt x="235" y="192"/>
                  <a:pt x="231" y="191"/>
                </a:cubicBezTo>
                <a:cubicBezTo>
                  <a:pt x="231" y="193"/>
                  <a:pt x="229" y="194"/>
                  <a:pt x="229" y="197"/>
                </a:cubicBezTo>
                <a:close/>
                <a:moveTo>
                  <a:pt x="223" y="197"/>
                </a:moveTo>
                <a:cubicBezTo>
                  <a:pt x="223" y="197"/>
                  <a:pt x="223" y="197"/>
                  <a:pt x="223" y="197"/>
                </a:cubicBezTo>
                <a:cubicBezTo>
                  <a:pt x="225" y="197"/>
                  <a:pt x="226" y="197"/>
                  <a:pt x="228" y="197"/>
                </a:cubicBezTo>
                <a:cubicBezTo>
                  <a:pt x="228" y="196"/>
                  <a:pt x="228" y="195"/>
                  <a:pt x="228" y="194"/>
                </a:cubicBezTo>
                <a:cubicBezTo>
                  <a:pt x="226" y="194"/>
                  <a:pt x="225" y="194"/>
                  <a:pt x="223" y="194"/>
                </a:cubicBezTo>
                <a:cubicBezTo>
                  <a:pt x="223" y="195"/>
                  <a:pt x="223" y="196"/>
                  <a:pt x="223" y="197"/>
                </a:cubicBezTo>
                <a:close/>
                <a:moveTo>
                  <a:pt x="201" y="203"/>
                </a:moveTo>
                <a:cubicBezTo>
                  <a:pt x="201" y="203"/>
                  <a:pt x="201" y="203"/>
                  <a:pt x="201" y="203"/>
                </a:cubicBezTo>
                <a:cubicBezTo>
                  <a:pt x="203" y="204"/>
                  <a:pt x="205" y="202"/>
                  <a:pt x="205" y="200"/>
                </a:cubicBezTo>
                <a:cubicBezTo>
                  <a:pt x="203" y="201"/>
                  <a:pt x="200" y="200"/>
                  <a:pt x="201" y="203"/>
                </a:cubicBezTo>
                <a:close/>
                <a:moveTo>
                  <a:pt x="201" y="211"/>
                </a:moveTo>
                <a:cubicBezTo>
                  <a:pt x="201" y="211"/>
                  <a:pt x="201" y="211"/>
                  <a:pt x="201" y="211"/>
                </a:cubicBezTo>
                <a:cubicBezTo>
                  <a:pt x="209" y="213"/>
                  <a:pt x="205" y="206"/>
                  <a:pt x="207" y="205"/>
                </a:cubicBezTo>
                <a:cubicBezTo>
                  <a:pt x="209" y="205"/>
                  <a:pt x="208" y="209"/>
                  <a:pt x="210" y="206"/>
                </a:cubicBezTo>
                <a:cubicBezTo>
                  <a:pt x="209" y="201"/>
                  <a:pt x="199" y="205"/>
                  <a:pt x="201" y="211"/>
                </a:cubicBezTo>
                <a:close/>
                <a:moveTo>
                  <a:pt x="192" y="217"/>
                </a:moveTo>
                <a:cubicBezTo>
                  <a:pt x="192" y="217"/>
                  <a:pt x="192" y="217"/>
                  <a:pt x="192" y="217"/>
                </a:cubicBezTo>
                <a:cubicBezTo>
                  <a:pt x="191" y="212"/>
                  <a:pt x="199" y="216"/>
                  <a:pt x="199" y="211"/>
                </a:cubicBezTo>
                <a:cubicBezTo>
                  <a:pt x="197" y="211"/>
                  <a:pt x="198" y="208"/>
                  <a:pt x="196" y="208"/>
                </a:cubicBezTo>
                <a:cubicBezTo>
                  <a:pt x="197" y="213"/>
                  <a:pt x="186" y="213"/>
                  <a:pt x="192" y="217"/>
                </a:cubicBezTo>
                <a:close/>
                <a:moveTo>
                  <a:pt x="220" y="217"/>
                </a:moveTo>
                <a:cubicBezTo>
                  <a:pt x="220" y="217"/>
                  <a:pt x="220" y="217"/>
                  <a:pt x="220" y="217"/>
                </a:cubicBezTo>
                <a:cubicBezTo>
                  <a:pt x="226" y="216"/>
                  <a:pt x="230" y="213"/>
                  <a:pt x="233" y="210"/>
                </a:cubicBezTo>
                <a:cubicBezTo>
                  <a:pt x="226" y="210"/>
                  <a:pt x="223" y="213"/>
                  <a:pt x="220" y="217"/>
                </a:cubicBezTo>
                <a:close/>
                <a:moveTo>
                  <a:pt x="163" y="222"/>
                </a:moveTo>
                <a:cubicBezTo>
                  <a:pt x="163" y="222"/>
                  <a:pt x="163" y="222"/>
                  <a:pt x="163" y="222"/>
                </a:cubicBezTo>
                <a:cubicBezTo>
                  <a:pt x="164" y="221"/>
                  <a:pt x="167" y="211"/>
                  <a:pt x="161" y="213"/>
                </a:cubicBezTo>
                <a:cubicBezTo>
                  <a:pt x="163" y="218"/>
                  <a:pt x="157" y="220"/>
                  <a:pt x="163" y="222"/>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7" name="文本框 16">
            <a:extLst>
              <a:ext uri="{FF2B5EF4-FFF2-40B4-BE49-F238E27FC236}">
                <a16:creationId xmlns:a16="http://schemas.microsoft.com/office/drawing/2014/main" id="{9A2A4F1B-7465-A64C-983D-22C39722CEC2}"/>
              </a:ext>
            </a:extLst>
          </p:cNvPr>
          <p:cNvSpPr txBox="1"/>
          <p:nvPr/>
        </p:nvSpPr>
        <p:spPr>
          <a:xfrm>
            <a:off x="756355" y="281398"/>
            <a:ext cx="2343945" cy="369332"/>
          </a:xfrm>
          <a:prstGeom prst="rect">
            <a:avLst/>
          </a:prstGeom>
          <a:noFill/>
        </p:spPr>
        <p:txBody>
          <a:bodyPr wrap="square" rtlCol="0">
            <a:spAutoFit/>
          </a:bodyPr>
          <a:lstStyle/>
          <a:p>
            <a:r>
              <a:rPr kumimoji="1" lang="en-US" altLang="zh-CN" dirty="0">
                <a:solidFill>
                  <a:srgbClr val="20558B"/>
                </a:solidFill>
              </a:rPr>
              <a:t>Kubernetes</a:t>
            </a:r>
            <a:r>
              <a:rPr kumimoji="1" lang="zh-CN" altLang="en-US" dirty="0">
                <a:solidFill>
                  <a:srgbClr val="20558B"/>
                </a:solidFill>
              </a:rPr>
              <a:t>基础架构</a:t>
            </a:r>
          </a:p>
        </p:txBody>
      </p:sp>
      <p:grpSp>
        <p:nvGrpSpPr>
          <p:cNvPr id="18" name="组合 17">
            <a:extLst>
              <a:ext uri="{FF2B5EF4-FFF2-40B4-BE49-F238E27FC236}">
                <a16:creationId xmlns:a16="http://schemas.microsoft.com/office/drawing/2014/main" id="{25474F30-1EB0-9041-AC99-9B156F08EB6B}"/>
              </a:ext>
            </a:extLst>
          </p:cNvPr>
          <p:cNvGrpSpPr/>
          <p:nvPr/>
        </p:nvGrpSpPr>
        <p:grpSpPr>
          <a:xfrm>
            <a:off x="9395547" y="0"/>
            <a:ext cx="2796453" cy="760085"/>
            <a:chOff x="2177143" y="2131786"/>
            <a:chExt cx="6857262" cy="2541814"/>
          </a:xfrm>
        </p:grpSpPr>
        <p:grpSp>
          <p:nvGrpSpPr>
            <p:cNvPr id="19" name="组合 18">
              <a:extLst>
                <a:ext uri="{FF2B5EF4-FFF2-40B4-BE49-F238E27FC236}">
                  <a16:creationId xmlns:a16="http://schemas.microsoft.com/office/drawing/2014/main" id="{F16BF8D5-133C-6C4D-9642-A3EB054E2C49}"/>
                </a:ext>
              </a:extLst>
            </p:cNvPr>
            <p:cNvGrpSpPr/>
            <p:nvPr/>
          </p:nvGrpSpPr>
          <p:grpSpPr>
            <a:xfrm>
              <a:off x="2177143" y="2989942"/>
              <a:ext cx="5747657" cy="1494972"/>
              <a:chOff x="1973943" y="3077029"/>
              <a:chExt cx="7213600" cy="1212396"/>
            </a:xfrm>
          </p:grpSpPr>
          <p:sp>
            <p:nvSpPr>
              <p:cNvPr id="22" name="任意多边形 1">
                <a:extLst>
                  <a:ext uri="{FF2B5EF4-FFF2-40B4-BE49-F238E27FC236}">
                    <a16:creationId xmlns:a16="http://schemas.microsoft.com/office/drawing/2014/main" id="{3536CACF-18AE-9042-A996-10B02E600243}"/>
                  </a:ext>
                </a:extLst>
              </p:cNvPr>
              <p:cNvSpPr/>
              <p:nvPr/>
            </p:nvSpPr>
            <p:spPr>
              <a:xfrm>
                <a:off x="1973943" y="3077029"/>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3" name="任意多边形 2">
                <a:extLst>
                  <a:ext uri="{FF2B5EF4-FFF2-40B4-BE49-F238E27FC236}">
                    <a16:creationId xmlns:a16="http://schemas.microsoft.com/office/drawing/2014/main" id="{26AAE452-DB64-004A-9FF0-FAC50F9468AB}"/>
                  </a:ext>
                </a:extLst>
              </p:cNvPr>
              <p:cNvSpPr/>
              <p:nvPr/>
            </p:nvSpPr>
            <p:spPr>
              <a:xfrm>
                <a:off x="1973943" y="3149601"/>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任意多边形 3">
                <a:extLst>
                  <a:ext uri="{FF2B5EF4-FFF2-40B4-BE49-F238E27FC236}">
                    <a16:creationId xmlns:a16="http://schemas.microsoft.com/office/drawing/2014/main" id="{D9268E04-AB25-2146-814E-0EA549AB3459}"/>
                  </a:ext>
                </a:extLst>
              </p:cNvPr>
              <p:cNvSpPr/>
              <p:nvPr/>
            </p:nvSpPr>
            <p:spPr>
              <a:xfrm>
                <a:off x="1973943" y="4115253"/>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5" name="任意多边形 4">
                <a:extLst>
                  <a:ext uri="{FF2B5EF4-FFF2-40B4-BE49-F238E27FC236}">
                    <a16:creationId xmlns:a16="http://schemas.microsoft.com/office/drawing/2014/main" id="{7C5AFD46-A3DE-274D-9E8F-7EA6D51BA180}"/>
                  </a:ext>
                </a:extLst>
              </p:cNvPr>
              <p:cNvSpPr/>
              <p:nvPr/>
            </p:nvSpPr>
            <p:spPr>
              <a:xfrm>
                <a:off x="1973943" y="4187825"/>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20" name="矩形 19">
              <a:extLst>
                <a:ext uri="{FF2B5EF4-FFF2-40B4-BE49-F238E27FC236}">
                  <a16:creationId xmlns:a16="http://schemas.microsoft.com/office/drawing/2014/main" id="{3EB7FC68-3ED4-FC49-B07F-9D44AA8DD55D}"/>
                </a:ext>
              </a:extLst>
            </p:cNvPr>
            <p:cNvSpPr/>
            <p:nvPr/>
          </p:nvSpPr>
          <p:spPr>
            <a:xfrm>
              <a:off x="2724331" y="3052582"/>
              <a:ext cx="5200469" cy="1324719"/>
            </a:xfrm>
            <a:prstGeom prst="rect">
              <a:avLst/>
            </a:prstGeom>
          </p:spPr>
          <p:txBody>
            <a:bodyPr wrap="square">
              <a:spAutoFit/>
              <a:scene3d>
                <a:camera prst="orthographicFront"/>
                <a:lightRig rig="threePt" dir="t"/>
              </a:scene3d>
              <a:sp3d contourW="12700"/>
            </a:bodyPr>
            <a:lstStyle/>
            <a:p>
              <a:pPr>
                <a:lnSpc>
                  <a:spcPct val="120000"/>
                </a:lnSpc>
              </a:pPr>
              <a:r>
                <a:rPr kumimoji="1" lang="zh-CN" altLang="en-US" dirty="0">
                  <a:solidFill>
                    <a:srgbClr val="20558B"/>
                  </a:solidFill>
                  <a:sym typeface="+mn-lt"/>
                </a:rPr>
                <a:t>云原生技术课堂</a:t>
              </a:r>
            </a:p>
          </p:txBody>
        </p:sp>
        <p:sp>
          <p:nvSpPr>
            <p:cNvPr id="21" name="Freeform 9">
              <a:extLst>
                <a:ext uri="{FF2B5EF4-FFF2-40B4-BE49-F238E27FC236}">
                  <a16:creationId xmlns:a16="http://schemas.microsoft.com/office/drawing/2014/main" id="{BA62D687-5323-484F-8218-1768157EE07A}"/>
                </a:ext>
              </a:extLst>
            </p:cNvPr>
            <p:cNvSpPr>
              <a:spLocks noEditPoints="1"/>
            </p:cNvSpPr>
            <p:nvPr/>
          </p:nvSpPr>
          <p:spPr bwMode="auto">
            <a:xfrm>
              <a:off x="7678058" y="2131786"/>
              <a:ext cx="1356347" cy="2541814"/>
            </a:xfrm>
            <a:custGeom>
              <a:avLst/>
              <a:gdLst>
                <a:gd name="T0" fmla="*/ 50 w 235"/>
                <a:gd name="T1" fmla="*/ 99 h 443"/>
                <a:gd name="T2" fmla="*/ 84 w 235"/>
                <a:gd name="T3" fmla="*/ 105 h 443"/>
                <a:gd name="T4" fmla="*/ 141 w 235"/>
                <a:gd name="T5" fmla="*/ 103 h 443"/>
                <a:gd name="T6" fmla="*/ 131 w 235"/>
                <a:gd name="T7" fmla="*/ 230 h 443"/>
                <a:gd name="T8" fmla="*/ 165 w 235"/>
                <a:gd name="T9" fmla="*/ 107 h 443"/>
                <a:gd name="T10" fmla="*/ 191 w 235"/>
                <a:gd name="T11" fmla="*/ 167 h 443"/>
                <a:gd name="T12" fmla="*/ 215 w 235"/>
                <a:gd name="T13" fmla="*/ 244 h 443"/>
                <a:gd name="T14" fmla="*/ 46 w 235"/>
                <a:gd name="T15" fmla="*/ 427 h 443"/>
                <a:gd name="T16" fmla="*/ 0 w 235"/>
                <a:gd name="T17" fmla="*/ 230 h 443"/>
                <a:gd name="T18" fmla="*/ 8 w 235"/>
                <a:gd name="T19" fmla="*/ 83 h 443"/>
                <a:gd name="T20" fmla="*/ 38 w 235"/>
                <a:gd name="T21" fmla="*/ 39 h 443"/>
                <a:gd name="T22" fmla="*/ 38 w 235"/>
                <a:gd name="T23" fmla="*/ 39 h 443"/>
                <a:gd name="T24" fmla="*/ 42 w 235"/>
                <a:gd name="T25" fmla="*/ 47 h 443"/>
                <a:gd name="T26" fmla="*/ 26 w 235"/>
                <a:gd name="T27" fmla="*/ 89 h 443"/>
                <a:gd name="T28" fmla="*/ 99 w 235"/>
                <a:gd name="T29" fmla="*/ 99 h 443"/>
                <a:gd name="T30" fmla="*/ 111 w 235"/>
                <a:gd name="T31" fmla="*/ 69 h 443"/>
                <a:gd name="T32" fmla="*/ 175 w 235"/>
                <a:gd name="T33" fmla="*/ 113 h 443"/>
                <a:gd name="T34" fmla="*/ 175 w 235"/>
                <a:gd name="T35" fmla="*/ 113 h 443"/>
                <a:gd name="T36" fmla="*/ 42 w 235"/>
                <a:gd name="T37" fmla="*/ 95 h 443"/>
                <a:gd name="T38" fmla="*/ 44 w 235"/>
                <a:gd name="T39" fmla="*/ 153 h 443"/>
                <a:gd name="T40" fmla="*/ 44 w 235"/>
                <a:gd name="T41" fmla="*/ 153 h 443"/>
                <a:gd name="T42" fmla="*/ 101 w 235"/>
                <a:gd name="T43" fmla="*/ 109 h 443"/>
                <a:gd name="T44" fmla="*/ 185 w 235"/>
                <a:gd name="T45" fmla="*/ 133 h 443"/>
                <a:gd name="T46" fmla="*/ 187 w 235"/>
                <a:gd name="T47" fmla="*/ 145 h 443"/>
                <a:gd name="T48" fmla="*/ 187 w 235"/>
                <a:gd name="T49" fmla="*/ 145 h 443"/>
                <a:gd name="T50" fmla="*/ 171 w 235"/>
                <a:gd name="T51" fmla="*/ 163 h 443"/>
                <a:gd name="T52" fmla="*/ 105 w 235"/>
                <a:gd name="T53" fmla="*/ 194 h 443"/>
                <a:gd name="T54" fmla="*/ 159 w 235"/>
                <a:gd name="T55" fmla="*/ 188 h 443"/>
                <a:gd name="T56" fmla="*/ 159 w 235"/>
                <a:gd name="T57" fmla="*/ 188 h 443"/>
                <a:gd name="T58" fmla="*/ 50 w 235"/>
                <a:gd name="T59" fmla="*/ 178 h 443"/>
                <a:gd name="T60" fmla="*/ 153 w 235"/>
                <a:gd name="T61" fmla="*/ 206 h 443"/>
                <a:gd name="T62" fmla="*/ 58 w 235"/>
                <a:gd name="T63" fmla="*/ 200 h 443"/>
                <a:gd name="T64" fmla="*/ 58 w 235"/>
                <a:gd name="T65" fmla="*/ 200 h 443"/>
                <a:gd name="T66" fmla="*/ 46 w 235"/>
                <a:gd name="T67" fmla="*/ 226 h 443"/>
                <a:gd name="T68" fmla="*/ 103 w 235"/>
                <a:gd name="T69" fmla="*/ 230 h 443"/>
                <a:gd name="T70" fmla="*/ 115 w 235"/>
                <a:gd name="T71" fmla="*/ 228 h 443"/>
                <a:gd name="T72" fmla="*/ 119 w 235"/>
                <a:gd name="T73" fmla="*/ 220 h 443"/>
                <a:gd name="T74" fmla="*/ 167 w 235"/>
                <a:gd name="T75" fmla="*/ 224 h 443"/>
                <a:gd name="T76" fmla="*/ 167 w 235"/>
                <a:gd name="T77" fmla="*/ 224 h 443"/>
                <a:gd name="T78" fmla="*/ 143 w 235"/>
                <a:gd name="T79" fmla="*/ 226 h 443"/>
                <a:gd name="T80" fmla="*/ 84 w 235"/>
                <a:gd name="T81" fmla="*/ 234 h 443"/>
                <a:gd name="T82" fmla="*/ 20 w 235"/>
                <a:gd name="T83" fmla="*/ 244 h 443"/>
                <a:gd name="T84" fmla="*/ 207 w 235"/>
                <a:gd name="T85" fmla="*/ 2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5" h="443">
                  <a:moveTo>
                    <a:pt x="14" y="0"/>
                  </a:moveTo>
                  <a:cubicBezTo>
                    <a:pt x="15" y="0"/>
                    <a:pt x="17" y="0"/>
                    <a:pt x="18" y="0"/>
                  </a:cubicBezTo>
                  <a:cubicBezTo>
                    <a:pt x="40" y="22"/>
                    <a:pt x="81" y="61"/>
                    <a:pt x="50" y="99"/>
                  </a:cubicBezTo>
                  <a:cubicBezTo>
                    <a:pt x="60" y="125"/>
                    <a:pt x="69" y="153"/>
                    <a:pt x="78" y="188"/>
                  </a:cubicBezTo>
                  <a:cubicBezTo>
                    <a:pt x="81" y="197"/>
                    <a:pt x="82" y="218"/>
                    <a:pt x="99" y="214"/>
                  </a:cubicBezTo>
                  <a:cubicBezTo>
                    <a:pt x="96" y="183"/>
                    <a:pt x="92" y="137"/>
                    <a:pt x="84" y="105"/>
                  </a:cubicBezTo>
                  <a:cubicBezTo>
                    <a:pt x="96" y="88"/>
                    <a:pt x="101" y="64"/>
                    <a:pt x="113" y="47"/>
                  </a:cubicBezTo>
                  <a:cubicBezTo>
                    <a:pt x="122" y="52"/>
                    <a:pt x="121" y="66"/>
                    <a:pt x="125" y="77"/>
                  </a:cubicBezTo>
                  <a:cubicBezTo>
                    <a:pt x="128" y="87"/>
                    <a:pt x="131" y="99"/>
                    <a:pt x="141" y="103"/>
                  </a:cubicBezTo>
                  <a:cubicBezTo>
                    <a:pt x="128" y="118"/>
                    <a:pt x="126" y="172"/>
                    <a:pt x="127" y="204"/>
                  </a:cubicBezTo>
                  <a:cubicBezTo>
                    <a:pt x="127" y="210"/>
                    <a:pt x="132" y="212"/>
                    <a:pt x="133" y="218"/>
                  </a:cubicBezTo>
                  <a:cubicBezTo>
                    <a:pt x="133" y="216"/>
                    <a:pt x="124" y="227"/>
                    <a:pt x="131" y="230"/>
                  </a:cubicBezTo>
                  <a:cubicBezTo>
                    <a:pt x="138" y="230"/>
                    <a:pt x="138" y="219"/>
                    <a:pt x="135" y="216"/>
                  </a:cubicBezTo>
                  <a:cubicBezTo>
                    <a:pt x="148" y="204"/>
                    <a:pt x="145" y="182"/>
                    <a:pt x="151" y="163"/>
                  </a:cubicBezTo>
                  <a:cubicBezTo>
                    <a:pt x="156" y="145"/>
                    <a:pt x="169" y="131"/>
                    <a:pt x="165" y="107"/>
                  </a:cubicBezTo>
                  <a:cubicBezTo>
                    <a:pt x="181" y="96"/>
                    <a:pt x="192" y="79"/>
                    <a:pt x="203" y="63"/>
                  </a:cubicBezTo>
                  <a:cubicBezTo>
                    <a:pt x="215" y="65"/>
                    <a:pt x="209" y="78"/>
                    <a:pt x="209" y="87"/>
                  </a:cubicBezTo>
                  <a:cubicBezTo>
                    <a:pt x="210" y="124"/>
                    <a:pt x="202" y="140"/>
                    <a:pt x="191" y="167"/>
                  </a:cubicBezTo>
                  <a:cubicBezTo>
                    <a:pt x="184" y="184"/>
                    <a:pt x="178" y="200"/>
                    <a:pt x="173" y="214"/>
                  </a:cubicBezTo>
                  <a:cubicBezTo>
                    <a:pt x="188" y="223"/>
                    <a:pt x="219" y="214"/>
                    <a:pt x="235" y="222"/>
                  </a:cubicBezTo>
                  <a:cubicBezTo>
                    <a:pt x="234" y="235"/>
                    <a:pt x="226" y="241"/>
                    <a:pt x="215" y="244"/>
                  </a:cubicBezTo>
                  <a:cubicBezTo>
                    <a:pt x="205" y="313"/>
                    <a:pt x="177" y="364"/>
                    <a:pt x="169" y="435"/>
                  </a:cubicBezTo>
                  <a:cubicBezTo>
                    <a:pt x="138" y="443"/>
                    <a:pt x="88" y="436"/>
                    <a:pt x="54" y="439"/>
                  </a:cubicBezTo>
                  <a:cubicBezTo>
                    <a:pt x="50" y="436"/>
                    <a:pt x="52" y="428"/>
                    <a:pt x="46" y="427"/>
                  </a:cubicBezTo>
                  <a:cubicBezTo>
                    <a:pt x="45" y="421"/>
                    <a:pt x="49" y="419"/>
                    <a:pt x="50" y="415"/>
                  </a:cubicBezTo>
                  <a:cubicBezTo>
                    <a:pt x="37" y="360"/>
                    <a:pt x="17" y="312"/>
                    <a:pt x="14" y="246"/>
                  </a:cubicBezTo>
                  <a:cubicBezTo>
                    <a:pt x="15" y="235"/>
                    <a:pt x="0" y="240"/>
                    <a:pt x="0" y="230"/>
                  </a:cubicBezTo>
                  <a:cubicBezTo>
                    <a:pt x="2" y="211"/>
                    <a:pt x="21" y="210"/>
                    <a:pt x="42" y="212"/>
                  </a:cubicBezTo>
                  <a:cubicBezTo>
                    <a:pt x="28" y="182"/>
                    <a:pt x="36" y="139"/>
                    <a:pt x="22" y="105"/>
                  </a:cubicBezTo>
                  <a:cubicBezTo>
                    <a:pt x="18" y="96"/>
                    <a:pt x="10" y="91"/>
                    <a:pt x="8" y="83"/>
                  </a:cubicBezTo>
                  <a:cubicBezTo>
                    <a:pt x="1" y="57"/>
                    <a:pt x="13" y="36"/>
                    <a:pt x="12" y="7"/>
                  </a:cubicBezTo>
                  <a:cubicBezTo>
                    <a:pt x="6" y="5"/>
                    <a:pt x="15" y="3"/>
                    <a:pt x="14" y="0"/>
                  </a:cubicBezTo>
                  <a:close/>
                  <a:moveTo>
                    <a:pt x="38" y="39"/>
                  </a:moveTo>
                  <a:cubicBezTo>
                    <a:pt x="38" y="39"/>
                    <a:pt x="38" y="39"/>
                    <a:pt x="38" y="39"/>
                  </a:cubicBezTo>
                  <a:cubicBezTo>
                    <a:pt x="37" y="32"/>
                    <a:pt x="33" y="28"/>
                    <a:pt x="28" y="25"/>
                  </a:cubicBezTo>
                  <a:cubicBezTo>
                    <a:pt x="30" y="31"/>
                    <a:pt x="33" y="36"/>
                    <a:pt x="38" y="39"/>
                  </a:cubicBezTo>
                  <a:close/>
                  <a:moveTo>
                    <a:pt x="52" y="55"/>
                  </a:moveTo>
                  <a:cubicBezTo>
                    <a:pt x="52" y="55"/>
                    <a:pt x="52" y="55"/>
                    <a:pt x="52" y="55"/>
                  </a:cubicBezTo>
                  <a:cubicBezTo>
                    <a:pt x="49" y="54"/>
                    <a:pt x="47" y="40"/>
                    <a:pt x="42" y="47"/>
                  </a:cubicBezTo>
                  <a:cubicBezTo>
                    <a:pt x="46" y="48"/>
                    <a:pt x="47" y="62"/>
                    <a:pt x="52" y="55"/>
                  </a:cubicBezTo>
                  <a:close/>
                  <a:moveTo>
                    <a:pt x="26" y="89"/>
                  </a:moveTo>
                  <a:cubicBezTo>
                    <a:pt x="26" y="89"/>
                    <a:pt x="26" y="89"/>
                    <a:pt x="26" y="89"/>
                  </a:cubicBezTo>
                  <a:cubicBezTo>
                    <a:pt x="27" y="74"/>
                    <a:pt x="40" y="60"/>
                    <a:pt x="36" y="47"/>
                  </a:cubicBezTo>
                  <a:cubicBezTo>
                    <a:pt x="34" y="60"/>
                    <a:pt x="18" y="79"/>
                    <a:pt x="26" y="89"/>
                  </a:cubicBezTo>
                  <a:close/>
                  <a:moveTo>
                    <a:pt x="99" y="99"/>
                  </a:moveTo>
                  <a:cubicBezTo>
                    <a:pt x="99" y="99"/>
                    <a:pt x="99" y="99"/>
                    <a:pt x="99" y="99"/>
                  </a:cubicBezTo>
                  <a:cubicBezTo>
                    <a:pt x="104" y="105"/>
                    <a:pt x="113" y="106"/>
                    <a:pt x="125" y="105"/>
                  </a:cubicBezTo>
                  <a:cubicBezTo>
                    <a:pt x="123" y="90"/>
                    <a:pt x="118" y="78"/>
                    <a:pt x="111" y="69"/>
                  </a:cubicBezTo>
                  <a:cubicBezTo>
                    <a:pt x="107" y="80"/>
                    <a:pt x="101" y="87"/>
                    <a:pt x="99" y="99"/>
                  </a:cubicBezTo>
                  <a:close/>
                  <a:moveTo>
                    <a:pt x="175" y="113"/>
                  </a:moveTo>
                  <a:cubicBezTo>
                    <a:pt x="175" y="113"/>
                    <a:pt x="175" y="113"/>
                    <a:pt x="175" y="113"/>
                  </a:cubicBezTo>
                  <a:cubicBezTo>
                    <a:pt x="182" y="116"/>
                    <a:pt x="190" y="118"/>
                    <a:pt x="199" y="119"/>
                  </a:cubicBezTo>
                  <a:cubicBezTo>
                    <a:pt x="202" y="108"/>
                    <a:pt x="203" y="90"/>
                    <a:pt x="197" y="85"/>
                  </a:cubicBezTo>
                  <a:cubicBezTo>
                    <a:pt x="191" y="96"/>
                    <a:pt x="180" y="102"/>
                    <a:pt x="175" y="113"/>
                  </a:cubicBezTo>
                  <a:close/>
                  <a:moveTo>
                    <a:pt x="34" y="101"/>
                  </a:moveTo>
                  <a:cubicBezTo>
                    <a:pt x="34" y="101"/>
                    <a:pt x="34" y="101"/>
                    <a:pt x="34" y="101"/>
                  </a:cubicBezTo>
                  <a:cubicBezTo>
                    <a:pt x="38" y="105"/>
                    <a:pt x="42" y="100"/>
                    <a:pt x="42" y="95"/>
                  </a:cubicBezTo>
                  <a:cubicBezTo>
                    <a:pt x="37" y="95"/>
                    <a:pt x="36" y="98"/>
                    <a:pt x="34" y="101"/>
                  </a:cubicBezTo>
                  <a:close/>
                  <a:moveTo>
                    <a:pt x="44" y="153"/>
                  </a:moveTo>
                  <a:cubicBezTo>
                    <a:pt x="44" y="153"/>
                    <a:pt x="44" y="153"/>
                    <a:pt x="44" y="153"/>
                  </a:cubicBezTo>
                  <a:cubicBezTo>
                    <a:pt x="50" y="153"/>
                    <a:pt x="53" y="150"/>
                    <a:pt x="58" y="149"/>
                  </a:cubicBezTo>
                  <a:cubicBezTo>
                    <a:pt x="56" y="134"/>
                    <a:pt x="48" y="125"/>
                    <a:pt x="46" y="109"/>
                  </a:cubicBezTo>
                  <a:cubicBezTo>
                    <a:pt x="19" y="108"/>
                    <a:pt x="42" y="142"/>
                    <a:pt x="44" y="153"/>
                  </a:cubicBezTo>
                  <a:close/>
                  <a:moveTo>
                    <a:pt x="105" y="117"/>
                  </a:moveTo>
                  <a:cubicBezTo>
                    <a:pt x="105" y="117"/>
                    <a:pt x="105" y="117"/>
                    <a:pt x="105" y="117"/>
                  </a:cubicBezTo>
                  <a:cubicBezTo>
                    <a:pt x="105" y="113"/>
                    <a:pt x="104" y="110"/>
                    <a:pt x="101" y="109"/>
                  </a:cubicBezTo>
                  <a:cubicBezTo>
                    <a:pt x="97" y="112"/>
                    <a:pt x="98" y="118"/>
                    <a:pt x="105" y="117"/>
                  </a:cubicBezTo>
                  <a:close/>
                  <a:moveTo>
                    <a:pt x="185" y="133"/>
                  </a:moveTo>
                  <a:cubicBezTo>
                    <a:pt x="185" y="133"/>
                    <a:pt x="185" y="133"/>
                    <a:pt x="185" y="133"/>
                  </a:cubicBezTo>
                  <a:cubicBezTo>
                    <a:pt x="189" y="133"/>
                    <a:pt x="190" y="132"/>
                    <a:pt x="191" y="129"/>
                  </a:cubicBezTo>
                  <a:cubicBezTo>
                    <a:pt x="188" y="129"/>
                    <a:pt x="186" y="131"/>
                    <a:pt x="185" y="133"/>
                  </a:cubicBezTo>
                  <a:close/>
                  <a:moveTo>
                    <a:pt x="187" y="145"/>
                  </a:moveTo>
                  <a:cubicBezTo>
                    <a:pt x="187" y="145"/>
                    <a:pt x="187" y="145"/>
                    <a:pt x="187" y="145"/>
                  </a:cubicBezTo>
                  <a:cubicBezTo>
                    <a:pt x="196" y="149"/>
                    <a:pt x="200" y="128"/>
                    <a:pt x="193" y="129"/>
                  </a:cubicBezTo>
                  <a:cubicBezTo>
                    <a:pt x="195" y="138"/>
                    <a:pt x="187" y="138"/>
                    <a:pt x="187" y="145"/>
                  </a:cubicBezTo>
                  <a:close/>
                  <a:moveTo>
                    <a:pt x="161" y="173"/>
                  </a:moveTo>
                  <a:cubicBezTo>
                    <a:pt x="161" y="173"/>
                    <a:pt x="161" y="173"/>
                    <a:pt x="161" y="173"/>
                  </a:cubicBezTo>
                  <a:cubicBezTo>
                    <a:pt x="165" y="172"/>
                    <a:pt x="175" y="167"/>
                    <a:pt x="171" y="163"/>
                  </a:cubicBezTo>
                  <a:cubicBezTo>
                    <a:pt x="168" y="167"/>
                    <a:pt x="161" y="167"/>
                    <a:pt x="161" y="173"/>
                  </a:cubicBezTo>
                  <a:close/>
                  <a:moveTo>
                    <a:pt x="105" y="194"/>
                  </a:moveTo>
                  <a:cubicBezTo>
                    <a:pt x="105" y="194"/>
                    <a:pt x="105" y="194"/>
                    <a:pt x="105" y="194"/>
                  </a:cubicBezTo>
                  <a:cubicBezTo>
                    <a:pt x="104" y="183"/>
                    <a:pt x="107" y="168"/>
                    <a:pt x="99" y="165"/>
                  </a:cubicBezTo>
                  <a:cubicBezTo>
                    <a:pt x="99" y="176"/>
                    <a:pt x="98" y="189"/>
                    <a:pt x="105" y="194"/>
                  </a:cubicBezTo>
                  <a:close/>
                  <a:moveTo>
                    <a:pt x="159" y="188"/>
                  </a:moveTo>
                  <a:cubicBezTo>
                    <a:pt x="159" y="188"/>
                    <a:pt x="159" y="188"/>
                    <a:pt x="159" y="188"/>
                  </a:cubicBezTo>
                  <a:cubicBezTo>
                    <a:pt x="167" y="183"/>
                    <a:pt x="183" y="176"/>
                    <a:pt x="181" y="167"/>
                  </a:cubicBezTo>
                  <a:cubicBezTo>
                    <a:pt x="175" y="175"/>
                    <a:pt x="161" y="176"/>
                    <a:pt x="159" y="188"/>
                  </a:cubicBezTo>
                  <a:close/>
                  <a:moveTo>
                    <a:pt x="52" y="196"/>
                  </a:moveTo>
                  <a:cubicBezTo>
                    <a:pt x="52" y="196"/>
                    <a:pt x="52" y="196"/>
                    <a:pt x="52" y="196"/>
                  </a:cubicBezTo>
                  <a:cubicBezTo>
                    <a:pt x="51" y="190"/>
                    <a:pt x="55" y="180"/>
                    <a:pt x="50" y="178"/>
                  </a:cubicBezTo>
                  <a:cubicBezTo>
                    <a:pt x="50" y="184"/>
                    <a:pt x="44" y="194"/>
                    <a:pt x="52" y="196"/>
                  </a:cubicBezTo>
                  <a:close/>
                  <a:moveTo>
                    <a:pt x="153" y="206"/>
                  </a:moveTo>
                  <a:cubicBezTo>
                    <a:pt x="153" y="206"/>
                    <a:pt x="153" y="206"/>
                    <a:pt x="153" y="206"/>
                  </a:cubicBezTo>
                  <a:cubicBezTo>
                    <a:pt x="160" y="205"/>
                    <a:pt x="179" y="189"/>
                    <a:pt x="171" y="188"/>
                  </a:cubicBezTo>
                  <a:cubicBezTo>
                    <a:pt x="165" y="193"/>
                    <a:pt x="155" y="196"/>
                    <a:pt x="153" y="206"/>
                  </a:cubicBezTo>
                  <a:close/>
                  <a:moveTo>
                    <a:pt x="58" y="200"/>
                  </a:moveTo>
                  <a:cubicBezTo>
                    <a:pt x="58" y="200"/>
                    <a:pt x="58" y="200"/>
                    <a:pt x="58" y="200"/>
                  </a:cubicBezTo>
                  <a:cubicBezTo>
                    <a:pt x="59" y="195"/>
                    <a:pt x="59" y="190"/>
                    <a:pt x="54" y="190"/>
                  </a:cubicBezTo>
                  <a:cubicBezTo>
                    <a:pt x="55" y="193"/>
                    <a:pt x="52" y="202"/>
                    <a:pt x="58" y="200"/>
                  </a:cubicBezTo>
                  <a:close/>
                  <a:moveTo>
                    <a:pt x="26" y="218"/>
                  </a:moveTo>
                  <a:cubicBezTo>
                    <a:pt x="26" y="218"/>
                    <a:pt x="26" y="218"/>
                    <a:pt x="26" y="218"/>
                  </a:cubicBezTo>
                  <a:cubicBezTo>
                    <a:pt x="26" y="227"/>
                    <a:pt x="40" y="223"/>
                    <a:pt x="46" y="226"/>
                  </a:cubicBezTo>
                  <a:cubicBezTo>
                    <a:pt x="49" y="210"/>
                    <a:pt x="35" y="218"/>
                    <a:pt x="26" y="218"/>
                  </a:cubicBezTo>
                  <a:close/>
                  <a:moveTo>
                    <a:pt x="103" y="230"/>
                  </a:moveTo>
                  <a:cubicBezTo>
                    <a:pt x="103" y="230"/>
                    <a:pt x="103" y="230"/>
                    <a:pt x="103" y="230"/>
                  </a:cubicBezTo>
                  <a:cubicBezTo>
                    <a:pt x="106" y="224"/>
                    <a:pt x="101" y="213"/>
                    <a:pt x="88" y="216"/>
                  </a:cubicBezTo>
                  <a:cubicBezTo>
                    <a:pt x="88" y="226"/>
                    <a:pt x="91" y="232"/>
                    <a:pt x="103" y="230"/>
                  </a:cubicBezTo>
                  <a:close/>
                  <a:moveTo>
                    <a:pt x="115" y="228"/>
                  </a:moveTo>
                  <a:cubicBezTo>
                    <a:pt x="115" y="228"/>
                    <a:pt x="115" y="228"/>
                    <a:pt x="115" y="228"/>
                  </a:cubicBezTo>
                  <a:cubicBezTo>
                    <a:pt x="118" y="228"/>
                    <a:pt x="118" y="231"/>
                    <a:pt x="121" y="232"/>
                  </a:cubicBezTo>
                  <a:cubicBezTo>
                    <a:pt x="123" y="229"/>
                    <a:pt x="124" y="220"/>
                    <a:pt x="119" y="220"/>
                  </a:cubicBezTo>
                  <a:cubicBezTo>
                    <a:pt x="119" y="224"/>
                    <a:pt x="113" y="222"/>
                    <a:pt x="115" y="228"/>
                  </a:cubicBezTo>
                  <a:close/>
                  <a:moveTo>
                    <a:pt x="167" y="224"/>
                  </a:moveTo>
                  <a:cubicBezTo>
                    <a:pt x="167" y="224"/>
                    <a:pt x="167" y="224"/>
                    <a:pt x="167" y="224"/>
                  </a:cubicBezTo>
                  <a:cubicBezTo>
                    <a:pt x="167" y="226"/>
                    <a:pt x="167" y="229"/>
                    <a:pt x="167" y="232"/>
                  </a:cubicBezTo>
                  <a:cubicBezTo>
                    <a:pt x="181" y="232"/>
                    <a:pt x="195" y="231"/>
                    <a:pt x="203" y="226"/>
                  </a:cubicBezTo>
                  <a:cubicBezTo>
                    <a:pt x="195" y="222"/>
                    <a:pt x="177" y="219"/>
                    <a:pt x="167" y="224"/>
                  </a:cubicBezTo>
                  <a:close/>
                  <a:moveTo>
                    <a:pt x="143" y="226"/>
                  </a:moveTo>
                  <a:cubicBezTo>
                    <a:pt x="143" y="226"/>
                    <a:pt x="143" y="226"/>
                    <a:pt x="143" y="226"/>
                  </a:cubicBezTo>
                  <a:cubicBezTo>
                    <a:pt x="141" y="238"/>
                    <a:pt x="152" y="227"/>
                    <a:pt x="143" y="226"/>
                  </a:cubicBezTo>
                  <a:close/>
                  <a:moveTo>
                    <a:pt x="58" y="234"/>
                  </a:moveTo>
                  <a:cubicBezTo>
                    <a:pt x="58" y="234"/>
                    <a:pt x="58" y="234"/>
                    <a:pt x="58" y="234"/>
                  </a:cubicBezTo>
                  <a:cubicBezTo>
                    <a:pt x="65" y="235"/>
                    <a:pt x="81" y="242"/>
                    <a:pt x="84" y="234"/>
                  </a:cubicBezTo>
                  <a:cubicBezTo>
                    <a:pt x="74" y="236"/>
                    <a:pt x="62" y="225"/>
                    <a:pt x="58" y="234"/>
                  </a:cubicBezTo>
                  <a:close/>
                  <a:moveTo>
                    <a:pt x="20" y="244"/>
                  </a:moveTo>
                  <a:cubicBezTo>
                    <a:pt x="20" y="244"/>
                    <a:pt x="20" y="244"/>
                    <a:pt x="20" y="244"/>
                  </a:cubicBezTo>
                  <a:cubicBezTo>
                    <a:pt x="29" y="302"/>
                    <a:pt x="44" y="363"/>
                    <a:pt x="62" y="417"/>
                  </a:cubicBezTo>
                  <a:cubicBezTo>
                    <a:pt x="95" y="418"/>
                    <a:pt x="123" y="420"/>
                    <a:pt x="161" y="419"/>
                  </a:cubicBezTo>
                  <a:cubicBezTo>
                    <a:pt x="173" y="359"/>
                    <a:pt x="200" y="302"/>
                    <a:pt x="207" y="244"/>
                  </a:cubicBezTo>
                  <a:cubicBezTo>
                    <a:pt x="149" y="257"/>
                    <a:pt x="75" y="241"/>
                    <a:pt x="20" y="244"/>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Tree>
    <p:extLst>
      <p:ext uri="{BB962C8B-B14F-4D97-AF65-F5344CB8AC3E}">
        <p14:creationId xmlns:p14="http://schemas.microsoft.com/office/powerpoint/2010/main" val="3495823917"/>
      </p:ext>
    </p:extLst>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 presetClass="entr" presetSubtype="8" fill="hold" nodeType="withEffect" p14:presetBounceEnd="49000">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14:bounceEnd="49000">
                                          <p:cBhvr additive="base">
                                            <p:cTn id="12" dur="1000" fill="hold"/>
                                            <p:tgtEl>
                                              <p:spTgt spid="18"/>
                                            </p:tgtEl>
                                            <p:attrNameLst>
                                              <p:attrName>ppt_x</p:attrName>
                                            </p:attrNameLst>
                                          </p:cBhvr>
                                          <p:tavLst>
                                            <p:tav tm="0">
                                              <p:val>
                                                <p:strVal val="0-#ppt_w/2"/>
                                              </p:val>
                                            </p:tav>
                                            <p:tav tm="100000">
                                              <p:val>
                                                <p:strVal val="#ppt_x"/>
                                              </p:val>
                                            </p:tav>
                                          </p:tavLst>
                                        </p:anim>
                                        <p:anim calcmode="lin" valueType="num" p14:bounceEnd="49000">
                                          <p:cBhvr additive="base">
                                            <p:cTn id="13" dur="10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 presetClass="entr" presetSubtype="8"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1000" fill="hold"/>
                                            <p:tgtEl>
                                              <p:spTgt spid="18"/>
                                            </p:tgtEl>
                                            <p:attrNameLst>
                                              <p:attrName>ppt_x</p:attrName>
                                            </p:attrNameLst>
                                          </p:cBhvr>
                                          <p:tavLst>
                                            <p:tav tm="0">
                                              <p:val>
                                                <p:strVal val="0-#ppt_w/2"/>
                                              </p:val>
                                            </p:tav>
                                            <p:tav tm="100000">
                                              <p:val>
                                                <p:strVal val="#ppt_x"/>
                                              </p:val>
                                            </p:tav>
                                          </p:tavLst>
                                        </p:anim>
                                        <p:anim calcmode="lin" valueType="num">
                                          <p:cBhvr additive="base">
                                            <p:cTn id="13" dur="10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051793" y="2600325"/>
            <a:ext cx="2934728" cy="2692444"/>
            <a:chOff x="962893" y="2600325"/>
            <a:chExt cx="2934728" cy="2692444"/>
          </a:xfrm>
        </p:grpSpPr>
        <p:sp>
          <p:nvSpPr>
            <p:cNvPr id="3" name="Freeform 13"/>
            <p:cNvSpPr>
              <a:spLocks noEditPoints="1"/>
            </p:cNvSpPr>
            <p:nvPr/>
          </p:nvSpPr>
          <p:spPr bwMode="auto">
            <a:xfrm>
              <a:off x="1192214" y="2600325"/>
              <a:ext cx="622300" cy="1333500"/>
            </a:xfrm>
            <a:custGeom>
              <a:avLst/>
              <a:gdLst>
                <a:gd name="T0" fmla="*/ 116 w 147"/>
                <a:gd name="T1" fmla="*/ 88 h 314"/>
                <a:gd name="T2" fmla="*/ 100 w 147"/>
                <a:gd name="T3" fmla="*/ 26 h 314"/>
                <a:gd name="T4" fmla="*/ 33 w 147"/>
                <a:gd name="T5" fmla="*/ 66 h 314"/>
                <a:gd name="T6" fmla="*/ 10 w 147"/>
                <a:gd name="T7" fmla="*/ 221 h 314"/>
                <a:gd name="T8" fmla="*/ 92 w 147"/>
                <a:gd name="T9" fmla="*/ 274 h 314"/>
                <a:gd name="T10" fmla="*/ 119 w 147"/>
                <a:gd name="T11" fmla="*/ 145 h 314"/>
                <a:gd name="T12" fmla="*/ 118 w 147"/>
                <a:gd name="T13" fmla="*/ 195 h 314"/>
                <a:gd name="T14" fmla="*/ 111 w 147"/>
                <a:gd name="T15" fmla="*/ 114 h 314"/>
                <a:gd name="T16" fmla="*/ 111 w 147"/>
                <a:gd name="T17" fmla="*/ 114 h 314"/>
                <a:gd name="T18" fmla="*/ 107 w 147"/>
                <a:gd name="T19" fmla="*/ 98 h 314"/>
                <a:gd name="T20" fmla="*/ 106 w 147"/>
                <a:gd name="T21" fmla="*/ 106 h 314"/>
                <a:gd name="T22" fmla="*/ 84 w 147"/>
                <a:gd name="T23" fmla="*/ 160 h 314"/>
                <a:gd name="T24" fmla="*/ 45 w 147"/>
                <a:gd name="T25" fmla="*/ 173 h 314"/>
                <a:gd name="T26" fmla="*/ 97 w 147"/>
                <a:gd name="T27" fmla="*/ 111 h 314"/>
                <a:gd name="T28" fmla="*/ 103 w 147"/>
                <a:gd name="T29" fmla="*/ 150 h 314"/>
                <a:gd name="T30" fmla="*/ 53 w 147"/>
                <a:gd name="T31" fmla="*/ 213 h 314"/>
                <a:gd name="T32" fmla="*/ 46 w 147"/>
                <a:gd name="T33" fmla="*/ 218 h 314"/>
                <a:gd name="T34" fmla="*/ 44 w 147"/>
                <a:gd name="T35" fmla="*/ 203 h 314"/>
                <a:gd name="T36" fmla="*/ 60 w 147"/>
                <a:gd name="T37" fmla="*/ 170 h 314"/>
                <a:gd name="T38" fmla="*/ 70 w 147"/>
                <a:gd name="T39" fmla="*/ 228 h 314"/>
                <a:gd name="T40" fmla="*/ 62 w 147"/>
                <a:gd name="T41" fmla="*/ 218 h 314"/>
                <a:gd name="T42" fmla="*/ 62 w 147"/>
                <a:gd name="T43" fmla="*/ 218 h 314"/>
                <a:gd name="T44" fmla="*/ 73 w 147"/>
                <a:gd name="T45" fmla="*/ 81 h 314"/>
                <a:gd name="T46" fmla="*/ 70 w 147"/>
                <a:gd name="T47" fmla="*/ 104 h 314"/>
                <a:gd name="T48" fmla="*/ 62 w 147"/>
                <a:gd name="T49" fmla="*/ 73 h 314"/>
                <a:gd name="T50" fmla="*/ 66 w 147"/>
                <a:gd name="T51" fmla="*/ 110 h 314"/>
                <a:gd name="T52" fmla="*/ 64 w 147"/>
                <a:gd name="T53" fmla="*/ 148 h 314"/>
                <a:gd name="T54" fmla="*/ 64 w 147"/>
                <a:gd name="T55" fmla="*/ 148 h 314"/>
                <a:gd name="T56" fmla="*/ 93 w 147"/>
                <a:gd name="T57" fmla="*/ 66 h 314"/>
                <a:gd name="T58" fmla="*/ 90 w 147"/>
                <a:gd name="T59" fmla="*/ 81 h 314"/>
                <a:gd name="T60" fmla="*/ 85 w 147"/>
                <a:gd name="T61" fmla="*/ 31 h 314"/>
                <a:gd name="T62" fmla="*/ 68 w 147"/>
                <a:gd name="T63" fmla="*/ 132 h 314"/>
                <a:gd name="T64" fmla="*/ 78 w 147"/>
                <a:gd name="T65" fmla="*/ 15 h 314"/>
                <a:gd name="T66" fmla="*/ 43 w 147"/>
                <a:gd name="T67" fmla="*/ 71 h 314"/>
                <a:gd name="T68" fmla="*/ 39 w 147"/>
                <a:gd name="T69" fmla="*/ 87 h 314"/>
                <a:gd name="T70" fmla="*/ 37 w 147"/>
                <a:gd name="T71" fmla="*/ 113 h 314"/>
                <a:gd name="T72" fmla="*/ 37 w 147"/>
                <a:gd name="T73" fmla="*/ 121 h 314"/>
                <a:gd name="T74" fmla="*/ 46 w 147"/>
                <a:gd name="T75" fmla="*/ 229 h 314"/>
                <a:gd name="T76" fmla="*/ 30 w 147"/>
                <a:gd name="T77" fmla="*/ 158 h 314"/>
                <a:gd name="T78" fmla="*/ 29 w 147"/>
                <a:gd name="T79" fmla="*/ 180 h 314"/>
                <a:gd name="T80" fmla="*/ 12 w 147"/>
                <a:gd name="T81" fmla="*/ 280 h 314"/>
                <a:gd name="T82" fmla="*/ 12 w 147"/>
                <a:gd name="T83" fmla="*/ 280 h 314"/>
                <a:gd name="T84" fmla="*/ 20 w 147"/>
                <a:gd name="T85" fmla="*/ 225 h 314"/>
                <a:gd name="T86" fmla="*/ 43 w 147"/>
                <a:gd name="T87" fmla="*/ 270 h 314"/>
                <a:gd name="T88" fmla="*/ 40 w 147"/>
                <a:gd name="T89" fmla="*/ 262 h 314"/>
                <a:gd name="T90" fmla="*/ 62 w 147"/>
                <a:gd name="T91" fmla="*/ 254 h 314"/>
                <a:gd name="T92" fmla="*/ 84 w 147"/>
                <a:gd name="T93" fmla="*/ 253 h 314"/>
                <a:gd name="T94" fmla="*/ 80 w 147"/>
                <a:gd name="T95" fmla="*/ 234 h 314"/>
                <a:gd name="T96" fmla="*/ 89 w 147"/>
                <a:gd name="T97" fmla="*/ 199 h 314"/>
                <a:gd name="T98" fmla="*/ 95 w 147"/>
                <a:gd name="T99" fmla="*/ 218 h 314"/>
                <a:gd name="T100" fmla="*/ 110 w 147"/>
                <a:gd name="T101" fmla="*/ 206 h 314"/>
                <a:gd name="T102" fmla="*/ 100 w 147"/>
                <a:gd name="T103" fmla="*/ 254 h 314"/>
                <a:gd name="T104" fmla="*/ 126 w 147"/>
                <a:gd name="T105" fmla="*/ 243 h 314"/>
                <a:gd name="T106" fmla="*/ 100 w 147"/>
                <a:gd name="T107" fmla="*/ 254 h 314"/>
                <a:gd name="T108" fmla="*/ 103 w 147"/>
                <a:gd name="T109" fmla="*/ 275 h 314"/>
                <a:gd name="T110" fmla="*/ 116 w 147"/>
                <a:gd name="T111" fmla="*/ 273 h 314"/>
                <a:gd name="T112" fmla="*/ 124 w 147"/>
                <a:gd name="T113" fmla="*/ 298 h 314"/>
                <a:gd name="T114" fmla="*/ 132 w 147"/>
                <a:gd name="T115" fmla="*/ 289 h 314"/>
                <a:gd name="T116" fmla="*/ 133 w 147"/>
                <a:gd name="T117" fmla="*/ 26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7" h="314">
                  <a:moveTo>
                    <a:pt x="144" y="262"/>
                  </a:moveTo>
                  <a:cubicBezTo>
                    <a:pt x="143" y="251"/>
                    <a:pt x="140" y="238"/>
                    <a:pt x="138" y="224"/>
                  </a:cubicBezTo>
                  <a:cubicBezTo>
                    <a:pt x="134" y="194"/>
                    <a:pt x="131" y="165"/>
                    <a:pt x="125" y="135"/>
                  </a:cubicBezTo>
                  <a:cubicBezTo>
                    <a:pt x="122" y="118"/>
                    <a:pt x="120" y="101"/>
                    <a:pt x="116" y="88"/>
                  </a:cubicBezTo>
                  <a:cubicBezTo>
                    <a:pt x="115" y="83"/>
                    <a:pt x="112" y="79"/>
                    <a:pt x="111" y="75"/>
                  </a:cubicBezTo>
                  <a:cubicBezTo>
                    <a:pt x="110" y="72"/>
                    <a:pt x="111" y="66"/>
                    <a:pt x="110" y="62"/>
                  </a:cubicBezTo>
                  <a:cubicBezTo>
                    <a:pt x="109" y="57"/>
                    <a:pt x="105" y="51"/>
                    <a:pt x="104" y="45"/>
                  </a:cubicBezTo>
                  <a:cubicBezTo>
                    <a:pt x="102" y="38"/>
                    <a:pt x="102" y="31"/>
                    <a:pt x="100" y="26"/>
                  </a:cubicBezTo>
                  <a:cubicBezTo>
                    <a:pt x="93" y="8"/>
                    <a:pt x="76" y="0"/>
                    <a:pt x="56" y="1"/>
                  </a:cubicBezTo>
                  <a:cubicBezTo>
                    <a:pt x="49" y="2"/>
                    <a:pt x="47" y="8"/>
                    <a:pt x="45" y="13"/>
                  </a:cubicBezTo>
                  <a:cubicBezTo>
                    <a:pt x="43" y="19"/>
                    <a:pt x="41" y="24"/>
                    <a:pt x="39" y="29"/>
                  </a:cubicBezTo>
                  <a:cubicBezTo>
                    <a:pt x="39" y="41"/>
                    <a:pt x="35" y="53"/>
                    <a:pt x="33" y="66"/>
                  </a:cubicBezTo>
                  <a:cubicBezTo>
                    <a:pt x="31" y="81"/>
                    <a:pt x="31" y="97"/>
                    <a:pt x="29" y="114"/>
                  </a:cubicBezTo>
                  <a:cubicBezTo>
                    <a:pt x="28" y="123"/>
                    <a:pt x="24" y="133"/>
                    <a:pt x="23" y="143"/>
                  </a:cubicBezTo>
                  <a:cubicBezTo>
                    <a:pt x="21" y="164"/>
                    <a:pt x="18" y="181"/>
                    <a:pt x="15" y="197"/>
                  </a:cubicBezTo>
                  <a:cubicBezTo>
                    <a:pt x="13" y="205"/>
                    <a:pt x="11" y="213"/>
                    <a:pt x="10" y="221"/>
                  </a:cubicBezTo>
                  <a:cubicBezTo>
                    <a:pt x="6" y="245"/>
                    <a:pt x="0" y="268"/>
                    <a:pt x="7" y="293"/>
                  </a:cubicBezTo>
                  <a:cubicBezTo>
                    <a:pt x="15" y="299"/>
                    <a:pt x="20" y="307"/>
                    <a:pt x="30" y="306"/>
                  </a:cubicBezTo>
                  <a:cubicBezTo>
                    <a:pt x="47" y="305"/>
                    <a:pt x="49" y="285"/>
                    <a:pt x="56" y="272"/>
                  </a:cubicBezTo>
                  <a:cubicBezTo>
                    <a:pt x="70" y="267"/>
                    <a:pt x="85" y="264"/>
                    <a:pt x="92" y="274"/>
                  </a:cubicBezTo>
                  <a:cubicBezTo>
                    <a:pt x="97" y="281"/>
                    <a:pt x="93" y="287"/>
                    <a:pt x="97" y="294"/>
                  </a:cubicBezTo>
                  <a:cubicBezTo>
                    <a:pt x="102" y="303"/>
                    <a:pt x="120" y="314"/>
                    <a:pt x="134" y="308"/>
                  </a:cubicBezTo>
                  <a:cubicBezTo>
                    <a:pt x="147" y="303"/>
                    <a:pt x="145" y="278"/>
                    <a:pt x="144" y="262"/>
                  </a:cubicBezTo>
                  <a:close/>
                  <a:moveTo>
                    <a:pt x="119" y="145"/>
                  </a:moveTo>
                  <a:cubicBezTo>
                    <a:pt x="119" y="145"/>
                    <a:pt x="119" y="145"/>
                    <a:pt x="119" y="145"/>
                  </a:cubicBezTo>
                  <a:cubicBezTo>
                    <a:pt x="115" y="145"/>
                    <a:pt x="115" y="139"/>
                    <a:pt x="116" y="138"/>
                  </a:cubicBezTo>
                  <a:cubicBezTo>
                    <a:pt x="118" y="139"/>
                    <a:pt x="117" y="143"/>
                    <a:pt x="119" y="145"/>
                  </a:cubicBezTo>
                  <a:close/>
                  <a:moveTo>
                    <a:pt x="118" y="195"/>
                  </a:moveTo>
                  <a:cubicBezTo>
                    <a:pt x="118" y="195"/>
                    <a:pt x="118" y="195"/>
                    <a:pt x="118" y="195"/>
                  </a:cubicBezTo>
                  <a:cubicBezTo>
                    <a:pt x="116" y="197"/>
                    <a:pt x="117" y="201"/>
                    <a:pt x="112" y="201"/>
                  </a:cubicBezTo>
                  <a:cubicBezTo>
                    <a:pt x="114" y="199"/>
                    <a:pt x="115" y="196"/>
                    <a:pt x="118" y="195"/>
                  </a:cubicBezTo>
                  <a:close/>
                  <a:moveTo>
                    <a:pt x="111" y="114"/>
                  </a:moveTo>
                  <a:cubicBezTo>
                    <a:pt x="111" y="114"/>
                    <a:pt x="111" y="114"/>
                    <a:pt x="111" y="114"/>
                  </a:cubicBezTo>
                  <a:cubicBezTo>
                    <a:pt x="116" y="117"/>
                    <a:pt x="115" y="126"/>
                    <a:pt x="115" y="133"/>
                  </a:cubicBezTo>
                  <a:cubicBezTo>
                    <a:pt x="112" y="130"/>
                    <a:pt x="115" y="125"/>
                    <a:pt x="109" y="121"/>
                  </a:cubicBezTo>
                  <a:cubicBezTo>
                    <a:pt x="108" y="117"/>
                    <a:pt x="111" y="117"/>
                    <a:pt x="111" y="114"/>
                  </a:cubicBezTo>
                  <a:close/>
                  <a:moveTo>
                    <a:pt x="100" y="68"/>
                  </a:moveTo>
                  <a:cubicBezTo>
                    <a:pt x="100" y="68"/>
                    <a:pt x="100" y="68"/>
                    <a:pt x="100" y="68"/>
                  </a:cubicBezTo>
                  <a:cubicBezTo>
                    <a:pt x="104" y="69"/>
                    <a:pt x="104" y="77"/>
                    <a:pt x="102" y="79"/>
                  </a:cubicBezTo>
                  <a:cubicBezTo>
                    <a:pt x="105" y="83"/>
                    <a:pt x="111" y="94"/>
                    <a:pt x="107" y="98"/>
                  </a:cubicBezTo>
                  <a:cubicBezTo>
                    <a:pt x="101" y="94"/>
                    <a:pt x="99" y="78"/>
                    <a:pt x="100" y="68"/>
                  </a:cubicBezTo>
                  <a:close/>
                  <a:moveTo>
                    <a:pt x="97" y="111"/>
                  </a:moveTo>
                  <a:cubicBezTo>
                    <a:pt x="97" y="111"/>
                    <a:pt x="97" y="111"/>
                    <a:pt x="97" y="111"/>
                  </a:cubicBezTo>
                  <a:cubicBezTo>
                    <a:pt x="100" y="110"/>
                    <a:pt x="101" y="106"/>
                    <a:pt x="106" y="106"/>
                  </a:cubicBezTo>
                  <a:cubicBezTo>
                    <a:pt x="101" y="124"/>
                    <a:pt x="85" y="133"/>
                    <a:pt x="77" y="149"/>
                  </a:cubicBezTo>
                  <a:cubicBezTo>
                    <a:pt x="79" y="151"/>
                    <a:pt x="79" y="154"/>
                    <a:pt x="81" y="154"/>
                  </a:cubicBezTo>
                  <a:cubicBezTo>
                    <a:pt x="94" y="150"/>
                    <a:pt x="93" y="134"/>
                    <a:pt x="106" y="130"/>
                  </a:cubicBezTo>
                  <a:cubicBezTo>
                    <a:pt x="101" y="142"/>
                    <a:pt x="88" y="147"/>
                    <a:pt x="84" y="160"/>
                  </a:cubicBezTo>
                  <a:cubicBezTo>
                    <a:pt x="78" y="153"/>
                    <a:pt x="59" y="150"/>
                    <a:pt x="63" y="167"/>
                  </a:cubicBezTo>
                  <a:cubicBezTo>
                    <a:pt x="59" y="167"/>
                    <a:pt x="61" y="162"/>
                    <a:pt x="58" y="163"/>
                  </a:cubicBezTo>
                  <a:cubicBezTo>
                    <a:pt x="49" y="171"/>
                    <a:pt x="43" y="180"/>
                    <a:pt x="36" y="189"/>
                  </a:cubicBezTo>
                  <a:cubicBezTo>
                    <a:pt x="34" y="183"/>
                    <a:pt x="41" y="178"/>
                    <a:pt x="45" y="173"/>
                  </a:cubicBezTo>
                  <a:cubicBezTo>
                    <a:pt x="51" y="165"/>
                    <a:pt x="57" y="159"/>
                    <a:pt x="62" y="149"/>
                  </a:cubicBezTo>
                  <a:cubicBezTo>
                    <a:pt x="65" y="149"/>
                    <a:pt x="65" y="151"/>
                    <a:pt x="67" y="152"/>
                  </a:cubicBezTo>
                  <a:cubicBezTo>
                    <a:pt x="82" y="146"/>
                    <a:pt x="84" y="129"/>
                    <a:pt x="95" y="119"/>
                  </a:cubicBezTo>
                  <a:cubicBezTo>
                    <a:pt x="94" y="115"/>
                    <a:pt x="97" y="115"/>
                    <a:pt x="97" y="111"/>
                  </a:cubicBezTo>
                  <a:close/>
                  <a:moveTo>
                    <a:pt x="103" y="150"/>
                  </a:moveTo>
                  <a:cubicBezTo>
                    <a:pt x="103" y="150"/>
                    <a:pt x="103" y="150"/>
                    <a:pt x="103" y="150"/>
                  </a:cubicBezTo>
                  <a:cubicBezTo>
                    <a:pt x="104" y="158"/>
                    <a:pt x="92" y="170"/>
                    <a:pt x="86" y="175"/>
                  </a:cubicBezTo>
                  <a:cubicBezTo>
                    <a:pt x="91" y="166"/>
                    <a:pt x="99" y="160"/>
                    <a:pt x="103" y="150"/>
                  </a:cubicBezTo>
                  <a:close/>
                  <a:moveTo>
                    <a:pt x="46" y="218"/>
                  </a:moveTo>
                  <a:cubicBezTo>
                    <a:pt x="46" y="218"/>
                    <a:pt x="46" y="218"/>
                    <a:pt x="46" y="218"/>
                  </a:cubicBezTo>
                  <a:cubicBezTo>
                    <a:pt x="45" y="214"/>
                    <a:pt x="49" y="214"/>
                    <a:pt x="50" y="212"/>
                  </a:cubicBezTo>
                  <a:cubicBezTo>
                    <a:pt x="51" y="212"/>
                    <a:pt x="52" y="213"/>
                    <a:pt x="53" y="213"/>
                  </a:cubicBezTo>
                  <a:cubicBezTo>
                    <a:pt x="53" y="219"/>
                    <a:pt x="54" y="224"/>
                    <a:pt x="57" y="228"/>
                  </a:cubicBezTo>
                  <a:cubicBezTo>
                    <a:pt x="53" y="230"/>
                    <a:pt x="49" y="228"/>
                    <a:pt x="47" y="228"/>
                  </a:cubicBezTo>
                  <a:cubicBezTo>
                    <a:pt x="48" y="226"/>
                    <a:pt x="50" y="225"/>
                    <a:pt x="51" y="223"/>
                  </a:cubicBezTo>
                  <a:cubicBezTo>
                    <a:pt x="52" y="219"/>
                    <a:pt x="49" y="219"/>
                    <a:pt x="46" y="218"/>
                  </a:cubicBezTo>
                  <a:close/>
                  <a:moveTo>
                    <a:pt x="55" y="189"/>
                  </a:moveTo>
                  <a:cubicBezTo>
                    <a:pt x="55" y="189"/>
                    <a:pt x="55" y="189"/>
                    <a:pt x="55" y="189"/>
                  </a:cubicBezTo>
                  <a:cubicBezTo>
                    <a:pt x="59" y="190"/>
                    <a:pt x="52" y="200"/>
                    <a:pt x="53" y="206"/>
                  </a:cubicBezTo>
                  <a:cubicBezTo>
                    <a:pt x="49" y="205"/>
                    <a:pt x="49" y="202"/>
                    <a:pt x="44" y="203"/>
                  </a:cubicBezTo>
                  <a:cubicBezTo>
                    <a:pt x="47" y="198"/>
                    <a:pt x="52" y="194"/>
                    <a:pt x="55" y="189"/>
                  </a:cubicBezTo>
                  <a:close/>
                  <a:moveTo>
                    <a:pt x="51" y="182"/>
                  </a:moveTo>
                  <a:cubicBezTo>
                    <a:pt x="51" y="182"/>
                    <a:pt x="51" y="182"/>
                    <a:pt x="51" y="182"/>
                  </a:cubicBezTo>
                  <a:cubicBezTo>
                    <a:pt x="55" y="179"/>
                    <a:pt x="57" y="174"/>
                    <a:pt x="60" y="170"/>
                  </a:cubicBezTo>
                  <a:cubicBezTo>
                    <a:pt x="63" y="174"/>
                    <a:pt x="58" y="182"/>
                    <a:pt x="58" y="188"/>
                  </a:cubicBezTo>
                  <a:cubicBezTo>
                    <a:pt x="55" y="186"/>
                    <a:pt x="56" y="182"/>
                    <a:pt x="51" y="182"/>
                  </a:cubicBezTo>
                  <a:close/>
                  <a:moveTo>
                    <a:pt x="70" y="228"/>
                  </a:moveTo>
                  <a:cubicBezTo>
                    <a:pt x="70" y="228"/>
                    <a:pt x="70" y="228"/>
                    <a:pt x="70" y="228"/>
                  </a:cubicBezTo>
                  <a:cubicBezTo>
                    <a:pt x="70" y="235"/>
                    <a:pt x="62" y="245"/>
                    <a:pt x="53" y="249"/>
                  </a:cubicBezTo>
                  <a:cubicBezTo>
                    <a:pt x="57" y="241"/>
                    <a:pt x="60" y="232"/>
                    <a:pt x="70" y="228"/>
                  </a:cubicBezTo>
                  <a:close/>
                  <a:moveTo>
                    <a:pt x="62" y="218"/>
                  </a:moveTo>
                  <a:cubicBezTo>
                    <a:pt x="62" y="218"/>
                    <a:pt x="62" y="218"/>
                    <a:pt x="62" y="218"/>
                  </a:cubicBezTo>
                  <a:cubicBezTo>
                    <a:pt x="62" y="197"/>
                    <a:pt x="70" y="185"/>
                    <a:pt x="71" y="167"/>
                  </a:cubicBezTo>
                  <a:cubicBezTo>
                    <a:pt x="72" y="167"/>
                    <a:pt x="74" y="167"/>
                    <a:pt x="75" y="167"/>
                  </a:cubicBezTo>
                  <a:cubicBezTo>
                    <a:pt x="77" y="184"/>
                    <a:pt x="80" y="202"/>
                    <a:pt x="78" y="218"/>
                  </a:cubicBezTo>
                  <a:cubicBezTo>
                    <a:pt x="73" y="222"/>
                    <a:pt x="67" y="218"/>
                    <a:pt x="62" y="218"/>
                  </a:cubicBezTo>
                  <a:close/>
                  <a:moveTo>
                    <a:pt x="61" y="89"/>
                  </a:moveTo>
                  <a:cubicBezTo>
                    <a:pt x="61" y="89"/>
                    <a:pt x="61" y="89"/>
                    <a:pt x="61" y="89"/>
                  </a:cubicBezTo>
                  <a:cubicBezTo>
                    <a:pt x="64" y="83"/>
                    <a:pt x="69" y="80"/>
                    <a:pt x="72" y="75"/>
                  </a:cubicBezTo>
                  <a:cubicBezTo>
                    <a:pt x="74" y="75"/>
                    <a:pt x="72" y="79"/>
                    <a:pt x="73" y="81"/>
                  </a:cubicBezTo>
                  <a:cubicBezTo>
                    <a:pt x="67" y="82"/>
                    <a:pt x="67" y="87"/>
                    <a:pt x="61" y="89"/>
                  </a:cubicBezTo>
                  <a:close/>
                  <a:moveTo>
                    <a:pt x="73" y="93"/>
                  </a:moveTo>
                  <a:cubicBezTo>
                    <a:pt x="73" y="93"/>
                    <a:pt x="73" y="93"/>
                    <a:pt x="73" y="93"/>
                  </a:cubicBezTo>
                  <a:cubicBezTo>
                    <a:pt x="73" y="98"/>
                    <a:pt x="70" y="100"/>
                    <a:pt x="70" y="104"/>
                  </a:cubicBezTo>
                  <a:cubicBezTo>
                    <a:pt x="66" y="103"/>
                    <a:pt x="65" y="101"/>
                    <a:pt x="61" y="104"/>
                  </a:cubicBezTo>
                  <a:cubicBezTo>
                    <a:pt x="65" y="100"/>
                    <a:pt x="67" y="95"/>
                    <a:pt x="73" y="93"/>
                  </a:cubicBezTo>
                  <a:close/>
                  <a:moveTo>
                    <a:pt x="62" y="73"/>
                  </a:moveTo>
                  <a:cubicBezTo>
                    <a:pt x="62" y="73"/>
                    <a:pt x="62" y="73"/>
                    <a:pt x="62" y="73"/>
                  </a:cubicBezTo>
                  <a:cubicBezTo>
                    <a:pt x="54" y="82"/>
                    <a:pt x="53" y="88"/>
                    <a:pt x="46" y="93"/>
                  </a:cubicBezTo>
                  <a:cubicBezTo>
                    <a:pt x="49" y="79"/>
                    <a:pt x="63" y="64"/>
                    <a:pt x="74" y="53"/>
                  </a:cubicBezTo>
                  <a:cubicBezTo>
                    <a:pt x="79" y="63"/>
                    <a:pt x="69" y="65"/>
                    <a:pt x="62" y="73"/>
                  </a:cubicBezTo>
                  <a:close/>
                  <a:moveTo>
                    <a:pt x="66" y="110"/>
                  </a:moveTo>
                  <a:cubicBezTo>
                    <a:pt x="66" y="110"/>
                    <a:pt x="66" y="110"/>
                    <a:pt x="66" y="110"/>
                  </a:cubicBezTo>
                  <a:cubicBezTo>
                    <a:pt x="66" y="124"/>
                    <a:pt x="50" y="135"/>
                    <a:pt x="41" y="146"/>
                  </a:cubicBezTo>
                  <a:cubicBezTo>
                    <a:pt x="46" y="131"/>
                    <a:pt x="59" y="123"/>
                    <a:pt x="66" y="110"/>
                  </a:cubicBezTo>
                  <a:close/>
                  <a:moveTo>
                    <a:pt x="64" y="148"/>
                  </a:moveTo>
                  <a:cubicBezTo>
                    <a:pt x="64" y="148"/>
                    <a:pt x="64" y="148"/>
                    <a:pt x="64" y="148"/>
                  </a:cubicBezTo>
                  <a:cubicBezTo>
                    <a:pt x="53" y="143"/>
                    <a:pt x="49" y="155"/>
                    <a:pt x="44" y="161"/>
                  </a:cubicBezTo>
                  <a:cubicBezTo>
                    <a:pt x="45" y="154"/>
                    <a:pt x="54" y="144"/>
                    <a:pt x="60" y="138"/>
                  </a:cubicBezTo>
                  <a:cubicBezTo>
                    <a:pt x="62" y="140"/>
                    <a:pt x="67" y="143"/>
                    <a:pt x="64" y="148"/>
                  </a:cubicBezTo>
                  <a:close/>
                  <a:moveTo>
                    <a:pt x="93" y="66"/>
                  </a:moveTo>
                  <a:cubicBezTo>
                    <a:pt x="93" y="66"/>
                    <a:pt x="93" y="66"/>
                    <a:pt x="93" y="66"/>
                  </a:cubicBezTo>
                  <a:cubicBezTo>
                    <a:pt x="99" y="64"/>
                    <a:pt x="88" y="74"/>
                    <a:pt x="93" y="67"/>
                  </a:cubicBezTo>
                  <a:cubicBezTo>
                    <a:pt x="93" y="67"/>
                    <a:pt x="93" y="66"/>
                    <a:pt x="93" y="66"/>
                  </a:cubicBezTo>
                  <a:close/>
                  <a:moveTo>
                    <a:pt x="90" y="81"/>
                  </a:moveTo>
                  <a:cubicBezTo>
                    <a:pt x="90" y="81"/>
                    <a:pt x="90" y="81"/>
                    <a:pt x="90" y="81"/>
                  </a:cubicBezTo>
                  <a:cubicBezTo>
                    <a:pt x="90" y="84"/>
                    <a:pt x="87" y="85"/>
                    <a:pt x="85" y="86"/>
                  </a:cubicBezTo>
                  <a:cubicBezTo>
                    <a:pt x="86" y="84"/>
                    <a:pt x="87" y="81"/>
                    <a:pt x="90" y="81"/>
                  </a:cubicBezTo>
                  <a:close/>
                  <a:moveTo>
                    <a:pt x="85" y="31"/>
                  </a:moveTo>
                  <a:cubicBezTo>
                    <a:pt x="85" y="31"/>
                    <a:pt x="85" y="31"/>
                    <a:pt x="85" y="31"/>
                  </a:cubicBezTo>
                  <a:cubicBezTo>
                    <a:pt x="88" y="31"/>
                    <a:pt x="85" y="35"/>
                    <a:pt x="85" y="36"/>
                  </a:cubicBezTo>
                  <a:cubicBezTo>
                    <a:pt x="81" y="35"/>
                    <a:pt x="86" y="33"/>
                    <a:pt x="85" y="31"/>
                  </a:cubicBezTo>
                  <a:close/>
                  <a:moveTo>
                    <a:pt x="68" y="132"/>
                  </a:moveTo>
                  <a:cubicBezTo>
                    <a:pt x="68" y="132"/>
                    <a:pt x="68" y="132"/>
                    <a:pt x="68" y="132"/>
                  </a:cubicBezTo>
                  <a:cubicBezTo>
                    <a:pt x="66" y="122"/>
                    <a:pt x="77" y="121"/>
                    <a:pt x="80" y="114"/>
                  </a:cubicBezTo>
                  <a:cubicBezTo>
                    <a:pt x="80" y="120"/>
                    <a:pt x="73" y="128"/>
                    <a:pt x="68" y="132"/>
                  </a:cubicBezTo>
                  <a:close/>
                  <a:moveTo>
                    <a:pt x="78" y="15"/>
                  </a:moveTo>
                  <a:cubicBezTo>
                    <a:pt x="78" y="15"/>
                    <a:pt x="78" y="15"/>
                    <a:pt x="78" y="15"/>
                  </a:cubicBezTo>
                  <a:cubicBezTo>
                    <a:pt x="70" y="28"/>
                    <a:pt x="55" y="35"/>
                    <a:pt x="47" y="50"/>
                  </a:cubicBezTo>
                  <a:cubicBezTo>
                    <a:pt x="52" y="39"/>
                    <a:pt x="64" y="19"/>
                    <a:pt x="78" y="15"/>
                  </a:cubicBezTo>
                  <a:close/>
                  <a:moveTo>
                    <a:pt x="66" y="39"/>
                  </a:moveTo>
                  <a:cubicBezTo>
                    <a:pt x="66" y="39"/>
                    <a:pt x="66" y="39"/>
                    <a:pt x="66" y="39"/>
                  </a:cubicBezTo>
                  <a:cubicBezTo>
                    <a:pt x="68" y="39"/>
                    <a:pt x="68" y="42"/>
                    <a:pt x="70" y="44"/>
                  </a:cubicBezTo>
                  <a:cubicBezTo>
                    <a:pt x="62" y="54"/>
                    <a:pt x="54" y="63"/>
                    <a:pt x="43" y="71"/>
                  </a:cubicBezTo>
                  <a:cubicBezTo>
                    <a:pt x="47" y="57"/>
                    <a:pt x="58" y="50"/>
                    <a:pt x="66" y="39"/>
                  </a:cubicBezTo>
                  <a:close/>
                  <a:moveTo>
                    <a:pt x="43" y="81"/>
                  </a:moveTo>
                  <a:cubicBezTo>
                    <a:pt x="43" y="81"/>
                    <a:pt x="43" y="81"/>
                    <a:pt x="43" y="81"/>
                  </a:cubicBezTo>
                  <a:cubicBezTo>
                    <a:pt x="42" y="84"/>
                    <a:pt x="40" y="85"/>
                    <a:pt x="39" y="87"/>
                  </a:cubicBezTo>
                  <a:cubicBezTo>
                    <a:pt x="36" y="86"/>
                    <a:pt x="40" y="81"/>
                    <a:pt x="43" y="81"/>
                  </a:cubicBezTo>
                  <a:close/>
                  <a:moveTo>
                    <a:pt x="41" y="105"/>
                  </a:moveTo>
                  <a:cubicBezTo>
                    <a:pt x="41" y="105"/>
                    <a:pt x="41" y="105"/>
                    <a:pt x="41" y="105"/>
                  </a:cubicBezTo>
                  <a:cubicBezTo>
                    <a:pt x="40" y="108"/>
                    <a:pt x="37" y="110"/>
                    <a:pt x="37" y="113"/>
                  </a:cubicBezTo>
                  <a:cubicBezTo>
                    <a:pt x="36" y="113"/>
                    <a:pt x="35" y="103"/>
                    <a:pt x="41" y="105"/>
                  </a:cubicBezTo>
                  <a:close/>
                  <a:moveTo>
                    <a:pt x="38" y="120"/>
                  </a:moveTo>
                  <a:cubicBezTo>
                    <a:pt x="38" y="120"/>
                    <a:pt x="38" y="120"/>
                    <a:pt x="38" y="120"/>
                  </a:cubicBezTo>
                  <a:cubicBezTo>
                    <a:pt x="37" y="120"/>
                    <a:pt x="37" y="121"/>
                    <a:pt x="37" y="121"/>
                  </a:cubicBezTo>
                  <a:cubicBezTo>
                    <a:pt x="35" y="121"/>
                    <a:pt x="36" y="119"/>
                    <a:pt x="35" y="118"/>
                  </a:cubicBezTo>
                  <a:cubicBezTo>
                    <a:pt x="37" y="117"/>
                    <a:pt x="38" y="119"/>
                    <a:pt x="38" y="120"/>
                  </a:cubicBezTo>
                  <a:close/>
                  <a:moveTo>
                    <a:pt x="46" y="229"/>
                  </a:moveTo>
                  <a:cubicBezTo>
                    <a:pt x="46" y="229"/>
                    <a:pt x="46" y="229"/>
                    <a:pt x="46" y="229"/>
                  </a:cubicBezTo>
                  <a:cubicBezTo>
                    <a:pt x="47" y="229"/>
                    <a:pt x="47" y="231"/>
                    <a:pt x="47" y="233"/>
                  </a:cubicBezTo>
                  <a:cubicBezTo>
                    <a:pt x="40" y="235"/>
                    <a:pt x="42" y="248"/>
                    <a:pt x="35" y="246"/>
                  </a:cubicBezTo>
                  <a:cubicBezTo>
                    <a:pt x="37" y="240"/>
                    <a:pt x="42" y="235"/>
                    <a:pt x="46" y="229"/>
                  </a:cubicBezTo>
                  <a:close/>
                  <a:moveTo>
                    <a:pt x="30" y="158"/>
                  </a:moveTo>
                  <a:cubicBezTo>
                    <a:pt x="30" y="158"/>
                    <a:pt x="30" y="158"/>
                    <a:pt x="30" y="158"/>
                  </a:cubicBezTo>
                  <a:cubicBezTo>
                    <a:pt x="38" y="158"/>
                    <a:pt x="30" y="163"/>
                    <a:pt x="31" y="167"/>
                  </a:cubicBezTo>
                  <a:cubicBezTo>
                    <a:pt x="27" y="165"/>
                    <a:pt x="31" y="161"/>
                    <a:pt x="30" y="158"/>
                  </a:cubicBezTo>
                  <a:close/>
                  <a:moveTo>
                    <a:pt x="29" y="180"/>
                  </a:moveTo>
                  <a:cubicBezTo>
                    <a:pt x="29" y="180"/>
                    <a:pt x="29" y="180"/>
                    <a:pt x="29" y="180"/>
                  </a:cubicBezTo>
                  <a:cubicBezTo>
                    <a:pt x="29" y="183"/>
                    <a:pt x="25" y="184"/>
                    <a:pt x="26" y="188"/>
                  </a:cubicBezTo>
                  <a:cubicBezTo>
                    <a:pt x="24" y="187"/>
                    <a:pt x="25" y="180"/>
                    <a:pt x="29" y="180"/>
                  </a:cubicBezTo>
                  <a:close/>
                  <a:moveTo>
                    <a:pt x="12" y="280"/>
                  </a:moveTo>
                  <a:cubicBezTo>
                    <a:pt x="12" y="280"/>
                    <a:pt x="12" y="280"/>
                    <a:pt x="12" y="280"/>
                  </a:cubicBezTo>
                  <a:cubicBezTo>
                    <a:pt x="12" y="278"/>
                    <a:pt x="12" y="276"/>
                    <a:pt x="12" y="273"/>
                  </a:cubicBezTo>
                  <a:cubicBezTo>
                    <a:pt x="13" y="274"/>
                    <a:pt x="14" y="274"/>
                    <a:pt x="16" y="274"/>
                  </a:cubicBezTo>
                  <a:cubicBezTo>
                    <a:pt x="16" y="277"/>
                    <a:pt x="16" y="280"/>
                    <a:pt x="12" y="280"/>
                  </a:cubicBezTo>
                  <a:close/>
                  <a:moveTo>
                    <a:pt x="23" y="194"/>
                  </a:moveTo>
                  <a:cubicBezTo>
                    <a:pt x="23" y="194"/>
                    <a:pt x="23" y="194"/>
                    <a:pt x="23" y="194"/>
                  </a:cubicBezTo>
                  <a:cubicBezTo>
                    <a:pt x="25" y="197"/>
                    <a:pt x="27" y="199"/>
                    <a:pt x="28" y="202"/>
                  </a:cubicBezTo>
                  <a:cubicBezTo>
                    <a:pt x="23" y="208"/>
                    <a:pt x="23" y="218"/>
                    <a:pt x="20" y="225"/>
                  </a:cubicBezTo>
                  <a:cubicBezTo>
                    <a:pt x="18" y="215"/>
                    <a:pt x="23" y="204"/>
                    <a:pt x="23" y="194"/>
                  </a:cubicBezTo>
                  <a:close/>
                  <a:moveTo>
                    <a:pt x="56" y="264"/>
                  </a:moveTo>
                  <a:cubicBezTo>
                    <a:pt x="56" y="264"/>
                    <a:pt x="56" y="264"/>
                    <a:pt x="56" y="264"/>
                  </a:cubicBezTo>
                  <a:cubicBezTo>
                    <a:pt x="50" y="261"/>
                    <a:pt x="47" y="267"/>
                    <a:pt x="43" y="270"/>
                  </a:cubicBezTo>
                  <a:cubicBezTo>
                    <a:pt x="47" y="285"/>
                    <a:pt x="32" y="305"/>
                    <a:pt x="22" y="291"/>
                  </a:cubicBezTo>
                  <a:cubicBezTo>
                    <a:pt x="27" y="288"/>
                    <a:pt x="27" y="291"/>
                    <a:pt x="34" y="291"/>
                  </a:cubicBezTo>
                  <a:cubicBezTo>
                    <a:pt x="33" y="281"/>
                    <a:pt x="40" y="274"/>
                    <a:pt x="44" y="266"/>
                  </a:cubicBezTo>
                  <a:cubicBezTo>
                    <a:pt x="44" y="264"/>
                    <a:pt x="42" y="263"/>
                    <a:pt x="40" y="262"/>
                  </a:cubicBezTo>
                  <a:cubicBezTo>
                    <a:pt x="31" y="265"/>
                    <a:pt x="31" y="277"/>
                    <a:pt x="22" y="281"/>
                  </a:cubicBezTo>
                  <a:cubicBezTo>
                    <a:pt x="26" y="270"/>
                    <a:pt x="32" y="261"/>
                    <a:pt x="39" y="252"/>
                  </a:cubicBezTo>
                  <a:cubicBezTo>
                    <a:pt x="44" y="253"/>
                    <a:pt x="48" y="254"/>
                    <a:pt x="51" y="257"/>
                  </a:cubicBezTo>
                  <a:cubicBezTo>
                    <a:pt x="56" y="257"/>
                    <a:pt x="58" y="255"/>
                    <a:pt x="62" y="254"/>
                  </a:cubicBezTo>
                  <a:cubicBezTo>
                    <a:pt x="62" y="261"/>
                    <a:pt x="74" y="255"/>
                    <a:pt x="75" y="257"/>
                  </a:cubicBezTo>
                  <a:cubicBezTo>
                    <a:pt x="73" y="262"/>
                    <a:pt x="59" y="258"/>
                    <a:pt x="56" y="264"/>
                  </a:cubicBezTo>
                  <a:close/>
                  <a:moveTo>
                    <a:pt x="84" y="253"/>
                  </a:moveTo>
                  <a:cubicBezTo>
                    <a:pt x="84" y="253"/>
                    <a:pt x="84" y="253"/>
                    <a:pt x="84" y="253"/>
                  </a:cubicBezTo>
                  <a:cubicBezTo>
                    <a:pt x="88" y="240"/>
                    <a:pt x="101" y="234"/>
                    <a:pt x="105" y="221"/>
                  </a:cubicBezTo>
                  <a:cubicBezTo>
                    <a:pt x="105" y="220"/>
                    <a:pt x="103" y="221"/>
                    <a:pt x="102" y="219"/>
                  </a:cubicBezTo>
                  <a:cubicBezTo>
                    <a:pt x="85" y="223"/>
                    <a:pt x="84" y="241"/>
                    <a:pt x="71" y="249"/>
                  </a:cubicBezTo>
                  <a:cubicBezTo>
                    <a:pt x="70" y="244"/>
                    <a:pt x="77" y="239"/>
                    <a:pt x="80" y="234"/>
                  </a:cubicBezTo>
                  <a:cubicBezTo>
                    <a:pt x="84" y="230"/>
                    <a:pt x="89" y="225"/>
                    <a:pt x="92" y="221"/>
                  </a:cubicBezTo>
                  <a:cubicBezTo>
                    <a:pt x="85" y="213"/>
                    <a:pt x="89" y="201"/>
                    <a:pt x="87" y="186"/>
                  </a:cubicBezTo>
                  <a:cubicBezTo>
                    <a:pt x="98" y="183"/>
                    <a:pt x="99" y="172"/>
                    <a:pt x="107" y="166"/>
                  </a:cubicBezTo>
                  <a:cubicBezTo>
                    <a:pt x="107" y="178"/>
                    <a:pt x="95" y="189"/>
                    <a:pt x="89" y="199"/>
                  </a:cubicBezTo>
                  <a:cubicBezTo>
                    <a:pt x="90" y="200"/>
                    <a:pt x="91" y="202"/>
                    <a:pt x="93" y="203"/>
                  </a:cubicBezTo>
                  <a:cubicBezTo>
                    <a:pt x="104" y="199"/>
                    <a:pt x="103" y="185"/>
                    <a:pt x="115" y="182"/>
                  </a:cubicBezTo>
                  <a:cubicBezTo>
                    <a:pt x="109" y="194"/>
                    <a:pt x="98" y="202"/>
                    <a:pt x="91" y="213"/>
                  </a:cubicBezTo>
                  <a:cubicBezTo>
                    <a:pt x="91" y="216"/>
                    <a:pt x="93" y="217"/>
                    <a:pt x="95" y="218"/>
                  </a:cubicBezTo>
                  <a:cubicBezTo>
                    <a:pt x="101" y="218"/>
                    <a:pt x="102" y="213"/>
                    <a:pt x="104" y="210"/>
                  </a:cubicBezTo>
                  <a:cubicBezTo>
                    <a:pt x="106" y="213"/>
                    <a:pt x="101" y="220"/>
                    <a:pt x="109" y="221"/>
                  </a:cubicBezTo>
                  <a:cubicBezTo>
                    <a:pt x="102" y="233"/>
                    <a:pt x="97" y="246"/>
                    <a:pt x="84" y="253"/>
                  </a:cubicBezTo>
                  <a:close/>
                  <a:moveTo>
                    <a:pt x="110" y="206"/>
                  </a:moveTo>
                  <a:cubicBezTo>
                    <a:pt x="110" y="206"/>
                    <a:pt x="110" y="206"/>
                    <a:pt x="110" y="206"/>
                  </a:cubicBezTo>
                  <a:cubicBezTo>
                    <a:pt x="110" y="207"/>
                    <a:pt x="108" y="208"/>
                    <a:pt x="108" y="209"/>
                  </a:cubicBezTo>
                  <a:cubicBezTo>
                    <a:pt x="105" y="209"/>
                    <a:pt x="108" y="205"/>
                    <a:pt x="110" y="206"/>
                  </a:cubicBezTo>
                  <a:close/>
                  <a:moveTo>
                    <a:pt x="100" y="254"/>
                  </a:moveTo>
                  <a:cubicBezTo>
                    <a:pt x="100" y="254"/>
                    <a:pt x="100" y="254"/>
                    <a:pt x="100" y="254"/>
                  </a:cubicBezTo>
                  <a:cubicBezTo>
                    <a:pt x="105" y="239"/>
                    <a:pt x="119" y="231"/>
                    <a:pt x="127" y="218"/>
                  </a:cubicBezTo>
                  <a:cubicBezTo>
                    <a:pt x="130" y="225"/>
                    <a:pt x="131" y="234"/>
                    <a:pt x="132" y="245"/>
                  </a:cubicBezTo>
                  <a:cubicBezTo>
                    <a:pt x="132" y="251"/>
                    <a:pt x="128" y="243"/>
                    <a:pt x="126" y="243"/>
                  </a:cubicBezTo>
                  <a:cubicBezTo>
                    <a:pt x="120" y="249"/>
                    <a:pt x="113" y="255"/>
                    <a:pt x="109" y="263"/>
                  </a:cubicBezTo>
                  <a:cubicBezTo>
                    <a:pt x="109" y="254"/>
                    <a:pt x="119" y="243"/>
                    <a:pt x="127" y="236"/>
                  </a:cubicBezTo>
                  <a:cubicBezTo>
                    <a:pt x="126" y="234"/>
                    <a:pt x="126" y="231"/>
                    <a:pt x="121" y="230"/>
                  </a:cubicBezTo>
                  <a:cubicBezTo>
                    <a:pt x="111" y="235"/>
                    <a:pt x="109" y="248"/>
                    <a:pt x="100" y="254"/>
                  </a:cubicBezTo>
                  <a:close/>
                  <a:moveTo>
                    <a:pt x="103" y="275"/>
                  </a:moveTo>
                  <a:cubicBezTo>
                    <a:pt x="103" y="275"/>
                    <a:pt x="103" y="275"/>
                    <a:pt x="103" y="275"/>
                  </a:cubicBezTo>
                  <a:cubicBezTo>
                    <a:pt x="108" y="280"/>
                    <a:pt x="110" y="287"/>
                    <a:pt x="112" y="294"/>
                  </a:cubicBezTo>
                  <a:cubicBezTo>
                    <a:pt x="103" y="292"/>
                    <a:pt x="106" y="283"/>
                    <a:pt x="103" y="275"/>
                  </a:cubicBezTo>
                  <a:close/>
                  <a:moveTo>
                    <a:pt x="131" y="249"/>
                  </a:moveTo>
                  <a:cubicBezTo>
                    <a:pt x="131" y="249"/>
                    <a:pt x="131" y="249"/>
                    <a:pt x="131" y="249"/>
                  </a:cubicBezTo>
                  <a:cubicBezTo>
                    <a:pt x="133" y="251"/>
                    <a:pt x="134" y="255"/>
                    <a:pt x="134" y="259"/>
                  </a:cubicBezTo>
                  <a:cubicBezTo>
                    <a:pt x="123" y="257"/>
                    <a:pt x="120" y="267"/>
                    <a:pt x="116" y="273"/>
                  </a:cubicBezTo>
                  <a:cubicBezTo>
                    <a:pt x="113" y="263"/>
                    <a:pt x="127" y="257"/>
                    <a:pt x="131" y="249"/>
                  </a:cubicBezTo>
                  <a:close/>
                  <a:moveTo>
                    <a:pt x="118" y="299"/>
                  </a:moveTo>
                  <a:cubicBezTo>
                    <a:pt x="118" y="299"/>
                    <a:pt x="118" y="299"/>
                    <a:pt x="118" y="299"/>
                  </a:cubicBezTo>
                  <a:cubicBezTo>
                    <a:pt x="118" y="296"/>
                    <a:pt x="124" y="298"/>
                    <a:pt x="124" y="298"/>
                  </a:cubicBezTo>
                  <a:cubicBezTo>
                    <a:pt x="124" y="302"/>
                    <a:pt x="120" y="298"/>
                    <a:pt x="118" y="299"/>
                  </a:cubicBezTo>
                  <a:close/>
                  <a:moveTo>
                    <a:pt x="133" y="296"/>
                  </a:moveTo>
                  <a:cubicBezTo>
                    <a:pt x="133" y="296"/>
                    <a:pt x="133" y="296"/>
                    <a:pt x="133" y="296"/>
                  </a:cubicBezTo>
                  <a:cubicBezTo>
                    <a:pt x="129" y="295"/>
                    <a:pt x="134" y="292"/>
                    <a:pt x="132" y="289"/>
                  </a:cubicBezTo>
                  <a:cubicBezTo>
                    <a:pt x="138" y="288"/>
                    <a:pt x="133" y="294"/>
                    <a:pt x="133" y="296"/>
                  </a:cubicBezTo>
                  <a:close/>
                  <a:moveTo>
                    <a:pt x="130" y="270"/>
                  </a:moveTo>
                  <a:cubicBezTo>
                    <a:pt x="130" y="270"/>
                    <a:pt x="130" y="270"/>
                    <a:pt x="130" y="270"/>
                  </a:cubicBezTo>
                  <a:cubicBezTo>
                    <a:pt x="129" y="266"/>
                    <a:pt x="133" y="267"/>
                    <a:pt x="133" y="264"/>
                  </a:cubicBezTo>
                  <a:cubicBezTo>
                    <a:pt x="136" y="264"/>
                    <a:pt x="134" y="270"/>
                    <a:pt x="135" y="272"/>
                  </a:cubicBezTo>
                  <a:cubicBezTo>
                    <a:pt x="132" y="273"/>
                    <a:pt x="132" y="270"/>
                    <a:pt x="130" y="270"/>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nvGrpSpPr>
            <p:cNvPr id="8" name="组合 7"/>
            <p:cNvGrpSpPr/>
            <p:nvPr/>
          </p:nvGrpSpPr>
          <p:grpSpPr>
            <a:xfrm>
              <a:off x="962893" y="3437171"/>
              <a:ext cx="2934728" cy="1855598"/>
              <a:chOff x="962893" y="3437171"/>
              <a:chExt cx="2934728" cy="1855598"/>
            </a:xfrm>
          </p:grpSpPr>
          <p:sp>
            <p:nvSpPr>
              <p:cNvPr id="6" name="矩形 5"/>
              <p:cNvSpPr/>
              <p:nvPr/>
            </p:nvSpPr>
            <p:spPr>
              <a:xfrm>
                <a:off x="962893" y="4018574"/>
                <a:ext cx="2934728" cy="1274195"/>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dirty="0">
                    <a:solidFill>
                      <a:srgbClr val="3C3C3B"/>
                    </a:solidFill>
                    <a:cs typeface="+mn-ea"/>
                    <a:sym typeface="+mn-lt"/>
                  </a:rPr>
                  <a:t>用户可以在投影仪或者计算机上进行演示也可以将演示文稿打印出来制作成胶片以便应用到更广泛的领域中</a:t>
                </a:r>
              </a:p>
            </p:txBody>
          </p:sp>
          <p:sp>
            <p:nvSpPr>
              <p:cNvPr id="7" name="矩形 6"/>
              <p:cNvSpPr/>
              <p:nvPr/>
            </p:nvSpPr>
            <p:spPr>
              <a:xfrm>
                <a:off x="1655647" y="3437171"/>
                <a:ext cx="2241974" cy="497957"/>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b="1" dirty="0">
                    <a:solidFill>
                      <a:srgbClr val="3C3C3B"/>
                    </a:solidFill>
                    <a:cs typeface="+mn-ea"/>
                    <a:sym typeface="+mn-lt"/>
                  </a:rPr>
                  <a:t>标题文字添加</a:t>
                </a:r>
              </a:p>
            </p:txBody>
          </p:sp>
        </p:grpSp>
      </p:grpSp>
      <p:grpSp>
        <p:nvGrpSpPr>
          <p:cNvPr id="16" name="组合 15"/>
          <p:cNvGrpSpPr/>
          <p:nvPr/>
        </p:nvGrpSpPr>
        <p:grpSpPr>
          <a:xfrm>
            <a:off x="4638184" y="2625725"/>
            <a:ext cx="2934728" cy="2667044"/>
            <a:chOff x="4202907" y="2625725"/>
            <a:chExt cx="2934728" cy="2667044"/>
          </a:xfrm>
        </p:grpSpPr>
        <p:sp>
          <p:nvSpPr>
            <p:cNvPr id="2" name="Freeform 11"/>
            <p:cNvSpPr>
              <a:spLocks noEditPoints="1"/>
            </p:cNvSpPr>
            <p:nvPr/>
          </p:nvSpPr>
          <p:spPr bwMode="auto">
            <a:xfrm>
              <a:off x="4431508" y="2625725"/>
              <a:ext cx="585788" cy="1300163"/>
            </a:xfrm>
            <a:custGeom>
              <a:avLst/>
              <a:gdLst>
                <a:gd name="T0" fmla="*/ 113 w 138"/>
                <a:gd name="T1" fmla="*/ 24 h 306"/>
                <a:gd name="T2" fmla="*/ 5 w 138"/>
                <a:gd name="T3" fmla="*/ 13 h 306"/>
                <a:gd name="T4" fmla="*/ 2 w 138"/>
                <a:gd name="T5" fmla="*/ 191 h 306"/>
                <a:gd name="T6" fmla="*/ 55 w 138"/>
                <a:gd name="T7" fmla="*/ 305 h 306"/>
                <a:gd name="T8" fmla="*/ 12 w 138"/>
                <a:gd name="T9" fmla="*/ 211 h 306"/>
                <a:gd name="T10" fmla="*/ 12 w 138"/>
                <a:gd name="T11" fmla="*/ 262 h 306"/>
                <a:gd name="T12" fmla="*/ 117 w 138"/>
                <a:gd name="T13" fmla="*/ 171 h 306"/>
                <a:gd name="T14" fmla="*/ 115 w 138"/>
                <a:gd name="T15" fmla="*/ 171 h 306"/>
                <a:gd name="T16" fmla="*/ 118 w 138"/>
                <a:gd name="T17" fmla="*/ 178 h 306"/>
                <a:gd name="T18" fmla="*/ 112 w 138"/>
                <a:gd name="T19" fmla="*/ 186 h 306"/>
                <a:gd name="T20" fmla="*/ 46 w 138"/>
                <a:gd name="T21" fmla="*/ 223 h 306"/>
                <a:gd name="T22" fmla="*/ 46 w 138"/>
                <a:gd name="T23" fmla="*/ 223 h 306"/>
                <a:gd name="T24" fmla="*/ 45 w 138"/>
                <a:gd name="T25" fmla="*/ 197 h 306"/>
                <a:gd name="T26" fmla="*/ 44 w 138"/>
                <a:gd name="T27" fmla="*/ 181 h 306"/>
                <a:gd name="T28" fmla="*/ 46 w 138"/>
                <a:gd name="T29" fmla="*/ 165 h 306"/>
                <a:gd name="T30" fmla="*/ 62 w 138"/>
                <a:gd name="T31" fmla="*/ 147 h 306"/>
                <a:gd name="T32" fmla="*/ 80 w 138"/>
                <a:gd name="T33" fmla="*/ 149 h 306"/>
                <a:gd name="T34" fmla="*/ 32 w 138"/>
                <a:gd name="T35" fmla="*/ 160 h 306"/>
                <a:gd name="T36" fmla="*/ 18 w 138"/>
                <a:gd name="T37" fmla="*/ 158 h 306"/>
                <a:gd name="T38" fmla="*/ 88 w 138"/>
                <a:gd name="T39" fmla="*/ 89 h 306"/>
                <a:gd name="T40" fmla="*/ 88 w 138"/>
                <a:gd name="T41" fmla="*/ 89 h 306"/>
                <a:gd name="T42" fmla="*/ 93 w 138"/>
                <a:gd name="T43" fmla="*/ 51 h 306"/>
                <a:gd name="T44" fmla="*/ 71 w 138"/>
                <a:gd name="T45" fmla="*/ 143 h 306"/>
                <a:gd name="T46" fmla="*/ 76 w 138"/>
                <a:gd name="T47" fmla="*/ 168 h 306"/>
                <a:gd name="T48" fmla="*/ 87 w 138"/>
                <a:gd name="T49" fmla="*/ 176 h 306"/>
                <a:gd name="T50" fmla="*/ 95 w 138"/>
                <a:gd name="T51" fmla="*/ 185 h 306"/>
                <a:gd name="T52" fmla="*/ 103 w 138"/>
                <a:gd name="T53" fmla="*/ 139 h 306"/>
                <a:gd name="T54" fmla="*/ 121 w 138"/>
                <a:gd name="T55" fmla="*/ 79 h 306"/>
                <a:gd name="T56" fmla="*/ 96 w 138"/>
                <a:gd name="T57" fmla="*/ 114 h 306"/>
                <a:gd name="T58" fmla="*/ 102 w 138"/>
                <a:gd name="T59" fmla="*/ 106 h 306"/>
                <a:gd name="T60" fmla="*/ 107 w 138"/>
                <a:gd name="T61" fmla="*/ 34 h 306"/>
                <a:gd name="T62" fmla="*/ 90 w 138"/>
                <a:gd name="T63" fmla="*/ 34 h 306"/>
                <a:gd name="T64" fmla="*/ 79 w 138"/>
                <a:gd name="T65" fmla="*/ 30 h 306"/>
                <a:gd name="T66" fmla="*/ 51 w 138"/>
                <a:gd name="T67" fmla="*/ 36 h 306"/>
                <a:gd name="T68" fmla="*/ 49 w 138"/>
                <a:gd name="T69" fmla="*/ 12 h 306"/>
                <a:gd name="T70" fmla="*/ 60 w 138"/>
                <a:gd name="T71" fmla="*/ 133 h 306"/>
                <a:gd name="T72" fmla="*/ 60 w 138"/>
                <a:gd name="T73" fmla="*/ 133 h 306"/>
                <a:gd name="T74" fmla="*/ 40 w 138"/>
                <a:gd name="T75" fmla="*/ 123 h 306"/>
                <a:gd name="T76" fmla="*/ 26 w 138"/>
                <a:gd name="T77" fmla="*/ 149 h 306"/>
                <a:gd name="T78" fmla="*/ 34 w 138"/>
                <a:gd name="T79" fmla="*/ 57 h 306"/>
                <a:gd name="T80" fmla="*/ 43 w 138"/>
                <a:gd name="T81" fmla="*/ 80 h 306"/>
                <a:gd name="T82" fmla="*/ 20 w 138"/>
                <a:gd name="T83" fmla="*/ 108 h 306"/>
                <a:gd name="T84" fmla="*/ 18 w 138"/>
                <a:gd name="T85" fmla="*/ 126 h 306"/>
                <a:gd name="T86" fmla="*/ 43 w 138"/>
                <a:gd name="T87" fmla="*/ 81 h 306"/>
                <a:gd name="T88" fmla="*/ 18 w 138"/>
                <a:gd name="T89" fmla="*/ 126 h 306"/>
                <a:gd name="T90" fmla="*/ 31 w 138"/>
                <a:gd name="T91" fmla="*/ 183 h 306"/>
                <a:gd name="T92" fmla="*/ 17 w 138"/>
                <a:gd name="T93" fmla="*/ 245 h 306"/>
                <a:gd name="T94" fmla="*/ 22 w 138"/>
                <a:gd name="T95" fmla="*/ 261 h 306"/>
                <a:gd name="T96" fmla="*/ 44 w 138"/>
                <a:gd name="T97" fmla="*/ 248 h 306"/>
                <a:gd name="T98" fmla="*/ 29 w 138"/>
                <a:gd name="T99" fmla="*/ 292 h 306"/>
                <a:gd name="T100" fmla="*/ 43 w 138"/>
                <a:gd name="T101" fmla="*/ 266 h 306"/>
                <a:gd name="T102" fmla="*/ 42 w 138"/>
                <a:gd name="T103" fmla="*/ 287 h 306"/>
                <a:gd name="T104" fmla="*/ 59 w 138"/>
                <a:gd name="T105" fmla="*/ 295 h 306"/>
                <a:gd name="T106" fmla="*/ 52 w 138"/>
                <a:gd name="T107" fmla="*/ 290 h 306"/>
                <a:gd name="T108" fmla="*/ 52 w 138"/>
                <a:gd name="T109" fmla="*/ 290 h 306"/>
                <a:gd name="T110" fmla="*/ 76 w 138"/>
                <a:gd name="T111" fmla="*/ 176 h 306"/>
                <a:gd name="T112" fmla="*/ 81 w 138"/>
                <a:gd name="T113" fmla="*/ 286 h 306"/>
                <a:gd name="T114" fmla="*/ 84 w 138"/>
                <a:gd name="T115" fmla="*/ 260 h 306"/>
                <a:gd name="T116" fmla="*/ 98 w 138"/>
                <a:gd name="T117" fmla="*/ 249 h 306"/>
                <a:gd name="T118" fmla="*/ 113 w 138"/>
                <a:gd name="T119" fmla="*/ 238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06">
                  <a:moveTo>
                    <a:pt x="134" y="214"/>
                  </a:moveTo>
                  <a:cubicBezTo>
                    <a:pt x="134" y="200"/>
                    <a:pt x="131" y="192"/>
                    <a:pt x="127" y="180"/>
                  </a:cubicBezTo>
                  <a:cubicBezTo>
                    <a:pt x="124" y="168"/>
                    <a:pt x="119" y="156"/>
                    <a:pt x="108" y="147"/>
                  </a:cubicBezTo>
                  <a:cubicBezTo>
                    <a:pt x="132" y="120"/>
                    <a:pt x="138" y="56"/>
                    <a:pt x="113" y="24"/>
                  </a:cubicBezTo>
                  <a:cubicBezTo>
                    <a:pt x="95" y="13"/>
                    <a:pt x="61" y="0"/>
                    <a:pt x="32" y="3"/>
                  </a:cubicBezTo>
                  <a:cubicBezTo>
                    <a:pt x="27" y="4"/>
                    <a:pt x="22" y="8"/>
                    <a:pt x="17" y="6"/>
                  </a:cubicBezTo>
                  <a:cubicBezTo>
                    <a:pt x="16" y="6"/>
                    <a:pt x="15" y="6"/>
                    <a:pt x="15" y="6"/>
                  </a:cubicBezTo>
                  <a:cubicBezTo>
                    <a:pt x="15" y="10"/>
                    <a:pt x="6" y="9"/>
                    <a:pt x="5" y="13"/>
                  </a:cubicBezTo>
                  <a:cubicBezTo>
                    <a:pt x="5" y="28"/>
                    <a:pt x="2" y="47"/>
                    <a:pt x="2" y="66"/>
                  </a:cubicBezTo>
                  <a:cubicBezTo>
                    <a:pt x="2" y="78"/>
                    <a:pt x="2" y="90"/>
                    <a:pt x="2" y="102"/>
                  </a:cubicBezTo>
                  <a:cubicBezTo>
                    <a:pt x="4" y="115"/>
                    <a:pt x="4" y="128"/>
                    <a:pt x="2" y="141"/>
                  </a:cubicBezTo>
                  <a:cubicBezTo>
                    <a:pt x="3" y="158"/>
                    <a:pt x="2" y="171"/>
                    <a:pt x="2" y="191"/>
                  </a:cubicBezTo>
                  <a:cubicBezTo>
                    <a:pt x="2" y="198"/>
                    <a:pt x="0" y="206"/>
                    <a:pt x="0" y="213"/>
                  </a:cubicBezTo>
                  <a:cubicBezTo>
                    <a:pt x="0" y="224"/>
                    <a:pt x="2" y="234"/>
                    <a:pt x="2" y="244"/>
                  </a:cubicBezTo>
                  <a:cubicBezTo>
                    <a:pt x="2" y="262"/>
                    <a:pt x="1" y="281"/>
                    <a:pt x="7" y="294"/>
                  </a:cubicBezTo>
                  <a:cubicBezTo>
                    <a:pt x="23" y="303"/>
                    <a:pt x="37" y="306"/>
                    <a:pt x="55" y="305"/>
                  </a:cubicBezTo>
                  <a:cubicBezTo>
                    <a:pt x="83" y="303"/>
                    <a:pt x="104" y="291"/>
                    <a:pt x="115" y="275"/>
                  </a:cubicBezTo>
                  <a:cubicBezTo>
                    <a:pt x="122" y="266"/>
                    <a:pt x="125" y="259"/>
                    <a:pt x="129" y="247"/>
                  </a:cubicBezTo>
                  <a:cubicBezTo>
                    <a:pt x="133" y="235"/>
                    <a:pt x="135" y="229"/>
                    <a:pt x="134" y="214"/>
                  </a:cubicBezTo>
                  <a:close/>
                  <a:moveTo>
                    <a:pt x="12" y="211"/>
                  </a:moveTo>
                  <a:cubicBezTo>
                    <a:pt x="12" y="211"/>
                    <a:pt x="12" y="211"/>
                    <a:pt x="12" y="211"/>
                  </a:cubicBezTo>
                  <a:cubicBezTo>
                    <a:pt x="14" y="214"/>
                    <a:pt x="13" y="223"/>
                    <a:pt x="11" y="227"/>
                  </a:cubicBezTo>
                  <a:cubicBezTo>
                    <a:pt x="9" y="223"/>
                    <a:pt x="12" y="215"/>
                    <a:pt x="12" y="211"/>
                  </a:cubicBezTo>
                  <a:close/>
                  <a:moveTo>
                    <a:pt x="12" y="262"/>
                  </a:moveTo>
                  <a:cubicBezTo>
                    <a:pt x="12" y="262"/>
                    <a:pt x="12" y="262"/>
                    <a:pt x="12" y="262"/>
                  </a:cubicBezTo>
                  <a:cubicBezTo>
                    <a:pt x="10" y="262"/>
                    <a:pt x="12" y="258"/>
                    <a:pt x="11" y="256"/>
                  </a:cubicBezTo>
                  <a:cubicBezTo>
                    <a:pt x="16" y="255"/>
                    <a:pt x="12" y="260"/>
                    <a:pt x="12" y="262"/>
                  </a:cubicBezTo>
                  <a:close/>
                  <a:moveTo>
                    <a:pt x="117" y="171"/>
                  </a:moveTo>
                  <a:cubicBezTo>
                    <a:pt x="117" y="171"/>
                    <a:pt x="117" y="171"/>
                    <a:pt x="117" y="171"/>
                  </a:cubicBezTo>
                  <a:cubicBezTo>
                    <a:pt x="117" y="172"/>
                    <a:pt x="117" y="173"/>
                    <a:pt x="117" y="174"/>
                  </a:cubicBezTo>
                  <a:cubicBezTo>
                    <a:pt x="117" y="174"/>
                    <a:pt x="116" y="174"/>
                    <a:pt x="115" y="174"/>
                  </a:cubicBezTo>
                  <a:cubicBezTo>
                    <a:pt x="115" y="173"/>
                    <a:pt x="115" y="172"/>
                    <a:pt x="115" y="171"/>
                  </a:cubicBezTo>
                  <a:cubicBezTo>
                    <a:pt x="116" y="171"/>
                    <a:pt x="117" y="171"/>
                    <a:pt x="117" y="171"/>
                  </a:cubicBezTo>
                  <a:close/>
                  <a:moveTo>
                    <a:pt x="117" y="175"/>
                  </a:moveTo>
                  <a:cubicBezTo>
                    <a:pt x="117" y="175"/>
                    <a:pt x="117" y="175"/>
                    <a:pt x="117" y="175"/>
                  </a:cubicBezTo>
                  <a:cubicBezTo>
                    <a:pt x="117" y="176"/>
                    <a:pt x="118" y="177"/>
                    <a:pt x="118" y="178"/>
                  </a:cubicBezTo>
                  <a:cubicBezTo>
                    <a:pt x="115" y="179"/>
                    <a:pt x="114" y="178"/>
                    <a:pt x="114" y="175"/>
                  </a:cubicBezTo>
                  <a:cubicBezTo>
                    <a:pt x="115" y="175"/>
                    <a:pt x="116" y="175"/>
                    <a:pt x="117" y="175"/>
                  </a:cubicBezTo>
                  <a:close/>
                  <a:moveTo>
                    <a:pt x="112" y="186"/>
                  </a:moveTo>
                  <a:cubicBezTo>
                    <a:pt x="112" y="186"/>
                    <a:pt x="112" y="186"/>
                    <a:pt x="112" y="186"/>
                  </a:cubicBezTo>
                  <a:cubicBezTo>
                    <a:pt x="109" y="190"/>
                    <a:pt x="102" y="191"/>
                    <a:pt x="101" y="197"/>
                  </a:cubicBezTo>
                  <a:cubicBezTo>
                    <a:pt x="96" y="194"/>
                    <a:pt x="106" y="187"/>
                    <a:pt x="112" y="186"/>
                  </a:cubicBezTo>
                  <a:close/>
                  <a:moveTo>
                    <a:pt x="46" y="223"/>
                  </a:moveTo>
                  <a:cubicBezTo>
                    <a:pt x="46" y="223"/>
                    <a:pt x="46" y="223"/>
                    <a:pt x="46" y="223"/>
                  </a:cubicBezTo>
                  <a:cubicBezTo>
                    <a:pt x="43" y="222"/>
                    <a:pt x="42" y="220"/>
                    <a:pt x="38" y="221"/>
                  </a:cubicBezTo>
                  <a:cubicBezTo>
                    <a:pt x="34" y="225"/>
                    <a:pt x="31" y="230"/>
                    <a:pt x="26" y="233"/>
                  </a:cubicBezTo>
                  <a:cubicBezTo>
                    <a:pt x="32" y="225"/>
                    <a:pt x="39" y="217"/>
                    <a:pt x="46" y="211"/>
                  </a:cubicBezTo>
                  <a:cubicBezTo>
                    <a:pt x="47" y="216"/>
                    <a:pt x="44" y="218"/>
                    <a:pt x="46" y="223"/>
                  </a:cubicBezTo>
                  <a:close/>
                  <a:moveTo>
                    <a:pt x="46" y="201"/>
                  </a:moveTo>
                  <a:cubicBezTo>
                    <a:pt x="46" y="201"/>
                    <a:pt x="46" y="201"/>
                    <a:pt x="46" y="201"/>
                  </a:cubicBezTo>
                  <a:cubicBezTo>
                    <a:pt x="46" y="204"/>
                    <a:pt x="42" y="202"/>
                    <a:pt x="40" y="203"/>
                  </a:cubicBezTo>
                  <a:cubicBezTo>
                    <a:pt x="41" y="200"/>
                    <a:pt x="45" y="200"/>
                    <a:pt x="45" y="197"/>
                  </a:cubicBezTo>
                  <a:cubicBezTo>
                    <a:pt x="49" y="197"/>
                    <a:pt x="42" y="201"/>
                    <a:pt x="46" y="201"/>
                  </a:cubicBezTo>
                  <a:close/>
                  <a:moveTo>
                    <a:pt x="34" y="196"/>
                  </a:moveTo>
                  <a:cubicBezTo>
                    <a:pt x="34" y="196"/>
                    <a:pt x="34" y="196"/>
                    <a:pt x="34" y="196"/>
                  </a:cubicBezTo>
                  <a:cubicBezTo>
                    <a:pt x="32" y="191"/>
                    <a:pt x="42" y="187"/>
                    <a:pt x="44" y="181"/>
                  </a:cubicBezTo>
                  <a:cubicBezTo>
                    <a:pt x="51" y="180"/>
                    <a:pt x="42" y="186"/>
                    <a:pt x="47" y="187"/>
                  </a:cubicBezTo>
                  <a:cubicBezTo>
                    <a:pt x="41" y="189"/>
                    <a:pt x="36" y="191"/>
                    <a:pt x="34" y="196"/>
                  </a:cubicBezTo>
                  <a:close/>
                  <a:moveTo>
                    <a:pt x="46" y="165"/>
                  </a:moveTo>
                  <a:cubicBezTo>
                    <a:pt x="46" y="165"/>
                    <a:pt x="46" y="165"/>
                    <a:pt x="46" y="165"/>
                  </a:cubicBezTo>
                  <a:cubicBezTo>
                    <a:pt x="44" y="168"/>
                    <a:pt x="42" y="169"/>
                    <a:pt x="44" y="172"/>
                  </a:cubicBezTo>
                  <a:cubicBezTo>
                    <a:pt x="37" y="173"/>
                    <a:pt x="36" y="180"/>
                    <a:pt x="30" y="182"/>
                  </a:cubicBezTo>
                  <a:cubicBezTo>
                    <a:pt x="34" y="172"/>
                    <a:pt x="46" y="170"/>
                    <a:pt x="47" y="158"/>
                  </a:cubicBezTo>
                  <a:cubicBezTo>
                    <a:pt x="53" y="155"/>
                    <a:pt x="54" y="148"/>
                    <a:pt x="62" y="147"/>
                  </a:cubicBezTo>
                  <a:cubicBezTo>
                    <a:pt x="62" y="148"/>
                    <a:pt x="62" y="149"/>
                    <a:pt x="63" y="149"/>
                  </a:cubicBezTo>
                  <a:cubicBezTo>
                    <a:pt x="64" y="154"/>
                    <a:pt x="57" y="153"/>
                    <a:pt x="57" y="157"/>
                  </a:cubicBezTo>
                  <a:cubicBezTo>
                    <a:pt x="58" y="159"/>
                    <a:pt x="59" y="161"/>
                    <a:pt x="62" y="161"/>
                  </a:cubicBezTo>
                  <a:cubicBezTo>
                    <a:pt x="68" y="157"/>
                    <a:pt x="73" y="152"/>
                    <a:pt x="80" y="149"/>
                  </a:cubicBezTo>
                  <a:cubicBezTo>
                    <a:pt x="78" y="156"/>
                    <a:pt x="71" y="159"/>
                    <a:pt x="67" y="165"/>
                  </a:cubicBezTo>
                  <a:cubicBezTo>
                    <a:pt x="61" y="163"/>
                    <a:pt x="57" y="166"/>
                    <a:pt x="55" y="161"/>
                  </a:cubicBezTo>
                  <a:cubicBezTo>
                    <a:pt x="55" y="163"/>
                    <a:pt x="52" y="165"/>
                    <a:pt x="46" y="165"/>
                  </a:cubicBezTo>
                  <a:close/>
                  <a:moveTo>
                    <a:pt x="32" y="160"/>
                  </a:moveTo>
                  <a:cubicBezTo>
                    <a:pt x="32" y="160"/>
                    <a:pt x="32" y="160"/>
                    <a:pt x="32" y="160"/>
                  </a:cubicBezTo>
                  <a:cubicBezTo>
                    <a:pt x="31" y="167"/>
                    <a:pt x="20" y="174"/>
                    <a:pt x="18" y="182"/>
                  </a:cubicBezTo>
                  <a:cubicBezTo>
                    <a:pt x="18" y="175"/>
                    <a:pt x="24" y="164"/>
                    <a:pt x="32" y="160"/>
                  </a:cubicBezTo>
                  <a:close/>
                  <a:moveTo>
                    <a:pt x="18" y="158"/>
                  </a:moveTo>
                  <a:cubicBezTo>
                    <a:pt x="18" y="158"/>
                    <a:pt x="18" y="158"/>
                    <a:pt x="18" y="158"/>
                  </a:cubicBezTo>
                  <a:cubicBezTo>
                    <a:pt x="20" y="156"/>
                    <a:pt x="20" y="152"/>
                    <a:pt x="24" y="152"/>
                  </a:cubicBezTo>
                  <a:cubicBezTo>
                    <a:pt x="21" y="153"/>
                    <a:pt x="23" y="159"/>
                    <a:pt x="18" y="158"/>
                  </a:cubicBezTo>
                  <a:close/>
                  <a:moveTo>
                    <a:pt x="88" y="89"/>
                  </a:moveTo>
                  <a:cubicBezTo>
                    <a:pt x="88" y="89"/>
                    <a:pt x="88" y="89"/>
                    <a:pt x="88" y="89"/>
                  </a:cubicBezTo>
                  <a:cubicBezTo>
                    <a:pt x="87" y="107"/>
                    <a:pt x="71" y="120"/>
                    <a:pt x="55" y="124"/>
                  </a:cubicBezTo>
                  <a:cubicBezTo>
                    <a:pt x="52" y="106"/>
                    <a:pt x="49" y="69"/>
                    <a:pt x="53" y="48"/>
                  </a:cubicBezTo>
                  <a:cubicBezTo>
                    <a:pt x="74" y="48"/>
                    <a:pt x="89" y="69"/>
                    <a:pt x="88" y="89"/>
                  </a:cubicBezTo>
                  <a:close/>
                  <a:moveTo>
                    <a:pt x="93" y="51"/>
                  </a:moveTo>
                  <a:cubicBezTo>
                    <a:pt x="93" y="51"/>
                    <a:pt x="93" y="51"/>
                    <a:pt x="93" y="51"/>
                  </a:cubicBezTo>
                  <a:cubicBezTo>
                    <a:pt x="97" y="53"/>
                    <a:pt x="90" y="56"/>
                    <a:pt x="91" y="60"/>
                  </a:cubicBezTo>
                  <a:cubicBezTo>
                    <a:pt x="82" y="58"/>
                    <a:pt x="93" y="54"/>
                    <a:pt x="93" y="51"/>
                  </a:cubicBezTo>
                  <a:close/>
                  <a:moveTo>
                    <a:pt x="71" y="143"/>
                  </a:moveTo>
                  <a:cubicBezTo>
                    <a:pt x="71" y="143"/>
                    <a:pt x="71" y="143"/>
                    <a:pt x="71" y="143"/>
                  </a:cubicBezTo>
                  <a:cubicBezTo>
                    <a:pt x="67" y="140"/>
                    <a:pt x="74" y="137"/>
                    <a:pt x="76" y="135"/>
                  </a:cubicBezTo>
                  <a:cubicBezTo>
                    <a:pt x="78" y="137"/>
                    <a:pt x="72" y="141"/>
                    <a:pt x="71" y="143"/>
                  </a:cubicBezTo>
                  <a:close/>
                  <a:moveTo>
                    <a:pt x="94" y="150"/>
                  </a:moveTo>
                  <a:cubicBezTo>
                    <a:pt x="94" y="150"/>
                    <a:pt x="94" y="150"/>
                    <a:pt x="94" y="150"/>
                  </a:cubicBezTo>
                  <a:cubicBezTo>
                    <a:pt x="102" y="156"/>
                    <a:pt x="84" y="163"/>
                    <a:pt x="82" y="170"/>
                  </a:cubicBezTo>
                  <a:cubicBezTo>
                    <a:pt x="79" y="170"/>
                    <a:pt x="78" y="168"/>
                    <a:pt x="76" y="168"/>
                  </a:cubicBezTo>
                  <a:cubicBezTo>
                    <a:pt x="82" y="162"/>
                    <a:pt x="88" y="156"/>
                    <a:pt x="94" y="150"/>
                  </a:cubicBezTo>
                  <a:close/>
                  <a:moveTo>
                    <a:pt x="100" y="165"/>
                  </a:moveTo>
                  <a:cubicBezTo>
                    <a:pt x="100" y="165"/>
                    <a:pt x="100" y="165"/>
                    <a:pt x="100" y="165"/>
                  </a:cubicBezTo>
                  <a:cubicBezTo>
                    <a:pt x="97" y="169"/>
                    <a:pt x="92" y="173"/>
                    <a:pt x="87" y="176"/>
                  </a:cubicBezTo>
                  <a:cubicBezTo>
                    <a:pt x="90" y="171"/>
                    <a:pt x="95" y="167"/>
                    <a:pt x="100" y="165"/>
                  </a:cubicBezTo>
                  <a:close/>
                  <a:moveTo>
                    <a:pt x="106" y="171"/>
                  </a:moveTo>
                  <a:cubicBezTo>
                    <a:pt x="106" y="171"/>
                    <a:pt x="106" y="171"/>
                    <a:pt x="106" y="171"/>
                  </a:cubicBezTo>
                  <a:cubicBezTo>
                    <a:pt x="111" y="171"/>
                    <a:pt x="98" y="187"/>
                    <a:pt x="95" y="185"/>
                  </a:cubicBezTo>
                  <a:cubicBezTo>
                    <a:pt x="95" y="177"/>
                    <a:pt x="105" y="177"/>
                    <a:pt x="106" y="171"/>
                  </a:cubicBezTo>
                  <a:close/>
                  <a:moveTo>
                    <a:pt x="105" y="133"/>
                  </a:moveTo>
                  <a:cubicBezTo>
                    <a:pt x="105" y="133"/>
                    <a:pt x="105" y="133"/>
                    <a:pt x="105" y="133"/>
                  </a:cubicBezTo>
                  <a:cubicBezTo>
                    <a:pt x="109" y="135"/>
                    <a:pt x="103" y="137"/>
                    <a:pt x="103" y="139"/>
                  </a:cubicBezTo>
                  <a:cubicBezTo>
                    <a:pt x="100" y="138"/>
                    <a:pt x="105" y="135"/>
                    <a:pt x="105" y="133"/>
                  </a:cubicBezTo>
                  <a:close/>
                  <a:moveTo>
                    <a:pt x="118" y="69"/>
                  </a:moveTo>
                  <a:cubicBezTo>
                    <a:pt x="118" y="69"/>
                    <a:pt x="118" y="69"/>
                    <a:pt x="118" y="69"/>
                  </a:cubicBezTo>
                  <a:cubicBezTo>
                    <a:pt x="123" y="68"/>
                    <a:pt x="120" y="76"/>
                    <a:pt x="121" y="79"/>
                  </a:cubicBezTo>
                  <a:cubicBezTo>
                    <a:pt x="114" y="79"/>
                    <a:pt x="118" y="72"/>
                    <a:pt x="118" y="69"/>
                  </a:cubicBezTo>
                  <a:close/>
                  <a:moveTo>
                    <a:pt x="119" y="86"/>
                  </a:moveTo>
                  <a:cubicBezTo>
                    <a:pt x="119" y="86"/>
                    <a:pt x="119" y="86"/>
                    <a:pt x="119" y="86"/>
                  </a:cubicBezTo>
                  <a:cubicBezTo>
                    <a:pt x="117" y="101"/>
                    <a:pt x="106" y="106"/>
                    <a:pt x="96" y="114"/>
                  </a:cubicBezTo>
                  <a:cubicBezTo>
                    <a:pt x="93" y="121"/>
                    <a:pt x="90" y="127"/>
                    <a:pt x="84" y="131"/>
                  </a:cubicBezTo>
                  <a:cubicBezTo>
                    <a:pt x="85" y="129"/>
                    <a:pt x="83" y="129"/>
                    <a:pt x="82" y="129"/>
                  </a:cubicBezTo>
                  <a:cubicBezTo>
                    <a:pt x="81" y="124"/>
                    <a:pt x="85" y="123"/>
                    <a:pt x="89" y="122"/>
                  </a:cubicBezTo>
                  <a:cubicBezTo>
                    <a:pt x="93" y="116"/>
                    <a:pt x="97" y="110"/>
                    <a:pt x="102" y="106"/>
                  </a:cubicBezTo>
                  <a:cubicBezTo>
                    <a:pt x="103" y="98"/>
                    <a:pt x="111" y="96"/>
                    <a:pt x="111" y="87"/>
                  </a:cubicBezTo>
                  <a:cubicBezTo>
                    <a:pt x="115" y="88"/>
                    <a:pt x="115" y="85"/>
                    <a:pt x="119" y="86"/>
                  </a:cubicBezTo>
                  <a:close/>
                  <a:moveTo>
                    <a:pt x="107" y="34"/>
                  </a:moveTo>
                  <a:cubicBezTo>
                    <a:pt x="107" y="34"/>
                    <a:pt x="107" y="34"/>
                    <a:pt x="107" y="34"/>
                  </a:cubicBezTo>
                  <a:cubicBezTo>
                    <a:pt x="113" y="40"/>
                    <a:pt x="101" y="39"/>
                    <a:pt x="102" y="45"/>
                  </a:cubicBezTo>
                  <a:cubicBezTo>
                    <a:pt x="99" y="41"/>
                    <a:pt x="106" y="37"/>
                    <a:pt x="107" y="34"/>
                  </a:cubicBezTo>
                  <a:close/>
                  <a:moveTo>
                    <a:pt x="90" y="34"/>
                  </a:moveTo>
                  <a:cubicBezTo>
                    <a:pt x="90" y="34"/>
                    <a:pt x="90" y="34"/>
                    <a:pt x="90" y="34"/>
                  </a:cubicBezTo>
                  <a:cubicBezTo>
                    <a:pt x="93" y="32"/>
                    <a:pt x="95" y="26"/>
                    <a:pt x="99" y="29"/>
                  </a:cubicBezTo>
                  <a:cubicBezTo>
                    <a:pt x="92" y="36"/>
                    <a:pt x="87" y="45"/>
                    <a:pt x="80" y="51"/>
                  </a:cubicBezTo>
                  <a:cubicBezTo>
                    <a:pt x="77" y="45"/>
                    <a:pt x="86" y="38"/>
                    <a:pt x="90" y="34"/>
                  </a:cubicBezTo>
                  <a:close/>
                  <a:moveTo>
                    <a:pt x="79" y="30"/>
                  </a:moveTo>
                  <a:cubicBezTo>
                    <a:pt x="79" y="30"/>
                    <a:pt x="79" y="30"/>
                    <a:pt x="79" y="30"/>
                  </a:cubicBezTo>
                  <a:cubicBezTo>
                    <a:pt x="84" y="31"/>
                    <a:pt x="73" y="43"/>
                    <a:pt x="67" y="43"/>
                  </a:cubicBezTo>
                  <a:cubicBezTo>
                    <a:pt x="70" y="38"/>
                    <a:pt x="77" y="36"/>
                    <a:pt x="79" y="30"/>
                  </a:cubicBezTo>
                  <a:close/>
                  <a:moveTo>
                    <a:pt x="51" y="36"/>
                  </a:moveTo>
                  <a:cubicBezTo>
                    <a:pt x="51" y="36"/>
                    <a:pt x="51" y="36"/>
                    <a:pt x="51" y="36"/>
                  </a:cubicBezTo>
                  <a:cubicBezTo>
                    <a:pt x="55" y="36"/>
                    <a:pt x="54" y="39"/>
                    <a:pt x="56" y="39"/>
                  </a:cubicBezTo>
                  <a:cubicBezTo>
                    <a:pt x="56" y="41"/>
                    <a:pt x="50" y="39"/>
                    <a:pt x="51" y="36"/>
                  </a:cubicBezTo>
                  <a:close/>
                  <a:moveTo>
                    <a:pt x="49" y="12"/>
                  </a:moveTo>
                  <a:cubicBezTo>
                    <a:pt x="49" y="12"/>
                    <a:pt x="49" y="12"/>
                    <a:pt x="49" y="12"/>
                  </a:cubicBezTo>
                  <a:cubicBezTo>
                    <a:pt x="53" y="11"/>
                    <a:pt x="53" y="14"/>
                    <a:pt x="56" y="13"/>
                  </a:cubicBezTo>
                  <a:cubicBezTo>
                    <a:pt x="56" y="15"/>
                    <a:pt x="48" y="16"/>
                    <a:pt x="49" y="12"/>
                  </a:cubicBezTo>
                  <a:close/>
                  <a:moveTo>
                    <a:pt x="60" y="133"/>
                  </a:moveTo>
                  <a:cubicBezTo>
                    <a:pt x="60" y="133"/>
                    <a:pt x="60" y="133"/>
                    <a:pt x="60" y="133"/>
                  </a:cubicBezTo>
                  <a:cubicBezTo>
                    <a:pt x="64" y="134"/>
                    <a:pt x="58" y="139"/>
                    <a:pt x="57" y="140"/>
                  </a:cubicBezTo>
                  <a:cubicBezTo>
                    <a:pt x="52" y="145"/>
                    <a:pt x="43" y="151"/>
                    <a:pt x="37" y="154"/>
                  </a:cubicBezTo>
                  <a:cubicBezTo>
                    <a:pt x="44" y="146"/>
                    <a:pt x="50" y="138"/>
                    <a:pt x="60" y="133"/>
                  </a:cubicBezTo>
                  <a:close/>
                  <a:moveTo>
                    <a:pt x="26" y="149"/>
                  </a:moveTo>
                  <a:cubicBezTo>
                    <a:pt x="26" y="149"/>
                    <a:pt x="26" y="149"/>
                    <a:pt x="26" y="149"/>
                  </a:cubicBezTo>
                  <a:cubicBezTo>
                    <a:pt x="27" y="143"/>
                    <a:pt x="39" y="136"/>
                    <a:pt x="42" y="128"/>
                  </a:cubicBezTo>
                  <a:cubicBezTo>
                    <a:pt x="42" y="126"/>
                    <a:pt x="40" y="125"/>
                    <a:pt x="40" y="123"/>
                  </a:cubicBezTo>
                  <a:cubicBezTo>
                    <a:pt x="37" y="122"/>
                    <a:pt x="36" y="124"/>
                    <a:pt x="33" y="125"/>
                  </a:cubicBezTo>
                  <a:cubicBezTo>
                    <a:pt x="35" y="119"/>
                    <a:pt x="42" y="117"/>
                    <a:pt x="42" y="110"/>
                  </a:cubicBezTo>
                  <a:cubicBezTo>
                    <a:pt x="45" y="121"/>
                    <a:pt x="45" y="126"/>
                    <a:pt x="47" y="135"/>
                  </a:cubicBezTo>
                  <a:cubicBezTo>
                    <a:pt x="36" y="136"/>
                    <a:pt x="32" y="143"/>
                    <a:pt x="26" y="149"/>
                  </a:cubicBezTo>
                  <a:close/>
                  <a:moveTo>
                    <a:pt x="42" y="47"/>
                  </a:moveTo>
                  <a:cubicBezTo>
                    <a:pt x="42" y="47"/>
                    <a:pt x="42" y="47"/>
                    <a:pt x="42" y="47"/>
                  </a:cubicBezTo>
                  <a:cubicBezTo>
                    <a:pt x="43" y="50"/>
                    <a:pt x="41" y="57"/>
                    <a:pt x="43" y="58"/>
                  </a:cubicBezTo>
                  <a:cubicBezTo>
                    <a:pt x="41" y="61"/>
                    <a:pt x="37" y="50"/>
                    <a:pt x="34" y="57"/>
                  </a:cubicBezTo>
                  <a:cubicBezTo>
                    <a:pt x="33" y="55"/>
                    <a:pt x="37" y="48"/>
                    <a:pt x="42" y="47"/>
                  </a:cubicBezTo>
                  <a:close/>
                  <a:moveTo>
                    <a:pt x="41" y="60"/>
                  </a:moveTo>
                  <a:cubicBezTo>
                    <a:pt x="41" y="60"/>
                    <a:pt x="41" y="60"/>
                    <a:pt x="41" y="60"/>
                  </a:cubicBezTo>
                  <a:cubicBezTo>
                    <a:pt x="43" y="65"/>
                    <a:pt x="42" y="71"/>
                    <a:pt x="43" y="80"/>
                  </a:cubicBezTo>
                  <a:cubicBezTo>
                    <a:pt x="40" y="80"/>
                    <a:pt x="40" y="76"/>
                    <a:pt x="38" y="75"/>
                  </a:cubicBezTo>
                  <a:cubicBezTo>
                    <a:pt x="28" y="81"/>
                    <a:pt x="23" y="91"/>
                    <a:pt x="15" y="98"/>
                  </a:cubicBezTo>
                  <a:cubicBezTo>
                    <a:pt x="17" y="84"/>
                    <a:pt x="32" y="72"/>
                    <a:pt x="41" y="60"/>
                  </a:cubicBezTo>
                  <a:close/>
                  <a:moveTo>
                    <a:pt x="20" y="108"/>
                  </a:moveTo>
                  <a:cubicBezTo>
                    <a:pt x="20" y="108"/>
                    <a:pt x="20" y="108"/>
                    <a:pt x="20" y="108"/>
                  </a:cubicBezTo>
                  <a:cubicBezTo>
                    <a:pt x="21" y="113"/>
                    <a:pt x="16" y="112"/>
                    <a:pt x="16" y="116"/>
                  </a:cubicBezTo>
                  <a:cubicBezTo>
                    <a:pt x="13" y="114"/>
                    <a:pt x="17" y="108"/>
                    <a:pt x="20" y="108"/>
                  </a:cubicBezTo>
                  <a:close/>
                  <a:moveTo>
                    <a:pt x="18" y="126"/>
                  </a:moveTo>
                  <a:cubicBezTo>
                    <a:pt x="18" y="126"/>
                    <a:pt x="18" y="126"/>
                    <a:pt x="18" y="126"/>
                  </a:cubicBezTo>
                  <a:cubicBezTo>
                    <a:pt x="23" y="119"/>
                    <a:pt x="32" y="109"/>
                    <a:pt x="37" y="102"/>
                  </a:cubicBezTo>
                  <a:cubicBezTo>
                    <a:pt x="32" y="89"/>
                    <a:pt x="28" y="107"/>
                    <a:pt x="19" y="107"/>
                  </a:cubicBezTo>
                  <a:cubicBezTo>
                    <a:pt x="26" y="98"/>
                    <a:pt x="33" y="88"/>
                    <a:pt x="43" y="81"/>
                  </a:cubicBezTo>
                  <a:cubicBezTo>
                    <a:pt x="43" y="90"/>
                    <a:pt x="43" y="100"/>
                    <a:pt x="44" y="109"/>
                  </a:cubicBezTo>
                  <a:cubicBezTo>
                    <a:pt x="41" y="109"/>
                    <a:pt x="40" y="107"/>
                    <a:pt x="37" y="107"/>
                  </a:cubicBezTo>
                  <a:cubicBezTo>
                    <a:pt x="28" y="114"/>
                    <a:pt x="23" y="124"/>
                    <a:pt x="16" y="133"/>
                  </a:cubicBezTo>
                  <a:cubicBezTo>
                    <a:pt x="12" y="132"/>
                    <a:pt x="17" y="128"/>
                    <a:pt x="18" y="126"/>
                  </a:cubicBezTo>
                  <a:close/>
                  <a:moveTo>
                    <a:pt x="31" y="183"/>
                  </a:moveTo>
                  <a:cubicBezTo>
                    <a:pt x="31" y="183"/>
                    <a:pt x="31" y="183"/>
                    <a:pt x="31" y="183"/>
                  </a:cubicBezTo>
                  <a:cubicBezTo>
                    <a:pt x="26" y="189"/>
                    <a:pt x="22" y="197"/>
                    <a:pt x="16" y="202"/>
                  </a:cubicBezTo>
                  <a:cubicBezTo>
                    <a:pt x="16" y="196"/>
                    <a:pt x="22" y="185"/>
                    <a:pt x="31" y="183"/>
                  </a:cubicBezTo>
                  <a:close/>
                  <a:moveTo>
                    <a:pt x="17" y="245"/>
                  </a:moveTo>
                  <a:cubicBezTo>
                    <a:pt x="17" y="245"/>
                    <a:pt x="17" y="245"/>
                    <a:pt x="17" y="245"/>
                  </a:cubicBezTo>
                  <a:cubicBezTo>
                    <a:pt x="18" y="240"/>
                    <a:pt x="22" y="237"/>
                    <a:pt x="25" y="234"/>
                  </a:cubicBezTo>
                  <a:cubicBezTo>
                    <a:pt x="27" y="237"/>
                    <a:pt x="21" y="244"/>
                    <a:pt x="17" y="245"/>
                  </a:cubicBezTo>
                  <a:close/>
                  <a:moveTo>
                    <a:pt x="44" y="226"/>
                  </a:moveTo>
                  <a:cubicBezTo>
                    <a:pt x="44" y="226"/>
                    <a:pt x="44" y="226"/>
                    <a:pt x="44" y="226"/>
                  </a:cubicBezTo>
                  <a:cubicBezTo>
                    <a:pt x="46" y="233"/>
                    <a:pt x="45" y="238"/>
                    <a:pt x="45" y="243"/>
                  </a:cubicBezTo>
                  <a:cubicBezTo>
                    <a:pt x="33" y="241"/>
                    <a:pt x="28" y="254"/>
                    <a:pt x="22" y="261"/>
                  </a:cubicBezTo>
                  <a:cubicBezTo>
                    <a:pt x="24" y="249"/>
                    <a:pt x="36" y="236"/>
                    <a:pt x="44" y="226"/>
                  </a:cubicBezTo>
                  <a:close/>
                  <a:moveTo>
                    <a:pt x="40" y="254"/>
                  </a:moveTo>
                  <a:cubicBezTo>
                    <a:pt x="40" y="254"/>
                    <a:pt x="40" y="254"/>
                    <a:pt x="40" y="254"/>
                  </a:cubicBezTo>
                  <a:cubicBezTo>
                    <a:pt x="37" y="253"/>
                    <a:pt x="44" y="250"/>
                    <a:pt x="44" y="248"/>
                  </a:cubicBezTo>
                  <a:cubicBezTo>
                    <a:pt x="48" y="251"/>
                    <a:pt x="41" y="252"/>
                    <a:pt x="40" y="254"/>
                  </a:cubicBezTo>
                  <a:close/>
                  <a:moveTo>
                    <a:pt x="27" y="294"/>
                  </a:moveTo>
                  <a:cubicBezTo>
                    <a:pt x="27" y="294"/>
                    <a:pt x="27" y="294"/>
                    <a:pt x="27" y="294"/>
                  </a:cubicBezTo>
                  <a:cubicBezTo>
                    <a:pt x="27" y="293"/>
                    <a:pt x="29" y="293"/>
                    <a:pt x="29" y="292"/>
                  </a:cubicBezTo>
                  <a:cubicBezTo>
                    <a:pt x="32" y="293"/>
                    <a:pt x="28" y="297"/>
                    <a:pt x="27" y="294"/>
                  </a:cubicBezTo>
                  <a:close/>
                  <a:moveTo>
                    <a:pt x="25" y="285"/>
                  </a:moveTo>
                  <a:cubicBezTo>
                    <a:pt x="25" y="285"/>
                    <a:pt x="25" y="285"/>
                    <a:pt x="25" y="285"/>
                  </a:cubicBezTo>
                  <a:cubicBezTo>
                    <a:pt x="31" y="278"/>
                    <a:pt x="34" y="269"/>
                    <a:pt x="43" y="266"/>
                  </a:cubicBezTo>
                  <a:cubicBezTo>
                    <a:pt x="42" y="264"/>
                    <a:pt x="43" y="264"/>
                    <a:pt x="43" y="262"/>
                  </a:cubicBezTo>
                  <a:cubicBezTo>
                    <a:pt x="48" y="261"/>
                    <a:pt x="41" y="265"/>
                    <a:pt x="47" y="264"/>
                  </a:cubicBezTo>
                  <a:cubicBezTo>
                    <a:pt x="40" y="272"/>
                    <a:pt x="34" y="279"/>
                    <a:pt x="25" y="285"/>
                  </a:cubicBezTo>
                  <a:close/>
                  <a:moveTo>
                    <a:pt x="42" y="287"/>
                  </a:moveTo>
                  <a:cubicBezTo>
                    <a:pt x="42" y="287"/>
                    <a:pt x="42" y="287"/>
                    <a:pt x="42" y="287"/>
                  </a:cubicBezTo>
                  <a:cubicBezTo>
                    <a:pt x="43" y="281"/>
                    <a:pt x="50" y="270"/>
                    <a:pt x="59" y="267"/>
                  </a:cubicBezTo>
                  <a:cubicBezTo>
                    <a:pt x="52" y="273"/>
                    <a:pt x="50" y="282"/>
                    <a:pt x="42" y="287"/>
                  </a:cubicBezTo>
                  <a:close/>
                  <a:moveTo>
                    <a:pt x="59" y="295"/>
                  </a:moveTo>
                  <a:cubicBezTo>
                    <a:pt x="59" y="295"/>
                    <a:pt x="59" y="295"/>
                    <a:pt x="59" y="295"/>
                  </a:cubicBezTo>
                  <a:cubicBezTo>
                    <a:pt x="60" y="291"/>
                    <a:pt x="62" y="293"/>
                    <a:pt x="67" y="293"/>
                  </a:cubicBezTo>
                  <a:cubicBezTo>
                    <a:pt x="70" y="295"/>
                    <a:pt x="60" y="294"/>
                    <a:pt x="59" y="295"/>
                  </a:cubicBezTo>
                  <a:close/>
                  <a:moveTo>
                    <a:pt x="52" y="290"/>
                  </a:moveTo>
                  <a:cubicBezTo>
                    <a:pt x="52" y="290"/>
                    <a:pt x="52" y="290"/>
                    <a:pt x="52" y="290"/>
                  </a:cubicBezTo>
                  <a:cubicBezTo>
                    <a:pt x="55" y="280"/>
                    <a:pt x="65" y="276"/>
                    <a:pt x="70" y="268"/>
                  </a:cubicBezTo>
                  <a:cubicBezTo>
                    <a:pt x="70" y="267"/>
                    <a:pt x="71" y="267"/>
                    <a:pt x="72" y="267"/>
                  </a:cubicBezTo>
                  <a:cubicBezTo>
                    <a:pt x="66" y="275"/>
                    <a:pt x="62" y="285"/>
                    <a:pt x="52" y="290"/>
                  </a:cubicBezTo>
                  <a:close/>
                  <a:moveTo>
                    <a:pt x="56" y="257"/>
                  </a:moveTo>
                  <a:cubicBezTo>
                    <a:pt x="56" y="257"/>
                    <a:pt x="56" y="257"/>
                    <a:pt x="56" y="257"/>
                  </a:cubicBezTo>
                  <a:cubicBezTo>
                    <a:pt x="53" y="230"/>
                    <a:pt x="56" y="204"/>
                    <a:pt x="56" y="173"/>
                  </a:cubicBezTo>
                  <a:cubicBezTo>
                    <a:pt x="65" y="172"/>
                    <a:pt x="70" y="175"/>
                    <a:pt x="76" y="176"/>
                  </a:cubicBezTo>
                  <a:cubicBezTo>
                    <a:pt x="84" y="182"/>
                    <a:pt x="86" y="189"/>
                    <a:pt x="91" y="199"/>
                  </a:cubicBezTo>
                  <a:cubicBezTo>
                    <a:pt x="89" y="226"/>
                    <a:pt x="91" y="263"/>
                    <a:pt x="56" y="257"/>
                  </a:cubicBezTo>
                  <a:close/>
                  <a:moveTo>
                    <a:pt x="81" y="286"/>
                  </a:moveTo>
                  <a:cubicBezTo>
                    <a:pt x="81" y="286"/>
                    <a:pt x="81" y="286"/>
                    <a:pt x="81" y="286"/>
                  </a:cubicBezTo>
                  <a:cubicBezTo>
                    <a:pt x="79" y="284"/>
                    <a:pt x="85" y="280"/>
                    <a:pt x="86" y="277"/>
                  </a:cubicBezTo>
                  <a:cubicBezTo>
                    <a:pt x="89" y="280"/>
                    <a:pt x="83" y="284"/>
                    <a:pt x="81" y="286"/>
                  </a:cubicBezTo>
                  <a:close/>
                  <a:moveTo>
                    <a:pt x="84" y="260"/>
                  </a:moveTo>
                  <a:cubicBezTo>
                    <a:pt x="84" y="260"/>
                    <a:pt x="84" y="260"/>
                    <a:pt x="84" y="260"/>
                  </a:cubicBezTo>
                  <a:cubicBezTo>
                    <a:pt x="87" y="255"/>
                    <a:pt x="92" y="253"/>
                    <a:pt x="93" y="247"/>
                  </a:cubicBezTo>
                  <a:cubicBezTo>
                    <a:pt x="102" y="243"/>
                    <a:pt x="105" y="234"/>
                    <a:pt x="110" y="226"/>
                  </a:cubicBezTo>
                  <a:cubicBezTo>
                    <a:pt x="114" y="228"/>
                    <a:pt x="110" y="233"/>
                    <a:pt x="109" y="235"/>
                  </a:cubicBezTo>
                  <a:cubicBezTo>
                    <a:pt x="107" y="238"/>
                    <a:pt x="101" y="244"/>
                    <a:pt x="98" y="249"/>
                  </a:cubicBezTo>
                  <a:cubicBezTo>
                    <a:pt x="94" y="254"/>
                    <a:pt x="90" y="262"/>
                    <a:pt x="84" y="260"/>
                  </a:cubicBezTo>
                  <a:close/>
                  <a:moveTo>
                    <a:pt x="105" y="255"/>
                  </a:moveTo>
                  <a:cubicBezTo>
                    <a:pt x="105" y="255"/>
                    <a:pt x="105" y="255"/>
                    <a:pt x="105" y="255"/>
                  </a:cubicBezTo>
                  <a:cubicBezTo>
                    <a:pt x="106" y="251"/>
                    <a:pt x="109" y="243"/>
                    <a:pt x="113" y="238"/>
                  </a:cubicBezTo>
                  <a:cubicBezTo>
                    <a:pt x="116" y="235"/>
                    <a:pt x="121" y="231"/>
                    <a:pt x="124" y="233"/>
                  </a:cubicBezTo>
                  <a:cubicBezTo>
                    <a:pt x="118" y="240"/>
                    <a:pt x="109" y="245"/>
                    <a:pt x="105" y="255"/>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nvGrpSpPr>
            <p:cNvPr id="9" name="组合 8"/>
            <p:cNvGrpSpPr/>
            <p:nvPr/>
          </p:nvGrpSpPr>
          <p:grpSpPr>
            <a:xfrm>
              <a:off x="4202907" y="3437171"/>
              <a:ext cx="2934728" cy="1855598"/>
              <a:chOff x="962893" y="3437171"/>
              <a:chExt cx="2934728" cy="1855598"/>
            </a:xfrm>
          </p:grpSpPr>
          <p:sp>
            <p:nvSpPr>
              <p:cNvPr id="10" name="矩形 9"/>
              <p:cNvSpPr/>
              <p:nvPr/>
            </p:nvSpPr>
            <p:spPr>
              <a:xfrm>
                <a:off x="962893" y="4018574"/>
                <a:ext cx="2934728" cy="1274195"/>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dirty="0">
                    <a:solidFill>
                      <a:srgbClr val="3C3C3B"/>
                    </a:solidFill>
                    <a:cs typeface="+mn-ea"/>
                    <a:sym typeface="+mn-lt"/>
                  </a:rPr>
                  <a:t>用户可以在投影仪或者计算机上进行演示也可以将演示文稿打印出来制作成胶片以便应用到更广泛的领域中</a:t>
                </a:r>
              </a:p>
            </p:txBody>
          </p:sp>
          <p:sp>
            <p:nvSpPr>
              <p:cNvPr id="11" name="矩形 10"/>
              <p:cNvSpPr/>
              <p:nvPr/>
            </p:nvSpPr>
            <p:spPr>
              <a:xfrm>
                <a:off x="1655647" y="3437171"/>
                <a:ext cx="2241974" cy="497957"/>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b="1" dirty="0">
                    <a:solidFill>
                      <a:srgbClr val="3C3C3B"/>
                    </a:solidFill>
                    <a:cs typeface="+mn-ea"/>
                    <a:sym typeface="+mn-lt"/>
                  </a:rPr>
                  <a:t>标题文字添加</a:t>
                </a:r>
              </a:p>
            </p:txBody>
          </p:sp>
        </p:grpSp>
      </p:grpSp>
      <p:grpSp>
        <p:nvGrpSpPr>
          <p:cNvPr id="15" name="组合 14"/>
          <p:cNvGrpSpPr/>
          <p:nvPr/>
        </p:nvGrpSpPr>
        <p:grpSpPr>
          <a:xfrm>
            <a:off x="8224575" y="2600325"/>
            <a:ext cx="2934728" cy="2692444"/>
            <a:chOff x="7492207" y="2600325"/>
            <a:chExt cx="2934728" cy="2692444"/>
          </a:xfrm>
        </p:grpSpPr>
        <p:sp>
          <p:nvSpPr>
            <p:cNvPr id="4" name="Freeform 14"/>
            <p:cNvSpPr>
              <a:spLocks noEditPoints="1"/>
            </p:cNvSpPr>
            <p:nvPr/>
          </p:nvSpPr>
          <p:spPr bwMode="auto">
            <a:xfrm>
              <a:off x="7634289" y="2600325"/>
              <a:ext cx="593725" cy="1328738"/>
            </a:xfrm>
            <a:custGeom>
              <a:avLst/>
              <a:gdLst>
                <a:gd name="T0" fmla="*/ 65 w 140"/>
                <a:gd name="T1" fmla="*/ 235 h 313"/>
                <a:gd name="T2" fmla="*/ 55 w 140"/>
                <a:gd name="T3" fmla="*/ 99 h 313"/>
                <a:gd name="T4" fmla="*/ 91 w 140"/>
                <a:gd name="T5" fmla="*/ 104 h 313"/>
                <a:gd name="T6" fmla="*/ 134 w 140"/>
                <a:gd name="T7" fmla="*/ 52 h 313"/>
                <a:gd name="T8" fmla="*/ 120 w 140"/>
                <a:gd name="T9" fmla="*/ 26 h 313"/>
                <a:gd name="T10" fmla="*/ 2 w 140"/>
                <a:gd name="T11" fmla="*/ 129 h 313"/>
                <a:gd name="T12" fmla="*/ 28 w 140"/>
                <a:gd name="T13" fmla="*/ 292 h 313"/>
                <a:gd name="T14" fmla="*/ 93 w 140"/>
                <a:gd name="T15" fmla="*/ 309 h 313"/>
                <a:gd name="T16" fmla="*/ 95 w 140"/>
                <a:gd name="T17" fmla="*/ 197 h 313"/>
                <a:gd name="T18" fmla="*/ 94 w 140"/>
                <a:gd name="T19" fmla="*/ 62 h 313"/>
                <a:gd name="T20" fmla="*/ 100 w 140"/>
                <a:gd name="T21" fmla="*/ 69 h 313"/>
                <a:gd name="T22" fmla="*/ 97 w 140"/>
                <a:gd name="T23" fmla="*/ 35 h 313"/>
                <a:gd name="T24" fmla="*/ 97 w 140"/>
                <a:gd name="T25" fmla="*/ 35 h 313"/>
                <a:gd name="T26" fmla="*/ 88 w 140"/>
                <a:gd name="T27" fmla="*/ 25 h 313"/>
                <a:gd name="T28" fmla="*/ 84 w 140"/>
                <a:gd name="T29" fmla="*/ 45 h 313"/>
                <a:gd name="T30" fmla="*/ 90 w 140"/>
                <a:gd name="T31" fmla="*/ 56 h 313"/>
                <a:gd name="T32" fmla="*/ 4 w 140"/>
                <a:gd name="T33" fmla="*/ 150 h 313"/>
                <a:gd name="T34" fmla="*/ 6 w 140"/>
                <a:gd name="T35" fmla="*/ 148 h 313"/>
                <a:gd name="T36" fmla="*/ 56 w 140"/>
                <a:gd name="T37" fmla="*/ 251 h 313"/>
                <a:gd name="T38" fmla="*/ 56 w 140"/>
                <a:gd name="T39" fmla="*/ 251 h 313"/>
                <a:gd name="T40" fmla="*/ 60 w 140"/>
                <a:gd name="T41" fmla="*/ 19 h 313"/>
                <a:gd name="T42" fmla="*/ 41 w 140"/>
                <a:gd name="T43" fmla="*/ 66 h 313"/>
                <a:gd name="T44" fmla="*/ 70 w 140"/>
                <a:gd name="T45" fmla="*/ 47 h 313"/>
                <a:gd name="T46" fmla="*/ 22 w 140"/>
                <a:gd name="T47" fmla="*/ 95 h 313"/>
                <a:gd name="T48" fmla="*/ 47 w 140"/>
                <a:gd name="T49" fmla="*/ 183 h 313"/>
                <a:gd name="T50" fmla="*/ 47 w 140"/>
                <a:gd name="T51" fmla="*/ 183 h 313"/>
                <a:gd name="T52" fmla="*/ 21 w 140"/>
                <a:gd name="T53" fmla="*/ 135 h 313"/>
                <a:gd name="T54" fmla="*/ 24 w 140"/>
                <a:gd name="T55" fmla="*/ 110 h 313"/>
                <a:gd name="T56" fmla="*/ 42 w 140"/>
                <a:gd name="T57" fmla="*/ 118 h 313"/>
                <a:gd name="T58" fmla="*/ 46 w 140"/>
                <a:gd name="T59" fmla="*/ 128 h 313"/>
                <a:gd name="T60" fmla="*/ 44 w 140"/>
                <a:gd name="T61" fmla="*/ 154 h 313"/>
                <a:gd name="T62" fmla="*/ 44 w 140"/>
                <a:gd name="T63" fmla="*/ 154 h 313"/>
                <a:gd name="T64" fmla="*/ 44 w 140"/>
                <a:gd name="T65" fmla="*/ 140 h 313"/>
                <a:gd name="T66" fmla="*/ 35 w 140"/>
                <a:gd name="T67" fmla="*/ 113 h 313"/>
                <a:gd name="T68" fmla="*/ 29 w 140"/>
                <a:gd name="T69" fmla="*/ 174 h 313"/>
                <a:gd name="T70" fmla="*/ 33 w 140"/>
                <a:gd name="T71" fmla="*/ 175 h 313"/>
                <a:gd name="T72" fmla="*/ 40 w 140"/>
                <a:gd name="T73" fmla="*/ 87 h 313"/>
                <a:gd name="T74" fmla="*/ 48 w 140"/>
                <a:gd name="T75" fmla="*/ 85 h 313"/>
                <a:gd name="T76" fmla="*/ 34 w 140"/>
                <a:gd name="T77" fmla="*/ 53 h 313"/>
                <a:gd name="T78" fmla="*/ 34 w 140"/>
                <a:gd name="T79" fmla="*/ 53 h 313"/>
                <a:gd name="T80" fmla="*/ 19 w 140"/>
                <a:gd name="T81" fmla="*/ 236 h 313"/>
                <a:gd name="T82" fmla="*/ 20 w 140"/>
                <a:gd name="T83" fmla="*/ 255 h 313"/>
                <a:gd name="T84" fmla="*/ 22 w 140"/>
                <a:gd name="T85" fmla="*/ 268 h 313"/>
                <a:gd name="T86" fmla="*/ 26 w 140"/>
                <a:gd name="T87" fmla="*/ 262 h 313"/>
                <a:gd name="T88" fmla="*/ 23 w 140"/>
                <a:gd name="T89" fmla="*/ 223 h 313"/>
                <a:gd name="T90" fmla="*/ 48 w 140"/>
                <a:gd name="T91" fmla="*/ 194 h 313"/>
                <a:gd name="T92" fmla="*/ 32 w 140"/>
                <a:gd name="T93" fmla="*/ 282 h 313"/>
                <a:gd name="T94" fmla="*/ 31 w 140"/>
                <a:gd name="T95" fmla="*/ 250 h 313"/>
                <a:gd name="T96" fmla="*/ 45 w 140"/>
                <a:gd name="T97" fmla="*/ 217 h 313"/>
                <a:gd name="T98" fmla="*/ 52 w 140"/>
                <a:gd name="T99" fmla="*/ 231 h 313"/>
                <a:gd name="T100" fmla="*/ 37 w 140"/>
                <a:gd name="T101" fmla="*/ 262 h 313"/>
                <a:gd name="T102" fmla="*/ 37 w 140"/>
                <a:gd name="T103" fmla="*/ 262 h 313"/>
                <a:gd name="T104" fmla="*/ 54 w 140"/>
                <a:gd name="T105" fmla="*/ 268 h 313"/>
                <a:gd name="T106" fmla="*/ 53 w 140"/>
                <a:gd name="T107" fmla="*/ 288 h 313"/>
                <a:gd name="T108" fmla="*/ 86 w 140"/>
                <a:gd name="T109" fmla="*/ 272 h 313"/>
                <a:gd name="T110" fmla="*/ 89 w 140"/>
                <a:gd name="T111" fmla="*/ 261 h 313"/>
                <a:gd name="T112" fmla="*/ 96 w 140"/>
                <a:gd name="T113" fmla="*/ 223 h 313"/>
                <a:gd name="T114" fmla="*/ 100 w 140"/>
                <a:gd name="T115" fmla="*/ 219 h 313"/>
                <a:gd name="T116" fmla="*/ 108 w 140"/>
                <a:gd name="T117" fmla="*/ 211 h 313"/>
                <a:gd name="T118" fmla="*/ 112 w 140"/>
                <a:gd name="T119" fmla="*/ 225 h 313"/>
                <a:gd name="T120" fmla="*/ 112 w 140"/>
                <a:gd name="T121" fmla="*/ 225 h 313"/>
                <a:gd name="T122" fmla="*/ 106 w 140"/>
                <a:gd name="T123" fmla="*/ 263 h 313"/>
                <a:gd name="T124" fmla="*/ 113 w 140"/>
                <a:gd name="T125" fmla="*/ 258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0" h="313">
                  <a:moveTo>
                    <a:pt x="95" y="197"/>
                  </a:moveTo>
                  <a:cubicBezTo>
                    <a:pt x="80" y="208"/>
                    <a:pt x="97" y="261"/>
                    <a:pt x="70" y="261"/>
                  </a:cubicBezTo>
                  <a:cubicBezTo>
                    <a:pt x="65" y="256"/>
                    <a:pt x="66" y="243"/>
                    <a:pt x="65" y="235"/>
                  </a:cubicBezTo>
                  <a:cubicBezTo>
                    <a:pt x="61" y="217"/>
                    <a:pt x="56" y="200"/>
                    <a:pt x="56" y="181"/>
                  </a:cubicBezTo>
                  <a:cubicBezTo>
                    <a:pt x="56" y="174"/>
                    <a:pt x="57" y="166"/>
                    <a:pt x="57" y="159"/>
                  </a:cubicBezTo>
                  <a:cubicBezTo>
                    <a:pt x="56" y="138"/>
                    <a:pt x="54" y="124"/>
                    <a:pt x="55" y="99"/>
                  </a:cubicBezTo>
                  <a:cubicBezTo>
                    <a:pt x="56" y="85"/>
                    <a:pt x="59" y="56"/>
                    <a:pt x="77" y="58"/>
                  </a:cubicBezTo>
                  <a:cubicBezTo>
                    <a:pt x="82" y="59"/>
                    <a:pt x="85" y="65"/>
                    <a:pt x="87" y="71"/>
                  </a:cubicBezTo>
                  <a:cubicBezTo>
                    <a:pt x="90" y="82"/>
                    <a:pt x="87" y="92"/>
                    <a:pt x="91" y="104"/>
                  </a:cubicBezTo>
                  <a:cubicBezTo>
                    <a:pt x="103" y="110"/>
                    <a:pt x="118" y="115"/>
                    <a:pt x="132" y="107"/>
                  </a:cubicBezTo>
                  <a:cubicBezTo>
                    <a:pt x="137" y="100"/>
                    <a:pt x="135" y="94"/>
                    <a:pt x="140" y="87"/>
                  </a:cubicBezTo>
                  <a:cubicBezTo>
                    <a:pt x="138" y="77"/>
                    <a:pt x="135" y="62"/>
                    <a:pt x="134" y="52"/>
                  </a:cubicBezTo>
                  <a:cubicBezTo>
                    <a:pt x="134" y="51"/>
                    <a:pt x="134" y="51"/>
                    <a:pt x="134" y="50"/>
                  </a:cubicBezTo>
                  <a:cubicBezTo>
                    <a:pt x="131" y="49"/>
                    <a:pt x="130" y="43"/>
                    <a:pt x="128" y="39"/>
                  </a:cubicBezTo>
                  <a:cubicBezTo>
                    <a:pt x="124" y="36"/>
                    <a:pt x="122" y="31"/>
                    <a:pt x="120" y="26"/>
                  </a:cubicBezTo>
                  <a:cubicBezTo>
                    <a:pt x="104" y="11"/>
                    <a:pt x="67" y="0"/>
                    <a:pt x="44" y="12"/>
                  </a:cubicBezTo>
                  <a:cubicBezTo>
                    <a:pt x="26" y="22"/>
                    <a:pt x="17" y="45"/>
                    <a:pt x="12" y="67"/>
                  </a:cubicBezTo>
                  <a:cubicBezTo>
                    <a:pt x="6" y="88"/>
                    <a:pt x="3" y="110"/>
                    <a:pt x="2" y="129"/>
                  </a:cubicBezTo>
                  <a:cubicBezTo>
                    <a:pt x="0" y="161"/>
                    <a:pt x="7" y="200"/>
                    <a:pt x="9" y="233"/>
                  </a:cubicBezTo>
                  <a:cubicBezTo>
                    <a:pt x="10" y="246"/>
                    <a:pt x="10" y="258"/>
                    <a:pt x="12" y="267"/>
                  </a:cubicBezTo>
                  <a:cubicBezTo>
                    <a:pt x="15" y="277"/>
                    <a:pt x="22" y="285"/>
                    <a:pt x="28" y="292"/>
                  </a:cubicBezTo>
                  <a:cubicBezTo>
                    <a:pt x="31" y="294"/>
                    <a:pt x="34" y="296"/>
                    <a:pt x="37" y="298"/>
                  </a:cubicBezTo>
                  <a:cubicBezTo>
                    <a:pt x="38" y="298"/>
                    <a:pt x="40" y="299"/>
                    <a:pt x="41" y="300"/>
                  </a:cubicBezTo>
                  <a:cubicBezTo>
                    <a:pt x="59" y="305"/>
                    <a:pt x="73" y="313"/>
                    <a:pt x="93" y="309"/>
                  </a:cubicBezTo>
                  <a:cubicBezTo>
                    <a:pt x="101" y="307"/>
                    <a:pt x="122" y="294"/>
                    <a:pt x="127" y="286"/>
                  </a:cubicBezTo>
                  <a:cubicBezTo>
                    <a:pt x="138" y="269"/>
                    <a:pt x="138" y="237"/>
                    <a:pt x="137" y="216"/>
                  </a:cubicBezTo>
                  <a:cubicBezTo>
                    <a:pt x="135" y="197"/>
                    <a:pt x="115" y="186"/>
                    <a:pt x="95" y="197"/>
                  </a:cubicBezTo>
                  <a:close/>
                  <a:moveTo>
                    <a:pt x="98" y="76"/>
                  </a:moveTo>
                  <a:cubicBezTo>
                    <a:pt x="98" y="76"/>
                    <a:pt x="98" y="76"/>
                    <a:pt x="98" y="76"/>
                  </a:cubicBezTo>
                  <a:cubicBezTo>
                    <a:pt x="95" y="72"/>
                    <a:pt x="95" y="66"/>
                    <a:pt x="94" y="62"/>
                  </a:cubicBezTo>
                  <a:cubicBezTo>
                    <a:pt x="97" y="62"/>
                    <a:pt x="98" y="60"/>
                    <a:pt x="99" y="58"/>
                  </a:cubicBezTo>
                  <a:cubicBezTo>
                    <a:pt x="102" y="59"/>
                    <a:pt x="97" y="63"/>
                    <a:pt x="97" y="64"/>
                  </a:cubicBezTo>
                  <a:cubicBezTo>
                    <a:pt x="99" y="65"/>
                    <a:pt x="96" y="70"/>
                    <a:pt x="100" y="69"/>
                  </a:cubicBezTo>
                  <a:cubicBezTo>
                    <a:pt x="101" y="72"/>
                    <a:pt x="99" y="73"/>
                    <a:pt x="98" y="76"/>
                  </a:cubicBezTo>
                  <a:close/>
                  <a:moveTo>
                    <a:pt x="97" y="35"/>
                  </a:moveTo>
                  <a:cubicBezTo>
                    <a:pt x="97" y="35"/>
                    <a:pt x="97" y="35"/>
                    <a:pt x="97" y="35"/>
                  </a:cubicBezTo>
                  <a:cubicBezTo>
                    <a:pt x="95" y="35"/>
                    <a:pt x="95" y="35"/>
                    <a:pt x="93" y="36"/>
                  </a:cubicBezTo>
                  <a:cubicBezTo>
                    <a:pt x="83" y="42"/>
                    <a:pt x="94" y="33"/>
                    <a:pt x="99" y="29"/>
                  </a:cubicBezTo>
                  <a:cubicBezTo>
                    <a:pt x="100" y="32"/>
                    <a:pt x="96" y="31"/>
                    <a:pt x="97" y="35"/>
                  </a:cubicBezTo>
                  <a:close/>
                  <a:moveTo>
                    <a:pt x="92" y="23"/>
                  </a:moveTo>
                  <a:cubicBezTo>
                    <a:pt x="92" y="23"/>
                    <a:pt x="92" y="23"/>
                    <a:pt x="92" y="23"/>
                  </a:cubicBezTo>
                  <a:cubicBezTo>
                    <a:pt x="91" y="24"/>
                    <a:pt x="90" y="25"/>
                    <a:pt x="88" y="25"/>
                  </a:cubicBezTo>
                  <a:cubicBezTo>
                    <a:pt x="89" y="24"/>
                    <a:pt x="90" y="23"/>
                    <a:pt x="92" y="23"/>
                  </a:cubicBezTo>
                  <a:close/>
                  <a:moveTo>
                    <a:pt x="84" y="45"/>
                  </a:moveTo>
                  <a:cubicBezTo>
                    <a:pt x="84" y="45"/>
                    <a:pt x="84" y="45"/>
                    <a:pt x="84" y="45"/>
                  </a:cubicBezTo>
                  <a:cubicBezTo>
                    <a:pt x="83" y="48"/>
                    <a:pt x="86" y="48"/>
                    <a:pt x="85" y="51"/>
                  </a:cubicBezTo>
                  <a:cubicBezTo>
                    <a:pt x="96" y="50"/>
                    <a:pt x="98" y="39"/>
                    <a:pt x="107" y="36"/>
                  </a:cubicBezTo>
                  <a:cubicBezTo>
                    <a:pt x="106" y="42"/>
                    <a:pt x="92" y="46"/>
                    <a:pt x="90" y="56"/>
                  </a:cubicBezTo>
                  <a:cubicBezTo>
                    <a:pt x="85" y="55"/>
                    <a:pt x="84" y="50"/>
                    <a:pt x="78" y="50"/>
                  </a:cubicBezTo>
                  <a:cubicBezTo>
                    <a:pt x="79" y="48"/>
                    <a:pt x="80" y="46"/>
                    <a:pt x="84" y="45"/>
                  </a:cubicBezTo>
                  <a:close/>
                  <a:moveTo>
                    <a:pt x="4" y="150"/>
                  </a:moveTo>
                  <a:cubicBezTo>
                    <a:pt x="4" y="150"/>
                    <a:pt x="4" y="150"/>
                    <a:pt x="4" y="150"/>
                  </a:cubicBezTo>
                  <a:cubicBezTo>
                    <a:pt x="4" y="150"/>
                    <a:pt x="4" y="149"/>
                    <a:pt x="4" y="148"/>
                  </a:cubicBezTo>
                  <a:cubicBezTo>
                    <a:pt x="4" y="148"/>
                    <a:pt x="5" y="148"/>
                    <a:pt x="6" y="148"/>
                  </a:cubicBezTo>
                  <a:cubicBezTo>
                    <a:pt x="6" y="149"/>
                    <a:pt x="6" y="150"/>
                    <a:pt x="6" y="150"/>
                  </a:cubicBezTo>
                  <a:cubicBezTo>
                    <a:pt x="5" y="150"/>
                    <a:pt x="5" y="150"/>
                    <a:pt x="4" y="150"/>
                  </a:cubicBezTo>
                  <a:close/>
                  <a:moveTo>
                    <a:pt x="56" y="251"/>
                  </a:moveTo>
                  <a:cubicBezTo>
                    <a:pt x="56" y="251"/>
                    <a:pt x="56" y="251"/>
                    <a:pt x="56" y="251"/>
                  </a:cubicBezTo>
                  <a:cubicBezTo>
                    <a:pt x="57" y="253"/>
                    <a:pt x="54" y="252"/>
                    <a:pt x="54" y="254"/>
                  </a:cubicBezTo>
                  <a:cubicBezTo>
                    <a:pt x="51" y="254"/>
                    <a:pt x="54" y="250"/>
                    <a:pt x="56" y="251"/>
                  </a:cubicBezTo>
                  <a:close/>
                  <a:moveTo>
                    <a:pt x="66" y="16"/>
                  </a:moveTo>
                  <a:cubicBezTo>
                    <a:pt x="66" y="16"/>
                    <a:pt x="66" y="16"/>
                    <a:pt x="66" y="16"/>
                  </a:cubicBezTo>
                  <a:cubicBezTo>
                    <a:pt x="66" y="21"/>
                    <a:pt x="63" y="19"/>
                    <a:pt x="60" y="19"/>
                  </a:cubicBezTo>
                  <a:cubicBezTo>
                    <a:pt x="61" y="17"/>
                    <a:pt x="63" y="16"/>
                    <a:pt x="66" y="16"/>
                  </a:cubicBezTo>
                  <a:close/>
                  <a:moveTo>
                    <a:pt x="41" y="66"/>
                  </a:moveTo>
                  <a:cubicBezTo>
                    <a:pt x="41" y="66"/>
                    <a:pt x="41" y="66"/>
                    <a:pt x="41" y="66"/>
                  </a:cubicBezTo>
                  <a:cubicBezTo>
                    <a:pt x="39" y="62"/>
                    <a:pt x="48" y="60"/>
                    <a:pt x="48" y="54"/>
                  </a:cubicBezTo>
                  <a:cubicBezTo>
                    <a:pt x="56" y="55"/>
                    <a:pt x="57" y="50"/>
                    <a:pt x="60" y="47"/>
                  </a:cubicBezTo>
                  <a:cubicBezTo>
                    <a:pt x="65" y="48"/>
                    <a:pt x="65" y="48"/>
                    <a:pt x="70" y="47"/>
                  </a:cubicBezTo>
                  <a:cubicBezTo>
                    <a:pt x="62" y="54"/>
                    <a:pt x="52" y="58"/>
                    <a:pt x="50" y="71"/>
                  </a:cubicBezTo>
                  <a:cubicBezTo>
                    <a:pt x="48" y="70"/>
                    <a:pt x="47" y="67"/>
                    <a:pt x="45" y="66"/>
                  </a:cubicBezTo>
                  <a:cubicBezTo>
                    <a:pt x="36" y="75"/>
                    <a:pt x="28" y="83"/>
                    <a:pt x="22" y="95"/>
                  </a:cubicBezTo>
                  <a:cubicBezTo>
                    <a:pt x="23" y="85"/>
                    <a:pt x="33" y="73"/>
                    <a:pt x="41" y="66"/>
                  </a:cubicBezTo>
                  <a:close/>
                  <a:moveTo>
                    <a:pt x="47" y="183"/>
                  </a:moveTo>
                  <a:cubicBezTo>
                    <a:pt x="47" y="183"/>
                    <a:pt x="47" y="183"/>
                    <a:pt x="47" y="183"/>
                  </a:cubicBezTo>
                  <a:cubicBezTo>
                    <a:pt x="37" y="181"/>
                    <a:pt x="33" y="195"/>
                    <a:pt x="27" y="201"/>
                  </a:cubicBezTo>
                  <a:cubicBezTo>
                    <a:pt x="27" y="190"/>
                    <a:pt x="40" y="181"/>
                    <a:pt x="46" y="172"/>
                  </a:cubicBezTo>
                  <a:cubicBezTo>
                    <a:pt x="49" y="173"/>
                    <a:pt x="47" y="179"/>
                    <a:pt x="47" y="183"/>
                  </a:cubicBezTo>
                  <a:close/>
                  <a:moveTo>
                    <a:pt x="26" y="123"/>
                  </a:moveTo>
                  <a:cubicBezTo>
                    <a:pt x="26" y="123"/>
                    <a:pt x="26" y="123"/>
                    <a:pt x="26" y="123"/>
                  </a:cubicBezTo>
                  <a:cubicBezTo>
                    <a:pt x="29" y="127"/>
                    <a:pt x="21" y="130"/>
                    <a:pt x="21" y="135"/>
                  </a:cubicBezTo>
                  <a:cubicBezTo>
                    <a:pt x="18" y="131"/>
                    <a:pt x="25" y="127"/>
                    <a:pt x="26" y="123"/>
                  </a:cubicBezTo>
                  <a:close/>
                  <a:moveTo>
                    <a:pt x="24" y="110"/>
                  </a:moveTo>
                  <a:cubicBezTo>
                    <a:pt x="24" y="110"/>
                    <a:pt x="24" y="110"/>
                    <a:pt x="24" y="110"/>
                  </a:cubicBezTo>
                  <a:cubicBezTo>
                    <a:pt x="23" y="112"/>
                    <a:pt x="22" y="113"/>
                    <a:pt x="21" y="115"/>
                  </a:cubicBezTo>
                  <a:cubicBezTo>
                    <a:pt x="19" y="115"/>
                    <a:pt x="21" y="109"/>
                    <a:pt x="24" y="110"/>
                  </a:cubicBezTo>
                  <a:close/>
                  <a:moveTo>
                    <a:pt x="42" y="118"/>
                  </a:moveTo>
                  <a:cubicBezTo>
                    <a:pt x="42" y="118"/>
                    <a:pt x="42" y="118"/>
                    <a:pt x="42" y="118"/>
                  </a:cubicBezTo>
                  <a:cubicBezTo>
                    <a:pt x="44" y="118"/>
                    <a:pt x="45" y="118"/>
                    <a:pt x="46" y="118"/>
                  </a:cubicBezTo>
                  <a:cubicBezTo>
                    <a:pt x="46" y="121"/>
                    <a:pt x="46" y="125"/>
                    <a:pt x="46" y="128"/>
                  </a:cubicBezTo>
                  <a:cubicBezTo>
                    <a:pt x="36" y="138"/>
                    <a:pt x="25" y="147"/>
                    <a:pt x="19" y="161"/>
                  </a:cubicBezTo>
                  <a:cubicBezTo>
                    <a:pt x="19" y="142"/>
                    <a:pt x="36" y="133"/>
                    <a:pt x="42" y="118"/>
                  </a:cubicBezTo>
                  <a:close/>
                  <a:moveTo>
                    <a:pt x="44" y="154"/>
                  </a:moveTo>
                  <a:cubicBezTo>
                    <a:pt x="44" y="154"/>
                    <a:pt x="44" y="154"/>
                    <a:pt x="44" y="154"/>
                  </a:cubicBezTo>
                  <a:cubicBezTo>
                    <a:pt x="52" y="163"/>
                    <a:pt x="36" y="167"/>
                    <a:pt x="34" y="173"/>
                  </a:cubicBezTo>
                  <a:cubicBezTo>
                    <a:pt x="29" y="168"/>
                    <a:pt x="43" y="161"/>
                    <a:pt x="44" y="154"/>
                  </a:cubicBezTo>
                  <a:close/>
                  <a:moveTo>
                    <a:pt x="38" y="149"/>
                  </a:moveTo>
                  <a:cubicBezTo>
                    <a:pt x="38" y="149"/>
                    <a:pt x="38" y="149"/>
                    <a:pt x="38" y="149"/>
                  </a:cubicBezTo>
                  <a:cubicBezTo>
                    <a:pt x="40" y="146"/>
                    <a:pt x="44" y="144"/>
                    <a:pt x="44" y="140"/>
                  </a:cubicBezTo>
                  <a:cubicBezTo>
                    <a:pt x="50" y="143"/>
                    <a:pt x="42" y="148"/>
                    <a:pt x="38" y="149"/>
                  </a:cubicBezTo>
                  <a:close/>
                  <a:moveTo>
                    <a:pt x="35" y="113"/>
                  </a:moveTo>
                  <a:cubicBezTo>
                    <a:pt x="35" y="113"/>
                    <a:pt x="35" y="113"/>
                    <a:pt x="35" y="113"/>
                  </a:cubicBezTo>
                  <a:cubicBezTo>
                    <a:pt x="39" y="108"/>
                    <a:pt x="41" y="100"/>
                    <a:pt x="47" y="96"/>
                  </a:cubicBezTo>
                  <a:cubicBezTo>
                    <a:pt x="45" y="103"/>
                    <a:pt x="41" y="109"/>
                    <a:pt x="35" y="113"/>
                  </a:cubicBezTo>
                  <a:close/>
                  <a:moveTo>
                    <a:pt x="29" y="174"/>
                  </a:moveTo>
                  <a:cubicBezTo>
                    <a:pt x="29" y="174"/>
                    <a:pt x="29" y="174"/>
                    <a:pt x="29" y="174"/>
                  </a:cubicBezTo>
                  <a:cubicBezTo>
                    <a:pt x="30" y="174"/>
                    <a:pt x="30" y="173"/>
                    <a:pt x="31" y="173"/>
                  </a:cubicBezTo>
                  <a:cubicBezTo>
                    <a:pt x="31" y="174"/>
                    <a:pt x="32" y="175"/>
                    <a:pt x="33" y="175"/>
                  </a:cubicBezTo>
                  <a:cubicBezTo>
                    <a:pt x="30" y="178"/>
                    <a:pt x="27" y="180"/>
                    <a:pt x="25" y="184"/>
                  </a:cubicBezTo>
                  <a:cubicBezTo>
                    <a:pt x="22" y="181"/>
                    <a:pt x="30" y="178"/>
                    <a:pt x="29" y="174"/>
                  </a:cubicBezTo>
                  <a:close/>
                  <a:moveTo>
                    <a:pt x="40" y="87"/>
                  </a:moveTo>
                  <a:cubicBezTo>
                    <a:pt x="40" y="87"/>
                    <a:pt x="40" y="87"/>
                    <a:pt x="40" y="87"/>
                  </a:cubicBezTo>
                  <a:cubicBezTo>
                    <a:pt x="40" y="89"/>
                    <a:pt x="45" y="75"/>
                    <a:pt x="50" y="73"/>
                  </a:cubicBezTo>
                  <a:cubicBezTo>
                    <a:pt x="49" y="77"/>
                    <a:pt x="48" y="80"/>
                    <a:pt x="48" y="85"/>
                  </a:cubicBezTo>
                  <a:cubicBezTo>
                    <a:pt x="43" y="84"/>
                    <a:pt x="43" y="86"/>
                    <a:pt x="40" y="87"/>
                  </a:cubicBezTo>
                  <a:close/>
                  <a:moveTo>
                    <a:pt x="34" y="53"/>
                  </a:moveTo>
                  <a:cubicBezTo>
                    <a:pt x="34" y="53"/>
                    <a:pt x="34" y="53"/>
                    <a:pt x="34" y="53"/>
                  </a:cubicBezTo>
                  <a:cubicBezTo>
                    <a:pt x="36" y="53"/>
                    <a:pt x="36" y="55"/>
                    <a:pt x="37" y="55"/>
                  </a:cubicBezTo>
                  <a:cubicBezTo>
                    <a:pt x="30" y="62"/>
                    <a:pt x="29" y="73"/>
                    <a:pt x="18" y="77"/>
                  </a:cubicBezTo>
                  <a:cubicBezTo>
                    <a:pt x="21" y="67"/>
                    <a:pt x="28" y="61"/>
                    <a:pt x="34" y="53"/>
                  </a:cubicBezTo>
                  <a:close/>
                  <a:moveTo>
                    <a:pt x="18" y="231"/>
                  </a:moveTo>
                  <a:cubicBezTo>
                    <a:pt x="18" y="231"/>
                    <a:pt x="18" y="231"/>
                    <a:pt x="18" y="231"/>
                  </a:cubicBezTo>
                  <a:cubicBezTo>
                    <a:pt x="22" y="230"/>
                    <a:pt x="20" y="235"/>
                    <a:pt x="19" y="236"/>
                  </a:cubicBezTo>
                  <a:cubicBezTo>
                    <a:pt x="17" y="236"/>
                    <a:pt x="18" y="233"/>
                    <a:pt x="18" y="231"/>
                  </a:cubicBezTo>
                  <a:close/>
                  <a:moveTo>
                    <a:pt x="20" y="255"/>
                  </a:moveTo>
                  <a:cubicBezTo>
                    <a:pt x="20" y="255"/>
                    <a:pt x="20" y="255"/>
                    <a:pt x="20" y="255"/>
                  </a:cubicBezTo>
                  <a:cubicBezTo>
                    <a:pt x="19" y="252"/>
                    <a:pt x="19" y="249"/>
                    <a:pt x="19" y="247"/>
                  </a:cubicBezTo>
                  <a:cubicBezTo>
                    <a:pt x="24" y="247"/>
                    <a:pt x="24" y="254"/>
                    <a:pt x="20" y="255"/>
                  </a:cubicBezTo>
                  <a:close/>
                  <a:moveTo>
                    <a:pt x="22" y="268"/>
                  </a:moveTo>
                  <a:cubicBezTo>
                    <a:pt x="22" y="268"/>
                    <a:pt x="22" y="268"/>
                    <a:pt x="22" y="268"/>
                  </a:cubicBezTo>
                  <a:cubicBezTo>
                    <a:pt x="22" y="265"/>
                    <a:pt x="22" y="263"/>
                    <a:pt x="22" y="261"/>
                  </a:cubicBezTo>
                  <a:cubicBezTo>
                    <a:pt x="23" y="261"/>
                    <a:pt x="24" y="262"/>
                    <a:pt x="26" y="262"/>
                  </a:cubicBezTo>
                  <a:cubicBezTo>
                    <a:pt x="26" y="265"/>
                    <a:pt x="26" y="268"/>
                    <a:pt x="22" y="268"/>
                  </a:cubicBezTo>
                  <a:close/>
                  <a:moveTo>
                    <a:pt x="23" y="223"/>
                  </a:moveTo>
                  <a:cubicBezTo>
                    <a:pt x="23" y="223"/>
                    <a:pt x="23" y="223"/>
                    <a:pt x="23" y="223"/>
                  </a:cubicBezTo>
                  <a:cubicBezTo>
                    <a:pt x="27" y="209"/>
                    <a:pt x="38" y="201"/>
                    <a:pt x="45" y="190"/>
                  </a:cubicBezTo>
                  <a:cubicBezTo>
                    <a:pt x="47" y="189"/>
                    <a:pt x="47" y="191"/>
                    <a:pt x="49" y="191"/>
                  </a:cubicBezTo>
                  <a:cubicBezTo>
                    <a:pt x="49" y="193"/>
                    <a:pt x="48" y="193"/>
                    <a:pt x="48" y="194"/>
                  </a:cubicBezTo>
                  <a:cubicBezTo>
                    <a:pt x="38" y="203"/>
                    <a:pt x="33" y="215"/>
                    <a:pt x="23" y="223"/>
                  </a:cubicBezTo>
                  <a:close/>
                  <a:moveTo>
                    <a:pt x="32" y="282"/>
                  </a:moveTo>
                  <a:cubicBezTo>
                    <a:pt x="32" y="282"/>
                    <a:pt x="32" y="282"/>
                    <a:pt x="32" y="282"/>
                  </a:cubicBezTo>
                  <a:cubicBezTo>
                    <a:pt x="34" y="282"/>
                    <a:pt x="35" y="283"/>
                    <a:pt x="35" y="285"/>
                  </a:cubicBezTo>
                  <a:cubicBezTo>
                    <a:pt x="33" y="285"/>
                    <a:pt x="32" y="284"/>
                    <a:pt x="32" y="282"/>
                  </a:cubicBezTo>
                  <a:close/>
                  <a:moveTo>
                    <a:pt x="31" y="250"/>
                  </a:moveTo>
                  <a:cubicBezTo>
                    <a:pt x="31" y="250"/>
                    <a:pt x="31" y="250"/>
                    <a:pt x="31" y="250"/>
                  </a:cubicBezTo>
                  <a:cubicBezTo>
                    <a:pt x="35" y="238"/>
                    <a:pt x="44" y="231"/>
                    <a:pt x="48" y="220"/>
                  </a:cubicBezTo>
                  <a:cubicBezTo>
                    <a:pt x="49" y="217"/>
                    <a:pt x="45" y="219"/>
                    <a:pt x="45" y="217"/>
                  </a:cubicBezTo>
                  <a:cubicBezTo>
                    <a:pt x="38" y="222"/>
                    <a:pt x="33" y="229"/>
                    <a:pt x="29" y="237"/>
                  </a:cubicBezTo>
                  <a:cubicBezTo>
                    <a:pt x="28" y="225"/>
                    <a:pt x="44" y="219"/>
                    <a:pt x="47" y="207"/>
                  </a:cubicBezTo>
                  <a:cubicBezTo>
                    <a:pt x="52" y="211"/>
                    <a:pt x="50" y="223"/>
                    <a:pt x="52" y="231"/>
                  </a:cubicBezTo>
                  <a:cubicBezTo>
                    <a:pt x="39" y="231"/>
                    <a:pt x="41" y="247"/>
                    <a:pt x="31" y="250"/>
                  </a:cubicBezTo>
                  <a:close/>
                  <a:moveTo>
                    <a:pt x="37" y="262"/>
                  </a:moveTo>
                  <a:cubicBezTo>
                    <a:pt x="37" y="262"/>
                    <a:pt x="37" y="262"/>
                    <a:pt x="37" y="262"/>
                  </a:cubicBezTo>
                  <a:cubicBezTo>
                    <a:pt x="38" y="255"/>
                    <a:pt x="46" y="243"/>
                    <a:pt x="54" y="239"/>
                  </a:cubicBezTo>
                  <a:cubicBezTo>
                    <a:pt x="55" y="240"/>
                    <a:pt x="55" y="242"/>
                    <a:pt x="55" y="245"/>
                  </a:cubicBezTo>
                  <a:cubicBezTo>
                    <a:pt x="45" y="243"/>
                    <a:pt x="43" y="256"/>
                    <a:pt x="37" y="262"/>
                  </a:cubicBezTo>
                  <a:close/>
                  <a:moveTo>
                    <a:pt x="47" y="275"/>
                  </a:moveTo>
                  <a:cubicBezTo>
                    <a:pt x="47" y="275"/>
                    <a:pt x="47" y="275"/>
                    <a:pt x="47" y="275"/>
                  </a:cubicBezTo>
                  <a:cubicBezTo>
                    <a:pt x="50" y="273"/>
                    <a:pt x="49" y="268"/>
                    <a:pt x="54" y="268"/>
                  </a:cubicBezTo>
                  <a:cubicBezTo>
                    <a:pt x="52" y="271"/>
                    <a:pt x="52" y="275"/>
                    <a:pt x="47" y="275"/>
                  </a:cubicBezTo>
                  <a:close/>
                  <a:moveTo>
                    <a:pt x="53" y="288"/>
                  </a:moveTo>
                  <a:cubicBezTo>
                    <a:pt x="53" y="288"/>
                    <a:pt x="53" y="288"/>
                    <a:pt x="53" y="288"/>
                  </a:cubicBezTo>
                  <a:cubicBezTo>
                    <a:pt x="53" y="283"/>
                    <a:pt x="58" y="272"/>
                    <a:pt x="65" y="270"/>
                  </a:cubicBezTo>
                  <a:cubicBezTo>
                    <a:pt x="62" y="277"/>
                    <a:pt x="59" y="283"/>
                    <a:pt x="53" y="288"/>
                  </a:cubicBezTo>
                  <a:close/>
                  <a:moveTo>
                    <a:pt x="86" y="272"/>
                  </a:moveTo>
                  <a:cubicBezTo>
                    <a:pt x="86" y="272"/>
                    <a:pt x="86" y="272"/>
                    <a:pt x="86" y="272"/>
                  </a:cubicBezTo>
                  <a:cubicBezTo>
                    <a:pt x="81" y="281"/>
                    <a:pt x="80" y="292"/>
                    <a:pt x="68" y="295"/>
                  </a:cubicBezTo>
                  <a:cubicBezTo>
                    <a:pt x="74" y="283"/>
                    <a:pt x="87" y="274"/>
                    <a:pt x="89" y="261"/>
                  </a:cubicBezTo>
                  <a:cubicBezTo>
                    <a:pt x="91" y="260"/>
                    <a:pt x="92" y="261"/>
                    <a:pt x="94" y="262"/>
                  </a:cubicBezTo>
                  <a:cubicBezTo>
                    <a:pt x="95" y="267"/>
                    <a:pt x="89" y="268"/>
                    <a:pt x="86" y="272"/>
                  </a:cubicBezTo>
                  <a:close/>
                  <a:moveTo>
                    <a:pt x="96" y="223"/>
                  </a:moveTo>
                  <a:cubicBezTo>
                    <a:pt x="96" y="223"/>
                    <a:pt x="96" y="223"/>
                    <a:pt x="96" y="223"/>
                  </a:cubicBezTo>
                  <a:cubicBezTo>
                    <a:pt x="96" y="222"/>
                    <a:pt x="96" y="220"/>
                    <a:pt x="96" y="219"/>
                  </a:cubicBezTo>
                  <a:cubicBezTo>
                    <a:pt x="97" y="219"/>
                    <a:pt x="99" y="219"/>
                    <a:pt x="100" y="219"/>
                  </a:cubicBezTo>
                  <a:cubicBezTo>
                    <a:pt x="99" y="220"/>
                    <a:pt x="100" y="223"/>
                    <a:pt x="96" y="223"/>
                  </a:cubicBezTo>
                  <a:close/>
                  <a:moveTo>
                    <a:pt x="108" y="211"/>
                  </a:moveTo>
                  <a:cubicBezTo>
                    <a:pt x="108" y="211"/>
                    <a:pt x="108" y="211"/>
                    <a:pt x="108" y="211"/>
                  </a:cubicBezTo>
                  <a:cubicBezTo>
                    <a:pt x="107" y="214"/>
                    <a:pt x="103" y="214"/>
                    <a:pt x="102" y="218"/>
                  </a:cubicBezTo>
                  <a:cubicBezTo>
                    <a:pt x="100" y="216"/>
                    <a:pt x="104" y="210"/>
                    <a:pt x="108" y="211"/>
                  </a:cubicBezTo>
                  <a:close/>
                  <a:moveTo>
                    <a:pt x="112" y="225"/>
                  </a:moveTo>
                  <a:cubicBezTo>
                    <a:pt x="112" y="225"/>
                    <a:pt x="112" y="225"/>
                    <a:pt x="112" y="225"/>
                  </a:cubicBezTo>
                  <a:cubicBezTo>
                    <a:pt x="114" y="232"/>
                    <a:pt x="106" y="239"/>
                    <a:pt x="103" y="245"/>
                  </a:cubicBezTo>
                  <a:cubicBezTo>
                    <a:pt x="102" y="239"/>
                    <a:pt x="110" y="232"/>
                    <a:pt x="112" y="225"/>
                  </a:cubicBezTo>
                  <a:close/>
                  <a:moveTo>
                    <a:pt x="113" y="258"/>
                  </a:moveTo>
                  <a:cubicBezTo>
                    <a:pt x="113" y="258"/>
                    <a:pt x="113" y="258"/>
                    <a:pt x="113" y="258"/>
                  </a:cubicBezTo>
                  <a:cubicBezTo>
                    <a:pt x="112" y="259"/>
                    <a:pt x="112" y="267"/>
                    <a:pt x="106" y="263"/>
                  </a:cubicBezTo>
                  <a:cubicBezTo>
                    <a:pt x="112" y="253"/>
                    <a:pt x="117" y="242"/>
                    <a:pt x="124" y="233"/>
                  </a:cubicBezTo>
                  <a:cubicBezTo>
                    <a:pt x="126" y="232"/>
                    <a:pt x="126" y="234"/>
                    <a:pt x="126" y="235"/>
                  </a:cubicBezTo>
                  <a:cubicBezTo>
                    <a:pt x="125" y="245"/>
                    <a:pt x="119" y="252"/>
                    <a:pt x="113" y="258"/>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nvGrpSpPr>
            <p:cNvPr id="12" name="组合 11"/>
            <p:cNvGrpSpPr/>
            <p:nvPr/>
          </p:nvGrpSpPr>
          <p:grpSpPr>
            <a:xfrm>
              <a:off x="7492207" y="3437171"/>
              <a:ext cx="2934728" cy="1855598"/>
              <a:chOff x="962893" y="3437171"/>
              <a:chExt cx="2934728" cy="1855598"/>
            </a:xfrm>
          </p:grpSpPr>
          <p:sp>
            <p:nvSpPr>
              <p:cNvPr id="13" name="矩形 12"/>
              <p:cNvSpPr/>
              <p:nvPr/>
            </p:nvSpPr>
            <p:spPr>
              <a:xfrm>
                <a:off x="962893" y="4018574"/>
                <a:ext cx="2934728" cy="1274195"/>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dirty="0">
                    <a:solidFill>
                      <a:srgbClr val="3C3C3B"/>
                    </a:solidFill>
                    <a:cs typeface="+mn-ea"/>
                    <a:sym typeface="+mn-lt"/>
                  </a:rPr>
                  <a:t>用户可以在投影仪或者计算机上进行演示也可以将演示文稿打印出来制作成胶片以便应用到更广泛的领域中</a:t>
                </a:r>
              </a:p>
            </p:txBody>
          </p:sp>
          <p:sp>
            <p:nvSpPr>
              <p:cNvPr id="14" name="矩形 13"/>
              <p:cNvSpPr/>
              <p:nvPr/>
            </p:nvSpPr>
            <p:spPr>
              <a:xfrm>
                <a:off x="1655647" y="3437171"/>
                <a:ext cx="2241974" cy="497957"/>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b="1" dirty="0">
                    <a:solidFill>
                      <a:srgbClr val="3C3C3B"/>
                    </a:solidFill>
                    <a:cs typeface="+mn-ea"/>
                    <a:sym typeface="+mn-lt"/>
                  </a:rPr>
                  <a:t>标题文字添加</a:t>
                </a:r>
              </a:p>
            </p:txBody>
          </p:sp>
        </p:grpSp>
      </p:grpSp>
      <p:sp>
        <p:nvSpPr>
          <p:cNvPr id="18" name="文本框 17"/>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zh-CN" altLang="en-US" sz="2400" dirty="0">
                <a:solidFill>
                  <a:srgbClr val="3C3C3B"/>
                </a:solidFill>
                <a:cs typeface="+mn-ea"/>
                <a:sym typeface="+mn-lt"/>
              </a:rPr>
              <a:t>标题添加此处</a:t>
            </a:r>
          </a:p>
        </p:txBody>
      </p:sp>
    </p:spTree>
    <p:extLst>
      <p:ext uri="{BB962C8B-B14F-4D97-AF65-F5344CB8AC3E}">
        <p14:creationId xmlns:p14="http://schemas.microsoft.com/office/powerpoint/2010/main" val="32390440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081093" y="2140861"/>
            <a:ext cx="3007707" cy="962022"/>
            <a:chOff x="1208093" y="2102761"/>
            <a:chExt cx="3007707" cy="962022"/>
          </a:xfrm>
        </p:grpSpPr>
        <p:sp>
          <p:nvSpPr>
            <p:cNvPr id="2" name="Freeform 24"/>
            <p:cNvSpPr>
              <a:spLocks noEditPoints="1"/>
            </p:cNvSpPr>
            <p:nvPr/>
          </p:nvSpPr>
          <p:spPr bwMode="auto">
            <a:xfrm>
              <a:off x="1208093" y="2344853"/>
              <a:ext cx="443779" cy="477839"/>
            </a:xfrm>
            <a:custGeom>
              <a:avLst/>
              <a:gdLst>
                <a:gd name="T0" fmla="*/ 109 w 163"/>
                <a:gd name="T1" fmla="*/ 0 h 176"/>
                <a:gd name="T2" fmla="*/ 111 w 163"/>
                <a:gd name="T3" fmla="*/ 25 h 176"/>
                <a:gd name="T4" fmla="*/ 113 w 163"/>
                <a:gd name="T5" fmla="*/ 73 h 176"/>
                <a:gd name="T6" fmla="*/ 163 w 163"/>
                <a:gd name="T7" fmla="*/ 91 h 176"/>
                <a:gd name="T8" fmla="*/ 134 w 163"/>
                <a:gd name="T9" fmla="*/ 108 h 176"/>
                <a:gd name="T10" fmla="*/ 107 w 163"/>
                <a:gd name="T11" fmla="*/ 126 h 176"/>
                <a:gd name="T12" fmla="*/ 97 w 163"/>
                <a:gd name="T13" fmla="*/ 176 h 176"/>
                <a:gd name="T14" fmla="*/ 72 w 163"/>
                <a:gd name="T15" fmla="*/ 128 h 176"/>
                <a:gd name="T16" fmla="*/ 14 w 163"/>
                <a:gd name="T17" fmla="*/ 153 h 176"/>
                <a:gd name="T18" fmla="*/ 33 w 163"/>
                <a:gd name="T19" fmla="*/ 95 h 176"/>
                <a:gd name="T20" fmla="*/ 0 w 163"/>
                <a:gd name="T21" fmla="*/ 54 h 176"/>
                <a:gd name="T22" fmla="*/ 53 w 163"/>
                <a:gd name="T23" fmla="*/ 54 h 176"/>
                <a:gd name="T24" fmla="*/ 76 w 163"/>
                <a:gd name="T25" fmla="*/ 33 h 176"/>
                <a:gd name="T26" fmla="*/ 109 w 163"/>
                <a:gd name="T27" fmla="*/ 0 h 176"/>
                <a:gd name="T28" fmla="*/ 97 w 163"/>
                <a:gd name="T29" fmla="*/ 50 h 176"/>
                <a:gd name="T30" fmla="*/ 97 w 163"/>
                <a:gd name="T31" fmla="*/ 50 h 176"/>
                <a:gd name="T32" fmla="*/ 72 w 163"/>
                <a:gd name="T33" fmla="*/ 66 h 176"/>
                <a:gd name="T34" fmla="*/ 86 w 163"/>
                <a:gd name="T35" fmla="*/ 64 h 176"/>
                <a:gd name="T36" fmla="*/ 45 w 163"/>
                <a:gd name="T37" fmla="*/ 93 h 176"/>
                <a:gd name="T38" fmla="*/ 80 w 163"/>
                <a:gd name="T39" fmla="*/ 75 h 176"/>
                <a:gd name="T40" fmla="*/ 95 w 163"/>
                <a:gd name="T41" fmla="*/ 62 h 176"/>
                <a:gd name="T42" fmla="*/ 88 w 163"/>
                <a:gd name="T43" fmla="*/ 60 h 176"/>
                <a:gd name="T44" fmla="*/ 97 w 163"/>
                <a:gd name="T45" fmla="*/ 50 h 176"/>
                <a:gd name="T46" fmla="*/ 78 w 163"/>
                <a:gd name="T47" fmla="*/ 89 h 176"/>
                <a:gd name="T48" fmla="*/ 78 w 163"/>
                <a:gd name="T49" fmla="*/ 89 h 176"/>
                <a:gd name="T50" fmla="*/ 97 w 163"/>
                <a:gd name="T51" fmla="*/ 75 h 176"/>
                <a:gd name="T52" fmla="*/ 78 w 163"/>
                <a:gd name="T53" fmla="*/ 89 h 176"/>
                <a:gd name="T54" fmla="*/ 68 w 163"/>
                <a:gd name="T55" fmla="*/ 93 h 176"/>
                <a:gd name="T56" fmla="*/ 68 w 163"/>
                <a:gd name="T57" fmla="*/ 93 h 176"/>
                <a:gd name="T58" fmla="*/ 41 w 163"/>
                <a:gd name="T59" fmla="*/ 116 h 176"/>
                <a:gd name="T60" fmla="*/ 76 w 163"/>
                <a:gd name="T61" fmla="*/ 97 h 176"/>
                <a:gd name="T62" fmla="*/ 45 w 163"/>
                <a:gd name="T63" fmla="*/ 122 h 176"/>
                <a:gd name="T64" fmla="*/ 74 w 163"/>
                <a:gd name="T65" fmla="*/ 112 h 176"/>
                <a:gd name="T66" fmla="*/ 89 w 163"/>
                <a:gd name="T67" fmla="*/ 101 h 176"/>
                <a:gd name="T68" fmla="*/ 84 w 163"/>
                <a:gd name="T69" fmla="*/ 99 h 176"/>
                <a:gd name="T70" fmla="*/ 95 w 163"/>
                <a:gd name="T71" fmla="*/ 85 h 176"/>
                <a:gd name="T72" fmla="*/ 68 w 163"/>
                <a:gd name="T73" fmla="*/ 93 h 176"/>
                <a:gd name="T74" fmla="*/ 49 w 163"/>
                <a:gd name="T75" fmla="*/ 101 h 176"/>
                <a:gd name="T76" fmla="*/ 49 w 163"/>
                <a:gd name="T77" fmla="*/ 101 h 176"/>
                <a:gd name="T78" fmla="*/ 58 w 163"/>
                <a:gd name="T79" fmla="*/ 95 h 176"/>
                <a:gd name="T80" fmla="*/ 49 w 163"/>
                <a:gd name="T81" fmla="*/ 101 h 176"/>
                <a:gd name="T82" fmla="*/ 82 w 163"/>
                <a:gd name="T83" fmla="*/ 116 h 176"/>
                <a:gd name="T84" fmla="*/ 82 w 163"/>
                <a:gd name="T85" fmla="*/ 116 h 176"/>
                <a:gd name="T86" fmla="*/ 101 w 163"/>
                <a:gd name="T87" fmla="*/ 101 h 176"/>
                <a:gd name="T88" fmla="*/ 82 w 163"/>
                <a:gd name="T89" fmla="*/ 116 h 176"/>
                <a:gd name="T90" fmla="*/ 109 w 163"/>
                <a:gd name="T91" fmla="*/ 116 h 176"/>
                <a:gd name="T92" fmla="*/ 109 w 163"/>
                <a:gd name="T93" fmla="*/ 116 h 176"/>
                <a:gd name="T94" fmla="*/ 119 w 163"/>
                <a:gd name="T95" fmla="*/ 108 h 176"/>
                <a:gd name="T96" fmla="*/ 109 w 163"/>
                <a:gd name="T97" fmla="*/ 116 h 176"/>
                <a:gd name="T98" fmla="*/ 86 w 163"/>
                <a:gd name="T99" fmla="*/ 124 h 176"/>
                <a:gd name="T100" fmla="*/ 86 w 163"/>
                <a:gd name="T101" fmla="*/ 124 h 176"/>
                <a:gd name="T102" fmla="*/ 93 w 163"/>
                <a:gd name="T103" fmla="*/ 114 h 176"/>
                <a:gd name="T104" fmla="*/ 86 w 163"/>
                <a:gd name="T105" fmla="*/ 12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 h="176">
                  <a:moveTo>
                    <a:pt x="109" y="0"/>
                  </a:moveTo>
                  <a:cubicBezTo>
                    <a:pt x="118" y="4"/>
                    <a:pt x="111" y="16"/>
                    <a:pt x="111" y="25"/>
                  </a:cubicBezTo>
                  <a:cubicBezTo>
                    <a:pt x="110" y="41"/>
                    <a:pt x="111" y="59"/>
                    <a:pt x="113" y="73"/>
                  </a:cubicBezTo>
                  <a:cubicBezTo>
                    <a:pt x="128" y="82"/>
                    <a:pt x="155" y="81"/>
                    <a:pt x="163" y="91"/>
                  </a:cubicBezTo>
                  <a:cubicBezTo>
                    <a:pt x="160" y="103"/>
                    <a:pt x="144" y="103"/>
                    <a:pt x="134" y="108"/>
                  </a:cubicBezTo>
                  <a:cubicBezTo>
                    <a:pt x="124" y="114"/>
                    <a:pt x="117" y="123"/>
                    <a:pt x="107" y="126"/>
                  </a:cubicBezTo>
                  <a:cubicBezTo>
                    <a:pt x="101" y="139"/>
                    <a:pt x="107" y="167"/>
                    <a:pt x="97" y="176"/>
                  </a:cubicBezTo>
                  <a:cubicBezTo>
                    <a:pt x="81" y="170"/>
                    <a:pt x="78" y="146"/>
                    <a:pt x="72" y="128"/>
                  </a:cubicBezTo>
                  <a:cubicBezTo>
                    <a:pt x="49" y="132"/>
                    <a:pt x="41" y="152"/>
                    <a:pt x="14" y="153"/>
                  </a:cubicBezTo>
                  <a:cubicBezTo>
                    <a:pt x="18" y="131"/>
                    <a:pt x="29" y="116"/>
                    <a:pt x="33" y="95"/>
                  </a:cubicBezTo>
                  <a:cubicBezTo>
                    <a:pt x="26" y="78"/>
                    <a:pt x="6" y="73"/>
                    <a:pt x="0" y="54"/>
                  </a:cubicBezTo>
                  <a:cubicBezTo>
                    <a:pt x="18" y="50"/>
                    <a:pt x="37" y="58"/>
                    <a:pt x="53" y="54"/>
                  </a:cubicBezTo>
                  <a:cubicBezTo>
                    <a:pt x="58" y="52"/>
                    <a:pt x="65" y="44"/>
                    <a:pt x="76" y="33"/>
                  </a:cubicBezTo>
                  <a:cubicBezTo>
                    <a:pt x="90" y="19"/>
                    <a:pt x="97" y="12"/>
                    <a:pt x="109" y="0"/>
                  </a:cubicBezTo>
                  <a:close/>
                  <a:moveTo>
                    <a:pt x="97" y="50"/>
                  </a:moveTo>
                  <a:cubicBezTo>
                    <a:pt x="97" y="50"/>
                    <a:pt x="97" y="50"/>
                    <a:pt x="97" y="50"/>
                  </a:cubicBezTo>
                  <a:cubicBezTo>
                    <a:pt x="84" y="50"/>
                    <a:pt x="78" y="58"/>
                    <a:pt x="72" y="66"/>
                  </a:cubicBezTo>
                  <a:cubicBezTo>
                    <a:pt x="76" y="71"/>
                    <a:pt x="83" y="59"/>
                    <a:pt x="86" y="64"/>
                  </a:cubicBezTo>
                  <a:cubicBezTo>
                    <a:pt x="73" y="75"/>
                    <a:pt x="54" y="78"/>
                    <a:pt x="45" y="93"/>
                  </a:cubicBezTo>
                  <a:cubicBezTo>
                    <a:pt x="61" y="90"/>
                    <a:pt x="70" y="82"/>
                    <a:pt x="80" y="75"/>
                  </a:cubicBezTo>
                  <a:cubicBezTo>
                    <a:pt x="86" y="71"/>
                    <a:pt x="92" y="68"/>
                    <a:pt x="95" y="62"/>
                  </a:cubicBezTo>
                  <a:cubicBezTo>
                    <a:pt x="95" y="55"/>
                    <a:pt x="87" y="65"/>
                    <a:pt x="88" y="60"/>
                  </a:cubicBezTo>
                  <a:cubicBezTo>
                    <a:pt x="90" y="56"/>
                    <a:pt x="98" y="57"/>
                    <a:pt x="97" y="50"/>
                  </a:cubicBezTo>
                  <a:close/>
                  <a:moveTo>
                    <a:pt x="78" y="89"/>
                  </a:moveTo>
                  <a:cubicBezTo>
                    <a:pt x="78" y="89"/>
                    <a:pt x="78" y="89"/>
                    <a:pt x="78" y="89"/>
                  </a:cubicBezTo>
                  <a:cubicBezTo>
                    <a:pt x="87" y="87"/>
                    <a:pt x="96" y="85"/>
                    <a:pt x="97" y="75"/>
                  </a:cubicBezTo>
                  <a:cubicBezTo>
                    <a:pt x="88" y="77"/>
                    <a:pt x="80" y="80"/>
                    <a:pt x="78" y="89"/>
                  </a:cubicBezTo>
                  <a:close/>
                  <a:moveTo>
                    <a:pt x="68" y="93"/>
                  </a:moveTo>
                  <a:cubicBezTo>
                    <a:pt x="68" y="93"/>
                    <a:pt x="68" y="93"/>
                    <a:pt x="68" y="93"/>
                  </a:cubicBezTo>
                  <a:cubicBezTo>
                    <a:pt x="60" y="102"/>
                    <a:pt x="47" y="105"/>
                    <a:pt x="41" y="116"/>
                  </a:cubicBezTo>
                  <a:cubicBezTo>
                    <a:pt x="55" y="112"/>
                    <a:pt x="61" y="100"/>
                    <a:pt x="76" y="97"/>
                  </a:cubicBezTo>
                  <a:cubicBezTo>
                    <a:pt x="68" y="108"/>
                    <a:pt x="53" y="111"/>
                    <a:pt x="45" y="122"/>
                  </a:cubicBezTo>
                  <a:cubicBezTo>
                    <a:pt x="57" y="123"/>
                    <a:pt x="66" y="102"/>
                    <a:pt x="74" y="112"/>
                  </a:cubicBezTo>
                  <a:cubicBezTo>
                    <a:pt x="81" y="111"/>
                    <a:pt x="87" y="107"/>
                    <a:pt x="89" y="101"/>
                  </a:cubicBezTo>
                  <a:cubicBezTo>
                    <a:pt x="90" y="95"/>
                    <a:pt x="84" y="106"/>
                    <a:pt x="84" y="99"/>
                  </a:cubicBezTo>
                  <a:cubicBezTo>
                    <a:pt x="85" y="92"/>
                    <a:pt x="100" y="91"/>
                    <a:pt x="95" y="85"/>
                  </a:cubicBezTo>
                  <a:cubicBezTo>
                    <a:pt x="86" y="89"/>
                    <a:pt x="81" y="96"/>
                    <a:pt x="68" y="93"/>
                  </a:cubicBezTo>
                  <a:close/>
                  <a:moveTo>
                    <a:pt x="49" y="101"/>
                  </a:moveTo>
                  <a:cubicBezTo>
                    <a:pt x="49" y="101"/>
                    <a:pt x="49" y="101"/>
                    <a:pt x="49" y="101"/>
                  </a:cubicBezTo>
                  <a:cubicBezTo>
                    <a:pt x="52" y="104"/>
                    <a:pt x="58" y="100"/>
                    <a:pt x="58" y="95"/>
                  </a:cubicBezTo>
                  <a:cubicBezTo>
                    <a:pt x="52" y="94"/>
                    <a:pt x="50" y="97"/>
                    <a:pt x="49" y="101"/>
                  </a:cubicBezTo>
                  <a:close/>
                  <a:moveTo>
                    <a:pt x="82" y="116"/>
                  </a:moveTo>
                  <a:cubicBezTo>
                    <a:pt x="82" y="116"/>
                    <a:pt x="82" y="116"/>
                    <a:pt x="82" y="116"/>
                  </a:cubicBezTo>
                  <a:cubicBezTo>
                    <a:pt x="92" y="115"/>
                    <a:pt x="99" y="110"/>
                    <a:pt x="101" y="101"/>
                  </a:cubicBezTo>
                  <a:cubicBezTo>
                    <a:pt x="94" y="105"/>
                    <a:pt x="85" y="108"/>
                    <a:pt x="82" y="116"/>
                  </a:cubicBezTo>
                  <a:close/>
                  <a:moveTo>
                    <a:pt x="109" y="116"/>
                  </a:moveTo>
                  <a:cubicBezTo>
                    <a:pt x="109" y="116"/>
                    <a:pt x="109" y="116"/>
                    <a:pt x="109" y="116"/>
                  </a:cubicBezTo>
                  <a:cubicBezTo>
                    <a:pt x="116" y="118"/>
                    <a:pt x="124" y="112"/>
                    <a:pt x="119" y="108"/>
                  </a:cubicBezTo>
                  <a:cubicBezTo>
                    <a:pt x="116" y="112"/>
                    <a:pt x="109" y="111"/>
                    <a:pt x="109" y="116"/>
                  </a:cubicBezTo>
                  <a:close/>
                  <a:moveTo>
                    <a:pt x="86" y="124"/>
                  </a:moveTo>
                  <a:cubicBezTo>
                    <a:pt x="86" y="124"/>
                    <a:pt x="86" y="124"/>
                    <a:pt x="86" y="124"/>
                  </a:cubicBezTo>
                  <a:cubicBezTo>
                    <a:pt x="92" y="126"/>
                    <a:pt x="99" y="118"/>
                    <a:pt x="93" y="114"/>
                  </a:cubicBezTo>
                  <a:cubicBezTo>
                    <a:pt x="92" y="119"/>
                    <a:pt x="87" y="119"/>
                    <a:pt x="86" y="124"/>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nvGrpSpPr>
            <p:cNvPr id="3" name="组合 2"/>
            <p:cNvGrpSpPr/>
            <p:nvPr/>
          </p:nvGrpSpPr>
          <p:grpSpPr>
            <a:xfrm>
              <a:off x="1702672" y="2102761"/>
              <a:ext cx="2513128" cy="962022"/>
              <a:chOff x="7325360" y="2384859"/>
              <a:chExt cx="2513128" cy="962022"/>
            </a:xfrm>
          </p:grpSpPr>
          <p:sp>
            <p:nvSpPr>
              <p:cNvPr id="4" name="矩形 3"/>
              <p:cNvSpPr/>
              <p:nvPr/>
            </p:nvSpPr>
            <p:spPr>
              <a:xfrm>
                <a:off x="7325360" y="2737483"/>
                <a:ext cx="2513128" cy="609398"/>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rgbClr val="3C3C3B"/>
                    </a:solidFill>
                    <a:cs typeface="+mn-ea"/>
                    <a:sym typeface="+mn-lt"/>
                  </a:rPr>
                  <a:t>用户可以在投影仪或者计算机上进行演示也可以将演示文稿</a:t>
                </a:r>
              </a:p>
            </p:txBody>
          </p:sp>
          <p:sp>
            <p:nvSpPr>
              <p:cNvPr id="5" name="矩形 4"/>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3C3C3B"/>
                    </a:solidFill>
                    <a:cs typeface="+mn-ea"/>
                    <a:sym typeface="+mn-lt"/>
                  </a:rPr>
                  <a:t>标题文字添加</a:t>
                </a:r>
              </a:p>
            </p:txBody>
          </p:sp>
        </p:grpSp>
      </p:grpSp>
      <p:grpSp>
        <p:nvGrpSpPr>
          <p:cNvPr id="7" name="组合 6"/>
          <p:cNvGrpSpPr/>
          <p:nvPr/>
        </p:nvGrpSpPr>
        <p:grpSpPr>
          <a:xfrm>
            <a:off x="4601919" y="2140861"/>
            <a:ext cx="3007707" cy="962022"/>
            <a:chOff x="1208093" y="2102761"/>
            <a:chExt cx="3007707" cy="962022"/>
          </a:xfrm>
        </p:grpSpPr>
        <p:sp>
          <p:nvSpPr>
            <p:cNvPr id="8" name="Freeform 24"/>
            <p:cNvSpPr>
              <a:spLocks noEditPoints="1"/>
            </p:cNvSpPr>
            <p:nvPr/>
          </p:nvSpPr>
          <p:spPr bwMode="auto">
            <a:xfrm>
              <a:off x="1208093" y="2344853"/>
              <a:ext cx="443779" cy="477839"/>
            </a:xfrm>
            <a:custGeom>
              <a:avLst/>
              <a:gdLst>
                <a:gd name="T0" fmla="*/ 109 w 163"/>
                <a:gd name="T1" fmla="*/ 0 h 176"/>
                <a:gd name="T2" fmla="*/ 111 w 163"/>
                <a:gd name="T3" fmla="*/ 25 h 176"/>
                <a:gd name="T4" fmla="*/ 113 w 163"/>
                <a:gd name="T5" fmla="*/ 73 h 176"/>
                <a:gd name="T6" fmla="*/ 163 w 163"/>
                <a:gd name="T7" fmla="*/ 91 h 176"/>
                <a:gd name="T8" fmla="*/ 134 w 163"/>
                <a:gd name="T9" fmla="*/ 108 h 176"/>
                <a:gd name="T10" fmla="*/ 107 w 163"/>
                <a:gd name="T11" fmla="*/ 126 h 176"/>
                <a:gd name="T12" fmla="*/ 97 w 163"/>
                <a:gd name="T13" fmla="*/ 176 h 176"/>
                <a:gd name="T14" fmla="*/ 72 w 163"/>
                <a:gd name="T15" fmla="*/ 128 h 176"/>
                <a:gd name="T16" fmla="*/ 14 w 163"/>
                <a:gd name="T17" fmla="*/ 153 h 176"/>
                <a:gd name="T18" fmla="*/ 33 w 163"/>
                <a:gd name="T19" fmla="*/ 95 h 176"/>
                <a:gd name="T20" fmla="*/ 0 w 163"/>
                <a:gd name="T21" fmla="*/ 54 h 176"/>
                <a:gd name="T22" fmla="*/ 53 w 163"/>
                <a:gd name="T23" fmla="*/ 54 h 176"/>
                <a:gd name="T24" fmla="*/ 76 w 163"/>
                <a:gd name="T25" fmla="*/ 33 h 176"/>
                <a:gd name="T26" fmla="*/ 109 w 163"/>
                <a:gd name="T27" fmla="*/ 0 h 176"/>
                <a:gd name="T28" fmla="*/ 97 w 163"/>
                <a:gd name="T29" fmla="*/ 50 h 176"/>
                <a:gd name="T30" fmla="*/ 97 w 163"/>
                <a:gd name="T31" fmla="*/ 50 h 176"/>
                <a:gd name="T32" fmla="*/ 72 w 163"/>
                <a:gd name="T33" fmla="*/ 66 h 176"/>
                <a:gd name="T34" fmla="*/ 86 w 163"/>
                <a:gd name="T35" fmla="*/ 64 h 176"/>
                <a:gd name="T36" fmla="*/ 45 w 163"/>
                <a:gd name="T37" fmla="*/ 93 h 176"/>
                <a:gd name="T38" fmla="*/ 80 w 163"/>
                <a:gd name="T39" fmla="*/ 75 h 176"/>
                <a:gd name="T40" fmla="*/ 95 w 163"/>
                <a:gd name="T41" fmla="*/ 62 h 176"/>
                <a:gd name="T42" fmla="*/ 88 w 163"/>
                <a:gd name="T43" fmla="*/ 60 h 176"/>
                <a:gd name="T44" fmla="*/ 97 w 163"/>
                <a:gd name="T45" fmla="*/ 50 h 176"/>
                <a:gd name="T46" fmla="*/ 78 w 163"/>
                <a:gd name="T47" fmla="*/ 89 h 176"/>
                <a:gd name="T48" fmla="*/ 78 w 163"/>
                <a:gd name="T49" fmla="*/ 89 h 176"/>
                <a:gd name="T50" fmla="*/ 97 w 163"/>
                <a:gd name="T51" fmla="*/ 75 h 176"/>
                <a:gd name="T52" fmla="*/ 78 w 163"/>
                <a:gd name="T53" fmla="*/ 89 h 176"/>
                <a:gd name="T54" fmla="*/ 68 w 163"/>
                <a:gd name="T55" fmla="*/ 93 h 176"/>
                <a:gd name="T56" fmla="*/ 68 w 163"/>
                <a:gd name="T57" fmla="*/ 93 h 176"/>
                <a:gd name="T58" fmla="*/ 41 w 163"/>
                <a:gd name="T59" fmla="*/ 116 h 176"/>
                <a:gd name="T60" fmla="*/ 76 w 163"/>
                <a:gd name="T61" fmla="*/ 97 h 176"/>
                <a:gd name="T62" fmla="*/ 45 w 163"/>
                <a:gd name="T63" fmla="*/ 122 h 176"/>
                <a:gd name="T64" fmla="*/ 74 w 163"/>
                <a:gd name="T65" fmla="*/ 112 h 176"/>
                <a:gd name="T66" fmla="*/ 89 w 163"/>
                <a:gd name="T67" fmla="*/ 101 h 176"/>
                <a:gd name="T68" fmla="*/ 84 w 163"/>
                <a:gd name="T69" fmla="*/ 99 h 176"/>
                <a:gd name="T70" fmla="*/ 95 w 163"/>
                <a:gd name="T71" fmla="*/ 85 h 176"/>
                <a:gd name="T72" fmla="*/ 68 w 163"/>
                <a:gd name="T73" fmla="*/ 93 h 176"/>
                <a:gd name="T74" fmla="*/ 49 w 163"/>
                <a:gd name="T75" fmla="*/ 101 h 176"/>
                <a:gd name="T76" fmla="*/ 49 w 163"/>
                <a:gd name="T77" fmla="*/ 101 h 176"/>
                <a:gd name="T78" fmla="*/ 58 w 163"/>
                <a:gd name="T79" fmla="*/ 95 h 176"/>
                <a:gd name="T80" fmla="*/ 49 w 163"/>
                <a:gd name="T81" fmla="*/ 101 h 176"/>
                <a:gd name="T82" fmla="*/ 82 w 163"/>
                <a:gd name="T83" fmla="*/ 116 h 176"/>
                <a:gd name="T84" fmla="*/ 82 w 163"/>
                <a:gd name="T85" fmla="*/ 116 h 176"/>
                <a:gd name="T86" fmla="*/ 101 w 163"/>
                <a:gd name="T87" fmla="*/ 101 h 176"/>
                <a:gd name="T88" fmla="*/ 82 w 163"/>
                <a:gd name="T89" fmla="*/ 116 h 176"/>
                <a:gd name="T90" fmla="*/ 109 w 163"/>
                <a:gd name="T91" fmla="*/ 116 h 176"/>
                <a:gd name="T92" fmla="*/ 109 w 163"/>
                <a:gd name="T93" fmla="*/ 116 h 176"/>
                <a:gd name="T94" fmla="*/ 119 w 163"/>
                <a:gd name="T95" fmla="*/ 108 h 176"/>
                <a:gd name="T96" fmla="*/ 109 w 163"/>
                <a:gd name="T97" fmla="*/ 116 h 176"/>
                <a:gd name="T98" fmla="*/ 86 w 163"/>
                <a:gd name="T99" fmla="*/ 124 h 176"/>
                <a:gd name="T100" fmla="*/ 86 w 163"/>
                <a:gd name="T101" fmla="*/ 124 h 176"/>
                <a:gd name="T102" fmla="*/ 93 w 163"/>
                <a:gd name="T103" fmla="*/ 114 h 176"/>
                <a:gd name="T104" fmla="*/ 86 w 163"/>
                <a:gd name="T105" fmla="*/ 12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 h="176">
                  <a:moveTo>
                    <a:pt x="109" y="0"/>
                  </a:moveTo>
                  <a:cubicBezTo>
                    <a:pt x="118" y="4"/>
                    <a:pt x="111" y="16"/>
                    <a:pt x="111" y="25"/>
                  </a:cubicBezTo>
                  <a:cubicBezTo>
                    <a:pt x="110" y="41"/>
                    <a:pt x="111" y="59"/>
                    <a:pt x="113" y="73"/>
                  </a:cubicBezTo>
                  <a:cubicBezTo>
                    <a:pt x="128" y="82"/>
                    <a:pt x="155" y="81"/>
                    <a:pt x="163" y="91"/>
                  </a:cubicBezTo>
                  <a:cubicBezTo>
                    <a:pt x="160" y="103"/>
                    <a:pt x="144" y="103"/>
                    <a:pt x="134" y="108"/>
                  </a:cubicBezTo>
                  <a:cubicBezTo>
                    <a:pt x="124" y="114"/>
                    <a:pt x="117" y="123"/>
                    <a:pt x="107" y="126"/>
                  </a:cubicBezTo>
                  <a:cubicBezTo>
                    <a:pt x="101" y="139"/>
                    <a:pt x="107" y="167"/>
                    <a:pt x="97" y="176"/>
                  </a:cubicBezTo>
                  <a:cubicBezTo>
                    <a:pt x="81" y="170"/>
                    <a:pt x="78" y="146"/>
                    <a:pt x="72" y="128"/>
                  </a:cubicBezTo>
                  <a:cubicBezTo>
                    <a:pt x="49" y="132"/>
                    <a:pt x="41" y="152"/>
                    <a:pt x="14" y="153"/>
                  </a:cubicBezTo>
                  <a:cubicBezTo>
                    <a:pt x="18" y="131"/>
                    <a:pt x="29" y="116"/>
                    <a:pt x="33" y="95"/>
                  </a:cubicBezTo>
                  <a:cubicBezTo>
                    <a:pt x="26" y="78"/>
                    <a:pt x="6" y="73"/>
                    <a:pt x="0" y="54"/>
                  </a:cubicBezTo>
                  <a:cubicBezTo>
                    <a:pt x="18" y="50"/>
                    <a:pt x="37" y="58"/>
                    <a:pt x="53" y="54"/>
                  </a:cubicBezTo>
                  <a:cubicBezTo>
                    <a:pt x="58" y="52"/>
                    <a:pt x="65" y="44"/>
                    <a:pt x="76" y="33"/>
                  </a:cubicBezTo>
                  <a:cubicBezTo>
                    <a:pt x="90" y="19"/>
                    <a:pt x="97" y="12"/>
                    <a:pt x="109" y="0"/>
                  </a:cubicBezTo>
                  <a:close/>
                  <a:moveTo>
                    <a:pt x="97" y="50"/>
                  </a:moveTo>
                  <a:cubicBezTo>
                    <a:pt x="97" y="50"/>
                    <a:pt x="97" y="50"/>
                    <a:pt x="97" y="50"/>
                  </a:cubicBezTo>
                  <a:cubicBezTo>
                    <a:pt x="84" y="50"/>
                    <a:pt x="78" y="58"/>
                    <a:pt x="72" y="66"/>
                  </a:cubicBezTo>
                  <a:cubicBezTo>
                    <a:pt x="76" y="71"/>
                    <a:pt x="83" y="59"/>
                    <a:pt x="86" y="64"/>
                  </a:cubicBezTo>
                  <a:cubicBezTo>
                    <a:pt x="73" y="75"/>
                    <a:pt x="54" y="78"/>
                    <a:pt x="45" y="93"/>
                  </a:cubicBezTo>
                  <a:cubicBezTo>
                    <a:pt x="61" y="90"/>
                    <a:pt x="70" y="82"/>
                    <a:pt x="80" y="75"/>
                  </a:cubicBezTo>
                  <a:cubicBezTo>
                    <a:pt x="86" y="71"/>
                    <a:pt x="92" y="68"/>
                    <a:pt x="95" y="62"/>
                  </a:cubicBezTo>
                  <a:cubicBezTo>
                    <a:pt x="95" y="55"/>
                    <a:pt x="87" y="65"/>
                    <a:pt x="88" y="60"/>
                  </a:cubicBezTo>
                  <a:cubicBezTo>
                    <a:pt x="90" y="56"/>
                    <a:pt x="98" y="57"/>
                    <a:pt x="97" y="50"/>
                  </a:cubicBezTo>
                  <a:close/>
                  <a:moveTo>
                    <a:pt x="78" y="89"/>
                  </a:moveTo>
                  <a:cubicBezTo>
                    <a:pt x="78" y="89"/>
                    <a:pt x="78" y="89"/>
                    <a:pt x="78" y="89"/>
                  </a:cubicBezTo>
                  <a:cubicBezTo>
                    <a:pt x="87" y="87"/>
                    <a:pt x="96" y="85"/>
                    <a:pt x="97" y="75"/>
                  </a:cubicBezTo>
                  <a:cubicBezTo>
                    <a:pt x="88" y="77"/>
                    <a:pt x="80" y="80"/>
                    <a:pt x="78" y="89"/>
                  </a:cubicBezTo>
                  <a:close/>
                  <a:moveTo>
                    <a:pt x="68" y="93"/>
                  </a:moveTo>
                  <a:cubicBezTo>
                    <a:pt x="68" y="93"/>
                    <a:pt x="68" y="93"/>
                    <a:pt x="68" y="93"/>
                  </a:cubicBezTo>
                  <a:cubicBezTo>
                    <a:pt x="60" y="102"/>
                    <a:pt x="47" y="105"/>
                    <a:pt x="41" y="116"/>
                  </a:cubicBezTo>
                  <a:cubicBezTo>
                    <a:pt x="55" y="112"/>
                    <a:pt x="61" y="100"/>
                    <a:pt x="76" y="97"/>
                  </a:cubicBezTo>
                  <a:cubicBezTo>
                    <a:pt x="68" y="108"/>
                    <a:pt x="53" y="111"/>
                    <a:pt x="45" y="122"/>
                  </a:cubicBezTo>
                  <a:cubicBezTo>
                    <a:pt x="57" y="123"/>
                    <a:pt x="66" y="102"/>
                    <a:pt x="74" y="112"/>
                  </a:cubicBezTo>
                  <a:cubicBezTo>
                    <a:pt x="81" y="111"/>
                    <a:pt x="87" y="107"/>
                    <a:pt x="89" y="101"/>
                  </a:cubicBezTo>
                  <a:cubicBezTo>
                    <a:pt x="90" y="95"/>
                    <a:pt x="84" y="106"/>
                    <a:pt x="84" y="99"/>
                  </a:cubicBezTo>
                  <a:cubicBezTo>
                    <a:pt x="85" y="92"/>
                    <a:pt x="100" y="91"/>
                    <a:pt x="95" y="85"/>
                  </a:cubicBezTo>
                  <a:cubicBezTo>
                    <a:pt x="86" y="89"/>
                    <a:pt x="81" y="96"/>
                    <a:pt x="68" y="93"/>
                  </a:cubicBezTo>
                  <a:close/>
                  <a:moveTo>
                    <a:pt x="49" y="101"/>
                  </a:moveTo>
                  <a:cubicBezTo>
                    <a:pt x="49" y="101"/>
                    <a:pt x="49" y="101"/>
                    <a:pt x="49" y="101"/>
                  </a:cubicBezTo>
                  <a:cubicBezTo>
                    <a:pt x="52" y="104"/>
                    <a:pt x="58" y="100"/>
                    <a:pt x="58" y="95"/>
                  </a:cubicBezTo>
                  <a:cubicBezTo>
                    <a:pt x="52" y="94"/>
                    <a:pt x="50" y="97"/>
                    <a:pt x="49" y="101"/>
                  </a:cubicBezTo>
                  <a:close/>
                  <a:moveTo>
                    <a:pt x="82" y="116"/>
                  </a:moveTo>
                  <a:cubicBezTo>
                    <a:pt x="82" y="116"/>
                    <a:pt x="82" y="116"/>
                    <a:pt x="82" y="116"/>
                  </a:cubicBezTo>
                  <a:cubicBezTo>
                    <a:pt x="92" y="115"/>
                    <a:pt x="99" y="110"/>
                    <a:pt x="101" y="101"/>
                  </a:cubicBezTo>
                  <a:cubicBezTo>
                    <a:pt x="94" y="105"/>
                    <a:pt x="85" y="108"/>
                    <a:pt x="82" y="116"/>
                  </a:cubicBezTo>
                  <a:close/>
                  <a:moveTo>
                    <a:pt x="109" y="116"/>
                  </a:moveTo>
                  <a:cubicBezTo>
                    <a:pt x="109" y="116"/>
                    <a:pt x="109" y="116"/>
                    <a:pt x="109" y="116"/>
                  </a:cubicBezTo>
                  <a:cubicBezTo>
                    <a:pt x="116" y="118"/>
                    <a:pt x="124" y="112"/>
                    <a:pt x="119" y="108"/>
                  </a:cubicBezTo>
                  <a:cubicBezTo>
                    <a:pt x="116" y="112"/>
                    <a:pt x="109" y="111"/>
                    <a:pt x="109" y="116"/>
                  </a:cubicBezTo>
                  <a:close/>
                  <a:moveTo>
                    <a:pt x="86" y="124"/>
                  </a:moveTo>
                  <a:cubicBezTo>
                    <a:pt x="86" y="124"/>
                    <a:pt x="86" y="124"/>
                    <a:pt x="86" y="124"/>
                  </a:cubicBezTo>
                  <a:cubicBezTo>
                    <a:pt x="92" y="126"/>
                    <a:pt x="99" y="118"/>
                    <a:pt x="93" y="114"/>
                  </a:cubicBezTo>
                  <a:cubicBezTo>
                    <a:pt x="92" y="119"/>
                    <a:pt x="87" y="119"/>
                    <a:pt x="86" y="124"/>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nvGrpSpPr>
            <p:cNvPr id="9" name="组合 8"/>
            <p:cNvGrpSpPr/>
            <p:nvPr/>
          </p:nvGrpSpPr>
          <p:grpSpPr>
            <a:xfrm>
              <a:off x="1702672" y="2102761"/>
              <a:ext cx="2513128" cy="962022"/>
              <a:chOff x="7325360" y="2384859"/>
              <a:chExt cx="2513128" cy="962022"/>
            </a:xfrm>
          </p:grpSpPr>
          <p:sp>
            <p:nvSpPr>
              <p:cNvPr id="10" name="矩形 9"/>
              <p:cNvSpPr/>
              <p:nvPr/>
            </p:nvSpPr>
            <p:spPr>
              <a:xfrm>
                <a:off x="7325360" y="2737483"/>
                <a:ext cx="2513128" cy="609398"/>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rgbClr val="3C3C3B"/>
                    </a:solidFill>
                    <a:cs typeface="+mn-ea"/>
                    <a:sym typeface="+mn-lt"/>
                  </a:rPr>
                  <a:t>用户可以在投影仪或者计算机上进行演示也可以将演示文稿</a:t>
                </a:r>
              </a:p>
            </p:txBody>
          </p:sp>
          <p:sp>
            <p:nvSpPr>
              <p:cNvPr id="11" name="矩形 10"/>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3C3C3B"/>
                    </a:solidFill>
                    <a:cs typeface="+mn-ea"/>
                    <a:sym typeface="+mn-lt"/>
                  </a:rPr>
                  <a:t>标题文字添加</a:t>
                </a:r>
              </a:p>
            </p:txBody>
          </p:sp>
        </p:grpSp>
      </p:grpSp>
      <p:grpSp>
        <p:nvGrpSpPr>
          <p:cNvPr id="12" name="组合 11"/>
          <p:cNvGrpSpPr/>
          <p:nvPr/>
        </p:nvGrpSpPr>
        <p:grpSpPr>
          <a:xfrm>
            <a:off x="8122746" y="2140861"/>
            <a:ext cx="3007707" cy="962022"/>
            <a:chOff x="1208093" y="2102761"/>
            <a:chExt cx="3007707" cy="962022"/>
          </a:xfrm>
        </p:grpSpPr>
        <p:sp>
          <p:nvSpPr>
            <p:cNvPr id="13" name="Freeform 24"/>
            <p:cNvSpPr>
              <a:spLocks noEditPoints="1"/>
            </p:cNvSpPr>
            <p:nvPr/>
          </p:nvSpPr>
          <p:spPr bwMode="auto">
            <a:xfrm>
              <a:off x="1208093" y="2344853"/>
              <a:ext cx="443779" cy="477839"/>
            </a:xfrm>
            <a:custGeom>
              <a:avLst/>
              <a:gdLst>
                <a:gd name="T0" fmla="*/ 109 w 163"/>
                <a:gd name="T1" fmla="*/ 0 h 176"/>
                <a:gd name="T2" fmla="*/ 111 w 163"/>
                <a:gd name="T3" fmla="*/ 25 h 176"/>
                <a:gd name="T4" fmla="*/ 113 w 163"/>
                <a:gd name="T5" fmla="*/ 73 h 176"/>
                <a:gd name="T6" fmla="*/ 163 w 163"/>
                <a:gd name="T7" fmla="*/ 91 h 176"/>
                <a:gd name="T8" fmla="*/ 134 w 163"/>
                <a:gd name="T9" fmla="*/ 108 h 176"/>
                <a:gd name="T10" fmla="*/ 107 w 163"/>
                <a:gd name="T11" fmla="*/ 126 h 176"/>
                <a:gd name="T12" fmla="*/ 97 w 163"/>
                <a:gd name="T13" fmla="*/ 176 h 176"/>
                <a:gd name="T14" fmla="*/ 72 w 163"/>
                <a:gd name="T15" fmla="*/ 128 h 176"/>
                <a:gd name="T16" fmla="*/ 14 w 163"/>
                <a:gd name="T17" fmla="*/ 153 h 176"/>
                <a:gd name="T18" fmla="*/ 33 w 163"/>
                <a:gd name="T19" fmla="*/ 95 h 176"/>
                <a:gd name="T20" fmla="*/ 0 w 163"/>
                <a:gd name="T21" fmla="*/ 54 h 176"/>
                <a:gd name="T22" fmla="*/ 53 w 163"/>
                <a:gd name="T23" fmla="*/ 54 h 176"/>
                <a:gd name="T24" fmla="*/ 76 w 163"/>
                <a:gd name="T25" fmla="*/ 33 h 176"/>
                <a:gd name="T26" fmla="*/ 109 w 163"/>
                <a:gd name="T27" fmla="*/ 0 h 176"/>
                <a:gd name="T28" fmla="*/ 97 w 163"/>
                <a:gd name="T29" fmla="*/ 50 h 176"/>
                <a:gd name="T30" fmla="*/ 97 w 163"/>
                <a:gd name="T31" fmla="*/ 50 h 176"/>
                <a:gd name="T32" fmla="*/ 72 w 163"/>
                <a:gd name="T33" fmla="*/ 66 h 176"/>
                <a:gd name="T34" fmla="*/ 86 w 163"/>
                <a:gd name="T35" fmla="*/ 64 h 176"/>
                <a:gd name="T36" fmla="*/ 45 w 163"/>
                <a:gd name="T37" fmla="*/ 93 h 176"/>
                <a:gd name="T38" fmla="*/ 80 w 163"/>
                <a:gd name="T39" fmla="*/ 75 h 176"/>
                <a:gd name="T40" fmla="*/ 95 w 163"/>
                <a:gd name="T41" fmla="*/ 62 h 176"/>
                <a:gd name="T42" fmla="*/ 88 w 163"/>
                <a:gd name="T43" fmla="*/ 60 h 176"/>
                <a:gd name="T44" fmla="*/ 97 w 163"/>
                <a:gd name="T45" fmla="*/ 50 h 176"/>
                <a:gd name="T46" fmla="*/ 78 w 163"/>
                <a:gd name="T47" fmla="*/ 89 h 176"/>
                <a:gd name="T48" fmla="*/ 78 w 163"/>
                <a:gd name="T49" fmla="*/ 89 h 176"/>
                <a:gd name="T50" fmla="*/ 97 w 163"/>
                <a:gd name="T51" fmla="*/ 75 h 176"/>
                <a:gd name="T52" fmla="*/ 78 w 163"/>
                <a:gd name="T53" fmla="*/ 89 h 176"/>
                <a:gd name="T54" fmla="*/ 68 w 163"/>
                <a:gd name="T55" fmla="*/ 93 h 176"/>
                <a:gd name="T56" fmla="*/ 68 w 163"/>
                <a:gd name="T57" fmla="*/ 93 h 176"/>
                <a:gd name="T58" fmla="*/ 41 w 163"/>
                <a:gd name="T59" fmla="*/ 116 h 176"/>
                <a:gd name="T60" fmla="*/ 76 w 163"/>
                <a:gd name="T61" fmla="*/ 97 h 176"/>
                <a:gd name="T62" fmla="*/ 45 w 163"/>
                <a:gd name="T63" fmla="*/ 122 h 176"/>
                <a:gd name="T64" fmla="*/ 74 w 163"/>
                <a:gd name="T65" fmla="*/ 112 h 176"/>
                <a:gd name="T66" fmla="*/ 89 w 163"/>
                <a:gd name="T67" fmla="*/ 101 h 176"/>
                <a:gd name="T68" fmla="*/ 84 w 163"/>
                <a:gd name="T69" fmla="*/ 99 h 176"/>
                <a:gd name="T70" fmla="*/ 95 w 163"/>
                <a:gd name="T71" fmla="*/ 85 h 176"/>
                <a:gd name="T72" fmla="*/ 68 w 163"/>
                <a:gd name="T73" fmla="*/ 93 h 176"/>
                <a:gd name="T74" fmla="*/ 49 w 163"/>
                <a:gd name="T75" fmla="*/ 101 h 176"/>
                <a:gd name="T76" fmla="*/ 49 w 163"/>
                <a:gd name="T77" fmla="*/ 101 h 176"/>
                <a:gd name="T78" fmla="*/ 58 w 163"/>
                <a:gd name="T79" fmla="*/ 95 h 176"/>
                <a:gd name="T80" fmla="*/ 49 w 163"/>
                <a:gd name="T81" fmla="*/ 101 h 176"/>
                <a:gd name="T82" fmla="*/ 82 w 163"/>
                <a:gd name="T83" fmla="*/ 116 h 176"/>
                <a:gd name="T84" fmla="*/ 82 w 163"/>
                <a:gd name="T85" fmla="*/ 116 h 176"/>
                <a:gd name="T86" fmla="*/ 101 w 163"/>
                <a:gd name="T87" fmla="*/ 101 h 176"/>
                <a:gd name="T88" fmla="*/ 82 w 163"/>
                <a:gd name="T89" fmla="*/ 116 h 176"/>
                <a:gd name="T90" fmla="*/ 109 w 163"/>
                <a:gd name="T91" fmla="*/ 116 h 176"/>
                <a:gd name="T92" fmla="*/ 109 w 163"/>
                <a:gd name="T93" fmla="*/ 116 h 176"/>
                <a:gd name="T94" fmla="*/ 119 w 163"/>
                <a:gd name="T95" fmla="*/ 108 h 176"/>
                <a:gd name="T96" fmla="*/ 109 w 163"/>
                <a:gd name="T97" fmla="*/ 116 h 176"/>
                <a:gd name="T98" fmla="*/ 86 w 163"/>
                <a:gd name="T99" fmla="*/ 124 h 176"/>
                <a:gd name="T100" fmla="*/ 86 w 163"/>
                <a:gd name="T101" fmla="*/ 124 h 176"/>
                <a:gd name="T102" fmla="*/ 93 w 163"/>
                <a:gd name="T103" fmla="*/ 114 h 176"/>
                <a:gd name="T104" fmla="*/ 86 w 163"/>
                <a:gd name="T105" fmla="*/ 12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 h="176">
                  <a:moveTo>
                    <a:pt x="109" y="0"/>
                  </a:moveTo>
                  <a:cubicBezTo>
                    <a:pt x="118" y="4"/>
                    <a:pt x="111" y="16"/>
                    <a:pt x="111" y="25"/>
                  </a:cubicBezTo>
                  <a:cubicBezTo>
                    <a:pt x="110" y="41"/>
                    <a:pt x="111" y="59"/>
                    <a:pt x="113" y="73"/>
                  </a:cubicBezTo>
                  <a:cubicBezTo>
                    <a:pt x="128" y="82"/>
                    <a:pt x="155" y="81"/>
                    <a:pt x="163" y="91"/>
                  </a:cubicBezTo>
                  <a:cubicBezTo>
                    <a:pt x="160" y="103"/>
                    <a:pt x="144" y="103"/>
                    <a:pt x="134" y="108"/>
                  </a:cubicBezTo>
                  <a:cubicBezTo>
                    <a:pt x="124" y="114"/>
                    <a:pt x="117" y="123"/>
                    <a:pt x="107" y="126"/>
                  </a:cubicBezTo>
                  <a:cubicBezTo>
                    <a:pt x="101" y="139"/>
                    <a:pt x="107" y="167"/>
                    <a:pt x="97" y="176"/>
                  </a:cubicBezTo>
                  <a:cubicBezTo>
                    <a:pt x="81" y="170"/>
                    <a:pt x="78" y="146"/>
                    <a:pt x="72" y="128"/>
                  </a:cubicBezTo>
                  <a:cubicBezTo>
                    <a:pt x="49" y="132"/>
                    <a:pt x="41" y="152"/>
                    <a:pt x="14" y="153"/>
                  </a:cubicBezTo>
                  <a:cubicBezTo>
                    <a:pt x="18" y="131"/>
                    <a:pt x="29" y="116"/>
                    <a:pt x="33" y="95"/>
                  </a:cubicBezTo>
                  <a:cubicBezTo>
                    <a:pt x="26" y="78"/>
                    <a:pt x="6" y="73"/>
                    <a:pt x="0" y="54"/>
                  </a:cubicBezTo>
                  <a:cubicBezTo>
                    <a:pt x="18" y="50"/>
                    <a:pt x="37" y="58"/>
                    <a:pt x="53" y="54"/>
                  </a:cubicBezTo>
                  <a:cubicBezTo>
                    <a:pt x="58" y="52"/>
                    <a:pt x="65" y="44"/>
                    <a:pt x="76" y="33"/>
                  </a:cubicBezTo>
                  <a:cubicBezTo>
                    <a:pt x="90" y="19"/>
                    <a:pt x="97" y="12"/>
                    <a:pt x="109" y="0"/>
                  </a:cubicBezTo>
                  <a:close/>
                  <a:moveTo>
                    <a:pt x="97" y="50"/>
                  </a:moveTo>
                  <a:cubicBezTo>
                    <a:pt x="97" y="50"/>
                    <a:pt x="97" y="50"/>
                    <a:pt x="97" y="50"/>
                  </a:cubicBezTo>
                  <a:cubicBezTo>
                    <a:pt x="84" y="50"/>
                    <a:pt x="78" y="58"/>
                    <a:pt x="72" y="66"/>
                  </a:cubicBezTo>
                  <a:cubicBezTo>
                    <a:pt x="76" y="71"/>
                    <a:pt x="83" y="59"/>
                    <a:pt x="86" y="64"/>
                  </a:cubicBezTo>
                  <a:cubicBezTo>
                    <a:pt x="73" y="75"/>
                    <a:pt x="54" y="78"/>
                    <a:pt x="45" y="93"/>
                  </a:cubicBezTo>
                  <a:cubicBezTo>
                    <a:pt x="61" y="90"/>
                    <a:pt x="70" y="82"/>
                    <a:pt x="80" y="75"/>
                  </a:cubicBezTo>
                  <a:cubicBezTo>
                    <a:pt x="86" y="71"/>
                    <a:pt x="92" y="68"/>
                    <a:pt x="95" y="62"/>
                  </a:cubicBezTo>
                  <a:cubicBezTo>
                    <a:pt x="95" y="55"/>
                    <a:pt x="87" y="65"/>
                    <a:pt x="88" y="60"/>
                  </a:cubicBezTo>
                  <a:cubicBezTo>
                    <a:pt x="90" y="56"/>
                    <a:pt x="98" y="57"/>
                    <a:pt x="97" y="50"/>
                  </a:cubicBezTo>
                  <a:close/>
                  <a:moveTo>
                    <a:pt x="78" y="89"/>
                  </a:moveTo>
                  <a:cubicBezTo>
                    <a:pt x="78" y="89"/>
                    <a:pt x="78" y="89"/>
                    <a:pt x="78" y="89"/>
                  </a:cubicBezTo>
                  <a:cubicBezTo>
                    <a:pt x="87" y="87"/>
                    <a:pt x="96" y="85"/>
                    <a:pt x="97" y="75"/>
                  </a:cubicBezTo>
                  <a:cubicBezTo>
                    <a:pt x="88" y="77"/>
                    <a:pt x="80" y="80"/>
                    <a:pt x="78" y="89"/>
                  </a:cubicBezTo>
                  <a:close/>
                  <a:moveTo>
                    <a:pt x="68" y="93"/>
                  </a:moveTo>
                  <a:cubicBezTo>
                    <a:pt x="68" y="93"/>
                    <a:pt x="68" y="93"/>
                    <a:pt x="68" y="93"/>
                  </a:cubicBezTo>
                  <a:cubicBezTo>
                    <a:pt x="60" y="102"/>
                    <a:pt x="47" y="105"/>
                    <a:pt x="41" y="116"/>
                  </a:cubicBezTo>
                  <a:cubicBezTo>
                    <a:pt x="55" y="112"/>
                    <a:pt x="61" y="100"/>
                    <a:pt x="76" y="97"/>
                  </a:cubicBezTo>
                  <a:cubicBezTo>
                    <a:pt x="68" y="108"/>
                    <a:pt x="53" y="111"/>
                    <a:pt x="45" y="122"/>
                  </a:cubicBezTo>
                  <a:cubicBezTo>
                    <a:pt x="57" y="123"/>
                    <a:pt x="66" y="102"/>
                    <a:pt x="74" y="112"/>
                  </a:cubicBezTo>
                  <a:cubicBezTo>
                    <a:pt x="81" y="111"/>
                    <a:pt x="87" y="107"/>
                    <a:pt x="89" y="101"/>
                  </a:cubicBezTo>
                  <a:cubicBezTo>
                    <a:pt x="90" y="95"/>
                    <a:pt x="84" y="106"/>
                    <a:pt x="84" y="99"/>
                  </a:cubicBezTo>
                  <a:cubicBezTo>
                    <a:pt x="85" y="92"/>
                    <a:pt x="100" y="91"/>
                    <a:pt x="95" y="85"/>
                  </a:cubicBezTo>
                  <a:cubicBezTo>
                    <a:pt x="86" y="89"/>
                    <a:pt x="81" y="96"/>
                    <a:pt x="68" y="93"/>
                  </a:cubicBezTo>
                  <a:close/>
                  <a:moveTo>
                    <a:pt x="49" y="101"/>
                  </a:moveTo>
                  <a:cubicBezTo>
                    <a:pt x="49" y="101"/>
                    <a:pt x="49" y="101"/>
                    <a:pt x="49" y="101"/>
                  </a:cubicBezTo>
                  <a:cubicBezTo>
                    <a:pt x="52" y="104"/>
                    <a:pt x="58" y="100"/>
                    <a:pt x="58" y="95"/>
                  </a:cubicBezTo>
                  <a:cubicBezTo>
                    <a:pt x="52" y="94"/>
                    <a:pt x="50" y="97"/>
                    <a:pt x="49" y="101"/>
                  </a:cubicBezTo>
                  <a:close/>
                  <a:moveTo>
                    <a:pt x="82" y="116"/>
                  </a:moveTo>
                  <a:cubicBezTo>
                    <a:pt x="82" y="116"/>
                    <a:pt x="82" y="116"/>
                    <a:pt x="82" y="116"/>
                  </a:cubicBezTo>
                  <a:cubicBezTo>
                    <a:pt x="92" y="115"/>
                    <a:pt x="99" y="110"/>
                    <a:pt x="101" y="101"/>
                  </a:cubicBezTo>
                  <a:cubicBezTo>
                    <a:pt x="94" y="105"/>
                    <a:pt x="85" y="108"/>
                    <a:pt x="82" y="116"/>
                  </a:cubicBezTo>
                  <a:close/>
                  <a:moveTo>
                    <a:pt x="109" y="116"/>
                  </a:moveTo>
                  <a:cubicBezTo>
                    <a:pt x="109" y="116"/>
                    <a:pt x="109" y="116"/>
                    <a:pt x="109" y="116"/>
                  </a:cubicBezTo>
                  <a:cubicBezTo>
                    <a:pt x="116" y="118"/>
                    <a:pt x="124" y="112"/>
                    <a:pt x="119" y="108"/>
                  </a:cubicBezTo>
                  <a:cubicBezTo>
                    <a:pt x="116" y="112"/>
                    <a:pt x="109" y="111"/>
                    <a:pt x="109" y="116"/>
                  </a:cubicBezTo>
                  <a:close/>
                  <a:moveTo>
                    <a:pt x="86" y="124"/>
                  </a:moveTo>
                  <a:cubicBezTo>
                    <a:pt x="86" y="124"/>
                    <a:pt x="86" y="124"/>
                    <a:pt x="86" y="124"/>
                  </a:cubicBezTo>
                  <a:cubicBezTo>
                    <a:pt x="92" y="126"/>
                    <a:pt x="99" y="118"/>
                    <a:pt x="93" y="114"/>
                  </a:cubicBezTo>
                  <a:cubicBezTo>
                    <a:pt x="92" y="119"/>
                    <a:pt x="87" y="119"/>
                    <a:pt x="86" y="124"/>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nvGrpSpPr>
            <p:cNvPr id="14" name="组合 13"/>
            <p:cNvGrpSpPr/>
            <p:nvPr/>
          </p:nvGrpSpPr>
          <p:grpSpPr>
            <a:xfrm>
              <a:off x="1702672" y="2102761"/>
              <a:ext cx="2513128" cy="962022"/>
              <a:chOff x="7325360" y="2384859"/>
              <a:chExt cx="2513128" cy="962022"/>
            </a:xfrm>
          </p:grpSpPr>
          <p:sp>
            <p:nvSpPr>
              <p:cNvPr id="15" name="矩形 14"/>
              <p:cNvSpPr/>
              <p:nvPr/>
            </p:nvSpPr>
            <p:spPr>
              <a:xfrm>
                <a:off x="7325360" y="2737483"/>
                <a:ext cx="2513128" cy="609398"/>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rgbClr val="3C3C3B"/>
                    </a:solidFill>
                    <a:cs typeface="+mn-ea"/>
                    <a:sym typeface="+mn-lt"/>
                  </a:rPr>
                  <a:t>用户可以在投影仪或者计算机上进行演示也可以将演示文稿</a:t>
                </a:r>
              </a:p>
            </p:txBody>
          </p:sp>
          <p:sp>
            <p:nvSpPr>
              <p:cNvPr id="16" name="矩形 15"/>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3C3C3B"/>
                    </a:solidFill>
                    <a:cs typeface="+mn-ea"/>
                    <a:sym typeface="+mn-lt"/>
                  </a:rPr>
                  <a:t>标题文字添加</a:t>
                </a:r>
              </a:p>
            </p:txBody>
          </p:sp>
        </p:grpSp>
      </p:grpSp>
      <p:grpSp>
        <p:nvGrpSpPr>
          <p:cNvPr id="17" name="组合 16"/>
          <p:cNvGrpSpPr/>
          <p:nvPr/>
        </p:nvGrpSpPr>
        <p:grpSpPr>
          <a:xfrm>
            <a:off x="1081093" y="3360061"/>
            <a:ext cx="3007707" cy="962022"/>
            <a:chOff x="1208093" y="2102761"/>
            <a:chExt cx="3007707" cy="962022"/>
          </a:xfrm>
        </p:grpSpPr>
        <p:sp>
          <p:nvSpPr>
            <p:cNvPr id="18" name="Freeform 24"/>
            <p:cNvSpPr>
              <a:spLocks noEditPoints="1"/>
            </p:cNvSpPr>
            <p:nvPr/>
          </p:nvSpPr>
          <p:spPr bwMode="auto">
            <a:xfrm>
              <a:off x="1208093" y="2344853"/>
              <a:ext cx="443779" cy="477839"/>
            </a:xfrm>
            <a:custGeom>
              <a:avLst/>
              <a:gdLst>
                <a:gd name="T0" fmla="*/ 109 w 163"/>
                <a:gd name="T1" fmla="*/ 0 h 176"/>
                <a:gd name="T2" fmla="*/ 111 w 163"/>
                <a:gd name="T3" fmla="*/ 25 h 176"/>
                <a:gd name="T4" fmla="*/ 113 w 163"/>
                <a:gd name="T5" fmla="*/ 73 h 176"/>
                <a:gd name="T6" fmla="*/ 163 w 163"/>
                <a:gd name="T7" fmla="*/ 91 h 176"/>
                <a:gd name="T8" fmla="*/ 134 w 163"/>
                <a:gd name="T9" fmla="*/ 108 h 176"/>
                <a:gd name="T10" fmla="*/ 107 w 163"/>
                <a:gd name="T11" fmla="*/ 126 h 176"/>
                <a:gd name="T12" fmla="*/ 97 w 163"/>
                <a:gd name="T13" fmla="*/ 176 h 176"/>
                <a:gd name="T14" fmla="*/ 72 w 163"/>
                <a:gd name="T15" fmla="*/ 128 h 176"/>
                <a:gd name="T16" fmla="*/ 14 w 163"/>
                <a:gd name="T17" fmla="*/ 153 h 176"/>
                <a:gd name="T18" fmla="*/ 33 w 163"/>
                <a:gd name="T19" fmla="*/ 95 h 176"/>
                <a:gd name="T20" fmla="*/ 0 w 163"/>
                <a:gd name="T21" fmla="*/ 54 h 176"/>
                <a:gd name="T22" fmla="*/ 53 w 163"/>
                <a:gd name="T23" fmla="*/ 54 h 176"/>
                <a:gd name="T24" fmla="*/ 76 w 163"/>
                <a:gd name="T25" fmla="*/ 33 h 176"/>
                <a:gd name="T26" fmla="*/ 109 w 163"/>
                <a:gd name="T27" fmla="*/ 0 h 176"/>
                <a:gd name="T28" fmla="*/ 97 w 163"/>
                <a:gd name="T29" fmla="*/ 50 h 176"/>
                <a:gd name="T30" fmla="*/ 97 w 163"/>
                <a:gd name="T31" fmla="*/ 50 h 176"/>
                <a:gd name="T32" fmla="*/ 72 w 163"/>
                <a:gd name="T33" fmla="*/ 66 h 176"/>
                <a:gd name="T34" fmla="*/ 86 w 163"/>
                <a:gd name="T35" fmla="*/ 64 h 176"/>
                <a:gd name="T36" fmla="*/ 45 w 163"/>
                <a:gd name="T37" fmla="*/ 93 h 176"/>
                <a:gd name="T38" fmla="*/ 80 w 163"/>
                <a:gd name="T39" fmla="*/ 75 h 176"/>
                <a:gd name="T40" fmla="*/ 95 w 163"/>
                <a:gd name="T41" fmla="*/ 62 h 176"/>
                <a:gd name="T42" fmla="*/ 88 w 163"/>
                <a:gd name="T43" fmla="*/ 60 h 176"/>
                <a:gd name="T44" fmla="*/ 97 w 163"/>
                <a:gd name="T45" fmla="*/ 50 h 176"/>
                <a:gd name="T46" fmla="*/ 78 w 163"/>
                <a:gd name="T47" fmla="*/ 89 h 176"/>
                <a:gd name="T48" fmla="*/ 78 w 163"/>
                <a:gd name="T49" fmla="*/ 89 h 176"/>
                <a:gd name="T50" fmla="*/ 97 w 163"/>
                <a:gd name="T51" fmla="*/ 75 h 176"/>
                <a:gd name="T52" fmla="*/ 78 w 163"/>
                <a:gd name="T53" fmla="*/ 89 h 176"/>
                <a:gd name="T54" fmla="*/ 68 w 163"/>
                <a:gd name="T55" fmla="*/ 93 h 176"/>
                <a:gd name="T56" fmla="*/ 68 w 163"/>
                <a:gd name="T57" fmla="*/ 93 h 176"/>
                <a:gd name="T58" fmla="*/ 41 w 163"/>
                <a:gd name="T59" fmla="*/ 116 h 176"/>
                <a:gd name="T60" fmla="*/ 76 w 163"/>
                <a:gd name="T61" fmla="*/ 97 h 176"/>
                <a:gd name="T62" fmla="*/ 45 w 163"/>
                <a:gd name="T63" fmla="*/ 122 h 176"/>
                <a:gd name="T64" fmla="*/ 74 w 163"/>
                <a:gd name="T65" fmla="*/ 112 h 176"/>
                <a:gd name="T66" fmla="*/ 89 w 163"/>
                <a:gd name="T67" fmla="*/ 101 h 176"/>
                <a:gd name="T68" fmla="*/ 84 w 163"/>
                <a:gd name="T69" fmla="*/ 99 h 176"/>
                <a:gd name="T70" fmla="*/ 95 w 163"/>
                <a:gd name="T71" fmla="*/ 85 h 176"/>
                <a:gd name="T72" fmla="*/ 68 w 163"/>
                <a:gd name="T73" fmla="*/ 93 h 176"/>
                <a:gd name="T74" fmla="*/ 49 w 163"/>
                <a:gd name="T75" fmla="*/ 101 h 176"/>
                <a:gd name="T76" fmla="*/ 49 w 163"/>
                <a:gd name="T77" fmla="*/ 101 h 176"/>
                <a:gd name="T78" fmla="*/ 58 w 163"/>
                <a:gd name="T79" fmla="*/ 95 h 176"/>
                <a:gd name="T80" fmla="*/ 49 w 163"/>
                <a:gd name="T81" fmla="*/ 101 h 176"/>
                <a:gd name="T82" fmla="*/ 82 w 163"/>
                <a:gd name="T83" fmla="*/ 116 h 176"/>
                <a:gd name="T84" fmla="*/ 82 w 163"/>
                <a:gd name="T85" fmla="*/ 116 h 176"/>
                <a:gd name="T86" fmla="*/ 101 w 163"/>
                <a:gd name="T87" fmla="*/ 101 h 176"/>
                <a:gd name="T88" fmla="*/ 82 w 163"/>
                <a:gd name="T89" fmla="*/ 116 h 176"/>
                <a:gd name="T90" fmla="*/ 109 w 163"/>
                <a:gd name="T91" fmla="*/ 116 h 176"/>
                <a:gd name="T92" fmla="*/ 109 w 163"/>
                <a:gd name="T93" fmla="*/ 116 h 176"/>
                <a:gd name="T94" fmla="*/ 119 w 163"/>
                <a:gd name="T95" fmla="*/ 108 h 176"/>
                <a:gd name="T96" fmla="*/ 109 w 163"/>
                <a:gd name="T97" fmla="*/ 116 h 176"/>
                <a:gd name="T98" fmla="*/ 86 w 163"/>
                <a:gd name="T99" fmla="*/ 124 h 176"/>
                <a:gd name="T100" fmla="*/ 86 w 163"/>
                <a:gd name="T101" fmla="*/ 124 h 176"/>
                <a:gd name="T102" fmla="*/ 93 w 163"/>
                <a:gd name="T103" fmla="*/ 114 h 176"/>
                <a:gd name="T104" fmla="*/ 86 w 163"/>
                <a:gd name="T105" fmla="*/ 12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 h="176">
                  <a:moveTo>
                    <a:pt x="109" y="0"/>
                  </a:moveTo>
                  <a:cubicBezTo>
                    <a:pt x="118" y="4"/>
                    <a:pt x="111" y="16"/>
                    <a:pt x="111" y="25"/>
                  </a:cubicBezTo>
                  <a:cubicBezTo>
                    <a:pt x="110" y="41"/>
                    <a:pt x="111" y="59"/>
                    <a:pt x="113" y="73"/>
                  </a:cubicBezTo>
                  <a:cubicBezTo>
                    <a:pt x="128" y="82"/>
                    <a:pt x="155" y="81"/>
                    <a:pt x="163" y="91"/>
                  </a:cubicBezTo>
                  <a:cubicBezTo>
                    <a:pt x="160" y="103"/>
                    <a:pt x="144" y="103"/>
                    <a:pt x="134" y="108"/>
                  </a:cubicBezTo>
                  <a:cubicBezTo>
                    <a:pt x="124" y="114"/>
                    <a:pt x="117" y="123"/>
                    <a:pt x="107" y="126"/>
                  </a:cubicBezTo>
                  <a:cubicBezTo>
                    <a:pt x="101" y="139"/>
                    <a:pt x="107" y="167"/>
                    <a:pt x="97" y="176"/>
                  </a:cubicBezTo>
                  <a:cubicBezTo>
                    <a:pt x="81" y="170"/>
                    <a:pt x="78" y="146"/>
                    <a:pt x="72" y="128"/>
                  </a:cubicBezTo>
                  <a:cubicBezTo>
                    <a:pt x="49" y="132"/>
                    <a:pt x="41" y="152"/>
                    <a:pt x="14" y="153"/>
                  </a:cubicBezTo>
                  <a:cubicBezTo>
                    <a:pt x="18" y="131"/>
                    <a:pt x="29" y="116"/>
                    <a:pt x="33" y="95"/>
                  </a:cubicBezTo>
                  <a:cubicBezTo>
                    <a:pt x="26" y="78"/>
                    <a:pt x="6" y="73"/>
                    <a:pt x="0" y="54"/>
                  </a:cubicBezTo>
                  <a:cubicBezTo>
                    <a:pt x="18" y="50"/>
                    <a:pt x="37" y="58"/>
                    <a:pt x="53" y="54"/>
                  </a:cubicBezTo>
                  <a:cubicBezTo>
                    <a:pt x="58" y="52"/>
                    <a:pt x="65" y="44"/>
                    <a:pt x="76" y="33"/>
                  </a:cubicBezTo>
                  <a:cubicBezTo>
                    <a:pt x="90" y="19"/>
                    <a:pt x="97" y="12"/>
                    <a:pt x="109" y="0"/>
                  </a:cubicBezTo>
                  <a:close/>
                  <a:moveTo>
                    <a:pt x="97" y="50"/>
                  </a:moveTo>
                  <a:cubicBezTo>
                    <a:pt x="97" y="50"/>
                    <a:pt x="97" y="50"/>
                    <a:pt x="97" y="50"/>
                  </a:cubicBezTo>
                  <a:cubicBezTo>
                    <a:pt x="84" y="50"/>
                    <a:pt x="78" y="58"/>
                    <a:pt x="72" y="66"/>
                  </a:cubicBezTo>
                  <a:cubicBezTo>
                    <a:pt x="76" y="71"/>
                    <a:pt x="83" y="59"/>
                    <a:pt x="86" y="64"/>
                  </a:cubicBezTo>
                  <a:cubicBezTo>
                    <a:pt x="73" y="75"/>
                    <a:pt x="54" y="78"/>
                    <a:pt x="45" y="93"/>
                  </a:cubicBezTo>
                  <a:cubicBezTo>
                    <a:pt x="61" y="90"/>
                    <a:pt x="70" y="82"/>
                    <a:pt x="80" y="75"/>
                  </a:cubicBezTo>
                  <a:cubicBezTo>
                    <a:pt x="86" y="71"/>
                    <a:pt x="92" y="68"/>
                    <a:pt x="95" y="62"/>
                  </a:cubicBezTo>
                  <a:cubicBezTo>
                    <a:pt x="95" y="55"/>
                    <a:pt x="87" y="65"/>
                    <a:pt x="88" y="60"/>
                  </a:cubicBezTo>
                  <a:cubicBezTo>
                    <a:pt x="90" y="56"/>
                    <a:pt x="98" y="57"/>
                    <a:pt x="97" y="50"/>
                  </a:cubicBezTo>
                  <a:close/>
                  <a:moveTo>
                    <a:pt x="78" y="89"/>
                  </a:moveTo>
                  <a:cubicBezTo>
                    <a:pt x="78" y="89"/>
                    <a:pt x="78" y="89"/>
                    <a:pt x="78" y="89"/>
                  </a:cubicBezTo>
                  <a:cubicBezTo>
                    <a:pt x="87" y="87"/>
                    <a:pt x="96" y="85"/>
                    <a:pt x="97" y="75"/>
                  </a:cubicBezTo>
                  <a:cubicBezTo>
                    <a:pt x="88" y="77"/>
                    <a:pt x="80" y="80"/>
                    <a:pt x="78" y="89"/>
                  </a:cubicBezTo>
                  <a:close/>
                  <a:moveTo>
                    <a:pt x="68" y="93"/>
                  </a:moveTo>
                  <a:cubicBezTo>
                    <a:pt x="68" y="93"/>
                    <a:pt x="68" y="93"/>
                    <a:pt x="68" y="93"/>
                  </a:cubicBezTo>
                  <a:cubicBezTo>
                    <a:pt x="60" y="102"/>
                    <a:pt x="47" y="105"/>
                    <a:pt x="41" y="116"/>
                  </a:cubicBezTo>
                  <a:cubicBezTo>
                    <a:pt x="55" y="112"/>
                    <a:pt x="61" y="100"/>
                    <a:pt x="76" y="97"/>
                  </a:cubicBezTo>
                  <a:cubicBezTo>
                    <a:pt x="68" y="108"/>
                    <a:pt x="53" y="111"/>
                    <a:pt x="45" y="122"/>
                  </a:cubicBezTo>
                  <a:cubicBezTo>
                    <a:pt x="57" y="123"/>
                    <a:pt x="66" y="102"/>
                    <a:pt x="74" y="112"/>
                  </a:cubicBezTo>
                  <a:cubicBezTo>
                    <a:pt x="81" y="111"/>
                    <a:pt x="87" y="107"/>
                    <a:pt x="89" y="101"/>
                  </a:cubicBezTo>
                  <a:cubicBezTo>
                    <a:pt x="90" y="95"/>
                    <a:pt x="84" y="106"/>
                    <a:pt x="84" y="99"/>
                  </a:cubicBezTo>
                  <a:cubicBezTo>
                    <a:pt x="85" y="92"/>
                    <a:pt x="100" y="91"/>
                    <a:pt x="95" y="85"/>
                  </a:cubicBezTo>
                  <a:cubicBezTo>
                    <a:pt x="86" y="89"/>
                    <a:pt x="81" y="96"/>
                    <a:pt x="68" y="93"/>
                  </a:cubicBezTo>
                  <a:close/>
                  <a:moveTo>
                    <a:pt x="49" y="101"/>
                  </a:moveTo>
                  <a:cubicBezTo>
                    <a:pt x="49" y="101"/>
                    <a:pt x="49" y="101"/>
                    <a:pt x="49" y="101"/>
                  </a:cubicBezTo>
                  <a:cubicBezTo>
                    <a:pt x="52" y="104"/>
                    <a:pt x="58" y="100"/>
                    <a:pt x="58" y="95"/>
                  </a:cubicBezTo>
                  <a:cubicBezTo>
                    <a:pt x="52" y="94"/>
                    <a:pt x="50" y="97"/>
                    <a:pt x="49" y="101"/>
                  </a:cubicBezTo>
                  <a:close/>
                  <a:moveTo>
                    <a:pt x="82" y="116"/>
                  </a:moveTo>
                  <a:cubicBezTo>
                    <a:pt x="82" y="116"/>
                    <a:pt x="82" y="116"/>
                    <a:pt x="82" y="116"/>
                  </a:cubicBezTo>
                  <a:cubicBezTo>
                    <a:pt x="92" y="115"/>
                    <a:pt x="99" y="110"/>
                    <a:pt x="101" y="101"/>
                  </a:cubicBezTo>
                  <a:cubicBezTo>
                    <a:pt x="94" y="105"/>
                    <a:pt x="85" y="108"/>
                    <a:pt x="82" y="116"/>
                  </a:cubicBezTo>
                  <a:close/>
                  <a:moveTo>
                    <a:pt x="109" y="116"/>
                  </a:moveTo>
                  <a:cubicBezTo>
                    <a:pt x="109" y="116"/>
                    <a:pt x="109" y="116"/>
                    <a:pt x="109" y="116"/>
                  </a:cubicBezTo>
                  <a:cubicBezTo>
                    <a:pt x="116" y="118"/>
                    <a:pt x="124" y="112"/>
                    <a:pt x="119" y="108"/>
                  </a:cubicBezTo>
                  <a:cubicBezTo>
                    <a:pt x="116" y="112"/>
                    <a:pt x="109" y="111"/>
                    <a:pt x="109" y="116"/>
                  </a:cubicBezTo>
                  <a:close/>
                  <a:moveTo>
                    <a:pt x="86" y="124"/>
                  </a:moveTo>
                  <a:cubicBezTo>
                    <a:pt x="86" y="124"/>
                    <a:pt x="86" y="124"/>
                    <a:pt x="86" y="124"/>
                  </a:cubicBezTo>
                  <a:cubicBezTo>
                    <a:pt x="92" y="126"/>
                    <a:pt x="99" y="118"/>
                    <a:pt x="93" y="114"/>
                  </a:cubicBezTo>
                  <a:cubicBezTo>
                    <a:pt x="92" y="119"/>
                    <a:pt x="87" y="119"/>
                    <a:pt x="86" y="124"/>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nvGrpSpPr>
            <p:cNvPr id="19" name="组合 18"/>
            <p:cNvGrpSpPr/>
            <p:nvPr/>
          </p:nvGrpSpPr>
          <p:grpSpPr>
            <a:xfrm>
              <a:off x="1702672" y="2102761"/>
              <a:ext cx="2513128" cy="962022"/>
              <a:chOff x="7325360" y="2384859"/>
              <a:chExt cx="2513128" cy="962022"/>
            </a:xfrm>
          </p:grpSpPr>
          <p:sp>
            <p:nvSpPr>
              <p:cNvPr id="20" name="矩形 19"/>
              <p:cNvSpPr/>
              <p:nvPr/>
            </p:nvSpPr>
            <p:spPr>
              <a:xfrm>
                <a:off x="7325360" y="2737483"/>
                <a:ext cx="2513128" cy="609398"/>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rgbClr val="3C3C3B"/>
                    </a:solidFill>
                    <a:cs typeface="+mn-ea"/>
                    <a:sym typeface="+mn-lt"/>
                  </a:rPr>
                  <a:t>用户可以在投影仪或者计算机上进行演示也可以将演示文稿</a:t>
                </a:r>
              </a:p>
            </p:txBody>
          </p:sp>
          <p:sp>
            <p:nvSpPr>
              <p:cNvPr id="21" name="矩形 20"/>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3C3C3B"/>
                    </a:solidFill>
                    <a:cs typeface="+mn-ea"/>
                    <a:sym typeface="+mn-lt"/>
                  </a:rPr>
                  <a:t>标题文字添加</a:t>
                </a:r>
              </a:p>
            </p:txBody>
          </p:sp>
        </p:grpSp>
      </p:grpSp>
      <p:grpSp>
        <p:nvGrpSpPr>
          <p:cNvPr id="22" name="组合 21"/>
          <p:cNvGrpSpPr/>
          <p:nvPr/>
        </p:nvGrpSpPr>
        <p:grpSpPr>
          <a:xfrm>
            <a:off x="4601919" y="3360061"/>
            <a:ext cx="3007707" cy="962022"/>
            <a:chOff x="1208093" y="2102761"/>
            <a:chExt cx="3007707" cy="962022"/>
          </a:xfrm>
        </p:grpSpPr>
        <p:sp>
          <p:nvSpPr>
            <p:cNvPr id="23" name="Freeform 24"/>
            <p:cNvSpPr>
              <a:spLocks noEditPoints="1"/>
            </p:cNvSpPr>
            <p:nvPr/>
          </p:nvSpPr>
          <p:spPr bwMode="auto">
            <a:xfrm>
              <a:off x="1208093" y="2344853"/>
              <a:ext cx="443779" cy="477839"/>
            </a:xfrm>
            <a:custGeom>
              <a:avLst/>
              <a:gdLst>
                <a:gd name="T0" fmla="*/ 109 w 163"/>
                <a:gd name="T1" fmla="*/ 0 h 176"/>
                <a:gd name="T2" fmla="*/ 111 w 163"/>
                <a:gd name="T3" fmla="*/ 25 h 176"/>
                <a:gd name="T4" fmla="*/ 113 w 163"/>
                <a:gd name="T5" fmla="*/ 73 h 176"/>
                <a:gd name="T6" fmla="*/ 163 w 163"/>
                <a:gd name="T7" fmla="*/ 91 h 176"/>
                <a:gd name="T8" fmla="*/ 134 w 163"/>
                <a:gd name="T9" fmla="*/ 108 h 176"/>
                <a:gd name="T10" fmla="*/ 107 w 163"/>
                <a:gd name="T11" fmla="*/ 126 h 176"/>
                <a:gd name="T12" fmla="*/ 97 w 163"/>
                <a:gd name="T13" fmla="*/ 176 h 176"/>
                <a:gd name="T14" fmla="*/ 72 w 163"/>
                <a:gd name="T15" fmla="*/ 128 h 176"/>
                <a:gd name="T16" fmla="*/ 14 w 163"/>
                <a:gd name="T17" fmla="*/ 153 h 176"/>
                <a:gd name="T18" fmla="*/ 33 w 163"/>
                <a:gd name="T19" fmla="*/ 95 h 176"/>
                <a:gd name="T20" fmla="*/ 0 w 163"/>
                <a:gd name="T21" fmla="*/ 54 h 176"/>
                <a:gd name="T22" fmla="*/ 53 w 163"/>
                <a:gd name="T23" fmla="*/ 54 h 176"/>
                <a:gd name="T24" fmla="*/ 76 w 163"/>
                <a:gd name="T25" fmla="*/ 33 h 176"/>
                <a:gd name="T26" fmla="*/ 109 w 163"/>
                <a:gd name="T27" fmla="*/ 0 h 176"/>
                <a:gd name="T28" fmla="*/ 97 w 163"/>
                <a:gd name="T29" fmla="*/ 50 h 176"/>
                <a:gd name="T30" fmla="*/ 97 w 163"/>
                <a:gd name="T31" fmla="*/ 50 h 176"/>
                <a:gd name="T32" fmla="*/ 72 w 163"/>
                <a:gd name="T33" fmla="*/ 66 h 176"/>
                <a:gd name="T34" fmla="*/ 86 w 163"/>
                <a:gd name="T35" fmla="*/ 64 h 176"/>
                <a:gd name="T36" fmla="*/ 45 w 163"/>
                <a:gd name="T37" fmla="*/ 93 h 176"/>
                <a:gd name="T38" fmla="*/ 80 w 163"/>
                <a:gd name="T39" fmla="*/ 75 h 176"/>
                <a:gd name="T40" fmla="*/ 95 w 163"/>
                <a:gd name="T41" fmla="*/ 62 h 176"/>
                <a:gd name="T42" fmla="*/ 88 w 163"/>
                <a:gd name="T43" fmla="*/ 60 h 176"/>
                <a:gd name="T44" fmla="*/ 97 w 163"/>
                <a:gd name="T45" fmla="*/ 50 h 176"/>
                <a:gd name="T46" fmla="*/ 78 w 163"/>
                <a:gd name="T47" fmla="*/ 89 h 176"/>
                <a:gd name="T48" fmla="*/ 78 w 163"/>
                <a:gd name="T49" fmla="*/ 89 h 176"/>
                <a:gd name="T50" fmla="*/ 97 w 163"/>
                <a:gd name="T51" fmla="*/ 75 h 176"/>
                <a:gd name="T52" fmla="*/ 78 w 163"/>
                <a:gd name="T53" fmla="*/ 89 h 176"/>
                <a:gd name="T54" fmla="*/ 68 w 163"/>
                <a:gd name="T55" fmla="*/ 93 h 176"/>
                <a:gd name="T56" fmla="*/ 68 w 163"/>
                <a:gd name="T57" fmla="*/ 93 h 176"/>
                <a:gd name="T58" fmla="*/ 41 w 163"/>
                <a:gd name="T59" fmla="*/ 116 h 176"/>
                <a:gd name="T60" fmla="*/ 76 w 163"/>
                <a:gd name="T61" fmla="*/ 97 h 176"/>
                <a:gd name="T62" fmla="*/ 45 w 163"/>
                <a:gd name="T63" fmla="*/ 122 h 176"/>
                <a:gd name="T64" fmla="*/ 74 w 163"/>
                <a:gd name="T65" fmla="*/ 112 h 176"/>
                <a:gd name="T66" fmla="*/ 89 w 163"/>
                <a:gd name="T67" fmla="*/ 101 h 176"/>
                <a:gd name="T68" fmla="*/ 84 w 163"/>
                <a:gd name="T69" fmla="*/ 99 h 176"/>
                <a:gd name="T70" fmla="*/ 95 w 163"/>
                <a:gd name="T71" fmla="*/ 85 h 176"/>
                <a:gd name="T72" fmla="*/ 68 w 163"/>
                <a:gd name="T73" fmla="*/ 93 h 176"/>
                <a:gd name="T74" fmla="*/ 49 w 163"/>
                <a:gd name="T75" fmla="*/ 101 h 176"/>
                <a:gd name="T76" fmla="*/ 49 w 163"/>
                <a:gd name="T77" fmla="*/ 101 h 176"/>
                <a:gd name="T78" fmla="*/ 58 w 163"/>
                <a:gd name="T79" fmla="*/ 95 h 176"/>
                <a:gd name="T80" fmla="*/ 49 w 163"/>
                <a:gd name="T81" fmla="*/ 101 h 176"/>
                <a:gd name="T82" fmla="*/ 82 w 163"/>
                <a:gd name="T83" fmla="*/ 116 h 176"/>
                <a:gd name="T84" fmla="*/ 82 w 163"/>
                <a:gd name="T85" fmla="*/ 116 h 176"/>
                <a:gd name="T86" fmla="*/ 101 w 163"/>
                <a:gd name="T87" fmla="*/ 101 h 176"/>
                <a:gd name="T88" fmla="*/ 82 w 163"/>
                <a:gd name="T89" fmla="*/ 116 h 176"/>
                <a:gd name="T90" fmla="*/ 109 w 163"/>
                <a:gd name="T91" fmla="*/ 116 h 176"/>
                <a:gd name="T92" fmla="*/ 109 w 163"/>
                <a:gd name="T93" fmla="*/ 116 h 176"/>
                <a:gd name="T94" fmla="*/ 119 w 163"/>
                <a:gd name="T95" fmla="*/ 108 h 176"/>
                <a:gd name="T96" fmla="*/ 109 w 163"/>
                <a:gd name="T97" fmla="*/ 116 h 176"/>
                <a:gd name="T98" fmla="*/ 86 w 163"/>
                <a:gd name="T99" fmla="*/ 124 h 176"/>
                <a:gd name="T100" fmla="*/ 86 w 163"/>
                <a:gd name="T101" fmla="*/ 124 h 176"/>
                <a:gd name="T102" fmla="*/ 93 w 163"/>
                <a:gd name="T103" fmla="*/ 114 h 176"/>
                <a:gd name="T104" fmla="*/ 86 w 163"/>
                <a:gd name="T105" fmla="*/ 12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 h="176">
                  <a:moveTo>
                    <a:pt x="109" y="0"/>
                  </a:moveTo>
                  <a:cubicBezTo>
                    <a:pt x="118" y="4"/>
                    <a:pt x="111" y="16"/>
                    <a:pt x="111" y="25"/>
                  </a:cubicBezTo>
                  <a:cubicBezTo>
                    <a:pt x="110" y="41"/>
                    <a:pt x="111" y="59"/>
                    <a:pt x="113" y="73"/>
                  </a:cubicBezTo>
                  <a:cubicBezTo>
                    <a:pt x="128" y="82"/>
                    <a:pt x="155" y="81"/>
                    <a:pt x="163" y="91"/>
                  </a:cubicBezTo>
                  <a:cubicBezTo>
                    <a:pt x="160" y="103"/>
                    <a:pt x="144" y="103"/>
                    <a:pt x="134" y="108"/>
                  </a:cubicBezTo>
                  <a:cubicBezTo>
                    <a:pt x="124" y="114"/>
                    <a:pt x="117" y="123"/>
                    <a:pt x="107" y="126"/>
                  </a:cubicBezTo>
                  <a:cubicBezTo>
                    <a:pt x="101" y="139"/>
                    <a:pt x="107" y="167"/>
                    <a:pt x="97" y="176"/>
                  </a:cubicBezTo>
                  <a:cubicBezTo>
                    <a:pt x="81" y="170"/>
                    <a:pt x="78" y="146"/>
                    <a:pt x="72" y="128"/>
                  </a:cubicBezTo>
                  <a:cubicBezTo>
                    <a:pt x="49" y="132"/>
                    <a:pt x="41" y="152"/>
                    <a:pt x="14" y="153"/>
                  </a:cubicBezTo>
                  <a:cubicBezTo>
                    <a:pt x="18" y="131"/>
                    <a:pt x="29" y="116"/>
                    <a:pt x="33" y="95"/>
                  </a:cubicBezTo>
                  <a:cubicBezTo>
                    <a:pt x="26" y="78"/>
                    <a:pt x="6" y="73"/>
                    <a:pt x="0" y="54"/>
                  </a:cubicBezTo>
                  <a:cubicBezTo>
                    <a:pt x="18" y="50"/>
                    <a:pt x="37" y="58"/>
                    <a:pt x="53" y="54"/>
                  </a:cubicBezTo>
                  <a:cubicBezTo>
                    <a:pt x="58" y="52"/>
                    <a:pt x="65" y="44"/>
                    <a:pt x="76" y="33"/>
                  </a:cubicBezTo>
                  <a:cubicBezTo>
                    <a:pt x="90" y="19"/>
                    <a:pt x="97" y="12"/>
                    <a:pt x="109" y="0"/>
                  </a:cubicBezTo>
                  <a:close/>
                  <a:moveTo>
                    <a:pt x="97" y="50"/>
                  </a:moveTo>
                  <a:cubicBezTo>
                    <a:pt x="97" y="50"/>
                    <a:pt x="97" y="50"/>
                    <a:pt x="97" y="50"/>
                  </a:cubicBezTo>
                  <a:cubicBezTo>
                    <a:pt x="84" y="50"/>
                    <a:pt x="78" y="58"/>
                    <a:pt x="72" y="66"/>
                  </a:cubicBezTo>
                  <a:cubicBezTo>
                    <a:pt x="76" y="71"/>
                    <a:pt x="83" y="59"/>
                    <a:pt x="86" y="64"/>
                  </a:cubicBezTo>
                  <a:cubicBezTo>
                    <a:pt x="73" y="75"/>
                    <a:pt x="54" y="78"/>
                    <a:pt x="45" y="93"/>
                  </a:cubicBezTo>
                  <a:cubicBezTo>
                    <a:pt x="61" y="90"/>
                    <a:pt x="70" y="82"/>
                    <a:pt x="80" y="75"/>
                  </a:cubicBezTo>
                  <a:cubicBezTo>
                    <a:pt x="86" y="71"/>
                    <a:pt x="92" y="68"/>
                    <a:pt x="95" y="62"/>
                  </a:cubicBezTo>
                  <a:cubicBezTo>
                    <a:pt x="95" y="55"/>
                    <a:pt x="87" y="65"/>
                    <a:pt x="88" y="60"/>
                  </a:cubicBezTo>
                  <a:cubicBezTo>
                    <a:pt x="90" y="56"/>
                    <a:pt x="98" y="57"/>
                    <a:pt x="97" y="50"/>
                  </a:cubicBezTo>
                  <a:close/>
                  <a:moveTo>
                    <a:pt x="78" y="89"/>
                  </a:moveTo>
                  <a:cubicBezTo>
                    <a:pt x="78" y="89"/>
                    <a:pt x="78" y="89"/>
                    <a:pt x="78" y="89"/>
                  </a:cubicBezTo>
                  <a:cubicBezTo>
                    <a:pt x="87" y="87"/>
                    <a:pt x="96" y="85"/>
                    <a:pt x="97" y="75"/>
                  </a:cubicBezTo>
                  <a:cubicBezTo>
                    <a:pt x="88" y="77"/>
                    <a:pt x="80" y="80"/>
                    <a:pt x="78" y="89"/>
                  </a:cubicBezTo>
                  <a:close/>
                  <a:moveTo>
                    <a:pt x="68" y="93"/>
                  </a:moveTo>
                  <a:cubicBezTo>
                    <a:pt x="68" y="93"/>
                    <a:pt x="68" y="93"/>
                    <a:pt x="68" y="93"/>
                  </a:cubicBezTo>
                  <a:cubicBezTo>
                    <a:pt x="60" y="102"/>
                    <a:pt x="47" y="105"/>
                    <a:pt x="41" y="116"/>
                  </a:cubicBezTo>
                  <a:cubicBezTo>
                    <a:pt x="55" y="112"/>
                    <a:pt x="61" y="100"/>
                    <a:pt x="76" y="97"/>
                  </a:cubicBezTo>
                  <a:cubicBezTo>
                    <a:pt x="68" y="108"/>
                    <a:pt x="53" y="111"/>
                    <a:pt x="45" y="122"/>
                  </a:cubicBezTo>
                  <a:cubicBezTo>
                    <a:pt x="57" y="123"/>
                    <a:pt x="66" y="102"/>
                    <a:pt x="74" y="112"/>
                  </a:cubicBezTo>
                  <a:cubicBezTo>
                    <a:pt x="81" y="111"/>
                    <a:pt x="87" y="107"/>
                    <a:pt x="89" y="101"/>
                  </a:cubicBezTo>
                  <a:cubicBezTo>
                    <a:pt x="90" y="95"/>
                    <a:pt x="84" y="106"/>
                    <a:pt x="84" y="99"/>
                  </a:cubicBezTo>
                  <a:cubicBezTo>
                    <a:pt x="85" y="92"/>
                    <a:pt x="100" y="91"/>
                    <a:pt x="95" y="85"/>
                  </a:cubicBezTo>
                  <a:cubicBezTo>
                    <a:pt x="86" y="89"/>
                    <a:pt x="81" y="96"/>
                    <a:pt x="68" y="93"/>
                  </a:cubicBezTo>
                  <a:close/>
                  <a:moveTo>
                    <a:pt x="49" y="101"/>
                  </a:moveTo>
                  <a:cubicBezTo>
                    <a:pt x="49" y="101"/>
                    <a:pt x="49" y="101"/>
                    <a:pt x="49" y="101"/>
                  </a:cubicBezTo>
                  <a:cubicBezTo>
                    <a:pt x="52" y="104"/>
                    <a:pt x="58" y="100"/>
                    <a:pt x="58" y="95"/>
                  </a:cubicBezTo>
                  <a:cubicBezTo>
                    <a:pt x="52" y="94"/>
                    <a:pt x="50" y="97"/>
                    <a:pt x="49" y="101"/>
                  </a:cubicBezTo>
                  <a:close/>
                  <a:moveTo>
                    <a:pt x="82" y="116"/>
                  </a:moveTo>
                  <a:cubicBezTo>
                    <a:pt x="82" y="116"/>
                    <a:pt x="82" y="116"/>
                    <a:pt x="82" y="116"/>
                  </a:cubicBezTo>
                  <a:cubicBezTo>
                    <a:pt x="92" y="115"/>
                    <a:pt x="99" y="110"/>
                    <a:pt x="101" y="101"/>
                  </a:cubicBezTo>
                  <a:cubicBezTo>
                    <a:pt x="94" y="105"/>
                    <a:pt x="85" y="108"/>
                    <a:pt x="82" y="116"/>
                  </a:cubicBezTo>
                  <a:close/>
                  <a:moveTo>
                    <a:pt x="109" y="116"/>
                  </a:moveTo>
                  <a:cubicBezTo>
                    <a:pt x="109" y="116"/>
                    <a:pt x="109" y="116"/>
                    <a:pt x="109" y="116"/>
                  </a:cubicBezTo>
                  <a:cubicBezTo>
                    <a:pt x="116" y="118"/>
                    <a:pt x="124" y="112"/>
                    <a:pt x="119" y="108"/>
                  </a:cubicBezTo>
                  <a:cubicBezTo>
                    <a:pt x="116" y="112"/>
                    <a:pt x="109" y="111"/>
                    <a:pt x="109" y="116"/>
                  </a:cubicBezTo>
                  <a:close/>
                  <a:moveTo>
                    <a:pt x="86" y="124"/>
                  </a:moveTo>
                  <a:cubicBezTo>
                    <a:pt x="86" y="124"/>
                    <a:pt x="86" y="124"/>
                    <a:pt x="86" y="124"/>
                  </a:cubicBezTo>
                  <a:cubicBezTo>
                    <a:pt x="92" y="126"/>
                    <a:pt x="99" y="118"/>
                    <a:pt x="93" y="114"/>
                  </a:cubicBezTo>
                  <a:cubicBezTo>
                    <a:pt x="92" y="119"/>
                    <a:pt x="87" y="119"/>
                    <a:pt x="86" y="124"/>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nvGrpSpPr>
            <p:cNvPr id="24" name="组合 23"/>
            <p:cNvGrpSpPr/>
            <p:nvPr/>
          </p:nvGrpSpPr>
          <p:grpSpPr>
            <a:xfrm>
              <a:off x="1702672" y="2102761"/>
              <a:ext cx="2513128" cy="962022"/>
              <a:chOff x="7325360" y="2384859"/>
              <a:chExt cx="2513128" cy="962022"/>
            </a:xfrm>
          </p:grpSpPr>
          <p:sp>
            <p:nvSpPr>
              <p:cNvPr id="25" name="矩形 24"/>
              <p:cNvSpPr/>
              <p:nvPr/>
            </p:nvSpPr>
            <p:spPr>
              <a:xfrm>
                <a:off x="7325360" y="2737483"/>
                <a:ext cx="2513128" cy="609398"/>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rgbClr val="3C3C3B"/>
                    </a:solidFill>
                    <a:cs typeface="+mn-ea"/>
                    <a:sym typeface="+mn-lt"/>
                  </a:rPr>
                  <a:t>用户可以在投影仪或者计算机上进行演示也可以将演示文稿</a:t>
                </a:r>
              </a:p>
            </p:txBody>
          </p:sp>
          <p:sp>
            <p:nvSpPr>
              <p:cNvPr id="26" name="矩形 25"/>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3C3C3B"/>
                    </a:solidFill>
                    <a:cs typeface="+mn-ea"/>
                    <a:sym typeface="+mn-lt"/>
                  </a:rPr>
                  <a:t>标题文字添加</a:t>
                </a:r>
              </a:p>
            </p:txBody>
          </p:sp>
        </p:grpSp>
      </p:grpSp>
      <p:grpSp>
        <p:nvGrpSpPr>
          <p:cNvPr id="27" name="组合 26"/>
          <p:cNvGrpSpPr/>
          <p:nvPr/>
        </p:nvGrpSpPr>
        <p:grpSpPr>
          <a:xfrm>
            <a:off x="8122746" y="3360061"/>
            <a:ext cx="3007707" cy="962022"/>
            <a:chOff x="1208093" y="2102761"/>
            <a:chExt cx="3007707" cy="962022"/>
          </a:xfrm>
        </p:grpSpPr>
        <p:sp>
          <p:nvSpPr>
            <p:cNvPr id="28" name="Freeform 24"/>
            <p:cNvSpPr>
              <a:spLocks noEditPoints="1"/>
            </p:cNvSpPr>
            <p:nvPr/>
          </p:nvSpPr>
          <p:spPr bwMode="auto">
            <a:xfrm>
              <a:off x="1208093" y="2344853"/>
              <a:ext cx="443779" cy="477839"/>
            </a:xfrm>
            <a:custGeom>
              <a:avLst/>
              <a:gdLst>
                <a:gd name="T0" fmla="*/ 109 w 163"/>
                <a:gd name="T1" fmla="*/ 0 h 176"/>
                <a:gd name="T2" fmla="*/ 111 w 163"/>
                <a:gd name="T3" fmla="*/ 25 h 176"/>
                <a:gd name="T4" fmla="*/ 113 w 163"/>
                <a:gd name="T5" fmla="*/ 73 h 176"/>
                <a:gd name="T6" fmla="*/ 163 w 163"/>
                <a:gd name="T7" fmla="*/ 91 h 176"/>
                <a:gd name="T8" fmla="*/ 134 w 163"/>
                <a:gd name="T9" fmla="*/ 108 h 176"/>
                <a:gd name="T10" fmla="*/ 107 w 163"/>
                <a:gd name="T11" fmla="*/ 126 h 176"/>
                <a:gd name="T12" fmla="*/ 97 w 163"/>
                <a:gd name="T13" fmla="*/ 176 h 176"/>
                <a:gd name="T14" fmla="*/ 72 w 163"/>
                <a:gd name="T15" fmla="*/ 128 h 176"/>
                <a:gd name="T16" fmla="*/ 14 w 163"/>
                <a:gd name="T17" fmla="*/ 153 h 176"/>
                <a:gd name="T18" fmla="*/ 33 w 163"/>
                <a:gd name="T19" fmla="*/ 95 h 176"/>
                <a:gd name="T20" fmla="*/ 0 w 163"/>
                <a:gd name="T21" fmla="*/ 54 h 176"/>
                <a:gd name="T22" fmla="*/ 53 w 163"/>
                <a:gd name="T23" fmla="*/ 54 h 176"/>
                <a:gd name="T24" fmla="*/ 76 w 163"/>
                <a:gd name="T25" fmla="*/ 33 h 176"/>
                <a:gd name="T26" fmla="*/ 109 w 163"/>
                <a:gd name="T27" fmla="*/ 0 h 176"/>
                <a:gd name="T28" fmla="*/ 97 w 163"/>
                <a:gd name="T29" fmla="*/ 50 h 176"/>
                <a:gd name="T30" fmla="*/ 97 w 163"/>
                <a:gd name="T31" fmla="*/ 50 h 176"/>
                <a:gd name="T32" fmla="*/ 72 w 163"/>
                <a:gd name="T33" fmla="*/ 66 h 176"/>
                <a:gd name="T34" fmla="*/ 86 w 163"/>
                <a:gd name="T35" fmla="*/ 64 h 176"/>
                <a:gd name="T36" fmla="*/ 45 w 163"/>
                <a:gd name="T37" fmla="*/ 93 h 176"/>
                <a:gd name="T38" fmla="*/ 80 w 163"/>
                <a:gd name="T39" fmla="*/ 75 h 176"/>
                <a:gd name="T40" fmla="*/ 95 w 163"/>
                <a:gd name="T41" fmla="*/ 62 h 176"/>
                <a:gd name="T42" fmla="*/ 88 w 163"/>
                <a:gd name="T43" fmla="*/ 60 h 176"/>
                <a:gd name="T44" fmla="*/ 97 w 163"/>
                <a:gd name="T45" fmla="*/ 50 h 176"/>
                <a:gd name="T46" fmla="*/ 78 w 163"/>
                <a:gd name="T47" fmla="*/ 89 h 176"/>
                <a:gd name="T48" fmla="*/ 78 w 163"/>
                <a:gd name="T49" fmla="*/ 89 h 176"/>
                <a:gd name="T50" fmla="*/ 97 w 163"/>
                <a:gd name="T51" fmla="*/ 75 h 176"/>
                <a:gd name="T52" fmla="*/ 78 w 163"/>
                <a:gd name="T53" fmla="*/ 89 h 176"/>
                <a:gd name="T54" fmla="*/ 68 w 163"/>
                <a:gd name="T55" fmla="*/ 93 h 176"/>
                <a:gd name="T56" fmla="*/ 68 w 163"/>
                <a:gd name="T57" fmla="*/ 93 h 176"/>
                <a:gd name="T58" fmla="*/ 41 w 163"/>
                <a:gd name="T59" fmla="*/ 116 h 176"/>
                <a:gd name="T60" fmla="*/ 76 w 163"/>
                <a:gd name="T61" fmla="*/ 97 h 176"/>
                <a:gd name="T62" fmla="*/ 45 w 163"/>
                <a:gd name="T63" fmla="*/ 122 h 176"/>
                <a:gd name="T64" fmla="*/ 74 w 163"/>
                <a:gd name="T65" fmla="*/ 112 h 176"/>
                <a:gd name="T66" fmla="*/ 89 w 163"/>
                <a:gd name="T67" fmla="*/ 101 h 176"/>
                <a:gd name="T68" fmla="*/ 84 w 163"/>
                <a:gd name="T69" fmla="*/ 99 h 176"/>
                <a:gd name="T70" fmla="*/ 95 w 163"/>
                <a:gd name="T71" fmla="*/ 85 h 176"/>
                <a:gd name="T72" fmla="*/ 68 w 163"/>
                <a:gd name="T73" fmla="*/ 93 h 176"/>
                <a:gd name="T74" fmla="*/ 49 w 163"/>
                <a:gd name="T75" fmla="*/ 101 h 176"/>
                <a:gd name="T76" fmla="*/ 49 w 163"/>
                <a:gd name="T77" fmla="*/ 101 h 176"/>
                <a:gd name="T78" fmla="*/ 58 w 163"/>
                <a:gd name="T79" fmla="*/ 95 h 176"/>
                <a:gd name="T80" fmla="*/ 49 w 163"/>
                <a:gd name="T81" fmla="*/ 101 h 176"/>
                <a:gd name="T82" fmla="*/ 82 w 163"/>
                <a:gd name="T83" fmla="*/ 116 h 176"/>
                <a:gd name="T84" fmla="*/ 82 w 163"/>
                <a:gd name="T85" fmla="*/ 116 h 176"/>
                <a:gd name="T86" fmla="*/ 101 w 163"/>
                <a:gd name="T87" fmla="*/ 101 h 176"/>
                <a:gd name="T88" fmla="*/ 82 w 163"/>
                <a:gd name="T89" fmla="*/ 116 h 176"/>
                <a:gd name="T90" fmla="*/ 109 w 163"/>
                <a:gd name="T91" fmla="*/ 116 h 176"/>
                <a:gd name="T92" fmla="*/ 109 w 163"/>
                <a:gd name="T93" fmla="*/ 116 h 176"/>
                <a:gd name="T94" fmla="*/ 119 w 163"/>
                <a:gd name="T95" fmla="*/ 108 h 176"/>
                <a:gd name="T96" fmla="*/ 109 w 163"/>
                <a:gd name="T97" fmla="*/ 116 h 176"/>
                <a:gd name="T98" fmla="*/ 86 w 163"/>
                <a:gd name="T99" fmla="*/ 124 h 176"/>
                <a:gd name="T100" fmla="*/ 86 w 163"/>
                <a:gd name="T101" fmla="*/ 124 h 176"/>
                <a:gd name="T102" fmla="*/ 93 w 163"/>
                <a:gd name="T103" fmla="*/ 114 h 176"/>
                <a:gd name="T104" fmla="*/ 86 w 163"/>
                <a:gd name="T105" fmla="*/ 12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 h="176">
                  <a:moveTo>
                    <a:pt x="109" y="0"/>
                  </a:moveTo>
                  <a:cubicBezTo>
                    <a:pt x="118" y="4"/>
                    <a:pt x="111" y="16"/>
                    <a:pt x="111" y="25"/>
                  </a:cubicBezTo>
                  <a:cubicBezTo>
                    <a:pt x="110" y="41"/>
                    <a:pt x="111" y="59"/>
                    <a:pt x="113" y="73"/>
                  </a:cubicBezTo>
                  <a:cubicBezTo>
                    <a:pt x="128" y="82"/>
                    <a:pt x="155" y="81"/>
                    <a:pt x="163" y="91"/>
                  </a:cubicBezTo>
                  <a:cubicBezTo>
                    <a:pt x="160" y="103"/>
                    <a:pt x="144" y="103"/>
                    <a:pt x="134" y="108"/>
                  </a:cubicBezTo>
                  <a:cubicBezTo>
                    <a:pt x="124" y="114"/>
                    <a:pt x="117" y="123"/>
                    <a:pt x="107" y="126"/>
                  </a:cubicBezTo>
                  <a:cubicBezTo>
                    <a:pt x="101" y="139"/>
                    <a:pt x="107" y="167"/>
                    <a:pt x="97" y="176"/>
                  </a:cubicBezTo>
                  <a:cubicBezTo>
                    <a:pt x="81" y="170"/>
                    <a:pt x="78" y="146"/>
                    <a:pt x="72" y="128"/>
                  </a:cubicBezTo>
                  <a:cubicBezTo>
                    <a:pt x="49" y="132"/>
                    <a:pt x="41" y="152"/>
                    <a:pt x="14" y="153"/>
                  </a:cubicBezTo>
                  <a:cubicBezTo>
                    <a:pt x="18" y="131"/>
                    <a:pt x="29" y="116"/>
                    <a:pt x="33" y="95"/>
                  </a:cubicBezTo>
                  <a:cubicBezTo>
                    <a:pt x="26" y="78"/>
                    <a:pt x="6" y="73"/>
                    <a:pt x="0" y="54"/>
                  </a:cubicBezTo>
                  <a:cubicBezTo>
                    <a:pt x="18" y="50"/>
                    <a:pt x="37" y="58"/>
                    <a:pt x="53" y="54"/>
                  </a:cubicBezTo>
                  <a:cubicBezTo>
                    <a:pt x="58" y="52"/>
                    <a:pt x="65" y="44"/>
                    <a:pt x="76" y="33"/>
                  </a:cubicBezTo>
                  <a:cubicBezTo>
                    <a:pt x="90" y="19"/>
                    <a:pt x="97" y="12"/>
                    <a:pt x="109" y="0"/>
                  </a:cubicBezTo>
                  <a:close/>
                  <a:moveTo>
                    <a:pt x="97" y="50"/>
                  </a:moveTo>
                  <a:cubicBezTo>
                    <a:pt x="97" y="50"/>
                    <a:pt x="97" y="50"/>
                    <a:pt x="97" y="50"/>
                  </a:cubicBezTo>
                  <a:cubicBezTo>
                    <a:pt x="84" y="50"/>
                    <a:pt x="78" y="58"/>
                    <a:pt x="72" y="66"/>
                  </a:cubicBezTo>
                  <a:cubicBezTo>
                    <a:pt x="76" y="71"/>
                    <a:pt x="83" y="59"/>
                    <a:pt x="86" y="64"/>
                  </a:cubicBezTo>
                  <a:cubicBezTo>
                    <a:pt x="73" y="75"/>
                    <a:pt x="54" y="78"/>
                    <a:pt x="45" y="93"/>
                  </a:cubicBezTo>
                  <a:cubicBezTo>
                    <a:pt x="61" y="90"/>
                    <a:pt x="70" y="82"/>
                    <a:pt x="80" y="75"/>
                  </a:cubicBezTo>
                  <a:cubicBezTo>
                    <a:pt x="86" y="71"/>
                    <a:pt x="92" y="68"/>
                    <a:pt x="95" y="62"/>
                  </a:cubicBezTo>
                  <a:cubicBezTo>
                    <a:pt x="95" y="55"/>
                    <a:pt x="87" y="65"/>
                    <a:pt x="88" y="60"/>
                  </a:cubicBezTo>
                  <a:cubicBezTo>
                    <a:pt x="90" y="56"/>
                    <a:pt x="98" y="57"/>
                    <a:pt x="97" y="50"/>
                  </a:cubicBezTo>
                  <a:close/>
                  <a:moveTo>
                    <a:pt x="78" y="89"/>
                  </a:moveTo>
                  <a:cubicBezTo>
                    <a:pt x="78" y="89"/>
                    <a:pt x="78" y="89"/>
                    <a:pt x="78" y="89"/>
                  </a:cubicBezTo>
                  <a:cubicBezTo>
                    <a:pt x="87" y="87"/>
                    <a:pt x="96" y="85"/>
                    <a:pt x="97" y="75"/>
                  </a:cubicBezTo>
                  <a:cubicBezTo>
                    <a:pt x="88" y="77"/>
                    <a:pt x="80" y="80"/>
                    <a:pt x="78" y="89"/>
                  </a:cubicBezTo>
                  <a:close/>
                  <a:moveTo>
                    <a:pt x="68" y="93"/>
                  </a:moveTo>
                  <a:cubicBezTo>
                    <a:pt x="68" y="93"/>
                    <a:pt x="68" y="93"/>
                    <a:pt x="68" y="93"/>
                  </a:cubicBezTo>
                  <a:cubicBezTo>
                    <a:pt x="60" y="102"/>
                    <a:pt x="47" y="105"/>
                    <a:pt x="41" y="116"/>
                  </a:cubicBezTo>
                  <a:cubicBezTo>
                    <a:pt x="55" y="112"/>
                    <a:pt x="61" y="100"/>
                    <a:pt x="76" y="97"/>
                  </a:cubicBezTo>
                  <a:cubicBezTo>
                    <a:pt x="68" y="108"/>
                    <a:pt x="53" y="111"/>
                    <a:pt x="45" y="122"/>
                  </a:cubicBezTo>
                  <a:cubicBezTo>
                    <a:pt x="57" y="123"/>
                    <a:pt x="66" y="102"/>
                    <a:pt x="74" y="112"/>
                  </a:cubicBezTo>
                  <a:cubicBezTo>
                    <a:pt x="81" y="111"/>
                    <a:pt x="87" y="107"/>
                    <a:pt x="89" y="101"/>
                  </a:cubicBezTo>
                  <a:cubicBezTo>
                    <a:pt x="90" y="95"/>
                    <a:pt x="84" y="106"/>
                    <a:pt x="84" y="99"/>
                  </a:cubicBezTo>
                  <a:cubicBezTo>
                    <a:pt x="85" y="92"/>
                    <a:pt x="100" y="91"/>
                    <a:pt x="95" y="85"/>
                  </a:cubicBezTo>
                  <a:cubicBezTo>
                    <a:pt x="86" y="89"/>
                    <a:pt x="81" y="96"/>
                    <a:pt x="68" y="93"/>
                  </a:cubicBezTo>
                  <a:close/>
                  <a:moveTo>
                    <a:pt x="49" y="101"/>
                  </a:moveTo>
                  <a:cubicBezTo>
                    <a:pt x="49" y="101"/>
                    <a:pt x="49" y="101"/>
                    <a:pt x="49" y="101"/>
                  </a:cubicBezTo>
                  <a:cubicBezTo>
                    <a:pt x="52" y="104"/>
                    <a:pt x="58" y="100"/>
                    <a:pt x="58" y="95"/>
                  </a:cubicBezTo>
                  <a:cubicBezTo>
                    <a:pt x="52" y="94"/>
                    <a:pt x="50" y="97"/>
                    <a:pt x="49" y="101"/>
                  </a:cubicBezTo>
                  <a:close/>
                  <a:moveTo>
                    <a:pt x="82" y="116"/>
                  </a:moveTo>
                  <a:cubicBezTo>
                    <a:pt x="82" y="116"/>
                    <a:pt x="82" y="116"/>
                    <a:pt x="82" y="116"/>
                  </a:cubicBezTo>
                  <a:cubicBezTo>
                    <a:pt x="92" y="115"/>
                    <a:pt x="99" y="110"/>
                    <a:pt x="101" y="101"/>
                  </a:cubicBezTo>
                  <a:cubicBezTo>
                    <a:pt x="94" y="105"/>
                    <a:pt x="85" y="108"/>
                    <a:pt x="82" y="116"/>
                  </a:cubicBezTo>
                  <a:close/>
                  <a:moveTo>
                    <a:pt x="109" y="116"/>
                  </a:moveTo>
                  <a:cubicBezTo>
                    <a:pt x="109" y="116"/>
                    <a:pt x="109" y="116"/>
                    <a:pt x="109" y="116"/>
                  </a:cubicBezTo>
                  <a:cubicBezTo>
                    <a:pt x="116" y="118"/>
                    <a:pt x="124" y="112"/>
                    <a:pt x="119" y="108"/>
                  </a:cubicBezTo>
                  <a:cubicBezTo>
                    <a:pt x="116" y="112"/>
                    <a:pt x="109" y="111"/>
                    <a:pt x="109" y="116"/>
                  </a:cubicBezTo>
                  <a:close/>
                  <a:moveTo>
                    <a:pt x="86" y="124"/>
                  </a:moveTo>
                  <a:cubicBezTo>
                    <a:pt x="86" y="124"/>
                    <a:pt x="86" y="124"/>
                    <a:pt x="86" y="124"/>
                  </a:cubicBezTo>
                  <a:cubicBezTo>
                    <a:pt x="92" y="126"/>
                    <a:pt x="99" y="118"/>
                    <a:pt x="93" y="114"/>
                  </a:cubicBezTo>
                  <a:cubicBezTo>
                    <a:pt x="92" y="119"/>
                    <a:pt x="87" y="119"/>
                    <a:pt x="86" y="124"/>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nvGrpSpPr>
            <p:cNvPr id="29" name="组合 28"/>
            <p:cNvGrpSpPr/>
            <p:nvPr/>
          </p:nvGrpSpPr>
          <p:grpSpPr>
            <a:xfrm>
              <a:off x="1702672" y="2102761"/>
              <a:ext cx="2513128" cy="962022"/>
              <a:chOff x="7325360" y="2384859"/>
              <a:chExt cx="2513128" cy="962022"/>
            </a:xfrm>
          </p:grpSpPr>
          <p:sp>
            <p:nvSpPr>
              <p:cNvPr id="30" name="矩形 29"/>
              <p:cNvSpPr/>
              <p:nvPr/>
            </p:nvSpPr>
            <p:spPr>
              <a:xfrm>
                <a:off x="7325360" y="2737483"/>
                <a:ext cx="2513128" cy="609398"/>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rgbClr val="3C3C3B"/>
                    </a:solidFill>
                    <a:cs typeface="+mn-ea"/>
                    <a:sym typeface="+mn-lt"/>
                  </a:rPr>
                  <a:t>用户可以在投影仪或者计算机上进行演示也可以将演示文稿</a:t>
                </a:r>
              </a:p>
            </p:txBody>
          </p:sp>
          <p:sp>
            <p:nvSpPr>
              <p:cNvPr id="31" name="矩形 30"/>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3C3C3B"/>
                    </a:solidFill>
                    <a:cs typeface="+mn-ea"/>
                    <a:sym typeface="+mn-lt"/>
                  </a:rPr>
                  <a:t>标题文字添加</a:t>
                </a:r>
              </a:p>
            </p:txBody>
          </p:sp>
        </p:grpSp>
      </p:grpSp>
      <p:grpSp>
        <p:nvGrpSpPr>
          <p:cNvPr id="32" name="组合 31"/>
          <p:cNvGrpSpPr/>
          <p:nvPr/>
        </p:nvGrpSpPr>
        <p:grpSpPr>
          <a:xfrm>
            <a:off x="1081093" y="4693561"/>
            <a:ext cx="3007707" cy="962022"/>
            <a:chOff x="1208093" y="2102761"/>
            <a:chExt cx="3007707" cy="962022"/>
          </a:xfrm>
        </p:grpSpPr>
        <p:sp>
          <p:nvSpPr>
            <p:cNvPr id="33" name="Freeform 24"/>
            <p:cNvSpPr>
              <a:spLocks noEditPoints="1"/>
            </p:cNvSpPr>
            <p:nvPr/>
          </p:nvSpPr>
          <p:spPr bwMode="auto">
            <a:xfrm>
              <a:off x="1208093" y="2344853"/>
              <a:ext cx="443779" cy="477839"/>
            </a:xfrm>
            <a:custGeom>
              <a:avLst/>
              <a:gdLst>
                <a:gd name="T0" fmla="*/ 109 w 163"/>
                <a:gd name="T1" fmla="*/ 0 h 176"/>
                <a:gd name="T2" fmla="*/ 111 w 163"/>
                <a:gd name="T3" fmla="*/ 25 h 176"/>
                <a:gd name="T4" fmla="*/ 113 w 163"/>
                <a:gd name="T5" fmla="*/ 73 h 176"/>
                <a:gd name="T6" fmla="*/ 163 w 163"/>
                <a:gd name="T7" fmla="*/ 91 h 176"/>
                <a:gd name="T8" fmla="*/ 134 w 163"/>
                <a:gd name="T9" fmla="*/ 108 h 176"/>
                <a:gd name="T10" fmla="*/ 107 w 163"/>
                <a:gd name="T11" fmla="*/ 126 h 176"/>
                <a:gd name="T12" fmla="*/ 97 w 163"/>
                <a:gd name="T13" fmla="*/ 176 h 176"/>
                <a:gd name="T14" fmla="*/ 72 w 163"/>
                <a:gd name="T15" fmla="*/ 128 h 176"/>
                <a:gd name="T16" fmla="*/ 14 w 163"/>
                <a:gd name="T17" fmla="*/ 153 h 176"/>
                <a:gd name="T18" fmla="*/ 33 w 163"/>
                <a:gd name="T19" fmla="*/ 95 h 176"/>
                <a:gd name="T20" fmla="*/ 0 w 163"/>
                <a:gd name="T21" fmla="*/ 54 h 176"/>
                <a:gd name="T22" fmla="*/ 53 w 163"/>
                <a:gd name="T23" fmla="*/ 54 h 176"/>
                <a:gd name="T24" fmla="*/ 76 w 163"/>
                <a:gd name="T25" fmla="*/ 33 h 176"/>
                <a:gd name="T26" fmla="*/ 109 w 163"/>
                <a:gd name="T27" fmla="*/ 0 h 176"/>
                <a:gd name="T28" fmla="*/ 97 w 163"/>
                <a:gd name="T29" fmla="*/ 50 h 176"/>
                <a:gd name="T30" fmla="*/ 97 w 163"/>
                <a:gd name="T31" fmla="*/ 50 h 176"/>
                <a:gd name="T32" fmla="*/ 72 w 163"/>
                <a:gd name="T33" fmla="*/ 66 h 176"/>
                <a:gd name="T34" fmla="*/ 86 w 163"/>
                <a:gd name="T35" fmla="*/ 64 h 176"/>
                <a:gd name="T36" fmla="*/ 45 w 163"/>
                <a:gd name="T37" fmla="*/ 93 h 176"/>
                <a:gd name="T38" fmla="*/ 80 w 163"/>
                <a:gd name="T39" fmla="*/ 75 h 176"/>
                <a:gd name="T40" fmla="*/ 95 w 163"/>
                <a:gd name="T41" fmla="*/ 62 h 176"/>
                <a:gd name="T42" fmla="*/ 88 w 163"/>
                <a:gd name="T43" fmla="*/ 60 h 176"/>
                <a:gd name="T44" fmla="*/ 97 w 163"/>
                <a:gd name="T45" fmla="*/ 50 h 176"/>
                <a:gd name="T46" fmla="*/ 78 w 163"/>
                <a:gd name="T47" fmla="*/ 89 h 176"/>
                <a:gd name="T48" fmla="*/ 78 w 163"/>
                <a:gd name="T49" fmla="*/ 89 h 176"/>
                <a:gd name="T50" fmla="*/ 97 w 163"/>
                <a:gd name="T51" fmla="*/ 75 h 176"/>
                <a:gd name="T52" fmla="*/ 78 w 163"/>
                <a:gd name="T53" fmla="*/ 89 h 176"/>
                <a:gd name="T54" fmla="*/ 68 w 163"/>
                <a:gd name="T55" fmla="*/ 93 h 176"/>
                <a:gd name="T56" fmla="*/ 68 w 163"/>
                <a:gd name="T57" fmla="*/ 93 h 176"/>
                <a:gd name="T58" fmla="*/ 41 w 163"/>
                <a:gd name="T59" fmla="*/ 116 h 176"/>
                <a:gd name="T60" fmla="*/ 76 w 163"/>
                <a:gd name="T61" fmla="*/ 97 h 176"/>
                <a:gd name="T62" fmla="*/ 45 w 163"/>
                <a:gd name="T63" fmla="*/ 122 h 176"/>
                <a:gd name="T64" fmla="*/ 74 w 163"/>
                <a:gd name="T65" fmla="*/ 112 h 176"/>
                <a:gd name="T66" fmla="*/ 89 w 163"/>
                <a:gd name="T67" fmla="*/ 101 h 176"/>
                <a:gd name="T68" fmla="*/ 84 w 163"/>
                <a:gd name="T69" fmla="*/ 99 h 176"/>
                <a:gd name="T70" fmla="*/ 95 w 163"/>
                <a:gd name="T71" fmla="*/ 85 h 176"/>
                <a:gd name="T72" fmla="*/ 68 w 163"/>
                <a:gd name="T73" fmla="*/ 93 h 176"/>
                <a:gd name="T74" fmla="*/ 49 w 163"/>
                <a:gd name="T75" fmla="*/ 101 h 176"/>
                <a:gd name="T76" fmla="*/ 49 w 163"/>
                <a:gd name="T77" fmla="*/ 101 h 176"/>
                <a:gd name="T78" fmla="*/ 58 w 163"/>
                <a:gd name="T79" fmla="*/ 95 h 176"/>
                <a:gd name="T80" fmla="*/ 49 w 163"/>
                <a:gd name="T81" fmla="*/ 101 h 176"/>
                <a:gd name="T82" fmla="*/ 82 w 163"/>
                <a:gd name="T83" fmla="*/ 116 h 176"/>
                <a:gd name="T84" fmla="*/ 82 w 163"/>
                <a:gd name="T85" fmla="*/ 116 h 176"/>
                <a:gd name="T86" fmla="*/ 101 w 163"/>
                <a:gd name="T87" fmla="*/ 101 h 176"/>
                <a:gd name="T88" fmla="*/ 82 w 163"/>
                <a:gd name="T89" fmla="*/ 116 h 176"/>
                <a:gd name="T90" fmla="*/ 109 w 163"/>
                <a:gd name="T91" fmla="*/ 116 h 176"/>
                <a:gd name="T92" fmla="*/ 109 w 163"/>
                <a:gd name="T93" fmla="*/ 116 h 176"/>
                <a:gd name="T94" fmla="*/ 119 w 163"/>
                <a:gd name="T95" fmla="*/ 108 h 176"/>
                <a:gd name="T96" fmla="*/ 109 w 163"/>
                <a:gd name="T97" fmla="*/ 116 h 176"/>
                <a:gd name="T98" fmla="*/ 86 w 163"/>
                <a:gd name="T99" fmla="*/ 124 h 176"/>
                <a:gd name="T100" fmla="*/ 86 w 163"/>
                <a:gd name="T101" fmla="*/ 124 h 176"/>
                <a:gd name="T102" fmla="*/ 93 w 163"/>
                <a:gd name="T103" fmla="*/ 114 h 176"/>
                <a:gd name="T104" fmla="*/ 86 w 163"/>
                <a:gd name="T105" fmla="*/ 12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 h="176">
                  <a:moveTo>
                    <a:pt x="109" y="0"/>
                  </a:moveTo>
                  <a:cubicBezTo>
                    <a:pt x="118" y="4"/>
                    <a:pt x="111" y="16"/>
                    <a:pt x="111" y="25"/>
                  </a:cubicBezTo>
                  <a:cubicBezTo>
                    <a:pt x="110" y="41"/>
                    <a:pt x="111" y="59"/>
                    <a:pt x="113" y="73"/>
                  </a:cubicBezTo>
                  <a:cubicBezTo>
                    <a:pt x="128" y="82"/>
                    <a:pt x="155" y="81"/>
                    <a:pt x="163" y="91"/>
                  </a:cubicBezTo>
                  <a:cubicBezTo>
                    <a:pt x="160" y="103"/>
                    <a:pt x="144" y="103"/>
                    <a:pt x="134" y="108"/>
                  </a:cubicBezTo>
                  <a:cubicBezTo>
                    <a:pt x="124" y="114"/>
                    <a:pt x="117" y="123"/>
                    <a:pt x="107" y="126"/>
                  </a:cubicBezTo>
                  <a:cubicBezTo>
                    <a:pt x="101" y="139"/>
                    <a:pt x="107" y="167"/>
                    <a:pt x="97" y="176"/>
                  </a:cubicBezTo>
                  <a:cubicBezTo>
                    <a:pt x="81" y="170"/>
                    <a:pt x="78" y="146"/>
                    <a:pt x="72" y="128"/>
                  </a:cubicBezTo>
                  <a:cubicBezTo>
                    <a:pt x="49" y="132"/>
                    <a:pt x="41" y="152"/>
                    <a:pt x="14" y="153"/>
                  </a:cubicBezTo>
                  <a:cubicBezTo>
                    <a:pt x="18" y="131"/>
                    <a:pt x="29" y="116"/>
                    <a:pt x="33" y="95"/>
                  </a:cubicBezTo>
                  <a:cubicBezTo>
                    <a:pt x="26" y="78"/>
                    <a:pt x="6" y="73"/>
                    <a:pt x="0" y="54"/>
                  </a:cubicBezTo>
                  <a:cubicBezTo>
                    <a:pt x="18" y="50"/>
                    <a:pt x="37" y="58"/>
                    <a:pt x="53" y="54"/>
                  </a:cubicBezTo>
                  <a:cubicBezTo>
                    <a:pt x="58" y="52"/>
                    <a:pt x="65" y="44"/>
                    <a:pt x="76" y="33"/>
                  </a:cubicBezTo>
                  <a:cubicBezTo>
                    <a:pt x="90" y="19"/>
                    <a:pt x="97" y="12"/>
                    <a:pt x="109" y="0"/>
                  </a:cubicBezTo>
                  <a:close/>
                  <a:moveTo>
                    <a:pt x="97" y="50"/>
                  </a:moveTo>
                  <a:cubicBezTo>
                    <a:pt x="97" y="50"/>
                    <a:pt x="97" y="50"/>
                    <a:pt x="97" y="50"/>
                  </a:cubicBezTo>
                  <a:cubicBezTo>
                    <a:pt x="84" y="50"/>
                    <a:pt x="78" y="58"/>
                    <a:pt x="72" y="66"/>
                  </a:cubicBezTo>
                  <a:cubicBezTo>
                    <a:pt x="76" y="71"/>
                    <a:pt x="83" y="59"/>
                    <a:pt x="86" y="64"/>
                  </a:cubicBezTo>
                  <a:cubicBezTo>
                    <a:pt x="73" y="75"/>
                    <a:pt x="54" y="78"/>
                    <a:pt x="45" y="93"/>
                  </a:cubicBezTo>
                  <a:cubicBezTo>
                    <a:pt x="61" y="90"/>
                    <a:pt x="70" y="82"/>
                    <a:pt x="80" y="75"/>
                  </a:cubicBezTo>
                  <a:cubicBezTo>
                    <a:pt x="86" y="71"/>
                    <a:pt x="92" y="68"/>
                    <a:pt x="95" y="62"/>
                  </a:cubicBezTo>
                  <a:cubicBezTo>
                    <a:pt x="95" y="55"/>
                    <a:pt x="87" y="65"/>
                    <a:pt x="88" y="60"/>
                  </a:cubicBezTo>
                  <a:cubicBezTo>
                    <a:pt x="90" y="56"/>
                    <a:pt x="98" y="57"/>
                    <a:pt x="97" y="50"/>
                  </a:cubicBezTo>
                  <a:close/>
                  <a:moveTo>
                    <a:pt x="78" y="89"/>
                  </a:moveTo>
                  <a:cubicBezTo>
                    <a:pt x="78" y="89"/>
                    <a:pt x="78" y="89"/>
                    <a:pt x="78" y="89"/>
                  </a:cubicBezTo>
                  <a:cubicBezTo>
                    <a:pt x="87" y="87"/>
                    <a:pt x="96" y="85"/>
                    <a:pt x="97" y="75"/>
                  </a:cubicBezTo>
                  <a:cubicBezTo>
                    <a:pt x="88" y="77"/>
                    <a:pt x="80" y="80"/>
                    <a:pt x="78" y="89"/>
                  </a:cubicBezTo>
                  <a:close/>
                  <a:moveTo>
                    <a:pt x="68" y="93"/>
                  </a:moveTo>
                  <a:cubicBezTo>
                    <a:pt x="68" y="93"/>
                    <a:pt x="68" y="93"/>
                    <a:pt x="68" y="93"/>
                  </a:cubicBezTo>
                  <a:cubicBezTo>
                    <a:pt x="60" y="102"/>
                    <a:pt x="47" y="105"/>
                    <a:pt x="41" y="116"/>
                  </a:cubicBezTo>
                  <a:cubicBezTo>
                    <a:pt x="55" y="112"/>
                    <a:pt x="61" y="100"/>
                    <a:pt x="76" y="97"/>
                  </a:cubicBezTo>
                  <a:cubicBezTo>
                    <a:pt x="68" y="108"/>
                    <a:pt x="53" y="111"/>
                    <a:pt x="45" y="122"/>
                  </a:cubicBezTo>
                  <a:cubicBezTo>
                    <a:pt x="57" y="123"/>
                    <a:pt x="66" y="102"/>
                    <a:pt x="74" y="112"/>
                  </a:cubicBezTo>
                  <a:cubicBezTo>
                    <a:pt x="81" y="111"/>
                    <a:pt x="87" y="107"/>
                    <a:pt x="89" y="101"/>
                  </a:cubicBezTo>
                  <a:cubicBezTo>
                    <a:pt x="90" y="95"/>
                    <a:pt x="84" y="106"/>
                    <a:pt x="84" y="99"/>
                  </a:cubicBezTo>
                  <a:cubicBezTo>
                    <a:pt x="85" y="92"/>
                    <a:pt x="100" y="91"/>
                    <a:pt x="95" y="85"/>
                  </a:cubicBezTo>
                  <a:cubicBezTo>
                    <a:pt x="86" y="89"/>
                    <a:pt x="81" y="96"/>
                    <a:pt x="68" y="93"/>
                  </a:cubicBezTo>
                  <a:close/>
                  <a:moveTo>
                    <a:pt x="49" y="101"/>
                  </a:moveTo>
                  <a:cubicBezTo>
                    <a:pt x="49" y="101"/>
                    <a:pt x="49" y="101"/>
                    <a:pt x="49" y="101"/>
                  </a:cubicBezTo>
                  <a:cubicBezTo>
                    <a:pt x="52" y="104"/>
                    <a:pt x="58" y="100"/>
                    <a:pt x="58" y="95"/>
                  </a:cubicBezTo>
                  <a:cubicBezTo>
                    <a:pt x="52" y="94"/>
                    <a:pt x="50" y="97"/>
                    <a:pt x="49" y="101"/>
                  </a:cubicBezTo>
                  <a:close/>
                  <a:moveTo>
                    <a:pt x="82" y="116"/>
                  </a:moveTo>
                  <a:cubicBezTo>
                    <a:pt x="82" y="116"/>
                    <a:pt x="82" y="116"/>
                    <a:pt x="82" y="116"/>
                  </a:cubicBezTo>
                  <a:cubicBezTo>
                    <a:pt x="92" y="115"/>
                    <a:pt x="99" y="110"/>
                    <a:pt x="101" y="101"/>
                  </a:cubicBezTo>
                  <a:cubicBezTo>
                    <a:pt x="94" y="105"/>
                    <a:pt x="85" y="108"/>
                    <a:pt x="82" y="116"/>
                  </a:cubicBezTo>
                  <a:close/>
                  <a:moveTo>
                    <a:pt x="109" y="116"/>
                  </a:moveTo>
                  <a:cubicBezTo>
                    <a:pt x="109" y="116"/>
                    <a:pt x="109" y="116"/>
                    <a:pt x="109" y="116"/>
                  </a:cubicBezTo>
                  <a:cubicBezTo>
                    <a:pt x="116" y="118"/>
                    <a:pt x="124" y="112"/>
                    <a:pt x="119" y="108"/>
                  </a:cubicBezTo>
                  <a:cubicBezTo>
                    <a:pt x="116" y="112"/>
                    <a:pt x="109" y="111"/>
                    <a:pt x="109" y="116"/>
                  </a:cubicBezTo>
                  <a:close/>
                  <a:moveTo>
                    <a:pt x="86" y="124"/>
                  </a:moveTo>
                  <a:cubicBezTo>
                    <a:pt x="86" y="124"/>
                    <a:pt x="86" y="124"/>
                    <a:pt x="86" y="124"/>
                  </a:cubicBezTo>
                  <a:cubicBezTo>
                    <a:pt x="92" y="126"/>
                    <a:pt x="99" y="118"/>
                    <a:pt x="93" y="114"/>
                  </a:cubicBezTo>
                  <a:cubicBezTo>
                    <a:pt x="92" y="119"/>
                    <a:pt x="87" y="119"/>
                    <a:pt x="86" y="124"/>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nvGrpSpPr>
            <p:cNvPr id="34" name="组合 33"/>
            <p:cNvGrpSpPr/>
            <p:nvPr/>
          </p:nvGrpSpPr>
          <p:grpSpPr>
            <a:xfrm>
              <a:off x="1702672" y="2102761"/>
              <a:ext cx="2513128" cy="962022"/>
              <a:chOff x="7325360" y="2384859"/>
              <a:chExt cx="2513128" cy="962022"/>
            </a:xfrm>
          </p:grpSpPr>
          <p:sp>
            <p:nvSpPr>
              <p:cNvPr id="35" name="矩形 34"/>
              <p:cNvSpPr/>
              <p:nvPr/>
            </p:nvSpPr>
            <p:spPr>
              <a:xfrm>
                <a:off x="7325360" y="2737483"/>
                <a:ext cx="2513128" cy="609398"/>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rgbClr val="3C3C3B"/>
                    </a:solidFill>
                    <a:cs typeface="+mn-ea"/>
                    <a:sym typeface="+mn-lt"/>
                  </a:rPr>
                  <a:t>用户可以在投影仪或者计算机上进行演示也可以将演示文稿</a:t>
                </a:r>
              </a:p>
            </p:txBody>
          </p:sp>
          <p:sp>
            <p:nvSpPr>
              <p:cNvPr id="36" name="矩形 35"/>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3C3C3B"/>
                    </a:solidFill>
                    <a:cs typeface="+mn-ea"/>
                    <a:sym typeface="+mn-lt"/>
                  </a:rPr>
                  <a:t>标题文字添加</a:t>
                </a:r>
              </a:p>
            </p:txBody>
          </p:sp>
        </p:grpSp>
      </p:grpSp>
      <p:grpSp>
        <p:nvGrpSpPr>
          <p:cNvPr id="37" name="组合 36"/>
          <p:cNvGrpSpPr/>
          <p:nvPr/>
        </p:nvGrpSpPr>
        <p:grpSpPr>
          <a:xfrm>
            <a:off x="4601919" y="4693561"/>
            <a:ext cx="3007707" cy="962022"/>
            <a:chOff x="1208093" y="2102761"/>
            <a:chExt cx="3007707" cy="962022"/>
          </a:xfrm>
        </p:grpSpPr>
        <p:sp>
          <p:nvSpPr>
            <p:cNvPr id="38" name="Freeform 24"/>
            <p:cNvSpPr>
              <a:spLocks noEditPoints="1"/>
            </p:cNvSpPr>
            <p:nvPr/>
          </p:nvSpPr>
          <p:spPr bwMode="auto">
            <a:xfrm>
              <a:off x="1208093" y="2344853"/>
              <a:ext cx="443779" cy="477839"/>
            </a:xfrm>
            <a:custGeom>
              <a:avLst/>
              <a:gdLst>
                <a:gd name="T0" fmla="*/ 109 w 163"/>
                <a:gd name="T1" fmla="*/ 0 h 176"/>
                <a:gd name="T2" fmla="*/ 111 w 163"/>
                <a:gd name="T3" fmla="*/ 25 h 176"/>
                <a:gd name="T4" fmla="*/ 113 w 163"/>
                <a:gd name="T5" fmla="*/ 73 h 176"/>
                <a:gd name="T6" fmla="*/ 163 w 163"/>
                <a:gd name="T7" fmla="*/ 91 h 176"/>
                <a:gd name="T8" fmla="*/ 134 w 163"/>
                <a:gd name="T9" fmla="*/ 108 h 176"/>
                <a:gd name="T10" fmla="*/ 107 w 163"/>
                <a:gd name="T11" fmla="*/ 126 h 176"/>
                <a:gd name="T12" fmla="*/ 97 w 163"/>
                <a:gd name="T13" fmla="*/ 176 h 176"/>
                <a:gd name="T14" fmla="*/ 72 w 163"/>
                <a:gd name="T15" fmla="*/ 128 h 176"/>
                <a:gd name="T16" fmla="*/ 14 w 163"/>
                <a:gd name="T17" fmla="*/ 153 h 176"/>
                <a:gd name="T18" fmla="*/ 33 w 163"/>
                <a:gd name="T19" fmla="*/ 95 h 176"/>
                <a:gd name="T20" fmla="*/ 0 w 163"/>
                <a:gd name="T21" fmla="*/ 54 h 176"/>
                <a:gd name="T22" fmla="*/ 53 w 163"/>
                <a:gd name="T23" fmla="*/ 54 h 176"/>
                <a:gd name="T24" fmla="*/ 76 w 163"/>
                <a:gd name="T25" fmla="*/ 33 h 176"/>
                <a:gd name="T26" fmla="*/ 109 w 163"/>
                <a:gd name="T27" fmla="*/ 0 h 176"/>
                <a:gd name="T28" fmla="*/ 97 w 163"/>
                <a:gd name="T29" fmla="*/ 50 h 176"/>
                <a:gd name="T30" fmla="*/ 97 w 163"/>
                <a:gd name="T31" fmla="*/ 50 h 176"/>
                <a:gd name="T32" fmla="*/ 72 w 163"/>
                <a:gd name="T33" fmla="*/ 66 h 176"/>
                <a:gd name="T34" fmla="*/ 86 w 163"/>
                <a:gd name="T35" fmla="*/ 64 h 176"/>
                <a:gd name="T36" fmla="*/ 45 w 163"/>
                <a:gd name="T37" fmla="*/ 93 h 176"/>
                <a:gd name="T38" fmla="*/ 80 w 163"/>
                <a:gd name="T39" fmla="*/ 75 h 176"/>
                <a:gd name="T40" fmla="*/ 95 w 163"/>
                <a:gd name="T41" fmla="*/ 62 h 176"/>
                <a:gd name="T42" fmla="*/ 88 w 163"/>
                <a:gd name="T43" fmla="*/ 60 h 176"/>
                <a:gd name="T44" fmla="*/ 97 w 163"/>
                <a:gd name="T45" fmla="*/ 50 h 176"/>
                <a:gd name="T46" fmla="*/ 78 w 163"/>
                <a:gd name="T47" fmla="*/ 89 h 176"/>
                <a:gd name="T48" fmla="*/ 78 w 163"/>
                <a:gd name="T49" fmla="*/ 89 h 176"/>
                <a:gd name="T50" fmla="*/ 97 w 163"/>
                <a:gd name="T51" fmla="*/ 75 h 176"/>
                <a:gd name="T52" fmla="*/ 78 w 163"/>
                <a:gd name="T53" fmla="*/ 89 h 176"/>
                <a:gd name="T54" fmla="*/ 68 w 163"/>
                <a:gd name="T55" fmla="*/ 93 h 176"/>
                <a:gd name="T56" fmla="*/ 68 w 163"/>
                <a:gd name="T57" fmla="*/ 93 h 176"/>
                <a:gd name="T58" fmla="*/ 41 w 163"/>
                <a:gd name="T59" fmla="*/ 116 h 176"/>
                <a:gd name="T60" fmla="*/ 76 w 163"/>
                <a:gd name="T61" fmla="*/ 97 h 176"/>
                <a:gd name="T62" fmla="*/ 45 w 163"/>
                <a:gd name="T63" fmla="*/ 122 h 176"/>
                <a:gd name="T64" fmla="*/ 74 w 163"/>
                <a:gd name="T65" fmla="*/ 112 h 176"/>
                <a:gd name="T66" fmla="*/ 89 w 163"/>
                <a:gd name="T67" fmla="*/ 101 h 176"/>
                <a:gd name="T68" fmla="*/ 84 w 163"/>
                <a:gd name="T69" fmla="*/ 99 h 176"/>
                <a:gd name="T70" fmla="*/ 95 w 163"/>
                <a:gd name="T71" fmla="*/ 85 h 176"/>
                <a:gd name="T72" fmla="*/ 68 w 163"/>
                <a:gd name="T73" fmla="*/ 93 h 176"/>
                <a:gd name="T74" fmla="*/ 49 w 163"/>
                <a:gd name="T75" fmla="*/ 101 h 176"/>
                <a:gd name="T76" fmla="*/ 49 w 163"/>
                <a:gd name="T77" fmla="*/ 101 h 176"/>
                <a:gd name="T78" fmla="*/ 58 w 163"/>
                <a:gd name="T79" fmla="*/ 95 h 176"/>
                <a:gd name="T80" fmla="*/ 49 w 163"/>
                <a:gd name="T81" fmla="*/ 101 h 176"/>
                <a:gd name="T82" fmla="*/ 82 w 163"/>
                <a:gd name="T83" fmla="*/ 116 h 176"/>
                <a:gd name="T84" fmla="*/ 82 w 163"/>
                <a:gd name="T85" fmla="*/ 116 h 176"/>
                <a:gd name="T86" fmla="*/ 101 w 163"/>
                <a:gd name="T87" fmla="*/ 101 h 176"/>
                <a:gd name="T88" fmla="*/ 82 w 163"/>
                <a:gd name="T89" fmla="*/ 116 h 176"/>
                <a:gd name="T90" fmla="*/ 109 w 163"/>
                <a:gd name="T91" fmla="*/ 116 h 176"/>
                <a:gd name="T92" fmla="*/ 109 w 163"/>
                <a:gd name="T93" fmla="*/ 116 h 176"/>
                <a:gd name="T94" fmla="*/ 119 w 163"/>
                <a:gd name="T95" fmla="*/ 108 h 176"/>
                <a:gd name="T96" fmla="*/ 109 w 163"/>
                <a:gd name="T97" fmla="*/ 116 h 176"/>
                <a:gd name="T98" fmla="*/ 86 w 163"/>
                <a:gd name="T99" fmla="*/ 124 h 176"/>
                <a:gd name="T100" fmla="*/ 86 w 163"/>
                <a:gd name="T101" fmla="*/ 124 h 176"/>
                <a:gd name="T102" fmla="*/ 93 w 163"/>
                <a:gd name="T103" fmla="*/ 114 h 176"/>
                <a:gd name="T104" fmla="*/ 86 w 163"/>
                <a:gd name="T105" fmla="*/ 12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 h="176">
                  <a:moveTo>
                    <a:pt x="109" y="0"/>
                  </a:moveTo>
                  <a:cubicBezTo>
                    <a:pt x="118" y="4"/>
                    <a:pt x="111" y="16"/>
                    <a:pt x="111" y="25"/>
                  </a:cubicBezTo>
                  <a:cubicBezTo>
                    <a:pt x="110" y="41"/>
                    <a:pt x="111" y="59"/>
                    <a:pt x="113" y="73"/>
                  </a:cubicBezTo>
                  <a:cubicBezTo>
                    <a:pt x="128" y="82"/>
                    <a:pt x="155" y="81"/>
                    <a:pt x="163" y="91"/>
                  </a:cubicBezTo>
                  <a:cubicBezTo>
                    <a:pt x="160" y="103"/>
                    <a:pt x="144" y="103"/>
                    <a:pt x="134" y="108"/>
                  </a:cubicBezTo>
                  <a:cubicBezTo>
                    <a:pt x="124" y="114"/>
                    <a:pt x="117" y="123"/>
                    <a:pt x="107" y="126"/>
                  </a:cubicBezTo>
                  <a:cubicBezTo>
                    <a:pt x="101" y="139"/>
                    <a:pt x="107" y="167"/>
                    <a:pt x="97" y="176"/>
                  </a:cubicBezTo>
                  <a:cubicBezTo>
                    <a:pt x="81" y="170"/>
                    <a:pt x="78" y="146"/>
                    <a:pt x="72" y="128"/>
                  </a:cubicBezTo>
                  <a:cubicBezTo>
                    <a:pt x="49" y="132"/>
                    <a:pt x="41" y="152"/>
                    <a:pt x="14" y="153"/>
                  </a:cubicBezTo>
                  <a:cubicBezTo>
                    <a:pt x="18" y="131"/>
                    <a:pt x="29" y="116"/>
                    <a:pt x="33" y="95"/>
                  </a:cubicBezTo>
                  <a:cubicBezTo>
                    <a:pt x="26" y="78"/>
                    <a:pt x="6" y="73"/>
                    <a:pt x="0" y="54"/>
                  </a:cubicBezTo>
                  <a:cubicBezTo>
                    <a:pt x="18" y="50"/>
                    <a:pt x="37" y="58"/>
                    <a:pt x="53" y="54"/>
                  </a:cubicBezTo>
                  <a:cubicBezTo>
                    <a:pt x="58" y="52"/>
                    <a:pt x="65" y="44"/>
                    <a:pt x="76" y="33"/>
                  </a:cubicBezTo>
                  <a:cubicBezTo>
                    <a:pt x="90" y="19"/>
                    <a:pt x="97" y="12"/>
                    <a:pt x="109" y="0"/>
                  </a:cubicBezTo>
                  <a:close/>
                  <a:moveTo>
                    <a:pt x="97" y="50"/>
                  </a:moveTo>
                  <a:cubicBezTo>
                    <a:pt x="97" y="50"/>
                    <a:pt x="97" y="50"/>
                    <a:pt x="97" y="50"/>
                  </a:cubicBezTo>
                  <a:cubicBezTo>
                    <a:pt x="84" y="50"/>
                    <a:pt x="78" y="58"/>
                    <a:pt x="72" y="66"/>
                  </a:cubicBezTo>
                  <a:cubicBezTo>
                    <a:pt x="76" y="71"/>
                    <a:pt x="83" y="59"/>
                    <a:pt x="86" y="64"/>
                  </a:cubicBezTo>
                  <a:cubicBezTo>
                    <a:pt x="73" y="75"/>
                    <a:pt x="54" y="78"/>
                    <a:pt x="45" y="93"/>
                  </a:cubicBezTo>
                  <a:cubicBezTo>
                    <a:pt x="61" y="90"/>
                    <a:pt x="70" y="82"/>
                    <a:pt x="80" y="75"/>
                  </a:cubicBezTo>
                  <a:cubicBezTo>
                    <a:pt x="86" y="71"/>
                    <a:pt x="92" y="68"/>
                    <a:pt x="95" y="62"/>
                  </a:cubicBezTo>
                  <a:cubicBezTo>
                    <a:pt x="95" y="55"/>
                    <a:pt x="87" y="65"/>
                    <a:pt x="88" y="60"/>
                  </a:cubicBezTo>
                  <a:cubicBezTo>
                    <a:pt x="90" y="56"/>
                    <a:pt x="98" y="57"/>
                    <a:pt x="97" y="50"/>
                  </a:cubicBezTo>
                  <a:close/>
                  <a:moveTo>
                    <a:pt x="78" y="89"/>
                  </a:moveTo>
                  <a:cubicBezTo>
                    <a:pt x="78" y="89"/>
                    <a:pt x="78" y="89"/>
                    <a:pt x="78" y="89"/>
                  </a:cubicBezTo>
                  <a:cubicBezTo>
                    <a:pt x="87" y="87"/>
                    <a:pt x="96" y="85"/>
                    <a:pt x="97" y="75"/>
                  </a:cubicBezTo>
                  <a:cubicBezTo>
                    <a:pt x="88" y="77"/>
                    <a:pt x="80" y="80"/>
                    <a:pt x="78" y="89"/>
                  </a:cubicBezTo>
                  <a:close/>
                  <a:moveTo>
                    <a:pt x="68" y="93"/>
                  </a:moveTo>
                  <a:cubicBezTo>
                    <a:pt x="68" y="93"/>
                    <a:pt x="68" y="93"/>
                    <a:pt x="68" y="93"/>
                  </a:cubicBezTo>
                  <a:cubicBezTo>
                    <a:pt x="60" y="102"/>
                    <a:pt x="47" y="105"/>
                    <a:pt x="41" y="116"/>
                  </a:cubicBezTo>
                  <a:cubicBezTo>
                    <a:pt x="55" y="112"/>
                    <a:pt x="61" y="100"/>
                    <a:pt x="76" y="97"/>
                  </a:cubicBezTo>
                  <a:cubicBezTo>
                    <a:pt x="68" y="108"/>
                    <a:pt x="53" y="111"/>
                    <a:pt x="45" y="122"/>
                  </a:cubicBezTo>
                  <a:cubicBezTo>
                    <a:pt x="57" y="123"/>
                    <a:pt x="66" y="102"/>
                    <a:pt x="74" y="112"/>
                  </a:cubicBezTo>
                  <a:cubicBezTo>
                    <a:pt x="81" y="111"/>
                    <a:pt x="87" y="107"/>
                    <a:pt x="89" y="101"/>
                  </a:cubicBezTo>
                  <a:cubicBezTo>
                    <a:pt x="90" y="95"/>
                    <a:pt x="84" y="106"/>
                    <a:pt x="84" y="99"/>
                  </a:cubicBezTo>
                  <a:cubicBezTo>
                    <a:pt x="85" y="92"/>
                    <a:pt x="100" y="91"/>
                    <a:pt x="95" y="85"/>
                  </a:cubicBezTo>
                  <a:cubicBezTo>
                    <a:pt x="86" y="89"/>
                    <a:pt x="81" y="96"/>
                    <a:pt x="68" y="93"/>
                  </a:cubicBezTo>
                  <a:close/>
                  <a:moveTo>
                    <a:pt x="49" y="101"/>
                  </a:moveTo>
                  <a:cubicBezTo>
                    <a:pt x="49" y="101"/>
                    <a:pt x="49" y="101"/>
                    <a:pt x="49" y="101"/>
                  </a:cubicBezTo>
                  <a:cubicBezTo>
                    <a:pt x="52" y="104"/>
                    <a:pt x="58" y="100"/>
                    <a:pt x="58" y="95"/>
                  </a:cubicBezTo>
                  <a:cubicBezTo>
                    <a:pt x="52" y="94"/>
                    <a:pt x="50" y="97"/>
                    <a:pt x="49" y="101"/>
                  </a:cubicBezTo>
                  <a:close/>
                  <a:moveTo>
                    <a:pt x="82" y="116"/>
                  </a:moveTo>
                  <a:cubicBezTo>
                    <a:pt x="82" y="116"/>
                    <a:pt x="82" y="116"/>
                    <a:pt x="82" y="116"/>
                  </a:cubicBezTo>
                  <a:cubicBezTo>
                    <a:pt x="92" y="115"/>
                    <a:pt x="99" y="110"/>
                    <a:pt x="101" y="101"/>
                  </a:cubicBezTo>
                  <a:cubicBezTo>
                    <a:pt x="94" y="105"/>
                    <a:pt x="85" y="108"/>
                    <a:pt x="82" y="116"/>
                  </a:cubicBezTo>
                  <a:close/>
                  <a:moveTo>
                    <a:pt x="109" y="116"/>
                  </a:moveTo>
                  <a:cubicBezTo>
                    <a:pt x="109" y="116"/>
                    <a:pt x="109" y="116"/>
                    <a:pt x="109" y="116"/>
                  </a:cubicBezTo>
                  <a:cubicBezTo>
                    <a:pt x="116" y="118"/>
                    <a:pt x="124" y="112"/>
                    <a:pt x="119" y="108"/>
                  </a:cubicBezTo>
                  <a:cubicBezTo>
                    <a:pt x="116" y="112"/>
                    <a:pt x="109" y="111"/>
                    <a:pt x="109" y="116"/>
                  </a:cubicBezTo>
                  <a:close/>
                  <a:moveTo>
                    <a:pt x="86" y="124"/>
                  </a:moveTo>
                  <a:cubicBezTo>
                    <a:pt x="86" y="124"/>
                    <a:pt x="86" y="124"/>
                    <a:pt x="86" y="124"/>
                  </a:cubicBezTo>
                  <a:cubicBezTo>
                    <a:pt x="92" y="126"/>
                    <a:pt x="99" y="118"/>
                    <a:pt x="93" y="114"/>
                  </a:cubicBezTo>
                  <a:cubicBezTo>
                    <a:pt x="92" y="119"/>
                    <a:pt x="87" y="119"/>
                    <a:pt x="86" y="124"/>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nvGrpSpPr>
            <p:cNvPr id="39" name="组合 38"/>
            <p:cNvGrpSpPr/>
            <p:nvPr/>
          </p:nvGrpSpPr>
          <p:grpSpPr>
            <a:xfrm>
              <a:off x="1702672" y="2102761"/>
              <a:ext cx="2513128" cy="962022"/>
              <a:chOff x="7325360" y="2384859"/>
              <a:chExt cx="2513128" cy="962022"/>
            </a:xfrm>
          </p:grpSpPr>
          <p:sp>
            <p:nvSpPr>
              <p:cNvPr id="40" name="矩形 39"/>
              <p:cNvSpPr/>
              <p:nvPr/>
            </p:nvSpPr>
            <p:spPr>
              <a:xfrm>
                <a:off x="7325360" y="2737483"/>
                <a:ext cx="2513128" cy="609398"/>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rgbClr val="3C3C3B"/>
                    </a:solidFill>
                    <a:cs typeface="+mn-ea"/>
                    <a:sym typeface="+mn-lt"/>
                  </a:rPr>
                  <a:t>用户可以在投影仪或者计算机上进行演示也可以将演示文稿</a:t>
                </a:r>
              </a:p>
            </p:txBody>
          </p:sp>
          <p:sp>
            <p:nvSpPr>
              <p:cNvPr id="41" name="矩形 40"/>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3C3C3B"/>
                    </a:solidFill>
                    <a:cs typeface="+mn-ea"/>
                    <a:sym typeface="+mn-lt"/>
                  </a:rPr>
                  <a:t>标题文字添加</a:t>
                </a:r>
              </a:p>
            </p:txBody>
          </p:sp>
        </p:grpSp>
      </p:grpSp>
      <p:grpSp>
        <p:nvGrpSpPr>
          <p:cNvPr id="42" name="组合 41"/>
          <p:cNvGrpSpPr/>
          <p:nvPr/>
        </p:nvGrpSpPr>
        <p:grpSpPr>
          <a:xfrm>
            <a:off x="8122746" y="4693561"/>
            <a:ext cx="3007707" cy="962022"/>
            <a:chOff x="1208093" y="2102761"/>
            <a:chExt cx="3007707" cy="962022"/>
          </a:xfrm>
        </p:grpSpPr>
        <p:sp>
          <p:nvSpPr>
            <p:cNvPr id="43" name="Freeform 24"/>
            <p:cNvSpPr>
              <a:spLocks noEditPoints="1"/>
            </p:cNvSpPr>
            <p:nvPr/>
          </p:nvSpPr>
          <p:spPr bwMode="auto">
            <a:xfrm>
              <a:off x="1208093" y="2344853"/>
              <a:ext cx="443779" cy="477839"/>
            </a:xfrm>
            <a:custGeom>
              <a:avLst/>
              <a:gdLst>
                <a:gd name="T0" fmla="*/ 109 w 163"/>
                <a:gd name="T1" fmla="*/ 0 h 176"/>
                <a:gd name="T2" fmla="*/ 111 w 163"/>
                <a:gd name="T3" fmla="*/ 25 h 176"/>
                <a:gd name="T4" fmla="*/ 113 w 163"/>
                <a:gd name="T5" fmla="*/ 73 h 176"/>
                <a:gd name="T6" fmla="*/ 163 w 163"/>
                <a:gd name="T7" fmla="*/ 91 h 176"/>
                <a:gd name="T8" fmla="*/ 134 w 163"/>
                <a:gd name="T9" fmla="*/ 108 h 176"/>
                <a:gd name="T10" fmla="*/ 107 w 163"/>
                <a:gd name="T11" fmla="*/ 126 h 176"/>
                <a:gd name="T12" fmla="*/ 97 w 163"/>
                <a:gd name="T13" fmla="*/ 176 h 176"/>
                <a:gd name="T14" fmla="*/ 72 w 163"/>
                <a:gd name="T15" fmla="*/ 128 h 176"/>
                <a:gd name="T16" fmla="*/ 14 w 163"/>
                <a:gd name="T17" fmla="*/ 153 h 176"/>
                <a:gd name="T18" fmla="*/ 33 w 163"/>
                <a:gd name="T19" fmla="*/ 95 h 176"/>
                <a:gd name="T20" fmla="*/ 0 w 163"/>
                <a:gd name="T21" fmla="*/ 54 h 176"/>
                <a:gd name="T22" fmla="*/ 53 w 163"/>
                <a:gd name="T23" fmla="*/ 54 h 176"/>
                <a:gd name="T24" fmla="*/ 76 w 163"/>
                <a:gd name="T25" fmla="*/ 33 h 176"/>
                <a:gd name="T26" fmla="*/ 109 w 163"/>
                <a:gd name="T27" fmla="*/ 0 h 176"/>
                <a:gd name="T28" fmla="*/ 97 w 163"/>
                <a:gd name="T29" fmla="*/ 50 h 176"/>
                <a:gd name="T30" fmla="*/ 97 w 163"/>
                <a:gd name="T31" fmla="*/ 50 h 176"/>
                <a:gd name="T32" fmla="*/ 72 w 163"/>
                <a:gd name="T33" fmla="*/ 66 h 176"/>
                <a:gd name="T34" fmla="*/ 86 w 163"/>
                <a:gd name="T35" fmla="*/ 64 h 176"/>
                <a:gd name="T36" fmla="*/ 45 w 163"/>
                <a:gd name="T37" fmla="*/ 93 h 176"/>
                <a:gd name="T38" fmla="*/ 80 w 163"/>
                <a:gd name="T39" fmla="*/ 75 h 176"/>
                <a:gd name="T40" fmla="*/ 95 w 163"/>
                <a:gd name="T41" fmla="*/ 62 h 176"/>
                <a:gd name="T42" fmla="*/ 88 w 163"/>
                <a:gd name="T43" fmla="*/ 60 h 176"/>
                <a:gd name="T44" fmla="*/ 97 w 163"/>
                <a:gd name="T45" fmla="*/ 50 h 176"/>
                <a:gd name="T46" fmla="*/ 78 w 163"/>
                <a:gd name="T47" fmla="*/ 89 h 176"/>
                <a:gd name="T48" fmla="*/ 78 w 163"/>
                <a:gd name="T49" fmla="*/ 89 h 176"/>
                <a:gd name="T50" fmla="*/ 97 w 163"/>
                <a:gd name="T51" fmla="*/ 75 h 176"/>
                <a:gd name="T52" fmla="*/ 78 w 163"/>
                <a:gd name="T53" fmla="*/ 89 h 176"/>
                <a:gd name="T54" fmla="*/ 68 w 163"/>
                <a:gd name="T55" fmla="*/ 93 h 176"/>
                <a:gd name="T56" fmla="*/ 68 w 163"/>
                <a:gd name="T57" fmla="*/ 93 h 176"/>
                <a:gd name="T58" fmla="*/ 41 w 163"/>
                <a:gd name="T59" fmla="*/ 116 h 176"/>
                <a:gd name="T60" fmla="*/ 76 w 163"/>
                <a:gd name="T61" fmla="*/ 97 h 176"/>
                <a:gd name="T62" fmla="*/ 45 w 163"/>
                <a:gd name="T63" fmla="*/ 122 h 176"/>
                <a:gd name="T64" fmla="*/ 74 w 163"/>
                <a:gd name="T65" fmla="*/ 112 h 176"/>
                <a:gd name="T66" fmla="*/ 89 w 163"/>
                <a:gd name="T67" fmla="*/ 101 h 176"/>
                <a:gd name="T68" fmla="*/ 84 w 163"/>
                <a:gd name="T69" fmla="*/ 99 h 176"/>
                <a:gd name="T70" fmla="*/ 95 w 163"/>
                <a:gd name="T71" fmla="*/ 85 h 176"/>
                <a:gd name="T72" fmla="*/ 68 w 163"/>
                <a:gd name="T73" fmla="*/ 93 h 176"/>
                <a:gd name="T74" fmla="*/ 49 w 163"/>
                <a:gd name="T75" fmla="*/ 101 h 176"/>
                <a:gd name="T76" fmla="*/ 49 w 163"/>
                <a:gd name="T77" fmla="*/ 101 h 176"/>
                <a:gd name="T78" fmla="*/ 58 w 163"/>
                <a:gd name="T79" fmla="*/ 95 h 176"/>
                <a:gd name="T80" fmla="*/ 49 w 163"/>
                <a:gd name="T81" fmla="*/ 101 h 176"/>
                <a:gd name="T82" fmla="*/ 82 w 163"/>
                <a:gd name="T83" fmla="*/ 116 h 176"/>
                <a:gd name="T84" fmla="*/ 82 w 163"/>
                <a:gd name="T85" fmla="*/ 116 h 176"/>
                <a:gd name="T86" fmla="*/ 101 w 163"/>
                <a:gd name="T87" fmla="*/ 101 h 176"/>
                <a:gd name="T88" fmla="*/ 82 w 163"/>
                <a:gd name="T89" fmla="*/ 116 h 176"/>
                <a:gd name="T90" fmla="*/ 109 w 163"/>
                <a:gd name="T91" fmla="*/ 116 h 176"/>
                <a:gd name="T92" fmla="*/ 109 w 163"/>
                <a:gd name="T93" fmla="*/ 116 h 176"/>
                <a:gd name="T94" fmla="*/ 119 w 163"/>
                <a:gd name="T95" fmla="*/ 108 h 176"/>
                <a:gd name="T96" fmla="*/ 109 w 163"/>
                <a:gd name="T97" fmla="*/ 116 h 176"/>
                <a:gd name="T98" fmla="*/ 86 w 163"/>
                <a:gd name="T99" fmla="*/ 124 h 176"/>
                <a:gd name="T100" fmla="*/ 86 w 163"/>
                <a:gd name="T101" fmla="*/ 124 h 176"/>
                <a:gd name="T102" fmla="*/ 93 w 163"/>
                <a:gd name="T103" fmla="*/ 114 h 176"/>
                <a:gd name="T104" fmla="*/ 86 w 163"/>
                <a:gd name="T105" fmla="*/ 12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 h="176">
                  <a:moveTo>
                    <a:pt x="109" y="0"/>
                  </a:moveTo>
                  <a:cubicBezTo>
                    <a:pt x="118" y="4"/>
                    <a:pt x="111" y="16"/>
                    <a:pt x="111" y="25"/>
                  </a:cubicBezTo>
                  <a:cubicBezTo>
                    <a:pt x="110" y="41"/>
                    <a:pt x="111" y="59"/>
                    <a:pt x="113" y="73"/>
                  </a:cubicBezTo>
                  <a:cubicBezTo>
                    <a:pt x="128" y="82"/>
                    <a:pt x="155" y="81"/>
                    <a:pt x="163" y="91"/>
                  </a:cubicBezTo>
                  <a:cubicBezTo>
                    <a:pt x="160" y="103"/>
                    <a:pt x="144" y="103"/>
                    <a:pt x="134" y="108"/>
                  </a:cubicBezTo>
                  <a:cubicBezTo>
                    <a:pt x="124" y="114"/>
                    <a:pt x="117" y="123"/>
                    <a:pt x="107" y="126"/>
                  </a:cubicBezTo>
                  <a:cubicBezTo>
                    <a:pt x="101" y="139"/>
                    <a:pt x="107" y="167"/>
                    <a:pt x="97" y="176"/>
                  </a:cubicBezTo>
                  <a:cubicBezTo>
                    <a:pt x="81" y="170"/>
                    <a:pt x="78" y="146"/>
                    <a:pt x="72" y="128"/>
                  </a:cubicBezTo>
                  <a:cubicBezTo>
                    <a:pt x="49" y="132"/>
                    <a:pt x="41" y="152"/>
                    <a:pt x="14" y="153"/>
                  </a:cubicBezTo>
                  <a:cubicBezTo>
                    <a:pt x="18" y="131"/>
                    <a:pt x="29" y="116"/>
                    <a:pt x="33" y="95"/>
                  </a:cubicBezTo>
                  <a:cubicBezTo>
                    <a:pt x="26" y="78"/>
                    <a:pt x="6" y="73"/>
                    <a:pt x="0" y="54"/>
                  </a:cubicBezTo>
                  <a:cubicBezTo>
                    <a:pt x="18" y="50"/>
                    <a:pt x="37" y="58"/>
                    <a:pt x="53" y="54"/>
                  </a:cubicBezTo>
                  <a:cubicBezTo>
                    <a:pt x="58" y="52"/>
                    <a:pt x="65" y="44"/>
                    <a:pt x="76" y="33"/>
                  </a:cubicBezTo>
                  <a:cubicBezTo>
                    <a:pt x="90" y="19"/>
                    <a:pt x="97" y="12"/>
                    <a:pt x="109" y="0"/>
                  </a:cubicBezTo>
                  <a:close/>
                  <a:moveTo>
                    <a:pt x="97" y="50"/>
                  </a:moveTo>
                  <a:cubicBezTo>
                    <a:pt x="97" y="50"/>
                    <a:pt x="97" y="50"/>
                    <a:pt x="97" y="50"/>
                  </a:cubicBezTo>
                  <a:cubicBezTo>
                    <a:pt x="84" y="50"/>
                    <a:pt x="78" y="58"/>
                    <a:pt x="72" y="66"/>
                  </a:cubicBezTo>
                  <a:cubicBezTo>
                    <a:pt x="76" y="71"/>
                    <a:pt x="83" y="59"/>
                    <a:pt x="86" y="64"/>
                  </a:cubicBezTo>
                  <a:cubicBezTo>
                    <a:pt x="73" y="75"/>
                    <a:pt x="54" y="78"/>
                    <a:pt x="45" y="93"/>
                  </a:cubicBezTo>
                  <a:cubicBezTo>
                    <a:pt x="61" y="90"/>
                    <a:pt x="70" y="82"/>
                    <a:pt x="80" y="75"/>
                  </a:cubicBezTo>
                  <a:cubicBezTo>
                    <a:pt x="86" y="71"/>
                    <a:pt x="92" y="68"/>
                    <a:pt x="95" y="62"/>
                  </a:cubicBezTo>
                  <a:cubicBezTo>
                    <a:pt x="95" y="55"/>
                    <a:pt x="87" y="65"/>
                    <a:pt x="88" y="60"/>
                  </a:cubicBezTo>
                  <a:cubicBezTo>
                    <a:pt x="90" y="56"/>
                    <a:pt x="98" y="57"/>
                    <a:pt x="97" y="50"/>
                  </a:cubicBezTo>
                  <a:close/>
                  <a:moveTo>
                    <a:pt x="78" y="89"/>
                  </a:moveTo>
                  <a:cubicBezTo>
                    <a:pt x="78" y="89"/>
                    <a:pt x="78" y="89"/>
                    <a:pt x="78" y="89"/>
                  </a:cubicBezTo>
                  <a:cubicBezTo>
                    <a:pt x="87" y="87"/>
                    <a:pt x="96" y="85"/>
                    <a:pt x="97" y="75"/>
                  </a:cubicBezTo>
                  <a:cubicBezTo>
                    <a:pt x="88" y="77"/>
                    <a:pt x="80" y="80"/>
                    <a:pt x="78" y="89"/>
                  </a:cubicBezTo>
                  <a:close/>
                  <a:moveTo>
                    <a:pt x="68" y="93"/>
                  </a:moveTo>
                  <a:cubicBezTo>
                    <a:pt x="68" y="93"/>
                    <a:pt x="68" y="93"/>
                    <a:pt x="68" y="93"/>
                  </a:cubicBezTo>
                  <a:cubicBezTo>
                    <a:pt x="60" y="102"/>
                    <a:pt x="47" y="105"/>
                    <a:pt x="41" y="116"/>
                  </a:cubicBezTo>
                  <a:cubicBezTo>
                    <a:pt x="55" y="112"/>
                    <a:pt x="61" y="100"/>
                    <a:pt x="76" y="97"/>
                  </a:cubicBezTo>
                  <a:cubicBezTo>
                    <a:pt x="68" y="108"/>
                    <a:pt x="53" y="111"/>
                    <a:pt x="45" y="122"/>
                  </a:cubicBezTo>
                  <a:cubicBezTo>
                    <a:pt x="57" y="123"/>
                    <a:pt x="66" y="102"/>
                    <a:pt x="74" y="112"/>
                  </a:cubicBezTo>
                  <a:cubicBezTo>
                    <a:pt x="81" y="111"/>
                    <a:pt x="87" y="107"/>
                    <a:pt x="89" y="101"/>
                  </a:cubicBezTo>
                  <a:cubicBezTo>
                    <a:pt x="90" y="95"/>
                    <a:pt x="84" y="106"/>
                    <a:pt x="84" y="99"/>
                  </a:cubicBezTo>
                  <a:cubicBezTo>
                    <a:pt x="85" y="92"/>
                    <a:pt x="100" y="91"/>
                    <a:pt x="95" y="85"/>
                  </a:cubicBezTo>
                  <a:cubicBezTo>
                    <a:pt x="86" y="89"/>
                    <a:pt x="81" y="96"/>
                    <a:pt x="68" y="93"/>
                  </a:cubicBezTo>
                  <a:close/>
                  <a:moveTo>
                    <a:pt x="49" y="101"/>
                  </a:moveTo>
                  <a:cubicBezTo>
                    <a:pt x="49" y="101"/>
                    <a:pt x="49" y="101"/>
                    <a:pt x="49" y="101"/>
                  </a:cubicBezTo>
                  <a:cubicBezTo>
                    <a:pt x="52" y="104"/>
                    <a:pt x="58" y="100"/>
                    <a:pt x="58" y="95"/>
                  </a:cubicBezTo>
                  <a:cubicBezTo>
                    <a:pt x="52" y="94"/>
                    <a:pt x="50" y="97"/>
                    <a:pt x="49" y="101"/>
                  </a:cubicBezTo>
                  <a:close/>
                  <a:moveTo>
                    <a:pt x="82" y="116"/>
                  </a:moveTo>
                  <a:cubicBezTo>
                    <a:pt x="82" y="116"/>
                    <a:pt x="82" y="116"/>
                    <a:pt x="82" y="116"/>
                  </a:cubicBezTo>
                  <a:cubicBezTo>
                    <a:pt x="92" y="115"/>
                    <a:pt x="99" y="110"/>
                    <a:pt x="101" y="101"/>
                  </a:cubicBezTo>
                  <a:cubicBezTo>
                    <a:pt x="94" y="105"/>
                    <a:pt x="85" y="108"/>
                    <a:pt x="82" y="116"/>
                  </a:cubicBezTo>
                  <a:close/>
                  <a:moveTo>
                    <a:pt x="109" y="116"/>
                  </a:moveTo>
                  <a:cubicBezTo>
                    <a:pt x="109" y="116"/>
                    <a:pt x="109" y="116"/>
                    <a:pt x="109" y="116"/>
                  </a:cubicBezTo>
                  <a:cubicBezTo>
                    <a:pt x="116" y="118"/>
                    <a:pt x="124" y="112"/>
                    <a:pt x="119" y="108"/>
                  </a:cubicBezTo>
                  <a:cubicBezTo>
                    <a:pt x="116" y="112"/>
                    <a:pt x="109" y="111"/>
                    <a:pt x="109" y="116"/>
                  </a:cubicBezTo>
                  <a:close/>
                  <a:moveTo>
                    <a:pt x="86" y="124"/>
                  </a:moveTo>
                  <a:cubicBezTo>
                    <a:pt x="86" y="124"/>
                    <a:pt x="86" y="124"/>
                    <a:pt x="86" y="124"/>
                  </a:cubicBezTo>
                  <a:cubicBezTo>
                    <a:pt x="92" y="126"/>
                    <a:pt x="99" y="118"/>
                    <a:pt x="93" y="114"/>
                  </a:cubicBezTo>
                  <a:cubicBezTo>
                    <a:pt x="92" y="119"/>
                    <a:pt x="87" y="119"/>
                    <a:pt x="86" y="124"/>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nvGrpSpPr>
            <p:cNvPr id="44" name="组合 43"/>
            <p:cNvGrpSpPr/>
            <p:nvPr/>
          </p:nvGrpSpPr>
          <p:grpSpPr>
            <a:xfrm>
              <a:off x="1702672" y="2102761"/>
              <a:ext cx="2513128" cy="962022"/>
              <a:chOff x="7325360" y="2384859"/>
              <a:chExt cx="2513128" cy="962022"/>
            </a:xfrm>
          </p:grpSpPr>
          <p:sp>
            <p:nvSpPr>
              <p:cNvPr id="45" name="矩形 44"/>
              <p:cNvSpPr/>
              <p:nvPr/>
            </p:nvSpPr>
            <p:spPr>
              <a:xfrm>
                <a:off x="7325360" y="2737483"/>
                <a:ext cx="2513128" cy="609398"/>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rgbClr val="3C3C3B"/>
                    </a:solidFill>
                    <a:cs typeface="+mn-ea"/>
                    <a:sym typeface="+mn-lt"/>
                  </a:rPr>
                  <a:t>用户可以在投影仪或者计算机上进行演示也可以将演示文稿</a:t>
                </a:r>
              </a:p>
            </p:txBody>
          </p:sp>
          <p:sp>
            <p:nvSpPr>
              <p:cNvPr id="46" name="矩形 45"/>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3C3C3B"/>
                    </a:solidFill>
                    <a:cs typeface="+mn-ea"/>
                    <a:sym typeface="+mn-lt"/>
                  </a:rPr>
                  <a:t>标题文字添加</a:t>
                </a:r>
              </a:p>
            </p:txBody>
          </p:sp>
        </p:grpSp>
      </p:grpSp>
      <p:sp>
        <p:nvSpPr>
          <p:cNvPr id="47" name="文本框 46"/>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zh-CN" altLang="en-US" sz="2400" dirty="0">
                <a:solidFill>
                  <a:srgbClr val="3C3C3B"/>
                </a:solidFill>
                <a:cs typeface="+mn-ea"/>
                <a:sym typeface="+mn-lt"/>
              </a:rPr>
              <a:t>标题添加此处</a:t>
            </a:r>
          </a:p>
        </p:txBody>
      </p:sp>
    </p:spTree>
    <p:extLst>
      <p:ext uri="{BB962C8B-B14F-4D97-AF65-F5344CB8AC3E}">
        <p14:creationId xmlns:p14="http://schemas.microsoft.com/office/powerpoint/2010/main" val="29657057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50" presetClass="entr" presetSubtype="0" decel="10000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strVal val="#ppt_w+.3"/>
                                          </p:val>
                                        </p:tav>
                                        <p:tav tm="100000">
                                          <p:val>
                                            <p:strVal val="#ppt_w"/>
                                          </p:val>
                                        </p:tav>
                                      </p:tavLst>
                                    </p:anim>
                                    <p:anim calcmode="lin" valueType="num">
                                      <p:cBhvr>
                                        <p:cTn id="14" dur="1000" fill="hold"/>
                                        <p:tgtEl>
                                          <p:spTgt spid="7"/>
                                        </p:tgtEl>
                                        <p:attrNameLst>
                                          <p:attrName>ppt_h</p:attrName>
                                        </p:attrNameLst>
                                      </p:cBhvr>
                                      <p:tavLst>
                                        <p:tav tm="0">
                                          <p:val>
                                            <p:strVal val="#ppt_h"/>
                                          </p:val>
                                        </p:tav>
                                        <p:tav tm="100000">
                                          <p:val>
                                            <p:strVal val="#ppt_h"/>
                                          </p:val>
                                        </p:tav>
                                      </p:tavLst>
                                    </p:anim>
                                    <p:animEffect transition="in" filter="fade">
                                      <p:cBhvr>
                                        <p:cTn id="15" dur="1000"/>
                                        <p:tgtEl>
                                          <p:spTgt spid="7"/>
                                        </p:tgtEl>
                                      </p:cBhvr>
                                    </p:animEffect>
                                  </p:childTnLst>
                                </p:cTn>
                              </p:par>
                            </p:childTnLst>
                          </p:cTn>
                        </p:par>
                        <p:par>
                          <p:cTn id="16" fill="hold">
                            <p:stCondLst>
                              <p:cond delay="2000"/>
                            </p:stCondLst>
                            <p:childTnLst>
                              <p:par>
                                <p:cTn id="17" presetID="50" presetClass="entr" presetSubtype="0" decel="10000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strVal val="#ppt_w+.3"/>
                                          </p:val>
                                        </p:tav>
                                        <p:tav tm="100000">
                                          <p:val>
                                            <p:strVal val="#ppt_w"/>
                                          </p:val>
                                        </p:tav>
                                      </p:tavLst>
                                    </p:anim>
                                    <p:anim calcmode="lin" valueType="num">
                                      <p:cBhvr>
                                        <p:cTn id="20" dur="1000" fill="hold"/>
                                        <p:tgtEl>
                                          <p:spTgt spid="12"/>
                                        </p:tgtEl>
                                        <p:attrNameLst>
                                          <p:attrName>ppt_h</p:attrName>
                                        </p:attrNameLst>
                                      </p:cBhvr>
                                      <p:tavLst>
                                        <p:tav tm="0">
                                          <p:val>
                                            <p:strVal val="#ppt_h"/>
                                          </p:val>
                                        </p:tav>
                                        <p:tav tm="100000">
                                          <p:val>
                                            <p:strVal val="#ppt_h"/>
                                          </p:val>
                                        </p:tav>
                                      </p:tavLst>
                                    </p:anim>
                                    <p:animEffect transition="in" filter="fade">
                                      <p:cBhvr>
                                        <p:cTn id="21" dur="1000"/>
                                        <p:tgtEl>
                                          <p:spTgt spid="12"/>
                                        </p:tgtEl>
                                      </p:cBhvr>
                                    </p:animEffect>
                                  </p:childTnLst>
                                </p:cTn>
                              </p:par>
                            </p:childTnLst>
                          </p:cTn>
                        </p:par>
                        <p:par>
                          <p:cTn id="22" fill="hold">
                            <p:stCondLst>
                              <p:cond delay="3000"/>
                            </p:stCondLst>
                            <p:childTnLst>
                              <p:par>
                                <p:cTn id="23" presetID="50" presetClass="entr" presetSubtype="0" decel="100000"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1000" fill="hold"/>
                                        <p:tgtEl>
                                          <p:spTgt spid="17"/>
                                        </p:tgtEl>
                                        <p:attrNameLst>
                                          <p:attrName>ppt_w</p:attrName>
                                        </p:attrNameLst>
                                      </p:cBhvr>
                                      <p:tavLst>
                                        <p:tav tm="0">
                                          <p:val>
                                            <p:strVal val="#ppt_w+.3"/>
                                          </p:val>
                                        </p:tav>
                                        <p:tav tm="100000">
                                          <p:val>
                                            <p:strVal val="#ppt_w"/>
                                          </p:val>
                                        </p:tav>
                                      </p:tavLst>
                                    </p:anim>
                                    <p:anim calcmode="lin" valueType="num">
                                      <p:cBhvr>
                                        <p:cTn id="26" dur="1000" fill="hold"/>
                                        <p:tgtEl>
                                          <p:spTgt spid="17"/>
                                        </p:tgtEl>
                                        <p:attrNameLst>
                                          <p:attrName>ppt_h</p:attrName>
                                        </p:attrNameLst>
                                      </p:cBhvr>
                                      <p:tavLst>
                                        <p:tav tm="0">
                                          <p:val>
                                            <p:strVal val="#ppt_h"/>
                                          </p:val>
                                        </p:tav>
                                        <p:tav tm="100000">
                                          <p:val>
                                            <p:strVal val="#ppt_h"/>
                                          </p:val>
                                        </p:tav>
                                      </p:tavLst>
                                    </p:anim>
                                    <p:animEffect transition="in" filter="fade">
                                      <p:cBhvr>
                                        <p:cTn id="27" dur="1000"/>
                                        <p:tgtEl>
                                          <p:spTgt spid="17"/>
                                        </p:tgtEl>
                                      </p:cBhvr>
                                    </p:animEffect>
                                  </p:childTnLst>
                                </p:cTn>
                              </p:par>
                            </p:childTnLst>
                          </p:cTn>
                        </p:par>
                        <p:par>
                          <p:cTn id="28" fill="hold">
                            <p:stCondLst>
                              <p:cond delay="4000"/>
                            </p:stCondLst>
                            <p:childTnLst>
                              <p:par>
                                <p:cTn id="29" presetID="50" presetClass="entr" presetSubtype="0" decel="100000"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p:cTn id="31" dur="1000" fill="hold"/>
                                        <p:tgtEl>
                                          <p:spTgt spid="22"/>
                                        </p:tgtEl>
                                        <p:attrNameLst>
                                          <p:attrName>ppt_w</p:attrName>
                                        </p:attrNameLst>
                                      </p:cBhvr>
                                      <p:tavLst>
                                        <p:tav tm="0">
                                          <p:val>
                                            <p:strVal val="#ppt_w+.3"/>
                                          </p:val>
                                        </p:tav>
                                        <p:tav tm="100000">
                                          <p:val>
                                            <p:strVal val="#ppt_w"/>
                                          </p:val>
                                        </p:tav>
                                      </p:tavLst>
                                    </p:anim>
                                    <p:anim calcmode="lin" valueType="num">
                                      <p:cBhvr>
                                        <p:cTn id="32" dur="1000" fill="hold"/>
                                        <p:tgtEl>
                                          <p:spTgt spid="22"/>
                                        </p:tgtEl>
                                        <p:attrNameLst>
                                          <p:attrName>ppt_h</p:attrName>
                                        </p:attrNameLst>
                                      </p:cBhvr>
                                      <p:tavLst>
                                        <p:tav tm="0">
                                          <p:val>
                                            <p:strVal val="#ppt_h"/>
                                          </p:val>
                                        </p:tav>
                                        <p:tav tm="100000">
                                          <p:val>
                                            <p:strVal val="#ppt_h"/>
                                          </p:val>
                                        </p:tav>
                                      </p:tavLst>
                                    </p:anim>
                                    <p:animEffect transition="in" filter="fade">
                                      <p:cBhvr>
                                        <p:cTn id="33" dur="1000"/>
                                        <p:tgtEl>
                                          <p:spTgt spid="22"/>
                                        </p:tgtEl>
                                      </p:cBhvr>
                                    </p:animEffect>
                                  </p:childTnLst>
                                </p:cTn>
                              </p:par>
                            </p:childTnLst>
                          </p:cTn>
                        </p:par>
                        <p:par>
                          <p:cTn id="34" fill="hold">
                            <p:stCondLst>
                              <p:cond delay="5000"/>
                            </p:stCondLst>
                            <p:childTnLst>
                              <p:par>
                                <p:cTn id="35" presetID="50" presetClass="entr" presetSubtype="0" decel="100000"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p:cTn id="37" dur="1000" fill="hold"/>
                                        <p:tgtEl>
                                          <p:spTgt spid="27"/>
                                        </p:tgtEl>
                                        <p:attrNameLst>
                                          <p:attrName>ppt_w</p:attrName>
                                        </p:attrNameLst>
                                      </p:cBhvr>
                                      <p:tavLst>
                                        <p:tav tm="0">
                                          <p:val>
                                            <p:strVal val="#ppt_w+.3"/>
                                          </p:val>
                                        </p:tav>
                                        <p:tav tm="100000">
                                          <p:val>
                                            <p:strVal val="#ppt_w"/>
                                          </p:val>
                                        </p:tav>
                                      </p:tavLst>
                                    </p:anim>
                                    <p:anim calcmode="lin" valueType="num">
                                      <p:cBhvr>
                                        <p:cTn id="38" dur="1000" fill="hold"/>
                                        <p:tgtEl>
                                          <p:spTgt spid="27"/>
                                        </p:tgtEl>
                                        <p:attrNameLst>
                                          <p:attrName>ppt_h</p:attrName>
                                        </p:attrNameLst>
                                      </p:cBhvr>
                                      <p:tavLst>
                                        <p:tav tm="0">
                                          <p:val>
                                            <p:strVal val="#ppt_h"/>
                                          </p:val>
                                        </p:tav>
                                        <p:tav tm="100000">
                                          <p:val>
                                            <p:strVal val="#ppt_h"/>
                                          </p:val>
                                        </p:tav>
                                      </p:tavLst>
                                    </p:anim>
                                    <p:animEffect transition="in" filter="fade">
                                      <p:cBhvr>
                                        <p:cTn id="39" dur="1000"/>
                                        <p:tgtEl>
                                          <p:spTgt spid="27"/>
                                        </p:tgtEl>
                                      </p:cBhvr>
                                    </p:animEffect>
                                  </p:childTnLst>
                                </p:cTn>
                              </p:par>
                            </p:childTnLst>
                          </p:cTn>
                        </p:par>
                        <p:par>
                          <p:cTn id="40" fill="hold">
                            <p:stCondLst>
                              <p:cond delay="6000"/>
                            </p:stCondLst>
                            <p:childTnLst>
                              <p:par>
                                <p:cTn id="41" presetID="50" presetClass="entr" presetSubtype="0" decel="100000" fill="hold" nodeType="after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p:cTn id="43" dur="1000" fill="hold"/>
                                        <p:tgtEl>
                                          <p:spTgt spid="32"/>
                                        </p:tgtEl>
                                        <p:attrNameLst>
                                          <p:attrName>ppt_w</p:attrName>
                                        </p:attrNameLst>
                                      </p:cBhvr>
                                      <p:tavLst>
                                        <p:tav tm="0">
                                          <p:val>
                                            <p:strVal val="#ppt_w+.3"/>
                                          </p:val>
                                        </p:tav>
                                        <p:tav tm="100000">
                                          <p:val>
                                            <p:strVal val="#ppt_w"/>
                                          </p:val>
                                        </p:tav>
                                      </p:tavLst>
                                    </p:anim>
                                    <p:anim calcmode="lin" valueType="num">
                                      <p:cBhvr>
                                        <p:cTn id="44" dur="1000" fill="hold"/>
                                        <p:tgtEl>
                                          <p:spTgt spid="32"/>
                                        </p:tgtEl>
                                        <p:attrNameLst>
                                          <p:attrName>ppt_h</p:attrName>
                                        </p:attrNameLst>
                                      </p:cBhvr>
                                      <p:tavLst>
                                        <p:tav tm="0">
                                          <p:val>
                                            <p:strVal val="#ppt_h"/>
                                          </p:val>
                                        </p:tav>
                                        <p:tav tm="100000">
                                          <p:val>
                                            <p:strVal val="#ppt_h"/>
                                          </p:val>
                                        </p:tav>
                                      </p:tavLst>
                                    </p:anim>
                                    <p:animEffect transition="in" filter="fade">
                                      <p:cBhvr>
                                        <p:cTn id="45" dur="1000"/>
                                        <p:tgtEl>
                                          <p:spTgt spid="32"/>
                                        </p:tgtEl>
                                      </p:cBhvr>
                                    </p:animEffect>
                                  </p:childTnLst>
                                </p:cTn>
                              </p:par>
                            </p:childTnLst>
                          </p:cTn>
                        </p:par>
                        <p:par>
                          <p:cTn id="46" fill="hold">
                            <p:stCondLst>
                              <p:cond delay="7000"/>
                            </p:stCondLst>
                            <p:childTnLst>
                              <p:par>
                                <p:cTn id="47" presetID="50" presetClass="entr" presetSubtype="0" decel="100000" fill="hold" nodeType="after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p:cTn id="49" dur="1000" fill="hold"/>
                                        <p:tgtEl>
                                          <p:spTgt spid="37"/>
                                        </p:tgtEl>
                                        <p:attrNameLst>
                                          <p:attrName>ppt_w</p:attrName>
                                        </p:attrNameLst>
                                      </p:cBhvr>
                                      <p:tavLst>
                                        <p:tav tm="0">
                                          <p:val>
                                            <p:strVal val="#ppt_w+.3"/>
                                          </p:val>
                                        </p:tav>
                                        <p:tav tm="100000">
                                          <p:val>
                                            <p:strVal val="#ppt_w"/>
                                          </p:val>
                                        </p:tav>
                                      </p:tavLst>
                                    </p:anim>
                                    <p:anim calcmode="lin" valueType="num">
                                      <p:cBhvr>
                                        <p:cTn id="50" dur="1000" fill="hold"/>
                                        <p:tgtEl>
                                          <p:spTgt spid="37"/>
                                        </p:tgtEl>
                                        <p:attrNameLst>
                                          <p:attrName>ppt_h</p:attrName>
                                        </p:attrNameLst>
                                      </p:cBhvr>
                                      <p:tavLst>
                                        <p:tav tm="0">
                                          <p:val>
                                            <p:strVal val="#ppt_h"/>
                                          </p:val>
                                        </p:tav>
                                        <p:tav tm="100000">
                                          <p:val>
                                            <p:strVal val="#ppt_h"/>
                                          </p:val>
                                        </p:tav>
                                      </p:tavLst>
                                    </p:anim>
                                    <p:animEffect transition="in" filter="fade">
                                      <p:cBhvr>
                                        <p:cTn id="51" dur="1000"/>
                                        <p:tgtEl>
                                          <p:spTgt spid="37"/>
                                        </p:tgtEl>
                                      </p:cBhvr>
                                    </p:animEffect>
                                  </p:childTnLst>
                                </p:cTn>
                              </p:par>
                            </p:childTnLst>
                          </p:cTn>
                        </p:par>
                        <p:par>
                          <p:cTn id="52" fill="hold">
                            <p:stCondLst>
                              <p:cond delay="8000"/>
                            </p:stCondLst>
                            <p:childTnLst>
                              <p:par>
                                <p:cTn id="53" presetID="50" presetClass="entr" presetSubtype="0" decel="100000" fill="hold" nodeType="afterEffect">
                                  <p:stCondLst>
                                    <p:cond delay="0"/>
                                  </p:stCondLst>
                                  <p:childTnLst>
                                    <p:set>
                                      <p:cBhvr>
                                        <p:cTn id="54" dur="1" fill="hold">
                                          <p:stCondLst>
                                            <p:cond delay="0"/>
                                          </p:stCondLst>
                                        </p:cTn>
                                        <p:tgtEl>
                                          <p:spTgt spid="42"/>
                                        </p:tgtEl>
                                        <p:attrNameLst>
                                          <p:attrName>style.visibility</p:attrName>
                                        </p:attrNameLst>
                                      </p:cBhvr>
                                      <p:to>
                                        <p:strVal val="visible"/>
                                      </p:to>
                                    </p:set>
                                    <p:anim calcmode="lin" valueType="num">
                                      <p:cBhvr>
                                        <p:cTn id="55" dur="1000" fill="hold"/>
                                        <p:tgtEl>
                                          <p:spTgt spid="42"/>
                                        </p:tgtEl>
                                        <p:attrNameLst>
                                          <p:attrName>ppt_w</p:attrName>
                                        </p:attrNameLst>
                                      </p:cBhvr>
                                      <p:tavLst>
                                        <p:tav tm="0">
                                          <p:val>
                                            <p:strVal val="#ppt_w+.3"/>
                                          </p:val>
                                        </p:tav>
                                        <p:tav tm="100000">
                                          <p:val>
                                            <p:strVal val="#ppt_w"/>
                                          </p:val>
                                        </p:tav>
                                      </p:tavLst>
                                    </p:anim>
                                    <p:anim calcmode="lin" valueType="num">
                                      <p:cBhvr>
                                        <p:cTn id="56" dur="1000" fill="hold"/>
                                        <p:tgtEl>
                                          <p:spTgt spid="42"/>
                                        </p:tgtEl>
                                        <p:attrNameLst>
                                          <p:attrName>ppt_h</p:attrName>
                                        </p:attrNameLst>
                                      </p:cBhvr>
                                      <p:tavLst>
                                        <p:tav tm="0">
                                          <p:val>
                                            <p:strVal val="#ppt_h"/>
                                          </p:val>
                                        </p:tav>
                                        <p:tav tm="100000">
                                          <p:val>
                                            <p:strVal val="#ppt_h"/>
                                          </p:val>
                                        </p:tav>
                                      </p:tavLst>
                                    </p:anim>
                                    <p:animEffect transition="in" filter="fade">
                                      <p:cBhvr>
                                        <p:cTn id="57"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667369" y="2158093"/>
            <a:ext cx="6857262" cy="2541814"/>
            <a:chOff x="2177143" y="2131786"/>
            <a:chExt cx="6857262" cy="2541814"/>
          </a:xfrm>
        </p:grpSpPr>
        <p:grpSp>
          <p:nvGrpSpPr>
            <p:cNvPr id="6" name="组合 5"/>
            <p:cNvGrpSpPr/>
            <p:nvPr/>
          </p:nvGrpSpPr>
          <p:grpSpPr>
            <a:xfrm>
              <a:off x="2177143" y="2989942"/>
              <a:ext cx="5747657" cy="1494972"/>
              <a:chOff x="1973943" y="3077029"/>
              <a:chExt cx="7213600" cy="1212396"/>
            </a:xfrm>
          </p:grpSpPr>
          <p:sp>
            <p:nvSpPr>
              <p:cNvPr id="2" name="任意多边形 1"/>
              <p:cNvSpPr/>
              <p:nvPr/>
            </p:nvSpPr>
            <p:spPr>
              <a:xfrm>
                <a:off x="1973943" y="3077029"/>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任意多边形 2"/>
              <p:cNvSpPr/>
              <p:nvPr/>
            </p:nvSpPr>
            <p:spPr>
              <a:xfrm>
                <a:off x="1973943" y="3149601"/>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任意多边形 3"/>
              <p:cNvSpPr/>
              <p:nvPr/>
            </p:nvSpPr>
            <p:spPr>
              <a:xfrm>
                <a:off x="1973943" y="4115253"/>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任意多边形 4"/>
              <p:cNvSpPr/>
              <p:nvPr/>
            </p:nvSpPr>
            <p:spPr>
              <a:xfrm>
                <a:off x="1973943" y="4187825"/>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7" name="矩形 6"/>
            <p:cNvSpPr/>
            <p:nvPr/>
          </p:nvSpPr>
          <p:spPr>
            <a:xfrm>
              <a:off x="2593701" y="3285551"/>
              <a:ext cx="5200469" cy="835998"/>
            </a:xfrm>
            <a:prstGeom prst="rect">
              <a:avLst/>
            </a:prstGeom>
          </p:spPr>
          <p:txBody>
            <a:bodyPr wrap="square">
              <a:spAutoFit/>
              <a:scene3d>
                <a:camera prst="orthographicFront"/>
                <a:lightRig rig="threePt" dir="t"/>
              </a:scene3d>
              <a:sp3d contourW="12700"/>
            </a:bodyPr>
            <a:lstStyle/>
            <a:p>
              <a:pPr>
                <a:lnSpc>
                  <a:spcPct val="120000"/>
                </a:lnSpc>
              </a:pPr>
              <a:r>
                <a:rPr lang="zh-CN" altLang="en-US" sz="4400" b="1" dirty="0">
                  <a:solidFill>
                    <a:srgbClr val="20558B"/>
                  </a:solidFill>
                  <a:cs typeface="+mn-ea"/>
                  <a:sym typeface="+mn-lt"/>
                </a:rPr>
                <a:t>标题文字添加此处</a:t>
              </a:r>
            </a:p>
          </p:txBody>
        </p:sp>
        <p:sp>
          <p:nvSpPr>
            <p:cNvPr id="8" name="Freeform 9"/>
            <p:cNvSpPr>
              <a:spLocks noEditPoints="1"/>
            </p:cNvSpPr>
            <p:nvPr/>
          </p:nvSpPr>
          <p:spPr bwMode="auto">
            <a:xfrm>
              <a:off x="7678058" y="2131786"/>
              <a:ext cx="1356347" cy="2541814"/>
            </a:xfrm>
            <a:custGeom>
              <a:avLst/>
              <a:gdLst>
                <a:gd name="T0" fmla="*/ 50 w 235"/>
                <a:gd name="T1" fmla="*/ 99 h 443"/>
                <a:gd name="T2" fmla="*/ 84 w 235"/>
                <a:gd name="T3" fmla="*/ 105 h 443"/>
                <a:gd name="T4" fmla="*/ 141 w 235"/>
                <a:gd name="T5" fmla="*/ 103 h 443"/>
                <a:gd name="T6" fmla="*/ 131 w 235"/>
                <a:gd name="T7" fmla="*/ 230 h 443"/>
                <a:gd name="T8" fmla="*/ 165 w 235"/>
                <a:gd name="T9" fmla="*/ 107 h 443"/>
                <a:gd name="T10" fmla="*/ 191 w 235"/>
                <a:gd name="T11" fmla="*/ 167 h 443"/>
                <a:gd name="T12" fmla="*/ 215 w 235"/>
                <a:gd name="T13" fmla="*/ 244 h 443"/>
                <a:gd name="T14" fmla="*/ 46 w 235"/>
                <a:gd name="T15" fmla="*/ 427 h 443"/>
                <a:gd name="T16" fmla="*/ 0 w 235"/>
                <a:gd name="T17" fmla="*/ 230 h 443"/>
                <a:gd name="T18" fmla="*/ 8 w 235"/>
                <a:gd name="T19" fmla="*/ 83 h 443"/>
                <a:gd name="T20" fmla="*/ 38 w 235"/>
                <a:gd name="T21" fmla="*/ 39 h 443"/>
                <a:gd name="T22" fmla="*/ 38 w 235"/>
                <a:gd name="T23" fmla="*/ 39 h 443"/>
                <a:gd name="T24" fmla="*/ 42 w 235"/>
                <a:gd name="T25" fmla="*/ 47 h 443"/>
                <a:gd name="T26" fmla="*/ 26 w 235"/>
                <a:gd name="T27" fmla="*/ 89 h 443"/>
                <a:gd name="T28" fmla="*/ 99 w 235"/>
                <a:gd name="T29" fmla="*/ 99 h 443"/>
                <a:gd name="T30" fmla="*/ 111 w 235"/>
                <a:gd name="T31" fmla="*/ 69 h 443"/>
                <a:gd name="T32" fmla="*/ 175 w 235"/>
                <a:gd name="T33" fmla="*/ 113 h 443"/>
                <a:gd name="T34" fmla="*/ 175 w 235"/>
                <a:gd name="T35" fmla="*/ 113 h 443"/>
                <a:gd name="T36" fmla="*/ 42 w 235"/>
                <a:gd name="T37" fmla="*/ 95 h 443"/>
                <a:gd name="T38" fmla="*/ 44 w 235"/>
                <a:gd name="T39" fmla="*/ 153 h 443"/>
                <a:gd name="T40" fmla="*/ 44 w 235"/>
                <a:gd name="T41" fmla="*/ 153 h 443"/>
                <a:gd name="T42" fmla="*/ 101 w 235"/>
                <a:gd name="T43" fmla="*/ 109 h 443"/>
                <a:gd name="T44" fmla="*/ 185 w 235"/>
                <a:gd name="T45" fmla="*/ 133 h 443"/>
                <a:gd name="T46" fmla="*/ 187 w 235"/>
                <a:gd name="T47" fmla="*/ 145 h 443"/>
                <a:gd name="T48" fmla="*/ 187 w 235"/>
                <a:gd name="T49" fmla="*/ 145 h 443"/>
                <a:gd name="T50" fmla="*/ 171 w 235"/>
                <a:gd name="T51" fmla="*/ 163 h 443"/>
                <a:gd name="T52" fmla="*/ 105 w 235"/>
                <a:gd name="T53" fmla="*/ 194 h 443"/>
                <a:gd name="T54" fmla="*/ 159 w 235"/>
                <a:gd name="T55" fmla="*/ 188 h 443"/>
                <a:gd name="T56" fmla="*/ 159 w 235"/>
                <a:gd name="T57" fmla="*/ 188 h 443"/>
                <a:gd name="T58" fmla="*/ 50 w 235"/>
                <a:gd name="T59" fmla="*/ 178 h 443"/>
                <a:gd name="T60" fmla="*/ 153 w 235"/>
                <a:gd name="T61" fmla="*/ 206 h 443"/>
                <a:gd name="T62" fmla="*/ 58 w 235"/>
                <a:gd name="T63" fmla="*/ 200 h 443"/>
                <a:gd name="T64" fmla="*/ 58 w 235"/>
                <a:gd name="T65" fmla="*/ 200 h 443"/>
                <a:gd name="T66" fmla="*/ 46 w 235"/>
                <a:gd name="T67" fmla="*/ 226 h 443"/>
                <a:gd name="T68" fmla="*/ 103 w 235"/>
                <a:gd name="T69" fmla="*/ 230 h 443"/>
                <a:gd name="T70" fmla="*/ 115 w 235"/>
                <a:gd name="T71" fmla="*/ 228 h 443"/>
                <a:gd name="T72" fmla="*/ 119 w 235"/>
                <a:gd name="T73" fmla="*/ 220 h 443"/>
                <a:gd name="T74" fmla="*/ 167 w 235"/>
                <a:gd name="T75" fmla="*/ 224 h 443"/>
                <a:gd name="T76" fmla="*/ 167 w 235"/>
                <a:gd name="T77" fmla="*/ 224 h 443"/>
                <a:gd name="T78" fmla="*/ 143 w 235"/>
                <a:gd name="T79" fmla="*/ 226 h 443"/>
                <a:gd name="T80" fmla="*/ 84 w 235"/>
                <a:gd name="T81" fmla="*/ 234 h 443"/>
                <a:gd name="T82" fmla="*/ 20 w 235"/>
                <a:gd name="T83" fmla="*/ 244 h 443"/>
                <a:gd name="T84" fmla="*/ 207 w 235"/>
                <a:gd name="T85" fmla="*/ 2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5" h="443">
                  <a:moveTo>
                    <a:pt x="14" y="0"/>
                  </a:moveTo>
                  <a:cubicBezTo>
                    <a:pt x="15" y="0"/>
                    <a:pt x="17" y="0"/>
                    <a:pt x="18" y="0"/>
                  </a:cubicBezTo>
                  <a:cubicBezTo>
                    <a:pt x="40" y="22"/>
                    <a:pt x="81" y="61"/>
                    <a:pt x="50" y="99"/>
                  </a:cubicBezTo>
                  <a:cubicBezTo>
                    <a:pt x="60" y="125"/>
                    <a:pt x="69" y="153"/>
                    <a:pt x="78" y="188"/>
                  </a:cubicBezTo>
                  <a:cubicBezTo>
                    <a:pt x="81" y="197"/>
                    <a:pt x="82" y="218"/>
                    <a:pt x="99" y="214"/>
                  </a:cubicBezTo>
                  <a:cubicBezTo>
                    <a:pt x="96" y="183"/>
                    <a:pt x="92" y="137"/>
                    <a:pt x="84" y="105"/>
                  </a:cubicBezTo>
                  <a:cubicBezTo>
                    <a:pt x="96" y="88"/>
                    <a:pt x="101" y="64"/>
                    <a:pt x="113" y="47"/>
                  </a:cubicBezTo>
                  <a:cubicBezTo>
                    <a:pt x="122" y="52"/>
                    <a:pt x="121" y="66"/>
                    <a:pt x="125" y="77"/>
                  </a:cubicBezTo>
                  <a:cubicBezTo>
                    <a:pt x="128" y="87"/>
                    <a:pt x="131" y="99"/>
                    <a:pt x="141" y="103"/>
                  </a:cubicBezTo>
                  <a:cubicBezTo>
                    <a:pt x="128" y="118"/>
                    <a:pt x="126" y="172"/>
                    <a:pt x="127" y="204"/>
                  </a:cubicBezTo>
                  <a:cubicBezTo>
                    <a:pt x="127" y="210"/>
                    <a:pt x="132" y="212"/>
                    <a:pt x="133" y="218"/>
                  </a:cubicBezTo>
                  <a:cubicBezTo>
                    <a:pt x="133" y="216"/>
                    <a:pt x="124" y="227"/>
                    <a:pt x="131" y="230"/>
                  </a:cubicBezTo>
                  <a:cubicBezTo>
                    <a:pt x="138" y="230"/>
                    <a:pt x="138" y="219"/>
                    <a:pt x="135" y="216"/>
                  </a:cubicBezTo>
                  <a:cubicBezTo>
                    <a:pt x="148" y="204"/>
                    <a:pt x="145" y="182"/>
                    <a:pt x="151" y="163"/>
                  </a:cubicBezTo>
                  <a:cubicBezTo>
                    <a:pt x="156" y="145"/>
                    <a:pt x="169" y="131"/>
                    <a:pt x="165" y="107"/>
                  </a:cubicBezTo>
                  <a:cubicBezTo>
                    <a:pt x="181" y="96"/>
                    <a:pt x="192" y="79"/>
                    <a:pt x="203" y="63"/>
                  </a:cubicBezTo>
                  <a:cubicBezTo>
                    <a:pt x="215" y="65"/>
                    <a:pt x="209" y="78"/>
                    <a:pt x="209" y="87"/>
                  </a:cubicBezTo>
                  <a:cubicBezTo>
                    <a:pt x="210" y="124"/>
                    <a:pt x="202" y="140"/>
                    <a:pt x="191" y="167"/>
                  </a:cubicBezTo>
                  <a:cubicBezTo>
                    <a:pt x="184" y="184"/>
                    <a:pt x="178" y="200"/>
                    <a:pt x="173" y="214"/>
                  </a:cubicBezTo>
                  <a:cubicBezTo>
                    <a:pt x="188" y="223"/>
                    <a:pt x="219" y="214"/>
                    <a:pt x="235" y="222"/>
                  </a:cubicBezTo>
                  <a:cubicBezTo>
                    <a:pt x="234" y="235"/>
                    <a:pt x="226" y="241"/>
                    <a:pt x="215" y="244"/>
                  </a:cubicBezTo>
                  <a:cubicBezTo>
                    <a:pt x="205" y="313"/>
                    <a:pt x="177" y="364"/>
                    <a:pt x="169" y="435"/>
                  </a:cubicBezTo>
                  <a:cubicBezTo>
                    <a:pt x="138" y="443"/>
                    <a:pt x="88" y="436"/>
                    <a:pt x="54" y="439"/>
                  </a:cubicBezTo>
                  <a:cubicBezTo>
                    <a:pt x="50" y="436"/>
                    <a:pt x="52" y="428"/>
                    <a:pt x="46" y="427"/>
                  </a:cubicBezTo>
                  <a:cubicBezTo>
                    <a:pt x="45" y="421"/>
                    <a:pt x="49" y="419"/>
                    <a:pt x="50" y="415"/>
                  </a:cubicBezTo>
                  <a:cubicBezTo>
                    <a:pt x="37" y="360"/>
                    <a:pt x="17" y="312"/>
                    <a:pt x="14" y="246"/>
                  </a:cubicBezTo>
                  <a:cubicBezTo>
                    <a:pt x="15" y="235"/>
                    <a:pt x="0" y="240"/>
                    <a:pt x="0" y="230"/>
                  </a:cubicBezTo>
                  <a:cubicBezTo>
                    <a:pt x="2" y="211"/>
                    <a:pt x="21" y="210"/>
                    <a:pt x="42" y="212"/>
                  </a:cubicBezTo>
                  <a:cubicBezTo>
                    <a:pt x="28" y="182"/>
                    <a:pt x="36" y="139"/>
                    <a:pt x="22" y="105"/>
                  </a:cubicBezTo>
                  <a:cubicBezTo>
                    <a:pt x="18" y="96"/>
                    <a:pt x="10" y="91"/>
                    <a:pt x="8" y="83"/>
                  </a:cubicBezTo>
                  <a:cubicBezTo>
                    <a:pt x="1" y="57"/>
                    <a:pt x="13" y="36"/>
                    <a:pt x="12" y="7"/>
                  </a:cubicBezTo>
                  <a:cubicBezTo>
                    <a:pt x="6" y="5"/>
                    <a:pt x="15" y="3"/>
                    <a:pt x="14" y="0"/>
                  </a:cubicBezTo>
                  <a:close/>
                  <a:moveTo>
                    <a:pt x="38" y="39"/>
                  </a:moveTo>
                  <a:cubicBezTo>
                    <a:pt x="38" y="39"/>
                    <a:pt x="38" y="39"/>
                    <a:pt x="38" y="39"/>
                  </a:cubicBezTo>
                  <a:cubicBezTo>
                    <a:pt x="37" y="32"/>
                    <a:pt x="33" y="28"/>
                    <a:pt x="28" y="25"/>
                  </a:cubicBezTo>
                  <a:cubicBezTo>
                    <a:pt x="30" y="31"/>
                    <a:pt x="33" y="36"/>
                    <a:pt x="38" y="39"/>
                  </a:cubicBezTo>
                  <a:close/>
                  <a:moveTo>
                    <a:pt x="52" y="55"/>
                  </a:moveTo>
                  <a:cubicBezTo>
                    <a:pt x="52" y="55"/>
                    <a:pt x="52" y="55"/>
                    <a:pt x="52" y="55"/>
                  </a:cubicBezTo>
                  <a:cubicBezTo>
                    <a:pt x="49" y="54"/>
                    <a:pt x="47" y="40"/>
                    <a:pt x="42" y="47"/>
                  </a:cubicBezTo>
                  <a:cubicBezTo>
                    <a:pt x="46" y="48"/>
                    <a:pt x="47" y="62"/>
                    <a:pt x="52" y="55"/>
                  </a:cubicBezTo>
                  <a:close/>
                  <a:moveTo>
                    <a:pt x="26" y="89"/>
                  </a:moveTo>
                  <a:cubicBezTo>
                    <a:pt x="26" y="89"/>
                    <a:pt x="26" y="89"/>
                    <a:pt x="26" y="89"/>
                  </a:cubicBezTo>
                  <a:cubicBezTo>
                    <a:pt x="27" y="74"/>
                    <a:pt x="40" y="60"/>
                    <a:pt x="36" y="47"/>
                  </a:cubicBezTo>
                  <a:cubicBezTo>
                    <a:pt x="34" y="60"/>
                    <a:pt x="18" y="79"/>
                    <a:pt x="26" y="89"/>
                  </a:cubicBezTo>
                  <a:close/>
                  <a:moveTo>
                    <a:pt x="99" y="99"/>
                  </a:moveTo>
                  <a:cubicBezTo>
                    <a:pt x="99" y="99"/>
                    <a:pt x="99" y="99"/>
                    <a:pt x="99" y="99"/>
                  </a:cubicBezTo>
                  <a:cubicBezTo>
                    <a:pt x="104" y="105"/>
                    <a:pt x="113" y="106"/>
                    <a:pt x="125" y="105"/>
                  </a:cubicBezTo>
                  <a:cubicBezTo>
                    <a:pt x="123" y="90"/>
                    <a:pt x="118" y="78"/>
                    <a:pt x="111" y="69"/>
                  </a:cubicBezTo>
                  <a:cubicBezTo>
                    <a:pt x="107" y="80"/>
                    <a:pt x="101" y="87"/>
                    <a:pt x="99" y="99"/>
                  </a:cubicBezTo>
                  <a:close/>
                  <a:moveTo>
                    <a:pt x="175" y="113"/>
                  </a:moveTo>
                  <a:cubicBezTo>
                    <a:pt x="175" y="113"/>
                    <a:pt x="175" y="113"/>
                    <a:pt x="175" y="113"/>
                  </a:cubicBezTo>
                  <a:cubicBezTo>
                    <a:pt x="182" y="116"/>
                    <a:pt x="190" y="118"/>
                    <a:pt x="199" y="119"/>
                  </a:cubicBezTo>
                  <a:cubicBezTo>
                    <a:pt x="202" y="108"/>
                    <a:pt x="203" y="90"/>
                    <a:pt x="197" y="85"/>
                  </a:cubicBezTo>
                  <a:cubicBezTo>
                    <a:pt x="191" y="96"/>
                    <a:pt x="180" y="102"/>
                    <a:pt x="175" y="113"/>
                  </a:cubicBezTo>
                  <a:close/>
                  <a:moveTo>
                    <a:pt x="34" y="101"/>
                  </a:moveTo>
                  <a:cubicBezTo>
                    <a:pt x="34" y="101"/>
                    <a:pt x="34" y="101"/>
                    <a:pt x="34" y="101"/>
                  </a:cubicBezTo>
                  <a:cubicBezTo>
                    <a:pt x="38" y="105"/>
                    <a:pt x="42" y="100"/>
                    <a:pt x="42" y="95"/>
                  </a:cubicBezTo>
                  <a:cubicBezTo>
                    <a:pt x="37" y="95"/>
                    <a:pt x="36" y="98"/>
                    <a:pt x="34" y="101"/>
                  </a:cubicBezTo>
                  <a:close/>
                  <a:moveTo>
                    <a:pt x="44" y="153"/>
                  </a:moveTo>
                  <a:cubicBezTo>
                    <a:pt x="44" y="153"/>
                    <a:pt x="44" y="153"/>
                    <a:pt x="44" y="153"/>
                  </a:cubicBezTo>
                  <a:cubicBezTo>
                    <a:pt x="50" y="153"/>
                    <a:pt x="53" y="150"/>
                    <a:pt x="58" y="149"/>
                  </a:cubicBezTo>
                  <a:cubicBezTo>
                    <a:pt x="56" y="134"/>
                    <a:pt x="48" y="125"/>
                    <a:pt x="46" y="109"/>
                  </a:cubicBezTo>
                  <a:cubicBezTo>
                    <a:pt x="19" y="108"/>
                    <a:pt x="42" y="142"/>
                    <a:pt x="44" y="153"/>
                  </a:cubicBezTo>
                  <a:close/>
                  <a:moveTo>
                    <a:pt x="105" y="117"/>
                  </a:moveTo>
                  <a:cubicBezTo>
                    <a:pt x="105" y="117"/>
                    <a:pt x="105" y="117"/>
                    <a:pt x="105" y="117"/>
                  </a:cubicBezTo>
                  <a:cubicBezTo>
                    <a:pt x="105" y="113"/>
                    <a:pt x="104" y="110"/>
                    <a:pt x="101" y="109"/>
                  </a:cubicBezTo>
                  <a:cubicBezTo>
                    <a:pt x="97" y="112"/>
                    <a:pt x="98" y="118"/>
                    <a:pt x="105" y="117"/>
                  </a:cubicBezTo>
                  <a:close/>
                  <a:moveTo>
                    <a:pt x="185" y="133"/>
                  </a:moveTo>
                  <a:cubicBezTo>
                    <a:pt x="185" y="133"/>
                    <a:pt x="185" y="133"/>
                    <a:pt x="185" y="133"/>
                  </a:cubicBezTo>
                  <a:cubicBezTo>
                    <a:pt x="189" y="133"/>
                    <a:pt x="190" y="132"/>
                    <a:pt x="191" y="129"/>
                  </a:cubicBezTo>
                  <a:cubicBezTo>
                    <a:pt x="188" y="129"/>
                    <a:pt x="186" y="131"/>
                    <a:pt x="185" y="133"/>
                  </a:cubicBezTo>
                  <a:close/>
                  <a:moveTo>
                    <a:pt x="187" y="145"/>
                  </a:moveTo>
                  <a:cubicBezTo>
                    <a:pt x="187" y="145"/>
                    <a:pt x="187" y="145"/>
                    <a:pt x="187" y="145"/>
                  </a:cubicBezTo>
                  <a:cubicBezTo>
                    <a:pt x="196" y="149"/>
                    <a:pt x="200" y="128"/>
                    <a:pt x="193" y="129"/>
                  </a:cubicBezTo>
                  <a:cubicBezTo>
                    <a:pt x="195" y="138"/>
                    <a:pt x="187" y="138"/>
                    <a:pt x="187" y="145"/>
                  </a:cubicBezTo>
                  <a:close/>
                  <a:moveTo>
                    <a:pt x="161" y="173"/>
                  </a:moveTo>
                  <a:cubicBezTo>
                    <a:pt x="161" y="173"/>
                    <a:pt x="161" y="173"/>
                    <a:pt x="161" y="173"/>
                  </a:cubicBezTo>
                  <a:cubicBezTo>
                    <a:pt x="165" y="172"/>
                    <a:pt x="175" y="167"/>
                    <a:pt x="171" y="163"/>
                  </a:cubicBezTo>
                  <a:cubicBezTo>
                    <a:pt x="168" y="167"/>
                    <a:pt x="161" y="167"/>
                    <a:pt x="161" y="173"/>
                  </a:cubicBezTo>
                  <a:close/>
                  <a:moveTo>
                    <a:pt x="105" y="194"/>
                  </a:moveTo>
                  <a:cubicBezTo>
                    <a:pt x="105" y="194"/>
                    <a:pt x="105" y="194"/>
                    <a:pt x="105" y="194"/>
                  </a:cubicBezTo>
                  <a:cubicBezTo>
                    <a:pt x="104" y="183"/>
                    <a:pt x="107" y="168"/>
                    <a:pt x="99" y="165"/>
                  </a:cubicBezTo>
                  <a:cubicBezTo>
                    <a:pt x="99" y="176"/>
                    <a:pt x="98" y="189"/>
                    <a:pt x="105" y="194"/>
                  </a:cubicBezTo>
                  <a:close/>
                  <a:moveTo>
                    <a:pt x="159" y="188"/>
                  </a:moveTo>
                  <a:cubicBezTo>
                    <a:pt x="159" y="188"/>
                    <a:pt x="159" y="188"/>
                    <a:pt x="159" y="188"/>
                  </a:cubicBezTo>
                  <a:cubicBezTo>
                    <a:pt x="167" y="183"/>
                    <a:pt x="183" y="176"/>
                    <a:pt x="181" y="167"/>
                  </a:cubicBezTo>
                  <a:cubicBezTo>
                    <a:pt x="175" y="175"/>
                    <a:pt x="161" y="176"/>
                    <a:pt x="159" y="188"/>
                  </a:cubicBezTo>
                  <a:close/>
                  <a:moveTo>
                    <a:pt x="52" y="196"/>
                  </a:moveTo>
                  <a:cubicBezTo>
                    <a:pt x="52" y="196"/>
                    <a:pt x="52" y="196"/>
                    <a:pt x="52" y="196"/>
                  </a:cubicBezTo>
                  <a:cubicBezTo>
                    <a:pt x="51" y="190"/>
                    <a:pt x="55" y="180"/>
                    <a:pt x="50" y="178"/>
                  </a:cubicBezTo>
                  <a:cubicBezTo>
                    <a:pt x="50" y="184"/>
                    <a:pt x="44" y="194"/>
                    <a:pt x="52" y="196"/>
                  </a:cubicBezTo>
                  <a:close/>
                  <a:moveTo>
                    <a:pt x="153" y="206"/>
                  </a:moveTo>
                  <a:cubicBezTo>
                    <a:pt x="153" y="206"/>
                    <a:pt x="153" y="206"/>
                    <a:pt x="153" y="206"/>
                  </a:cubicBezTo>
                  <a:cubicBezTo>
                    <a:pt x="160" y="205"/>
                    <a:pt x="179" y="189"/>
                    <a:pt x="171" y="188"/>
                  </a:cubicBezTo>
                  <a:cubicBezTo>
                    <a:pt x="165" y="193"/>
                    <a:pt x="155" y="196"/>
                    <a:pt x="153" y="206"/>
                  </a:cubicBezTo>
                  <a:close/>
                  <a:moveTo>
                    <a:pt x="58" y="200"/>
                  </a:moveTo>
                  <a:cubicBezTo>
                    <a:pt x="58" y="200"/>
                    <a:pt x="58" y="200"/>
                    <a:pt x="58" y="200"/>
                  </a:cubicBezTo>
                  <a:cubicBezTo>
                    <a:pt x="59" y="195"/>
                    <a:pt x="59" y="190"/>
                    <a:pt x="54" y="190"/>
                  </a:cubicBezTo>
                  <a:cubicBezTo>
                    <a:pt x="55" y="193"/>
                    <a:pt x="52" y="202"/>
                    <a:pt x="58" y="200"/>
                  </a:cubicBezTo>
                  <a:close/>
                  <a:moveTo>
                    <a:pt x="26" y="218"/>
                  </a:moveTo>
                  <a:cubicBezTo>
                    <a:pt x="26" y="218"/>
                    <a:pt x="26" y="218"/>
                    <a:pt x="26" y="218"/>
                  </a:cubicBezTo>
                  <a:cubicBezTo>
                    <a:pt x="26" y="227"/>
                    <a:pt x="40" y="223"/>
                    <a:pt x="46" y="226"/>
                  </a:cubicBezTo>
                  <a:cubicBezTo>
                    <a:pt x="49" y="210"/>
                    <a:pt x="35" y="218"/>
                    <a:pt x="26" y="218"/>
                  </a:cubicBezTo>
                  <a:close/>
                  <a:moveTo>
                    <a:pt x="103" y="230"/>
                  </a:moveTo>
                  <a:cubicBezTo>
                    <a:pt x="103" y="230"/>
                    <a:pt x="103" y="230"/>
                    <a:pt x="103" y="230"/>
                  </a:cubicBezTo>
                  <a:cubicBezTo>
                    <a:pt x="106" y="224"/>
                    <a:pt x="101" y="213"/>
                    <a:pt x="88" y="216"/>
                  </a:cubicBezTo>
                  <a:cubicBezTo>
                    <a:pt x="88" y="226"/>
                    <a:pt x="91" y="232"/>
                    <a:pt x="103" y="230"/>
                  </a:cubicBezTo>
                  <a:close/>
                  <a:moveTo>
                    <a:pt x="115" y="228"/>
                  </a:moveTo>
                  <a:cubicBezTo>
                    <a:pt x="115" y="228"/>
                    <a:pt x="115" y="228"/>
                    <a:pt x="115" y="228"/>
                  </a:cubicBezTo>
                  <a:cubicBezTo>
                    <a:pt x="118" y="228"/>
                    <a:pt x="118" y="231"/>
                    <a:pt x="121" y="232"/>
                  </a:cubicBezTo>
                  <a:cubicBezTo>
                    <a:pt x="123" y="229"/>
                    <a:pt x="124" y="220"/>
                    <a:pt x="119" y="220"/>
                  </a:cubicBezTo>
                  <a:cubicBezTo>
                    <a:pt x="119" y="224"/>
                    <a:pt x="113" y="222"/>
                    <a:pt x="115" y="228"/>
                  </a:cubicBezTo>
                  <a:close/>
                  <a:moveTo>
                    <a:pt x="167" y="224"/>
                  </a:moveTo>
                  <a:cubicBezTo>
                    <a:pt x="167" y="224"/>
                    <a:pt x="167" y="224"/>
                    <a:pt x="167" y="224"/>
                  </a:cubicBezTo>
                  <a:cubicBezTo>
                    <a:pt x="167" y="226"/>
                    <a:pt x="167" y="229"/>
                    <a:pt x="167" y="232"/>
                  </a:cubicBezTo>
                  <a:cubicBezTo>
                    <a:pt x="181" y="232"/>
                    <a:pt x="195" y="231"/>
                    <a:pt x="203" y="226"/>
                  </a:cubicBezTo>
                  <a:cubicBezTo>
                    <a:pt x="195" y="222"/>
                    <a:pt x="177" y="219"/>
                    <a:pt x="167" y="224"/>
                  </a:cubicBezTo>
                  <a:close/>
                  <a:moveTo>
                    <a:pt x="143" y="226"/>
                  </a:moveTo>
                  <a:cubicBezTo>
                    <a:pt x="143" y="226"/>
                    <a:pt x="143" y="226"/>
                    <a:pt x="143" y="226"/>
                  </a:cubicBezTo>
                  <a:cubicBezTo>
                    <a:pt x="141" y="238"/>
                    <a:pt x="152" y="227"/>
                    <a:pt x="143" y="226"/>
                  </a:cubicBezTo>
                  <a:close/>
                  <a:moveTo>
                    <a:pt x="58" y="234"/>
                  </a:moveTo>
                  <a:cubicBezTo>
                    <a:pt x="58" y="234"/>
                    <a:pt x="58" y="234"/>
                    <a:pt x="58" y="234"/>
                  </a:cubicBezTo>
                  <a:cubicBezTo>
                    <a:pt x="65" y="235"/>
                    <a:pt x="81" y="242"/>
                    <a:pt x="84" y="234"/>
                  </a:cubicBezTo>
                  <a:cubicBezTo>
                    <a:pt x="74" y="236"/>
                    <a:pt x="62" y="225"/>
                    <a:pt x="58" y="234"/>
                  </a:cubicBezTo>
                  <a:close/>
                  <a:moveTo>
                    <a:pt x="20" y="244"/>
                  </a:moveTo>
                  <a:cubicBezTo>
                    <a:pt x="20" y="244"/>
                    <a:pt x="20" y="244"/>
                    <a:pt x="20" y="244"/>
                  </a:cubicBezTo>
                  <a:cubicBezTo>
                    <a:pt x="29" y="302"/>
                    <a:pt x="44" y="363"/>
                    <a:pt x="62" y="417"/>
                  </a:cubicBezTo>
                  <a:cubicBezTo>
                    <a:pt x="95" y="418"/>
                    <a:pt x="123" y="420"/>
                    <a:pt x="161" y="419"/>
                  </a:cubicBezTo>
                  <a:cubicBezTo>
                    <a:pt x="173" y="359"/>
                    <a:pt x="200" y="302"/>
                    <a:pt x="207" y="244"/>
                  </a:cubicBezTo>
                  <a:cubicBezTo>
                    <a:pt x="149" y="257"/>
                    <a:pt x="75" y="241"/>
                    <a:pt x="20" y="244"/>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Tree>
    <p:extLst>
      <p:ext uri="{BB962C8B-B14F-4D97-AF65-F5344CB8AC3E}">
        <p14:creationId xmlns:p14="http://schemas.microsoft.com/office/powerpoint/2010/main" val="154198765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9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49000">
                                          <p:cBhvr additive="base">
                                            <p:cTn id="7" dur="1000" fill="hold"/>
                                            <p:tgtEl>
                                              <p:spTgt spid="9"/>
                                            </p:tgtEl>
                                            <p:attrNameLst>
                                              <p:attrName>ppt_x</p:attrName>
                                            </p:attrNameLst>
                                          </p:cBhvr>
                                          <p:tavLst>
                                            <p:tav tm="0">
                                              <p:val>
                                                <p:strVal val="0-#ppt_w/2"/>
                                              </p:val>
                                            </p:tav>
                                            <p:tav tm="100000">
                                              <p:val>
                                                <p:strVal val="#ppt_x"/>
                                              </p:val>
                                            </p:tav>
                                          </p:tavLst>
                                        </p:anim>
                                        <p:anim calcmode="lin" valueType="num" p14:bounceEnd="49000">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8"/>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a:xfrm>
            <a:off x="1816100" y="2095500"/>
            <a:ext cx="3111500" cy="3111500"/>
          </a:xfrm>
        </p:spPr>
      </p:pic>
      <p:sp>
        <p:nvSpPr>
          <p:cNvPr id="2" name="Freeform 9"/>
          <p:cNvSpPr>
            <a:spLocks noEditPoints="1"/>
          </p:cNvSpPr>
          <p:nvPr/>
        </p:nvSpPr>
        <p:spPr bwMode="auto">
          <a:xfrm>
            <a:off x="1563688" y="1974706"/>
            <a:ext cx="3541712" cy="4102405"/>
          </a:xfrm>
          <a:custGeom>
            <a:avLst/>
            <a:gdLst>
              <a:gd name="T0" fmla="*/ 55 w 281"/>
              <a:gd name="T1" fmla="*/ 326 h 326"/>
              <a:gd name="T2" fmla="*/ 49 w 281"/>
              <a:gd name="T3" fmla="*/ 225 h 326"/>
              <a:gd name="T4" fmla="*/ 67 w 281"/>
              <a:gd name="T5" fmla="*/ 28 h 326"/>
              <a:gd name="T6" fmla="*/ 169 w 281"/>
              <a:gd name="T7" fmla="*/ 7 h 326"/>
              <a:gd name="T8" fmla="*/ 192 w 281"/>
              <a:gd name="T9" fmla="*/ 15 h 326"/>
              <a:gd name="T10" fmla="*/ 239 w 281"/>
              <a:gd name="T11" fmla="*/ 46 h 326"/>
              <a:gd name="T12" fmla="*/ 274 w 281"/>
              <a:gd name="T13" fmla="*/ 128 h 326"/>
              <a:gd name="T14" fmla="*/ 212 w 281"/>
              <a:gd name="T15" fmla="*/ 245 h 326"/>
              <a:gd name="T16" fmla="*/ 132 w 281"/>
              <a:gd name="T17" fmla="*/ 260 h 326"/>
              <a:gd name="T18" fmla="*/ 98 w 281"/>
              <a:gd name="T19" fmla="*/ 253 h 326"/>
              <a:gd name="T20" fmla="*/ 65 w 281"/>
              <a:gd name="T21" fmla="*/ 289 h 326"/>
              <a:gd name="T22" fmla="*/ 55 w 281"/>
              <a:gd name="T23" fmla="*/ 326 h 326"/>
              <a:gd name="T24" fmla="*/ 96 w 281"/>
              <a:gd name="T25" fmla="*/ 30 h 326"/>
              <a:gd name="T26" fmla="*/ 96 w 281"/>
              <a:gd name="T27" fmla="*/ 30 h 326"/>
              <a:gd name="T28" fmla="*/ 52 w 281"/>
              <a:gd name="T29" fmla="*/ 63 h 326"/>
              <a:gd name="T30" fmla="*/ 29 w 281"/>
              <a:gd name="T31" fmla="*/ 124 h 326"/>
              <a:gd name="T32" fmla="*/ 34 w 281"/>
              <a:gd name="T33" fmla="*/ 188 h 326"/>
              <a:gd name="T34" fmla="*/ 62 w 281"/>
              <a:gd name="T35" fmla="*/ 222 h 326"/>
              <a:gd name="T36" fmla="*/ 67 w 281"/>
              <a:gd name="T37" fmla="*/ 230 h 326"/>
              <a:gd name="T38" fmla="*/ 91 w 281"/>
              <a:gd name="T39" fmla="*/ 243 h 326"/>
              <a:gd name="T40" fmla="*/ 194 w 281"/>
              <a:gd name="T41" fmla="*/ 237 h 326"/>
              <a:gd name="T42" fmla="*/ 239 w 281"/>
              <a:gd name="T43" fmla="*/ 209 h 326"/>
              <a:gd name="T44" fmla="*/ 247 w 281"/>
              <a:gd name="T45" fmla="*/ 85 h 326"/>
              <a:gd name="T46" fmla="*/ 191 w 281"/>
              <a:gd name="T47" fmla="*/ 40 h 326"/>
              <a:gd name="T48" fmla="*/ 125 w 281"/>
              <a:gd name="T49" fmla="*/ 27 h 326"/>
              <a:gd name="T50" fmla="*/ 96 w 281"/>
              <a:gd name="T51" fmla="*/ 30 h 326"/>
              <a:gd name="T52" fmla="*/ 55 w 281"/>
              <a:gd name="T53" fmla="*/ 247 h 326"/>
              <a:gd name="T54" fmla="*/ 55 w 281"/>
              <a:gd name="T55" fmla="*/ 247 h 326"/>
              <a:gd name="T56" fmla="*/ 59 w 281"/>
              <a:gd name="T57" fmla="*/ 247 h 326"/>
              <a:gd name="T58" fmla="*/ 59 w 281"/>
              <a:gd name="T59" fmla="*/ 240 h 326"/>
              <a:gd name="T60" fmla="*/ 55 w 281"/>
              <a:gd name="T61" fmla="*/ 240 h 326"/>
              <a:gd name="T62" fmla="*/ 55 w 281"/>
              <a:gd name="T63" fmla="*/ 247 h 326"/>
              <a:gd name="T64" fmla="*/ 67 w 281"/>
              <a:gd name="T65" fmla="*/ 253 h 326"/>
              <a:gd name="T66" fmla="*/ 67 w 281"/>
              <a:gd name="T67" fmla="*/ 253 h 326"/>
              <a:gd name="T68" fmla="*/ 70 w 281"/>
              <a:gd name="T69" fmla="*/ 253 h 326"/>
              <a:gd name="T70" fmla="*/ 70 w 281"/>
              <a:gd name="T71" fmla="*/ 250 h 326"/>
              <a:gd name="T72" fmla="*/ 67 w 281"/>
              <a:gd name="T73" fmla="*/ 250 h 326"/>
              <a:gd name="T74" fmla="*/ 67 w 281"/>
              <a:gd name="T75" fmla="*/ 253 h 326"/>
              <a:gd name="T76" fmla="*/ 64 w 281"/>
              <a:gd name="T77" fmla="*/ 276 h 326"/>
              <a:gd name="T78" fmla="*/ 64 w 281"/>
              <a:gd name="T79" fmla="*/ 276 h 326"/>
              <a:gd name="T80" fmla="*/ 64 w 281"/>
              <a:gd name="T81" fmla="*/ 279 h 326"/>
              <a:gd name="T82" fmla="*/ 65 w 281"/>
              <a:gd name="T83" fmla="*/ 274 h 326"/>
              <a:gd name="T84" fmla="*/ 64 w 281"/>
              <a:gd name="T85" fmla="*/ 27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1" h="326">
                <a:moveTo>
                  <a:pt x="55" y="326"/>
                </a:moveTo>
                <a:cubicBezTo>
                  <a:pt x="36" y="306"/>
                  <a:pt x="27" y="249"/>
                  <a:pt x="49" y="225"/>
                </a:cubicBezTo>
                <a:cubicBezTo>
                  <a:pt x="0" y="170"/>
                  <a:pt x="10" y="66"/>
                  <a:pt x="67" y="28"/>
                </a:cubicBezTo>
                <a:cubicBezTo>
                  <a:pt x="87" y="15"/>
                  <a:pt x="134" y="0"/>
                  <a:pt x="169" y="7"/>
                </a:cubicBezTo>
                <a:cubicBezTo>
                  <a:pt x="176" y="9"/>
                  <a:pt x="185" y="13"/>
                  <a:pt x="192" y="15"/>
                </a:cubicBezTo>
                <a:cubicBezTo>
                  <a:pt x="211" y="23"/>
                  <a:pt x="226" y="31"/>
                  <a:pt x="239" y="46"/>
                </a:cubicBezTo>
                <a:cubicBezTo>
                  <a:pt x="257" y="67"/>
                  <a:pt x="271" y="101"/>
                  <a:pt x="274" y="128"/>
                </a:cubicBezTo>
                <a:cubicBezTo>
                  <a:pt x="281" y="192"/>
                  <a:pt x="254" y="227"/>
                  <a:pt x="212" y="245"/>
                </a:cubicBezTo>
                <a:cubicBezTo>
                  <a:pt x="187" y="255"/>
                  <a:pt x="168" y="263"/>
                  <a:pt x="132" y="260"/>
                </a:cubicBezTo>
                <a:cubicBezTo>
                  <a:pt x="121" y="259"/>
                  <a:pt x="108" y="251"/>
                  <a:pt x="98" y="253"/>
                </a:cubicBezTo>
                <a:cubicBezTo>
                  <a:pt x="86" y="255"/>
                  <a:pt x="70" y="274"/>
                  <a:pt x="65" y="289"/>
                </a:cubicBezTo>
                <a:cubicBezTo>
                  <a:pt x="61" y="301"/>
                  <a:pt x="64" y="317"/>
                  <a:pt x="55" y="326"/>
                </a:cubicBezTo>
                <a:close/>
                <a:moveTo>
                  <a:pt x="96" y="30"/>
                </a:moveTo>
                <a:cubicBezTo>
                  <a:pt x="96" y="30"/>
                  <a:pt x="96" y="30"/>
                  <a:pt x="96" y="30"/>
                </a:cubicBezTo>
                <a:cubicBezTo>
                  <a:pt x="84" y="34"/>
                  <a:pt x="59" y="54"/>
                  <a:pt x="52" y="63"/>
                </a:cubicBezTo>
                <a:cubicBezTo>
                  <a:pt x="43" y="74"/>
                  <a:pt x="31" y="110"/>
                  <a:pt x="29" y="124"/>
                </a:cubicBezTo>
                <a:cubicBezTo>
                  <a:pt x="27" y="145"/>
                  <a:pt x="28" y="170"/>
                  <a:pt x="34" y="188"/>
                </a:cubicBezTo>
                <a:cubicBezTo>
                  <a:pt x="39" y="202"/>
                  <a:pt x="53" y="213"/>
                  <a:pt x="62" y="222"/>
                </a:cubicBezTo>
                <a:cubicBezTo>
                  <a:pt x="64" y="225"/>
                  <a:pt x="65" y="228"/>
                  <a:pt x="67" y="230"/>
                </a:cubicBezTo>
                <a:cubicBezTo>
                  <a:pt x="72" y="235"/>
                  <a:pt x="86" y="242"/>
                  <a:pt x="91" y="243"/>
                </a:cubicBezTo>
                <a:cubicBezTo>
                  <a:pt x="119" y="250"/>
                  <a:pt x="172" y="244"/>
                  <a:pt x="194" y="237"/>
                </a:cubicBezTo>
                <a:cubicBezTo>
                  <a:pt x="206" y="233"/>
                  <a:pt x="232" y="218"/>
                  <a:pt x="239" y="209"/>
                </a:cubicBezTo>
                <a:cubicBezTo>
                  <a:pt x="261" y="182"/>
                  <a:pt x="267" y="121"/>
                  <a:pt x="247" y="85"/>
                </a:cubicBezTo>
                <a:cubicBezTo>
                  <a:pt x="236" y="65"/>
                  <a:pt x="212" y="51"/>
                  <a:pt x="191" y="40"/>
                </a:cubicBezTo>
                <a:cubicBezTo>
                  <a:pt x="169" y="29"/>
                  <a:pt x="149" y="25"/>
                  <a:pt x="125" y="27"/>
                </a:cubicBezTo>
                <a:cubicBezTo>
                  <a:pt x="113" y="28"/>
                  <a:pt x="105" y="27"/>
                  <a:pt x="96" y="30"/>
                </a:cubicBezTo>
                <a:close/>
                <a:moveTo>
                  <a:pt x="55" y="247"/>
                </a:moveTo>
                <a:cubicBezTo>
                  <a:pt x="55" y="247"/>
                  <a:pt x="55" y="247"/>
                  <a:pt x="55" y="247"/>
                </a:cubicBezTo>
                <a:cubicBezTo>
                  <a:pt x="56" y="247"/>
                  <a:pt x="58" y="247"/>
                  <a:pt x="59" y="247"/>
                </a:cubicBezTo>
                <a:cubicBezTo>
                  <a:pt x="59" y="244"/>
                  <a:pt x="59" y="242"/>
                  <a:pt x="59" y="240"/>
                </a:cubicBezTo>
                <a:cubicBezTo>
                  <a:pt x="58" y="240"/>
                  <a:pt x="56" y="240"/>
                  <a:pt x="55" y="240"/>
                </a:cubicBezTo>
                <a:cubicBezTo>
                  <a:pt x="55" y="242"/>
                  <a:pt x="55" y="244"/>
                  <a:pt x="55" y="247"/>
                </a:cubicBezTo>
                <a:close/>
                <a:moveTo>
                  <a:pt x="67" y="253"/>
                </a:moveTo>
                <a:cubicBezTo>
                  <a:pt x="67" y="253"/>
                  <a:pt x="67" y="253"/>
                  <a:pt x="67" y="253"/>
                </a:cubicBezTo>
                <a:cubicBezTo>
                  <a:pt x="68" y="253"/>
                  <a:pt x="69" y="253"/>
                  <a:pt x="70" y="253"/>
                </a:cubicBezTo>
                <a:cubicBezTo>
                  <a:pt x="70" y="252"/>
                  <a:pt x="70" y="251"/>
                  <a:pt x="70" y="250"/>
                </a:cubicBezTo>
                <a:cubicBezTo>
                  <a:pt x="69" y="250"/>
                  <a:pt x="68" y="250"/>
                  <a:pt x="67" y="250"/>
                </a:cubicBezTo>
                <a:cubicBezTo>
                  <a:pt x="67" y="251"/>
                  <a:pt x="67" y="252"/>
                  <a:pt x="67" y="253"/>
                </a:cubicBezTo>
                <a:close/>
                <a:moveTo>
                  <a:pt x="64" y="276"/>
                </a:moveTo>
                <a:cubicBezTo>
                  <a:pt x="64" y="276"/>
                  <a:pt x="64" y="276"/>
                  <a:pt x="64" y="276"/>
                </a:cubicBezTo>
                <a:cubicBezTo>
                  <a:pt x="64" y="277"/>
                  <a:pt x="64" y="278"/>
                  <a:pt x="64" y="279"/>
                </a:cubicBezTo>
                <a:cubicBezTo>
                  <a:pt x="68" y="282"/>
                  <a:pt x="68" y="274"/>
                  <a:pt x="65" y="274"/>
                </a:cubicBezTo>
                <a:cubicBezTo>
                  <a:pt x="65" y="275"/>
                  <a:pt x="65" y="276"/>
                  <a:pt x="64" y="276"/>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nvGrpSpPr>
          <p:cNvPr id="4" name="组合 3"/>
          <p:cNvGrpSpPr/>
          <p:nvPr/>
        </p:nvGrpSpPr>
        <p:grpSpPr>
          <a:xfrm>
            <a:off x="5497512" y="2769193"/>
            <a:ext cx="5243628" cy="2044162"/>
            <a:chOff x="7325360" y="2262981"/>
            <a:chExt cx="5243628" cy="2044162"/>
          </a:xfrm>
        </p:grpSpPr>
        <p:sp>
          <p:nvSpPr>
            <p:cNvPr id="5" name="矩形 4"/>
            <p:cNvSpPr/>
            <p:nvPr/>
          </p:nvSpPr>
          <p:spPr>
            <a:xfrm>
              <a:off x="7325360" y="2737483"/>
              <a:ext cx="5243628" cy="156966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rgbClr val="3C3C3B"/>
                  </a:solidFill>
                  <a:cs typeface="+mn-ea"/>
                  <a:sym typeface="+mn-lt"/>
                </a:rPr>
                <a:t>用户可以在投影仪或者计算机上进行演示也可以将演示文稿打印出来制作成胶片用户可以在投影仪或者计算机上进行演示也可以将演示文稿打印出来制作成胶片用户可以在投影仪或者计算机上进行演示也可以将演示文稿打印出来制作成胶片</a:t>
              </a:r>
            </a:p>
          </p:txBody>
        </p:sp>
        <p:sp>
          <p:nvSpPr>
            <p:cNvPr id="6" name="矩形 5"/>
            <p:cNvSpPr/>
            <p:nvPr/>
          </p:nvSpPr>
          <p:spPr>
            <a:xfrm>
              <a:off x="7325360" y="2262981"/>
              <a:ext cx="2241974"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rgbClr val="3C3C3B"/>
                  </a:solidFill>
                  <a:cs typeface="+mn-ea"/>
                  <a:sym typeface="+mn-lt"/>
                </a:rPr>
                <a:t>标题文字添加</a:t>
              </a:r>
            </a:p>
          </p:txBody>
        </p:sp>
      </p:grpSp>
      <p:sp>
        <p:nvSpPr>
          <p:cNvPr id="7" name="文本框 6"/>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zh-CN" altLang="en-US" sz="2400" dirty="0">
                <a:solidFill>
                  <a:srgbClr val="3C3C3B"/>
                </a:solidFill>
                <a:cs typeface="+mn-ea"/>
                <a:sym typeface="+mn-lt"/>
              </a:rPr>
              <a:t>标题添加此处</a:t>
            </a:r>
          </a:p>
        </p:txBody>
      </p:sp>
    </p:spTree>
    <p:extLst>
      <p:ext uri="{BB962C8B-B14F-4D97-AF65-F5344CB8AC3E}">
        <p14:creationId xmlns:p14="http://schemas.microsoft.com/office/powerpoint/2010/main" val="6288246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9"/>
          <p:cNvSpPr>
            <a:spLocks noEditPoints="1"/>
          </p:cNvSpPr>
          <p:nvPr/>
        </p:nvSpPr>
        <p:spPr bwMode="auto">
          <a:xfrm>
            <a:off x="1483866" y="2003878"/>
            <a:ext cx="3918652" cy="3279324"/>
          </a:xfrm>
          <a:custGeom>
            <a:avLst/>
            <a:gdLst>
              <a:gd name="T0" fmla="*/ 244 w 323"/>
              <a:gd name="T1" fmla="*/ 0 h 244"/>
              <a:gd name="T2" fmla="*/ 302 w 323"/>
              <a:gd name="T3" fmla="*/ 22 h 244"/>
              <a:gd name="T4" fmla="*/ 307 w 323"/>
              <a:gd name="T5" fmla="*/ 54 h 244"/>
              <a:gd name="T6" fmla="*/ 316 w 323"/>
              <a:gd name="T7" fmla="*/ 111 h 244"/>
              <a:gd name="T8" fmla="*/ 308 w 323"/>
              <a:gd name="T9" fmla="*/ 217 h 244"/>
              <a:gd name="T10" fmla="*/ 284 w 323"/>
              <a:gd name="T11" fmla="*/ 238 h 244"/>
              <a:gd name="T12" fmla="*/ 222 w 323"/>
              <a:gd name="T13" fmla="*/ 235 h 244"/>
              <a:gd name="T14" fmla="*/ 191 w 323"/>
              <a:gd name="T15" fmla="*/ 236 h 244"/>
              <a:gd name="T16" fmla="*/ 50 w 323"/>
              <a:gd name="T17" fmla="*/ 241 h 244"/>
              <a:gd name="T18" fmla="*/ 6 w 323"/>
              <a:gd name="T19" fmla="*/ 224 h 244"/>
              <a:gd name="T20" fmla="*/ 3 w 323"/>
              <a:gd name="T21" fmla="*/ 173 h 244"/>
              <a:gd name="T22" fmla="*/ 4 w 323"/>
              <a:gd name="T23" fmla="*/ 67 h 244"/>
              <a:gd name="T24" fmla="*/ 11 w 323"/>
              <a:gd name="T25" fmla="*/ 23 h 244"/>
              <a:gd name="T26" fmla="*/ 65 w 323"/>
              <a:gd name="T27" fmla="*/ 8 h 244"/>
              <a:gd name="T28" fmla="*/ 185 w 323"/>
              <a:gd name="T29" fmla="*/ 6 h 244"/>
              <a:gd name="T30" fmla="*/ 216 w 323"/>
              <a:gd name="T31" fmla="*/ 2 h 244"/>
              <a:gd name="T32" fmla="*/ 244 w 323"/>
              <a:gd name="T33" fmla="*/ 0 h 244"/>
              <a:gd name="T34" fmla="*/ 161 w 323"/>
              <a:gd name="T35" fmla="*/ 9 h 244"/>
              <a:gd name="T36" fmla="*/ 161 w 323"/>
              <a:gd name="T37" fmla="*/ 9 h 244"/>
              <a:gd name="T38" fmla="*/ 53 w 323"/>
              <a:gd name="T39" fmla="*/ 16 h 244"/>
              <a:gd name="T40" fmla="*/ 16 w 323"/>
              <a:gd name="T41" fmla="*/ 27 h 244"/>
              <a:gd name="T42" fmla="*/ 9 w 323"/>
              <a:gd name="T43" fmla="*/ 73 h 244"/>
              <a:gd name="T44" fmla="*/ 9 w 323"/>
              <a:gd name="T45" fmla="*/ 175 h 244"/>
              <a:gd name="T46" fmla="*/ 13 w 323"/>
              <a:gd name="T47" fmla="*/ 222 h 244"/>
              <a:gd name="T48" fmla="*/ 83 w 323"/>
              <a:gd name="T49" fmla="*/ 238 h 244"/>
              <a:gd name="T50" fmla="*/ 232 w 323"/>
              <a:gd name="T51" fmla="*/ 229 h 244"/>
              <a:gd name="T52" fmla="*/ 280 w 323"/>
              <a:gd name="T53" fmla="*/ 233 h 244"/>
              <a:gd name="T54" fmla="*/ 312 w 323"/>
              <a:gd name="T55" fmla="*/ 134 h 244"/>
              <a:gd name="T56" fmla="*/ 310 w 323"/>
              <a:gd name="T57" fmla="*/ 93 h 244"/>
              <a:gd name="T58" fmla="*/ 301 w 323"/>
              <a:gd name="T59" fmla="*/ 55 h 244"/>
              <a:gd name="T60" fmla="*/ 296 w 323"/>
              <a:gd name="T61" fmla="*/ 23 h 244"/>
              <a:gd name="T62" fmla="*/ 222 w 323"/>
              <a:gd name="T63" fmla="*/ 7 h 244"/>
              <a:gd name="T64" fmla="*/ 161 w 323"/>
              <a:gd name="T65" fmla="*/ 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3" h="244">
                <a:moveTo>
                  <a:pt x="244" y="0"/>
                </a:moveTo>
                <a:cubicBezTo>
                  <a:pt x="261" y="1"/>
                  <a:pt x="293" y="7"/>
                  <a:pt x="302" y="22"/>
                </a:cubicBezTo>
                <a:cubicBezTo>
                  <a:pt x="305" y="28"/>
                  <a:pt x="306" y="46"/>
                  <a:pt x="307" y="54"/>
                </a:cubicBezTo>
                <a:cubicBezTo>
                  <a:pt x="309" y="69"/>
                  <a:pt x="315" y="88"/>
                  <a:pt x="316" y="111"/>
                </a:cubicBezTo>
                <a:cubicBezTo>
                  <a:pt x="319" y="149"/>
                  <a:pt x="323" y="191"/>
                  <a:pt x="308" y="217"/>
                </a:cubicBezTo>
                <a:cubicBezTo>
                  <a:pt x="304" y="224"/>
                  <a:pt x="294" y="235"/>
                  <a:pt x="284" y="238"/>
                </a:cubicBezTo>
                <a:cubicBezTo>
                  <a:pt x="266" y="244"/>
                  <a:pt x="240" y="235"/>
                  <a:pt x="222" y="235"/>
                </a:cubicBezTo>
                <a:cubicBezTo>
                  <a:pt x="212" y="234"/>
                  <a:pt x="202" y="235"/>
                  <a:pt x="191" y="236"/>
                </a:cubicBezTo>
                <a:cubicBezTo>
                  <a:pt x="146" y="237"/>
                  <a:pt x="101" y="244"/>
                  <a:pt x="50" y="241"/>
                </a:cubicBezTo>
                <a:cubicBezTo>
                  <a:pt x="30" y="239"/>
                  <a:pt x="12" y="237"/>
                  <a:pt x="6" y="224"/>
                </a:cubicBezTo>
                <a:cubicBezTo>
                  <a:pt x="0" y="214"/>
                  <a:pt x="3" y="187"/>
                  <a:pt x="3" y="173"/>
                </a:cubicBezTo>
                <a:cubicBezTo>
                  <a:pt x="3" y="133"/>
                  <a:pt x="4" y="104"/>
                  <a:pt x="4" y="67"/>
                </a:cubicBezTo>
                <a:cubicBezTo>
                  <a:pt x="4" y="50"/>
                  <a:pt x="3" y="32"/>
                  <a:pt x="11" y="23"/>
                </a:cubicBezTo>
                <a:cubicBezTo>
                  <a:pt x="19" y="15"/>
                  <a:pt x="46" y="10"/>
                  <a:pt x="65" y="8"/>
                </a:cubicBezTo>
                <a:cubicBezTo>
                  <a:pt x="109" y="3"/>
                  <a:pt x="149" y="7"/>
                  <a:pt x="185" y="6"/>
                </a:cubicBezTo>
                <a:cubicBezTo>
                  <a:pt x="196" y="5"/>
                  <a:pt x="206" y="3"/>
                  <a:pt x="216" y="2"/>
                </a:cubicBezTo>
                <a:cubicBezTo>
                  <a:pt x="225" y="1"/>
                  <a:pt x="233" y="0"/>
                  <a:pt x="244" y="0"/>
                </a:cubicBezTo>
                <a:close/>
                <a:moveTo>
                  <a:pt x="161" y="9"/>
                </a:moveTo>
                <a:cubicBezTo>
                  <a:pt x="161" y="9"/>
                  <a:pt x="161" y="9"/>
                  <a:pt x="161" y="9"/>
                </a:cubicBezTo>
                <a:cubicBezTo>
                  <a:pt x="124" y="9"/>
                  <a:pt x="87" y="10"/>
                  <a:pt x="53" y="16"/>
                </a:cubicBezTo>
                <a:cubicBezTo>
                  <a:pt x="41" y="18"/>
                  <a:pt x="22" y="21"/>
                  <a:pt x="16" y="27"/>
                </a:cubicBezTo>
                <a:cubicBezTo>
                  <a:pt x="8" y="36"/>
                  <a:pt x="9" y="52"/>
                  <a:pt x="9" y="73"/>
                </a:cubicBezTo>
                <a:cubicBezTo>
                  <a:pt x="9" y="114"/>
                  <a:pt x="9" y="141"/>
                  <a:pt x="9" y="175"/>
                </a:cubicBezTo>
                <a:cubicBezTo>
                  <a:pt x="10" y="194"/>
                  <a:pt x="7" y="214"/>
                  <a:pt x="13" y="222"/>
                </a:cubicBezTo>
                <a:cubicBezTo>
                  <a:pt x="24" y="235"/>
                  <a:pt x="55" y="238"/>
                  <a:pt x="83" y="238"/>
                </a:cubicBezTo>
                <a:cubicBezTo>
                  <a:pt x="132" y="238"/>
                  <a:pt x="190" y="227"/>
                  <a:pt x="232" y="229"/>
                </a:cubicBezTo>
                <a:cubicBezTo>
                  <a:pt x="251" y="230"/>
                  <a:pt x="269" y="236"/>
                  <a:pt x="280" y="233"/>
                </a:cubicBezTo>
                <a:cubicBezTo>
                  <a:pt x="314" y="225"/>
                  <a:pt x="314" y="176"/>
                  <a:pt x="312" y="134"/>
                </a:cubicBezTo>
                <a:cubicBezTo>
                  <a:pt x="312" y="120"/>
                  <a:pt x="312" y="106"/>
                  <a:pt x="310" y="93"/>
                </a:cubicBezTo>
                <a:cubicBezTo>
                  <a:pt x="308" y="80"/>
                  <a:pt x="303" y="67"/>
                  <a:pt x="301" y="55"/>
                </a:cubicBezTo>
                <a:cubicBezTo>
                  <a:pt x="299" y="42"/>
                  <a:pt x="301" y="31"/>
                  <a:pt x="296" y="23"/>
                </a:cubicBezTo>
                <a:cubicBezTo>
                  <a:pt x="285" y="6"/>
                  <a:pt x="250" y="5"/>
                  <a:pt x="222" y="7"/>
                </a:cubicBezTo>
                <a:cubicBezTo>
                  <a:pt x="202" y="8"/>
                  <a:pt x="182" y="10"/>
                  <a:pt x="161" y="9"/>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 name="Freeform 29"/>
          <p:cNvSpPr>
            <a:spLocks noEditPoints="1"/>
          </p:cNvSpPr>
          <p:nvPr/>
        </p:nvSpPr>
        <p:spPr bwMode="auto">
          <a:xfrm>
            <a:off x="6636438" y="2003878"/>
            <a:ext cx="3918652" cy="3279324"/>
          </a:xfrm>
          <a:custGeom>
            <a:avLst/>
            <a:gdLst>
              <a:gd name="T0" fmla="*/ 244 w 323"/>
              <a:gd name="T1" fmla="*/ 0 h 244"/>
              <a:gd name="T2" fmla="*/ 302 w 323"/>
              <a:gd name="T3" fmla="*/ 22 h 244"/>
              <a:gd name="T4" fmla="*/ 307 w 323"/>
              <a:gd name="T5" fmla="*/ 54 h 244"/>
              <a:gd name="T6" fmla="*/ 316 w 323"/>
              <a:gd name="T7" fmla="*/ 111 h 244"/>
              <a:gd name="T8" fmla="*/ 308 w 323"/>
              <a:gd name="T9" fmla="*/ 217 h 244"/>
              <a:gd name="T10" fmla="*/ 284 w 323"/>
              <a:gd name="T11" fmla="*/ 238 h 244"/>
              <a:gd name="T12" fmla="*/ 222 w 323"/>
              <a:gd name="T13" fmla="*/ 235 h 244"/>
              <a:gd name="T14" fmla="*/ 191 w 323"/>
              <a:gd name="T15" fmla="*/ 236 h 244"/>
              <a:gd name="T16" fmla="*/ 50 w 323"/>
              <a:gd name="T17" fmla="*/ 241 h 244"/>
              <a:gd name="T18" fmla="*/ 6 w 323"/>
              <a:gd name="T19" fmla="*/ 224 h 244"/>
              <a:gd name="T20" fmla="*/ 3 w 323"/>
              <a:gd name="T21" fmla="*/ 173 h 244"/>
              <a:gd name="T22" fmla="*/ 4 w 323"/>
              <a:gd name="T23" fmla="*/ 67 h 244"/>
              <a:gd name="T24" fmla="*/ 11 w 323"/>
              <a:gd name="T25" fmla="*/ 23 h 244"/>
              <a:gd name="T26" fmla="*/ 65 w 323"/>
              <a:gd name="T27" fmla="*/ 8 h 244"/>
              <a:gd name="T28" fmla="*/ 185 w 323"/>
              <a:gd name="T29" fmla="*/ 6 h 244"/>
              <a:gd name="T30" fmla="*/ 216 w 323"/>
              <a:gd name="T31" fmla="*/ 2 h 244"/>
              <a:gd name="T32" fmla="*/ 244 w 323"/>
              <a:gd name="T33" fmla="*/ 0 h 244"/>
              <a:gd name="T34" fmla="*/ 161 w 323"/>
              <a:gd name="T35" fmla="*/ 9 h 244"/>
              <a:gd name="T36" fmla="*/ 161 w 323"/>
              <a:gd name="T37" fmla="*/ 9 h 244"/>
              <a:gd name="T38" fmla="*/ 53 w 323"/>
              <a:gd name="T39" fmla="*/ 16 h 244"/>
              <a:gd name="T40" fmla="*/ 16 w 323"/>
              <a:gd name="T41" fmla="*/ 27 h 244"/>
              <a:gd name="T42" fmla="*/ 9 w 323"/>
              <a:gd name="T43" fmla="*/ 73 h 244"/>
              <a:gd name="T44" fmla="*/ 9 w 323"/>
              <a:gd name="T45" fmla="*/ 175 h 244"/>
              <a:gd name="T46" fmla="*/ 13 w 323"/>
              <a:gd name="T47" fmla="*/ 222 h 244"/>
              <a:gd name="T48" fmla="*/ 83 w 323"/>
              <a:gd name="T49" fmla="*/ 238 h 244"/>
              <a:gd name="T50" fmla="*/ 232 w 323"/>
              <a:gd name="T51" fmla="*/ 229 h 244"/>
              <a:gd name="T52" fmla="*/ 280 w 323"/>
              <a:gd name="T53" fmla="*/ 233 h 244"/>
              <a:gd name="T54" fmla="*/ 312 w 323"/>
              <a:gd name="T55" fmla="*/ 134 h 244"/>
              <a:gd name="T56" fmla="*/ 310 w 323"/>
              <a:gd name="T57" fmla="*/ 93 h 244"/>
              <a:gd name="T58" fmla="*/ 301 w 323"/>
              <a:gd name="T59" fmla="*/ 55 h 244"/>
              <a:gd name="T60" fmla="*/ 296 w 323"/>
              <a:gd name="T61" fmla="*/ 23 h 244"/>
              <a:gd name="T62" fmla="*/ 222 w 323"/>
              <a:gd name="T63" fmla="*/ 7 h 244"/>
              <a:gd name="T64" fmla="*/ 161 w 323"/>
              <a:gd name="T65" fmla="*/ 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3" h="244">
                <a:moveTo>
                  <a:pt x="244" y="0"/>
                </a:moveTo>
                <a:cubicBezTo>
                  <a:pt x="261" y="1"/>
                  <a:pt x="293" y="7"/>
                  <a:pt x="302" y="22"/>
                </a:cubicBezTo>
                <a:cubicBezTo>
                  <a:pt x="305" y="28"/>
                  <a:pt x="306" y="46"/>
                  <a:pt x="307" y="54"/>
                </a:cubicBezTo>
                <a:cubicBezTo>
                  <a:pt x="309" y="69"/>
                  <a:pt x="315" y="88"/>
                  <a:pt x="316" y="111"/>
                </a:cubicBezTo>
                <a:cubicBezTo>
                  <a:pt x="319" y="149"/>
                  <a:pt x="323" y="191"/>
                  <a:pt x="308" y="217"/>
                </a:cubicBezTo>
                <a:cubicBezTo>
                  <a:pt x="304" y="224"/>
                  <a:pt x="294" y="235"/>
                  <a:pt x="284" y="238"/>
                </a:cubicBezTo>
                <a:cubicBezTo>
                  <a:pt x="266" y="244"/>
                  <a:pt x="240" y="235"/>
                  <a:pt x="222" y="235"/>
                </a:cubicBezTo>
                <a:cubicBezTo>
                  <a:pt x="212" y="234"/>
                  <a:pt x="202" y="235"/>
                  <a:pt x="191" y="236"/>
                </a:cubicBezTo>
                <a:cubicBezTo>
                  <a:pt x="146" y="237"/>
                  <a:pt x="101" y="244"/>
                  <a:pt x="50" y="241"/>
                </a:cubicBezTo>
                <a:cubicBezTo>
                  <a:pt x="30" y="239"/>
                  <a:pt x="12" y="237"/>
                  <a:pt x="6" y="224"/>
                </a:cubicBezTo>
                <a:cubicBezTo>
                  <a:pt x="0" y="214"/>
                  <a:pt x="3" y="187"/>
                  <a:pt x="3" y="173"/>
                </a:cubicBezTo>
                <a:cubicBezTo>
                  <a:pt x="3" y="133"/>
                  <a:pt x="4" y="104"/>
                  <a:pt x="4" y="67"/>
                </a:cubicBezTo>
                <a:cubicBezTo>
                  <a:pt x="4" y="50"/>
                  <a:pt x="3" y="32"/>
                  <a:pt x="11" y="23"/>
                </a:cubicBezTo>
                <a:cubicBezTo>
                  <a:pt x="19" y="15"/>
                  <a:pt x="46" y="10"/>
                  <a:pt x="65" y="8"/>
                </a:cubicBezTo>
                <a:cubicBezTo>
                  <a:pt x="109" y="3"/>
                  <a:pt x="149" y="7"/>
                  <a:pt x="185" y="6"/>
                </a:cubicBezTo>
                <a:cubicBezTo>
                  <a:pt x="196" y="5"/>
                  <a:pt x="206" y="3"/>
                  <a:pt x="216" y="2"/>
                </a:cubicBezTo>
                <a:cubicBezTo>
                  <a:pt x="225" y="1"/>
                  <a:pt x="233" y="0"/>
                  <a:pt x="244" y="0"/>
                </a:cubicBezTo>
                <a:close/>
                <a:moveTo>
                  <a:pt x="161" y="9"/>
                </a:moveTo>
                <a:cubicBezTo>
                  <a:pt x="161" y="9"/>
                  <a:pt x="161" y="9"/>
                  <a:pt x="161" y="9"/>
                </a:cubicBezTo>
                <a:cubicBezTo>
                  <a:pt x="124" y="9"/>
                  <a:pt x="87" y="10"/>
                  <a:pt x="53" y="16"/>
                </a:cubicBezTo>
                <a:cubicBezTo>
                  <a:pt x="41" y="18"/>
                  <a:pt x="22" y="21"/>
                  <a:pt x="16" y="27"/>
                </a:cubicBezTo>
                <a:cubicBezTo>
                  <a:pt x="8" y="36"/>
                  <a:pt x="9" y="52"/>
                  <a:pt x="9" y="73"/>
                </a:cubicBezTo>
                <a:cubicBezTo>
                  <a:pt x="9" y="114"/>
                  <a:pt x="9" y="141"/>
                  <a:pt x="9" y="175"/>
                </a:cubicBezTo>
                <a:cubicBezTo>
                  <a:pt x="10" y="194"/>
                  <a:pt x="7" y="214"/>
                  <a:pt x="13" y="222"/>
                </a:cubicBezTo>
                <a:cubicBezTo>
                  <a:pt x="24" y="235"/>
                  <a:pt x="55" y="238"/>
                  <a:pt x="83" y="238"/>
                </a:cubicBezTo>
                <a:cubicBezTo>
                  <a:pt x="132" y="238"/>
                  <a:pt x="190" y="227"/>
                  <a:pt x="232" y="229"/>
                </a:cubicBezTo>
                <a:cubicBezTo>
                  <a:pt x="251" y="230"/>
                  <a:pt x="269" y="236"/>
                  <a:pt x="280" y="233"/>
                </a:cubicBezTo>
                <a:cubicBezTo>
                  <a:pt x="314" y="225"/>
                  <a:pt x="314" y="176"/>
                  <a:pt x="312" y="134"/>
                </a:cubicBezTo>
                <a:cubicBezTo>
                  <a:pt x="312" y="120"/>
                  <a:pt x="312" y="106"/>
                  <a:pt x="310" y="93"/>
                </a:cubicBezTo>
                <a:cubicBezTo>
                  <a:pt x="308" y="80"/>
                  <a:pt x="303" y="67"/>
                  <a:pt x="301" y="55"/>
                </a:cubicBezTo>
                <a:cubicBezTo>
                  <a:pt x="299" y="42"/>
                  <a:pt x="301" y="31"/>
                  <a:pt x="296" y="23"/>
                </a:cubicBezTo>
                <a:cubicBezTo>
                  <a:pt x="285" y="6"/>
                  <a:pt x="250" y="5"/>
                  <a:pt x="222" y="7"/>
                </a:cubicBezTo>
                <a:cubicBezTo>
                  <a:pt x="202" y="8"/>
                  <a:pt x="182" y="10"/>
                  <a:pt x="161" y="9"/>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 name="矩形 4"/>
          <p:cNvSpPr/>
          <p:nvPr/>
        </p:nvSpPr>
        <p:spPr>
          <a:xfrm>
            <a:off x="2060482" y="5389995"/>
            <a:ext cx="2765420" cy="683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srgbClr val="3C3C3B"/>
                </a:solidFill>
                <a:cs typeface="+mn-ea"/>
                <a:sym typeface="+mn-lt"/>
              </a:rPr>
              <a:t>用户可以在投影仪或者计算机上进行演示也</a:t>
            </a:r>
          </a:p>
        </p:txBody>
      </p:sp>
      <p:sp>
        <p:nvSpPr>
          <p:cNvPr id="7" name="矩形 6"/>
          <p:cNvSpPr/>
          <p:nvPr/>
        </p:nvSpPr>
        <p:spPr>
          <a:xfrm>
            <a:off x="7213054" y="5389995"/>
            <a:ext cx="2765420" cy="683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srgbClr val="3C3C3B"/>
                </a:solidFill>
                <a:cs typeface="+mn-ea"/>
                <a:sym typeface="+mn-lt"/>
              </a:rPr>
              <a:t>用户可以在投影仪或者计算机上进行演示也</a:t>
            </a:r>
          </a:p>
        </p:txBody>
      </p:sp>
      <p:sp>
        <p:nvSpPr>
          <p:cNvPr id="12" name="文本框 11"/>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zh-CN" altLang="en-US" sz="2400" dirty="0">
                <a:solidFill>
                  <a:srgbClr val="3C3C3B"/>
                </a:solidFill>
                <a:cs typeface="+mn-ea"/>
                <a:sym typeface="+mn-lt"/>
              </a:rPr>
              <a:t>标题添加此处</a:t>
            </a:r>
          </a:p>
        </p:txBody>
      </p:sp>
      <p:sp>
        <p:nvSpPr>
          <p:cNvPr id="13" name="Freeform 20"/>
          <p:cNvSpPr>
            <a:spLocks noEditPoints="1"/>
          </p:cNvSpPr>
          <p:nvPr/>
        </p:nvSpPr>
        <p:spPr bwMode="auto">
          <a:xfrm rot="4796227">
            <a:off x="5723075" y="3071317"/>
            <a:ext cx="452098" cy="897918"/>
          </a:xfrm>
          <a:custGeom>
            <a:avLst/>
            <a:gdLst>
              <a:gd name="T0" fmla="*/ 132 w 132"/>
              <a:gd name="T1" fmla="*/ 120 h 265"/>
              <a:gd name="T2" fmla="*/ 56 w 132"/>
              <a:gd name="T3" fmla="*/ 260 h 265"/>
              <a:gd name="T4" fmla="*/ 11 w 132"/>
              <a:gd name="T5" fmla="*/ 200 h 265"/>
              <a:gd name="T6" fmla="*/ 0 w 132"/>
              <a:gd name="T7" fmla="*/ 80 h 265"/>
              <a:gd name="T8" fmla="*/ 71 w 132"/>
              <a:gd name="T9" fmla="*/ 0 h 265"/>
              <a:gd name="T10" fmla="*/ 9 w 132"/>
              <a:gd name="T11" fmla="*/ 80 h 265"/>
              <a:gd name="T12" fmla="*/ 33 w 132"/>
              <a:gd name="T13" fmla="*/ 94 h 265"/>
              <a:gd name="T14" fmla="*/ 36 w 132"/>
              <a:gd name="T15" fmla="*/ 234 h 265"/>
              <a:gd name="T16" fmla="*/ 67 w 132"/>
              <a:gd name="T17" fmla="*/ 97 h 265"/>
              <a:gd name="T18" fmla="*/ 71 w 132"/>
              <a:gd name="T19" fmla="*/ 10 h 265"/>
              <a:gd name="T20" fmla="*/ 80 w 132"/>
              <a:gd name="T21" fmla="*/ 15 h 265"/>
              <a:gd name="T22" fmla="*/ 84 w 132"/>
              <a:gd name="T23" fmla="*/ 15 h 265"/>
              <a:gd name="T24" fmla="*/ 80 w 132"/>
              <a:gd name="T25" fmla="*/ 10 h 265"/>
              <a:gd name="T26" fmla="*/ 88 w 132"/>
              <a:gd name="T27" fmla="*/ 30 h 265"/>
              <a:gd name="T28" fmla="*/ 97 w 132"/>
              <a:gd name="T29" fmla="*/ 18 h 265"/>
              <a:gd name="T30" fmla="*/ 93 w 132"/>
              <a:gd name="T31" fmla="*/ 38 h 265"/>
              <a:gd name="T32" fmla="*/ 103 w 132"/>
              <a:gd name="T33" fmla="*/ 25 h 265"/>
              <a:gd name="T34" fmla="*/ 99 w 132"/>
              <a:gd name="T35" fmla="*/ 44 h 265"/>
              <a:gd name="T36" fmla="*/ 106 w 132"/>
              <a:gd name="T37" fmla="*/ 42 h 265"/>
              <a:gd name="T38" fmla="*/ 99 w 132"/>
              <a:gd name="T39" fmla="*/ 44 h 265"/>
              <a:gd name="T40" fmla="*/ 103 w 132"/>
              <a:gd name="T41" fmla="*/ 51 h 265"/>
              <a:gd name="T42" fmla="*/ 103 w 132"/>
              <a:gd name="T43" fmla="*/ 51 h 265"/>
              <a:gd name="T44" fmla="*/ 111 w 132"/>
              <a:gd name="T45" fmla="*/ 85 h 265"/>
              <a:gd name="T46" fmla="*/ 111 w 132"/>
              <a:gd name="T47" fmla="*/ 85 h 265"/>
              <a:gd name="T48" fmla="*/ 114 w 132"/>
              <a:gd name="T49" fmla="*/ 95 h 265"/>
              <a:gd name="T50" fmla="*/ 114 w 132"/>
              <a:gd name="T51" fmla="*/ 95 h 265"/>
              <a:gd name="T52" fmla="*/ 97 w 132"/>
              <a:gd name="T53" fmla="*/ 109 h 265"/>
              <a:gd name="T54" fmla="*/ 96 w 132"/>
              <a:gd name="T55" fmla="*/ 103 h 265"/>
              <a:gd name="T56" fmla="*/ 65 w 132"/>
              <a:gd name="T57" fmla="*/ 127 h 265"/>
              <a:gd name="T58" fmla="*/ 74 w 132"/>
              <a:gd name="T59" fmla="*/ 118 h 265"/>
              <a:gd name="T60" fmla="*/ 65 w 132"/>
              <a:gd name="T61" fmla="*/ 127 h 265"/>
              <a:gd name="T62" fmla="*/ 62 w 132"/>
              <a:gd name="T63" fmla="*/ 149 h 265"/>
              <a:gd name="T64" fmla="*/ 62 w 132"/>
              <a:gd name="T65" fmla="*/ 149 h 265"/>
              <a:gd name="T66" fmla="*/ 61 w 132"/>
              <a:gd name="T67" fmla="*/ 191 h 265"/>
              <a:gd name="T68" fmla="*/ 61 w 132"/>
              <a:gd name="T69" fmla="*/ 191 h 265"/>
              <a:gd name="T70" fmla="*/ 50 w 132"/>
              <a:gd name="T71" fmla="*/ 205 h 265"/>
              <a:gd name="T72" fmla="*/ 50 w 132"/>
              <a:gd name="T73" fmla="*/ 205 h 265"/>
              <a:gd name="T74" fmla="*/ 44 w 132"/>
              <a:gd name="T75" fmla="*/ 238 h 265"/>
              <a:gd name="T76" fmla="*/ 44 w 132"/>
              <a:gd name="T77" fmla="*/ 238 h 265"/>
              <a:gd name="T78" fmla="*/ 23 w 132"/>
              <a:gd name="T79" fmla="*/ 247 h 265"/>
              <a:gd name="T80" fmla="*/ 23 w 132"/>
              <a:gd name="T81" fmla="*/ 247 h 265"/>
              <a:gd name="T82" fmla="*/ 27 w 132"/>
              <a:gd name="T83" fmla="*/ 246 h 265"/>
              <a:gd name="T84" fmla="*/ 27 w 132"/>
              <a:gd name="T85" fmla="*/ 246 h 265"/>
              <a:gd name="T86" fmla="*/ 36 w 132"/>
              <a:gd name="T87" fmla="*/ 249 h 265"/>
              <a:gd name="T88" fmla="*/ 36 w 132"/>
              <a:gd name="T89" fmla="*/ 24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2" h="265">
                <a:moveTo>
                  <a:pt x="106" y="13"/>
                </a:moveTo>
                <a:cubicBezTo>
                  <a:pt x="115" y="48"/>
                  <a:pt x="120" y="88"/>
                  <a:pt x="132" y="120"/>
                </a:cubicBezTo>
                <a:cubicBezTo>
                  <a:pt x="117" y="126"/>
                  <a:pt x="102" y="119"/>
                  <a:pt x="84" y="118"/>
                </a:cubicBezTo>
                <a:cubicBezTo>
                  <a:pt x="74" y="164"/>
                  <a:pt x="66" y="219"/>
                  <a:pt x="56" y="260"/>
                </a:cubicBezTo>
                <a:cubicBezTo>
                  <a:pt x="48" y="265"/>
                  <a:pt x="23" y="258"/>
                  <a:pt x="12" y="261"/>
                </a:cubicBezTo>
                <a:cubicBezTo>
                  <a:pt x="3" y="243"/>
                  <a:pt x="6" y="223"/>
                  <a:pt x="11" y="200"/>
                </a:cubicBezTo>
                <a:cubicBezTo>
                  <a:pt x="16" y="169"/>
                  <a:pt x="22" y="131"/>
                  <a:pt x="27" y="98"/>
                </a:cubicBezTo>
                <a:cubicBezTo>
                  <a:pt x="20" y="91"/>
                  <a:pt x="5" y="91"/>
                  <a:pt x="0" y="80"/>
                </a:cubicBezTo>
                <a:cubicBezTo>
                  <a:pt x="15" y="59"/>
                  <a:pt x="31" y="39"/>
                  <a:pt x="50" y="21"/>
                </a:cubicBezTo>
                <a:cubicBezTo>
                  <a:pt x="57" y="14"/>
                  <a:pt x="68" y="10"/>
                  <a:pt x="71" y="0"/>
                </a:cubicBezTo>
                <a:cubicBezTo>
                  <a:pt x="87" y="0"/>
                  <a:pt x="93" y="11"/>
                  <a:pt x="106" y="13"/>
                </a:cubicBezTo>
                <a:close/>
                <a:moveTo>
                  <a:pt x="9" y="80"/>
                </a:moveTo>
                <a:cubicBezTo>
                  <a:pt x="9" y="80"/>
                  <a:pt x="9" y="80"/>
                  <a:pt x="9" y="80"/>
                </a:cubicBezTo>
                <a:cubicBezTo>
                  <a:pt x="16" y="86"/>
                  <a:pt x="29" y="85"/>
                  <a:pt x="33" y="94"/>
                </a:cubicBezTo>
                <a:cubicBezTo>
                  <a:pt x="29" y="141"/>
                  <a:pt x="20" y="185"/>
                  <a:pt x="14" y="231"/>
                </a:cubicBezTo>
                <a:cubicBezTo>
                  <a:pt x="22" y="231"/>
                  <a:pt x="28" y="233"/>
                  <a:pt x="36" y="234"/>
                </a:cubicBezTo>
                <a:cubicBezTo>
                  <a:pt x="45" y="206"/>
                  <a:pt x="48" y="178"/>
                  <a:pt x="53" y="150"/>
                </a:cubicBezTo>
                <a:cubicBezTo>
                  <a:pt x="56" y="131"/>
                  <a:pt x="60" y="112"/>
                  <a:pt x="67" y="97"/>
                </a:cubicBezTo>
                <a:cubicBezTo>
                  <a:pt x="75" y="95"/>
                  <a:pt x="93" y="102"/>
                  <a:pt x="105" y="97"/>
                </a:cubicBezTo>
                <a:cubicBezTo>
                  <a:pt x="95" y="66"/>
                  <a:pt x="83" y="39"/>
                  <a:pt x="71" y="10"/>
                </a:cubicBezTo>
                <a:cubicBezTo>
                  <a:pt x="50" y="33"/>
                  <a:pt x="26" y="53"/>
                  <a:pt x="9" y="80"/>
                </a:cubicBezTo>
                <a:close/>
                <a:moveTo>
                  <a:pt x="80" y="15"/>
                </a:moveTo>
                <a:cubicBezTo>
                  <a:pt x="80" y="15"/>
                  <a:pt x="80" y="15"/>
                  <a:pt x="80" y="15"/>
                </a:cubicBezTo>
                <a:cubicBezTo>
                  <a:pt x="81" y="15"/>
                  <a:pt x="82" y="15"/>
                  <a:pt x="84" y="15"/>
                </a:cubicBezTo>
                <a:cubicBezTo>
                  <a:pt x="84" y="13"/>
                  <a:pt x="85" y="13"/>
                  <a:pt x="85" y="10"/>
                </a:cubicBezTo>
                <a:cubicBezTo>
                  <a:pt x="84" y="10"/>
                  <a:pt x="82" y="10"/>
                  <a:pt x="80" y="10"/>
                </a:cubicBezTo>
                <a:cubicBezTo>
                  <a:pt x="80" y="12"/>
                  <a:pt x="80" y="13"/>
                  <a:pt x="80" y="15"/>
                </a:cubicBezTo>
                <a:close/>
                <a:moveTo>
                  <a:pt x="88" y="30"/>
                </a:moveTo>
                <a:cubicBezTo>
                  <a:pt x="88" y="30"/>
                  <a:pt x="88" y="30"/>
                  <a:pt x="88" y="30"/>
                </a:cubicBezTo>
                <a:cubicBezTo>
                  <a:pt x="93" y="28"/>
                  <a:pt x="98" y="25"/>
                  <a:pt x="97" y="18"/>
                </a:cubicBezTo>
                <a:cubicBezTo>
                  <a:pt x="90" y="18"/>
                  <a:pt x="91" y="26"/>
                  <a:pt x="88" y="30"/>
                </a:cubicBezTo>
                <a:close/>
                <a:moveTo>
                  <a:pt x="93" y="38"/>
                </a:moveTo>
                <a:cubicBezTo>
                  <a:pt x="93" y="38"/>
                  <a:pt x="93" y="38"/>
                  <a:pt x="93" y="38"/>
                </a:cubicBezTo>
                <a:cubicBezTo>
                  <a:pt x="99" y="36"/>
                  <a:pt x="101" y="31"/>
                  <a:pt x="103" y="25"/>
                </a:cubicBezTo>
                <a:cubicBezTo>
                  <a:pt x="96" y="25"/>
                  <a:pt x="95" y="32"/>
                  <a:pt x="93" y="38"/>
                </a:cubicBezTo>
                <a:close/>
                <a:moveTo>
                  <a:pt x="99" y="44"/>
                </a:moveTo>
                <a:cubicBezTo>
                  <a:pt x="99" y="44"/>
                  <a:pt x="99" y="44"/>
                  <a:pt x="99" y="44"/>
                </a:cubicBezTo>
                <a:cubicBezTo>
                  <a:pt x="102" y="44"/>
                  <a:pt x="102" y="41"/>
                  <a:pt x="106" y="42"/>
                </a:cubicBezTo>
                <a:cubicBezTo>
                  <a:pt x="107" y="38"/>
                  <a:pt x="107" y="34"/>
                  <a:pt x="102" y="35"/>
                </a:cubicBezTo>
                <a:cubicBezTo>
                  <a:pt x="102" y="39"/>
                  <a:pt x="98" y="39"/>
                  <a:pt x="99" y="44"/>
                </a:cubicBezTo>
                <a:close/>
                <a:moveTo>
                  <a:pt x="103" y="51"/>
                </a:moveTo>
                <a:cubicBezTo>
                  <a:pt x="103" y="51"/>
                  <a:pt x="103" y="51"/>
                  <a:pt x="103" y="51"/>
                </a:cubicBezTo>
                <a:cubicBezTo>
                  <a:pt x="107" y="52"/>
                  <a:pt x="107" y="48"/>
                  <a:pt x="108" y="45"/>
                </a:cubicBezTo>
                <a:cubicBezTo>
                  <a:pt x="104" y="45"/>
                  <a:pt x="103" y="47"/>
                  <a:pt x="103" y="51"/>
                </a:cubicBezTo>
                <a:close/>
                <a:moveTo>
                  <a:pt x="111" y="85"/>
                </a:moveTo>
                <a:cubicBezTo>
                  <a:pt x="111" y="85"/>
                  <a:pt x="111" y="85"/>
                  <a:pt x="111" y="85"/>
                </a:cubicBezTo>
                <a:cubicBezTo>
                  <a:pt x="115" y="87"/>
                  <a:pt x="115" y="78"/>
                  <a:pt x="111" y="80"/>
                </a:cubicBezTo>
                <a:cubicBezTo>
                  <a:pt x="111" y="82"/>
                  <a:pt x="111" y="83"/>
                  <a:pt x="111" y="85"/>
                </a:cubicBezTo>
                <a:close/>
                <a:moveTo>
                  <a:pt x="114" y="95"/>
                </a:moveTo>
                <a:cubicBezTo>
                  <a:pt x="114" y="95"/>
                  <a:pt x="114" y="95"/>
                  <a:pt x="114" y="95"/>
                </a:cubicBezTo>
                <a:cubicBezTo>
                  <a:pt x="118" y="98"/>
                  <a:pt x="118" y="89"/>
                  <a:pt x="114" y="91"/>
                </a:cubicBezTo>
                <a:cubicBezTo>
                  <a:pt x="114" y="92"/>
                  <a:pt x="114" y="94"/>
                  <a:pt x="114" y="95"/>
                </a:cubicBezTo>
                <a:close/>
                <a:moveTo>
                  <a:pt x="97" y="109"/>
                </a:moveTo>
                <a:cubicBezTo>
                  <a:pt x="97" y="109"/>
                  <a:pt x="97" y="109"/>
                  <a:pt x="97" y="109"/>
                </a:cubicBezTo>
                <a:cubicBezTo>
                  <a:pt x="97" y="106"/>
                  <a:pt x="101" y="107"/>
                  <a:pt x="100" y="103"/>
                </a:cubicBezTo>
                <a:cubicBezTo>
                  <a:pt x="99" y="103"/>
                  <a:pt x="97" y="103"/>
                  <a:pt x="96" y="103"/>
                </a:cubicBezTo>
                <a:cubicBezTo>
                  <a:pt x="96" y="105"/>
                  <a:pt x="95" y="109"/>
                  <a:pt x="97" y="109"/>
                </a:cubicBezTo>
                <a:close/>
                <a:moveTo>
                  <a:pt x="65" y="127"/>
                </a:moveTo>
                <a:cubicBezTo>
                  <a:pt x="65" y="127"/>
                  <a:pt x="65" y="127"/>
                  <a:pt x="65" y="127"/>
                </a:cubicBezTo>
                <a:cubicBezTo>
                  <a:pt x="72" y="128"/>
                  <a:pt x="75" y="124"/>
                  <a:pt x="74" y="118"/>
                </a:cubicBezTo>
                <a:cubicBezTo>
                  <a:pt x="71" y="119"/>
                  <a:pt x="71" y="115"/>
                  <a:pt x="67" y="117"/>
                </a:cubicBezTo>
                <a:cubicBezTo>
                  <a:pt x="66" y="120"/>
                  <a:pt x="64" y="122"/>
                  <a:pt x="65" y="127"/>
                </a:cubicBezTo>
                <a:close/>
                <a:moveTo>
                  <a:pt x="62" y="149"/>
                </a:moveTo>
                <a:cubicBezTo>
                  <a:pt x="62" y="149"/>
                  <a:pt x="62" y="149"/>
                  <a:pt x="62" y="149"/>
                </a:cubicBezTo>
                <a:cubicBezTo>
                  <a:pt x="65" y="142"/>
                  <a:pt x="72" y="141"/>
                  <a:pt x="73" y="133"/>
                </a:cubicBezTo>
                <a:cubicBezTo>
                  <a:pt x="67" y="135"/>
                  <a:pt x="58" y="142"/>
                  <a:pt x="62" y="149"/>
                </a:cubicBezTo>
                <a:close/>
                <a:moveTo>
                  <a:pt x="61" y="191"/>
                </a:moveTo>
                <a:cubicBezTo>
                  <a:pt x="61" y="191"/>
                  <a:pt x="61" y="191"/>
                  <a:pt x="61" y="191"/>
                </a:cubicBezTo>
                <a:cubicBezTo>
                  <a:pt x="62" y="190"/>
                  <a:pt x="69" y="182"/>
                  <a:pt x="62" y="182"/>
                </a:cubicBezTo>
                <a:cubicBezTo>
                  <a:pt x="63" y="186"/>
                  <a:pt x="56" y="188"/>
                  <a:pt x="61" y="191"/>
                </a:cubicBezTo>
                <a:close/>
                <a:moveTo>
                  <a:pt x="50" y="205"/>
                </a:moveTo>
                <a:cubicBezTo>
                  <a:pt x="50" y="205"/>
                  <a:pt x="50" y="205"/>
                  <a:pt x="50" y="205"/>
                </a:cubicBezTo>
                <a:cubicBezTo>
                  <a:pt x="55" y="206"/>
                  <a:pt x="52" y="200"/>
                  <a:pt x="55" y="199"/>
                </a:cubicBezTo>
                <a:cubicBezTo>
                  <a:pt x="51" y="198"/>
                  <a:pt x="50" y="201"/>
                  <a:pt x="50" y="205"/>
                </a:cubicBezTo>
                <a:close/>
                <a:moveTo>
                  <a:pt x="44" y="238"/>
                </a:moveTo>
                <a:cubicBezTo>
                  <a:pt x="44" y="238"/>
                  <a:pt x="44" y="238"/>
                  <a:pt x="44" y="238"/>
                </a:cubicBezTo>
                <a:cubicBezTo>
                  <a:pt x="52" y="239"/>
                  <a:pt x="54" y="226"/>
                  <a:pt x="52" y="222"/>
                </a:cubicBezTo>
                <a:cubicBezTo>
                  <a:pt x="51" y="229"/>
                  <a:pt x="44" y="230"/>
                  <a:pt x="44" y="238"/>
                </a:cubicBezTo>
                <a:close/>
                <a:moveTo>
                  <a:pt x="23" y="247"/>
                </a:moveTo>
                <a:cubicBezTo>
                  <a:pt x="23" y="247"/>
                  <a:pt x="23" y="247"/>
                  <a:pt x="23" y="247"/>
                </a:cubicBezTo>
                <a:cubicBezTo>
                  <a:pt x="24" y="245"/>
                  <a:pt x="25" y="242"/>
                  <a:pt x="26" y="238"/>
                </a:cubicBezTo>
                <a:cubicBezTo>
                  <a:pt x="20" y="238"/>
                  <a:pt x="18" y="245"/>
                  <a:pt x="23" y="247"/>
                </a:cubicBezTo>
                <a:close/>
                <a:moveTo>
                  <a:pt x="27" y="246"/>
                </a:moveTo>
                <a:cubicBezTo>
                  <a:pt x="27" y="246"/>
                  <a:pt x="27" y="246"/>
                  <a:pt x="27" y="246"/>
                </a:cubicBezTo>
                <a:cubicBezTo>
                  <a:pt x="32" y="247"/>
                  <a:pt x="32" y="242"/>
                  <a:pt x="33" y="240"/>
                </a:cubicBezTo>
                <a:cubicBezTo>
                  <a:pt x="29" y="239"/>
                  <a:pt x="27" y="241"/>
                  <a:pt x="27" y="246"/>
                </a:cubicBezTo>
                <a:close/>
                <a:moveTo>
                  <a:pt x="36" y="249"/>
                </a:moveTo>
                <a:cubicBezTo>
                  <a:pt x="36" y="249"/>
                  <a:pt x="36" y="249"/>
                  <a:pt x="36" y="249"/>
                </a:cubicBezTo>
                <a:cubicBezTo>
                  <a:pt x="37" y="246"/>
                  <a:pt x="44" y="243"/>
                  <a:pt x="38" y="241"/>
                </a:cubicBezTo>
                <a:cubicBezTo>
                  <a:pt x="37" y="243"/>
                  <a:pt x="32" y="247"/>
                  <a:pt x="36" y="249"/>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pic>
        <p:nvPicPr>
          <p:cNvPr id="16" name="图片占位符 15"/>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a:xfrm>
            <a:off x="1671749" y="2164466"/>
            <a:ext cx="3507125" cy="2916819"/>
          </a:xfrm>
        </p:spPr>
      </p:pic>
      <p:pic>
        <p:nvPicPr>
          <p:cNvPr id="17" name="图片占位符 16"/>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a:xfrm>
            <a:off x="6842202" y="2164466"/>
            <a:ext cx="3507125" cy="2916819"/>
          </a:xfrm>
        </p:spPr>
      </p:pic>
    </p:spTree>
    <p:extLst>
      <p:ext uri="{BB962C8B-B14F-4D97-AF65-F5344CB8AC3E}">
        <p14:creationId xmlns:p14="http://schemas.microsoft.com/office/powerpoint/2010/main" val="38235266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heel(1)">
                                      <p:cBhvr>
                                        <p:cTn id="10" dur="2000"/>
                                        <p:tgtEl>
                                          <p:spTgt spid="16"/>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par>
                                <p:cTn id="14" presetID="21" presetClass="entr" presetSubtype="1"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heel(1)">
                                      <p:cBhvr>
                                        <p:cTn id="16" dur="2000"/>
                                        <p:tgtEl>
                                          <p:spTgt spid="17"/>
                                        </p:tgtEl>
                                      </p:cBhvr>
                                    </p:animEffect>
                                  </p:childTnLst>
                                </p:cTn>
                              </p:par>
                            </p:childTnLst>
                          </p:cTn>
                        </p:par>
                        <p:par>
                          <p:cTn id="17" fill="hold">
                            <p:stCondLst>
                              <p:cond delay="2000"/>
                            </p:stCondLst>
                            <p:childTnLst>
                              <p:par>
                                <p:cTn id="18" presetID="53" presetClass="entr" presetSubtype="16"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animEffect transition="in" filter="fade">
                                      <p:cBhvr>
                                        <p:cTn id="22" dur="500"/>
                                        <p:tgtEl>
                                          <p:spTgt spid="13"/>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P spid="7" grpId="0"/>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506354" y="4503971"/>
            <a:ext cx="2887846" cy="1220554"/>
            <a:chOff x="7545255" y="2384859"/>
            <a:chExt cx="2887846" cy="1220554"/>
          </a:xfrm>
        </p:grpSpPr>
        <p:sp>
          <p:nvSpPr>
            <p:cNvPr id="7" name="矩形 6"/>
            <p:cNvSpPr/>
            <p:nvPr/>
          </p:nvSpPr>
          <p:spPr>
            <a:xfrm>
              <a:off x="7545255" y="2737483"/>
              <a:ext cx="2887846"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rgbClr val="3C3C3B"/>
                  </a:solidFill>
                  <a:cs typeface="+mn-ea"/>
                  <a:sym typeface="+mn-lt"/>
                </a:rPr>
                <a:t>用户可以在投影仪或者计算机上进行演示也可以将演示文稿打印出来制作成胶片以便应用</a:t>
              </a:r>
            </a:p>
          </p:txBody>
        </p:sp>
        <p:sp>
          <p:nvSpPr>
            <p:cNvPr id="8" name="矩形 7"/>
            <p:cNvSpPr/>
            <p:nvPr/>
          </p:nvSpPr>
          <p:spPr>
            <a:xfrm>
              <a:off x="7868191" y="2384859"/>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3C3C3B"/>
                  </a:solidFill>
                  <a:cs typeface="+mn-ea"/>
                  <a:sym typeface="+mn-lt"/>
                </a:rPr>
                <a:t>标题文字添加</a:t>
              </a:r>
            </a:p>
          </p:txBody>
        </p:sp>
      </p:grpSp>
      <p:grpSp>
        <p:nvGrpSpPr>
          <p:cNvPr id="9" name="组合 8"/>
          <p:cNvGrpSpPr/>
          <p:nvPr/>
        </p:nvGrpSpPr>
        <p:grpSpPr>
          <a:xfrm>
            <a:off x="4652077" y="4503971"/>
            <a:ext cx="2887846" cy="1220554"/>
            <a:chOff x="7545255" y="2384859"/>
            <a:chExt cx="2887846" cy="1220554"/>
          </a:xfrm>
        </p:grpSpPr>
        <p:sp>
          <p:nvSpPr>
            <p:cNvPr id="10" name="矩形 9"/>
            <p:cNvSpPr/>
            <p:nvPr/>
          </p:nvSpPr>
          <p:spPr>
            <a:xfrm>
              <a:off x="7545255" y="2737483"/>
              <a:ext cx="2887846"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rgbClr val="3C3C3B"/>
                  </a:solidFill>
                  <a:cs typeface="+mn-ea"/>
                  <a:sym typeface="+mn-lt"/>
                </a:rPr>
                <a:t>用户可以在投影仪或者计算机上进行演示也可以将演示文稿打印出来制作成胶片以便应用</a:t>
              </a:r>
            </a:p>
          </p:txBody>
        </p:sp>
        <p:sp>
          <p:nvSpPr>
            <p:cNvPr id="11" name="矩形 10"/>
            <p:cNvSpPr/>
            <p:nvPr/>
          </p:nvSpPr>
          <p:spPr>
            <a:xfrm>
              <a:off x="7868191" y="2384859"/>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3C3C3B"/>
                  </a:solidFill>
                  <a:cs typeface="+mn-ea"/>
                  <a:sym typeface="+mn-lt"/>
                </a:rPr>
                <a:t>标题文字添加</a:t>
              </a:r>
            </a:p>
          </p:txBody>
        </p:sp>
      </p:grpSp>
      <p:grpSp>
        <p:nvGrpSpPr>
          <p:cNvPr id="12" name="组合 11"/>
          <p:cNvGrpSpPr/>
          <p:nvPr/>
        </p:nvGrpSpPr>
        <p:grpSpPr>
          <a:xfrm>
            <a:off x="7797800" y="4503971"/>
            <a:ext cx="2887846" cy="1220554"/>
            <a:chOff x="7545255" y="2384859"/>
            <a:chExt cx="2887846" cy="1220554"/>
          </a:xfrm>
        </p:grpSpPr>
        <p:sp>
          <p:nvSpPr>
            <p:cNvPr id="13" name="矩形 12"/>
            <p:cNvSpPr/>
            <p:nvPr/>
          </p:nvSpPr>
          <p:spPr>
            <a:xfrm>
              <a:off x="7545255" y="2737483"/>
              <a:ext cx="2887846"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rgbClr val="3C3C3B"/>
                  </a:solidFill>
                  <a:cs typeface="+mn-ea"/>
                  <a:sym typeface="+mn-lt"/>
                </a:rPr>
                <a:t>用户可以在投影仪或者计算机上进行演示也可以将演示文稿打印出来制作成胶片以便应用</a:t>
              </a:r>
            </a:p>
          </p:txBody>
        </p:sp>
        <p:sp>
          <p:nvSpPr>
            <p:cNvPr id="14" name="矩形 13"/>
            <p:cNvSpPr/>
            <p:nvPr/>
          </p:nvSpPr>
          <p:spPr>
            <a:xfrm>
              <a:off x="7868191" y="2384859"/>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3C3C3B"/>
                  </a:solidFill>
                  <a:cs typeface="+mn-ea"/>
                  <a:sym typeface="+mn-lt"/>
                </a:rPr>
                <a:t>标题文字添加</a:t>
              </a:r>
            </a:p>
          </p:txBody>
        </p:sp>
      </p:grpSp>
      <p:sp>
        <p:nvSpPr>
          <p:cNvPr id="15" name="文本框 14"/>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zh-CN" altLang="en-US" sz="2400" dirty="0">
                <a:solidFill>
                  <a:srgbClr val="3C3C3B"/>
                </a:solidFill>
                <a:cs typeface="+mn-ea"/>
                <a:sym typeface="+mn-lt"/>
              </a:rPr>
              <a:t>标题添加此处</a:t>
            </a:r>
          </a:p>
        </p:txBody>
      </p:sp>
      <p:pic>
        <p:nvPicPr>
          <p:cNvPr id="19" name="图片占位符 18"/>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tretch>
            <a:fillRect/>
          </a:stretch>
        </p:blipFill>
        <p:spPr>
          <a:xfrm>
            <a:off x="2113909" y="2258650"/>
            <a:ext cx="1906282" cy="1906282"/>
          </a:xfrm>
        </p:spPr>
      </p:pic>
      <p:pic>
        <p:nvPicPr>
          <p:cNvPr id="20" name="图片占位符 19"/>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tretch>
            <a:fillRect/>
          </a:stretch>
        </p:blipFill>
        <p:spPr>
          <a:xfrm>
            <a:off x="5142859" y="2258650"/>
            <a:ext cx="1906282" cy="1906282"/>
          </a:xfrm>
        </p:spPr>
      </p:pic>
      <p:pic>
        <p:nvPicPr>
          <p:cNvPr id="21" name="图片占位符 20"/>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tretch>
            <a:fillRect/>
          </a:stretch>
        </p:blipFill>
        <p:spPr>
          <a:xfrm>
            <a:off x="8171809" y="2258650"/>
            <a:ext cx="1906282" cy="1906282"/>
          </a:xfrm>
        </p:spPr>
      </p:pic>
    </p:spTree>
    <p:extLst>
      <p:ext uri="{BB962C8B-B14F-4D97-AF65-F5344CB8AC3E}">
        <p14:creationId xmlns:p14="http://schemas.microsoft.com/office/powerpoint/2010/main" val="40875724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 calcmode="lin" valueType="num">
                                      <p:cBhvr>
                                        <p:cTn id="9" dur="1000" fill="hold"/>
                                        <p:tgtEl>
                                          <p:spTgt spid="19"/>
                                        </p:tgtEl>
                                        <p:attrNameLst>
                                          <p:attrName>style.rotation</p:attrName>
                                        </p:attrNameLst>
                                      </p:cBhvr>
                                      <p:tavLst>
                                        <p:tav tm="0">
                                          <p:val>
                                            <p:fltVal val="90"/>
                                          </p:val>
                                        </p:tav>
                                        <p:tav tm="100000">
                                          <p:val>
                                            <p:fltVal val="0"/>
                                          </p:val>
                                        </p:tav>
                                      </p:tavLst>
                                    </p:anim>
                                    <p:animEffect transition="in" filter="fade">
                                      <p:cBhvr>
                                        <p:cTn id="10" dur="1000"/>
                                        <p:tgtEl>
                                          <p:spTgt spid="19"/>
                                        </p:tgtEl>
                                      </p:cBhvr>
                                    </p:animEffect>
                                  </p:childTnLst>
                                </p:cTn>
                              </p:par>
                              <p:par>
                                <p:cTn id="11" presetID="3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1000" fill="hold"/>
                                        <p:tgtEl>
                                          <p:spTgt spid="20"/>
                                        </p:tgtEl>
                                        <p:attrNameLst>
                                          <p:attrName>ppt_w</p:attrName>
                                        </p:attrNameLst>
                                      </p:cBhvr>
                                      <p:tavLst>
                                        <p:tav tm="0">
                                          <p:val>
                                            <p:fltVal val="0"/>
                                          </p:val>
                                        </p:tav>
                                        <p:tav tm="100000">
                                          <p:val>
                                            <p:strVal val="#ppt_w"/>
                                          </p:val>
                                        </p:tav>
                                      </p:tavLst>
                                    </p:anim>
                                    <p:anim calcmode="lin" valueType="num">
                                      <p:cBhvr>
                                        <p:cTn id="14" dur="1000" fill="hold"/>
                                        <p:tgtEl>
                                          <p:spTgt spid="20"/>
                                        </p:tgtEl>
                                        <p:attrNameLst>
                                          <p:attrName>ppt_h</p:attrName>
                                        </p:attrNameLst>
                                      </p:cBhvr>
                                      <p:tavLst>
                                        <p:tav tm="0">
                                          <p:val>
                                            <p:fltVal val="0"/>
                                          </p:val>
                                        </p:tav>
                                        <p:tav tm="100000">
                                          <p:val>
                                            <p:strVal val="#ppt_h"/>
                                          </p:val>
                                        </p:tav>
                                      </p:tavLst>
                                    </p:anim>
                                    <p:anim calcmode="lin" valueType="num">
                                      <p:cBhvr>
                                        <p:cTn id="15" dur="1000" fill="hold"/>
                                        <p:tgtEl>
                                          <p:spTgt spid="20"/>
                                        </p:tgtEl>
                                        <p:attrNameLst>
                                          <p:attrName>style.rotation</p:attrName>
                                        </p:attrNameLst>
                                      </p:cBhvr>
                                      <p:tavLst>
                                        <p:tav tm="0">
                                          <p:val>
                                            <p:fltVal val="90"/>
                                          </p:val>
                                        </p:tav>
                                        <p:tav tm="100000">
                                          <p:val>
                                            <p:fltVal val="0"/>
                                          </p:val>
                                        </p:tav>
                                      </p:tavLst>
                                    </p:anim>
                                    <p:animEffect transition="in" filter="fade">
                                      <p:cBhvr>
                                        <p:cTn id="16" dur="1000"/>
                                        <p:tgtEl>
                                          <p:spTgt spid="20"/>
                                        </p:tgtEl>
                                      </p:cBhvr>
                                    </p:animEffect>
                                  </p:childTnLst>
                                </p:cTn>
                              </p:par>
                              <p:par>
                                <p:cTn id="17" presetID="3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1000" fill="hold"/>
                                        <p:tgtEl>
                                          <p:spTgt spid="21"/>
                                        </p:tgtEl>
                                        <p:attrNameLst>
                                          <p:attrName>ppt_w</p:attrName>
                                        </p:attrNameLst>
                                      </p:cBhvr>
                                      <p:tavLst>
                                        <p:tav tm="0">
                                          <p:val>
                                            <p:fltVal val="0"/>
                                          </p:val>
                                        </p:tav>
                                        <p:tav tm="100000">
                                          <p:val>
                                            <p:strVal val="#ppt_w"/>
                                          </p:val>
                                        </p:tav>
                                      </p:tavLst>
                                    </p:anim>
                                    <p:anim calcmode="lin" valueType="num">
                                      <p:cBhvr>
                                        <p:cTn id="20" dur="1000" fill="hold"/>
                                        <p:tgtEl>
                                          <p:spTgt spid="21"/>
                                        </p:tgtEl>
                                        <p:attrNameLst>
                                          <p:attrName>ppt_h</p:attrName>
                                        </p:attrNameLst>
                                      </p:cBhvr>
                                      <p:tavLst>
                                        <p:tav tm="0">
                                          <p:val>
                                            <p:fltVal val="0"/>
                                          </p:val>
                                        </p:tav>
                                        <p:tav tm="100000">
                                          <p:val>
                                            <p:strVal val="#ppt_h"/>
                                          </p:val>
                                        </p:tav>
                                      </p:tavLst>
                                    </p:anim>
                                    <p:anim calcmode="lin" valueType="num">
                                      <p:cBhvr>
                                        <p:cTn id="21" dur="1000" fill="hold"/>
                                        <p:tgtEl>
                                          <p:spTgt spid="21"/>
                                        </p:tgtEl>
                                        <p:attrNameLst>
                                          <p:attrName>style.rotation</p:attrName>
                                        </p:attrNameLst>
                                      </p:cBhvr>
                                      <p:tavLst>
                                        <p:tav tm="0">
                                          <p:val>
                                            <p:fltVal val="90"/>
                                          </p:val>
                                        </p:tav>
                                        <p:tav tm="100000">
                                          <p:val>
                                            <p:fltVal val="0"/>
                                          </p:val>
                                        </p:tav>
                                      </p:tavLst>
                                    </p:anim>
                                    <p:animEffect transition="in" filter="fade">
                                      <p:cBhvr>
                                        <p:cTn id="22" dur="1000"/>
                                        <p:tgtEl>
                                          <p:spTgt spid="21"/>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42" presetClass="entr" presetSubtype="0"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9"/>
          <p:cNvSpPr>
            <a:spLocks noEditPoints="1"/>
          </p:cNvSpPr>
          <p:nvPr/>
        </p:nvSpPr>
        <p:spPr bwMode="auto">
          <a:xfrm>
            <a:off x="1195595" y="2017484"/>
            <a:ext cx="2057420" cy="1557861"/>
          </a:xfrm>
          <a:custGeom>
            <a:avLst/>
            <a:gdLst>
              <a:gd name="T0" fmla="*/ 244 w 323"/>
              <a:gd name="T1" fmla="*/ 0 h 244"/>
              <a:gd name="T2" fmla="*/ 302 w 323"/>
              <a:gd name="T3" fmla="*/ 22 h 244"/>
              <a:gd name="T4" fmla="*/ 307 w 323"/>
              <a:gd name="T5" fmla="*/ 54 h 244"/>
              <a:gd name="T6" fmla="*/ 316 w 323"/>
              <a:gd name="T7" fmla="*/ 111 h 244"/>
              <a:gd name="T8" fmla="*/ 308 w 323"/>
              <a:gd name="T9" fmla="*/ 217 h 244"/>
              <a:gd name="T10" fmla="*/ 284 w 323"/>
              <a:gd name="T11" fmla="*/ 238 h 244"/>
              <a:gd name="T12" fmla="*/ 222 w 323"/>
              <a:gd name="T13" fmla="*/ 235 h 244"/>
              <a:gd name="T14" fmla="*/ 191 w 323"/>
              <a:gd name="T15" fmla="*/ 236 h 244"/>
              <a:gd name="T16" fmla="*/ 50 w 323"/>
              <a:gd name="T17" fmla="*/ 241 h 244"/>
              <a:gd name="T18" fmla="*/ 6 w 323"/>
              <a:gd name="T19" fmla="*/ 224 h 244"/>
              <a:gd name="T20" fmla="*/ 3 w 323"/>
              <a:gd name="T21" fmla="*/ 173 h 244"/>
              <a:gd name="T22" fmla="*/ 4 w 323"/>
              <a:gd name="T23" fmla="*/ 67 h 244"/>
              <a:gd name="T24" fmla="*/ 11 w 323"/>
              <a:gd name="T25" fmla="*/ 23 h 244"/>
              <a:gd name="T26" fmla="*/ 65 w 323"/>
              <a:gd name="T27" fmla="*/ 8 h 244"/>
              <a:gd name="T28" fmla="*/ 185 w 323"/>
              <a:gd name="T29" fmla="*/ 6 h 244"/>
              <a:gd name="T30" fmla="*/ 216 w 323"/>
              <a:gd name="T31" fmla="*/ 2 h 244"/>
              <a:gd name="T32" fmla="*/ 244 w 323"/>
              <a:gd name="T33" fmla="*/ 0 h 244"/>
              <a:gd name="T34" fmla="*/ 161 w 323"/>
              <a:gd name="T35" fmla="*/ 9 h 244"/>
              <a:gd name="T36" fmla="*/ 161 w 323"/>
              <a:gd name="T37" fmla="*/ 9 h 244"/>
              <a:gd name="T38" fmla="*/ 53 w 323"/>
              <a:gd name="T39" fmla="*/ 16 h 244"/>
              <a:gd name="T40" fmla="*/ 16 w 323"/>
              <a:gd name="T41" fmla="*/ 27 h 244"/>
              <a:gd name="T42" fmla="*/ 9 w 323"/>
              <a:gd name="T43" fmla="*/ 73 h 244"/>
              <a:gd name="T44" fmla="*/ 9 w 323"/>
              <a:gd name="T45" fmla="*/ 175 h 244"/>
              <a:gd name="T46" fmla="*/ 13 w 323"/>
              <a:gd name="T47" fmla="*/ 222 h 244"/>
              <a:gd name="T48" fmla="*/ 83 w 323"/>
              <a:gd name="T49" fmla="*/ 238 h 244"/>
              <a:gd name="T50" fmla="*/ 232 w 323"/>
              <a:gd name="T51" fmla="*/ 229 h 244"/>
              <a:gd name="T52" fmla="*/ 280 w 323"/>
              <a:gd name="T53" fmla="*/ 233 h 244"/>
              <a:gd name="T54" fmla="*/ 312 w 323"/>
              <a:gd name="T55" fmla="*/ 134 h 244"/>
              <a:gd name="T56" fmla="*/ 310 w 323"/>
              <a:gd name="T57" fmla="*/ 93 h 244"/>
              <a:gd name="T58" fmla="*/ 301 w 323"/>
              <a:gd name="T59" fmla="*/ 55 h 244"/>
              <a:gd name="T60" fmla="*/ 296 w 323"/>
              <a:gd name="T61" fmla="*/ 23 h 244"/>
              <a:gd name="T62" fmla="*/ 222 w 323"/>
              <a:gd name="T63" fmla="*/ 7 h 244"/>
              <a:gd name="T64" fmla="*/ 161 w 323"/>
              <a:gd name="T65" fmla="*/ 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3" h="244">
                <a:moveTo>
                  <a:pt x="244" y="0"/>
                </a:moveTo>
                <a:cubicBezTo>
                  <a:pt x="261" y="1"/>
                  <a:pt x="293" y="7"/>
                  <a:pt x="302" y="22"/>
                </a:cubicBezTo>
                <a:cubicBezTo>
                  <a:pt x="305" y="28"/>
                  <a:pt x="306" y="46"/>
                  <a:pt x="307" y="54"/>
                </a:cubicBezTo>
                <a:cubicBezTo>
                  <a:pt x="309" y="69"/>
                  <a:pt x="315" y="88"/>
                  <a:pt x="316" y="111"/>
                </a:cubicBezTo>
                <a:cubicBezTo>
                  <a:pt x="319" y="149"/>
                  <a:pt x="323" y="191"/>
                  <a:pt x="308" y="217"/>
                </a:cubicBezTo>
                <a:cubicBezTo>
                  <a:pt x="304" y="224"/>
                  <a:pt x="294" y="235"/>
                  <a:pt x="284" y="238"/>
                </a:cubicBezTo>
                <a:cubicBezTo>
                  <a:pt x="266" y="244"/>
                  <a:pt x="240" y="235"/>
                  <a:pt x="222" y="235"/>
                </a:cubicBezTo>
                <a:cubicBezTo>
                  <a:pt x="212" y="234"/>
                  <a:pt x="202" y="235"/>
                  <a:pt x="191" y="236"/>
                </a:cubicBezTo>
                <a:cubicBezTo>
                  <a:pt x="146" y="237"/>
                  <a:pt x="101" y="244"/>
                  <a:pt x="50" y="241"/>
                </a:cubicBezTo>
                <a:cubicBezTo>
                  <a:pt x="30" y="239"/>
                  <a:pt x="12" y="237"/>
                  <a:pt x="6" y="224"/>
                </a:cubicBezTo>
                <a:cubicBezTo>
                  <a:pt x="0" y="214"/>
                  <a:pt x="3" y="187"/>
                  <a:pt x="3" y="173"/>
                </a:cubicBezTo>
                <a:cubicBezTo>
                  <a:pt x="3" y="133"/>
                  <a:pt x="4" y="104"/>
                  <a:pt x="4" y="67"/>
                </a:cubicBezTo>
                <a:cubicBezTo>
                  <a:pt x="4" y="50"/>
                  <a:pt x="3" y="32"/>
                  <a:pt x="11" y="23"/>
                </a:cubicBezTo>
                <a:cubicBezTo>
                  <a:pt x="19" y="15"/>
                  <a:pt x="46" y="10"/>
                  <a:pt x="65" y="8"/>
                </a:cubicBezTo>
                <a:cubicBezTo>
                  <a:pt x="109" y="3"/>
                  <a:pt x="149" y="7"/>
                  <a:pt x="185" y="6"/>
                </a:cubicBezTo>
                <a:cubicBezTo>
                  <a:pt x="196" y="5"/>
                  <a:pt x="206" y="3"/>
                  <a:pt x="216" y="2"/>
                </a:cubicBezTo>
                <a:cubicBezTo>
                  <a:pt x="225" y="1"/>
                  <a:pt x="233" y="0"/>
                  <a:pt x="244" y="0"/>
                </a:cubicBezTo>
                <a:close/>
                <a:moveTo>
                  <a:pt x="161" y="9"/>
                </a:moveTo>
                <a:cubicBezTo>
                  <a:pt x="161" y="9"/>
                  <a:pt x="161" y="9"/>
                  <a:pt x="161" y="9"/>
                </a:cubicBezTo>
                <a:cubicBezTo>
                  <a:pt x="124" y="9"/>
                  <a:pt x="87" y="10"/>
                  <a:pt x="53" y="16"/>
                </a:cubicBezTo>
                <a:cubicBezTo>
                  <a:pt x="41" y="18"/>
                  <a:pt x="22" y="21"/>
                  <a:pt x="16" y="27"/>
                </a:cubicBezTo>
                <a:cubicBezTo>
                  <a:pt x="8" y="36"/>
                  <a:pt x="9" y="52"/>
                  <a:pt x="9" y="73"/>
                </a:cubicBezTo>
                <a:cubicBezTo>
                  <a:pt x="9" y="114"/>
                  <a:pt x="9" y="141"/>
                  <a:pt x="9" y="175"/>
                </a:cubicBezTo>
                <a:cubicBezTo>
                  <a:pt x="10" y="194"/>
                  <a:pt x="7" y="214"/>
                  <a:pt x="13" y="222"/>
                </a:cubicBezTo>
                <a:cubicBezTo>
                  <a:pt x="24" y="235"/>
                  <a:pt x="55" y="238"/>
                  <a:pt x="83" y="238"/>
                </a:cubicBezTo>
                <a:cubicBezTo>
                  <a:pt x="132" y="238"/>
                  <a:pt x="190" y="227"/>
                  <a:pt x="232" y="229"/>
                </a:cubicBezTo>
                <a:cubicBezTo>
                  <a:pt x="251" y="230"/>
                  <a:pt x="269" y="236"/>
                  <a:pt x="280" y="233"/>
                </a:cubicBezTo>
                <a:cubicBezTo>
                  <a:pt x="314" y="225"/>
                  <a:pt x="314" y="176"/>
                  <a:pt x="312" y="134"/>
                </a:cubicBezTo>
                <a:cubicBezTo>
                  <a:pt x="312" y="120"/>
                  <a:pt x="312" y="106"/>
                  <a:pt x="310" y="93"/>
                </a:cubicBezTo>
                <a:cubicBezTo>
                  <a:pt x="308" y="80"/>
                  <a:pt x="303" y="67"/>
                  <a:pt x="301" y="55"/>
                </a:cubicBezTo>
                <a:cubicBezTo>
                  <a:pt x="299" y="42"/>
                  <a:pt x="301" y="31"/>
                  <a:pt x="296" y="23"/>
                </a:cubicBezTo>
                <a:cubicBezTo>
                  <a:pt x="285" y="6"/>
                  <a:pt x="250" y="5"/>
                  <a:pt x="222" y="7"/>
                </a:cubicBezTo>
                <a:cubicBezTo>
                  <a:pt x="202" y="8"/>
                  <a:pt x="182" y="10"/>
                  <a:pt x="161" y="9"/>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 name="Freeform 29"/>
          <p:cNvSpPr>
            <a:spLocks noEditPoints="1"/>
          </p:cNvSpPr>
          <p:nvPr/>
        </p:nvSpPr>
        <p:spPr bwMode="auto">
          <a:xfrm>
            <a:off x="6431375" y="2017484"/>
            <a:ext cx="2057420" cy="1557861"/>
          </a:xfrm>
          <a:custGeom>
            <a:avLst/>
            <a:gdLst>
              <a:gd name="T0" fmla="*/ 244 w 323"/>
              <a:gd name="T1" fmla="*/ 0 h 244"/>
              <a:gd name="T2" fmla="*/ 302 w 323"/>
              <a:gd name="T3" fmla="*/ 22 h 244"/>
              <a:gd name="T4" fmla="*/ 307 w 323"/>
              <a:gd name="T5" fmla="*/ 54 h 244"/>
              <a:gd name="T6" fmla="*/ 316 w 323"/>
              <a:gd name="T7" fmla="*/ 111 h 244"/>
              <a:gd name="T8" fmla="*/ 308 w 323"/>
              <a:gd name="T9" fmla="*/ 217 h 244"/>
              <a:gd name="T10" fmla="*/ 284 w 323"/>
              <a:gd name="T11" fmla="*/ 238 h 244"/>
              <a:gd name="T12" fmla="*/ 222 w 323"/>
              <a:gd name="T13" fmla="*/ 235 h 244"/>
              <a:gd name="T14" fmla="*/ 191 w 323"/>
              <a:gd name="T15" fmla="*/ 236 h 244"/>
              <a:gd name="T16" fmla="*/ 50 w 323"/>
              <a:gd name="T17" fmla="*/ 241 h 244"/>
              <a:gd name="T18" fmla="*/ 6 w 323"/>
              <a:gd name="T19" fmla="*/ 224 h 244"/>
              <a:gd name="T20" fmla="*/ 3 w 323"/>
              <a:gd name="T21" fmla="*/ 173 h 244"/>
              <a:gd name="T22" fmla="*/ 4 w 323"/>
              <a:gd name="T23" fmla="*/ 67 h 244"/>
              <a:gd name="T24" fmla="*/ 11 w 323"/>
              <a:gd name="T25" fmla="*/ 23 h 244"/>
              <a:gd name="T26" fmla="*/ 65 w 323"/>
              <a:gd name="T27" fmla="*/ 8 h 244"/>
              <a:gd name="T28" fmla="*/ 185 w 323"/>
              <a:gd name="T29" fmla="*/ 6 h 244"/>
              <a:gd name="T30" fmla="*/ 216 w 323"/>
              <a:gd name="T31" fmla="*/ 2 h 244"/>
              <a:gd name="T32" fmla="*/ 244 w 323"/>
              <a:gd name="T33" fmla="*/ 0 h 244"/>
              <a:gd name="T34" fmla="*/ 161 w 323"/>
              <a:gd name="T35" fmla="*/ 9 h 244"/>
              <a:gd name="T36" fmla="*/ 161 w 323"/>
              <a:gd name="T37" fmla="*/ 9 h 244"/>
              <a:gd name="T38" fmla="*/ 53 w 323"/>
              <a:gd name="T39" fmla="*/ 16 h 244"/>
              <a:gd name="T40" fmla="*/ 16 w 323"/>
              <a:gd name="T41" fmla="*/ 27 h 244"/>
              <a:gd name="T42" fmla="*/ 9 w 323"/>
              <a:gd name="T43" fmla="*/ 73 h 244"/>
              <a:gd name="T44" fmla="*/ 9 w 323"/>
              <a:gd name="T45" fmla="*/ 175 h 244"/>
              <a:gd name="T46" fmla="*/ 13 w 323"/>
              <a:gd name="T47" fmla="*/ 222 h 244"/>
              <a:gd name="T48" fmla="*/ 83 w 323"/>
              <a:gd name="T49" fmla="*/ 238 h 244"/>
              <a:gd name="T50" fmla="*/ 232 w 323"/>
              <a:gd name="T51" fmla="*/ 229 h 244"/>
              <a:gd name="T52" fmla="*/ 280 w 323"/>
              <a:gd name="T53" fmla="*/ 233 h 244"/>
              <a:gd name="T54" fmla="*/ 312 w 323"/>
              <a:gd name="T55" fmla="*/ 134 h 244"/>
              <a:gd name="T56" fmla="*/ 310 w 323"/>
              <a:gd name="T57" fmla="*/ 93 h 244"/>
              <a:gd name="T58" fmla="*/ 301 w 323"/>
              <a:gd name="T59" fmla="*/ 55 h 244"/>
              <a:gd name="T60" fmla="*/ 296 w 323"/>
              <a:gd name="T61" fmla="*/ 23 h 244"/>
              <a:gd name="T62" fmla="*/ 222 w 323"/>
              <a:gd name="T63" fmla="*/ 7 h 244"/>
              <a:gd name="T64" fmla="*/ 161 w 323"/>
              <a:gd name="T65" fmla="*/ 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3" h="244">
                <a:moveTo>
                  <a:pt x="244" y="0"/>
                </a:moveTo>
                <a:cubicBezTo>
                  <a:pt x="261" y="1"/>
                  <a:pt x="293" y="7"/>
                  <a:pt x="302" y="22"/>
                </a:cubicBezTo>
                <a:cubicBezTo>
                  <a:pt x="305" y="28"/>
                  <a:pt x="306" y="46"/>
                  <a:pt x="307" y="54"/>
                </a:cubicBezTo>
                <a:cubicBezTo>
                  <a:pt x="309" y="69"/>
                  <a:pt x="315" y="88"/>
                  <a:pt x="316" y="111"/>
                </a:cubicBezTo>
                <a:cubicBezTo>
                  <a:pt x="319" y="149"/>
                  <a:pt x="323" y="191"/>
                  <a:pt x="308" y="217"/>
                </a:cubicBezTo>
                <a:cubicBezTo>
                  <a:pt x="304" y="224"/>
                  <a:pt x="294" y="235"/>
                  <a:pt x="284" y="238"/>
                </a:cubicBezTo>
                <a:cubicBezTo>
                  <a:pt x="266" y="244"/>
                  <a:pt x="240" y="235"/>
                  <a:pt x="222" y="235"/>
                </a:cubicBezTo>
                <a:cubicBezTo>
                  <a:pt x="212" y="234"/>
                  <a:pt x="202" y="235"/>
                  <a:pt x="191" y="236"/>
                </a:cubicBezTo>
                <a:cubicBezTo>
                  <a:pt x="146" y="237"/>
                  <a:pt x="101" y="244"/>
                  <a:pt x="50" y="241"/>
                </a:cubicBezTo>
                <a:cubicBezTo>
                  <a:pt x="30" y="239"/>
                  <a:pt x="12" y="237"/>
                  <a:pt x="6" y="224"/>
                </a:cubicBezTo>
                <a:cubicBezTo>
                  <a:pt x="0" y="214"/>
                  <a:pt x="3" y="187"/>
                  <a:pt x="3" y="173"/>
                </a:cubicBezTo>
                <a:cubicBezTo>
                  <a:pt x="3" y="133"/>
                  <a:pt x="4" y="104"/>
                  <a:pt x="4" y="67"/>
                </a:cubicBezTo>
                <a:cubicBezTo>
                  <a:pt x="4" y="50"/>
                  <a:pt x="3" y="32"/>
                  <a:pt x="11" y="23"/>
                </a:cubicBezTo>
                <a:cubicBezTo>
                  <a:pt x="19" y="15"/>
                  <a:pt x="46" y="10"/>
                  <a:pt x="65" y="8"/>
                </a:cubicBezTo>
                <a:cubicBezTo>
                  <a:pt x="109" y="3"/>
                  <a:pt x="149" y="7"/>
                  <a:pt x="185" y="6"/>
                </a:cubicBezTo>
                <a:cubicBezTo>
                  <a:pt x="196" y="5"/>
                  <a:pt x="206" y="3"/>
                  <a:pt x="216" y="2"/>
                </a:cubicBezTo>
                <a:cubicBezTo>
                  <a:pt x="225" y="1"/>
                  <a:pt x="233" y="0"/>
                  <a:pt x="244" y="0"/>
                </a:cubicBezTo>
                <a:close/>
                <a:moveTo>
                  <a:pt x="161" y="9"/>
                </a:moveTo>
                <a:cubicBezTo>
                  <a:pt x="161" y="9"/>
                  <a:pt x="161" y="9"/>
                  <a:pt x="161" y="9"/>
                </a:cubicBezTo>
                <a:cubicBezTo>
                  <a:pt x="124" y="9"/>
                  <a:pt x="87" y="10"/>
                  <a:pt x="53" y="16"/>
                </a:cubicBezTo>
                <a:cubicBezTo>
                  <a:pt x="41" y="18"/>
                  <a:pt x="22" y="21"/>
                  <a:pt x="16" y="27"/>
                </a:cubicBezTo>
                <a:cubicBezTo>
                  <a:pt x="8" y="36"/>
                  <a:pt x="9" y="52"/>
                  <a:pt x="9" y="73"/>
                </a:cubicBezTo>
                <a:cubicBezTo>
                  <a:pt x="9" y="114"/>
                  <a:pt x="9" y="141"/>
                  <a:pt x="9" y="175"/>
                </a:cubicBezTo>
                <a:cubicBezTo>
                  <a:pt x="10" y="194"/>
                  <a:pt x="7" y="214"/>
                  <a:pt x="13" y="222"/>
                </a:cubicBezTo>
                <a:cubicBezTo>
                  <a:pt x="24" y="235"/>
                  <a:pt x="55" y="238"/>
                  <a:pt x="83" y="238"/>
                </a:cubicBezTo>
                <a:cubicBezTo>
                  <a:pt x="132" y="238"/>
                  <a:pt x="190" y="227"/>
                  <a:pt x="232" y="229"/>
                </a:cubicBezTo>
                <a:cubicBezTo>
                  <a:pt x="251" y="230"/>
                  <a:pt x="269" y="236"/>
                  <a:pt x="280" y="233"/>
                </a:cubicBezTo>
                <a:cubicBezTo>
                  <a:pt x="314" y="225"/>
                  <a:pt x="314" y="176"/>
                  <a:pt x="312" y="134"/>
                </a:cubicBezTo>
                <a:cubicBezTo>
                  <a:pt x="312" y="120"/>
                  <a:pt x="312" y="106"/>
                  <a:pt x="310" y="93"/>
                </a:cubicBezTo>
                <a:cubicBezTo>
                  <a:pt x="308" y="80"/>
                  <a:pt x="303" y="67"/>
                  <a:pt x="301" y="55"/>
                </a:cubicBezTo>
                <a:cubicBezTo>
                  <a:pt x="299" y="42"/>
                  <a:pt x="301" y="31"/>
                  <a:pt x="296" y="23"/>
                </a:cubicBezTo>
                <a:cubicBezTo>
                  <a:pt x="285" y="6"/>
                  <a:pt x="250" y="5"/>
                  <a:pt x="222" y="7"/>
                </a:cubicBezTo>
                <a:cubicBezTo>
                  <a:pt x="202" y="8"/>
                  <a:pt x="182" y="10"/>
                  <a:pt x="161" y="9"/>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 name="Freeform 29"/>
          <p:cNvSpPr>
            <a:spLocks noEditPoints="1"/>
          </p:cNvSpPr>
          <p:nvPr/>
        </p:nvSpPr>
        <p:spPr bwMode="auto">
          <a:xfrm>
            <a:off x="1195595" y="4136569"/>
            <a:ext cx="2057420" cy="1557861"/>
          </a:xfrm>
          <a:custGeom>
            <a:avLst/>
            <a:gdLst>
              <a:gd name="T0" fmla="*/ 244 w 323"/>
              <a:gd name="T1" fmla="*/ 0 h 244"/>
              <a:gd name="T2" fmla="*/ 302 w 323"/>
              <a:gd name="T3" fmla="*/ 22 h 244"/>
              <a:gd name="T4" fmla="*/ 307 w 323"/>
              <a:gd name="T5" fmla="*/ 54 h 244"/>
              <a:gd name="T6" fmla="*/ 316 w 323"/>
              <a:gd name="T7" fmla="*/ 111 h 244"/>
              <a:gd name="T8" fmla="*/ 308 w 323"/>
              <a:gd name="T9" fmla="*/ 217 h 244"/>
              <a:gd name="T10" fmla="*/ 284 w 323"/>
              <a:gd name="T11" fmla="*/ 238 h 244"/>
              <a:gd name="T12" fmla="*/ 222 w 323"/>
              <a:gd name="T13" fmla="*/ 235 h 244"/>
              <a:gd name="T14" fmla="*/ 191 w 323"/>
              <a:gd name="T15" fmla="*/ 236 h 244"/>
              <a:gd name="T16" fmla="*/ 50 w 323"/>
              <a:gd name="T17" fmla="*/ 241 h 244"/>
              <a:gd name="T18" fmla="*/ 6 w 323"/>
              <a:gd name="T19" fmla="*/ 224 h 244"/>
              <a:gd name="T20" fmla="*/ 3 w 323"/>
              <a:gd name="T21" fmla="*/ 173 h 244"/>
              <a:gd name="T22" fmla="*/ 4 w 323"/>
              <a:gd name="T23" fmla="*/ 67 h 244"/>
              <a:gd name="T24" fmla="*/ 11 w 323"/>
              <a:gd name="T25" fmla="*/ 23 h 244"/>
              <a:gd name="T26" fmla="*/ 65 w 323"/>
              <a:gd name="T27" fmla="*/ 8 h 244"/>
              <a:gd name="T28" fmla="*/ 185 w 323"/>
              <a:gd name="T29" fmla="*/ 6 h 244"/>
              <a:gd name="T30" fmla="*/ 216 w 323"/>
              <a:gd name="T31" fmla="*/ 2 h 244"/>
              <a:gd name="T32" fmla="*/ 244 w 323"/>
              <a:gd name="T33" fmla="*/ 0 h 244"/>
              <a:gd name="T34" fmla="*/ 161 w 323"/>
              <a:gd name="T35" fmla="*/ 9 h 244"/>
              <a:gd name="T36" fmla="*/ 161 w 323"/>
              <a:gd name="T37" fmla="*/ 9 h 244"/>
              <a:gd name="T38" fmla="*/ 53 w 323"/>
              <a:gd name="T39" fmla="*/ 16 h 244"/>
              <a:gd name="T40" fmla="*/ 16 w 323"/>
              <a:gd name="T41" fmla="*/ 27 h 244"/>
              <a:gd name="T42" fmla="*/ 9 w 323"/>
              <a:gd name="T43" fmla="*/ 73 h 244"/>
              <a:gd name="T44" fmla="*/ 9 w 323"/>
              <a:gd name="T45" fmla="*/ 175 h 244"/>
              <a:gd name="T46" fmla="*/ 13 w 323"/>
              <a:gd name="T47" fmla="*/ 222 h 244"/>
              <a:gd name="T48" fmla="*/ 83 w 323"/>
              <a:gd name="T49" fmla="*/ 238 h 244"/>
              <a:gd name="T50" fmla="*/ 232 w 323"/>
              <a:gd name="T51" fmla="*/ 229 h 244"/>
              <a:gd name="T52" fmla="*/ 280 w 323"/>
              <a:gd name="T53" fmla="*/ 233 h 244"/>
              <a:gd name="T54" fmla="*/ 312 w 323"/>
              <a:gd name="T55" fmla="*/ 134 h 244"/>
              <a:gd name="T56" fmla="*/ 310 w 323"/>
              <a:gd name="T57" fmla="*/ 93 h 244"/>
              <a:gd name="T58" fmla="*/ 301 w 323"/>
              <a:gd name="T59" fmla="*/ 55 h 244"/>
              <a:gd name="T60" fmla="*/ 296 w 323"/>
              <a:gd name="T61" fmla="*/ 23 h 244"/>
              <a:gd name="T62" fmla="*/ 222 w 323"/>
              <a:gd name="T63" fmla="*/ 7 h 244"/>
              <a:gd name="T64" fmla="*/ 161 w 323"/>
              <a:gd name="T65" fmla="*/ 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3" h="244">
                <a:moveTo>
                  <a:pt x="244" y="0"/>
                </a:moveTo>
                <a:cubicBezTo>
                  <a:pt x="261" y="1"/>
                  <a:pt x="293" y="7"/>
                  <a:pt x="302" y="22"/>
                </a:cubicBezTo>
                <a:cubicBezTo>
                  <a:pt x="305" y="28"/>
                  <a:pt x="306" y="46"/>
                  <a:pt x="307" y="54"/>
                </a:cubicBezTo>
                <a:cubicBezTo>
                  <a:pt x="309" y="69"/>
                  <a:pt x="315" y="88"/>
                  <a:pt x="316" y="111"/>
                </a:cubicBezTo>
                <a:cubicBezTo>
                  <a:pt x="319" y="149"/>
                  <a:pt x="323" y="191"/>
                  <a:pt x="308" y="217"/>
                </a:cubicBezTo>
                <a:cubicBezTo>
                  <a:pt x="304" y="224"/>
                  <a:pt x="294" y="235"/>
                  <a:pt x="284" y="238"/>
                </a:cubicBezTo>
                <a:cubicBezTo>
                  <a:pt x="266" y="244"/>
                  <a:pt x="240" y="235"/>
                  <a:pt x="222" y="235"/>
                </a:cubicBezTo>
                <a:cubicBezTo>
                  <a:pt x="212" y="234"/>
                  <a:pt x="202" y="235"/>
                  <a:pt x="191" y="236"/>
                </a:cubicBezTo>
                <a:cubicBezTo>
                  <a:pt x="146" y="237"/>
                  <a:pt x="101" y="244"/>
                  <a:pt x="50" y="241"/>
                </a:cubicBezTo>
                <a:cubicBezTo>
                  <a:pt x="30" y="239"/>
                  <a:pt x="12" y="237"/>
                  <a:pt x="6" y="224"/>
                </a:cubicBezTo>
                <a:cubicBezTo>
                  <a:pt x="0" y="214"/>
                  <a:pt x="3" y="187"/>
                  <a:pt x="3" y="173"/>
                </a:cubicBezTo>
                <a:cubicBezTo>
                  <a:pt x="3" y="133"/>
                  <a:pt x="4" y="104"/>
                  <a:pt x="4" y="67"/>
                </a:cubicBezTo>
                <a:cubicBezTo>
                  <a:pt x="4" y="50"/>
                  <a:pt x="3" y="32"/>
                  <a:pt x="11" y="23"/>
                </a:cubicBezTo>
                <a:cubicBezTo>
                  <a:pt x="19" y="15"/>
                  <a:pt x="46" y="10"/>
                  <a:pt x="65" y="8"/>
                </a:cubicBezTo>
                <a:cubicBezTo>
                  <a:pt x="109" y="3"/>
                  <a:pt x="149" y="7"/>
                  <a:pt x="185" y="6"/>
                </a:cubicBezTo>
                <a:cubicBezTo>
                  <a:pt x="196" y="5"/>
                  <a:pt x="206" y="3"/>
                  <a:pt x="216" y="2"/>
                </a:cubicBezTo>
                <a:cubicBezTo>
                  <a:pt x="225" y="1"/>
                  <a:pt x="233" y="0"/>
                  <a:pt x="244" y="0"/>
                </a:cubicBezTo>
                <a:close/>
                <a:moveTo>
                  <a:pt x="161" y="9"/>
                </a:moveTo>
                <a:cubicBezTo>
                  <a:pt x="161" y="9"/>
                  <a:pt x="161" y="9"/>
                  <a:pt x="161" y="9"/>
                </a:cubicBezTo>
                <a:cubicBezTo>
                  <a:pt x="124" y="9"/>
                  <a:pt x="87" y="10"/>
                  <a:pt x="53" y="16"/>
                </a:cubicBezTo>
                <a:cubicBezTo>
                  <a:pt x="41" y="18"/>
                  <a:pt x="22" y="21"/>
                  <a:pt x="16" y="27"/>
                </a:cubicBezTo>
                <a:cubicBezTo>
                  <a:pt x="8" y="36"/>
                  <a:pt x="9" y="52"/>
                  <a:pt x="9" y="73"/>
                </a:cubicBezTo>
                <a:cubicBezTo>
                  <a:pt x="9" y="114"/>
                  <a:pt x="9" y="141"/>
                  <a:pt x="9" y="175"/>
                </a:cubicBezTo>
                <a:cubicBezTo>
                  <a:pt x="10" y="194"/>
                  <a:pt x="7" y="214"/>
                  <a:pt x="13" y="222"/>
                </a:cubicBezTo>
                <a:cubicBezTo>
                  <a:pt x="24" y="235"/>
                  <a:pt x="55" y="238"/>
                  <a:pt x="83" y="238"/>
                </a:cubicBezTo>
                <a:cubicBezTo>
                  <a:pt x="132" y="238"/>
                  <a:pt x="190" y="227"/>
                  <a:pt x="232" y="229"/>
                </a:cubicBezTo>
                <a:cubicBezTo>
                  <a:pt x="251" y="230"/>
                  <a:pt x="269" y="236"/>
                  <a:pt x="280" y="233"/>
                </a:cubicBezTo>
                <a:cubicBezTo>
                  <a:pt x="314" y="225"/>
                  <a:pt x="314" y="176"/>
                  <a:pt x="312" y="134"/>
                </a:cubicBezTo>
                <a:cubicBezTo>
                  <a:pt x="312" y="120"/>
                  <a:pt x="312" y="106"/>
                  <a:pt x="310" y="93"/>
                </a:cubicBezTo>
                <a:cubicBezTo>
                  <a:pt x="308" y="80"/>
                  <a:pt x="303" y="67"/>
                  <a:pt x="301" y="55"/>
                </a:cubicBezTo>
                <a:cubicBezTo>
                  <a:pt x="299" y="42"/>
                  <a:pt x="301" y="31"/>
                  <a:pt x="296" y="23"/>
                </a:cubicBezTo>
                <a:cubicBezTo>
                  <a:pt x="285" y="6"/>
                  <a:pt x="250" y="5"/>
                  <a:pt x="222" y="7"/>
                </a:cubicBezTo>
                <a:cubicBezTo>
                  <a:pt x="202" y="8"/>
                  <a:pt x="182" y="10"/>
                  <a:pt x="161" y="9"/>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 name="Freeform 29"/>
          <p:cNvSpPr>
            <a:spLocks noEditPoints="1"/>
          </p:cNvSpPr>
          <p:nvPr/>
        </p:nvSpPr>
        <p:spPr bwMode="auto">
          <a:xfrm>
            <a:off x="6431375" y="4136569"/>
            <a:ext cx="2057420" cy="1557861"/>
          </a:xfrm>
          <a:custGeom>
            <a:avLst/>
            <a:gdLst>
              <a:gd name="T0" fmla="*/ 244 w 323"/>
              <a:gd name="T1" fmla="*/ 0 h 244"/>
              <a:gd name="T2" fmla="*/ 302 w 323"/>
              <a:gd name="T3" fmla="*/ 22 h 244"/>
              <a:gd name="T4" fmla="*/ 307 w 323"/>
              <a:gd name="T5" fmla="*/ 54 h 244"/>
              <a:gd name="T6" fmla="*/ 316 w 323"/>
              <a:gd name="T7" fmla="*/ 111 h 244"/>
              <a:gd name="T8" fmla="*/ 308 w 323"/>
              <a:gd name="T9" fmla="*/ 217 h 244"/>
              <a:gd name="T10" fmla="*/ 284 w 323"/>
              <a:gd name="T11" fmla="*/ 238 h 244"/>
              <a:gd name="T12" fmla="*/ 222 w 323"/>
              <a:gd name="T13" fmla="*/ 235 h 244"/>
              <a:gd name="T14" fmla="*/ 191 w 323"/>
              <a:gd name="T15" fmla="*/ 236 h 244"/>
              <a:gd name="T16" fmla="*/ 50 w 323"/>
              <a:gd name="T17" fmla="*/ 241 h 244"/>
              <a:gd name="T18" fmla="*/ 6 w 323"/>
              <a:gd name="T19" fmla="*/ 224 h 244"/>
              <a:gd name="T20" fmla="*/ 3 w 323"/>
              <a:gd name="T21" fmla="*/ 173 h 244"/>
              <a:gd name="T22" fmla="*/ 4 w 323"/>
              <a:gd name="T23" fmla="*/ 67 h 244"/>
              <a:gd name="T24" fmla="*/ 11 w 323"/>
              <a:gd name="T25" fmla="*/ 23 h 244"/>
              <a:gd name="T26" fmla="*/ 65 w 323"/>
              <a:gd name="T27" fmla="*/ 8 h 244"/>
              <a:gd name="T28" fmla="*/ 185 w 323"/>
              <a:gd name="T29" fmla="*/ 6 h 244"/>
              <a:gd name="T30" fmla="*/ 216 w 323"/>
              <a:gd name="T31" fmla="*/ 2 h 244"/>
              <a:gd name="T32" fmla="*/ 244 w 323"/>
              <a:gd name="T33" fmla="*/ 0 h 244"/>
              <a:gd name="T34" fmla="*/ 161 w 323"/>
              <a:gd name="T35" fmla="*/ 9 h 244"/>
              <a:gd name="T36" fmla="*/ 161 w 323"/>
              <a:gd name="T37" fmla="*/ 9 h 244"/>
              <a:gd name="T38" fmla="*/ 53 w 323"/>
              <a:gd name="T39" fmla="*/ 16 h 244"/>
              <a:gd name="T40" fmla="*/ 16 w 323"/>
              <a:gd name="T41" fmla="*/ 27 h 244"/>
              <a:gd name="T42" fmla="*/ 9 w 323"/>
              <a:gd name="T43" fmla="*/ 73 h 244"/>
              <a:gd name="T44" fmla="*/ 9 w 323"/>
              <a:gd name="T45" fmla="*/ 175 h 244"/>
              <a:gd name="T46" fmla="*/ 13 w 323"/>
              <a:gd name="T47" fmla="*/ 222 h 244"/>
              <a:gd name="T48" fmla="*/ 83 w 323"/>
              <a:gd name="T49" fmla="*/ 238 h 244"/>
              <a:gd name="T50" fmla="*/ 232 w 323"/>
              <a:gd name="T51" fmla="*/ 229 h 244"/>
              <a:gd name="T52" fmla="*/ 280 w 323"/>
              <a:gd name="T53" fmla="*/ 233 h 244"/>
              <a:gd name="T54" fmla="*/ 312 w 323"/>
              <a:gd name="T55" fmla="*/ 134 h 244"/>
              <a:gd name="T56" fmla="*/ 310 w 323"/>
              <a:gd name="T57" fmla="*/ 93 h 244"/>
              <a:gd name="T58" fmla="*/ 301 w 323"/>
              <a:gd name="T59" fmla="*/ 55 h 244"/>
              <a:gd name="T60" fmla="*/ 296 w 323"/>
              <a:gd name="T61" fmla="*/ 23 h 244"/>
              <a:gd name="T62" fmla="*/ 222 w 323"/>
              <a:gd name="T63" fmla="*/ 7 h 244"/>
              <a:gd name="T64" fmla="*/ 161 w 323"/>
              <a:gd name="T65" fmla="*/ 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3" h="244">
                <a:moveTo>
                  <a:pt x="244" y="0"/>
                </a:moveTo>
                <a:cubicBezTo>
                  <a:pt x="261" y="1"/>
                  <a:pt x="293" y="7"/>
                  <a:pt x="302" y="22"/>
                </a:cubicBezTo>
                <a:cubicBezTo>
                  <a:pt x="305" y="28"/>
                  <a:pt x="306" y="46"/>
                  <a:pt x="307" y="54"/>
                </a:cubicBezTo>
                <a:cubicBezTo>
                  <a:pt x="309" y="69"/>
                  <a:pt x="315" y="88"/>
                  <a:pt x="316" y="111"/>
                </a:cubicBezTo>
                <a:cubicBezTo>
                  <a:pt x="319" y="149"/>
                  <a:pt x="323" y="191"/>
                  <a:pt x="308" y="217"/>
                </a:cubicBezTo>
                <a:cubicBezTo>
                  <a:pt x="304" y="224"/>
                  <a:pt x="294" y="235"/>
                  <a:pt x="284" y="238"/>
                </a:cubicBezTo>
                <a:cubicBezTo>
                  <a:pt x="266" y="244"/>
                  <a:pt x="240" y="235"/>
                  <a:pt x="222" y="235"/>
                </a:cubicBezTo>
                <a:cubicBezTo>
                  <a:pt x="212" y="234"/>
                  <a:pt x="202" y="235"/>
                  <a:pt x="191" y="236"/>
                </a:cubicBezTo>
                <a:cubicBezTo>
                  <a:pt x="146" y="237"/>
                  <a:pt x="101" y="244"/>
                  <a:pt x="50" y="241"/>
                </a:cubicBezTo>
                <a:cubicBezTo>
                  <a:pt x="30" y="239"/>
                  <a:pt x="12" y="237"/>
                  <a:pt x="6" y="224"/>
                </a:cubicBezTo>
                <a:cubicBezTo>
                  <a:pt x="0" y="214"/>
                  <a:pt x="3" y="187"/>
                  <a:pt x="3" y="173"/>
                </a:cubicBezTo>
                <a:cubicBezTo>
                  <a:pt x="3" y="133"/>
                  <a:pt x="4" y="104"/>
                  <a:pt x="4" y="67"/>
                </a:cubicBezTo>
                <a:cubicBezTo>
                  <a:pt x="4" y="50"/>
                  <a:pt x="3" y="32"/>
                  <a:pt x="11" y="23"/>
                </a:cubicBezTo>
                <a:cubicBezTo>
                  <a:pt x="19" y="15"/>
                  <a:pt x="46" y="10"/>
                  <a:pt x="65" y="8"/>
                </a:cubicBezTo>
                <a:cubicBezTo>
                  <a:pt x="109" y="3"/>
                  <a:pt x="149" y="7"/>
                  <a:pt x="185" y="6"/>
                </a:cubicBezTo>
                <a:cubicBezTo>
                  <a:pt x="196" y="5"/>
                  <a:pt x="206" y="3"/>
                  <a:pt x="216" y="2"/>
                </a:cubicBezTo>
                <a:cubicBezTo>
                  <a:pt x="225" y="1"/>
                  <a:pt x="233" y="0"/>
                  <a:pt x="244" y="0"/>
                </a:cubicBezTo>
                <a:close/>
                <a:moveTo>
                  <a:pt x="161" y="9"/>
                </a:moveTo>
                <a:cubicBezTo>
                  <a:pt x="161" y="9"/>
                  <a:pt x="161" y="9"/>
                  <a:pt x="161" y="9"/>
                </a:cubicBezTo>
                <a:cubicBezTo>
                  <a:pt x="124" y="9"/>
                  <a:pt x="87" y="10"/>
                  <a:pt x="53" y="16"/>
                </a:cubicBezTo>
                <a:cubicBezTo>
                  <a:pt x="41" y="18"/>
                  <a:pt x="22" y="21"/>
                  <a:pt x="16" y="27"/>
                </a:cubicBezTo>
                <a:cubicBezTo>
                  <a:pt x="8" y="36"/>
                  <a:pt x="9" y="52"/>
                  <a:pt x="9" y="73"/>
                </a:cubicBezTo>
                <a:cubicBezTo>
                  <a:pt x="9" y="114"/>
                  <a:pt x="9" y="141"/>
                  <a:pt x="9" y="175"/>
                </a:cubicBezTo>
                <a:cubicBezTo>
                  <a:pt x="10" y="194"/>
                  <a:pt x="7" y="214"/>
                  <a:pt x="13" y="222"/>
                </a:cubicBezTo>
                <a:cubicBezTo>
                  <a:pt x="24" y="235"/>
                  <a:pt x="55" y="238"/>
                  <a:pt x="83" y="238"/>
                </a:cubicBezTo>
                <a:cubicBezTo>
                  <a:pt x="132" y="238"/>
                  <a:pt x="190" y="227"/>
                  <a:pt x="232" y="229"/>
                </a:cubicBezTo>
                <a:cubicBezTo>
                  <a:pt x="251" y="230"/>
                  <a:pt x="269" y="236"/>
                  <a:pt x="280" y="233"/>
                </a:cubicBezTo>
                <a:cubicBezTo>
                  <a:pt x="314" y="225"/>
                  <a:pt x="314" y="176"/>
                  <a:pt x="312" y="134"/>
                </a:cubicBezTo>
                <a:cubicBezTo>
                  <a:pt x="312" y="120"/>
                  <a:pt x="312" y="106"/>
                  <a:pt x="310" y="93"/>
                </a:cubicBezTo>
                <a:cubicBezTo>
                  <a:pt x="308" y="80"/>
                  <a:pt x="303" y="67"/>
                  <a:pt x="301" y="55"/>
                </a:cubicBezTo>
                <a:cubicBezTo>
                  <a:pt x="299" y="42"/>
                  <a:pt x="301" y="31"/>
                  <a:pt x="296" y="23"/>
                </a:cubicBezTo>
                <a:cubicBezTo>
                  <a:pt x="285" y="6"/>
                  <a:pt x="250" y="5"/>
                  <a:pt x="222" y="7"/>
                </a:cubicBezTo>
                <a:cubicBezTo>
                  <a:pt x="202" y="8"/>
                  <a:pt x="182" y="10"/>
                  <a:pt x="161" y="9"/>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nvGrpSpPr>
          <p:cNvPr id="8" name="组合 7"/>
          <p:cNvGrpSpPr/>
          <p:nvPr/>
        </p:nvGrpSpPr>
        <p:grpSpPr>
          <a:xfrm>
            <a:off x="3328872" y="2186137"/>
            <a:ext cx="2513128" cy="1220554"/>
            <a:chOff x="7325360" y="2384859"/>
            <a:chExt cx="2513128" cy="1220554"/>
          </a:xfrm>
        </p:grpSpPr>
        <p:sp>
          <p:nvSpPr>
            <p:cNvPr id="9" name="矩形 8"/>
            <p:cNvSpPr/>
            <p:nvPr/>
          </p:nvSpPr>
          <p:spPr>
            <a:xfrm>
              <a:off x="7325360" y="2737483"/>
              <a:ext cx="2513128"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3C3C3B"/>
                  </a:solidFill>
                  <a:cs typeface="+mn-ea"/>
                  <a:sym typeface="+mn-lt"/>
                </a:rPr>
                <a:t>用户可以在投影仪或者计算机上进行演示也可以将演示文稿打印出来制作成胶片</a:t>
              </a:r>
            </a:p>
          </p:txBody>
        </p:sp>
        <p:sp>
          <p:nvSpPr>
            <p:cNvPr id="10" name="矩形 9"/>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3C3C3B"/>
                  </a:solidFill>
                  <a:cs typeface="+mn-ea"/>
                  <a:sym typeface="+mn-lt"/>
                </a:rPr>
                <a:t>标题文字添加</a:t>
              </a:r>
            </a:p>
          </p:txBody>
        </p:sp>
      </p:grpSp>
      <p:grpSp>
        <p:nvGrpSpPr>
          <p:cNvPr id="11" name="组合 10"/>
          <p:cNvGrpSpPr/>
          <p:nvPr/>
        </p:nvGrpSpPr>
        <p:grpSpPr>
          <a:xfrm>
            <a:off x="3328872" y="4305222"/>
            <a:ext cx="2513128" cy="1220554"/>
            <a:chOff x="7325360" y="2384859"/>
            <a:chExt cx="2513128" cy="1220554"/>
          </a:xfrm>
        </p:grpSpPr>
        <p:sp>
          <p:nvSpPr>
            <p:cNvPr id="12" name="矩形 11"/>
            <p:cNvSpPr/>
            <p:nvPr/>
          </p:nvSpPr>
          <p:spPr>
            <a:xfrm>
              <a:off x="7325360" y="2737483"/>
              <a:ext cx="2513128"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3C3C3B"/>
                  </a:solidFill>
                  <a:cs typeface="+mn-ea"/>
                  <a:sym typeface="+mn-lt"/>
                </a:rPr>
                <a:t>用户可以在投影仪或者计算机上进行演示也可以将演示文稿打印出来制作成胶片</a:t>
              </a:r>
            </a:p>
          </p:txBody>
        </p:sp>
        <p:sp>
          <p:nvSpPr>
            <p:cNvPr id="13" name="矩形 12"/>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3C3C3B"/>
                  </a:solidFill>
                  <a:cs typeface="+mn-ea"/>
                  <a:sym typeface="+mn-lt"/>
                </a:rPr>
                <a:t>标题文字添加</a:t>
              </a:r>
            </a:p>
          </p:txBody>
        </p:sp>
      </p:grpSp>
      <p:grpSp>
        <p:nvGrpSpPr>
          <p:cNvPr id="14" name="组合 13"/>
          <p:cNvGrpSpPr/>
          <p:nvPr/>
        </p:nvGrpSpPr>
        <p:grpSpPr>
          <a:xfrm>
            <a:off x="8552295" y="2186137"/>
            <a:ext cx="2513128" cy="1220554"/>
            <a:chOff x="7325360" y="2384859"/>
            <a:chExt cx="2513128" cy="1220554"/>
          </a:xfrm>
        </p:grpSpPr>
        <p:sp>
          <p:nvSpPr>
            <p:cNvPr id="15" name="矩形 14"/>
            <p:cNvSpPr/>
            <p:nvPr/>
          </p:nvSpPr>
          <p:spPr>
            <a:xfrm>
              <a:off x="7325360" y="2737483"/>
              <a:ext cx="2513128"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3C3C3B"/>
                  </a:solidFill>
                  <a:cs typeface="+mn-ea"/>
                  <a:sym typeface="+mn-lt"/>
                </a:rPr>
                <a:t>用户可以在投影仪或者计算机上进行演示也可以将演示文稿打印出来制作成胶片</a:t>
              </a:r>
            </a:p>
          </p:txBody>
        </p:sp>
        <p:sp>
          <p:nvSpPr>
            <p:cNvPr id="16" name="矩形 15"/>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3C3C3B"/>
                  </a:solidFill>
                  <a:cs typeface="+mn-ea"/>
                  <a:sym typeface="+mn-lt"/>
                </a:rPr>
                <a:t>标题文字添加</a:t>
              </a:r>
            </a:p>
          </p:txBody>
        </p:sp>
      </p:grpSp>
      <p:grpSp>
        <p:nvGrpSpPr>
          <p:cNvPr id="17" name="组合 16"/>
          <p:cNvGrpSpPr/>
          <p:nvPr/>
        </p:nvGrpSpPr>
        <p:grpSpPr>
          <a:xfrm>
            <a:off x="8552295" y="4305222"/>
            <a:ext cx="2513128" cy="1220554"/>
            <a:chOff x="7325360" y="2384859"/>
            <a:chExt cx="2513128" cy="1220554"/>
          </a:xfrm>
        </p:grpSpPr>
        <p:sp>
          <p:nvSpPr>
            <p:cNvPr id="18" name="矩形 17"/>
            <p:cNvSpPr/>
            <p:nvPr/>
          </p:nvSpPr>
          <p:spPr>
            <a:xfrm>
              <a:off x="7325360" y="2737483"/>
              <a:ext cx="2513128"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3C3C3B"/>
                  </a:solidFill>
                  <a:cs typeface="+mn-ea"/>
                  <a:sym typeface="+mn-lt"/>
                </a:rPr>
                <a:t>用户可以在投影仪或者计算机上进行演示也可以将演示文稿打印出来制作成胶片</a:t>
              </a:r>
            </a:p>
          </p:txBody>
        </p:sp>
        <p:sp>
          <p:nvSpPr>
            <p:cNvPr id="19" name="矩形 1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3C3C3B"/>
                  </a:solidFill>
                  <a:cs typeface="+mn-ea"/>
                  <a:sym typeface="+mn-lt"/>
                </a:rPr>
                <a:t>标题文字添加</a:t>
              </a:r>
            </a:p>
          </p:txBody>
        </p:sp>
      </p:grpSp>
      <p:sp>
        <p:nvSpPr>
          <p:cNvPr id="24" name="文本框 23"/>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zh-CN" altLang="en-US" sz="2400" dirty="0">
                <a:solidFill>
                  <a:srgbClr val="3C3C3B"/>
                </a:solidFill>
                <a:cs typeface="+mn-ea"/>
                <a:sym typeface="+mn-lt"/>
              </a:rPr>
              <a:t>标题添加此处</a:t>
            </a:r>
          </a:p>
        </p:txBody>
      </p:sp>
      <p:pic>
        <p:nvPicPr>
          <p:cNvPr id="29" name="图片占位符 28"/>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a:xfrm>
            <a:off x="1289869" y="2167605"/>
            <a:ext cx="1853383" cy="1236912"/>
          </a:xfrm>
          <a:blipFill dpi="0" rotWithShape="1">
            <a:blip r:embed="rId3" cstate="screen">
              <a:extLst>
                <a:ext uri="{28A0092B-C50C-407E-A947-70E740481C1C}">
                  <a14:useLocalDpi xmlns:a14="http://schemas.microsoft.com/office/drawing/2010/main"/>
                </a:ext>
              </a:extLst>
            </a:blip>
            <a:srcRect/>
            <a:stretch>
              <a:fillRect/>
            </a:stretch>
          </a:blipFill>
        </p:spPr>
      </p:pic>
      <p:pic>
        <p:nvPicPr>
          <p:cNvPr id="30" name="图片占位符 29"/>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tretch>
            <a:fillRect/>
          </a:stretch>
        </p:blipFill>
        <p:spPr>
          <a:xfrm>
            <a:off x="6533394" y="2167605"/>
            <a:ext cx="1853383" cy="1236912"/>
          </a:xfrm>
          <a:blipFill dpi="0" rotWithShape="1">
            <a:blip r:embed="rId3" cstate="screen">
              <a:extLst>
                <a:ext uri="{28A0092B-C50C-407E-A947-70E740481C1C}">
                  <a14:useLocalDpi xmlns:a14="http://schemas.microsoft.com/office/drawing/2010/main"/>
                </a:ext>
              </a:extLst>
            </a:blip>
            <a:srcRect/>
            <a:stretch>
              <a:fillRect/>
            </a:stretch>
          </a:blipFill>
        </p:spPr>
      </p:pic>
      <p:pic>
        <p:nvPicPr>
          <p:cNvPr id="31" name="图片占位符 30"/>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tretch>
            <a:fillRect/>
          </a:stretch>
        </p:blipFill>
        <p:spPr>
          <a:xfrm>
            <a:off x="1289869" y="4297043"/>
            <a:ext cx="1853383" cy="1236912"/>
          </a:xfrm>
          <a:blipFill dpi="0" rotWithShape="1">
            <a:blip r:embed="rId3" cstate="screen">
              <a:extLst>
                <a:ext uri="{28A0092B-C50C-407E-A947-70E740481C1C}">
                  <a14:useLocalDpi xmlns:a14="http://schemas.microsoft.com/office/drawing/2010/main"/>
                </a:ext>
              </a:extLst>
            </a:blip>
            <a:srcRect/>
            <a:stretch>
              <a:fillRect/>
            </a:stretch>
          </a:blipFill>
        </p:spPr>
      </p:pic>
      <p:pic>
        <p:nvPicPr>
          <p:cNvPr id="32" name="图片占位符 31"/>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tretch>
            <a:fillRect/>
          </a:stretch>
        </p:blipFill>
        <p:spPr>
          <a:xfrm>
            <a:off x="6533394" y="4297043"/>
            <a:ext cx="1853383" cy="1236912"/>
          </a:xfrm>
          <a:blipFill dpi="0" rotWithShape="1">
            <a:blip r:embed="rId3" cstate="screen">
              <a:extLst>
                <a:ext uri="{28A0092B-C50C-407E-A947-70E740481C1C}">
                  <a14:useLocalDpi xmlns:a14="http://schemas.microsoft.com/office/drawing/2010/main"/>
                </a:ext>
              </a:extLst>
            </a:blip>
            <a:srcRect/>
            <a:stretch>
              <a:fillRect/>
            </a:stretch>
          </a:blipFill>
        </p:spPr>
      </p:pic>
    </p:spTree>
    <p:extLst>
      <p:ext uri="{BB962C8B-B14F-4D97-AF65-F5344CB8AC3E}">
        <p14:creationId xmlns:p14="http://schemas.microsoft.com/office/powerpoint/2010/main" val="1194849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heel(1)">
                                      <p:cBhvr>
                                        <p:cTn id="10" dur="2000"/>
                                        <p:tgtEl>
                                          <p:spTgt spid="29"/>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par>
                                <p:cTn id="14" presetID="21" presetClass="entr" presetSubtype="1"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heel(1)">
                                      <p:cBhvr>
                                        <p:cTn id="16" dur="2000"/>
                                        <p:tgtEl>
                                          <p:spTgt spid="30"/>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par>
                                <p:cTn id="20" presetID="21" presetClass="entr" presetSubtype="1"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heel(1)">
                                      <p:cBhvr>
                                        <p:cTn id="22" dur="2000"/>
                                        <p:tgtEl>
                                          <p:spTgt spid="31"/>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2000"/>
                                        <p:tgtEl>
                                          <p:spTgt spid="6"/>
                                        </p:tgtEl>
                                      </p:cBhvr>
                                    </p:animEffect>
                                  </p:childTnLst>
                                </p:cTn>
                              </p:par>
                              <p:par>
                                <p:cTn id="26" presetID="21" presetClass="entr" presetSubtype="1"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heel(1)">
                                      <p:cBhvr>
                                        <p:cTn id="28" dur="2000"/>
                                        <p:tgtEl>
                                          <p:spTgt spid="32"/>
                                        </p:tgtEl>
                                      </p:cBhvr>
                                    </p:animEffect>
                                  </p:childTnLst>
                                </p:cTn>
                              </p:par>
                            </p:childTnLst>
                          </p:cTn>
                        </p:par>
                        <p:par>
                          <p:cTn id="29" fill="hold">
                            <p:stCondLst>
                              <p:cond delay="2000"/>
                            </p:stCondLst>
                            <p:childTnLst>
                              <p:par>
                                <p:cTn id="30" presetID="12" presetClass="entr" presetSubtype="8"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p:tgtEl>
                                          <p:spTgt spid="8"/>
                                        </p:tgtEl>
                                        <p:attrNameLst>
                                          <p:attrName>ppt_x</p:attrName>
                                        </p:attrNameLst>
                                      </p:cBhvr>
                                      <p:tavLst>
                                        <p:tav tm="0">
                                          <p:val>
                                            <p:strVal val="#ppt_x-#ppt_w*1.125000"/>
                                          </p:val>
                                        </p:tav>
                                        <p:tav tm="100000">
                                          <p:val>
                                            <p:strVal val="#ppt_x"/>
                                          </p:val>
                                        </p:tav>
                                      </p:tavLst>
                                    </p:anim>
                                    <p:animEffect transition="in" filter="wipe(right)">
                                      <p:cBhvr>
                                        <p:cTn id="33" dur="500"/>
                                        <p:tgtEl>
                                          <p:spTgt spid="8"/>
                                        </p:tgtEl>
                                      </p:cBhvr>
                                    </p:animEffect>
                                  </p:childTnLst>
                                </p:cTn>
                              </p:par>
                            </p:childTnLst>
                          </p:cTn>
                        </p:par>
                        <p:par>
                          <p:cTn id="34" fill="hold">
                            <p:stCondLst>
                              <p:cond delay="2500"/>
                            </p:stCondLst>
                            <p:childTnLst>
                              <p:par>
                                <p:cTn id="35" presetID="12" presetClass="entr" presetSubtype="8"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p:tgtEl>
                                          <p:spTgt spid="14"/>
                                        </p:tgtEl>
                                        <p:attrNameLst>
                                          <p:attrName>ppt_x</p:attrName>
                                        </p:attrNameLst>
                                      </p:cBhvr>
                                      <p:tavLst>
                                        <p:tav tm="0">
                                          <p:val>
                                            <p:strVal val="#ppt_x-#ppt_w*1.125000"/>
                                          </p:val>
                                        </p:tav>
                                        <p:tav tm="100000">
                                          <p:val>
                                            <p:strVal val="#ppt_x"/>
                                          </p:val>
                                        </p:tav>
                                      </p:tavLst>
                                    </p:anim>
                                    <p:animEffect transition="in" filter="wipe(right)">
                                      <p:cBhvr>
                                        <p:cTn id="38" dur="500"/>
                                        <p:tgtEl>
                                          <p:spTgt spid="14"/>
                                        </p:tgtEl>
                                      </p:cBhvr>
                                    </p:animEffect>
                                  </p:childTnLst>
                                </p:cTn>
                              </p:par>
                            </p:childTnLst>
                          </p:cTn>
                        </p:par>
                        <p:par>
                          <p:cTn id="39" fill="hold">
                            <p:stCondLst>
                              <p:cond delay="3000"/>
                            </p:stCondLst>
                            <p:childTnLst>
                              <p:par>
                                <p:cTn id="40" presetID="12" presetClass="entr" presetSubtype="8"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p:tgtEl>
                                          <p:spTgt spid="11"/>
                                        </p:tgtEl>
                                        <p:attrNameLst>
                                          <p:attrName>ppt_x</p:attrName>
                                        </p:attrNameLst>
                                      </p:cBhvr>
                                      <p:tavLst>
                                        <p:tav tm="0">
                                          <p:val>
                                            <p:strVal val="#ppt_x-#ppt_w*1.125000"/>
                                          </p:val>
                                        </p:tav>
                                        <p:tav tm="100000">
                                          <p:val>
                                            <p:strVal val="#ppt_x"/>
                                          </p:val>
                                        </p:tav>
                                      </p:tavLst>
                                    </p:anim>
                                    <p:animEffect transition="in" filter="wipe(right)">
                                      <p:cBhvr>
                                        <p:cTn id="43" dur="500"/>
                                        <p:tgtEl>
                                          <p:spTgt spid="11"/>
                                        </p:tgtEl>
                                      </p:cBhvr>
                                    </p:animEffect>
                                  </p:childTnLst>
                                </p:cTn>
                              </p:par>
                            </p:childTnLst>
                          </p:cTn>
                        </p:par>
                        <p:par>
                          <p:cTn id="44" fill="hold">
                            <p:stCondLst>
                              <p:cond delay="3500"/>
                            </p:stCondLst>
                            <p:childTnLst>
                              <p:par>
                                <p:cTn id="45" presetID="12" presetClass="entr" presetSubtype="8" fill="hold" nodeType="after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p:tgtEl>
                                          <p:spTgt spid="17"/>
                                        </p:tgtEl>
                                        <p:attrNameLst>
                                          <p:attrName>ppt_x</p:attrName>
                                        </p:attrNameLst>
                                      </p:cBhvr>
                                      <p:tavLst>
                                        <p:tav tm="0">
                                          <p:val>
                                            <p:strVal val="#ppt_x-#ppt_w*1.125000"/>
                                          </p:val>
                                        </p:tav>
                                        <p:tav tm="100000">
                                          <p:val>
                                            <p:strVal val="#ppt_x"/>
                                          </p:val>
                                        </p:tav>
                                      </p:tavLst>
                                    </p:anim>
                                    <p:animEffect transition="in" filter="wipe(right)">
                                      <p:cBhvr>
                                        <p:cTn id="4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extLst>
              <a:ext uri="{28A0092B-C50C-407E-A947-70E740481C1C}">
                <a14:useLocalDpi xmlns:a14="http://schemas.microsoft.com/office/drawing/2010/main"/>
              </a:ext>
            </a:extLst>
          </a:blip>
          <a:srcRect l="18582" t="23277" r="21747" b="12102"/>
          <a:stretch/>
        </p:blipFill>
        <p:spPr>
          <a:xfrm>
            <a:off x="-1" y="0"/>
            <a:ext cx="12192001" cy="6857999"/>
          </a:xfrm>
          <a:prstGeom prst="rect">
            <a:avLst/>
          </a:prstGeom>
        </p:spPr>
      </p:pic>
      <p:sp>
        <p:nvSpPr>
          <p:cNvPr id="3" name="文本框 2"/>
          <p:cNvSpPr txBox="1"/>
          <p:nvPr/>
        </p:nvSpPr>
        <p:spPr>
          <a:xfrm>
            <a:off x="3888869" y="4051300"/>
            <a:ext cx="4668266" cy="1498600"/>
          </a:xfrm>
          <a:prstGeom prst="rect">
            <a:avLst/>
          </a:prstGeom>
          <a:noFill/>
        </p:spPr>
        <p:txBody>
          <a:bodyPr wrap="none" rtlCol="0">
            <a:prstTxWarp prst="textArchDown">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4800" dirty="0">
                <a:solidFill>
                  <a:srgbClr val="3C3C3B"/>
                </a:solidFill>
                <a:cs typeface="+mn-ea"/>
                <a:sym typeface="+mn-lt"/>
              </a:rPr>
              <a:t>感谢您的观看</a:t>
            </a:r>
            <a:endParaRPr kumimoji="0" lang="zh-CN" altLang="en-US" sz="4800" b="0" i="0" u="none" strike="noStrike" kern="1200" cap="none" spc="0" normalizeH="0" baseline="0" noProof="0" dirty="0">
              <a:ln>
                <a:noFill/>
              </a:ln>
              <a:solidFill>
                <a:srgbClr val="3C3C3B"/>
              </a:solidFill>
              <a:effectLst/>
              <a:uLnTx/>
              <a:uFillTx/>
              <a:cs typeface="+mn-ea"/>
              <a:sym typeface="+mn-lt"/>
            </a:endParaRPr>
          </a:p>
        </p:txBody>
      </p:sp>
    </p:spTree>
    <p:extLst>
      <p:ext uri="{BB962C8B-B14F-4D97-AF65-F5344CB8AC3E}">
        <p14:creationId xmlns:p14="http://schemas.microsoft.com/office/powerpoint/2010/main" val="25029669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extLst>
              <a:ext uri="{28A0092B-C50C-407E-A947-70E740481C1C}">
                <a14:useLocalDpi xmlns:a14="http://schemas.microsoft.com/office/drawing/2010/main"/>
              </a:ext>
            </a:extLst>
          </a:blip>
          <a:srcRect l="18582" t="23277" r="21747" b="12102"/>
          <a:stretch/>
        </p:blipFill>
        <p:spPr>
          <a:xfrm>
            <a:off x="-1" y="0"/>
            <a:ext cx="12192001" cy="6857999"/>
          </a:xfrm>
          <a:prstGeom prst="rect">
            <a:avLst/>
          </a:prstGeom>
        </p:spPr>
      </p:pic>
      <p:sp>
        <p:nvSpPr>
          <p:cNvPr id="3" name="文本框 2"/>
          <p:cNvSpPr txBox="1"/>
          <p:nvPr/>
        </p:nvSpPr>
        <p:spPr>
          <a:xfrm>
            <a:off x="3888869" y="4051300"/>
            <a:ext cx="4668266" cy="1498600"/>
          </a:xfrm>
          <a:prstGeom prst="rect">
            <a:avLst/>
          </a:prstGeom>
          <a:noFill/>
        </p:spPr>
        <p:txBody>
          <a:bodyPr wrap="none" rtlCol="0">
            <a:prstTxWarp prst="textArchDown">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600" noProof="0" dirty="0" err="1">
                <a:solidFill>
                  <a:srgbClr val="3C3C3B"/>
                </a:solidFill>
                <a:cs typeface="+mn-ea"/>
                <a:sym typeface="+mn-lt"/>
              </a:rPr>
              <a:t>kuberntes</a:t>
            </a:r>
            <a:r>
              <a:rPr lang="zh-CN" altLang="en-US" sz="3600" noProof="0" dirty="0">
                <a:solidFill>
                  <a:srgbClr val="3C3C3B"/>
                </a:solidFill>
                <a:cs typeface="+mn-ea"/>
                <a:sym typeface="+mn-lt"/>
              </a:rPr>
              <a:t>基础架构</a:t>
            </a:r>
            <a:endParaRPr kumimoji="0" lang="zh-CN" altLang="en-US" sz="3600" b="0" i="0" u="none" strike="noStrike" kern="1200" cap="none" spc="0" normalizeH="0" baseline="0" noProof="0" dirty="0">
              <a:ln>
                <a:noFill/>
              </a:ln>
              <a:solidFill>
                <a:srgbClr val="3C3C3B"/>
              </a:solidFill>
              <a:effectLst/>
              <a:uLnTx/>
              <a:uFillTx/>
              <a:cs typeface="+mn-ea"/>
              <a:sym typeface="+mn-lt"/>
            </a:endParaRPr>
          </a:p>
        </p:txBody>
      </p:sp>
    </p:spTree>
    <p:extLst>
      <p:ext uri="{BB962C8B-B14F-4D97-AF65-F5344CB8AC3E}">
        <p14:creationId xmlns:p14="http://schemas.microsoft.com/office/powerpoint/2010/main" val="124174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4"/>
          <p:cNvGrpSpPr>
            <a:grpSpLocks noChangeAspect="1"/>
          </p:cNvGrpSpPr>
          <p:nvPr/>
        </p:nvGrpSpPr>
        <p:grpSpPr bwMode="auto">
          <a:xfrm>
            <a:off x="2345615" y="2064124"/>
            <a:ext cx="1865038" cy="2025276"/>
            <a:chOff x="-1122" y="-104"/>
            <a:chExt cx="710" cy="771"/>
          </a:xfrm>
          <a:solidFill>
            <a:srgbClr val="20558B"/>
          </a:solidFill>
        </p:grpSpPr>
        <p:sp>
          <p:nvSpPr>
            <p:cNvPr id="3" name="Freeform 75"/>
            <p:cNvSpPr>
              <a:spLocks noEditPoints="1"/>
            </p:cNvSpPr>
            <p:nvPr/>
          </p:nvSpPr>
          <p:spPr bwMode="auto">
            <a:xfrm>
              <a:off x="-933" y="-28"/>
              <a:ext cx="90" cy="153"/>
            </a:xfrm>
            <a:custGeom>
              <a:avLst/>
              <a:gdLst>
                <a:gd name="T0" fmla="*/ 33 w 33"/>
                <a:gd name="T1" fmla="*/ 6 h 57"/>
                <a:gd name="T2" fmla="*/ 20 w 33"/>
                <a:gd name="T3" fmla="*/ 33 h 57"/>
                <a:gd name="T4" fmla="*/ 8 w 33"/>
                <a:gd name="T5" fmla="*/ 57 h 57"/>
                <a:gd name="T6" fmla="*/ 8 w 33"/>
                <a:gd name="T7" fmla="*/ 0 h 57"/>
                <a:gd name="T8" fmla="*/ 33 w 33"/>
                <a:gd name="T9" fmla="*/ 6 h 57"/>
                <a:gd name="T10" fmla="*/ 12 w 33"/>
                <a:gd name="T11" fmla="*/ 39 h 57"/>
                <a:gd name="T12" fmla="*/ 12 w 33"/>
                <a:gd name="T13" fmla="*/ 39 h 57"/>
                <a:gd name="T14" fmla="*/ 25 w 33"/>
                <a:gd name="T15" fmla="*/ 11 h 57"/>
                <a:gd name="T16" fmla="*/ 13 w 33"/>
                <a:gd name="T17" fmla="*/ 8 h 57"/>
                <a:gd name="T18" fmla="*/ 12 w 33"/>
                <a:gd name="T19" fmla="*/ 3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7">
                  <a:moveTo>
                    <a:pt x="33" y="6"/>
                  </a:moveTo>
                  <a:cubicBezTo>
                    <a:pt x="29" y="15"/>
                    <a:pt x="24" y="24"/>
                    <a:pt x="20" y="33"/>
                  </a:cubicBezTo>
                  <a:cubicBezTo>
                    <a:pt x="16" y="42"/>
                    <a:pt x="14" y="51"/>
                    <a:pt x="8" y="57"/>
                  </a:cubicBezTo>
                  <a:cubicBezTo>
                    <a:pt x="0" y="43"/>
                    <a:pt x="6" y="20"/>
                    <a:pt x="8" y="0"/>
                  </a:cubicBezTo>
                  <a:cubicBezTo>
                    <a:pt x="12" y="0"/>
                    <a:pt x="23" y="9"/>
                    <a:pt x="33" y="6"/>
                  </a:cubicBezTo>
                  <a:close/>
                  <a:moveTo>
                    <a:pt x="12" y="39"/>
                  </a:moveTo>
                  <a:cubicBezTo>
                    <a:pt x="12" y="39"/>
                    <a:pt x="12" y="39"/>
                    <a:pt x="12" y="39"/>
                  </a:cubicBezTo>
                  <a:cubicBezTo>
                    <a:pt x="15" y="28"/>
                    <a:pt x="21" y="22"/>
                    <a:pt x="25" y="11"/>
                  </a:cubicBezTo>
                  <a:cubicBezTo>
                    <a:pt x="23" y="9"/>
                    <a:pt x="17" y="9"/>
                    <a:pt x="13" y="8"/>
                  </a:cubicBezTo>
                  <a:cubicBezTo>
                    <a:pt x="10" y="18"/>
                    <a:pt x="6" y="32"/>
                    <a:pt x="12"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 name="Freeform 76"/>
            <p:cNvSpPr>
              <a:spLocks noEditPoints="1"/>
            </p:cNvSpPr>
            <p:nvPr/>
          </p:nvSpPr>
          <p:spPr bwMode="auto">
            <a:xfrm>
              <a:off x="-1122" y="-104"/>
              <a:ext cx="710" cy="771"/>
            </a:xfrm>
            <a:custGeom>
              <a:avLst/>
              <a:gdLst>
                <a:gd name="T0" fmla="*/ 129 w 263"/>
                <a:gd name="T1" fmla="*/ 224 h 286"/>
                <a:gd name="T2" fmla="*/ 69 w 263"/>
                <a:gd name="T3" fmla="*/ 219 h 286"/>
                <a:gd name="T4" fmla="*/ 72 w 263"/>
                <a:gd name="T5" fmla="*/ 0 h 286"/>
                <a:gd name="T6" fmla="*/ 130 w 263"/>
                <a:gd name="T7" fmla="*/ 22 h 286"/>
                <a:gd name="T8" fmla="*/ 71 w 263"/>
                <a:gd name="T9" fmla="*/ 25 h 286"/>
                <a:gd name="T10" fmla="*/ 156 w 263"/>
                <a:gd name="T11" fmla="*/ 171 h 286"/>
                <a:gd name="T12" fmla="*/ 147 w 263"/>
                <a:gd name="T13" fmla="*/ 150 h 286"/>
                <a:gd name="T14" fmla="*/ 158 w 263"/>
                <a:gd name="T15" fmla="*/ 122 h 286"/>
                <a:gd name="T16" fmla="*/ 166 w 263"/>
                <a:gd name="T17" fmla="*/ 97 h 286"/>
                <a:gd name="T18" fmla="*/ 167 w 263"/>
                <a:gd name="T19" fmla="*/ 63 h 286"/>
                <a:gd name="T20" fmla="*/ 190 w 263"/>
                <a:gd name="T21" fmla="*/ 48 h 286"/>
                <a:gd name="T22" fmla="*/ 214 w 263"/>
                <a:gd name="T23" fmla="*/ 57 h 286"/>
                <a:gd name="T24" fmla="*/ 22 w 263"/>
                <a:gd name="T25" fmla="*/ 43 h 286"/>
                <a:gd name="T26" fmla="*/ 185 w 263"/>
                <a:gd name="T27" fmla="*/ 70 h 286"/>
                <a:gd name="T28" fmla="*/ 56 w 263"/>
                <a:gd name="T29" fmla="*/ 37 h 286"/>
                <a:gd name="T30" fmla="*/ 227 w 263"/>
                <a:gd name="T31" fmla="*/ 83 h 286"/>
                <a:gd name="T32" fmla="*/ 200 w 263"/>
                <a:gd name="T33" fmla="*/ 75 h 286"/>
                <a:gd name="T34" fmla="*/ 234 w 263"/>
                <a:gd name="T35" fmla="*/ 89 h 286"/>
                <a:gd name="T36" fmla="*/ 182 w 263"/>
                <a:gd name="T37" fmla="*/ 88 h 286"/>
                <a:gd name="T38" fmla="*/ 228 w 263"/>
                <a:gd name="T39" fmla="*/ 101 h 286"/>
                <a:gd name="T40" fmla="*/ 181 w 263"/>
                <a:gd name="T41" fmla="*/ 90 h 286"/>
                <a:gd name="T42" fmla="*/ 25 w 263"/>
                <a:gd name="T43" fmla="*/ 56 h 286"/>
                <a:gd name="T44" fmla="*/ 180 w 263"/>
                <a:gd name="T45" fmla="*/ 105 h 286"/>
                <a:gd name="T46" fmla="*/ 227 w 263"/>
                <a:gd name="T47" fmla="*/ 119 h 286"/>
                <a:gd name="T48" fmla="*/ 178 w 263"/>
                <a:gd name="T49" fmla="*/ 113 h 286"/>
                <a:gd name="T50" fmla="*/ 192 w 263"/>
                <a:gd name="T51" fmla="*/ 115 h 286"/>
                <a:gd name="T52" fmla="*/ 172 w 263"/>
                <a:gd name="T53" fmla="*/ 127 h 286"/>
                <a:gd name="T54" fmla="*/ 190 w 263"/>
                <a:gd name="T55" fmla="*/ 123 h 286"/>
                <a:gd name="T56" fmla="*/ 32 w 263"/>
                <a:gd name="T57" fmla="*/ 97 h 286"/>
                <a:gd name="T58" fmla="*/ 168 w 263"/>
                <a:gd name="T59" fmla="*/ 129 h 286"/>
                <a:gd name="T60" fmla="*/ 49 w 263"/>
                <a:gd name="T61" fmla="*/ 106 h 286"/>
                <a:gd name="T62" fmla="*/ 162 w 263"/>
                <a:gd name="T63" fmla="*/ 153 h 286"/>
                <a:gd name="T64" fmla="*/ 156 w 263"/>
                <a:gd name="T65" fmla="*/ 160 h 286"/>
                <a:gd name="T66" fmla="*/ 146 w 263"/>
                <a:gd name="T67" fmla="*/ 163 h 286"/>
                <a:gd name="T68" fmla="*/ 130 w 263"/>
                <a:gd name="T69" fmla="*/ 200 h 286"/>
                <a:gd name="T70" fmla="*/ 102 w 263"/>
                <a:gd name="T71" fmla="*/ 199 h 286"/>
                <a:gd name="T72" fmla="*/ 105 w 263"/>
                <a:gd name="T73" fmla="*/ 227 h 286"/>
                <a:gd name="T74" fmla="*/ 61 w 263"/>
                <a:gd name="T75" fmla="*/ 232 h 286"/>
                <a:gd name="T76" fmla="*/ 81 w 263"/>
                <a:gd name="T77" fmla="*/ 227 h 286"/>
                <a:gd name="T78" fmla="*/ 77 w 263"/>
                <a:gd name="T79" fmla="*/ 242 h 286"/>
                <a:gd name="T80" fmla="*/ 111 w 263"/>
                <a:gd name="T81" fmla="*/ 242 h 286"/>
                <a:gd name="T82" fmla="*/ 91 w 263"/>
                <a:gd name="T83" fmla="*/ 248 h 286"/>
                <a:gd name="T84" fmla="*/ 80 w 263"/>
                <a:gd name="T85" fmla="*/ 232 h 286"/>
                <a:gd name="T86" fmla="*/ 103 w 263"/>
                <a:gd name="T87" fmla="*/ 250 h 286"/>
                <a:gd name="T88" fmla="*/ 120 w 263"/>
                <a:gd name="T89" fmla="*/ 254 h 286"/>
                <a:gd name="T90" fmla="*/ 123 w 263"/>
                <a:gd name="T91" fmla="*/ 276 h 286"/>
                <a:gd name="T92" fmla="*/ 143 w 263"/>
                <a:gd name="T93" fmla="*/ 264 h 286"/>
                <a:gd name="T94" fmla="*/ 28 w 263"/>
                <a:gd name="T95" fmla="*/ 246 h 286"/>
                <a:gd name="T96" fmla="*/ 51 w 263"/>
                <a:gd name="T97" fmla="*/ 241 h 286"/>
                <a:gd name="T98" fmla="*/ 46 w 263"/>
                <a:gd name="T99" fmla="*/ 265 h 286"/>
                <a:gd name="T100" fmla="*/ 47 w 263"/>
                <a:gd name="T101" fmla="*/ 260 h 286"/>
                <a:gd name="T102" fmla="*/ 69 w 263"/>
                <a:gd name="T103" fmla="*/ 267 h 286"/>
                <a:gd name="T104" fmla="*/ 99 w 263"/>
                <a:gd name="T105" fmla="*/ 263 h 286"/>
                <a:gd name="T106" fmla="*/ 100 w 263"/>
                <a:gd name="T107" fmla="*/ 272 h 286"/>
                <a:gd name="T108" fmla="*/ 117 w 263"/>
                <a:gd name="T109" fmla="*/ 270 h 286"/>
                <a:gd name="T110" fmla="*/ 73 w 263"/>
                <a:gd name="T111" fmla="*/ 27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3" h="286">
                  <a:moveTo>
                    <a:pt x="214" y="32"/>
                  </a:moveTo>
                  <a:cubicBezTo>
                    <a:pt x="216" y="40"/>
                    <a:pt x="220" y="41"/>
                    <a:pt x="215" y="52"/>
                  </a:cubicBezTo>
                  <a:cubicBezTo>
                    <a:pt x="247" y="63"/>
                    <a:pt x="263" y="106"/>
                    <a:pt x="238" y="132"/>
                  </a:cubicBezTo>
                  <a:cubicBezTo>
                    <a:pt x="227" y="144"/>
                    <a:pt x="208" y="149"/>
                    <a:pt x="188" y="147"/>
                  </a:cubicBezTo>
                  <a:cubicBezTo>
                    <a:pt x="175" y="171"/>
                    <a:pt x="156" y="185"/>
                    <a:pt x="136" y="197"/>
                  </a:cubicBezTo>
                  <a:cubicBezTo>
                    <a:pt x="134" y="207"/>
                    <a:pt x="133" y="217"/>
                    <a:pt x="129" y="224"/>
                  </a:cubicBezTo>
                  <a:cubicBezTo>
                    <a:pt x="139" y="230"/>
                    <a:pt x="150" y="236"/>
                    <a:pt x="144" y="253"/>
                  </a:cubicBezTo>
                  <a:cubicBezTo>
                    <a:pt x="161" y="263"/>
                    <a:pt x="157" y="286"/>
                    <a:pt x="133" y="286"/>
                  </a:cubicBezTo>
                  <a:cubicBezTo>
                    <a:pt x="126" y="285"/>
                    <a:pt x="116" y="282"/>
                    <a:pt x="105" y="280"/>
                  </a:cubicBezTo>
                  <a:cubicBezTo>
                    <a:pt x="80" y="276"/>
                    <a:pt x="46" y="273"/>
                    <a:pt x="34" y="268"/>
                  </a:cubicBezTo>
                  <a:cubicBezTo>
                    <a:pt x="14" y="260"/>
                    <a:pt x="13" y="232"/>
                    <a:pt x="45" y="234"/>
                  </a:cubicBezTo>
                  <a:cubicBezTo>
                    <a:pt x="48" y="221"/>
                    <a:pt x="60" y="221"/>
                    <a:pt x="69" y="219"/>
                  </a:cubicBezTo>
                  <a:cubicBezTo>
                    <a:pt x="72" y="211"/>
                    <a:pt x="76" y="196"/>
                    <a:pt x="75" y="188"/>
                  </a:cubicBezTo>
                  <a:cubicBezTo>
                    <a:pt x="71" y="176"/>
                    <a:pt x="57" y="168"/>
                    <a:pt x="53" y="156"/>
                  </a:cubicBezTo>
                  <a:cubicBezTo>
                    <a:pt x="49" y="144"/>
                    <a:pt x="51" y="132"/>
                    <a:pt x="50" y="118"/>
                  </a:cubicBezTo>
                  <a:cubicBezTo>
                    <a:pt x="15" y="112"/>
                    <a:pt x="0" y="82"/>
                    <a:pt x="9" y="54"/>
                  </a:cubicBezTo>
                  <a:cubicBezTo>
                    <a:pt x="16" y="28"/>
                    <a:pt x="43" y="24"/>
                    <a:pt x="64" y="18"/>
                  </a:cubicBezTo>
                  <a:cubicBezTo>
                    <a:pt x="64" y="11"/>
                    <a:pt x="67" y="4"/>
                    <a:pt x="72" y="0"/>
                  </a:cubicBezTo>
                  <a:cubicBezTo>
                    <a:pt x="113" y="9"/>
                    <a:pt x="165" y="25"/>
                    <a:pt x="214" y="32"/>
                  </a:cubicBezTo>
                  <a:close/>
                  <a:moveTo>
                    <a:pt x="130" y="22"/>
                  </a:moveTo>
                  <a:cubicBezTo>
                    <a:pt x="130" y="22"/>
                    <a:pt x="130" y="22"/>
                    <a:pt x="130" y="22"/>
                  </a:cubicBezTo>
                  <a:cubicBezTo>
                    <a:pt x="129" y="22"/>
                    <a:pt x="128" y="22"/>
                    <a:pt x="130" y="23"/>
                  </a:cubicBezTo>
                  <a:cubicBezTo>
                    <a:pt x="149" y="28"/>
                    <a:pt x="173" y="35"/>
                    <a:pt x="192" y="36"/>
                  </a:cubicBezTo>
                  <a:cubicBezTo>
                    <a:pt x="174" y="30"/>
                    <a:pt x="148" y="23"/>
                    <a:pt x="130" y="22"/>
                  </a:cubicBezTo>
                  <a:close/>
                  <a:moveTo>
                    <a:pt x="206" y="37"/>
                  </a:moveTo>
                  <a:cubicBezTo>
                    <a:pt x="206" y="37"/>
                    <a:pt x="206" y="37"/>
                    <a:pt x="206" y="37"/>
                  </a:cubicBezTo>
                  <a:cubicBezTo>
                    <a:pt x="198" y="34"/>
                    <a:pt x="202" y="41"/>
                    <a:pt x="206" y="37"/>
                  </a:cubicBezTo>
                  <a:close/>
                  <a:moveTo>
                    <a:pt x="72" y="17"/>
                  </a:moveTo>
                  <a:cubicBezTo>
                    <a:pt x="72" y="17"/>
                    <a:pt x="72" y="17"/>
                    <a:pt x="72" y="17"/>
                  </a:cubicBezTo>
                  <a:cubicBezTo>
                    <a:pt x="70" y="21"/>
                    <a:pt x="72" y="22"/>
                    <a:pt x="71" y="25"/>
                  </a:cubicBezTo>
                  <a:cubicBezTo>
                    <a:pt x="61" y="40"/>
                    <a:pt x="63" y="58"/>
                    <a:pt x="61" y="77"/>
                  </a:cubicBezTo>
                  <a:cubicBezTo>
                    <a:pt x="54" y="130"/>
                    <a:pt x="64" y="183"/>
                    <a:pt x="115" y="193"/>
                  </a:cubicBezTo>
                  <a:cubicBezTo>
                    <a:pt x="116" y="190"/>
                    <a:pt x="121" y="194"/>
                    <a:pt x="121" y="189"/>
                  </a:cubicBezTo>
                  <a:cubicBezTo>
                    <a:pt x="117" y="188"/>
                    <a:pt x="110" y="192"/>
                    <a:pt x="107" y="187"/>
                  </a:cubicBezTo>
                  <a:cubicBezTo>
                    <a:pt x="115" y="185"/>
                    <a:pt x="126" y="184"/>
                    <a:pt x="135" y="182"/>
                  </a:cubicBezTo>
                  <a:cubicBezTo>
                    <a:pt x="143" y="180"/>
                    <a:pt x="156" y="179"/>
                    <a:pt x="156" y="171"/>
                  </a:cubicBezTo>
                  <a:cubicBezTo>
                    <a:pt x="142" y="173"/>
                    <a:pt x="127" y="185"/>
                    <a:pt x="112" y="180"/>
                  </a:cubicBezTo>
                  <a:cubicBezTo>
                    <a:pt x="118" y="177"/>
                    <a:pt x="128" y="179"/>
                    <a:pt x="131" y="172"/>
                  </a:cubicBezTo>
                  <a:cubicBezTo>
                    <a:pt x="128" y="171"/>
                    <a:pt x="127" y="170"/>
                    <a:pt x="128" y="167"/>
                  </a:cubicBezTo>
                  <a:cubicBezTo>
                    <a:pt x="133" y="166"/>
                    <a:pt x="138" y="167"/>
                    <a:pt x="139" y="162"/>
                  </a:cubicBezTo>
                  <a:cubicBezTo>
                    <a:pt x="139" y="159"/>
                    <a:pt x="131" y="161"/>
                    <a:pt x="133" y="157"/>
                  </a:cubicBezTo>
                  <a:cubicBezTo>
                    <a:pt x="139" y="157"/>
                    <a:pt x="145" y="157"/>
                    <a:pt x="147" y="150"/>
                  </a:cubicBezTo>
                  <a:cubicBezTo>
                    <a:pt x="143" y="148"/>
                    <a:pt x="135" y="149"/>
                    <a:pt x="136" y="145"/>
                  </a:cubicBezTo>
                  <a:cubicBezTo>
                    <a:pt x="140" y="142"/>
                    <a:pt x="148" y="147"/>
                    <a:pt x="150" y="141"/>
                  </a:cubicBezTo>
                  <a:cubicBezTo>
                    <a:pt x="151" y="138"/>
                    <a:pt x="144" y="140"/>
                    <a:pt x="147" y="136"/>
                  </a:cubicBezTo>
                  <a:cubicBezTo>
                    <a:pt x="151" y="137"/>
                    <a:pt x="154" y="136"/>
                    <a:pt x="155" y="132"/>
                  </a:cubicBezTo>
                  <a:cubicBezTo>
                    <a:pt x="155" y="129"/>
                    <a:pt x="149" y="130"/>
                    <a:pt x="149" y="127"/>
                  </a:cubicBezTo>
                  <a:cubicBezTo>
                    <a:pt x="152" y="125"/>
                    <a:pt x="157" y="127"/>
                    <a:pt x="158" y="122"/>
                  </a:cubicBezTo>
                  <a:cubicBezTo>
                    <a:pt x="157" y="121"/>
                    <a:pt x="154" y="121"/>
                    <a:pt x="155" y="119"/>
                  </a:cubicBezTo>
                  <a:cubicBezTo>
                    <a:pt x="156" y="116"/>
                    <a:pt x="161" y="119"/>
                    <a:pt x="161" y="114"/>
                  </a:cubicBezTo>
                  <a:cubicBezTo>
                    <a:pt x="161" y="112"/>
                    <a:pt x="156" y="113"/>
                    <a:pt x="156" y="110"/>
                  </a:cubicBezTo>
                  <a:cubicBezTo>
                    <a:pt x="158" y="107"/>
                    <a:pt x="164" y="110"/>
                    <a:pt x="164" y="105"/>
                  </a:cubicBezTo>
                  <a:cubicBezTo>
                    <a:pt x="163" y="102"/>
                    <a:pt x="155" y="103"/>
                    <a:pt x="156" y="99"/>
                  </a:cubicBezTo>
                  <a:cubicBezTo>
                    <a:pt x="158" y="96"/>
                    <a:pt x="166" y="103"/>
                    <a:pt x="166" y="97"/>
                  </a:cubicBezTo>
                  <a:cubicBezTo>
                    <a:pt x="170" y="96"/>
                    <a:pt x="164" y="92"/>
                    <a:pt x="163" y="91"/>
                  </a:cubicBezTo>
                  <a:cubicBezTo>
                    <a:pt x="165" y="90"/>
                    <a:pt x="169" y="91"/>
                    <a:pt x="170" y="87"/>
                  </a:cubicBezTo>
                  <a:cubicBezTo>
                    <a:pt x="169" y="84"/>
                    <a:pt x="163" y="85"/>
                    <a:pt x="163" y="82"/>
                  </a:cubicBezTo>
                  <a:cubicBezTo>
                    <a:pt x="165" y="80"/>
                    <a:pt x="170" y="82"/>
                    <a:pt x="171" y="79"/>
                  </a:cubicBezTo>
                  <a:cubicBezTo>
                    <a:pt x="170" y="76"/>
                    <a:pt x="167" y="75"/>
                    <a:pt x="165" y="73"/>
                  </a:cubicBezTo>
                  <a:cubicBezTo>
                    <a:pt x="172" y="72"/>
                    <a:pt x="170" y="66"/>
                    <a:pt x="167" y="63"/>
                  </a:cubicBezTo>
                  <a:cubicBezTo>
                    <a:pt x="169" y="62"/>
                    <a:pt x="170" y="61"/>
                    <a:pt x="173" y="62"/>
                  </a:cubicBezTo>
                  <a:cubicBezTo>
                    <a:pt x="173" y="55"/>
                    <a:pt x="173" y="55"/>
                    <a:pt x="177" y="51"/>
                  </a:cubicBezTo>
                  <a:cubicBezTo>
                    <a:pt x="175" y="49"/>
                    <a:pt x="172" y="48"/>
                    <a:pt x="172" y="46"/>
                  </a:cubicBezTo>
                  <a:cubicBezTo>
                    <a:pt x="181" y="44"/>
                    <a:pt x="194" y="49"/>
                    <a:pt x="198" y="41"/>
                  </a:cubicBezTo>
                  <a:cubicBezTo>
                    <a:pt x="159" y="41"/>
                    <a:pt x="114" y="16"/>
                    <a:pt x="72" y="17"/>
                  </a:cubicBezTo>
                  <a:close/>
                  <a:moveTo>
                    <a:pt x="190" y="48"/>
                  </a:moveTo>
                  <a:cubicBezTo>
                    <a:pt x="190" y="48"/>
                    <a:pt x="190" y="48"/>
                    <a:pt x="190" y="48"/>
                  </a:cubicBezTo>
                  <a:cubicBezTo>
                    <a:pt x="187" y="57"/>
                    <a:pt x="202" y="54"/>
                    <a:pt x="203" y="49"/>
                  </a:cubicBezTo>
                  <a:cubicBezTo>
                    <a:pt x="198" y="47"/>
                    <a:pt x="195" y="49"/>
                    <a:pt x="190" y="48"/>
                  </a:cubicBezTo>
                  <a:close/>
                  <a:moveTo>
                    <a:pt x="215" y="65"/>
                  </a:moveTo>
                  <a:cubicBezTo>
                    <a:pt x="215" y="65"/>
                    <a:pt x="215" y="65"/>
                    <a:pt x="215" y="65"/>
                  </a:cubicBezTo>
                  <a:cubicBezTo>
                    <a:pt x="215" y="62"/>
                    <a:pt x="219" y="57"/>
                    <a:pt x="214" y="57"/>
                  </a:cubicBezTo>
                  <a:cubicBezTo>
                    <a:pt x="212" y="58"/>
                    <a:pt x="210" y="65"/>
                    <a:pt x="215" y="65"/>
                  </a:cubicBezTo>
                  <a:close/>
                  <a:moveTo>
                    <a:pt x="187" y="61"/>
                  </a:moveTo>
                  <a:cubicBezTo>
                    <a:pt x="187" y="61"/>
                    <a:pt x="187" y="61"/>
                    <a:pt x="187" y="61"/>
                  </a:cubicBezTo>
                  <a:cubicBezTo>
                    <a:pt x="192" y="64"/>
                    <a:pt x="202" y="62"/>
                    <a:pt x="205" y="58"/>
                  </a:cubicBezTo>
                  <a:cubicBezTo>
                    <a:pt x="201" y="56"/>
                    <a:pt x="189" y="54"/>
                    <a:pt x="187" y="61"/>
                  </a:cubicBezTo>
                  <a:close/>
                  <a:moveTo>
                    <a:pt x="22" y="43"/>
                  </a:moveTo>
                  <a:cubicBezTo>
                    <a:pt x="22" y="43"/>
                    <a:pt x="22" y="43"/>
                    <a:pt x="22" y="43"/>
                  </a:cubicBezTo>
                  <a:cubicBezTo>
                    <a:pt x="27" y="42"/>
                    <a:pt x="35" y="36"/>
                    <a:pt x="34" y="31"/>
                  </a:cubicBezTo>
                  <a:cubicBezTo>
                    <a:pt x="30" y="35"/>
                    <a:pt x="25" y="38"/>
                    <a:pt x="22" y="43"/>
                  </a:cubicBezTo>
                  <a:close/>
                  <a:moveTo>
                    <a:pt x="186" y="65"/>
                  </a:moveTo>
                  <a:cubicBezTo>
                    <a:pt x="186" y="65"/>
                    <a:pt x="186" y="65"/>
                    <a:pt x="186" y="65"/>
                  </a:cubicBezTo>
                  <a:cubicBezTo>
                    <a:pt x="186" y="67"/>
                    <a:pt x="186" y="69"/>
                    <a:pt x="185" y="70"/>
                  </a:cubicBezTo>
                  <a:cubicBezTo>
                    <a:pt x="189" y="72"/>
                    <a:pt x="200" y="72"/>
                    <a:pt x="202" y="65"/>
                  </a:cubicBezTo>
                  <a:cubicBezTo>
                    <a:pt x="197" y="66"/>
                    <a:pt x="191" y="64"/>
                    <a:pt x="186" y="65"/>
                  </a:cubicBezTo>
                  <a:close/>
                  <a:moveTo>
                    <a:pt x="49" y="99"/>
                  </a:moveTo>
                  <a:cubicBezTo>
                    <a:pt x="49" y="99"/>
                    <a:pt x="49" y="99"/>
                    <a:pt x="49" y="99"/>
                  </a:cubicBezTo>
                  <a:cubicBezTo>
                    <a:pt x="53" y="84"/>
                    <a:pt x="53" y="61"/>
                    <a:pt x="58" y="40"/>
                  </a:cubicBezTo>
                  <a:cubicBezTo>
                    <a:pt x="58" y="39"/>
                    <a:pt x="57" y="38"/>
                    <a:pt x="56" y="37"/>
                  </a:cubicBezTo>
                  <a:cubicBezTo>
                    <a:pt x="34" y="43"/>
                    <a:pt x="18" y="91"/>
                    <a:pt x="49" y="99"/>
                  </a:cubicBezTo>
                  <a:close/>
                  <a:moveTo>
                    <a:pt x="194" y="129"/>
                  </a:moveTo>
                  <a:cubicBezTo>
                    <a:pt x="194" y="129"/>
                    <a:pt x="194" y="129"/>
                    <a:pt x="194" y="129"/>
                  </a:cubicBezTo>
                  <a:cubicBezTo>
                    <a:pt x="223" y="133"/>
                    <a:pt x="231" y="81"/>
                    <a:pt x="211" y="69"/>
                  </a:cubicBezTo>
                  <a:cubicBezTo>
                    <a:pt x="206" y="89"/>
                    <a:pt x="197" y="112"/>
                    <a:pt x="194" y="129"/>
                  </a:cubicBezTo>
                  <a:close/>
                  <a:moveTo>
                    <a:pt x="227" y="83"/>
                  </a:moveTo>
                  <a:cubicBezTo>
                    <a:pt x="227" y="83"/>
                    <a:pt x="227" y="83"/>
                    <a:pt x="227" y="83"/>
                  </a:cubicBezTo>
                  <a:cubicBezTo>
                    <a:pt x="228" y="81"/>
                    <a:pt x="231" y="81"/>
                    <a:pt x="231" y="77"/>
                  </a:cubicBezTo>
                  <a:cubicBezTo>
                    <a:pt x="227" y="75"/>
                    <a:pt x="222" y="81"/>
                    <a:pt x="227" y="83"/>
                  </a:cubicBezTo>
                  <a:close/>
                  <a:moveTo>
                    <a:pt x="183" y="80"/>
                  </a:moveTo>
                  <a:cubicBezTo>
                    <a:pt x="183" y="80"/>
                    <a:pt x="183" y="80"/>
                    <a:pt x="183" y="80"/>
                  </a:cubicBezTo>
                  <a:cubicBezTo>
                    <a:pt x="191" y="81"/>
                    <a:pt x="196" y="79"/>
                    <a:pt x="200" y="75"/>
                  </a:cubicBezTo>
                  <a:cubicBezTo>
                    <a:pt x="200" y="73"/>
                    <a:pt x="199" y="72"/>
                    <a:pt x="198" y="71"/>
                  </a:cubicBezTo>
                  <a:cubicBezTo>
                    <a:pt x="194" y="76"/>
                    <a:pt x="183" y="69"/>
                    <a:pt x="183" y="80"/>
                  </a:cubicBezTo>
                  <a:close/>
                  <a:moveTo>
                    <a:pt x="234" y="89"/>
                  </a:moveTo>
                  <a:cubicBezTo>
                    <a:pt x="234" y="89"/>
                    <a:pt x="234" y="89"/>
                    <a:pt x="234" y="89"/>
                  </a:cubicBezTo>
                  <a:cubicBezTo>
                    <a:pt x="237" y="89"/>
                    <a:pt x="239" y="88"/>
                    <a:pt x="239" y="85"/>
                  </a:cubicBezTo>
                  <a:cubicBezTo>
                    <a:pt x="236" y="84"/>
                    <a:pt x="236" y="88"/>
                    <a:pt x="234" y="89"/>
                  </a:cubicBezTo>
                  <a:close/>
                  <a:moveTo>
                    <a:pt x="24" y="53"/>
                  </a:moveTo>
                  <a:cubicBezTo>
                    <a:pt x="24" y="53"/>
                    <a:pt x="24" y="53"/>
                    <a:pt x="24" y="53"/>
                  </a:cubicBezTo>
                  <a:cubicBezTo>
                    <a:pt x="29" y="55"/>
                    <a:pt x="34" y="49"/>
                    <a:pt x="32" y="46"/>
                  </a:cubicBezTo>
                  <a:cubicBezTo>
                    <a:pt x="30" y="49"/>
                    <a:pt x="25" y="48"/>
                    <a:pt x="24" y="53"/>
                  </a:cubicBezTo>
                  <a:close/>
                  <a:moveTo>
                    <a:pt x="182" y="88"/>
                  </a:moveTo>
                  <a:cubicBezTo>
                    <a:pt x="182" y="88"/>
                    <a:pt x="182" y="88"/>
                    <a:pt x="182" y="88"/>
                  </a:cubicBezTo>
                  <a:cubicBezTo>
                    <a:pt x="187" y="87"/>
                    <a:pt x="194" y="88"/>
                    <a:pt x="197" y="82"/>
                  </a:cubicBezTo>
                  <a:cubicBezTo>
                    <a:pt x="191" y="83"/>
                    <a:pt x="183" y="81"/>
                    <a:pt x="182" y="88"/>
                  </a:cubicBezTo>
                  <a:close/>
                  <a:moveTo>
                    <a:pt x="228" y="101"/>
                  </a:moveTo>
                  <a:cubicBezTo>
                    <a:pt x="228" y="101"/>
                    <a:pt x="228" y="101"/>
                    <a:pt x="228" y="101"/>
                  </a:cubicBezTo>
                  <a:cubicBezTo>
                    <a:pt x="233" y="101"/>
                    <a:pt x="236" y="98"/>
                    <a:pt x="239" y="94"/>
                  </a:cubicBezTo>
                  <a:cubicBezTo>
                    <a:pt x="233" y="93"/>
                    <a:pt x="230" y="97"/>
                    <a:pt x="228" y="101"/>
                  </a:cubicBezTo>
                  <a:close/>
                  <a:moveTo>
                    <a:pt x="15" y="58"/>
                  </a:moveTo>
                  <a:cubicBezTo>
                    <a:pt x="15" y="58"/>
                    <a:pt x="15" y="58"/>
                    <a:pt x="15" y="58"/>
                  </a:cubicBezTo>
                  <a:cubicBezTo>
                    <a:pt x="18" y="58"/>
                    <a:pt x="20" y="57"/>
                    <a:pt x="21" y="54"/>
                  </a:cubicBezTo>
                  <a:cubicBezTo>
                    <a:pt x="18" y="53"/>
                    <a:pt x="16" y="54"/>
                    <a:pt x="15" y="58"/>
                  </a:cubicBezTo>
                  <a:close/>
                  <a:moveTo>
                    <a:pt x="181" y="90"/>
                  </a:moveTo>
                  <a:cubicBezTo>
                    <a:pt x="181" y="90"/>
                    <a:pt x="181" y="90"/>
                    <a:pt x="181" y="90"/>
                  </a:cubicBezTo>
                  <a:cubicBezTo>
                    <a:pt x="181" y="92"/>
                    <a:pt x="180" y="95"/>
                    <a:pt x="180" y="97"/>
                  </a:cubicBezTo>
                  <a:cubicBezTo>
                    <a:pt x="187" y="96"/>
                    <a:pt x="196" y="99"/>
                    <a:pt x="197" y="89"/>
                  </a:cubicBezTo>
                  <a:cubicBezTo>
                    <a:pt x="189" y="90"/>
                    <a:pt x="188" y="90"/>
                    <a:pt x="181" y="90"/>
                  </a:cubicBezTo>
                  <a:close/>
                  <a:moveTo>
                    <a:pt x="22" y="61"/>
                  </a:moveTo>
                  <a:cubicBezTo>
                    <a:pt x="22" y="61"/>
                    <a:pt x="22" y="61"/>
                    <a:pt x="22" y="61"/>
                  </a:cubicBezTo>
                  <a:cubicBezTo>
                    <a:pt x="23" y="59"/>
                    <a:pt x="29" y="58"/>
                    <a:pt x="25" y="56"/>
                  </a:cubicBezTo>
                  <a:cubicBezTo>
                    <a:pt x="25" y="57"/>
                    <a:pt x="19" y="59"/>
                    <a:pt x="22" y="61"/>
                  </a:cubicBezTo>
                  <a:close/>
                  <a:moveTo>
                    <a:pt x="19" y="70"/>
                  </a:moveTo>
                  <a:cubicBezTo>
                    <a:pt x="19" y="70"/>
                    <a:pt x="19" y="70"/>
                    <a:pt x="19" y="70"/>
                  </a:cubicBezTo>
                  <a:cubicBezTo>
                    <a:pt x="23" y="71"/>
                    <a:pt x="27" y="65"/>
                    <a:pt x="25" y="63"/>
                  </a:cubicBezTo>
                  <a:cubicBezTo>
                    <a:pt x="24" y="67"/>
                    <a:pt x="20" y="66"/>
                    <a:pt x="19" y="70"/>
                  </a:cubicBezTo>
                  <a:close/>
                  <a:moveTo>
                    <a:pt x="180" y="105"/>
                  </a:moveTo>
                  <a:cubicBezTo>
                    <a:pt x="180" y="105"/>
                    <a:pt x="180" y="105"/>
                    <a:pt x="180" y="105"/>
                  </a:cubicBezTo>
                  <a:cubicBezTo>
                    <a:pt x="182" y="108"/>
                    <a:pt x="186" y="105"/>
                    <a:pt x="189" y="104"/>
                  </a:cubicBezTo>
                  <a:cubicBezTo>
                    <a:pt x="190" y="102"/>
                    <a:pt x="191" y="100"/>
                    <a:pt x="189" y="99"/>
                  </a:cubicBezTo>
                  <a:cubicBezTo>
                    <a:pt x="188" y="104"/>
                    <a:pt x="179" y="97"/>
                    <a:pt x="180" y="105"/>
                  </a:cubicBezTo>
                  <a:close/>
                  <a:moveTo>
                    <a:pt x="227" y="119"/>
                  </a:moveTo>
                  <a:cubicBezTo>
                    <a:pt x="227" y="119"/>
                    <a:pt x="227" y="119"/>
                    <a:pt x="227" y="119"/>
                  </a:cubicBezTo>
                  <a:cubicBezTo>
                    <a:pt x="231" y="119"/>
                    <a:pt x="237" y="114"/>
                    <a:pt x="235" y="111"/>
                  </a:cubicBezTo>
                  <a:cubicBezTo>
                    <a:pt x="233" y="115"/>
                    <a:pt x="228" y="114"/>
                    <a:pt x="227" y="119"/>
                  </a:cubicBezTo>
                  <a:close/>
                  <a:moveTo>
                    <a:pt x="21" y="76"/>
                  </a:moveTo>
                  <a:cubicBezTo>
                    <a:pt x="21" y="76"/>
                    <a:pt x="21" y="76"/>
                    <a:pt x="21" y="76"/>
                  </a:cubicBezTo>
                  <a:cubicBezTo>
                    <a:pt x="28" y="75"/>
                    <a:pt x="24" y="70"/>
                    <a:pt x="21" y="76"/>
                  </a:cubicBezTo>
                  <a:close/>
                  <a:moveTo>
                    <a:pt x="178" y="113"/>
                  </a:moveTo>
                  <a:cubicBezTo>
                    <a:pt x="178" y="113"/>
                    <a:pt x="178" y="113"/>
                    <a:pt x="178" y="113"/>
                  </a:cubicBezTo>
                  <a:cubicBezTo>
                    <a:pt x="182" y="115"/>
                    <a:pt x="184" y="113"/>
                    <a:pt x="185" y="111"/>
                  </a:cubicBezTo>
                  <a:cubicBezTo>
                    <a:pt x="182" y="109"/>
                    <a:pt x="178" y="109"/>
                    <a:pt x="178" y="113"/>
                  </a:cubicBezTo>
                  <a:close/>
                  <a:moveTo>
                    <a:pt x="177" y="120"/>
                  </a:moveTo>
                  <a:cubicBezTo>
                    <a:pt x="177" y="120"/>
                    <a:pt x="177" y="120"/>
                    <a:pt x="177" y="120"/>
                  </a:cubicBezTo>
                  <a:cubicBezTo>
                    <a:pt x="182" y="118"/>
                    <a:pt x="191" y="123"/>
                    <a:pt x="192" y="115"/>
                  </a:cubicBezTo>
                  <a:cubicBezTo>
                    <a:pt x="187" y="117"/>
                    <a:pt x="178" y="112"/>
                    <a:pt x="177" y="120"/>
                  </a:cubicBezTo>
                  <a:close/>
                  <a:moveTo>
                    <a:pt x="20" y="87"/>
                  </a:moveTo>
                  <a:cubicBezTo>
                    <a:pt x="20" y="87"/>
                    <a:pt x="20" y="87"/>
                    <a:pt x="20" y="87"/>
                  </a:cubicBezTo>
                  <a:cubicBezTo>
                    <a:pt x="14" y="92"/>
                    <a:pt x="27" y="90"/>
                    <a:pt x="20" y="87"/>
                  </a:cubicBezTo>
                  <a:close/>
                  <a:moveTo>
                    <a:pt x="172" y="127"/>
                  </a:moveTo>
                  <a:cubicBezTo>
                    <a:pt x="172" y="127"/>
                    <a:pt x="172" y="127"/>
                    <a:pt x="172" y="127"/>
                  </a:cubicBezTo>
                  <a:cubicBezTo>
                    <a:pt x="170" y="131"/>
                    <a:pt x="175" y="131"/>
                    <a:pt x="175" y="133"/>
                  </a:cubicBezTo>
                  <a:cubicBezTo>
                    <a:pt x="172" y="134"/>
                    <a:pt x="169" y="135"/>
                    <a:pt x="169" y="139"/>
                  </a:cubicBezTo>
                  <a:cubicBezTo>
                    <a:pt x="176" y="142"/>
                    <a:pt x="177" y="135"/>
                    <a:pt x="184" y="138"/>
                  </a:cubicBezTo>
                  <a:cubicBezTo>
                    <a:pt x="184" y="136"/>
                    <a:pt x="185" y="134"/>
                    <a:pt x="185" y="133"/>
                  </a:cubicBezTo>
                  <a:cubicBezTo>
                    <a:pt x="182" y="130"/>
                    <a:pt x="178" y="135"/>
                    <a:pt x="177" y="131"/>
                  </a:cubicBezTo>
                  <a:cubicBezTo>
                    <a:pt x="183" y="130"/>
                    <a:pt x="189" y="131"/>
                    <a:pt x="190" y="123"/>
                  </a:cubicBezTo>
                  <a:cubicBezTo>
                    <a:pt x="183" y="123"/>
                    <a:pt x="176" y="123"/>
                    <a:pt x="172" y="127"/>
                  </a:cubicBezTo>
                  <a:close/>
                  <a:moveTo>
                    <a:pt x="28" y="96"/>
                  </a:moveTo>
                  <a:cubicBezTo>
                    <a:pt x="28" y="96"/>
                    <a:pt x="28" y="96"/>
                    <a:pt x="28" y="96"/>
                  </a:cubicBezTo>
                  <a:cubicBezTo>
                    <a:pt x="28" y="94"/>
                    <a:pt x="31" y="96"/>
                    <a:pt x="31" y="93"/>
                  </a:cubicBezTo>
                  <a:cubicBezTo>
                    <a:pt x="29" y="91"/>
                    <a:pt x="24" y="95"/>
                    <a:pt x="28" y="96"/>
                  </a:cubicBezTo>
                  <a:close/>
                  <a:moveTo>
                    <a:pt x="32" y="97"/>
                  </a:moveTo>
                  <a:cubicBezTo>
                    <a:pt x="32" y="97"/>
                    <a:pt x="32" y="97"/>
                    <a:pt x="32" y="97"/>
                  </a:cubicBezTo>
                  <a:cubicBezTo>
                    <a:pt x="30" y="101"/>
                    <a:pt x="35" y="101"/>
                    <a:pt x="37" y="103"/>
                  </a:cubicBezTo>
                  <a:cubicBezTo>
                    <a:pt x="40" y="97"/>
                    <a:pt x="35" y="95"/>
                    <a:pt x="32" y="97"/>
                  </a:cubicBezTo>
                  <a:close/>
                  <a:moveTo>
                    <a:pt x="163" y="134"/>
                  </a:moveTo>
                  <a:cubicBezTo>
                    <a:pt x="163" y="134"/>
                    <a:pt x="163" y="134"/>
                    <a:pt x="163" y="134"/>
                  </a:cubicBezTo>
                  <a:cubicBezTo>
                    <a:pt x="166" y="135"/>
                    <a:pt x="167" y="132"/>
                    <a:pt x="168" y="129"/>
                  </a:cubicBezTo>
                  <a:cubicBezTo>
                    <a:pt x="166" y="129"/>
                    <a:pt x="165" y="129"/>
                    <a:pt x="164" y="128"/>
                  </a:cubicBezTo>
                  <a:cubicBezTo>
                    <a:pt x="163" y="132"/>
                    <a:pt x="161" y="131"/>
                    <a:pt x="163" y="134"/>
                  </a:cubicBezTo>
                  <a:close/>
                  <a:moveTo>
                    <a:pt x="46" y="108"/>
                  </a:moveTo>
                  <a:cubicBezTo>
                    <a:pt x="46" y="108"/>
                    <a:pt x="46" y="108"/>
                    <a:pt x="46" y="108"/>
                  </a:cubicBezTo>
                  <a:cubicBezTo>
                    <a:pt x="47" y="109"/>
                    <a:pt x="48" y="109"/>
                    <a:pt x="49" y="109"/>
                  </a:cubicBezTo>
                  <a:cubicBezTo>
                    <a:pt x="49" y="108"/>
                    <a:pt x="49" y="107"/>
                    <a:pt x="49" y="106"/>
                  </a:cubicBezTo>
                  <a:cubicBezTo>
                    <a:pt x="48" y="106"/>
                    <a:pt x="47" y="106"/>
                    <a:pt x="46" y="106"/>
                  </a:cubicBezTo>
                  <a:cubicBezTo>
                    <a:pt x="46" y="107"/>
                    <a:pt x="46" y="108"/>
                    <a:pt x="46" y="108"/>
                  </a:cubicBezTo>
                  <a:close/>
                  <a:moveTo>
                    <a:pt x="162" y="153"/>
                  </a:moveTo>
                  <a:cubicBezTo>
                    <a:pt x="162" y="153"/>
                    <a:pt x="162" y="153"/>
                    <a:pt x="162" y="153"/>
                  </a:cubicBezTo>
                  <a:cubicBezTo>
                    <a:pt x="170" y="153"/>
                    <a:pt x="185" y="150"/>
                    <a:pt x="179" y="140"/>
                  </a:cubicBezTo>
                  <a:cubicBezTo>
                    <a:pt x="173" y="143"/>
                    <a:pt x="160" y="144"/>
                    <a:pt x="162" y="153"/>
                  </a:cubicBezTo>
                  <a:close/>
                  <a:moveTo>
                    <a:pt x="154" y="154"/>
                  </a:moveTo>
                  <a:cubicBezTo>
                    <a:pt x="154" y="154"/>
                    <a:pt x="154" y="154"/>
                    <a:pt x="154" y="154"/>
                  </a:cubicBezTo>
                  <a:cubicBezTo>
                    <a:pt x="155" y="153"/>
                    <a:pt x="159" y="150"/>
                    <a:pt x="155" y="149"/>
                  </a:cubicBezTo>
                  <a:cubicBezTo>
                    <a:pt x="155" y="150"/>
                    <a:pt x="151" y="153"/>
                    <a:pt x="154" y="154"/>
                  </a:cubicBezTo>
                  <a:close/>
                  <a:moveTo>
                    <a:pt x="156" y="160"/>
                  </a:moveTo>
                  <a:cubicBezTo>
                    <a:pt x="156" y="160"/>
                    <a:pt x="156" y="160"/>
                    <a:pt x="156" y="160"/>
                  </a:cubicBezTo>
                  <a:cubicBezTo>
                    <a:pt x="162" y="163"/>
                    <a:pt x="165" y="155"/>
                    <a:pt x="168" y="160"/>
                  </a:cubicBezTo>
                  <a:cubicBezTo>
                    <a:pt x="163" y="166"/>
                    <a:pt x="150" y="162"/>
                    <a:pt x="147" y="171"/>
                  </a:cubicBezTo>
                  <a:cubicBezTo>
                    <a:pt x="153" y="172"/>
                    <a:pt x="157" y="164"/>
                    <a:pt x="162" y="170"/>
                  </a:cubicBezTo>
                  <a:cubicBezTo>
                    <a:pt x="165" y="164"/>
                    <a:pt x="172" y="163"/>
                    <a:pt x="174" y="155"/>
                  </a:cubicBezTo>
                  <a:cubicBezTo>
                    <a:pt x="167" y="155"/>
                    <a:pt x="159" y="154"/>
                    <a:pt x="156" y="160"/>
                  </a:cubicBezTo>
                  <a:close/>
                  <a:moveTo>
                    <a:pt x="146" y="163"/>
                  </a:moveTo>
                  <a:cubicBezTo>
                    <a:pt x="146" y="163"/>
                    <a:pt x="146" y="163"/>
                    <a:pt x="146" y="163"/>
                  </a:cubicBezTo>
                  <a:cubicBezTo>
                    <a:pt x="149" y="165"/>
                    <a:pt x="150" y="161"/>
                    <a:pt x="151" y="159"/>
                  </a:cubicBezTo>
                  <a:cubicBezTo>
                    <a:pt x="147" y="158"/>
                    <a:pt x="144" y="161"/>
                    <a:pt x="146" y="163"/>
                  </a:cubicBezTo>
                  <a:close/>
                  <a:moveTo>
                    <a:pt x="118" y="229"/>
                  </a:moveTo>
                  <a:cubicBezTo>
                    <a:pt x="118" y="229"/>
                    <a:pt x="118" y="229"/>
                    <a:pt x="118" y="229"/>
                  </a:cubicBezTo>
                  <a:cubicBezTo>
                    <a:pt x="128" y="228"/>
                    <a:pt x="126" y="210"/>
                    <a:pt x="130" y="200"/>
                  </a:cubicBezTo>
                  <a:cubicBezTo>
                    <a:pt x="130" y="199"/>
                    <a:pt x="129" y="199"/>
                    <a:pt x="127" y="198"/>
                  </a:cubicBezTo>
                  <a:cubicBezTo>
                    <a:pt x="119" y="203"/>
                    <a:pt x="119" y="218"/>
                    <a:pt x="118" y="229"/>
                  </a:cubicBezTo>
                  <a:close/>
                  <a:moveTo>
                    <a:pt x="76" y="217"/>
                  </a:moveTo>
                  <a:cubicBezTo>
                    <a:pt x="76" y="217"/>
                    <a:pt x="76" y="217"/>
                    <a:pt x="76" y="217"/>
                  </a:cubicBezTo>
                  <a:cubicBezTo>
                    <a:pt x="80" y="221"/>
                    <a:pt x="87" y="222"/>
                    <a:pt x="93" y="225"/>
                  </a:cubicBezTo>
                  <a:cubicBezTo>
                    <a:pt x="98" y="219"/>
                    <a:pt x="100" y="209"/>
                    <a:pt x="102" y="199"/>
                  </a:cubicBezTo>
                  <a:cubicBezTo>
                    <a:pt x="97" y="196"/>
                    <a:pt x="88" y="194"/>
                    <a:pt x="82" y="192"/>
                  </a:cubicBezTo>
                  <a:cubicBezTo>
                    <a:pt x="80" y="200"/>
                    <a:pt x="78" y="209"/>
                    <a:pt x="76" y="217"/>
                  </a:cubicBezTo>
                  <a:close/>
                  <a:moveTo>
                    <a:pt x="105" y="227"/>
                  </a:moveTo>
                  <a:cubicBezTo>
                    <a:pt x="105" y="227"/>
                    <a:pt x="105" y="227"/>
                    <a:pt x="105" y="227"/>
                  </a:cubicBezTo>
                  <a:cubicBezTo>
                    <a:pt x="106" y="222"/>
                    <a:pt x="103" y="221"/>
                    <a:pt x="100" y="219"/>
                  </a:cubicBezTo>
                  <a:cubicBezTo>
                    <a:pt x="98" y="224"/>
                    <a:pt x="99" y="227"/>
                    <a:pt x="105" y="227"/>
                  </a:cubicBezTo>
                  <a:close/>
                  <a:moveTo>
                    <a:pt x="131" y="237"/>
                  </a:moveTo>
                  <a:cubicBezTo>
                    <a:pt x="131" y="237"/>
                    <a:pt x="131" y="237"/>
                    <a:pt x="131" y="237"/>
                  </a:cubicBezTo>
                  <a:cubicBezTo>
                    <a:pt x="132" y="235"/>
                    <a:pt x="133" y="234"/>
                    <a:pt x="134" y="232"/>
                  </a:cubicBezTo>
                  <a:cubicBezTo>
                    <a:pt x="133" y="230"/>
                    <a:pt x="131" y="229"/>
                    <a:pt x="128" y="229"/>
                  </a:cubicBezTo>
                  <a:cubicBezTo>
                    <a:pt x="127" y="233"/>
                    <a:pt x="129" y="235"/>
                    <a:pt x="131" y="237"/>
                  </a:cubicBezTo>
                  <a:close/>
                  <a:moveTo>
                    <a:pt x="61" y="232"/>
                  </a:moveTo>
                  <a:cubicBezTo>
                    <a:pt x="61" y="232"/>
                    <a:pt x="61" y="232"/>
                    <a:pt x="61" y="232"/>
                  </a:cubicBezTo>
                  <a:cubicBezTo>
                    <a:pt x="67" y="232"/>
                    <a:pt x="71" y="227"/>
                    <a:pt x="75" y="224"/>
                  </a:cubicBezTo>
                  <a:cubicBezTo>
                    <a:pt x="70" y="225"/>
                    <a:pt x="64" y="226"/>
                    <a:pt x="61" y="232"/>
                  </a:cubicBezTo>
                  <a:close/>
                  <a:moveTo>
                    <a:pt x="64" y="240"/>
                  </a:moveTo>
                  <a:cubicBezTo>
                    <a:pt x="64" y="240"/>
                    <a:pt x="64" y="240"/>
                    <a:pt x="64" y="240"/>
                  </a:cubicBezTo>
                  <a:cubicBezTo>
                    <a:pt x="69" y="235"/>
                    <a:pt x="76" y="232"/>
                    <a:pt x="81" y="227"/>
                  </a:cubicBezTo>
                  <a:cubicBezTo>
                    <a:pt x="81" y="225"/>
                    <a:pt x="81" y="225"/>
                    <a:pt x="79" y="225"/>
                  </a:cubicBezTo>
                  <a:cubicBezTo>
                    <a:pt x="76" y="232"/>
                    <a:pt x="62" y="231"/>
                    <a:pt x="64" y="240"/>
                  </a:cubicBezTo>
                  <a:close/>
                  <a:moveTo>
                    <a:pt x="77" y="242"/>
                  </a:moveTo>
                  <a:cubicBezTo>
                    <a:pt x="77" y="242"/>
                    <a:pt x="77" y="242"/>
                    <a:pt x="77" y="242"/>
                  </a:cubicBezTo>
                  <a:cubicBezTo>
                    <a:pt x="86" y="241"/>
                    <a:pt x="93" y="237"/>
                    <a:pt x="99" y="230"/>
                  </a:cubicBezTo>
                  <a:cubicBezTo>
                    <a:pt x="89" y="231"/>
                    <a:pt x="83" y="236"/>
                    <a:pt x="77" y="242"/>
                  </a:cubicBezTo>
                  <a:close/>
                  <a:moveTo>
                    <a:pt x="130" y="238"/>
                  </a:moveTo>
                  <a:cubicBezTo>
                    <a:pt x="130" y="238"/>
                    <a:pt x="130" y="238"/>
                    <a:pt x="130" y="238"/>
                  </a:cubicBezTo>
                  <a:cubicBezTo>
                    <a:pt x="130" y="239"/>
                    <a:pt x="130" y="240"/>
                    <a:pt x="130" y="241"/>
                  </a:cubicBezTo>
                  <a:cubicBezTo>
                    <a:pt x="133" y="243"/>
                    <a:pt x="135" y="237"/>
                    <a:pt x="132" y="237"/>
                  </a:cubicBezTo>
                  <a:cubicBezTo>
                    <a:pt x="132" y="238"/>
                    <a:pt x="131" y="238"/>
                    <a:pt x="130" y="238"/>
                  </a:cubicBezTo>
                  <a:close/>
                  <a:moveTo>
                    <a:pt x="111" y="242"/>
                  </a:moveTo>
                  <a:cubicBezTo>
                    <a:pt x="111" y="242"/>
                    <a:pt x="111" y="242"/>
                    <a:pt x="111" y="242"/>
                  </a:cubicBezTo>
                  <a:cubicBezTo>
                    <a:pt x="112" y="245"/>
                    <a:pt x="110" y="249"/>
                    <a:pt x="114" y="250"/>
                  </a:cubicBezTo>
                  <a:cubicBezTo>
                    <a:pt x="118" y="245"/>
                    <a:pt x="119" y="243"/>
                    <a:pt x="122" y="236"/>
                  </a:cubicBezTo>
                  <a:cubicBezTo>
                    <a:pt x="117" y="236"/>
                    <a:pt x="115" y="240"/>
                    <a:pt x="111" y="242"/>
                  </a:cubicBezTo>
                  <a:close/>
                  <a:moveTo>
                    <a:pt x="91" y="248"/>
                  </a:moveTo>
                  <a:cubicBezTo>
                    <a:pt x="91" y="248"/>
                    <a:pt x="91" y="248"/>
                    <a:pt x="91" y="248"/>
                  </a:cubicBezTo>
                  <a:cubicBezTo>
                    <a:pt x="97" y="249"/>
                    <a:pt x="100" y="246"/>
                    <a:pt x="102" y="242"/>
                  </a:cubicBezTo>
                  <a:cubicBezTo>
                    <a:pt x="104" y="241"/>
                    <a:pt x="113" y="236"/>
                    <a:pt x="107" y="235"/>
                  </a:cubicBezTo>
                  <a:cubicBezTo>
                    <a:pt x="102" y="239"/>
                    <a:pt x="94" y="240"/>
                    <a:pt x="91" y="248"/>
                  </a:cubicBezTo>
                  <a:close/>
                  <a:moveTo>
                    <a:pt x="69" y="241"/>
                  </a:moveTo>
                  <a:cubicBezTo>
                    <a:pt x="69" y="241"/>
                    <a:pt x="69" y="241"/>
                    <a:pt x="69" y="241"/>
                  </a:cubicBezTo>
                  <a:cubicBezTo>
                    <a:pt x="74" y="240"/>
                    <a:pt x="81" y="235"/>
                    <a:pt x="80" y="232"/>
                  </a:cubicBezTo>
                  <a:cubicBezTo>
                    <a:pt x="77" y="235"/>
                    <a:pt x="71" y="235"/>
                    <a:pt x="69" y="241"/>
                  </a:cubicBezTo>
                  <a:close/>
                  <a:moveTo>
                    <a:pt x="134" y="257"/>
                  </a:moveTo>
                  <a:cubicBezTo>
                    <a:pt x="134" y="257"/>
                    <a:pt x="134" y="257"/>
                    <a:pt x="134" y="257"/>
                  </a:cubicBezTo>
                  <a:cubicBezTo>
                    <a:pt x="141" y="258"/>
                    <a:pt x="141" y="248"/>
                    <a:pt x="139" y="244"/>
                  </a:cubicBezTo>
                  <a:cubicBezTo>
                    <a:pt x="138" y="250"/>
                    <a:pt x="134" y="251"/>
                    <a:pt x="134" y="257"/>
                  </a:cubicBezTo>
                  <a:close/>
                  <a:moveTo>
                    <a:pt x="103" y="250"/>
                  </a:moveTo>
                  <a:cubicBezTo>
                    <a:pt x="103" y="250"/>
                    <a:pt x="103" y="250"/>
                    <a:pt x="103" y="250"/>
                  </a:cubicBezTo>
                  <a:cubicBezTo>
                    <a:pt x="103" y="248"/>
                    <a:pt x="107" y="249"/>
                    <a:pt x="107" y="246"/>
                  </a:cubicBezTo>
                  <a:cubicBezTo>
                    <a:pt x="105" y="245"/>
                    <a:pt x="104" y="245"/>
                    <a:pt x="103" y="245"/>
                  </a:cubicBezTo>
                  <a:cubicBezTo>
                    <a:pt x="102" y="247"/>
                    <a:pt x="101" y="250"/>
                    <a:pt x="103" y="250"/>
                  </a:cubicBezTo>
                  <a:close/>
                  <a:moveTo>
                    <a:pt x="120" y="254"/>
                  </a:moveTo>
                  <a:cubicBezTo>
                    <a:pt x="120" y="254"/>
                    <a:pt x="120" y="254"/>
                    <a:pt x="120" y="254"/>
                  </a:cubicBezTo>
                  <a:cubicBezTo>
                    <a:pt x="122" y="254"/>
                    <a:pt x="123" y="254"/>
                    <a:pt x="124" y="255"/>
                  </a:cubicBezTo>
                  <a:cubicBezTo>
                    <a:pt x="124" y="253"/>
                    <a:pt x="125" y="252"/>
                    <a:pt x="125" y="251"/>
                  </a:cubicBezTo>
                  <a:cubicBezTo>
                    <a:pt x="124" y="250"/>
                    <a:pt x="122" y="250"/>
                    <a:pt x="121" y="250"/>
                  </a:cubicBezTo>
                  <a:cubicBezTo>
                    <a:pt x="121" y="251"/>
                    <a:pt x="120" y="252"/>
                    <a:pt x="120" y="254"/>
                  </a:cubicBezTo>
                  <a:close/>
                  <a:moveTo>
                    <a:pt x="123" y="276"/>
                  </a:moveTo>
                  <a:cubicBezTo>
                    <a:pt x="123" y="276"/>
                    <a:pt x="123" y="276"/>
                    <a:pt x="123" y="276"/>
                  </a:cubicBezTo>
                  <a:cubicBezTo>
                    <a:pt x="116" y="274"/>
                    <a:pt x="110" y="269"/>
                    <a:pt x="105" y="276"/>
                  </a:cubicBezTo>
                  <a:cubicBezTo>
                    <a:pt x="114" y="277"/>
                    <a:pt x="122" y="279"/>
                    <a:pt x="131" y="281"/>
                  </a:cubicBezTo>
                  <a:cubicBezTo>
                    <a:pt x="131" y="278"/>
                    <a:pt x="133" y="273"/>
                    <a:pt x="129" y="272"/>
                  </a:cubicBezTo>
                  <a:cubicBezTo>
                    <a:pt x="127" y="274"/>
                    <a:pt x="125" y="276"/>
                    <a:pt x="123" y="276"/>
                  </a:cubicBezTo>
                  <a:close/>
                  <a:moveTo>
                    <a:pt x="143" y="264"/>
                  </a:moveTo>
                  <a:cubicBezTo>
                    <a:pt x="143" y="264"/>
                    <a:pt x="143" y="264"/>
                    <a:pt x="143" y="264"/>
                  </a:cubicBezTo>
                  <a:cubicBezTo>
                    <a:pt x="141" y="269"/>
                    <a:pt x="136" y="268"/>
                    <a:pt x="135" y="275"/>
                  </a:cubicBezTo>
                  <a:cubicBezTo>
                    <a:pt x="142" y="275"/>
                    <a:pt x="143" y="267"/>
                    <a:pt x="147" y="264"/>
                  </a:cubicBezTo>
                  <a:cubicBezTo>
                    <a:pt x="147" y="260"/>
                    <a:pt x="144" y="258"/>
                    <a:pt x="140" y="257"/>
                  </a:cubicBezTo>
                  <a:cubicBezTo>
                    <a:pt x="138" y="265"/>
                    <a:pt x="130" y="265"/>
                    <a:pt x="126" y="272"/>
                  </a:cubicBezTo>
                  <a:cubicBezTo>
                    <a:pt x="134" y="273"/>
                    <a:pt x="139" y="262"/>
                    <a:pt x="143" y="264"/>
                  </a:cubicBezTo>
                  <a:close/>
                  <a:moveTo>
                    <a:pt x="28" y="246"/>
                  </a:moveTo>
                  <a:cubicBezTo>
                    <a:pt x="28" y="246"/>
                    <a:pt x="28" y="246"/>
                    <a:pt x="28" y="246"/>
                  </a:cubicBezTo>
                  <a:cubicBezTo>
                    <a:pt x="33" y="246"/>
                    <a:pt x="37" y="244"/>
                    <a:pt x="40" y="240"/>
                  </a:cubicBezTo>
                  <a:cubicBezTo>
                    <a:pt x="37" y="238"/>
                    <a:pt x="28" y="239"/>
                    <a:pt x="28" y="246"/>
                  </a:cubicBezTo>
                  <a:close/>
                  <a:moveTo>
                    <a:pt x="29" y="255"/>
                  </a:moveTo>
                  <a:cubicBezTo>
                    <a:pt x="29" y="255"/>
                    <a:pt x="29" y="255"/>
                    <a:pt x="29" y="255"/>
                  </a:cubicBezTo>
                  <a:cubicBezTo>
                    <a:pt x="37" y="251"/>
                    <a:pt x="47" y="250"/>
                    <a:pt x="51" y="241"/>
                  </a:cubicBezTo>
                  <a:cubicBezTo>
                    <a:pt x="42" y="243"/>
                    <a:pt x="33" y="246"/>
                    <a:pt x="29" y="255"/>
                  </a:cubicBezTo>
                  <a:close/>
                  <a:moveTo>
                    <a:pt x="37" y="256"/>
                  </a:moveTo>
                  <a:cubicBezTo>
                    <a:pt x="37" y="256"/>
                    <a:pt x="37" y="256"/>
                    <a:pt x="37" y="256"/>
                  </a:cubicBezTo>
                  <a:cubicBezTo>
                    <a:pt x="46" y="256"/>
                    <a:pt x="55" y="254"/>
                    <a:pt x="60" y="246"/>
                  </a:cubicBezTo>
                  <a:cubicBezTo>
                    <a:pt x="49" y="245"/>
                    <a:pt x="44" y="252"/>
                    <a:pt x="37" y="256"/>
                  </a:cubicBezTo>
                  <a:close/>
                  <a:moveTo>
                    <a:pt x="46" y="265"/>
                  </a:moveTo>
                  <a:cubicBezTo>
                    <a:pt x="46" y="265"/>
                    <a:pt x="46" y="265"/>
                    <a:pt x="46" y="265"/>
                  </a:cubicBezTo>
                  <a:cubicBezTo>
                    <a:pt x="51" y="268"/>
                    <a:pt x="66" y="272"/>
                    <a:pt x="63" y="263"/>
                  </a:cubicBezTo>
                  <a:cubicBezTo>
                    <a:pt x="58" y="267"/>
                    <a:pt x="51" y="257"/>
                    <a:pt x="46" y="265"/>
                  </a:cubicBezTo>
                  <a:close/>
                  <a:moveTo>
                    <a:pt x="70" y="248"/>
                  </a:moveTo>
                  <a:cubicBezTo>
                    <a:pt x="70" y="248"/>
                    <a:pt x="70" y="248"/>
                    <a:pt x="70" y="248"/>
                  </a:cubicBezTo>
                  <a:cubicBezTo>
                    <a:pt x="61" y="249"/>
                    <a:pt x="54" y="254"/>
                    <a:pt x="47" y="260"/>
                  </a:cubicBezTo>
                  <a:cubicBezTo>
                    <a:pt x="57" y="260"/>
                    <a:pt x="68" y="254"/>
                    <a:pt x="70" y="248"/>
                  </a:cubicBezTo>
                  <a:close/>
                  <a:moveTo>
                    <a:pt x="62" y="260"/>
                  </a:moveTo>
                  <a:cubicBezTo>
                    <a:pt x="62" y="260"/>
                    <a:pt x="62" y="260"/>
                    <a:pt x="62" y="260"/>
                  </a:cubicBezTo>
                  <a:cubicBezTo>
                    <a:pt x="71" y="261"/>
                    <a:pt x="77" y="257"/>
                    <a:pt x="82" y="252"/>
                  </a:cubicBezTo>
                  <a:cubicBezTo>
                    <a:pt x="75" y="247"/>
                    <a:pt x="68" y="257"/>
                    <a:pt x="62" y="260"/>
                  </a:cubicBezTo>
                  <a:close/>
                  <a:moveTo>
                    <a:pt x="69" y="267"/>
                  </a:moveTo>
                  <a:cubicBezTo>
                    <a:pt x="69" y="267"/>
                    <a:pt x="69" y="267"/>
                    <a:pt x="69" y="267"/>
                  </a:cubicBezTo>
                  <a:cubicBezTo>
                    <a:pt x="78" y="264"/>
                    <a:pt x="89" y="263"/>
                    <a:pt x="94" y="253"/>
                  </a:cubicBezTo>
                  <a:cubicBezTo>
                    <a:pt x="83" y="253"/>
                    <a:pt x="75" y="258"/>
                    <a:pt x="69" y="267"/>
                  </a:cubicBezTo>
                  <a:close/>
                  <a:moveTo>
                    <a:pt x="88" y="274"/>
                  </a:moveTo>
                  <a:cubicBezTo>
                    <a:pt x="88" y="274"/>
                    <a:pt x="88" y="274"/>
                    <a:pt x="88" y="274"/>
                  </a:cubicBezTo>
                  <a:cubicBezTo>
                    <a:pt x="96" y="277"/>
                    <a:pt x="98" y="270"/>
                    <a:pt x="99" y="263"/>
                  </a:cubicBezTo>
                  <a:cubicBezTo>
                    <a:pt x="103" y="262"/>
                    <a:pt x="108" y="261"/>
                    <a:pt x="110" y="256"/>
                  </a:cubicBezTo>
                  <a:cubicBezTo>
                    <a:pt x="96" y="253"/>
                    <a:pt x="89" y="261"/>
                    <a:pt x="82" y="270"/>
                  </a:cubicBezTo>
                  <a:cubicBezTo>
                    <a:pt x="89" y="270"/>
                    <a:pt x="91" y="265"/>
                    <a:pt x="97" y="266"/>
                  </a:cubicBezTo>
                  <a:cubicBezTo>
                    <a:pt x="94" y="268"/>
                    <a:pt x="89" y="267"/>
                    <a:pt x="88" y="274"/>
                  </a:cubicBezTo>
                  <a:close/>
                  <a:moveTo>
                    <a:pt x="100" y="272"/>
                  </a:moveTo>
                  <a:cubicBezTo>
                    <a:pt x="100" y="272"/>
                    <a:pt x="100" y="272"/>
                    <a:pt x="100" y="272"/>
                  </a:cubicBezTo>
                  <a:cubicBezTo>
                    <a:pt x="110" y="272"/>
                    <a:pt x="117" y="266"/>
                    <a:pt x="122" y="258"/>
                  </a:cubicBezTo>
                  <a:cubicBezTo>
                    <a:pt x="110" y="257"/>
                    <a:pt x="105" y="265"/>
                    <a:pt x="100" y="272"/>
                  </a:cubicBezTo>
                  <a:close/>
                  <a:moveTo>
                    <a:pt x="117" y="270"/>
                  </a:moveTo>
                  <a:cubicBezTo>
                    <a:pt x="117" y="270"/>
                    <a:pt x="117" y="270"/>
                    <a:pt x="117" y="270"/>
                  </a:cubicBezTo>
                  <a:cubicBezTo>
                    <a:pt x="119" y="274"/>
                    <a:pt x="128" y="266"/>
                    <a:pt x="126" y="262"/>
                  </a:cubicBezTo>
                  <a:cubicBezTo>
                    <a:pt x="123" y="265"/>
                    <a:pt x="119" y="266"/>
                    <a:pt x="117" y="270"/>
                  </a:cubicBezTo>
                  <a:close/>
                  <a:moveTo>
                    <a:pt x="36" y="262"/>
                  </a:moveTo>
                  <a:cubicBezTo>
                    <a:pt x="36" y="262"/>
                    <a:pt x="36" y="262"/>
                    <a:pt x="36" y="262"/>
                  </a:cubicBezTo>
                  <a:cubicBezTo>
                    <a:pt x="37" y="262"/>
                    <a:pt x="38" y="264"/>
                    <a:pt x="41" y="264"/>
                  </a:cubicBezTo>
                  <a:cubicBezTo>
                    <a:pt x="41" y="262"/>
                    <a:pt x="41" y="260"/>
                    <a:pt x="42" y="259"/>
                  </a:cubicBezTo>
                  <a:cubicBezTo>
                    <a:pt x="38" y="258"/>
                    <a:pt x="37" y="260"/>
                    <a:pt x="36" y="262"/>
                  </a:cubicBezTo>
                  <a:close/>
                  <a:moveTo>
                    <a:pt x="73" y="270"/>
                  </a:moveTo>
                  <a:cubicBezTo>
                    <a:pt x="73" y="270"/>
                    <a:pt x="73" y="270"/>
                    <a:pt x="73" y="270"/>
                  </a:cubicBezTo>
                  <a:cubicBezTo>
                    <a:pt x="74" y="271"/>
                    <a:pt x="75" y="271"/>
                    <a:pt x="76" y="271"/>
                  </a:cubicBezTo>
                  <a:cubicBezTo>
                    <a:pt x="77" y="270"/>
                    <a:pt x="77" y="269"/>
                    <a:pt x="77" y="267"/>
                  </a:cubicBezTo>
                  <a:cubicBezTo>
                    <a:pt x="76" y="267"/>
                    <a:pt x="76" y="267"/>
                    <a:pt x="75" y="267"/>
                  </a:cubicBezTo>
                  <a:cubicBezTo>
                    <a:pt x="74" y="268"/>
                    <a:pt x="73" y="268"/>
                    <a:pt x="73" y="2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grpSp>
        <p:nvGrpSpPr>
          <p:cNvPr id="5" name="Group 74"/>
          <p:cNvGrpSpPr>
            <a:grpSpLocks noChangeAspect="1"/>
          </p:cNvGrpSpPr>
          <p:nvPr/>
        </p:nvGrpSpPr>
        <p:grpSpPr bwMode="auto">
          <a:xfrm>
            <a:off x="5183298" y="2064124"/>
            <a:ext cx="1865038" cy="2025276"/>
            <a:chOff x="-1122" y="-104"/>
            <a:chExt cx="710" cy="771"/>
          </a:xfrm>
          <a:solidFill>
            <a:srgbClr val="20558B"/>
          </a:solidFill>
        </p:grpSpPr>
        <p:sp>
          <p:nvSpPr>
            <p:cNvPr id="6" name="Freeform 75"/>
            <p:cNvSpPr>
              <a:spLocks noEditPoints="1"/>
            </p:cNvSpPr>
            <p:nvPr/>
          </p:nvSpPr>
          <p:spPr bwMode="auto">
            <a:xfrm>
              <a:off x="-933" y="-28"/>
              <a:ext cx="90" cy="153"/>
            </a:xfrm>
            <a:custGeom>
              <a:avLst/>
              <a:gdLst>
                <a:gd name="T0" fmla="*/ 33 w 33"/>
                <a:gd name="T1" fmla="*/ 6 h 57"/>
                <a:gd name="T2" fmla="*/ 20 w 33"/>
                <a:gd name="T3" fmla="*/ 33 h 57"/>
                <a:gd name="T4" fmla="*/ 8 w 33"/>
                <a:gd name="T5" fmla="*/ 57 h 57"/>
                <a:gd name="T6" fmla="*/ 8 w 33"/>
                <a:gd name="T7" fmla="*/ 0 h 57"/>
                <a:gd name="T8" fmla="*/ 33 w 33"/>
                <a:gd name="T9" fmla="*/ 6 h 57"/>
                <a:gd name="T10" fmla="*/ 12 w 33"/>
                <a:gd name="T11" fmla="*/ 39 h 57"/>
                <a:gd name="T12" fmla="*/ 12 w 33"/>
                <a:gd name="T13" fmla="*/ 39 h 57"/>
                <a:gd name="T14" fmla="*/ 25 w 33"/>
                <a:gd name="T15" fmla="*/ 11 h 57"/>
                <a:gd name="T16" fmla="*/ 13 w 33"/>
                <a:gd name="T17" fmla="*/ 8 h 57"/>
                <a:gd name="T18" fmla="*/ 12 w 33"/>
                <a:gd name="T19" fmla="*/ 3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7">
                  <a:moveTo>
                    <a:pt x="33" y="6"/>
                  </a:moveTo>
                  <a:cubicBezTo>
                    <a:pt x="29" y="15"/>
                    <a:pt x="24" y="24"/>
                    <a:pt x="20" y="33"/>
                  </a:cubicBezTo>
                  <a:cubicBezTo>
                    <a:pt x="16" y="42"/>
                    <a:pt x="14" y="51"/>
                    <a:pt x="8" y="57"/>
                  </a:cubicBezTo>
                  <a:cubicBezTo>
                    <a:pt x="0" y="43"/>
                    <a:pt x="6" y="20"/>
                    <a:pt x="8" y="0"/>
                  </a:cubicBezTo>
                  <a:cubicBezTo>
                    <a:pt x="12" y="0"/>
                    <a:pt x="23" y="9"/>
                    <a:pt x="33" y="6"/>
                  </a:cubicBezTo>
                  <a:close/>
                  <a:moveTo>
                    <a:pt x="12" y="39"/>
                  </a:moveTo>
                  <a:cubicBezTo>
                    <a:pt x="12" y="39"/>
                    <a:pt x="12" y="39"/>
                    <a:pt x="12" y="39"/>
                  </a:cubicBezTo>
                  <a:cubicBezTo>
                    <a:pt x="15" y="28"/>
                    <a:pt x="21" y="22"/>
                    <a:pt x="25" y="11"/>
                  </a:cubicBezTo>
                  <a:cubicBezTo>
                    <a:pt x="23" y="9"/>
                    <a:pt x="17" y="9"/>
                    <a:pt x="13" y="8"/>
                  </a:cubicBezTo>
                  <a:cubicBezTo>
                    <a:pt x="10" y="18"/>
                    <a:pt x="6" y="32"/>
                    <a:pt x="12"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7" name="Freeform 76"/>
            <p:cNvSpPr>
              <a:spLocks noEditPoints="1"/>
            </p:cNvSpPr>
            <p:nvPr/>
          </p:nvSpPr>
          <p:spPr bwMode="auto">
            <a:xfrm>
              <a:off x="-1122" y="-104"/>
              <a:ext cx="710" cy="771"/>
            </a:xfrm>
            <a:custGeom>
              <a:avLst/>
              <a:gdLst>
                <a:gd name="T0" fmla="*/ 129 w 263"/>
                <a:gd name="T1" fmla="*/ 224 h 286"/>
                <a:gd name="T2" fmla="*/ 69 w 263"/>
                <a:gd name="T3" fmla="*/ 219 h 286"/>
                <a:gd name="T4" fmla="*/ 72 w 263"/>
                <a:gd name="T5" fmla="*/ 0 h 286"/>
                <a:gd name="T6" fmla="*/ 130 w 263"/>
                <a:gd name="T7" fmla="*/ 22 h 286"/>
                <a:gd name="T8" fmla="*/ 71 w 263"/>
                <a:gd name="T9" fmla="*/ 25 h 286"/>
                <a:gd name="T10" fmla="*/ 156 w 263"/>
                <a:gd name="T11" fmla="*/ 171 h 286"/>
                <a:gd name="T12" fmla="*/ 147 w 263"/>
                <a:gd name="T13" fmla="*/ 150 h 286"/>
                <a:gd name="T14" fmla="*/ 158 w 263"/>
                <a:gd name="T15" fmla="*/ 122 h 286"/>
                <a:gd name="T16" fmla="*/ 166 w 263"/>
                <a:gd name="T17" fmla="*/ 97 h 286"/>
                <a:gd name="T18" fmla="*/ 167 w 263"/>
                <a:gd name="T19" fmla="*/ 63 h 286"/>
                <a:gd name="T20" fmla="*/ 190 w 263"/>
                <a:gd name="T21" fmla="*/ 48 h 286"/>
                <a:gd name="T22" fmla="*/ 214 w 263"/>
                <a:gd name="T23" fmla="*/ 57 h 286"/>
                <a:gd name="T24" fmla="*/ 22 w 263"/>
                <a:gd name="T25" fmla="*/ 43 h 286"/>
                <a:gd name="T26" fmla="*/ 185 w 263"/>
                <a:gd name="T27" fmla="*/ 70 h 286"/>
                <a:gd name="T28" fmla="*/ 56 w 263"/>
                <a:gd name="T29" fmla="*/ 37 h 286"/>
                <a:gd name="T30" fmla="*/ 227 w 263"/>
                <a:gd name="T31" fmla="*/ 83 h 286"/>
                <a:gd name="T32" fmla="*/ 200 w 263"/>
                <a:gd name="T33" fmla="*/ 75 h 286"/>
                <a:gd name="T34" fmla="*/ 234 w 263"/>
                <a:gd name="T35" fmla="*/ 89 h 286"/>
                <a:gd name="T36" fmla="*/ 182 w 263"/>
                <a:gd name="T37" fmla="*/ 88 h 286"/>
                <a:gd name="T38" fmla="*/ 228 w 263"/>
                <a:gd name="T39" fmla="*/ 101 h 286"/>
                <a:gd name="T40" fmla="*/ 181 w 263"/>
                <a:gd name="T41" fmla="*/ 90 h 286"/>
                <a:gd name="T42" fmla="*/ 25 w 263"/>
                <a:gd name="T43" fmla="*/ 56 h 286"/>
                <a:gd name="T44" fmla="*/ 180 w 263"/>
                <a:gd name="T45" fmla="*/ 105 h 286"/>
                <a:gd name="T46" fmla="*/ 227 w 263"/>
                <a:gd name="T47" fmla="*/ 119 h 286"/>
                <a:gd name="T48" fmla="*/ 178 w 263"/>
                <a:gd name="T49" fmla="*/ 113 h 286"/>
                <a:gd name="T50" fmla="*/ 192 w 263"/>
                <a:gd name="T51" fmla="*/ 115 h 286"/>
                <a:gd name="T52" fmla="*/ 172 w 263"/>
                <a:gd name="T53" fmla="*/ 127 h 286"/>
                <a:gd name="T54" fmla="*/ 190 w 263"/>
                <a:gd name="T55" fmla="*/ 123 h 286"/>
                <a:gd name="T56" fmla="*/ 32 w 263"/>
                <a:gd name="T57" fmla="*/ 97 h 286"/>
                <a:gd name="T58" fmla="*/ 168 w 263"/>
                <a:gd name="T59" fmla="*/ 129 h 286"/>
                <a:gd name="T60" fmla="*/ 49 w 263"/>
                <a:gd name="T61" fmla="*/ 106 h 286"/>
                <a:gd name="T62" fmla="*/ 162 w 263"/>
                <a:gd name="T63" fmla="*/ 153 h 286"/>
                <a:gd name="T64" fmla="*/ 156 w 263"/>
                <a:gd name="T65" fmla="*/ 160 h 286"/>
                <a:gd name="T66" fmla="*/ 146 w 263"/>
                <a:gd name="T67" fmla="*/ 163 h 286"/>
                <a:gd name="T68" fmla="*/ 130 w 263"/>
                <a:gd name="T69" fmla="*/ 200 h 286"/>
                <a:gd name="T70" fmla="*/ 102 w 263"/>
                <a:gd name="T71" fmla="*/ 199 h 286"/>
                <a:gd name="T72" fmla="*/ 105 w 263"/>
                <a:gd name="T73" fmla="*/ 227 h 286"/>
                <a:gd name="T74" fmla="*/ 61 w 263"/>
                <a:gd name="T75" fmla="*/ 232 h 286"/>
                <a:gd name="T76" fmla="*/ 81 w 263"/>
                <a:gd name="T77" fmla="*/ 227 h 286"/>
                <a:gd name="T78" fmla="*/ 77 w 263"/>
                <a:gd name="T79" fmla="*/ 242 h 286"/>
                <a:gd name="T80" fmla="*/ 111 w 263"/>
                <a:gd name="T81" fmla="*/ 242 h 286"/>
                <a:gd name="T82" fmla="*/ 91 w 263"/>
                <a:gd name="T83" fmla="*/ 248 h 286"/>
                <a:gd name="T84" fmla="*/ 80 w 263"/>
                <a:gd name="T85" fmla="*/ 232 h 286"/>
                <a:gd name="T86" fmla="*/ 103 w 263"/>
                <a:gd name="T87" fmla="*/ 250 h 286"/>
                <a:gd name="T88" fmla="*/ 120 w 263"/>
                <a:gd name="T89" fmla="*/ 254 h 286"/>
                <a:gd name="T90" fmla="*/ 123 w 263"/>
                <a:gd name="T91" fmla="*/ 276 h 286"/>
                <a:gd name="T92" fmla="*/ 143 w 263"/>
                <a:gd name="T93" fmla="*/ 264 h 286"/>
                <a:gd name="T94" fmla="*/ 28 w 263"/>
                <a:gd name="T95" fmla="*/ 246 h 286"/>
                <a:gd name="T96" fmla="*/ 51 w 263"/>
                <a:gd name="T97" fmla="*/ 241 h 286"/>
                <a:gd name="T98" fmla="*/ 46 w 263"/>
                <a:gd name="T99" fmla="*/ 265 h 286"/>
                <a:gd name="T100" fmla="*/ 47 w 263"/>
                <a:gd name="T101" fmla="*/ 260 h 286"/>
                <a:gd name="T102" fmla="*/ 69 w 263"/>
                <a:gd name="T103" fmla="*/ 267 h 286"/>
                <a:gd name="T104" fmla="*/ 99 w 263"/>
                <a:gd name="T105" fmla="*/ 263 h 286"/>
                <a:gd name="T106" fmla="*/ 100 w 263"/>
                <a:gd name="T107" fmla="*/ 272 h 286"/>
                <a:gd name="T108" fmla="*/ 117 w 263"/>
                <a:gd name="T109" fmla="*/ 270 h 286"/>
                <a:gd name="T110" fmla="*/ 73 w 263"/>
                <a:gd name="T111" fmla="*/ 27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3" h="286">
                  <a:moveTo>
                    <a:pt x="214" y="32"/>
                  </a:moveTo>
                  <a:cubicBezTo>
                    <a:pt x="216" y="40"/>
                    <a:pt x="220" y="41"/>
                    <a:pt x="215" y="52"/>
                  </a:cubicBezTo>
                  <a:cubicBezTo>
                    <a:pt x="247" y="63"/>
                    <a:pt x="263" y="106"/>
                    <a:pt x="238" y="132"/>
                  </a:cubicBezTo>
                  <a:cubicBezTo>
                    <a:pt x="227" y="144"/>
                    <a:pt x="208" y="149"/>
                    <a:pt x="188" y="147"/>
                  </a:cubicBezTo>
                  <a:cubicBezTo>
                    <a:pt x="175" y="171"/>
                    <a:pt x="156" y="185"/>
                    <a:pt x="136" y="197"/>
                  </a:cubicBezTo>
                  <a:cubicBezTo>
                    <a:pt x="134" y="207"/>
                    <a:pt x="133" y="217"/>
                    <a:pt x="129" y="224"/>
                  </a:cubicBezTo>
                  <a:cubicBezTo>
                    <a:pt x="139" y="230"/>
                    <a:pt x="150" y="236"/>
                    <a:pt x="144" y="253"/>
                  </a:cubicBezTo>
                  <a:cubicBezTo>
                    <a:pt x="161" y="263"/>
                    <a:pt x="157" y="286"/>
                    <a:pt x="133" y="286"/>
                  </a:cubicBezTo>
                  <a:cubicBezTo>
                    <a:pt x="126" y="285"/>
                    <a:pt x="116" y="282"/>
                    <a:pt x="105" y="280"/>
                  </a:cubicBezTo>
                  <a:cubicBezTo>
                    <a:pt x="80" y="276"/>
                    <a:pt x="46" y="273"/>
                    <a:pt x="34" y="268"/>
                  </a:cubicBezTo>
                  <a:cubicBezTo>
                    <a:pt x="14" y="260"/>
                    <a:pt x="13" y="232"/>
                    <a:pt x="45" y="234"/>
                  </a:cubicBezTo>
                  <a:cubicBezTo>
                    <a:pt x="48" y="221"/>
                    <a:pt x="60" y="221"/>
                    <a:pt x="69" y="219"/>
                  </a:cubicBezTo>
                  <a:cubicBezTo>
                    <a:pt x="72" y="211"/>
                    <a:pt x="76" y="196"/>
                    <a:pt x="75" y="188"/>
                  </a:cubicBezTo>
                  <a:cubicBezTo>
                    <a:pt x="71" y="176"/>
                    <a:pt x="57" y="168"/>
                    <a:pt x="53" y="156"/>
                  </a:cubicBezTo>
                  <a:cubicBezTo>
                    <a:pt x="49" y="144"/>
                    <a:pt x="51" y="132"/>
                    <a:pt x="50" y="118"/>
                  </a:cubicBezTo>
                  <a:cubicBezTo>
                    <a:pt x="15" y="112"/>
                    <a:pt x="0" y="82"/>
                    <a:pt x="9" y="54"/>
                  </a:cubicBezTo>
                  <a:cubicBezTo>
                    <a:pt x="16" y="28"/>
                    <a:pt x="43" y="24"/>
                    <a:pt x="64" y="18"/>
                  </a:cubicBezTo>
                  <a:cubicBezTo>
                    <a:pt x="64" y="11"/>
                    <a:pt x="67" y="4"/>
                    <a:pt x="72" y="0"/>
                  </a:cubicBezTo>
                  <a:cubicBezTo>
                    <a:pt x="113" y="9"/>
                    <a:pt x="165" y="25"/>
                    <a:pt x="214" y="32"/>
                  </a:cubicBezTo>
                  <a:close/>
                  <a:moveTo>
                    <a:pt x="130" y="22"/>
                  </a:moveTo>
                  <a:cubicBezTo>
                    <a:pt x="130" y="22"/>
                    <a:pt x="130" y="22"/>
                    <a:pt x="130" y="22"/>
                  </a:cubicBezTo>
                  <a:cubicBezTo>
                    <a:pt x="129" y="22"/>
                    <a:pt x="128" y="22"/>
                    <a:pt x="130" y="23"/>
                  </a:cubicBezTo>
                  <a:cubicBezTo>
                    <a:pt x="149" y="28"/>
                    <a:pt x="173" y="35"/>
                    <a:pt x="192" y="36"/>
                  </a:cubicBezTo>
                  <a:cubicBezTo>
                    <a:pt x="174" y="30"/>
                    <a:pt x="148" y="23"/>
                    <a:pt x="130" y="22"/>
                  </a:cubicBezTo>
                  <a:close/>
                  <a:moveTo>
                    <a:pt x="206" y="37"/>
                  </a:moveTo>
                  <a:cubicBezTo>
                    <a:pt x="206" y="37"/>
                    <a:pt x="206" y="37"/>
                    <a:pt x="206" y="37"/>
                  </a:cubicBezTo>
                  <a:cubicBezTo>
                    <a:pt x="198" y="34"/>
                    <a:pt x="202" y="41"/>
                    <a:pt x="206" y="37"/>
                  </a:cubicBezTo>
                  <a:close/>
                  <a:moveTo>
                    <a:pt x="72" y="17"/>
                  </a:moveTo>
                  <a:cubicBezTo>
                    <a:pt x="72" y="17"/>
                    <a:pt x="72" y="17"/>
                    <a:pt x="72" y="17"/>
                  </a:cubicBezTo>
                  <a:cubicBezTo>
                    <a:pt x="70" y="21"/>
                    <a:pt x="72" y="22"/>
                    <a:pt x="71" y="25"/>
                  </a:cubicBezTo>
                  <a:cubicBezTo>
                    <a:pt x="61" y="40"/>
                    <a:pt x="63" y="58"/>
                    <a:pt x="61" y="77"/>
                  </a:cubicBezTo>
                  <a:cubicBezTo>
                    <a:pt x="54" y="130"/>
                    <a:pt x="64" y="183"/>
                    <a:pt x="115" y="193"/>
                  </a:cubicBezTo>
                  <a:cubicBezTo>
                    <a:pt x="116" y="190"/>
                    <a:pt x="121" y="194"/>
                    <a:pt x="121" y="189"/>
                  </a:cubicBezTo>
                  <a:cubicBezTo>
                    <a:pt x="117" y="188"/>
                    <a:pt x="110" y="192"/>
                    <a:pt x="107" y="187"/>
                  </a:cubicBezTo>
                  <a:cubicBezTo>
                    <a:pt x="115" y="185"/>
                    <a:pt x="126" y="184"/>
                    <a:pt x="135" y="182"/>
                  </a:cubicBezTo>
                  <a:cubicBezTo>
                    <a:pt x="143" y="180"/>
                    <a:pt x="156" y="179"/>
                    <a:pt x="156" y="171"/>
                  </a:cubicBezTo>
                  <a:cubicBezTo>
                    <a:pt x="142" y="173"/>
                    <a:pt x="127" y="185"/>
                    <a:pt x="112" y="180"/>
                  </a:cubicBezTo>
                  <a:cubicBezTo>
                    <a:pt x="118" y="177"/>
                    <a:pt x="128" y="179"/>
                    <a:pt x="131" y="172"/>
                  </a:cubicBezTo>
                  <a:cubicBezTo>
                    <a:pt x="128" y="171"/>
                    <a:pt x="127" y="170"/>
                    <a:pt x="128" y="167"/>
                  </a:cubicBezTo>
                  <a:cubicBezTo>
                    <a:pt x="133" y="166"/>
                    <a:pt x="138" y="167"/>
                    <a:pt x="139" y="162"/>
                  </a:cubicBezTo>
                  <a:cubicBezTo>
                    <a:pt x="139" y="159"/>
                    <a:pt x="131" y="161"/>
                    <a:pt x="133" y="157"/>
                  </a:cubicBezTo>
                  <a:cubicBezTo>
                    <a:pt x="139" y="157"/>
                    <a:pt x="145" y="157"/>
                    <a:pt x="147" y="150"/>
                  </a:cubicBezTo>
                  <a:cubicBezTo>
                    <a:pt x="143" y="148"/>
                    <a:pt x="135" y="149"/>
                    <a:pt x="136" y="145"/>
                  </a:cubicBezTo>
                  <a:cubicBezTo>
                    <a:pt x="140" y="142"/>
                    <a:pt x="148" y="147"/>
                    <a:pt x="150" y="141"/>
                  </a:cubicBezTo>
                  <a:cubicBezTo>
                    <a:pt x="151" y="138"/>
                    <a:pt x="144" y="140"/>
                    <a:pt x="147" y="136"/>
                  </a:cubicBezTo>
                  <a:cubicBezTo>
                    <a:pt x="151" y="137"/>
                    <a:pt x="154" y="136"/>
                    <a:pt x="155" y="132"/>
                  </a:cubicBezTo>
                  <a:cubicBezTo>
                    <a:pt x="155" y="129"/>
                    <a:pt x="149" y="130"/>
                    <a:pt x="149" y="127"/>
                  </a:cubicBezTo>
                  <a:cubicBezTo>
                    <a:pt x="152" y="125"/>
                    <a:pt x="157" y="127"/>
                    <a:pt x="158" y="122"/>
                  </a:cubicBezTo>
                  <a:cubicBezTo>
                    <a:pt x="157" y="121"/>
                    <a:pt x="154" y="121"/>
                    <a:pt x="155" y="119"/>
                  </a:cubicBezTo>
                  <a:cubicBezTo>
                    <a:pt x="156" y="116"/>
                    <a:pt x="161" y="119"/>
                    <a:pt x="161" y="114"/>
                  </a:cubicBezTo>
                  <a:cubicBezTo>
                    <a:pt x="161" y="112"/>
                    <a:pt x="156" y="113"/>
                    <a:pt x="156" y="110"/>
                  </a:cubicBezTo>
                  <a:cubicBezTo>
                    <a:pt x="158" y="107"/>
                    <a:pt x="164" y="110"/>
                    <a:pt x="164" y="105"/>
                  </a:cubicBezTo>
                  <a:cubicBezTo>
                    <a:pt x="163" y="102"/>
                    <a:pt x="155" y="103"/>
                    <a:pt x="156" y="99"/>
                  </a:cubicBezTo>
                  <a:cubicBezTo>
                    <a:pt x="158" y="96"/>
                    <a:pt x="166" y="103"/>
                    <a:pt x="166" y="97"/>
                  </a:cubicBezTo>
                  <a:cubicBezTo>
                    <a:pt x="170" y="96"/>
                    <a:pt x="164" y="92"/>
                    <a:pt x="163" y="91"/>
                  </a:cubicBezTo>
                  <a:cubicBezTo>
                    <a:pt x="165" y="90"/>
                    <a:pt x="169" y="91"/>
                    <a:pt x="170" y="87"/>
                  </a:cubicBezTo>
                  <a:cubicBezTo>
                    <a:pt x="169" y="84"/>
                    <a:pt x="163" y="85"/>
                    <a:pt x="163" y="82"/>
                  </a:cubicBezTo>
                  <a:cubicBezTo>
                    <a:pt x="165" y="80"/>
                    <a:pt x="170" y="82"/>
                    <a:pt x="171" y="79"/>
                  </a:cubicBezTo>
                  <a:cubicBezTo>
                    <a:pt x="170" y="76"/>
                    <a:pt x="167" y="75"/>
                    <a:pt x="165" y="73"/>
                  </a:cubicBezTo>
                  <a:cubicBezTo>
                    <a:pt x="172" y="72"/>
                    <a:pt x="170" y="66"/>
                    <a:pt x="167" y="63"/>
                  </a:cubicBezTo>
                  <a:cubicBezTo>
                    <a:pt x="169" y="62"/>
                    <a:pt x="170" y="61"/>
                    <a:pt x="173" y="62"/>
                  </a:cubicBezTo>
                  <a:cubicBezTo>
                    <a:pt x="173" y="55"/>
                    <a:pt x="173" y="55"/>
                    <a:pt x="177" y="51"/>
                  </a:cubicBezTo>
                  <a:cubicBezTo>
                    <a:pt x="175" y="49"/>
                    <a:pt x="172" y="48"/>
                    <a:pt x="172" y="46"/>
                  </a:cubicBezTo>
                  <a:cubicBezTo>
                    <a:pt x="181" y="44"/>
                    <a:pt x="194" y="49"/>
                    <a:pt x="198" y="41"/>
                  </a:cubicBezTo>
                  <a:cubicBezTo>
                    <a:pt x="159" y="41"/>
                    <a:pt x="114" y="16"/>
                    <a:pt x="72" y="17"/>
                  </a:cubicBezTo>
                  <a:close/>
                  <a:moveTo>
                    <a:pt x="190" y="48"/>
                  </a:moveTo>
                  <a:cubicBezTo>
                    <a:pt x="190" y="48"/>
                    <a:pt x="190" y="48"/>
                    <a:pt x="190" y="48"/>
                  </a:cubicBezTo>
                  <a:cubicBezTo>
                    <a:pt x="187" y="57"/>
                    <a:pt x="202" y="54"/>
                    <a:pt x="203" y="49"/>
                  </a:cubicBezTo>
                  <a:cubicBezTo>
                    <a:pt x="198" y="47"/>
                    <a:pt x="195" y="49"/>
                    <a:pt x="190" y="48"/>
                  </a:cubicBezTo>
                  <a:close/>
                  <a:moveTo>
                    <a:pt x="215" y="65"/>
                  </a:moveTo>
                  <a:cubicBezTo>
                    <a:pt x="215" y="65"/>
                    <a:pt x="215" y="65"/>
                    <a:pt x="215" y="65"/>
                  </a:cubicBezTo>
                  <a:cubicBezTo>
                    <a:pt x="215" y="62"/>
                    <a:pt x="219" y="57"/>
                    <a:pt x="214" y="57"/>
                  </a:cubicBezTo>
                  <a:cubicBezTo>
                    <a:pt x="212" y="58"/>
                    <a:pt x="210" y="65"/>
                    <a:pt x="215" y="65"/>
                  </a:cubicBezTo>
                  <a:close/>
                  <a:moveTo>
                    <a:pt x="187" y="61"/>
                  </a:moveTo>
                  <a:cubicBezTo>
                    <a:pt x="187" y="61"/>
                    <a:pt x="187" y="61"/>
                    <a:pt x="187" y="61"/>
                  </a:cubicBezTo>
                  <a:cubicBezTo>
                    <a:pt x="192" y="64"/>
                    <a:pt x="202" y="62"/>
                    <a:pt x="205" y="58"/>
                  </a:cubicBezTo>
                  <a:cubicBezTo>
                    <a:pt x="201" y="56"/>
                    <a:pt x="189" y="54"/>
                    <a:pt x="187" y="61"/>
                  </a:cubicBezTo>
                  <a:close/>
                  <a:moveTo>
                    <a:pt x="22" y="43"/>
                  </a:moveTo>
                  <a:cubicBezTo>
                    <a:pt x="22" y="43"/>
                    <a:pt x="22" y="43"/>
                    <a:pt x="22" y="43"/>
                  </a:cubicBezTo>
                  <a:cubicBezTo>
                    <a:pt x="27" y="42"/>
                    <a:pt x="35" y="36"/>
                    <a:pt x="34" y="31"/>
                  </a:cubicBezTo>
                  <a:cubicBezTo>
                    <a:pt x="30" y="35"/>
                    <a:pt x="25" y="38"/>
                    <a:pt x="22" y="43"/>
                  </a:cubicBezTo>
                  <a:close/>
                  <a:moveTo>
                    <a:pt x="186" y="65"/>
                  </a:moveTo>
                  <a:cubicBezTo>
                    <a:pt x="186" y="65"/>
                    <a:pt x="186" y="65"/>
                    <a:pt x="186" y="65"/>
                  </a:cubicBezTo>
                  <a:cubicBezTo>
                    <a:pt x="186" y="67"/>
                    <a:pt x="186" y="69"/>
                    <a:pt x="185" y="70"/>
                  </a:cubicBezTo>
                  <a:cubicBezTo>
                    <a:pt x="189" y="72"/>
                    <a:pt x="200" y="72"/>
                    <a:pt x="202" y="65"/>
                  </a:cubicBezTo>
                  <a:cubicBezTo>
                    <a:pt x="197" y="66"/>
                    <a:pt x="191" y="64"/>
                    <a:pt x="186" y="65"/>
                  </a:cubicBezTo>
                  <a:close/>
                  <a:moveTo>
                    <a:pt x="49" y="99"/>
                  </a:moveTo>
                  <a:cubicBezTo>
                    <a:pt x="49" y="99"/>
                    <a:pt x="49" y="99"/>
                    <a:pt x="49" y="99"/>
                  </a:cubicBezTo>
                  <a:cubicBezTo>
                    <a:pt x="53" y="84"/>
                    <a:pt x="53" y="61"/>
                    <a:pt x="58" y="40"/>
                  </a:cubicBezTo>
                  <a:cubicBezTo>
                    <a:pt x="58" y="39"/>
                    <a:pt x="57" y="38"/>
                    <a:pt x="56" y="37"/>
                  </a:cubicBezTo>
                  <a:cubicBezTo>
                    <a:pt x="34" y="43"/>
                    <a:pt x="18" y="91"/>
                    <a:pt x="49" y="99"/>
                  </a:cubicBezTo>
                  <a:close/>
                  <a:moveTo>
                    <a:pt x="194" y="129"/>
                  </a:moveTo>
                  <a:cubicBezTo>
                    <a:pt x="194" y="129"/>
                    <a:pt x="194" y="129"/>
                    <a:pt x="194" y="129"/>
                  </a:cubicBezTo>
                  <a:cubicBezTo>
                    <a:pt x="223" y="133"/>
                    <a:pt x="231" y="81"/>
                    <a:pt x="211" y="69"/>
                  </a:cubicBezTo>
                  <a:cubicBezTo>
                    <a:pt x="206" y="89"/>
                    <a:pt x="197" y="112"/>
                    <a:pt x="194" y="129"/>
                  </a:cubicBezTo>
                  <a:close/>
                  <a:moveTo>
                    <a:pt x="227" y="83"/>
                  </a:moveTo>
                  <a:cubicBezTo>
                    <a:pt x="227" y="83"/>
                    <a:pt x="227" y="83"/>
                    <a:pt x="227" y="83"/>
                  </a:cubicBezTo>
                  <a:cubicBezTo>
                    <a:pt x="228" y="81"/>
                    <a:pt x="231" y="81"/>
                    <a:pt x="231" y="77"/>
                  </a:cubicBezTo>
                  <a:cubicBezTo>
                    <a:pt x="227" y="75"/>
                    <a:pt x="222" y="81"/>
                    <a:pt x="227" y="83"/>
                  </a:cubicBezTo>
                  <a:close/>
                  <a:moveTo>
                    <a:pt x="183" y="80"/>
                  </a:moveTo>
                  <a:cubicBezTo>
                    <a:pt x="183" y="80"/>
                    <a:pt x="183" y="80"/>
                    <a:pt x="183" y="80"/>
                  </a:cubicBezTo>
                  <a:cubicBezTo>
                    <a:pt x="191" y="81"/>
                    <a:pt x="196" y="79"/>
                    <a:pt x="200" y="75"/>
                  </a:cubicBezTo>
                  <a:cubicBezTo>
                    <a:pt x="200" y="73"/>
                    <a:pt x="199" y="72"/>
                    <a:pt x="198" y="71"/>
                  </a:cubicBezTo>
                  <a:cubicBezTo>
                    <a:pt x="194" y="76"/>
                    <a:pt x="183" y="69"/>
                    <a:pt x="183" y="80"/>
                  </a:cubicBezTo>
                  <a:close/>
                  <a:moveTo>
                    <a:pt x="234" y="89"/>
                  </a:moveTo>
                  <a:cubicBezTo>
                    <a:pt x="234" y="89"/>
                    <a:pt x="234" y="89"/>
                    <a:pt x="234" y="89"/>
                  </a:cubicBezTo>
                  <a:cubicBezTo>
                    <a:pt x="237" y="89"/>
                    <a:pt x="239" y="88"/>
                    <a:pt x="239" y="85"/>
                  </a:cubicBezTo>
                  <a:cubicBezTo>
                    <a:pt x="236" y="84"/>
                    <a:pt x="236" y="88"/>
                    <a:pt x="234" y="89"/>
                  </a:cubicBezTo>
                  <a:close/>
                  <a:moveTo>
                    <a:pt x="24" y="53"/>
                  </a:moveTo>
                  <a:cubicBezTo>
                    <a:pt x="24" y="53"/>
                    <a:pt x="24" y="53"/>
                    <a:pt x="24" y="53"/>
                  </a:cubicBezTo>
                  <a:cubicBezTo>
                    <a:pt x="29" y="55"/>
                    <a:pt x="34" y="49"/>
                    <a:pt x="32" y="46"/>
                  </a:cubicBezTo>
                  <a:cubicBezTo>
                    <a:pt x="30" y="49"/>
                    <a:pt x="25" y="48"/>
                    <a:pt x="24" y="53"/>
                  </a:cubicBezTo>
                  <a:close/>
                  <a:moveTo>
                    <a:pt x="182" y="88"/>
                  </a:moveTo>
                  <a:cubicBezTo>
                    <a:pt x="182" y="88"/>
                    <a:pt x="182" y="88"/>
                    <a:pt x="182" y="88"/>
                  </a:cubicBezTo>
                  <a:cubicBezTo>
                    <a:pt x="187" y="87"/>
                    <a:pt x="194" y="88"/>
                    <a:pt x="197" y="82"/>
                  </a:cubicBezTo>
                  <a:cubicBezTo>
                    <a:pt x="191" y="83"/>
                    <a:pt x="183" y="81"/>
                    <a:pt x="182" y="88"/>
                  </a:cubicBezTo>
                  <a:close/>
                  <a:moveTo>
                    <a:pt x="228" y="101"/>
                  </a:moveTo>
                  <a:cubicBezTo>
                    <a:pt x="228" y="101"/>
                    <a:pt x="228" y="101"/>
                    <a:pt x="228" y="101"/>
                  </a:cubicBezTo>
                  <a:cubicBezTo>
                    <a:pt x="233" y="101"/>
                    <a:pt x="236" y="98"/>
                    <a:pt x="239" y="94"/>
                  </a:cubicBezTo>
                  <a:cubicBezTo>
                    <a:pt x="233" y="93"/>
                    <a:pt x="230" y="97"/>
                    <a:pt x="228" y="101"/>
                  </a:cubicBezTo>
                  <a:close/>
                  <a:moveTo>
                    <a:pt x="15" y="58"/>
                  </a:moveTo>
                  <a:cubicBezTo>
                    <a:pt x="15" y="58"/>
                    <a:pt x="15" y="58"/>
                    <a:pt x="15" y="58"/>
                  </a:cubicBezTo>
                  <a:cubicBezTo>
                    <a:pt x="18" y="58"/>
                    <a:pt x="20" y="57"/>
                    <a:pt x="21" y="54"/>
                  </a:cubicBezTo>
                  <a:cubicBezTo>
                    <a:pt x="18" y="53"/>
                    <a:pt x="16" y="54"/>
                    <a:pt x="15" y="58"/>
                  </a:cubicBezTo>
                  <a:close/>
                  <a:moveTo>
                    <a:pt x="181" y="90"/>
                  </a:moveTo>
                  <a:cubicBezTo>
                    <a:pt x="181" y="90"/>
                    <a:pt x="181" y="90"/>
                    <a:pt x="181" y="90"/>
                  </a:cubicBezTo>
                  <a:cubicBezTo>
                    <a:pt x="181" y="92"/>
                    <a:pt x="180" y="95"/>
                    <a:pt x="180" y="97"/>
                  </a:cubicBezTo>
                  <a:cubicBezTo>
                    <a:pt x="187" y="96"/>
                    <a:pt x="196" y="99"/>
                    <a:pt x="197" y="89"/>
                  </a:cubicBezTo>
                  <a:cubicBezTo>
                    <a:pt x="189" y="90"/>
                    <a:pt x="188" y="90"/>
                    <a:pt x="181" y="90"/>
                  </a:cubicBezTo>
                  <a:close/>
                  <a:moveTo>
                    <a:pt x="22" y="61"/>
                  </a:moveTo>
                  <a:cubicBezTo>
                    <a:pt x="22" y="61"/>
                    <a:pt x="22" y="61"/>
                    <a:pt x="22" y="61"/>
                  </a:cubicBezTo>
                  <a:cubicBezTo>
                    <a:pt x="23" y="59"/>
                    <a:pt x="29" y="58"/>
                    <a:pt x="25" y="56"/>
                  </a:cubicBezTo>
                  <a:cubicBezTo>
                    <a:pt x="25" y="57"/>
                    <a:pt x="19" y="59"/>
                    <a:pt x="22" y="61"/>
                  </a:cubicBezTo>
                  <a:close/>
                  <a:moveTo>
                    <a:pt x="19" y="70"/>
                  </a:moveTo>
                  <a:cubicBezTo>
                    <a:pt x="19" y="70"/>
                    <a:pt x="19" y="70"/>
                    <a:pt x="19" y="70"/>
                  </a:cubicBezTo>
                  <a:cubicBezTo>
                    <a:pt x="23" y="71"/>
                    <a:pt x="27" y="65"/>
                    <a:pt x="25" y="63"/>
                  </a:cubicBezTo>
                  <a:cubicBezTo>
                    <a:pt x="24" y="67"/>
                    <a:pt x="20" y="66"/>
                    <a:pt x="19" y="70"/>
                  </a:cubicBezTo>
                  <a:close/>
                  <a:moveTo>
                    <a:pt x="180" y="105"/>
                  </a:moveTo>
                  <a:cubicBezTo>
                    <a:pt x="180" y="105"/>
                    <a:pt x="180" y="105"/>
                    <a:pt x="180" y="105"/>
                  </a:cubicBezTo>
                  <a:cubicBezTo>
                    <a:pt x="182" y="108"/>
                    <a:pt x="186" y="105"/>
                    <a:pt x="189" y="104"/>
                  </a:cubicBezTo>
                  <a:cubicBezTo>
                    <a:pt x="190" y="102"/>
                    <a:pt x="191" y="100"/>
                    <a:pt x="189" y="99"/>
                  </a:cubicBezTo>
                  <a:cubicBezTo>
                    <a:pt x="188" y="104"/>
                    <a:pt x="179" y="97"/>
                    <a:pt x="180" y="105"/>
                  </a:cubicBezTo>
                  <a:close/>
                  <a:moveTo>
                    <a:pt x="227" y="119"/>
                  </a:moveTo>
                  <a:cubicBezTo>
                    <a:pt x="227" y="119"/>
                    <a:pt x="227" y="119"/>
                    <a:pt x="227" y="119"/>
                  </a:cubicBezTo>
                  <a:cubicBezTo>
                    <a:pt x="231" y="119"/>
                    <a:pt x="237" y="114"/>
                    <a:pt x="235" y="111"/>
                  </a:cubicBezTo>
                  <a:cubicBezTo>
                    <a:pt x="233" y="115"/>
                    <a:pt x="228" y="114"/>
                    <a:pt x="227" y="119"/>
                  </a:cubicBezTo>
                  <a:close/>
                  <a:moveTo>
                    <a:pt x="21" y="76"/>
                  </a:moveTo>
                  <a:cubicBezTo>
                    <a:pt x="21" y="76"/>
                    <a:pt x="21" y="76"/>
                    <a:pt x="21" y="76"/>
                  </a:cubicBezTo>
                  <a:cubicBezTo>
                    <a:pt x="28" y="75"/>
                    <a:pt x="24" y="70"/>
                    <a:pt x="21" y="76"/>
                  </a:cubicBezTo>
                  <a:close/>
                  <a:moveTo>
                    <a:pt x="178" y="113"/>
                  </a:moveTo>
                  <a:cubicBezTo>
                    <a:pt x="178" y="113"/>
                    <a:pt x="178" y="113"/>
                    <a:pt x="178" y="113"/>
                  </a:cubicBezTo>
                  <a:cubicBezTo>
                    <a:pt x="182" y="115"/>
                    <a:pt x="184" y="113"/>
                    <a:pt x="185" y="111"/>
                  </a:cubicBezTo>
                  <a:cubicBezTo>
                    <a:pt x="182" y="109"/>
                    <a:pt x="178" y="109"/>
                    <a:pt x="178" y="113"/>
                  </a:cubicBezTo>
                  <a:close/>
                  <a:moveTo>
                    <a:pt x="177" y="120"/>
                  </a:moveTo>
                  <a:cubicBezTo>
                    <a:pt x="177" y="120"/>
                    <a:pt x="177" y="120"/>
                    <a:pt x="177" y="120"/>
                  </a:cubicBezTo>
                  <a:cubicBezTo>
                    <a:pt x="182" y="118"/>
                    <a:pt x="191" y="123"/>
                    <a:pt x="192" y="115"/>
                  </a:cubicBezTo>
                  <a:cubicBezTo>
                    <a:pt x="187" y="117"/>
                    <a:pt x="178" y="112"/>
                    <a:pt x="177" y="120"/>
                  </a:cubicBezTo>
                  <a:close/>
                  <a:moveTo>
                    <a:pt x="20" y="87"/>
                  </a:moveTo>
                  <a:cubicBezTo>
                    <a:pt x="20" y="87"/>
                    <a:pt x="20" y="87"/>
                    <a:pt x="20" y="87"/>
                  </a:cubicBezTo>
                  <a:cubicBezTo>
                    <a:pt x="14" y="92"/>
                    <a:pt x="27" y="90"/>
                    <a:pt x="20" y="87"/>
                  </a:cubicBezTo>
                  <a:close/>
                  <a:moveTo>
                    <a:pt x="172" y="127"/>
                  </a:moveTo>
                  <a:cubicBezTo>
                    <a:pt x="172" y="127"/>
                    <a:pt x="172" y="127"/>
                    <a:pt x="172" y="127"/>
                  </a:cubicBezTo>
                  <a:cubicBezTo>
                    <a:pt x="170" y="131"/>
                    <a:pt x="175" y="131"/>
                    <a:pt x="175" y="133"/>
                  </a:cubicBezTo>
                  <a:cubicBezTo>
                    <a:pt x="172" y="134"/>
                    <a:pt x="169" y="135"/>
                    <a:pt x="169" y="139"/>
                  </a:cubicBezTo>
                  <a:cubicBezTo>
                    <a:pt x="176" y="142"/>
                    <a:pt x="177" y="135"/>
                    <a:pt x="184" y="138"/>
                  </a:cubicBezTo>
                  <a:cubicBezTo>
                    <a:pt x="184" y="136"/>
                    <a:pt x="185" y="134"/>
                    <a:pt x="185" y="133"/>
                  </a:cubicBezTo>
                  <a:cubicBezTo>
                    <a:pt x="182" y="130"/>
                    <a:pt x="178" y="135"/>
                    <a:pt x="177" y="131"/>
                  </a:cubicBezTo>
                  <a:cubicBezTo>
                    <a:pt x="183" y="130"/>
                    <a:pt x="189" y="131"/>
                    <a:pt x="190" y="123"/>
                  </a:cubicBezTo>
                  <a:cubicBezTo>
                    <a:pt x="183" y="123"/>
                    <a:pt x="176" y="123"/>
                    <a:pt x="172" y="127"/>
                  </a:cubicBezTo>
                  <a:close/>
                  <a:moveTo>
                    <a:pt x="28" y="96"/>
                  </a:moveTo>
                  <a:cubicBezTo>
                    <a:pt x="28" y="96"/>
                    <a:pt x="28" y="96"/>
                    <a:pt x="28" y="96"/>
                  </a:cubicBezTo>
                  <a:cubicBezTo>
                    <a:pt x="28" y="94"/>
                    <a:pt x="31" y="96"/>
                    <a:pt x="31" y="93"/>
                  </a:cubicBezTo>
                  <a:cubicBezTo>
                    <a:pt x="29" y="91"/>
                    <a:pt x="24" y="95"/>
                    <a:pt x="28" y="96"/>
                  </a:cubicBezTo>
                  <a:close/>
                  <a:moveTo>
                    <a:pt x="32" y="97"/>
                  </a:moveTo>
                  <a:cubicBezTo>
                    <a:pt x="32" y="97"/>
                    <a:pt x="32" y="97"/>
                    <a:pt x="32" y="97"/>
                  </a:cubicBezTo>
                  <a:cubicBezTo>
                    <a:pt x="30" y="101"/>
                    <a:pt x="35" y="101"/>
                    <a:pt x="37" y="103"/>
                  </a:cubicBezTo>
                  <a:cubicBezTo>
                    <a:pt x="40" y="97"/>
                    <a:pt x="35" y="95"/>
                    <a:pt x="32" y="97"/>
                  </a:cubicBezTo>
                  <a:close/>
                  <a:moveTo>
                    <a:pt x="163" y="134"/>
                  </a:moveTo>
                  <a:cubicBezTo>
                    <a:pt x="163" y="134"/>
                    <a:pt x="163" y="134"/>
                    <a:pt x="163" y="134"/>
                  </a:cubicBezTo>
                  <a:cubicBezTo>
                    <a:pt x="166" y="135"/>
                    <a:pt x="167" y="132"/>
                    <a:pt x="168" y="129"/>
                  </a:cubicBezTo>
                  <a:cubicBezTo>
                    <a:pt x="166" y="129"/>
                    <a:pt x="165" y="129"/>
                    <a:pt x="164" y="128"/>
                  </a:cubicBezTo>
                  <a:cubicBezTo>
                    <a:pt x="163" y="132"/>
                    <a:pt x="161" y="131"/>
                    <a:pt x="163" y="134"/>
                  </a:cubicBezTo>
                  <a:close/>
                  <a:moveTo>
                    <a:pt x="46" y="108"/>
                  </a:moveTo>
                  <a:cubicBezTo>
                    <a:pt x="46" y="108"/>
                    <a:pt x="46" y="108"/>
                    <a:pt x="46" y="108"/>
                  </a:cubicBezTo>
                  <a:cubicBezTo>
                    <a:pt x="47" y="109"/>
                    <a:pt x="48" y="109"/>
                    <a:pt x="49" y="109"/>
                  </a:cubicBezTo>
                  <a:cubicBezTo>
                    <a:pt x="49" y="108"/>
                    <a:pt x="49" y="107"/>
                    <a:pt x="49" y="106"/>
                  </a:cubicBezTo>
                  <a:cubicBezTo>
                    <a:pt x="48" y="106"/>
                    <a:pt x="47" y="106"/>
                    <a:pt x="46" y="106"/>
                  </a:cubicBezTo>
                  <a:cubicBezTo>
                    <a:pt x="46" y="107"/>
                    <a:pt x="46" y="108"/>
                    <a:pt x="46" y="108"/>
                  </a:cubicBezTo>
                  <a:close/>
                  <a:moveTo>
                    <a:pt x="162" y="153"/>
                  </a:moveTo>
                  <a:cubicBezTo>
                    <a:pt x="162" y="153"/>
                    <a:pt x="162" y="153"/>
                    <a:pt x="162" y="153"/>
                  </a:cubicBezTo>
                  <a:cubicBezTo>
                    <a:pt x="170" y="153"/>
                    <a:pt x="185" y="150"/>
                    <a:pt x="179" y="140"/>
                  </a:cubicBezTo>
                  <a:cubicBezTo>
                    <a:pt x="173" y="143"/>
                    <a:pt x="160" y="144"/>
                    <a:pt x="162" y="153"/>
                  </a:cubicBezTo>
                  <a:close/>
                  <a:moveTo>
                    <a:pt x="154" y="154"/>
                  </a:moveTo>
                  <a:cubicBezTo>
                    <a:pt x="154" y="154"/>
                    <a:pt x="154" y="154"/>
                    <a:pt x="154" y="154"/>
                  </a:cubicBezTo>
                  <a:cubicBezTo>
                    <a:pt x="155" y="153"/>
                    <a:pt x="159" y="150"/>
                    <a:pt x="155" y="149"/>
                  </a:cubicBezTo>
                  <a:cubicBezTo>
                    <a:pt x="155" y="150"/>
                    <a:pt x="151" y="153"/>
                    <a:pt x="154" y="154"/>
                  </a:cubicBezTo>
                  <a:close/>
                  <a:moveTo>
                    <a:pt x="156" y="160"/>
                  </a:moveTo>
                  <a:cubicBezTo>
                    <a:pt x="156" y="160"/>
                    <a:pt x="156" y="160"/>
                    <a:pt x="156" y="160"/>
                  </a:cubicBezTo>
                  <a:cubicBezTo>
                    <a:pt x="162" y="163"/>
                    <a:pt x="165" y="155"/>
                    <a:pt x="168" y="160"/>
                  </a:cubicBezTo>
                  <a:cubicBezTo>
                    <a:pt x="163" y="166"/>
                    <a:pt x="150" y="162"/>
                    <a:pt x="147" y="171"/>
                  </a:cubicBezTo>
                  <a:cubicBezTo>
                    <a:pt x="153" y="172"/>
                    <a:pt x="157" y="164"/>
                    <a:pt x="162" y="170"/>
                  </a:cubicBezTo>
                  <a:cubicBezTo>
                    <a:pt x="165" y="164"/>
                    <a:pt x="172" y="163"/>
                    <a:pt x="174" y="155"/>
                  </a:cubicBezTo>
                  <a:cubicBezTo>
                    <a:pt x="167" y="155"/>
                    <a:pt x="159" y="154"/>
                    <a:pt x="156" y="160"/>
                  </a:cubicBezTo>
                  <a:close/>
                  <a:moveTo>
                    <a:pt x="146" y="163"/>
                  </a:moveTo>
                  <a:cubicBezTo>
                    <a:pt x="146" y="163"/>
                    <a:pt x="146" y="163"/>
                    <a:pt x="146" y="163"/>
                  </a:cubicBezTo>
                  <a:cubicBezTo>
                    <a:pt x="149" y="165"/>
                    <a:pt x="150" y="161"/>
                    <a:pt x="151" y="159"/>
                  </a:cubicBezTo>
                  <a:cubicBezTo>
                    <a:pt x="147" y="158"/>
                    <a:pt x="144" y="161"/>
                    <a:pt x="146" y="163"/>
                  </a:cubicBezTo>
                  <a:close/>
                  <a:moveTo>
                    <a:pt x="118" y="229"/>
                  </a:moveTo>
                  <a:cubicBezTo>
                    <a:pt x="118" y="229"/>
                    <a:pt x="118" y="229"/>
                    <a:pt x="118" y="229"/>
                  </a:cubicBezTo>
                  <a:cubicBezTo>
                    <a:pt x="128" y="228"/>
                    <a:pt x="126" y="210"/>
                    <a:pt x="130" y="200"/>
                  </a:cubicBezTo>
                  <a:cubicBezTo>
                    <a:pt x="130" y="199"/>
                    <a:pt x="129" y="199"/>
                    <a:pt x="127" y="198"/>
                  </a:cubicBezTo>
                  <a:cubicBezTo>
                    <a:pt x="119" y="203"/>
                    <a:pt x="119" y="218"/>
                    <a:pt x="118" y="229"/>
                  </a:cubicBezTo>
                  <a:close/>
                  <a:moveTo>
                    <a:pt x="76" y="217"/>
                  </a:moveTo>
                  <a:cubicBezTo>
                    <a:pt x="76" y="217"/>
                    <a:pt x="76" y="217"/>
                    <a:pt x="76" y="217"/>
                  </a:cubicBezTo>
                  <a:cubicBezTo>
                    <a:pt x="80" y="221"/>
                    <a:pt x="87" y="222"/>
                    <a:pt x="93" y="225"/>
                  </a:cubicBezTo>
                  <a:cubicBezTo>
                    <a:pt x="98" y="219"/>
                    <a:pt x="100" y="209"/>
                    <a:pt x="102" y="199"/>
                  </a:cubicBezTo>
                  <a:cubicBezTo>
                    <a:pt x="97" y="196"/>
                    <a:pt x="88" y="194"/>
                    <a:pt x="82" y="192"/>
                  </a:cubicBezTo>
                  <a:cubicBezTo>
                    <a:pt x="80" y="200"/>
                    <a:pt x="78" y="209"/>
                    <a:pt x="76" y="217"/>
                  </a:cubicBezTo>
                  <a:close/>
                  <a:moveTo>
                    <a:pt x="105" y="227"/>
                  </a:moveTo>
                  <a:cubicBezTo>
                    <a:pt x="105" y="227"/>
                    <a:pt x="105" y="227"/>
                    <a:pt x="105" y="227"/>
                  </a:cubicBezTo>
                  <a:cubicBezTo>
                    <a:pt x="106" y="222"/>
                    <a:pt x="103" y="221"/>
                    <a:pt x="100" y="219"/>
                  </a:cubicBezTo>
                  <a:cubicBezTo>
                    <a:pt x="98" y="224"/>
                    <a:pt x="99" y="227"/>
                    <a:pt x="105" y="227"/>
                  </a:cubicBezTo>
                  <a:close/>
                  <a:moveTo>
                    <a:pt x="131" y="237"/>
                  </a:moveTo>
                  <a:cubicBezTo>
                    <a:pt x="131" y="237"/>
                    <a:pt x="131" y="237"/>
                    <a:pt x="131" y="237"/>
                  </a:cubicBezTo>
                  <a:cubicBezTo>
                    <a:pt x="132" y="235"/>
                    <a:pt x="133" y="234"/>
                    <a:pt x="134" y="232"/>
                  </a:cubicBezTo>
                  <a:cubicBezTo>
                    <a:pt x="133" y="230"/>
                    <a:pt x="131" y="229"/>
                    <a:pt x="128" y="229"/>
                  </a:cubicBezTo>
                  <a:cubicBezTo>
                    <a:pt x="127" y="233"/>
                    <a:pt x="129" y="235"/>
                    <a:pt x="131" y="237"/>
                  </a:cubicBezTo>
                  <a:close/>
                  <a:moveTo>
                    <a:pt x="61" y="232"/>
                  </a:moveTo>
                  <a:cubicBezTo>
                    <a:pt x="61" y="232"/>
                    <a:pt x="61" y="232"/>
                    <a:pt x="61" y="232"/>
                  </a:cubicBezTo>
                  <a:cubicBezTo>
                    <a:pt x="67" y="232"/>
                    <a:pt x="71" y="227"/>
                    <a:pt x="75" y="224"/>
                  </a:cubicBezTo>
                  <a:cubicBezTo>
                    <a:pt x="70" y="225"/>
                    <a:pt x="64" y="226"/>
                    <a:pt x="61" y="232"/>
                  </a:cubicBezTo>
                  <a:close/>
                  <a:moveTo>
                    <a:pt x="64" y="240"/>
                  </a:moveTo>
                  <a:cubicBezTo>
                    <a:pt x="64" y="240"/>
                    <a:pt x="64" y="240"/>
                    <a:pt x="64" y="240"/>
                  </a:cubicBezTo>
                  <a:cubicBezTo>
                    <a:pt x="69" y="235"/>
                    <a:pt x="76" y="232"/>
                    <a:pt x="81" y="227"/>
                  </a:cubicBezTo>
                  <a:cubicBezTo>
                    <a:pt x="81" y="225"/>
                    <a:pt x="81" y="225"/>
                    <a:pt x="79" y="225"/>
                  </a:cubicBezTo>
                  <a:cubicBezTo>
                    <a:pt x="76" y="232"/>
                    <a:pt x="62" y="231"/>
                    <a:pt x="64" y="240"/>
                  </a:cubicBezTo>
                  <a:close/>
                  <a:moveTo>
                    <a:pt x="77" y="242"/>
                  </a:moveTo>
                  <a:cubicBezTo>
                    <a:pt x="77" y="242"/>
                    <a:pt x="77" y="242"/>
                    <a:pt x="77" y="242"/>
                  </a:cubicBezTo>
                  <a:cubicBezTo>
                    <a:pt x="86" y="241"/>
                    <a:pt x="93" y="237"/>
                    <a:pt x="99" y="230"/>
                  </a:cubicBezTo>
                  <a:cubicBezTo>
                    <a:pt x="89" y="231"/>
                    <a:pt x="83" y="236"/>
                    <a:pt x="77" y="242"/>
                  </a:cubicBezTo>
                  <a:close/>
                  <a:moveTo>
                    <a:pt x="130" y="238"/>
                  </a:moveTo>
                  <a:cubicBezTo>
                    <a:pt x="130" y="238"/>
                    <a:pt x="130" y="238"/>
                    <a:pt x="130" y="238"/>
                  </a:cubicBezTo>
                  <a:cubicBezTo>
                    <a:pt x="130" y="239"/>
                    <a:pt x="130" y="240"/>
                    <a:pt x="130" y="241"/>
                  </a:cubicBezTo>
                  <a:cubicBezTo>
                    <a:pt x="133" y="243"/>
                    <a:pt x="135" y="237"/>
                    <a:pt x="132" y="237"/>
                  </a:cubicBezTo>
                  <a:cubicBezTo>
                    <a:pt x="132" y="238"/>
                    <a:pt x="131" y="238"/>
                    <a:pt x="130" y="238"/>
                  </a:cubicBezTo>
                  <a:close/>
                  <a:moveTo>
                    <a:pt x="111" y="242"/>
                  </a:moveTo>
                  <a:cubicBezTo>
                    <a:pt x="111" y="242"/>
                    <a:pt x="111" y="242"/>
                    <a:pt x="111" y="242"/>
                  </a:cubicBezTo>
                  <a:cubicBezTo>
                    <a:pt x="112" y="245"/>
                    <a:pt x="110" y="249"/>
                    <a:pt x="114" y="250"/>
                  </a:cubicBezTo>
                  <a:cubicBezTo>
                    <a:pt x="118" y="245"/>
                    <a:pt x="119" y="243"/>
                    <a:pt x="122" y="236"/>
                  </a:cubicBezTo>
                  <a:cubicBezTo>
                    <a:pt x="117" y="236"/>
                    <a:pt x="115" y="240"/>
                    <a:pt x="111" y="242"/>
                  </a:cubicBezTo>
                  <a:close/>
                  <a:moveTo>
                    <a:pt x="91" y="248"/>
                  </a:moveTo>
                  <a:cubicBezTo>
                    <a:pt x="91" y="248"/>
                    <a:pt x="91" y="248"/>
                    <a:pt x="91" y="248"/>
                  </a:cubicBezTo>
                  <a:cubicBezTo>
                    <a:pt x="97" y="249"/>
                    <a:pt x="100" y="246"/>
                    <a:pt x="102" y="242"/>
                  </a:cubicBezTo>
                  <a:cubicBezTo>
                    <a:pt x="104" y="241"/>
                    <a:pt x="113" y="236"/>
                    <a:pt x="107" y="235"/>
                  </a:cubicBezTo>
                  <a:cubicBezTo>
                    <a:pt x="102" y="239"/>
                    <a:pt x="94" y="240"/>
                    <a:pt x="91" y="248"/>
                  </a:cubicBezTo>
                  <a:close/>
                  <a:moveTo>
                    <a:pt x="69" y="241"/>
                  </a:moveTo>
                  <a:cubicBezTo>
                    <a:pt x="69" y="241"/>
                    <a:pt x="69" y="241"/>
                    <a:pt x="69" y="241"/>
                  </a:cubicBezTo>
                  <a:cubicBezTo>
                    <a:pt x="74" y="240"/>
                    <a:pt x="81" y="235"/>
                    <a:pt x="80" y="232"/>
                  </a:cubicBezTo>
                  <a:cubicBezTo>
                    <a:pt x="77" y="235"/>
                    <a:pt x="71" y="235"/>
                    <a:pt x="69" y="241"/>
                  </a:cubicBezTo>
                  <a:close/>
                  <a:moveTo>
                    <a:pt x="134" y="257"/>
                  </a:moveTo>
                  <a:cubicBezTo>
                    <a:pt x="134" y="257"/>
                    <a:pt x="134" y="257"/>
                    <a:pt x="134" y="257"/>
                  </a:cubicBezTo>
                  <a:cubicBezTo>
                    <a:pt x="141" y="258"/>
                    <a:pt x="141" y="248"/>
                    <a:pt x="139" y="244"/>
                  </a:cubicBezTo>
                  <a:cubicBezTo>
                    <a:pt x="138" y="250"/>
                    <a:pt x="134" y="251"/>
                    <a:pt x="134" y="257"/>
                  </a:cubicBezTo>
                  <a:close/>
                  <a:moveTo>
                    <a:pt x="103" y="250"/>
                  </a:moveTo>
                  <a:cubicBezTo>
                    <a:pt x="103" y="250"/>
                    <a:pt x="103" y="250"/>
                    <a:pt x="103" y="250"/>
                  </a:cubicBezTo>
                  <a:cubicBezTo>
                    <a:pt x="103" y="248"/>
                    <a:pt x="107" y="249"/>
                    <a:pt x="107" y="246"/>
                  </a:cubicBezTo>
                  <a:cubicBezTo>
                    <a:pt x="105" y="245"/>
                    <a:pt x="104" y="245"/>
                    <a:pt x="103" y="245"/>
                  </a:cubicBezTo>
                  <a:cubicBezTo>
                    <a:pt x="102" y="247"/>
                    <a:pt x="101" y="250"/>
                    <a:pt x="103" y="250"/>
                  </a:cubicBezTo>
                  <a:close/>
                  <a:moveTo>
                    <a:pt x="120" y="254"/>
                  </a:moveTo>
                  <a:cubicBezTo>
                    <a:pt x="120" y="254"/>
                    <a:pt x="120" y="254"/>
                    <a:pt x="120" y="254"/>
                  </a:cubicBezTo>
                  <a:cubicBezTo>
                    <a:pt x="122" y="254"/>
                    <a:pt x="123" y="254"/>
                    <a:pt x="124" y="255"/>
                  </a:cubicBezTo>
                  <a:cubicBezTo>
                    <a:pt x="124" y="253"/>
                    <a:pt x="125" y="252"/>
                    <a:pt x="125" y="251"/>
                  </a:cubicBezTo>
                  <a:cubicBezTo>
                    <a:pt x="124" y="250"/>
                    <a:pt x="122" y="250"/>
                    <a:pt x="121" y="250"/>
                  </a:cubicBezTo>
                  <a:cubicBezTo>
                    <a:pt x="121" y="251"/>
                    <a:pt x="120" y="252"/>
                    <a:pt x="120" y="254"/>
                  </a:cubicBezTo>
                  <a:close/>
                  <a:moveTo>
                    <a:pt x="123" y="276"/>
                  </a:moveTo>
                  <a:cubicBezTo>
                    <a:pt x="123" y="276"/>
                    <a:pt x="123" y="276"/>
                    <a:pt x="123" y="276"/>
                  </a:cubicBezTo>
                  <a:cubicBezTo>
                    <a:pt x="116" y="274"/>
                    <a:pt x="110" y="269"/>
                    <a:pt x="105" y="276"/>
                  </a:cubicBezTo>
                  <a:cubicBezTo>
                    <a:pt x="114" y="277"/>
                    <a:pt x="122" y="279"/>
                    <a:pt x="131" y="281"/>
                  </a:cubicBezTo>
                  <a:cubicBezTo>
                    <a:pt x="131" y="278"/>
                    <a:pt x="133" y="273"/>
                    <a:pt x="129" y="272"/>
                  </a:cubicBezTo>
                  <a:cubicBezTo>
                    <a:pt x="127" y="274"/>
                    <a:pt x="125" y="276"/>
                    <a:pt x="123" y="276"/>
                  </a:cubicBezTo>
                  <a:close/>
                  <a:moveTo>
                    <a:pt x="143" y="264"/>
                  </a:moveTo>
                  <a:cubicBezTo>
                    <a:pt x="143" y="264"/>
                    <a:pt x="143" y="264"/>
                    <a:pt x="143" y="264"/>
                  </a:cubicBezTo>
                  <a:cubicBezTo>
                    <a:pt x="141" y="269"/>
                    <a:pt x="136" y="268"/>
                    <a:pt x="135" y="275"/>
                  </a:cubicBezTo>
                  <a:cubicBezTo>
                    <a:pt x="142" y="275"/>
                    <a:pt x="143" y="267"/>
                    <a:pt x="147" y="264"/>
                  </a:cubicBezTo>
                  <a:cubicBezTo>
                    <a:pt x="147" y="260"/>
                    <a:pt x="144" y="258"/>
                    <a:pt x="140" y="257"/>
                  </a:cubicBezTo>
                  <a:cubicBezTo>
                    <a:pt x="138" y="265"/>
                    <a:pt x="130" y="265"/>
                    <a:pt x="126" y="272"/>
                  </a:cubicBezTo>
                  <a:cubicBezTo>
                    <a:pt x="134" y="273"/>
                    <a:pt x="139" y="262"/>
                    <a:pt x="143" y="264"/>
                  </a:cubicBezTo>
                  <a:close/>
                  <a:moveTo>
                    <a:pt x="28" y="246"/>
                  </a:moveTo>
                  <a:cubicBezTo>
                    <a:pt x="28" y="246"/>
                    <a:pt x="28" y="246"/>
                    <a:pt x="28" y="246"/>
                  </a:cubicBezTo>
                  <a:cubicBezTo>
                    <a:pt x="33" y="246"/>
                    <a:pt x="37" y="244"/>
                    <a:pt x="40" y="240"/>
                  </a:cubicBezTo>
                  <a:cubicBezTo>
                    <a:pt x="37" y="238"/>
                    <a:pt x="28" y="239"/>
                    <a:pt x="28" y="246"/>
                  </a:cubicBezTo>
                  <a:close/>
                  <a:moveTo>
                    <a:pt x="29" y="255"/>
                  </a:moveTo>
                  <a:cubicBezTo>
                    <a:pt x="29" y="255"/>
                    <a:pt x="29" y="255"/>
                    <a:pt x="29" y="255"/>
                  </a:cubicBezTo>
                  <a:cubicBezTo>
                    <a:pt x="37" y="251"/>
                    <a:pt x="47" y="250"/>
                    <a:pt x="51" y="241"/>
                  </a:cubicBezTo>
                  <a:cubicBezTo>
                    <a:pt x="42" y="243"/>
                    <a:pt x="33" y="246"/>
                    <a:pt x="29" y="255"/>
                  </a:cubicBezTo>
                  <a:close/>
                  <a:moveTo>
                    <a:pt x="37" y="256"/>
                  </a:moveTo>
                  <a:cubicBezTo>
                    <a:pt x="37" y="256"/>
                    <a:pt x="37" y="256"/>
                    <a:pt x="37" y="256"/>
                  </a:cubicBezTo>
                  <a:cubicBezTo>
                    <a:pt x="46" y="256"/>
                    <a:pt x="55" y="254"/>
                    <a:pt x="60" y="246"/>
                  </a:cubicBezTo>
                  <a:cubicBezTo>
                    <a:pt x="49" y="245"/>
                    <a:pt x="44" y="252"/>
                    <a:pt x="37" y="256"/>
                  </a:cubicBezTo>
                  <a:close/>
                  <a:moveTo>
                    <a:pt x="46" y="265"/>
                  </a:moveTo>
                  <a:cubicBezTo>
                    <a:pt x="46" y="265"/>
                    <a:pt x="46" y="265"/>
                    <a:pt x="46" y="265"/>
                  </a:cubicBezTo>
                  <a:cubicBezTo>
                    <a:pt x="51" y="268"/>
                    <a:pt x="66" y="272"/>
                    <a:pt x="63" y="263"/>
                  </a:cubicBezTo>
                  <a:cubicBezTo>
                    <a:pt x="58" y="267"/>
                    <a:pt x="51" y="257"/>
                    <a:pt x="46" y="265"/>
                  </a:cubicBezTo>
                  <a:close/>
                  <a:moveTo>
                    <a:pt x="70" y="248"/>
                  </a:moveTo>
                  <a:cubicBezTo>
                    <a:pt x="70" y="248"/>
                    <a:pt x="70" y="248"/>
                    <a:pt x="70" y="248"/>
                  </a:cubicBezTo>
                  <a:cubicBezTo>
                    <a:pt x="61" y="249"/>
                    <a:pt x="54" y="254"/>
                    <a:pt x="47" y="260"/>
                  </a:cubicBezTo>
                  <a:cubicBezTo>
                    <a:pt x="57" y="260"/>
                    <a:pt x="68" y="254"/>
                    <a:pt x="70" y="248"/>
                  </a:cubicBezTo>
                  <a:close/>
                  <a:moveTo>
                    <a:pt x="62" y="260"/>
                  </a:moveTo>
                  <a:cubicBezTo>
                    <a:pt x="62" y="260"/>
                    <a:pt x="62" y="260"/>
                    <a:pt x="62" y="260"/>
                  </a:cubicBezTo>
                  <a:cubicBezTo>
                    <a:pt x="71" y="261"/>
                    <a:pt x="77" y="257"/>
                    <a:pt x="82" y="252"/>
                  </a:cubicBezTo>
                  <a:cubicBezTo>
                    <a:pt x="75" y="247"/>
                    <a:pt x="68" y="257"/>
                    <a:pt x="62" y="260"/>
                  </a:cubicBezTo>
                  <a:close/>
                  <a:moveTo>
                    <a:pt x="69" y="267"/>
                  </a:moveTo>
                  <a:cubicBezTo>
                    <a:pt x="69" y="267"/>
                    <a:pt x="69" y="267"/>
                    <a:pt x="69" y="267"/>
                  </a:cubicBezTo>
                  <a:cubicBezTo>
                    <a:pt x="78" y="264"/>
                    <a:pt x="89" y="263"/>
                    <a:pt x="94" y="253"/>
                  </a:cubicBezTo>
                  <a:cubicBezTo>
                    <a:pt x="83" y="253"/>
                    <a:pt x="75" y="258"/>
                    <a:pt x="69" y="267"/>
                  </a:cubicBezTo>
                  <a:close/>
                  <a:moveTo>
                    <a:pt x="88" y="274"/>
                  </a:moveTo>
                  <a:cubicBezTo>
                    <a:pt x="88" y="274"/>
                    <a:pt x="88" y="274"/>
                    <a:pt x="88" y="274"/>
                  </a:cubicBezTo>
                  <a:cubicBezTo>
                    <a:pt x="96" y="277"/>
                    <a:pt x="98" y="270"/>
                    <a:pt x="99" y="263"/>
                  </a:cubicBezTo>
                  <a:cubicBezTo>
                    <a:pt x="103" y="262"/>
                    <a:pt x="108" y="261"/>
                    <a:pt x="110" y="256"/>
                  </a:cubicBezTo>
                  <a:cubicBezTo>
                    <a:pt x="96" y="253"/>
                    <a:pt x="89" y="261"/>
                    <a:pt x="82" y="270"/>
                  </a:cubicBezTo>
                  <a:cubicBezTo>
                    <a:pt x="89" y="270"/>
                    <a:pt x="91" y="265"/>
                    <a:pt x="97" y="266"/>
                  </a:cubicBezTo>
                  <a:cubicBezTo>
                    <a:pt x="94" y="268"/>
                    <a:pt x="89" y="267"/>
                    <a:pt x="88" y="274"/>
                  </a:cubicBezTo>
                  <a:close/>
                  <a:moveTo>
                    <a:pt x="100" y="272"/>
                  </a:moveTo>
                  <a:cubicBezTo>
                    <a:pt x="100" y="272"/>
                    <a:pt x="100" y="272"/>
                    <a:pt x="100" y="272"/>
                  </a:cubicBezTo>
                  <a:cubicBezTo>
                    <a:pt x="110" y="272"/>
                    <a:pt x="117" y="266"/>
                    <a:pt x="122" y="258"/>
                  </a:cubicBezTo>
                  <a:cubicBezTo>
                    <a:pt x="110" y="257"/>
                    <a:pt x="105" y="265"/>
                    <a:pt x="100" y="272"/>
                  </a:cubicBezTo>
                  <a:close/>
                  <a:moveTo>
                    <a:pt x="117" y="270"/>
                  </a:moveTo>
                  <a:cubicBezTo>
                    <a:pt x="117" y="270"/>
                    <a:pt x="117" y="270"/>
                    <a:pt x="117" y="270"/>
                  </a:cubicBezTo>
                  <a:cubicBezTo>
                    <a:pt x="119" y="274"/>
                    <a:pt x="128" y="266"/>
                    <a:pt x="126" y="262"/>
                  </a:cubicBezTo>
                  <a:cubicBezTo>
                    <a:pt x="123" y="265"/>
                    <a:pt x="119" y="266"/>
                    <a:pt x="117" y="270"/>
                  </a:cubicBezTo>
                  <a:close/>
                  <a:moveTo>
                    <a:pt x="36" y="262"/>
                  </a:moveTo>
                  <a:cubicBezTo>
                    <a:pt x="36" y="262"/>
                    <a:pt x="36" y="262"/>
                    <a:pt x="36" y="262"/>
                  </a:cubicBezTo>
                  <a:cubicBezTo>
                    <a:pt x="37" y="262"/>
                    <a:pt x="38" y="264"/>
                    <a:pt x="41" y="264"/>
                  </a:cubicBezTo>
                  <a:cubicBezTo>
                    <a:pt x="41" y="262"/>
                    <a:pt x="41" y="260"/>
                    <a:pt x="42" y="259"/>
                  </a:cubicBezTo>
                  <a:cubicBezTo>
                    <a:pt x="38" y="258"/>
                    <a:pt x="37" y="260"/>
                    <a:pt x="36" y="262"/>
                  </a:cubicBezTo>
                  <a:close/>
                  <a:moveTo>
                    <a:pt x="73" y="270"/>
                  </a:moveTo>
                  <a:cubicBezTo>
                    <a:pt x="73" y="270"/>
                    <a:pt x="73" y="270"/>
                    <a:pt x="73" y="270"/>
                  </a:cubicBezTo>
                  <a:cubicBezTo>
                    <a:pt x="74" y="271"/>
                    <a:pt x="75" y="271"/>
                    <a:pt x="76" y="271"/>
                  </a:cubicBezTo>
                  <a:cubicBezTo>
                    <a:pt x="77" y="270"/>
                    <a:pt x="77" y="269"/>
                    <a:pt x="77" y="267"/>
                  </a:cubicBezTo>
                  <a:cubicBezTo>
                    <a:pt x="76" y="267"/>
                    <a:pt x="76" y="267"/>
                    <a:pt x="75" y="267"/>
                  </a:cubicBezTo>
                  <a:cubicBezTo>
                    <a:pt x="74" y="268"/>
                    <a:pt x="73" y="268"/>
                    <a:pt x="73" y="2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grpSp>
        <p:nvGrpSpPr>
          <p:cNvPr id="8" name="Group 74"/>
          <p:cNvGrpSpPr>
            <a:grpSpLocks noChangeAspect="1"/>
          </p:cNvGrpSpPr>
          <p:nvPr/>
        </p:nvGrpSpPr>
        <p:grpSpPr bwMode="auto">
          <a:xfrm>
            <a:off x="8020981" y="2064124"/>
            <a:ext cx="1865038" cy="2025276"/>
            <a:chOff x="-1122" y="-104"/>
            <a:chExt cx="710" cy="771"/>
          </a:xfrm>
          <a:solidFill>
            <a:srgbClr val="20558B"/>
          </a:solidFill>
        </p:grpSpPr>
        <p:sp>
          <p:nvSpPr>
            <p:cNvPr id="9" name="Freeform 75"/>
            <p:cNvSpPr>
              <a:spLocks noEditPoints="1"/>
            </p:cNvSpPr>
            <p:nvPr/>
          </p:nvSpPr>
          <p:spPr bwMode="auto">
            <a:xfrm>
              <a:off x="-933" y="-28"/>
              <a:ext cx="90" cy="153"/>
            </a:xfrm>
            <a:custGeom>
              <a:avLst/>
              <a:gdLst>
                <a:gd name="T0" fmla="*/ 33 w 33"/>
                <a:gd name="T1" fmla="*/ 6 h 57"/>
                <a:gd name="T2" fmla="*/ 20 w 33"/>
                <a:gd name="T3" fmla="*/ 33 h 57"/>
                <a:gd name="T4" fmla="*/ 8 w 33"/>
                <a:gd name="T5" fmla="*/ 57 h 57"/>
                <a:gd name="T6" fmla="*/ 8 w 33"/>
                <a:gd name="T7" fmla="*/ 0 h 57"/>
                <a:gd name="T8" fmla="*/ 33 w 33"/>
                <a:gd name="T9" fmla="*/ 6 h 57"/>
                <a:gd name="T10" fmla="*/ 12 w 33"/>
                <a:gd name="T11" fmla="*/ 39 h 57"/>
                <a:gd name="T12" fmla="*/ 12 w 33"/>
                <a:gd name="T13" fmla="*/ 39 h 57"/>
                <a:gd name="T14" fmla="*/ 25 w 33"/>
                <a:gd name="T15" fmla="*/ 11 h 57"/>
                <a:gd name="T16" fmla="*/ 13 w 33"/>
                <a:gd name="T17" fmla="*/ 8 h 57"/>
                <a:gd name="T18" fmla="*/ 12 w 33"/>
                <a:gd name="T19" fmla="*/ 3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7">
                  <a:moveTo>
                    <a:pt x="33" y="6"/>
                  </a:moveTo>
                  <a:cubicBezTo>
                    <a:pt x="29" y="15"/>
                    <a:pt x="24" y="24"/>
                    <a:pt x="20" y="33"/>
                  </a:cubicBezTo>
                  <a:cubicBezTo>
                    <a:pt x="16" y="42"/>
                    <a:pt x="14" y="51"/>
                    <a:pt x="8" y="57"/>
                  </a:cubicBezTo>
                  <a:cubicBezTo>
                    <a:pt x="0" y="43"/>
                    <a:pt x="6" y="20"/>
                    <a:pt x="8" y="0"/>
                  </a:cubicBezTo>
                  <a:cubicBezTo>
                    <a:pt x="12" y="0"/>
                    <a:pt x="23" y="9"/>
                    <a:pt x="33" y="6"/>
                  </a:cubicBezTo>
                  <a:close/>
                  <a:moveTo>
                    <a:pt x="12" y="39"/>
                  </a:moveTo>
                  <a:cubicBezTo>
                    <a:pt x="12" y="39"/>
                    <a:pt x="12" y="39"/>
                    <a:pt x="12" y="39"/>
                  </a:cubicBezTo>
                  <a:cubicBezTo>
                    <a:pt x="15" y="28"/>
                    <a:pt x="21" y="22"/>
                    <a:pt x="25" y="11"/>
                  </a:cubicBezTo>
                  <a:cubicBezTo>
                    <a:pt x="23" y="9"/>
                    <a:pt x="17" y="9"/>
                    <a:pt x="13" y="8"/>
                  </a:cubicBezTo>
                  <a:cubicBezTo>
                    <a:pt x="10" y="18"/>
                    <a:pt x="6" y="32"/>
                    <a:pt x="12"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0" name="Freeform 76"/>
            <p:cNvSpPr>
              <a:spLocks noEditPoints="1"/>
            </p:cNvSpPr>
            <p:nvPr/>
          </p:nvSpPr>
          <p:spPr bwMode="auto">
            <a:xfrm>
              <a:off x="-1122" y="-104"/>
              <a:ext cx="710" cy="771"/>
            </a:xfrm>
            <a:custGeom>
              <a:avLst/>
              <a:gdLst>
                <a:gd name="T0" fmla="*/ 129 w 263"/>
                <a:gd name="T1" fmla="*/ 224 h 286"/>
                <a:gd name="T2" fmla="*/ 69 w 263"/>
                <a:gd name="T3" fmla="*/ 219 h 286"/>
                <a:gd name="T4" fmla="*/ 72 w 263"/>
                <a:gd name="T5" fmla="*/ 0 h 286"/>
                <a:gd name="T6" fmla="*/ 130 w 263"/>
                <a:gd name="T7" fmla="*/ 22 h 286"/>
                <a:gd name="T8" fmla="*/ 71 w 263"/>
                <a:gd name="T9" fmla="*/ 25 h 286"/>
                <a:gd name="T10" fmla="*/ 156 w 263"/>
                <a:gd name="T11" fmla="*/ 171 h 286"/>
                <a:gd name="T12" fmla="*/ 147 w 263"/>
                <a:gd name="T13" fmla="*/ 150 h 286"/>
                <a:gd name="T14" fmla="*/ 158 w 263"/>
                <a:gd name="T15" fmla="*/ 122 h 286"/>
                <a:gd name="T16" fmla="*/ 166 w 263"/>
                <a:gd name="T17" fmla="*/ 97 h 286"/>
                <a:gd name="T18" fmla="*/ 167 w 263"/>
                <a:gd name="T19" fmla="*/ 63 h 286"/>
                <a:gd name="T20" fmla="*/ 190 w 263"/>
                <a:gd name="T21" fmla="*/ 48 h 286"/>
                <a:gd name="T22" fmla="*/ 214 w 263"/>
                <a:gd name="T23" fmla="*/ 57 h 286"/>
                <a:gd name="T24" fmla="*/ 22 w 263"/>
                <a:gd name="T25" fmla="*/ 43 h 286"/>
                <a:gd name="T26" fmla="*/ 185 w 263"/>
                <a:gd name="T27" fmla="*/ 70 h 286"/>
                <a:gd name="T28" fmla="*/ 56 w 263"/>
                <a:gd name="T29" fmla="*/ 37 h 286"/>
                <a:gd name="T30" fmla="*/ 227 w 263"/>
                <a:gd name="T31" fmla="*/ 83 h 286"/>
                <a:gd name="T32" fmla="*/ 200 w 263"/>
                <a:gd name="T33" fmla="*/ 75 h 286"/>
                <a:gd name="T34" fmla="*/ 234 w 263"/>
                <a:gd name="T35" fmla="*/ 89 h 286"/>
                <a:gd name="T36" fmla="*/ 182 w 263"/>
                <a:gd name="T37" fmla="*/ 88 h 286"/>
                <a:gd name="T38" fmla="*/ 228 w 263"/>
                <a:gd name="T39" fmla="*/ 101 h 286"/>
                <a:gd name="T40" fmla="*/ 181 w 263"/>
                <a:gd name="T41" fmla="*/ 90 h 286"/>
                <a:gd name="T42" fmla="*/ 25 w 263"/>
                <a:gd name="T43" fmla="*/ 56 h 286"/>
                <a:gd name="T44" fmla="*/ 180 w 263"/>
                <a:gd name="T45" fmla="*/ 105 h 286"/>
                <a:gd name="T46" fmla="*/ 227 w 263"/>
                <a:gd name="T47" fmla="*/ 119 h 286"/>
                <a:gd name="T48" fmla="*/ 178 w 263"/>
                <a:gd name="T49" fmla="*/ 113 h 286"/>
                <a:gd name="T50" fmla="*/ 192 w 263"/>
                <a:gd name="T51" fmla="*/ 115 h 286"/>
                <a:gd name="T52" fmla="*/ 172 w 263"/>
                <a:gd name="T53" fmla="*/ 127 h 286"/>
                <a:gd name="T54" fmla="*/ 190 w 263"/>
                <a:gd name="T55" fmla="*/ 123 h 286"/>
                <a:gd name="T56" fmla="*/ 32 w 263"/>
                <a:gd name="T57" fmla="*/ 97 h 286"/>
                <a:gd name="T58" fmla="*/ 168 w 263"/>
                <a:gd name="T59" fmla="*/ 129 h 286"/>
                <a:gd name="T60" fmla="*/ 49 w 263"/>
                <a:gd name="T61" fmla="*/ 106 h 286"/>
                <a:gd name="T62" fmla="*/ 162 w 263"/>
                <a:gd name="T63" fmla="*/ 153 h 286"/>
                <a:gd name="T64" fmla="*/ 156 w 263"/>
                <a:gd name="T65" fmla="*/ 160 h 286"/>
                <a:gd name="T66" fmla="*/ 146 w 263"/>
                <a:gd name="T67" fmla="*/ 163 h 286"/>
                <a:gd name="T68" fmla="*/ 130 w 263"/>
                <a:gd name="T69" fmla="*/ 200 h 286"/>
                <a:gd name="T70" fmla="*/ 102 w 263"/>
                <a:gd name="T71" fmla="*/ 199 h 286"/>
                <a:gd name="T72" fmla="*/ 105 w 263"/>
                <a:gd name="T73" fmla="*/ 227 h 286"/>
                <a:gd name="T74" fmla="*/ 61 w 263"/>
                <a:gd name="T75" fmla="*/ 232 h 286"/>
                <a:gd name="T76" fmla="*/ 81 w 263"/>
                <a:gd name="T77" fmla="*/ 227 h 286"/>
                <a:gd name="T78" fmla="*/ 77 w 263"/>
                <a:gd name="T79" fmla="*/ 242 h 286"/>
                <a:gd name="T80" fmla="*/ 111 w 263"/>
                <a:gd name="T81" fmla="*/ 242 h 286"/>
                <a:gd name="T82" fmla="*/ 91 w 263"/>
                <a:gd name="T83" fmla="*/ 248 h 286"/>
                <a:gd name="T84" fmla="*/ 80 w 263"/>
                <a:gd name="T85" fmla="*/ 232 h 286"/>
                <a:gd name="T86" fmla="*/ 103 w 263"/>
                <a:gd name="T87" fmla="*/ 250 h 286"/>
                <a:gd name="T88" fmla="*/ 120 w 263"/>
                <a:gd name="T89" fmla="*/ 254 h 286"/>
                <a:gd name="T90" fmla="*/ 123 w 263"/>
                <a:gd name="T91" fmla="*/ 276 h 286"/>
                <a:gd name="T92" fmla="*/ 143 w 263"/>
                <a:gd name="T93" fmla="*/ 264 h 286"/>
                <a:gd name="T94" fmla="*/ 28 w 263"/>
                <a:gd name="T95" fmla="*/ 246 h 286"/>
                <a:gd name="T96" fmla="*/ 51 w 263"/>
                <a:gd name="T97" fmla="*/ 241 h 286"/>
                <a:gd name="T98" fmla="*/ 46 w 263"/>
                <a:gd name="T99" fmla="*/ 265 h 286"/>
                <a:gd name="T100" fmla="*/ 47 w 263"/>
                <a:gd name="T101" fmla="*/ 260 h 286"/>
                <a:gd name="T102" fmla="*/ 69 w 263"/>
                <a:gd name="T103" fmla="*/ 267 h 286"/>
                <a:gd name="T104" fmla="*/ 99 w 263"/>
                <a:gd name="T105" fmla="*/ 263 h 286"/>
                <a:gd name="T106" fmla="*/ 100 w 263"/>
                <a:gd name="T107" fmla="*/ 272 h 286"/>
                <a:gd name="T108" fmla="*/ 117 w 263"/>
                <a:gd name="T109" fmla="*/ 270 h 286"/>
                <a:gd name="T110" fmla="*/ 73 w 263"/>
                <a:gd name="T111" fmla="*/ 27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3" h="286">
                  <a:moveTo>
                    <a:pt x="214" y="32"/>
                  </a:moveTo>
                  <a:cubicBezTo>
                    <a:pt x="216" y="40"/>
                    <a:pt x="220" y="41"/>
                    <a:pt x="215" y="52"/>
                  </a:cubicBezTo>
                  <a:cubicBezTo>
                    <a:pt x="247" y="63"/>
                    <a:pt x="263" y="106"/>
                    <a:pt x="238" y="132"/>
                  </a:cubicBezTo>
                  <a:cubicBezTo>
                    <a:pt x="227" y="144"/>
                    <a:pt x="208" y="149"/>
                    <a:pt x="188" y="147"/>
                  </a:cubicBezTo>
                  <a:cubicBezTo>
                    <a:pt x="175" y="171"/>
                    <a:pt x="156" y="185"/>
                    <a:pt x="136" y="197"/>
                  </a:cubicBezTo>
                  <a:cubicBezTo>
                    <a:pt x="134" y="207"/>
                    <a:pt x="133" y="217"/>
                    <a:pt x="129" y="224"/>
                  </a:cubicBezTo>
                  <a:cubicBezTo>
                    <a:pt x="139" y="230"/>
                    <a:pt x="150" y="236"/>
                    <a:pt x="144" y="253"/>
                  </a:cubicBezTo>
                  <a:cubicBezTo>
                    <a:pt x="161" y="263"/>
                    <a:pt x="157" y="286"/>
                    <a:pt x="133" y="286"/>
                  </a:cubicBezTo>
                  <a:cubicBezTo>
                    <a:pt x="126" y="285"/>
                    <a:pt x="116" y="282"/>
                    <a:pt x="105" y="280"/>
                  </a:cubicBezTo>
                  <a:cubicBezTo>
                    <a:pt x="80" y="276"/>
                    <a:pt x="46" y="273"/>
                    <a:pt x="34" y="268"/>
                  </a:cubicBezTo>
                  <a:cubicBezTo>
                    <a:pt x="14" y="260"/>
                    <a:pt x="13" y="232"/>
                    <a:pt x="45" y="234"/>
                  </a:cubicBezTo>
                  <a:cubicBezTo>
                    <a:pt x="48" y="221"/>
                    <a:pt x="60" y="221"/>
                    <a:pt x="69" y="219"/>
                  </a:cubicBezTo>
                  <a:cubicBezTo>
                    <a:pt x="72" y="211"/>
                    <a:pt x="76" y="196"/>
                    <a:pt x="75" y="188"/>
                  </a:cubicBezTo>
                  <a:cubicBezTo>
                    <a:pt x="71" y="176"/>
                    <a:pt x="57" y="168"/>
                    <a:pt x="53" y="156"/>
                  </a:cubicBezTo>
                  <a:cubicBezTo>
                    <a:pt x="49" y="144"/>
                    <a:pt x="51" y="132"/>
                    <a:pt x="50" y="118"/>
                  </a:cubicBezTo>
                  <a:cubicBezTo>
                    <a:pt x="15" y="112"/>
                    <a:pt x="0" y="82"/>
                    <a:pt x="9" y="54"/>
                  </a:cubicBezTo>
                  <a:cubicBezTo>
                    <a:pt x="16" y="28"/>
                    <a:pt x="43" y="24"/>
                    <a:pt x="64" y="18"/>
                  </a:cubicBezTo>
                  <a:cubicBezTo>
                    <a:pt x="64" y="11"/>
                    <a:pt x="67" y="4"/>
                    <a:pt x="72" y="0"/>
                  </a:cubicBezTo>
                  <a:cubicBezTo>
                    <a:pt x="113" y="9"/>
                    <a:pt x="165" y="25"/>
                    <a:pt x="214" y="32"/>
                  </a:cubicBezTo>
                  <a:close/>
                  <a:moveTo>
                    <a:pt x="130" y="22"/>
                  </a:moveTo>
                  <a:cubicBezTo>
                    <a:pt x="130" y="22"/>
                    <a:pt x="130" y="22"/>
                    <a:pt x="130" y="22"/>
                  </a:cubicBezTo>
                  <a:cubicBezTo>
                    <a:pt x="129" y="22"/>
                    <a:pt x="128" y="22"/>
                    <a:pt x="130" y="23"/>
                  </a:cubicBezTo>
                  <a:cubicBezTo>
                    <a:pt x="149" y="28"/>
                    <a:pt x="173" y="35"/>
                    <a:pt x="192" y="36"/>
                  </a:cubicBezTo>
                  <a:cubicBezTo>
                    <a:pt x="174" y="30"/>
                    <a:pt x="148" y="23"/>
                    <a:pt x="130" y="22"/>
                  </a:cubicBezTo>
                  <a:close/>
                  <a:moveTo>
                    <a:pt x="206" y="37"/>
                  </a:moveTo>
                  <a:cubicBezTo>
                    <a:pt x="206" y="37"/>
                    <a:pt x="206" y="37"/>
                    <a:pt x="206" y="37"/>
                  </a:cubicBezTo>
                  <a:cubicBezTo>
                    <a:pt x="198" y="34"/>
                    <a:pt x="202" y="41"/>
                    <a:pt x="206" y="37"/>
                  </a:cubicBezTo>
                  <a:close/>
                  <a:moveTo>
                    <a:pt x="72" y="17"/>
                  </a:moveTo>
                  <a:cubicBezTo>
                    <a:pt x="72" y="17"/>
                    <a:pt x="72" y="17"/>
                    <a:pt x="72" y="17"/>
                  </a:cubicBezTo>
                  <a:cubicBezTo>
                    <a:pt x="70" y="21"/>
                    <a:pt x="72" y="22"/>
                    <a:pt x="71" y="25"/>
                  </a:cubicBezTo>
                  <a:cubicBezTo>
                    <a:pt x="61" y="40"/>
                    <a:pt x="63" y="58"/>
                    <a:pt x="61" y="77"/>
                  </a:cubicBezTo>
                  <a:cubicBezTo>
                    <a:pt x="54" y="130"/>
                    <a:pt x="64" y="183"/>
                    <a:pt x="115" y="193"/>
                  </a:cubicBezTo>
                  <a:cubicBezTo>
                    <a:pt x="116" y="190"/>
                    <a:pt x="121" y="194"/>
                    <a:pt x="121" y="189"/>
                  </a:cubicBezTo>
                  <a:cubicBezTo>
                    <a:pt x="117" y="188"/>
                    <a:pt x="110" y="192"/>
                    <a:pt x="107" y="187"/>
                  </a:cubicBezTo>
                  <a:cubicBezTo>
                    <a:pt x="115" y="185"/>
                    <a:pt x="126" y="184"/>
                    <a:pt x="135" y="182"/>
                  </a:cubicBezTo>
                  <a:cubicBezTo>
                    <a:pt x="143" y="180"/>
                    <a:pt x="156" y="179"/>
                    <a:pt x="156" y="171"/>
                  </a:cubicBezTo>
                  <a:cubicBezTo>
                    <a:pt x="142" y="173"/>
                    <a:pt x="127" y="185"/>
                    <a:pt x="112" y="180"/>
                  </a:cubicBezTo>
                  <a:cubicBezTo>
                    <a:pt x="118" y="177"/>
                    <a:pt x="128" y="179"/>
                    <a:pt x="131" y="172"/>
                  </a:cubicBezTo>
                  <a:cubicBezTo>
                    <a:pt x="128" y="171"/>
                    <a:pt x="127" y="170"/>
                    <a:pt x="128" y="167"/>
                  </a:cubicBezTo>
                  <a:cubicBezTo>
                    <a:pt x="133" y="166"/>
                    <a:pt x="138" y="167"/>
                    <a:pt x="139" y="162"/>
                  </a:cubicBezTo>
                  <a:cubicBezTo>
                    <a:pt x="139" y="159"/>
                    <a:pt x="131" y="161"/>
                    <a:pt x="133" y="157"/>
                  </a:cubicBezTo>
                  <a:cubicBezTo>
                    <a:pt x="139" y="157"/>
                    <a:pt x="145" y="157"/>
                    <a:pt x="147" y="150"/>
                  </a:cubicBezTo>
                  <a:cubicBezTo>
                    <a:pt x="143" y="148"/>
                    <a:pt x="135" y="149"/>
                    <a:pt x="136" y="145"/>
                  </a:cubicBezTo>
                  <a:cubicBezTo>
                    <a:pt x="140" y="142"/>
                    <a:pt x="148" y="147"/>
                    <a:pt x="150" y="141"/>
                  </a:cubicBezTo>
                  <a:cubicBezTo>
                    <a:pt x="151" y="138"/>
                    <a:pt x="144" y="140"/>
                    <a:pt x="147" y="136"/>
                  </a:cubicBezTo>
                  <a:cubicBezTo>
                    <a:pt x="151" y="137"/>
                    <a:pt x="154" y="136"/>
                    <a:pt x="155" y="132"/>
                  </a:cubicBezTo>
                  <a:cubicBezTo>
                    <a:pt x="155" y="129"/>
                    <a:pt x="149" y="130"/>
                    <a:pt x="149" y="127"/>
                  </a:cubicBezTo>
                  <a:cubicBezTo>
                    <a:pt x="152" y="125"/>
                    <a:pt x="157" y="127"/>
                    <a:pt x="158" y="122"/>
                  </a:cubicBezTo>
                  <a:cubicBezTo>
                    <a:pt x="157" y="121"/>
                    <a:pt x="154" y="121"/>
                    <a:pt x="155" y="119"/>
                  </a:cubicBezTo>
                  <a:cubicBezTo>
                    <a:pt x="156" y="116"/>
                    <a:pt x="161" y="119"/>
                    <a:pt x="161" y="114"/>
                  </a:cubicBezTo>
                  <a:cubicBezTo>
                    <a:pt x="161" y="112"/>
                    <a:pt x="156" y="113"/>
                    <a:pt x="156" y="110"/>
                  </a:cubicBezTo>
                  <a:cubicBezTo>
                    <a:pt x="158" y="107"/>
                    <a:pt x="164" y="110"/>
                    <a:pt x="164" y="105"/>
                  </a:cubicBezTo>
                  <a:cubicBezTo>
                    <a:pt x="163" y="102"/>
                    <a:pt x="155" y="103"/>
                    <a:pt x="156" y="99"/>
                  </a:cubicBezTo>
                  <a:cubicBezTo>
                    <a:pt x="158" y="96"/>
                    <a:pt x="166" y="103"/>
                    <a:pt x="166" y="97"/>
                  </a:cubicBezTo>
                  <a:cubicBezTo>
                    <a:pt x="170" y="96"/>
                    <a:pt x="164" y="92"/>
                    <a:pt x="163" y="91"/>
                  </a:cubicBezTo>
                  <a:cubicBezTo>
                    <a:pt x="165" y="90"/>
                    <a:pt x="169" y="91"/>
                    <a:pt x="170" y="87"/>
                  </a:cubicBezTo>
                  <a:cubicBezTo>
                    <a:pt x="169" y="84"/>
                    <a:pt x="163" y="85"/>
                    <a:pt x="163" y="82"/>
                  </a:cubicBezTo>
                  <a:cubicBezTo>
                    <a:pt x="165" y="80"/>
                    <a:pt x="170" y="82"/>
                    <a:pt x="171" y="79"/>
                  </a:cubicBezTo>
                  <a:cubicBezTo>
                    <a:pt x="170" y="76"/>
                    <a:pt x="167" y="75"/>
                    <a:pt x="165" y="73"/>
                  </a:cubicBezTo>
                  <a:cubicBezTo>
                    <a:pt x="172" y="72"/>
                    <a:pt x="170" y="66"/>
                    <a:pt x="167" y="63"/>
                  </a:cubicBezTo>
                  <a:cubicBezTo>
                    <a:pt x="169" y="62"/>
                    <a:pt x="170" y="61"/>
                    <a:pt x="173" y="62"/>
                  </a:cubicBezTo>
                  <a:cubicBezTo>
                    <a:pt x="173" y="55"/>
                    <a:pt x="173" y="55"/>
                    <a:pt x="177" y="51"/>
                  </a:cubicBezTo>
                  <a:cubicBezTo>
                    <a:pt x="175" y="49"/>
                    <a:pt x="172" y="48"/>
                    <a:pt x="172" y="46"/>
                  </a:cubicBezTo>
                  <a:cubicBezTo>
                    <a:pt x="181" y="44"/>
                    <a:pt x="194" y="49"/>
                    <a:pt x="198" y="41"/>
                  </a:cubicBezTo>
                  <a:cubicBezTo>
                    <a:pt x="159" y="41"/>
                    <a:pt x="114" y="16"/>
                    <a:pt x="72" y="17"/>
                  </a:cubicBezTo>
                  <a:close/>
                  <a:moveTo>
                    <a:pt x="190" y="48"/>
                  </a:moveTo>
                  <a:cubicBezTo>
                    <a:pt x="190" y="48"/>
                    <a:pt x="190" y="48"/>
                    <a:pt x="190" y="48"/>
                  </a:cubicBezTo>
                  <a:cubicBezTo>
                    <a:pt x="187" y="57"/>
                    <a:pt x="202" y="54"/>
                    <a:pt x="203" y="49"/>
                  </a:cubicBezTo>
                  <a:cubicBezTo>
                    <a:pt x="198" y="47"/>
                    <a:pt x="195" y="49"/>
                    <a:pt x="190" y="48"/>
                  </a:cubicBezTo>
                  <a:close/>
                  <a:moveTo>
                    <a:pt x="215" y="65"/>
                  </a:moveTo>
                  <a:cubicBezTo>
                    <a:pt x="215" y="65"/>
                    <a:pt x="215" y="65"/>
                    <a:pt x="215" y="65"/>
                  </a:cubicBezTo>
                  <a:cubicBezTo>
                    <a:pt x="215" y="62"/>
                    <a:pt x="219" y="57"/>
                    <a:pt x="214" y="57"/>
                  </a:cubicBezTo>
                  <a:cubicBezTo>
                    <a:pt x="212" y="58"/>
                    <a:pt x="210" y="65"/>
                    <a:pt x="215" y="65"/>
                  </a:cubicBezTo>
                  <a:close/>
                  <a:moveTo>
                    <a:pt x="187" y="61"/>
                  </a:moveTo>
                  <a:cubicBezTo>
                    <a:pt x="187" y="61"/>
                    <a:pt x="187" y="61"/>
                    <a:pt x="187" y="61"/>
                  </a:cubicBezTo>
                  <a:cubicBezTo>
                    <a:pt x="192" y="64"/>
                    <a:pt x="202" y="62"/>
                    <a:pt x="205" y="58"/>
                  </a:cubicBezTo>
                  <a:cubicBezTo>
                    <a:pt x="201" y="56"/>
                    <a:pt x="189" y="54"/>
                    <a:pt x="187" y="61"/>
                  </a:cubicBezTo>
                  <a:close/>
                  <a:moveTo>
                    <a:pt x="22" y="43"/>
                  </a:moveTo>
                  <a:cubicBezTo>
                    <a:pt x="22" y="43"/>
                    <a:pt x="22" y="43"/>
                    <a:pt x="22" y="43"/>
                  </a:cubicBezTo>
                  <a:cubicBezTo>
                    <a:pt x="27" y="42"/>
                    <a:pt x="35" y="36"/>
                    <a:pt x="34" y="31"/>
                  </a:cubicBezTo>
                  <a:cubicBezTo>
                    <a:pt x="30" y="35"/>
                    <a:pt x="25" y="38"/>
                    <a:pt x="22" y="43"/>
                  </a:cubicBezTo>
                  <a:close/>
                  <a:moveTo>
                    <a:pt x="186" y="65"/>
                  </a:moveTo>
                  <a:cubicBezTo>
                    <a:pt x="186" y="65"/>
                    <a:pt x="186" y="65"/>
                    <a:pt x="186" y="65"/>
                  </a:cubicBezTo>
                  <a:cubicBezTo>
                    <a:pt x="186" y="67"/>
                    <a:pt x="186" y="69"/>
                    <a:pt x="185" y="70"/>
                  </a:cubicBezTo>
                  <a:cubicBezTo>
                    <a:pt x="189" y="72"/>
                    <a:pt x="200" y="72"/>
                    <a:pt x="202" y="65"/>
                  </a:cubicBezTo>
                  <a:cubicBezTo>
                    <a:pt x="197" y="66"/>
                    <a:pt x="191" y="64"/>
                    <a:pt x="186" y="65"/>
                  </a:cubicBezTo>
                  <a:close/>
                  <a:moveTo>
                    <a:pt x="49" y="99"/>
                  </a:moveTo>
                  <a:cubicBezTo>
                    <a:pt x="49" y="99"/>
                    <a:pt x="49" y="99"/>
                    <a:pt x="49" y="99"/>
                  </a:cubicBezTo>
                  <a:cubicBezTo>
                    <a:pt x="53" y="84"/>
                    <a:pt x="53" y="61"/>
                    <a:pt x="58" y="40"/>
                  </a:cubicBezTo>
                  <a:cubicBezTo>
                    <a:pt x="58" y="39"/>
                    <a:pt x="57" y="38"/>
                    <a:pt x="56" y="37"/>
                  </a:cubicBezTo>
                  <a:cubicBezTo>
                    <a:pt x="34" y="43"/>
                    <a:pt x="18" y="91"/>
                    <a:pt x="49" y="99"/>
                  </a:cubicBezTo>
                  <a:close/>
                  <a:moveTo>
                    <a:pt x="194" y="129"/>
                  </a:moveTo>
                  <a:cubicBezTo>
                    <a:pt x="194" y="129"/>
                    <a:pt x="194" y="129"/>
                    <a:pt x="194" y="129"/>
                  </a:cubicBezTo>
                  <a:cubicBezTo>
                    <a:pt x="223" y="133"/>
                    <a:pt x="231" y="81"/>
                    <a:pt x="211" y="69"/>
                  </a:cubicBezTo>
                  <a:cubicBezTo>
                    <a:pt x="206" y="89"/>
                    <a:pt x="197" y="112"/>
                    <a:pt x="194" y="129"/>
                  </a:cubicBezTo>
                  <a:close/>
                  <a:moveTo>
                    <a:pt x="227" y="83"/>
                  </a:moveTo>
                  <a:cubicBezTo>
                    <a:pt x="227" y="83"/>
                    <a:pt x="227" y="83"/>
                    <a:pt x="227" y="83"/>
                  </a:cubicBezTo>
                  <a:cubicBezTo>
                    <a:pt x="228" y="81"/>
                    <a:pt x="231" y="81"/>
                    <a:pt x="231" y="77"/>
                  </a:cubicBezTo>
                  <a:cubicBezTo>
                    <a:pt x="227" y="75"/>
                    <a:pt x="222" y="81"/>
                    <a:pt x="227" y="83"/>
                  </a:cubicBezTo>
                  <a:close/>
                  <a:moveTo>
                    <a:pt x="183" y="80"/>
                  </a:moveTo>
                  <a:cubicBezTo>
                    <a:pt x="183" y="80"/>
                    <a:pt x="183" y="80"/>
                    <a:pt x="183" y="80"/>
                  </a:cubicBezTo>
                  <a:cubicBezTo>
                    <a:pt x="191" y="81"/>
                    <a:pt x="196" y="79"/>
                    <a:pt x="200" y="75"/>
                  </a:cubicBezTo>
                  <a:cubicBezTo>
                    <a:pt x="200" y="73"/>
                    <a:pt x="199" y="72"/>
                    <a:pt x="198" y="71"/>
                  </a:cubicBezTo>
                  <a:cubicBezTo>
                    <a:pt x="194" y="76"/>
                    <a:pt x="183" y="69"/>
                    <a:pt x="183" y="80"/>
                  </a:cubicBezTo>
                  <a:close/>
                  <a:moveTo>
                    <a:pt x="234" y="89"/>
                  </a:moveTo>
                  <a:cubicBezTo>
                    <a:pt x="234" y="89"/>
                    <a:pt x="234" y="89"/>
                    <a:pt x="234" y="89"/>
                  </a:cubicBezTo>
                  <a:cubicBezTo>
                    <a:pt x="237" y="89"/>
                    <a:pt x="239" y="88"/>
                    <a:pt x="239" y="85"/>
                  </a:cubicBezTo>
                  <a:cubicBezTo>
                    <a:pt x="236" y="84"/>
                    <a:pt x="236" y="88"/>
                    <a:pt x="234" y="89"/>
                  </a:cubicBezTo>
                  <a:close/>
                  <a:moveTo>
                    <a:pt x="24" y="53"/>
                  </a:moveTo>
                  <a:cubicBezTo>
                    <a:pt x="24" y="53"/>
                    <a:pt x="24" y="53"/>
                    <a:pt x="24" y="53"/>
                  </a:cubicBezTo>
                  <a:cubicBezTo>
                    <a:pt x="29" y="55"/>
                    <a:pt x="34" y="49"/>
                    <a:pt x="32" y="46"/>
                  </a:cubicBezTo>
                  <a:cubicBezTo>
                    <a:pt x="30" y="49"/>
                    <a:pt x="25" y="48"/>
                    <a:pt x="24" y="53"/>
                  </a:cubicBezTo>
                  <a:close/>
                  <a:moveTo>
                    <a:pt x="182" y="88"/>
                  </a:moveTo>
                  <a:cubicBezTo>
                    <a:pt x="182" y="88"/>
                    <a:pt x="182" y="88"/>
                    <a:pt x="182" y="88"/>
                  </a:cubicBezTo>
                  <a:cubicBezTo>
                    <a:pt x="187" y="87"/>
                    <a:pt x="194" y="88"/>
                    <a:pt x="197" y="82"/>
                  </a:cubicBezTo>
                  <a:cubicBezTo>
                    <a:pt x="191" y="83"/>
                    <a:pt x="183" y="81"/>
                    <a:pt x="182" y="88"/>
                  </a:cubicBezTo>
                  <a:close/>
                  <a:moveTo>
                    <a:pt x="228" y="101"/>
                  </a:moveTo>
                  <a:cubicBezTo>
                    <a:pt x="228" y="101"/>
                    <a:pt x="228" y="101"/>
                    <a:pt x="228" y="101"/>
                  </a:cubicBezTo>
                  <a:cubicBezTo>
                    <a:pt x="233" y="101"/>
                    <a:pt x="236" y="98"/>
                    <a:pt x="239" y="94"/>
                  </a:cubicBezTo>
                  <a:cubicBezTo>
                    <a:pt x="233" y="93"/>
                    <a:pt x="230" y="97"/>
                    <a:pt x="228" y="101"/>
                  </a:cubicBezTo>
                  <a:close/>
                  <a:moveTo>
                    <a:pt x="15" y="58"/>
                  </a:moveTo>
                  <a:cubicBezTo>
                    <a:pt x="15" y="58"/>
                    <a:pt x="15" y="58"/>
                    <a:pt x="15" y="58"/>
                  </a:cubicBezTo>
                  <a:cubicBezTo>
                    <a:pt x="18" y="58"/>
                    <a:pt x="20" y="57"/>
                    <a:pt x="21" y="54"/>
                  </a:cubicBezTo>
                  <a:cubicBezTo>
                    <a:pt x="18" y="53"/>
                    <a:pt x="16" y="54"/>
                    <a:pt x="15" y="58"/>
                  </a:cubicBezTo>
                  <a:close/>
                  <a:moveTo>
                    <a:pt x="181" y="90"/>
                  </a:moveTo>
                  <a:cubicBezTo>
                    <a:pt x="181" y="90"/>
                    <a:pt x="181" y="90"/>
                    <a:pt x="181" y="90"/>
                  </a:cubicBezTo>
                  <a:cubicBezTo>
                    <a:pt x="181" y="92"/>
                    <a:pt x="180" y="95"/>
                    <a:pt x="180" y="97"/>
                  </a:cubicBezTo>
                  <a:cubicBezTo>
                    <a:pt x="187" y="96"/>
                    <a:pt x="196" y="99"/>
                    <a:pt x="197" y="89"/>
                  </a:cubicBezTo>
                  <a:cubicBezTo>
                    <a:pt x="189" y="90"/>
                    <a:pt x="188" y="90"/>
                    <a:pt x="181" y="90"/>
                  </a:cubicBezTo>
                  <a:close/>
                  <a:moveTo>
                    <a:pt x="22" y="61"/>
                  </a:moveTo>
                  <a:cubicBezTo>
                    <a:pt x="22" y="61"/>
                    <a:pt x="22" y="61"/>
                    <a:pt x="22" y="61"/>
                  </a:cubicBezTo>
                  <a:cubicBezTo>
                    <a:pt x="23" y="59"/>
                    <a:pt x="29" y="58"/>
                    <a:pt x="25" y="56"/>
                  </a:cubicBezTo>
                  <a:cubicBezTo>
                    <a:pt x="25" y="57"/>
                    <a:pt x="19" y="59"/>
                    <a:pt x="22" y="61"/>
                  </a:cubicBezTo>
                  <a:close/>
                  <a:moveTo>
                    <a:pt x="19" y="70"/>
                  </a:moveTo>
                  <a:cubicBezTo>
                    <a:pt x="19" y="70"/>
                    <a:pt x="19" y="70"/>
                    <a:pt x="19" y="70"/>
                  </a:cubicBezTo>
                  <a:cubicBezTo>
                    <a:pt x="23" y="71"/>
                    <a:pt x="27" y="65"/>
                    <a:pt x="25" y="63"/>
                  </a:cubicBezTo>
                  <a:cubicBezTo>
                    <a:pt x="24" y="67"/>
                    <a:pt x="20" y="66"/>
                    <a:pt x="19" y="70"/>
                  </a:cubicBezTo>
                  <a:close/>
                  <a:moveTo>
                    <a:pt x="180" y="105"/>
                  </a:moveTo>
                  <a:cubicBezTo>
                    <a:pt x="180" y="105"/>
                    <a:pt x="180" y="105"/>
                    <a:pt x="180" y="105"/>
                  </a:cubicBezTo>
                  <a:cubicBezTo>
                    <a:pt x="182" y="108"/>
                    <a:pt x="186" y="105"/>
                    <a:pt x="189" y="104"/>
                  </a:cubicBezTo>
                  <a:cubicBezTo>
                    <a:pt x="190" y="102"/>
                    <a:pt x="191" y="100"/>
                    <a:pt x="189" y="99"/>
                  </a:cubicBezTo>
                  <a:cubicBezTo>
                    <a:pt x="188" y="104"/>
                    <a:pt x="179" y="97"/>
                    <a:pt x="180" y="105"/>
                  </a:cubicBezTo>
                  <a:close/>
                  <a:moveTo>
                    <a:pt x="227" y="119"/>
                  </a:moveTo>
                  <a:cubicBezTo>
                    <a:pt x="227" y="119"/>
                    <a:pt x="227" y="119"/>
                    <a:pt x="227" y="119"/>
                  </a:cubicBezTo>
                  <a:cubicBezTo>
                    <a:pt x="231" y="119"/>
                    <a:pt x="237" y="114"/>
                    <a:pt x="235" y="111"/>
                  </a:cubicBezTo>
                  <a:cubicBezTo>
                    <a:pt x="233" y="115"/>
                    <a:pt x="228" y="114"/>
                    <a:pt x="227" y="119"/>
                  </a:cubicBezTo>
                  <a:close/>
                  <a:moveTo>
                    <a:pt x="21" y="76"/>
                  </a:moveTo>
                  <a:cubicBezTo>
                    <a:pt x="21" y="76"/>
                    <a:pt x="21" y="76"/>
                    <a:pt x="21" y="76"/>
                  </a:cubicBezTo>
                  <a:cubicBezTo>
                    <a:pt x="28" y="75"/>
                    <a:pt x="24" y="70"/>
                    <a:pt x="21" y="76"/>
                  </a:cubicBezTo>
                  <a:close/>
                  <a:moveTo>
                    <a:pt x="178" y="113"/>
                  </a:moveTo>
                  <a:cubicBezTo>
                    <a:pt x="178" y="113"/>
                    <a:pt x="178" y="113"/>
                    <a:pt x="178" y="113"/>
                  </a:cubicBezTo>
                  <a:cubicBezTo>
                    <a:pt x="182" y="115"/>
                    <a:pt x="184" y="113"/>
                    <a:pt x="185" y="111"/>
                  </a:cubicBezTo>
                  <a:cubicBezTo>
                    <a:pt x="182" y="109"/>
                    <a:pt x="178" y="109"/>
                    <a:pt x="178" y="113"/>
                  </a:cubicBezTo>
                  <a:close/>
                  <a:moveTo>
                    <a:pt x="177" y="120"/>
                  </a:moveTo>
                  <a:cubicBezTo>
                    <a:pt x="177" y="120"/>
                    <a:pt x="177" y="120"/>
                    <a:pt x="177" y="120"/>
                  </a:cubicBezTo>
                  <a:cubicBezTo>
                    <a:pt x="182" y="118"/>
                    <a:pt x="191" y="123"/>
                    <a:pt x="192" y="115"/>
                  </a:cubicBezTo>
                  <a:cubicBezTo>
                    <a:pt x="187" y="117"/>
                    <a:pt x="178" y="112"/>
                    <a:pt x="177" y="120"/>
                  </a:cubicBezTo>
                  <a:close/>
                  <a:moveTo>
                    <a:pt x="20" y="87"/>
                  </a:moveTo>
                  <a:cubicBezTo>
                    <a:pt x="20" y="87"/>
                    <a:pt x="20" y="87"/>
                    <a:pt x="20" y="87"/>
                  </a:cubicBezTo>
                  <a:cubicBezTo>
                    <a:pt x="14" y="92"/>
                    <a:pt x="27" y="90"/>
                    <a:pt x="20" y="87"/>
                  </a:cubicBezTo>
                  <a:close/>
                  <a:moveTo>
                    <a:pt x="172" y="127"/>
                  </a:moveTo>
                  <a:cubicBezTo>
                    <a:pt x="172" y="127"/>
                    <a:pt x="172" y="127"/>
                    <a:pt x="172" y="127"/>
                  </a:cubicBezTo>
                  <a:cubicBezTo>
                    <a:pt x="170" y="131"/>
                    <a:pt x="175" y="131"/>
                    <a:pt x="175" y="133"/>
                  </a:cubicBezTo>
                  <a:cubicBezTo>
                    <a:pt x="172" y="134"/>
                    <a:pt x="169" y="135"/>
                    <a:pt x="169" y="139"/>
                  </a:cubicBezTo>
                  <a:cubicBezTo>
                    <a:pt x="176" y="142"/>
                    <a:pt x="177" y="135"/>
                    <a:pt x="184" y="138"/>
                  </a:cubicBezTo>
                  <a:cubicBezTo>
                    <a:pt x="184" y="136"/>
                    <a:pt x="185" y="134"/>
                    <a:pt x="185" y="133"/>
                  </a:cubicBezTo>
                  <a:cubicBezTo>
                    <a:pt x="182" y="130"/>
                    <a:pt x="178" y="135"/>
                    <a:pt x="177" y="131"/>
                  </a:cubicBezTo>
                  <a:cubicBezTo>
                    <a:pt x="183" y="130"/>
                    <a:pt x="189" y="131"/>
                    <a:pt x="190" y="123"/>
                  </a:cubicBezTo>
                  <a:cubicBezTo>
                    <a:pt x="183" y="123"/>
                    <a:pt x="176" y="123"/>
                    <a:pt x="172" y="127"/>
                  </a:cubicBezTo>
                  <a:close/>
                  <a:moveTo>
                    <a:pt x="28" y="96"/>
                  </a:moveTo>
                  <a:cubicBezTo>
                    <a:pt x="28" y="96"/>
                    <a:pt x="28" y="96"/>
                    <a:pt x="28" y="96"/>
                  </a:cubicBezTo>
                  <a:cubicBezTo>
                    <a:pt x="28" y="94"/>
                    <a:pt x="31" y="96"/>
                    <a:pt x="31" y="93"/>
                  </a:cubicBezTo>
                  <a:cubicBezTo>
                    <a:pt x="29" y="91"/>
                    <a:pt x="24" y="95"/>
                    <a:pt x="28" y="96"/>
                  </a:cubicBezTo>
                  <a:close/>
                  <a:moveTo>
                    <a:pt x="32" y="97"/>
                  </a:moveTo>
                  <a:cubicBezTo>
                    <a:pt x="32" y="97"/>
                    <a:pt x="32" y="97"/>
                    <a:pt x="32" y="97"/>
                  </a:cubicBezTo>
                  <a:cubicBezTo>
                    <a:pt x="30" y="101"/>
                    <a:pt x="35" y="101"/>
                    <a:pt x="37" y="103"/>
                  </a:cubicBezTo>
                  <a:cubicBezTo>
                    <a:pt x="40" y="97"/>
                    <a:pt x="35" y="95"/>
                    <a:pt x="32" y="97"/>
                  </a:cubicBezTo>
                  <a:close/>
                  <a:moveTo>
                    <a:pt x="163" y="134"/>
                  </a:moveTo>
                  <a:cubicBezTo>
                    <a:pt x="163" y="134"/>
                    <a:pt x="163" y="134"/>
                    <a:pt x="163" y="134"/>
                  </a:cubicBezTo>
                  <a:cubicBezTo>
                    <a:pt x="166" y="135"/>
                    <a:pt x="167" y="132"/>
                    <a:pt x="168" y="129"/>
                  </a:cubicBezTo>
                  <a:cubicBezTo>
                    <a:pt x="166" y="129"/>
                    <a:pt x="165" y="129"/>
                    <a:pt x="164" y="128"/>
                  </a:cubicBezTo>
                  <a:cubicBezTo>
                    <a:pt x="163" y="132"/>
                    <a:pt x="161" y="131"/>
                    <a:pt x="163" y="134"/>
                  </a:cubicBezTo>
                  <a:close/>
                  <a:moveTo>
                    <a:pt x="46" y="108"/>
                  </a:moveTo>
                  <a:cubicBezTo>
                    <a:pt x="46" y="108"/>
                    <a:pt x="46" y="108"/>
                    <a:pt x="46" y="108"/>
                  </a:cubicBezTo>
                  <a:cubicBezTo>
                    <a:pt x="47" y="109"/>
                    <a:pt x="48" y="109"/>
                    <a:pt x="49" y="109"/>
                  </a:cubicBezTo>
                  <a:cubicBezTo>
                    <a:pt x="49" y="108"/>
                    <a:pt x="49" y="107"/>
                    <a:pt x="49" y="106"/>
                  </a:cubicBezTo>
                  <a:cubicBezTo>
                    <a:pt x="48" y="106"/>
                    <a:pt x="47" y="106"/>
                    <a:pt x="46" y="106"/>
                  </a:cubicBezTo>
                  <a:cubicBezTo>
                    <a:pt x="46" y="107"/>
                    <a:pt x="46" y="108"/>
                    <a:pt x="46" y="108"/>
                  </a:cubicBezTo>
                  <a:close/>
                  <a:moveTo>
                    <a:pt x="162" y="153"/>
                  </a:moveTo>
                  <a:cubicBezTo>
                    <a:pt x="162" y="153"/>
                    <a:pt x="162" y="153"/>
                    <a:pt x="162" y="153"/>
                  </a:cubicBezTo>
                  <a:cubicBezTo>
                    <a:pt x="170" y="153"/>
                    <a:pt x="185" y="150"/>
                    <a:pt x="179" y="140"/>
                  </a:cubicBezTo>
                  <a:cubicBezTo>
                    <a:pt x="173" y="143"/>
                    <a:pt x="160" y="144"/>
                    <a:pt x="162" y="153"/>
                  </a:cubicBezTo>
                  <a:close/>
                  <a:moveTo>
                    <a:pt x="154" y="154"/>
                  </a:moveTo>
                  <a:cubicBezTo>
                    <a:pt x="154" y="154"/>
                    <a:pt x="154" y="154"/>
                    <a:pt x="154" y="154"/>
                  </a:cubicBezTo>
                  <a:cubicBezTo>
                    <a:pt x="155" y="153"/>
                    <a:pt x="159" y="150"/>
                    <a:pt x="155" y="149"/>
                  </a:cubicBezTo>
                  <a:cubicBezTo>
                    <a:pt x="155" y="150"/>
                    <a:pt x="151" y="153"/>
                    <a:pt x="154" y="154"/>
                  </a:cubicBezTo>
                  <a:close/>
                  <a:moveTo>
                    <a:pt x="156" y="160"/>
                  </a:moveTo>
                  <a:cubicBezTo>
                    <a:pt x="156" y="160"/>
                    <a:pt x="156" y="160"/>
                    <a:pt x="156" y="160"/>
                  </a:cubicBezTo>
                  <a:cubicBezTo>
                    <a:pt x="162" y="163"/>
                    <a:pt x="165" y="155"/>
                    <a:pt x="168" y="160"/>
                  </a:cubicBezTo>
                  <a:cubicBezTo>
                    <a:pt x="163" y="166"/>
                    <a:pt x="150" y="162"/>
                    <a:pt x="147" y="171"/>
                  </a:cubicBezTo>
                  <a:cubicBezTo>
                    <a:pt x="153" y="172"/>
                    <a:pt x="157" y="164"/>
                    <a:pt x="162" y="170"/>
                  </a:cubicBezTo>
                  <a:cubicBezTo>
                    <a:pt x="165" y="164"/>
                    <a:pt x="172" y="163"/>
                    <a:pt x="174" y="155"/>
                  </a:cubicBezTo>
                  <a:cubicBezTo>
                    <a:pt x="167" y="155"/>
                    <a:pt x="159" y="154"/>
                    <a:pt x="156" y="160"/>
                  </a:cubicBezTo>
                  <a:close/>
                  <a:moveTo>
                    <a:pt x="146" y="163"/>
                  </a:moveTo>
                  <a:cubicBezTo>
                    <a:pt x="146" y="163"/>
                    <a:pt x="146" y="163"/>
                    <a:pt x="146" y="163"/>
                  </a:cubicBezTo>
                  <a:cubicBezTo>
                    <a:pt x="149" y="165"/>
                    <a:pt x="150" y="161"/>
                    <a:pt x="151" y="159"/>
                  </a:cubicBezTo>
                  <a:cubicBezTo>
                    <a:pt x="147" y="158"/>
                    <a:pt x="144" y="161"/>
                    <a:pt x="146" y="163"/>
                  </a:cubicBezTo>
                  <a:close/>
                  <a:moveTo>
                    <a:pt x="118" y="229"/>
                  </a:moveTo>
                  <a:cubicBezTo>
                    <a:pt x="118" y="229"/>
                    <a:pt x="118" y="229"/>
                    <a:pt x="118" y="229"/>
                  </a:cubicBezTo>
                  <a:cubicBezTo>
                    <a:pt x="128" y="228"/>
                    <a:pt x="126" y="210"/>
                    <a:pt x="130" y="200"/>
                  </a:cubicBezTo>
                  <a:cubicBezTo>
                    <a:pt x="130" y="199"/>
                    <a:pt x="129" y="199"/>
                    <a:pt x="127" y="198"/>
                  </a:cubicBezTo>
                  <a:cubicBezTo>
                    <a:pt x="119" y="203"/>
                    <a:pt x="119" y="218"/>
                    <a:pt x="118" y="229"/>
                  </a:cubicBezTo>
                  <a:close/>
                  <a:moveTo>
                    <a:pt x="76" y="217"/>
                  </a:moveTo>
                  <a:cubicBezTo>
                    <a:pt x="76" y="217"/>
                    <a:pt x="76" y="217"/>
                    <a:pt x="76" y="217"/>
                  </a:cubicBezTo>
                  <a:cubicBezTo>
                    <a:pt x="80" y="221"/>
                    <a:pt x="87" y="222"/>
                    <a:pt x="93" y="225"/>
                  </a:cubicBezTo>
                  <a:cubicBezTo>
                    <a:pt x="98" y="219"/>
                    <a:pt x="100" y="209"/>
                    <a:pt x="102" y="199"/>
                  </a:cubicBezTo>
                  <a:cubicBezTo>
                    <a:pt x="97" y="196"/>
                    <a:pt x="88" y="194"/>
                    <a:pt x="82" y="192"/>
                  </a:cubicBezTo>
                  <a:cubicBezTo>
                    <a:pt x="80" y="200"/>
                    <a:pt x="78" y="209"/>
                    <a:pt x="76" y="217"/>
                  </a:cubicBezTo>
                  <a:close/>
                  <a:moveTo>
                    <a:pt x="105" y="227"/>
                  </a:moveTo>
                  <a:cubicBezTo>
                    <a:pt x="105" y="227"/>
                    <a:pt x="105" y="227"/>
                    <a:pt x="105" y="227"/>
                  </a:cubicBezTo>
                  <a:cubicBezTo>
                    <a:pt x="106" y="222"/>
                    <a:pt x="103" y="221"/>
                    <a:pt x="100" y="219"/>
                  </a:cubicBezTo>
                  <a:cubicBezTo>
                    <a:pt x="98" y="224"/>
                    <a:pt x="99" y="227"/>
                    <a:pt x="105" y="227"/>
                  </a:cubicBezTo>
                  <a:close/>
                  <a:moveTo>
                    <a:pt x="131" y="237"/>
                  </a:moveTo>
                  <a:cubicBezTo>
                    <a:pt x="131" y="237"/>
                    <a:pt x="131" y="237"/>
                    <a:pt x="131" y="237"/>
                  </a:cubicBezTo>
                  <a:cubicBezTo>
                    <a:pt x="132" y="235"/>
                    <a:pt x="133" y="234"/>
                    <a:pt x="134" y="232"/>
                  </a:cubicBezTo>
                  <a:cubicBezTo>
                    <a:pt x="133" y="230"/>
                    <a:pt x="131" y="229"/>
                    <a:pt x="128" y="229"/>
                  </a:cubicBezTo>
                  <a:cubicBezTo>
                    <a:pt x="127" y="233"/>
                    <a:pt x="129" y="235"/>
                    <a:pt x="131" y="237"/>
                  </a:cubicBezTo>
                  <a:close/>
                  <a:moveTo>
                    <a:pt x="61" y="232"/>
                  </a:moveTo>
                  <a:cubicBezTo>
                    <a:pt x="61" y="232"/>
                    <a:pt x="61" y="232"/>
                    <a:pt x="61" y="232"/>
                  </a:cubicBezTo>
                  <a:cubicBezTo>
                    <a:pt x="67" y="232"/>
                    <a:pt x="71" y="227"/>
                    <a:pt x="75" y="224"/>
                  </a:cubicBezTo>
                  <a:cubicBezTo>
                    <a:pt x="70" y="225"/>
                    <a:pt x="64" y="226"/>
                    <a:pt x="61" y="232"/>
                  </a:cubicBezTo>
                  <a:close/>
                  <a:moveTo>
                    <a:pt x="64" y="240"/>
                  </a:moveTo>
                  <a:cubicBezTo>
                    <a:pt x="64" y="240"/>
                    <a:pt x="64" y="240"/>
                    <a:pt x="64" y="240"/>
                  </a:cubicBezTo>
                  <a:cubicBezTo>
                    <a:pt x="69" y="235"/>
                    <a:pt x="76" y="232"/>
                    <a:pt x="81" y="227"/>
                  </a:cubicBezTo>
                  <a:cubicBezTo>
                    <a:pt x="81" y="225"/>
                    <a:pt x="81" y="225"/>
                    <a:pt x="79" y="225"/>
                  </a:cubicBezTo>
                  <a:cubicBezTo>
                    <a:pt x="76" y="232"/>
                    <a:pt x="62" y="231"/>
                    <a:pt x="64" y="240"/>
                  </a:cubicBezTo>
                  <a:close/>
                  <a:moveTo>
                    <a:pt x="77" y="242"/>
                  </a:moveTo>
                  <a:cubicBezTo>
                    <a:pt x="77" y="242"/>
                    <a:pt x="77" y="242"/>
                    <a:pt x="77" y="242"/>
                  </a:cubicBezTo>
                  <a:cubicBezTo>
                    <a:pt x="86" y="241"/>
                    <a:pt x="93" y="237"/>
                    <a:pt x="99" y="230"/>
                  </a:cubicBezTo>
                  <a:cubicBezTo>
                    <a:pt x="89" y="231"/>
                    <a:pt x="83" y="236"/>
                    <a:pt x="77" y="242"/>
                  </a:cubicBezTo>
                  <a:close/>
                  <a:moveTo>
                    <a:pt x="130" y="238"/>
                  </a:moveTo>
                  <a:cubicBezTo>
                    <a:pt x="130" y="238"/>
                    <a:pt x="130" y="238"/>
                    <a:pt x="130" y="238"/>
                  </a:cubicBezTo>
                  <a:cubicBezTo>
                    <a:pt x="130" y="239"/>
                    <a:pt x="130" y="240"/>
                    <a:pt x="130" y="241"/>
                  </a:cubicBezTo>
                  <a:cubicBezTo>
                    <a:pt x="133" y="243"/>
                    <a:pt x="135" y="237"/>
                    <a:pt x="132" y="237"/>
                  </a:cubicBezTo>
                  <a:cubicBezTo>
                    <a:pt x="132" y="238"/>
                    <a:pt x="131" y="238"/>
                    <a:pt x="130" y="238"/>
                  </a:cubicBezTo>
                  <a:close/>
                  <a:moveTo>
                    <a:pt x="111" y="242"/>
                  </a:moveTo>
                  <a:cubicBezTo>
                    <a:pt x="111" y="242"/>
                    <a:pt x="111" y="242"/>
                    <a:pt x="111" y="242"/>
                  </a:cubicBezTo>
                  <a:cubicBezTo>
                    <a:pt x="112" y="245"/>
                    <a:pt x="110" y="249"/>
                    <a:pt x="114" y="250"/>
                  </a:cubicBezTo>
                  <a:cubicBezTo>
                    <a:pt x="118" y="245"/>
                    <a:pt x="119" y="243"/>
                    <a:pt x="122" y="236"/>
                  </a:cubicBezTo>
                  <a:cubicBezTo>
                    <a:pt x="117" y="236"/>
                    <a:pt x="115" y="240"/>
                    <a:pt x="111" y="242"/>
                  </a:cubicBezTo>
                  <a:close/>
                  <a:moveTo>
                    <a:pt x="91" y="248"/>
                  </a:moveTo>
                  <a:cubicBezTo>
                    <a:pt x="91" y="248"/>
                    <a:pt x="91" y="248"/>
                    <a:pt x="91" y="248"/>
                  </a:cubicBezTo>
                  <a:cubicBezTo>
                    <a:pt x="97" y="249"/>
                    <a:pt x="100" y="246"/>
                    <a:pt x="102" y="242"/>
                  </a:cubicBezTo>
                  <a:cubicBezTo>
                    <a:pt x="104" y="241"/>
                    <a:pt x="113" y="236"/>
                    <a:pt x="107" y="235"/>
                  </a:cubicBezTo>
                  <a:cubicBezTo>
                    <a:pt x="102" y="239"/>
                    <a:pt x="94" y="240"/>
                    <a:pt x="91" y="248"/>
                  </a:cubicBezTo>
                  <a:close/>
                  <a:moveTo>
                    <a:pt x="69" y="241"/>
                  </a:moveTo>
                  <a:cubicBezTo>
                    <a:pt x="69" y="241"/>
                    <a:pt x="69" y="241"/>
                    <a:pt x="69" y="241"/>
                  </a:cubicBezTo>
                  <a:cubicBezTo>
                    <a:pt x="74" y="240"/>
                    <a:pt x="81" y="235"/>
                    <a:pt x="80" y="232"/>
                  </a:cubicBezTo>
                  <a:cubicBezTo>
                    <a:pt x="77" y="235"/>
                    <a:pt x="71" y="235"/>
                    <a:pt x="69" y="241"/>
                  </a:cubicBezTo>
                  <a:close/>
                  <a:moveTo>
                    <a:pt x="134" y="257"/>
                  </a:moveTo>
                  <a:cubicBezTo>
                    <a:pt x="134" y="257"/>
                    <a:pt x="134" y="257"/>
                    <a:pt x="134" y="257"/>
                  </a:cubicBezTo>
                  <a:cubicBezTo>
                    <a:pt x="141" y="258"/>
                    <a:pt x="141" y="248"/>
                    <a:pt x="139" y="244"/>
                  </a:cubicBezTo>
                  <a:cubicBezTo>
                    <a:pt x="138" y="250"/>
                    <a:pt x="134" y="251"/>
                    <a:pt x="134" y="257"/>
                  </a:cubicBezTo>
                  <a:close/>
                  <a:moveTo>
                    <a:pt x="103" y="250"/>
                  </a:moveTo>
                  <a:cubicBezTo>
                    <a:pt x="103" y="250"/>
                    <a:pt x="103" y="250"/>
                    <a:pt x="103" y="250"/>
                  </a:cubicBezTo>
                  <a:cubicBezTo>
                    <a:pt x="103" y="248"/>
                    <a:pt x="107" y="249"/>
                    <a:pt x="107" y="246"/>
                  </a:cubicBezTo>
                  <a:cubicBezTo>
                    <a:pt x="105" y="245"/>
                    <a:pt x="104" y="245"/>
                    <a:pt x="103" y="245"/>
                  </a:cubicBezTo>
                  <a:cubicBezTo>
                    <a:pt x="102" y="247"/>
                    <a:pt x="101" y="250"/>
                    <a:pt x="103" y="250"/>
                  </a:cubicBezTo>
                  <a:close/>
                  <a:moveTo>
                    <a:pt x="120" y="254"/>
                  </a:moveTo>
                  <a:cubicBezTo>
                    <a:pt x="120" y="254"/>
                    <a:pt x="120" y="254"/>
                    <a:pt x="120" y="254"/>
                  </a:cubicBezTo>
                  <a:cubicBezTo>
                    <a:pt x="122" y="254"/>
                    <a:pt x="123" y="254"/>
                    <a:pt x="124" y="255"/>
                  </a:cubicBezTo>
                  <a:cubicBezTo>
                    <a:pt x="124" y="253"/>
                    <a:pt x="125" y="252"/>
                    <a:pt x="125" y="251"/>
                  </a:cubicBezTo>
                  <a:cubicBezTo>
                    <a:pt x="124" y="250"/>
                    <a:pt x="122" y="250"/>
                    <a:pt x="121" y="250"/>
                  </a:cubicBezTo>
                  <a:cubicBezTo>
                    <a:pt x="121" y="251"/>
                    <a:pt x="120" y="252"/>
                    <a:pt x="120" y="254"/>
                  </a:cubicBezTo>
                  <a:close/>
                  <a:moveTo>
                    <a:pt x="123" y="276"/>
                  </a:moveTo>
                  <a:cubicBezTo>
                    <a:pt x="123" y="276"/>
                    <a:pt x="123" y="276"/>
                    <a:pt x="123" y="276"/>
                  </a:cubicBezTo>
                  <a:cubicBezTo>
                    <a:pt x="116" y="274"/>
                    <a:pt x="110" y="269"/>
                    <a:pt x="105" y="276"/>
                  </a:cubicBezTo>
                  <a:cubicBezTo>
                    <a:pt x="114" y="277"/>
                    <a:pt x="122" y="279"/>
                    <a:pt x="131" y="281"/>
                  </a:cubicBezTo>
                  <a:cubicBezTo>
                    <a:pt x="131" y="278"/>
                    <a:pt x="133" y="273"/>
                    <a:pt x="129" y="272"/>
                  </a:cubicBezTo>
                  <a:cubicBezTo>
                    <a:pt x="127" y="274"/>
                    <a:pt x="125" y="276"/>
                    <a:pt x="123" y="276"/>
                  </a:cubicBezTo>
                  <a:close/>
                  <a:moveTo>
                    <a:pt x="143" y="264"/>
                  </a:moveTo>
                  <a:cubicBezTo>
                    <a:pt x="143" y="264"/>
                    <a:pt x="143" y="264"/>
                    <a:pt x="143" y="264"/>
                  </a:cubicBezTo>
                  <a:cubicBezTo>
                    <a:pt x="141" y="269"/>
                    <a:pt x="136" y="268"/>
                    <a:pt x="135" y="275"/>
                  </a:cubicBezTo>
                  <a:cubicBezTo>
                    <a:pt x="142" y="275"/>
                    <a:pt x="143" y="267"/>
                    <a:pt x="147" y="264"/>
                  </a:cubicBezTo>
                  <a:cubicBezTo>
                    <a:pt x="147" y="260"/>
                    <a:pt x="144" y="258"/>
                    <a:pt x="140" y="257"/>
                  </a:cubicBezTo>
                  <a:cubicBezTo>
                    <a:pt x="138" y="265"/>
                    <a:pt x="130" y="265"/>
                    <a:pt x="126" y="272"/>
                  </a:cubicBezTo>
                  <a:cubicBezTo>
                    <a:pt x="134" y="273"/>
                    <a:pt x="139" y="262"/>
                    <a:pt x="143" y="264"/>
                  </a:cubicBezTo>
                  <a:close/>
                  <a:moveTo>
                    <a:pt x="28" y="246"/>
                  </a:moveTo>
                  <a:cubicBezTo>
                    <a:pt x="28" y="246"/>
                    <a:pt x="28" y="246"/>
                    <a:pt x="28" y="246"/>
                  </a:cubicBezTo>
                  <a:cubicBezTo>
                    <a:pt x="33" y="246"/>
                    <a:pt x="37" y="244"/>
                    <a:pt x="40" y="240"/>
                  </a:cubicBezTo>
                  <a:cubicBezTo>
                    <a:pt x="37" y="238"/>
                    <a:pt x="28" y="239"/>
                    <a:pt x="28" y="246"/>
                  </a:cubicBezTo>
                  <a:close/>
                  <a:moveTo>
                    <a:pt x="29" y="255"/>
                  </a:moveTo>
                  <a:cubicBezTo>
                    <a:pt x="29" y="255"/>
                    <a:pt x="29" y="255"/>
                    <a:pt x="29" y="255"/>
                  </a:cubicBezTo>
                  <a:cubicBezTo>
                    <a:pt x="37" y="251"/>
                    <a:pt x="47" y="250"/>
                    <a:pt x="51" y="241"/>
                  </a:cubicBezTo>
                  <a:cubicBezTo>
                    <a:pt x="42" y="243"/>
                    <a:pt x="33" y="246"/>
                    <a:pt x="29" y="255"/>
                  </a:cubicBezTo>
                  <a:close/>
                  <a:moveTo>
                    <a:pt x="37" y="256"/>
                  </a:moveTo>
                  <a:cubicBezTo>
                    <a:pt x="37" y="256"/>
                    <a:pt x="37" y="256"/>
                    <a:pt x="37" y="256"/>
                  </a:cubicBezTo>
                  <a:cubicBezTo>
                    <a:pt x="46" y="256"/>
                    <a:pt x="55" y="254"/>
                    <a:pt x="60" y="246"/>
                  </a:cubicBezTo>
                  <a:cubicBezTo>
                    <a:pt x="49" y="245"/>
                    <a:pt x="44" y="252"/>
                    <a:pt x="37" y="256"/>
                  </a:cubicBezTo>
                  <a:close/>
                  <a:moveTo>
                    <a:pt x="46" y="265"/>
                  </a:moveTo>
                  <a:cubicBezTo>
                    <a:pt x="46" y="265"/>
                    <a:pt x="46" y="265"/>
                    <a:pt x="46" y="265"/>
                  </a:cubicBezTo>
                  <a:cubicBezTo>
                    <a:pt x="51" y="268"/>
                    <a:pt x="66" y="272"/>
                    <a:pt x="63" y="263"/>
                  </a:cubicBezTo>
                  <a:cubicBezTo>
                    <a:pt x="58" y="267"/>
                    <a:pt x="51" y="257"/>
                    <a:pt x="46" y="265"/>
                  </a:cubicBezTo>
                  <a:close/>
                  <a:moveTo>
                    <a:pt x="70" y="248"/>
                  </a:moveTo>
                  <a:cubicBezTo>
                    <a:pt x="70" y="248"/>
                    <a:pt x="70" y="248"/>
                    <a:pt x="70" y="248"/>
                  </a:cubicBezTo>
                  <a:cubicBezTo>
                    <a:pt x="61" y="249"/>
                    <a:pt x="54" y="254"/>
                    <a:pt x="47" y="260"/>
                  </a:cubicBezTo>
                  <a:cubicBezTo>
                    <a:pt x="57" y="260"/>
                    <a:pt x="68" y="254"/>
                    <a:pt x="70" y="248"/>
                  </a:cubicBezTo>
                  <a:close/>
                  <a:moveTo>
                    <a:pt x="62" y="260"/>
                  </a:moveTo>
                  <a:cubicBezTo>
                    <a:pt x="62" y="260"/>
                    <a:pt x="62" y="260"/>
                    <a:pt x="62" y="260"/>
                  </a:cubicBezTo>
                  <a:cubicBezTo>
                    <a:pt x="71" y="261"/>
                    <a:pt x="77" y="257"/>
                    <a:pt x="82" y="252"/>
                  </a:cubicBezTo>
                  <a:cubicBezTo>
                    <a:pt x="75" y="247"/>
                    <a:pt x="68" y="257"/>
                    <a:pt x="62" y="260"/>
                  </a:cubicBezTo>
                  <a:close/>
                  <a:moveTo>
                    <a:pt x="69" y="267"/>
                  </a:moveTo>
                  <a:cubicBezTo>
                    <a:pt x="69" y="267"/>
                    <a:pt x="69" y="267"/>
                    <a:pt x="69" y="267"/>
                  </a:cubicBezTo>
                  <a:cubicBezTo>
                    <a:pt x="78" y="264"/>
                    <a:pt x="89" y="263"/>
                    <a:pt x="94" y="253"/>
                  </a:cubicBezTo>
                  <a:cubicBezTo>
                    <a:pt x="83" y="253"/>
                    <a:pt x="75" y="258"/>
                    <a:pt x="69" y="267"/>
                  </a:cubicBezTo>
                  <a:close/>
                  <a:moveTo>
                    <a:pt x="88" y="274"/>
                  </a:moveTo>
                  <a:cubicBezTo>
                    <a:pt x="88" y="274"/>
                    <a:pt x="88" y="274"/>
                    <a:pt x="88" y="274"/>
                  </a:cubicBezTo>
                  <a:cubicBezTo>
                    <a:pt x="96" y="277"/>
                    <a:pt x="98" y="270"/>
                    <a:pt x="99" y="263"/>
                  </a:cubicBezTo>
                  <a:cubicBezTo>
                    <a:pt x="103" y="262"/>
                    <a:pt x="108" y="261"/>
                    <a:pt x="110" y="256"/>
                  </a:cubicBezTo>
                  <a:cubicBezTo>
                    <a:pt x="96" y="253"/>
                    <a:pt x="89" y="261"/>
                    <a:pt x="82" y="270"/>
                  </a:cubicBezTo>
                  <a:cubicBezTo>
                    <a:pt x="89" y="270"/>
                    <a:pt x="91" y="265"/>
                    <a:pt x="97" y="266"/>
                  </a:cubicBezTo>
                  <a:cubicBezTo>
                    <a:pt x="94" y="268"/>
                    <a:pt x="89" y="267"/>
                    <a:pt x="88" y="274"/>
                  </a:cubicBezTo>
                  <a:close/>
                  <a:moveTo>
                    <a:pt x="100" y="272"/>
                  </a:moveTo>
                  <a:cubicBezTo>
                    <a:pt x="100" y="272"/>
                    <a:pt x="100" y="272"/>
                    <a:pt x="100" y="272"/>
                  </a:cubicBezTo>
                  <a:cubicBezTo>
                    <a:pt x="110" y="272"/>
                    <a:pt x="117" y="266"/>
                    <a:pt x="122" y="258"/>
                  </a:cubicBezTo>
                  <a:cubicBezTo>
                    <a:pt x="110" y="257"/>
                    <a:pt x="105" y="265"/>
                    <a:pt x="100" y="272"/>
                  </a:cubicBezTo>
                  <a:close/>
                  <a:moveTo>
                    <a:pt x="117" y="270"/>
                  </a:moveTo>
                  <a:cubicBezTo>
                    <a:pt x="117" y="270"/>
                    <a:pt x="117" y="270"/>
                    <a:pt x="117" y="270"/>
                  </a:cubicBezTo>
                  <a:cubicBezTo>
                    <a:pt x="119" y="274"/>
                    <a:pt x="128" y="266"/>
                    <a:pt x="126" y="262"/>
                  </a:cubicBezTo>
                  <a:cubicBezTo>
                    <a:pt x="123" y="265"/>
                    <a:pt x="119" y="266"/>
                    <a:pt x="117" y="270"/>
                  </a:cubicBezTo>
                  <a:close/>
                  <a:moveTo>
                    <a:pt x="36" y="262"/>
                  </a:moveTo>
                  <a:cubicBezTo>
                    <a:pt x="36" y="262"/>
                    <a:pt x="36" y="262"/>
                    <a:pt x="36" y="262"/>
                  </a:cubicBezTo>
                  <a:cubicBezTo>
                    <a:pt x="37" y="262"/>
                    <a:pt x="38" y="264"/>
                    <a:pt x="41" y="264"/>
                  </a:cubicBezTo>
                  <a:cubicBezTo>
                    <a:pt x="41" y="262"/>
                    <a:pt x="41" y="260"/>
                    <a:pt x="42" y="259"/>
                  </a:cubicBezTo>
                  <a:cubicBezTo>
                    <a:pt x="38" y="258"/>
                    <a:pt x="37" y="260"/>
                    <a:pt x="36" y="262"/>
                  </a:cubicBezTo>
                  <a:close/>
                  <a:moveTo>
                    <a:pt x="73" y="270"/>
                  </a:moveTo>
                  <a:cubicBezTo>
                    <a:pt x="73" y="270"/>
                    <a:pt x="73" y="270"/>
                    <a:pt x="73" y="270"/>
                  </a:cubicBezTo>
                  <a:cubicBezTo>
                    <a:pt x="74" y="271"/>
                    <a:pt x="75" y="271"/>
                    <a:pt x="76" y="271"/>
                  </a:cubicBezTo>
                  <a:cubicBezTo>
                    <a:pt x="77" y="270"/>
                    <a:pt x="77" y="269"/>
                    <a:pt x="77" y="267"/>
                  </a:cubicBezTo>
                  <a:cubicBezTo>
                    <a:pt x="76" y="267"/>
                    <a:pt x="76" y="267"/>
                    <a:pt x="75" y="267"/>
                  </a:cubicBezTo>
                  <a:cubicBezTo>
                    <a:pt x="74" y="268"/>
                    <a:pt x="73" y="268"/>
                    <a:pt x="73" y="2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
        <p:nvSpPr>
          <p:cNvPr id="11" name="矩形 10"/>
          <p:cNvSpPr/>
          <p:nvPr/>
        </p:nvSpPr>
        <p:spPr>
          <a:xfrm>
            <a:off x="1839302" y="419821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3C3C3B"/>
                </a:solidFill>
                <a:cs typeface="+mn-ea"/>
                <a:sym typeface="+mn-lt"/>
              </a:rPr>
              <a:t>标题文字添加</a:t>
            </a:r>
          </a:p>
        </p:txBody>
      </p:sp>
      <p:sp>
        <p:nvSpPr>
          <p:cNvPr id="12" name="矩形 11"/>
          <p:cNvSpPr/>
          <p:nvPr/>
        </p:nvSpPr>
        <p:spPr>
          <a:xfrm>
            <a:off x="4676985" y="419821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3C3C3B"/>
                </a:solidFill>
                <a:cs typeface="+mn-ea"/>
                <a:sym typeface="+mn-lt"/>
              </a:rPr>
              <a:t>标题文字添加</a:t>
            </a:r>
          </a:p>
        </p:txBody>
      </p:sp>
      <p:sp>
        <p:nvSpPr>
          <p:cNvPr id="13" name="矩形 12"/>
          <p:cNvSpPr/>
          <p:nvPr/>
        </p:nvSpPr>
        <p:spPr>
          <a:xfrm>
            <a:off x="7514668" y="419821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3C3C3B"/>
                </a:solidFill>
                <a:cs typeface="+mn-ea"/>
                <a:sym typeface="+mn-lt"/>
              </a:rPr>
              <a:t>标题文字添加</a:t>
            </a:r>
          </a:p>
        </p:txBody>
      </p:sp>
      <p:sp>
        <p:nvSpPr>
          <p:cNvPr id="14" name="矩形 13"/>
          <p:cNvSpPr/>
          <p:nvPr/>
        </p:nvSpPr>
        <p:spPr>
          <a:xfrm>
            <a:off x="1651000" y="4900961"/>
            <a:ext cx="8890000"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3C3C3B"/>
                </a:solidFill>
                <a:cs typeface="+mn-ea"/>
                <a:sym typeface="+mn-lt"/>
              </a:rPr>
              <a:t>用户可以在投影仪或者计算机上进行演示也可以将演示文稿打印用户可以在投影仪或者计算机上进行演示也可以将演用户可以在投影仪或者计算机上进行演示也可以将演示文稿打印出来制作成胶片示文稿打印出来制作成胶片出来制作成胶片</a:t>
            </a:r>
          </a:p>
        </p:txBody>
      </p:sp>
      <p:sp>
        <p:nvSpPr>
          <p:cNvPr id="15" name="文本框 14"/>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zh-CN" altLang="en-US" sz="2400" dirty="0">
                <a:solidFill>
                  <a:srgbClr val="3C3C3B"/>
                </a:solidFill>
                <a:cs typeface="+mn-ea"/>
                <a:sym typeface="+mn-lt"/>
              </a:rPr>
              <a:t>课程目标</a:t>
            </a:r>
          </a:p>
        </p:txBody>
      </p:sp>
    </p:spTree>
    <p:extLst>
      <p:ext uri="{BB962C8B-B14F-4D97-AF65-F5344CB8AC3E}">
        <p14:creationId xmlns:p14="http://schemas.microsoft.com/office/powerpoint/2010/main" val="26742001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9">
            <a:extLst>
              <a:ext uri="{FF2B5EF4-FFF2-40B4-BE49-F238E27FC236}">
                <a16:creationId xmlns:a16="http://schemas.microsoft.com/office/drawing/2014/main" id="{611A0779-64B9-D446-BA36-6942BBB9C70F}"/>
              </a:ext>
            </a:extLst>
          </p:cNvPr>
          <p:cNvSpPr>
            <a:spLocks noEditPoints="1"/>
          </p:cNvSpPr>
          <p:nvPr/>
        </p:nvSpPr>
        <p:spPr bwMode="auto">
          <a:xfrm>
            <a:off x="141159" y="205367"/>
            <a:ext cx="615197" cy="521394"/>
          </a:xfrm>
          <a:custGeom>
            <a:avLst/>
            <a:gdLst>
              <a:gd name="T0" fmla="*/ 237 w 396"/>
              <a:gd name="T1" fmla="*/ 52 h 253"/>
              <a:gd name="T2" fmla="*/ 343 w 396"/>
              <a:gd name="T3" fmla="*/ 40 h 253"/>
              <a:gd name="T4" fmla="*/ 374 w 396"/>
              <a:gd name="T5" fmla="*/ 50 h 253"/>
              <a:gd name="T6" fmla="*/ 389 w 396"/>
              <a:gd name="T7" fmla="*/ 79 h 253"/>
              <a:gd name="T8" fmla="*/ 313 w 396"/>
              <a:gd name="T9" fmla="*/ 65 h 253"/>
              <a:gd name="T10" fmla="*/ 319 w 396"/>
              <a:gd name="T11" fmla="*/ 106 h 253"/>
              <a:gd name="T12" fmla="*/ 270 w 396"/>
              <a:gd name="T13" fmla="*/ 197 h 253"/>
              <a:gd name="T14" fmla="*/ 149 w 396"/>
              <a:gd name="T15" fmla="*/ 253 h 253"/>
              <a:gd name="T16" fmla="*/ 3 w 396"/>
              <a:gd name="T17" fmla="*/ 93 h 253"/>
              <a:gd name="T18" fmla="*/ 128 w 396"/>
              <a:gd name="T19" fmla="*/ 18 h 253"/>
              <a:gd name="T20" fmla="*/ 237 w 396"/>
              <a:gd name="T21" fmla="*/ 181 h 253"/>
              <a:gd name="T22" fmla="*/ 217 w 396"/>
              <a:gd name="T23" fmla="*/ 175 h 253"/>
              <a:gd name="T24" fmla="*/ 201 w 396"/>
              <a:gd name="T25" fmla="*/ 188 h 253"/>
              <a:gd name="T26" fmla="*/ 176 w 396"/>
              <a:gd name="T27" fmla="*/ 206 h 253"/>
              <a:gd name="T28" fmla="*/ 196 w 396"/>
              <a:gd name="T29" fmla="*/ 194 h 253"/>
              <a:gd name="T30" fmla="*/ 217 w 396"/>
              <a:gd name="T31" fmla="*/ 184 h 253"/>
              <a:gd name="T32" fmla="*/ 220 w 396"/>
              <a:gd name="T33" fmla="*/ 182 h 253"/>
              <a:gd name="T34" fmla="*/ 239 w 396"/>
              <a:gd name="T35" fmla="*/ 175 h 253"/>
              <a:gd name="T36" fmla="*/ 170 w 396"/>
              <a:gd name="T37" fmla="*/ 15 h 253"/>
              <a:gd name="T38" fmla="*/ 154 w 396"/>
              <a:gd name="T39" fmla="*/ 182 h 253"/>
              <a:gd name="T40" fmla="*/ 272 w 396"/>
              <a:gd name="T41" fmla="*/ 87 h 253"/>
              <a:gd name="T42" fmla="*/ 193 w 396"/>
              <a:gd name="T43" fmla="*/ 103 h 253"/>
              <a:gd name="T44" fmla="*/ 228 w 396"/>
              <a:gd name="T45" fmla="*/ 58 h 253"/>
              <a:gd name="T46" fmla="*/ 337 w 396"/>
              <a:gd name="T47" fmla="*/ 47 h 253"/>
              <a:gd name="T48" fmla="*/ 260 w 396"/>
              <a:gd name="T49" fmla="*/ 58 h 253"/>
              <a:gd name="T50" fmla="*/ 260 w 396"/>
              <a:gd name="T51" fmla="*/ 58 h 253"/>
              <a:gd name="T52" fmla="*/ 372 w 396"/>
              <a:gd name="T53" fmla="*/ 56 h 253"/>
              <a:gd name="T54" fmla="*/ 307 w 396"/>
              <a:gd name="T55" fmla="*/ 59 h 253"/>
              <a:gd name="T56" fmla="*/ 369 w 396"/>
              <a:gd name="T57" fmla="*/ 71 h 253"/>
              <a:gd name="T58" fmla="*/ 369 w 396"/>
              <a:gd name="T59" fmla="*/ 71 h 253"/>
              <a:gd name="T60" fmla="*/ 187 w 396"/>
              <a:gd name="T61" fmla="*/ 99 h 253"/>
              <a:gd name="T62" fmla="*/ 281 w 396"/>
              <a:gd name="T63" fmla="*/ 132 h 253"/>
              <a:gd name="T64" fmla="*/ 281 w 396"/>
              <a:gd name="T65" fmla="*/ 132 h 253"/>
              <a:gd name="T66" fmla="*/ 99 w 396"/>
              <a:gd name="T67" fmla="*/ 211 h 253"/>
              <a:gd name="T68" fmla="*/ 55 w 396"/>
              <a:gd name="T69" fmla="*/ 132 h 253"/>
              <a:gd name="T70" fmla="*/ 254 w 396"/>
              <a:gd name="T71" fmla="*/ 144 h 253"/>
              <a:gd name="T72" fmla="*/ 226 w 396"/>
              <a:gd name="T73" fmla="*/ 156 h 253"/>
              <a:gd name="T74" fmla="*/ 236 w 396"/>
              <a:gd name="T75" fmla="*/ 150 h 253"/>
              <a:gd name="T76" fmla="*/ 254 w 396"/>
              <a:gd name="T77" fmla="*/ 170 h 253"/>
              <a:gd name="T78" fmla="*/ 246 w 396"/>
              <a:gd name="T79" fmla="*/ 167 h 253"/>
              <a:gd name="T80" fmla="*/ 246 w 396"/>
              <a:gd name="T81" fmla="*/ 167 h 253"/>
              <a:gd name="T82" fmla="*/ 225 w 396"/>
              <a:gd name="T83" fmla="*/ 187 h 253"/>
              <a:gd name="T84" fmla="*/ 179 w 396"/>
              <a:gd name="T85" fmla="*/ 190 h 253"/>
              <a:gd name="T86" fmla="*/ 179 w 396"/>
              <a:gd name="T87" fmla="*/ 188 h 253"/>
              <a:gd name="T88" fmla="*/ 236 w 396"/>
              <a:gd name="T89" fmla="*/ 190 h 253"/>
              <a:gd name="T90" fmla="*/ 236 w 396"/>
              <a:gd name="T91" fmla="*/ 190 h 253"/>
              <a:gd name="T92" fmla="*/ 166 w 396"/>
              <a:gd name="T93" fmla="*/ 197 h 253"/>
              <a:gd name="T94" fmla="*/ 163 w 396"/>
              <a:gd name="T95" fmla="*/ 210 h 253"/>
              <a:gd name="T96" fmla="*/ 231 w 396"/>
              <a:gd name="T97" fmla="*/ 191 h 253"/>
              <a:gd name="T98" fmla="*/ 223 w 396"/>
              <a:gd name="T99" fmla="*/ 197 h 253"/>
              <a:gd name="T100" fmla="*/ 223 w 396"/>
              <a:gd name="T101" fmla="*/ 194 h 253"/>
              <a:gd name="T102" fmla="*/ 201 w 396"/>
              <a:gd name="T103" fmla="*/ 203 h 253"/>
              <a:gd name="T104" fmla="*/ 201 w 396"/>
              <a:gd name="T105" fmla="*/ 211 h 253"/>
              <a:gd name="T106" fmla="*/ 210 w 396"/>
              <a:gd name="T107" fmla="*/ 206 h 253"/>
              <a:gd name="T108" fmla="*/ 192 w 396"/>
              <a:gd name="T109" fmla="*/ 217 h 253"/>
              <a:gd name="T110" fmla="*/ 192 w 396"/>
              <a:gd name="T111" fmla="*/ 217 h 253"/>
              <a:gd name="T112" fmla="*/ 233 w 396"/>
              <a:gd name="T113" fmla="*/ 210 h 253"/>
              <a:gd name="T114" fmla="*/ 163 w 396"/>
              <a:gd name="T115" fmla="*/ 222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6" h="253">
                <a:moveTo>
                  <a:pt x="175" y="0"/>
                </a:moveTo>
                <a:cubicBezTo>
                  <a:pt x="180" y="0"/>
                  <a:pt x="177" y="7"/>
                  <a:pt x="179" y="9"/>
                </a:cubicBezTo>
                <a:cubicBezTo>
                  <a:pt x="200" y="22"/>
                  <a:pt x="217" y="38"/>
                  <a:pt x="237" y="52"/>
                </a:cubicBezTo>
                <a:cubicBezTo>
                  <a:pt x="250" y="53"/>
                  <a:pt x="261" y="48"/>
                  <a:pt x="273" y="49"/>
                </a:cubicBezTo>
                <a:cubicBezTo>
                  <a:pt x="284" y="49"/>
                  <a:pt x="295" y="53"/>
                  <a:pt x="305" y="52"/>
                </a:cubicBezTo>
                <a:cubicBezTo>
                  <a:pt x="319" y="50"/>
                  <a:pt x="330" y="41"/>
                  <a:pt x="343" y="40"/>
                </a:cubicBezTo>
                <a:cubicBezTo>
                  <a:pt x="356" y="38"/>
                  <a:pt x="374" y="38"/>
                  <a:pt x="386" y="40"/>
                </a:cubicBezTo>
                <a:cubicBezTo>
                  <a:pt x="390" y="40"/>
                  <a:pt x="395" y="40"/>
                  <a:pt x="396" y="44"/>
                </a:cubicBezTo>
                <a:cubicBezTo>
                  <a:pt x="396" y="53"/>
                  <a:pt x="379" y="46"/>
                  <a:pt x="374" y="50"/>
                </a:cubicBezTo>
                <a:cubicBezTo>
                  <a:pt x="375" y="56"/>
                  <a:pt x="389" y="51"/>
                  <a:pt x="389" y="59"/>
                </a:cubicBezTo>
                <a:cubicBezTo>
                  <a:pt x="385" y="64"/>
                  <a:pt x="373" y="62"/>
                  <a:pt x="364" y="62"/>
                </a:cubicBezTo>
                <a:cubicBezTo>
                  <a:pt x="366" y="74"/>
                  <a:pt x="390" y="64"/>
                  <a:pt x="389" y="79"/>
                </a:cubicBezTo>
                <a:cubicBezTo>
                  <a:pt x="381" y="85"/>
                  <a:pt x="366" y="76"/>
                  <a:pt x="355" y="74"/>
                </a:cubicBezTo>
                <a:cubicBezTo>
                  <a:pt x="359" y="82"/>
                  <a:pt x="380" y="81"/>
                  <a:pt x="377" y="91"/>
                </a:cubicBezTo>
                <a:cubicBezTo>
                  <a:pt x="352" y="91"/>
                  <a:pt x="329" y="78"/>
                  <a:pt x="313" y="65"/>
                </a:cubicBezTo>
                <a:cubicBezTo>
                  <a:pt x="295" y="65"/>
                  <a:pt x="281" y="68"/>
                  <a:pt x="263" y="67"/>
                </a:cubicBezTo>
                <a:cubicBezTo>
                  <a:pt x="268" y="77"/>
                  <a:pt x="279" y="84"/>
                  <a:pt x="289" y="90"/>
                </a:cubicBezTo>
                <a:cubicBezTo>
                  <a:pt x="298" y="96"/>
                  <a:pt x="309" y="101"/>
                  <a:pt x="319" y="106"/>
                </a:cubicBezTo>
                <a:cubicBezTo>
                  <a:pt x="320" y="113"/>
                  <a:pt x="323" y="121"/>
                  <a:pt x="320" y="126"/>
                </a:cubicBezTo>
                <a:cubicBezTo>
                  <a:pt x="303" y="130"/>
                  <a:pt x="291" y="139"/>
                  <a:pt x="275" y="144"/>
                </a:cubicBezTo>
                <a:cubicBezTo>
                  <a:pt x="273" y="161"/>
                  <a:pt x="273" y="181"/>
                  <a:pt x="270" y="197"/>
                </a:cubicBezTo>
                <a:cubicBezTo>
                  <a:pt x="245" y="215"/>
                  <a:pt x="211" y="222"/>
                  <a:pt x="187" y="241"/>
                </a:cubicBezTo>
                <a:cubicBezTo>
                  <a:pt x="177" y="241"/>
                  <a:pt x="172" y="247"/>
                  <a:pt x="166" y="250"/>
                </a:cubicBezTo>
                <a:cubicBezTo>
                  <a:pt x="156" y="249"/>
                  <a:pt x="155" y="250"/>
                  <a:pt x="149" y="253"/>
                </a:cubicBezTo>
                <a:cubicBezTo>
                  <a:pt x="105" y="234"/>
                  <a:pt x="74" y="201"/>
                  <a:pt x="41" y="170"/>
                </a:cubicBezTo>
                <a:cubicBezTo>
                  <a:pt x="44" y="157"/>
                  <a:pt x="38" y="136"/>
                  <a:pt x="43" y="121"/>
                </a:cubicBezTo>
                <a:cubicBezTo>
                  <a:pt x="30" y="111"/>
                  <a:pt x="19" y="100"/>
                  <a:pt x="3" y="93"/>
                </a:cubicBezTo>
                <a:cubicBezTo>
                  <a:pt x="0" y="87"/>
                  <a:pt x="3" y="80"/>
                  <a:pt x="5" y="74"/>
                </a:cubicBezTo>
                <a:cubicBezTo>
                  <a:pt x="20" y="71"/>
                  <a:pt x="34" y="63"/>
                  <a:pt x="47" y="56"/>
                </a:cubicBezTo>
                <a:cubicBezTo>
                  <a:pt x="74" y="43"/>
                  <a:pt x="99" y="31"/>
                  <a:pt x="128" y="18"/>
                </a:cubicBezTo>
                <a:cubicBezTo>
                  <a:pt x="143" y="11"/>
                  <a:pt x="157" y="5"/>
                  <a:pt x="175" y="0"/>
                </a:cubicBezTo>
                <a:close/>
                <a:moveTo>
                  <a:pt x="237" y="181"/>
                </a:moveTo>
                <a:cubicBezTo>
                  <a:pt x="237" y="181"/>
                  <a:pt x="237" y="181"/>
                  <a:pt x="237" y="181"/>
                </a:cubicBezTo>
                <a:cubicBezTo>
                  <a:pt x="246" y="179"/>
                  <a:pt x="235" y="174"/>
                  <a:pt x="242" y="169"/>
                </a:cubicBezTo>
                <a:cubicBezTo>
                  <a:pt x="234" y="170"/>
                  <a:pt x="238" y="175"/>
                  <a:pt x="231" y="170"/>
                </a:cubicBezTo>
                <a:cubicBezTo>
                  <a:pt x="228" y="174"/>
                  <a:pt x="223" y="178"/>
                  <a:pt x="217" y="175"/>
                </a:cubicBezTo>
                <a:cubicBezTo>
                  <a:pt x="216" y="177"/>
                  <a:pt x="217" y="181"/>
                  <a:pt x="214" y="182"/>
                </a:cubicBezTo>
                <a:cubicBezTo>
                  <a:pt x="213" y="176"/>
                  <a:pt x="208" y="187"/>
                  <a:pt x="202" y="182"/>
                </a:cubicBezTo>
                <a:cubicBezTo>
                  <a:pt x="202" y="184"/>
                  <a:pt x="200" y="185"/>
                  <a:pt x="201" y="188"/>
                </a:cubicBezTo>
                <a:cubicBezTo>
                  <a:pt x="195" y="188"/>
                  <a:pt x="191" y="191"/>
                  <a:pt x="187" y="196"/>
                </a:cubicBezTo>
                <a:cubicBezTo>
                  <a:pt x="185" y="190"/>
                  <a:pt x="180" y="203"/>
                  <a:pt x="181" y="193"/>
                </a:cubicBezTo>
                <a:cubicBezTo>
                  <a:pt x="172" y="194"/>
                  <a:pt x="180" y="201"/>
                  <a:pt x="176" y="206"/>
                </a:cubicBezTo>
                <a:cubicBezTo>
                  <a:pt x="183" y="206"/>
                  <a:pt x="188" y="200"/>
                  <a:pt x="189" y="197"/>
                </a:cubicBezTo>
                <a:cubicBezTo>
                  <a:pt x="189" y="199"/>
                  <a:pt x="190" y="200"/>
                  <a:pt x="192" y="200"/>
                </a:cubicBezTo>
                <a:cubicBezTo>
                  <a:pt x="193" y="198"/>
                  <a:pt x="193" y="195"/>
                  <a:pt x="196" y="194"/>
                </a:cubicBezTo>
                <a:cubicBezTo>
                  <a:pt x="196" y="196"/>
                  <a:pt x="196" y="197"/>
                  <a:pt x="196" y="199"/>
                </a:cubicBezTo>
                <a:cubicBezTo>
                  <a:pt x="201" y="198"/>
                  <a:pt x="199" y="198"/>
                  <a:pt x="204" y="199"/>
                </a:cubicBezTo>
                <a:cubicBezTo>
                  <a:pt x="205" y="191"/>
                  <a:pt x="208" y="184"/>
                  <a:pt x="217" y="184"/>
                </a:cubicBezTo>
                <a:cubicBezTo>
                  <a:pt x="214" y="191"/>
                  <a:pt x="219" y="198"/>
                  <a:pt x="214" y="205"/>
                </a:cubicBezTo>
                <a:cubicBezTo>
                  <a:pt x="219" y="205"/>
                  <a:pt x="222" y="203"/>
                  <a:pt x="222" y="199"/>
                </a:cubicBezTo>
                <a:cubicBezTo>
                  <a:pt x="215" y="197"/>
                  <a:pt x="226" y="188"/>
                  <a:pt x="220" y="182"/>
                </a:cubicBezTo>
                <a:cubicBezTo>
                  <a:pt x="225" y="181"/>
                  <a:pt x="226" y="176"/>
                  <a:pt x="231" y="176"/>
                </a:cubicBezTo>
                <a:cubicBezTo>
                  <a:pt x="232" y="180"/>
                  <a:pt x="228" y="179"/>
                  <a:pt x="229" y="184"/>
                </a:cubicBezTo>
                <a:cubicBezTo>
                  <a:pt x="239" y="184"/>
                  <a:pt x="228" y="172"/>
                  <a:pt x="239" y="175"/>
                </a:cubicBezTo>
                <a:cubicBezTo>
                  <a:pt x="239" y="177"/>
                  <a:pt x="237" y="178"/>
                  <a:pt x="237" y="181"/>
                </a:cubicBezTo>
                <a:close/>
                <a:moveTo>
                  <a:pt x="170" y="15"/>
                </a:moveTo>
                <a:cubicBezTo>
                  <a:pt x="170" y="15"/>
                  <a:pt x="170" y="15"/>
                  <a:pt x="170" y="15"/>
                </a:cubicBezTo>
                <a:cubicBezTo>
                  <a:pt x="121" y="39"/>
                  <a:pt x="65" y="56"/>
                  <a:pt x="22" y="85"/>
                </a:cubicBezTo>
                <a:cubicBezTo>
                  <a:pt x="53" y="111"/>
                  <a:pt x="89" y="134"/>
                  <a:pt x="120" y="158"/>
                </a:cubicBezTo>
                <a:cubicBezTo>
                  <a:pt x="131" y="166"/>
                  <a:pt x="145" y="171"/>
                  <a:pt x="154" y="182"/>
                </a:cubicBezTo>
                <a:cubicBezTo>
                  <a:pt x="188" y="162"/>
                  <a:pt x="228" y="143"/>
                  <a:pt x="264" y="128"/>
                </a:cubicBezTo>
                <a:cubicBezTo>
                  <a:pt x="277" y="122"/>
                  <a:pt x="293" y="120"/>
                  <a:pt x="302" y="109"/>
                </a:cubicBezTo>
                <a:cubicBezTo>
                  <a:pt x="294" y="102"/>
                  <a:pt x="283" y="95"/>
                  <a:pt x="272" y="87"/>
                </a:cubicBezTo>
                <a:cubicBezTo>
                  <a:pt x="263" y="80"/>
                  <a:pt x="249" y="66"/>
                  <a:pt x="240" y="65"/>
                </a:cubicBezTo>
                <a:cubicBezTo>
                  <a:pt x="221" y="63"/>
                  <a:pt x="211" y="85"/>
                  <a:pt x="192" y="90"/>
                </a:cubicBezTo>
                <a:cubicBezTo>
                  <a:pt x="190" y="97"/>
                  <a:pt x="197" y="97"/>
                  <a:pt x="193" y="103"/>
                </a:cubicBezTo>
                <a:cubicBezTo>
                  <a:pt x="180" y="116"/>
                  <a:pt x="144" y="98"/>
                  <a:pt x="167" y="84"/>
                </a:cubicBezTo>
                <a:cubicBezTo>
                  <a:pt x="172" y="83"/>
                  <a:pt x="173" y="88"/>
                  <a:pt x="176" y="85"/>
                </a:cubicBezTo>
                <a:cubicBezTo>
                  <a:pt x="191" y="74"/>
                  <a:pt x="209" y="65"/>
                  <a:pt x="228" y="58"/>
                </a:cubicBezTo>
                <a:cubicBezTo>
                  <a:pt x="212" y="41"/>
                  <a:pt x="191" y="28"/>
                  <a:pt x="170" y="15"/>
                </a:cubicBezTo>
                <a:close/>
                <a:moveTo>
                  <a:pt x="337" y="47"/>
                </a:moveTo>
                <a:cubicBezTo>
                  <a:pt x="337" y="47"/>
                  <a:pt x="337" y="47"/>
                  <a:pt x="337" y="47"/>
                </a:cubicBezTo>
                <a:cubicBezTo>
                  <a:pt x="346" y="47"/>
                  <a:pt x="354" y="47"/>
                  <a:pt x="360" y="44"/>
                </a:cubicBezTo>
                <a:cubicBezTo>
                  <a:pt x="352" y="41"/>
                  <a:pt x="345" y="43"/>
                  <a:pt x="337" y="47"/>
                </a:cubicBezTo>
                <a:close/>
                <a:moveTo>
                  <a:pt x="260" y="58"/>
                </a:moveTo>
                <a:cubicBezTo>
                  <a:pt x="260" y="58"/>
                  <a:pt x="260" y="58"/>
                  <a:pt x="260" y="58"/>
                </a:cubicBezTo>
                <a:cubicBezTo>
                  <a:pt x="264" y="58"/>
                  <a:pt x="266" y="57"/>
                  <a:pt x="267" y="55"/>
                </a:cubicBezTo>
                <a:cubicBezTo>
                  <a:pt x="265" y="55"/>
                  <a:pt x="258" y="53"/>
                  <a:pt x="260" y="58"/>
                </a:cubicBezTo>
                <a:close/>
                <a:moveTo>
                  <a:pt x="340" y="59"/>
                </a:moveTo>
                <a:cubicBezTo>
                  <a:pt x="340" y="59"/>
                  <a:pt x="340" y="59"/>
                  <a:pt x="340" y="59"/>
                </a:cubicBezTo>
                <a:cubicBezTo>
                  <a:pt x="351" y="60"/>
                  <a:pt x="365" y="62"/>
                  <a:pt x="372" y="56"/>
                </a:cubicBezTo>
                <a:cubicBezTo>
                  <a:pt x="364" y="54"/>
                  <a:pt x="345" y="52"/>
                  <a:pt x="340" y="59"/>
                </a:cubicBezTo>
                <a:close/>
                <a:moveTo>
                  <a:pt x="307" y="59"/>
                </a:moveTo>
                <a:cubicBezTo>
                  <a:pt x="307" y="59"/>
                  <a:pt x="307" y="59"/>
                  <a:pt x="307" y="59"/>
                </a:cubicBezTo>
                <a:cubicBezTo>
                  <a:pt x="305" y="58"/>
                  <a:pt x="303" y="57"/>
                  <a:pt x="299" y="58"/>
                </a:cubicBezTo>
                <a:cubicBezTo>
                  <a:pt x="297" y="62"/>
                  <a:pt x="307" y="62"/>
                  <a:pt x="307" y="59"/>
                </a:cubicBezTo>
                <a:close/>
                <a:moveTo>
                  <a:pt x="369" y="71"/>
                </a:moveTo>
                <a:cubicBezTo>
                  <a:pt x="369" y="71"/>
                  <a:pt x="369" y="71"/>
                  <a:pt x="369" y="71"/>
                </a:cubicBezTo>
                <a:cubicBezTo>
                  <a:pt x="359" y="69"/>
                  <a:pt x="352" y="63"/>
                  <a:pt x="337" y="64"/>
                </a:cubicBezTo>
                <a:cubicBezTo>
                  <a:pt x="343" y="70"/>
                  <a:pt x="360" y="73"/>
                  <a:pt x="369" y="71"/>
                </a:cubicBezTo>
                <a:close/>
                <a:moveTo>
                  <a:pt x="178" y="102"/>
                </a:moveTo>
                <a:cubicBezTo>
                  <a:pt x="178" y="102"/>
                  <a:pt x="178" y="102"/>
                  <a:pt x="178" y="102"/>
                </a:cubicBezTo>
                <a:cubicBezTo>
                  <a:pt x="182" y="102"/>
                  <a:pt x="187" y="103"/>
                  <a:pt x="187" y="99"/>
                </a:cubicBezTo>
                <a:cubicBezTo>
                  <a:pt x="186" y="98"/>
                  <a:pt x="185" y="97"/>
                  <a:pt x="185" y="96"/>
                </a:cubicBezTo>
                <a:cubicBezTo>
                  <a:pt x="181" y="96"/>
                  <a:pt x="177" y="96"/>
                  <a:pt x="178" y="102"/>
                </a:cubicBezTo>
                <a:close/>
                <a:moveTo>
                  <a:pt x="281" y="132"/>
                </a:moveTo>
                <a:cubicBezTo>
                  <a:pt x="281" y="132"/>
                  <a:pt x="281" y="132"/>
                  <a:pt x="281" y="132"/>
                </a:cubicBezTo>
                <a:cubicBezTo>
                  <a:pt x="284" y="132"/>
                  <a:pt x="286" y="131"/>
                  <a:pt x="287" y="129"/>
                </a:cubicBezTo>
                <a:cubicBezTo>
                  <a:pt x="284" y="129"/>
                  <a:pt x="281" y="129"/>
                  <a:pt x="281" y="132"/>
                </a:cubicBezTo>
                <a:close/>
                <a:moveTo>
                  <a:pt x="52" y="165"/>
                </a:moveTo>
                <a:cubicBezTo>
                  <a:pt x="52" y="165"/>
                  <a:pt x="52" y="165"/>
                  <a:pt x="52" y="165"/>
                </a:cubicBezTo>
                <a:cubicBezTo>
                  <a:pt x="68" y="181"/>
                  <a:pt x="83" y="198"/>
                  <a:pt x="99" y="211"/>
                </a:cubicBezTo>
                <a:cubicBezTo>
                  <a:pt x="114" y="224"/>
                  <a:pt x="132" y="231"/>
                  <a:pt x="149" y="243"/>
                </a:cubicBezTo>
                <a:cubicBezTo>
                  <a:pt x="154" y="231"/>
                  <a:pt x="150" y="216"/>
                  <a:pt x="151" y="200"/>
                </a:cubicBezTo>
                <a:cubicBezTo>
                  <a:pt x="115" y="181"/>
                  <a:pt x="88" y="154"/>
                  <a:pt x="55" y="132"/>
                </a:cubicBezTo>
                <a:cubicBezTo>
                  <a:pt x="51" y="140"/>
                  <a:pt x="52" y="154"/>
                  <a:pt x="52" y="165"/>
                </a:cubicBezTo>
                <a:close/>
                <a:moveTo>
                  <a:pt x="254" y="144"/>
                </a:moveTo>
                <a:cubicBezTo>
                  <a:pt x="254" y="144"/>
                  <a:pt x="254" y="144"/>
                  <a:pt x="254" y="144"/>
                </a:cubicBezTo>
                <a:cubicBezTo>
                  <a:pt x="264" y="142"/>
                  <a:pt x="272" y="137"/>
                  <a:pt x="280" y="132"/>
                </a:cubicBezTo>
                <a:cubicBezTo>
                  <a:pt x="269" y="135"/>
                  <a:pt x="258" y="136"/>
                  <a:pt x="254" y="144"/>
                </a:cubicBezTo>
                <a:close/>
                <a:moveTo>
                  <a:pt x="226" y="156"/>
                </a:moveTo>
                <a:cubicBezTo>
                  <a:pt x="226" y="156"/>
                  <a:pt x="226" y="156"/>
                  <a:pt x="226" y="156"/>
                </a:cubicBezTo>
                <a:cubicBezTo>
                  <a:pt x="231" y="154"/>
                  <a:pt x="232" y="158"/>
                  <a:pt x="236" y="155"/>
                </a:cubicBezTo>
                <a:cubicBezTo>
                  <a:pt x="236" y="153"/>
                  <a:pt x="236" y="152"/>
                  <a:pt x="236" y="150"/>
                </a:cubicBezTo>
                <a:cubicBezTo>
                  <a:pt x="231" y="151"/>
                  <a:pt x="228" y="153"/>
                  <a:pt x="226" y="156"/>
                </a:cubicBezTo>
                <a:close/>
                <a:moveTo>
                  <a:pt x="254" y="170"/>
                </a:moveTo>
                <a:cubicBezTo>
                  <a:pt x="254" y="170"/>
                  <a:pt x="254" y="170"/>
                  <a:pt x="254" y="170"/>
                </a:cubicBezTo>
                <a:cubicBezTo>
                  <a:pt x="254" y="167"/>
                  <a:pt x="258" y="161"/>
                  <a:pt x="254" y="159"/>
                </a:cubicBezTo>
                <a:cubicBezTo>
                  <a:pt x="252" y="161"/>
                  <a:pt x="251" y="169"/>
                  <a:pt x="254" y="170"/>
                </a:cubicBezTo>
                <a:close/>
                <a:moveTo>
                  <a:pt x="246" y="167"/>
                </a:moveTo>
                <a:cubicBezTo>
                  <a:pt x="246" y="167"/>
                  <a:pt x="246" y="167"/>
                  <a:pt x="246" y="167"/>
                </a:cubicBezTo>
                <a:cubicBezTo>
                  <a:pt x="246" y="167"/>
                  <a:pt x="246" y="168"/>
                  <a:pt x="246" y="169"/>
                </a:cubicBezTo>
                <a:cubicBezTo>
                  <a:pt x="238" y="173"/>
                  <a:pt x="251" y="168"/>
                  <a:pt x="246" y="167"/>
                </a:cubicBezTo>
                <a:close/>
                <a:moveTo>
                  <a:pt x="223" y="182"/>
                </a:moveTo>
                <a:cubicBezTo>
                  <a:pt x="223" y="182"/>
                  <a:pt x="223" y="182"/>
                  <a:pt x="223" y="182"/>
                </a:cubicBezTo>
                <a:cubicBezTo>
                  <a:pt x="224" y="184"/>
                  <a:pt x="223" y="186"/>
                  <a:pt x="225" y="187"/>
                </a:cubicBezTo>
                <a:cubicBezTo>
                  <a:pt x="225" y="185"/>
                  <a:pt x="230" y="181"/>
                  <a:pt x="226" y="181"/>
                </a:cubicBezTo>
                <a:cubicBezTo>
                  <a:pt x="226" y="182"/>
                  <a:pt x="225" y="182"/>
                  <a:pt x="223" y="182"/>
                </a:cubicBezTo>
                <a:close/>
                <a:moveTo>
                  <a:pt x="179" y="190"/>
                </a:moveTo>
                <a:cubicBezTo>
                  <a:pt x="179" y="190"/>
                  <a:pt x="179" y="190"/>
                  <a:pt x="179" y="190"/>
                </a:cubicBezTo>
                <a:cubicBezTo>
                  <a:pt x="182" y="188"/>
                  <a:pt x="180" y="182"/>
                  <a:pt x="178" y="187"/>
                </a:cubicBezTo>
                <a:cubicBezTo>
                  <a:pt x="179" y="187"/>
                  <a:pt x="180" y="187"/>
                  <a:pt x="179" y="188"/>
                </a:cubicBezTo>
                <a:cubicBezTo>
                  <a:pt x="179" y="188"/>
                  <a:pt x="178" y="189"/>
                  <a:pt x="179" y="190"/>
                </a:cubicBezTo>
                <a:close/>
                <a:moveTo>
                  <a:pt x="236" y="190"/>
                </a:moveTo>
                <a:cubicBezTo>
                  <a:pt x="236" y="190"/>
                  <a:pt x="236" y="190"/>
                  <a:pt x="236" y="190"/>
                </a:cubicBezTo>
                <a:cubicBezTo>
                  <a:pt x="235" y="193"/>
                  <a:pt x="236" y="195"/>
                  <a:pt x="239" y="196"/>
                </a:cubicBezTo>
                <a:cubicBezTo>
                  <a:pt x="240" y="193"/>
                  <a:pt x="244" y="193"/>
                  <a:pt x="243" y="188"/>
                </a:cubicBezTo>
                <a:cubicBezTo>
                  <a:pt x="240" y="188"/>
                  <a:pt x="237" y="188"/>
                  <a:pt x="236" y="190"/>
                </a:cubicBezTo>
                <a:close/>
                <a:moveTo>
                  <a:pt x="163" y="210"/>
                </a:moveTo>
                <a:cubicBezTo>
                  <a:pt x="163" y="210"/>
                  <a:pt x="163" y="210"/>
                  <a:pt x="163" y="210"/>
                </a:cubicBezTo>
                <a:cubicBezTo>
                  <a:pt x="168" y="207"/>
                  <a:pt x="162" y="201"/>
                  <a:pt x="166" y="197"/>
                </a:cubicBezTo>
                <a:cubicBezTo>
                  <a:pt x="168" y="197"/>
                  <a:pt x="167" y="202"/>
                  <a:pt x="169" y="202"/>
                </a:cubicBezTo>
                <a:cubicBezTo>
                  <a:pt x="169" y="198"/>
                  <a:pt x="169" y="195"/>
                  <a:pt x="169" y="191"/>
                </a:cubicBezTo>
                <a:cubicBezTo>
                  <a:pt x="159" y="189"/>
                  <a:pt x="160" y="204"/>
                  <a:pt x="163" y="210"/>
                </a:cubicBezTo>
                <a:close/>
                <a:moveTo>
                  <a:pt x="229" y="197"/>
                </a:moveTo>
                <a:cubicBezTo>
                  <a:pt x="229" y="197"/>
                  <a:pt x="229" y="197"/>
                  <a:pt x="229" y="197"/>
                </a:cubicBezTo>
                <a:cubicBezTo>
                  <a:pt x="235" y="199"/>
                  <a:pt x="235" y="192"/>
                  <a:pt x="231" y="191"/>
                </a:cubicBezTo>
                <a:cubicBezTo>
                  <a:pt x="231" y="193"/>
                  <a:pt x="229" y="194"/>
                  <a:pt x="229" y="197"/>
                </a:cubicBezTo>
                <a:close/>
                <a:moveTo>
                  <a:pt x="223" y="197"/>
                </a:moveTo>
                <a:cubicBezTo>
                  <a:pt x="223" y="197"/>
                  <a:pt x="223" y="197"/>
                  <a:pt x="223" y="197"/>
                </a:cubicBezTo>
                <a:cubicBezTo>
                  <a:pt x="225" y="197"/>
                  <a:pt x="226" y="197"/>
                  <a:pt x="228" y="197"/>
                </a:cubicBezTo>
                <a:cubicBezTo>
                  <a:pt x="228" y="196"/>
                  <a:pt x="228" y="195"/>
                  <a:pt x="228" y="194"/>
                </a:cubicBezTo>
                <a:cubicBezTo>
                  <a:pt x="226" y="194"/>
                  <a:pt x="225" y="194"/>
                  <a:pt x="223" y="194"/>
                </a:cubicBezTo>
                <a:cubicBezTo>
                  <a:pt x="223" y="195"/>
                  <a:pt x="223" y="196"/>
                  <a:pt x="223" y="197"/>
                </a:cubicBezTo>
                <a:close/>
                <a:moveTo>
                  <a:pt x="201" y="203"/>
                </a:moveTo>
                <a:cubicBezTo>
                  <a:pt x="201" y="203"/>
                  <a:pt x="201" y="203"/>
                  <a:pt x="201" y="203"/>
                </a:cubicBezTo>
                <a:cubicBezTo>
                  <a:pt x="203" y="204"/>
                  <a:pt x="205" y="202"/>
                  <a:pt x="205" y="200"/>
                </a:cubicBezTo>
                <a:cubicBezTo>
                  <a:pt x="203" y="201"/>
                  <a:pt x="200" y="200"/>
                  <a:pt x="201" y="203"/>
                </a:cubicBezTo>
                <a:close/>
                <a:moveTo>
                  <a:pt x="201" y="211"/>
                </a:moveTo>
                <a:cubicBezTo>
                  <a:pt x="201" y="211"/>
                  <a:pt x="201" y="211"/>
                  <a:pt x="201" y="211"/>
                </a:cubicBezTo>
                <a:cubicBezTo>
                  <a:pt x="209" y="213"/>
                  <a:pt x="205" y="206"/>
                  <a:pt x="207" y="205"/>
                </a:cubicBezTo>
                <a:cubicBezTo>
                  <a:pt x="209" y="205"/>
                  <a:pt x="208" y="209"/>
                  <a:pt x="210" y="206"/>
                </a:cubicBezTo>
                <a:cubicBezTo>
                  <a:pt x="209" y="201"/>
                  <a:pt x="199" y="205"/>
                  <a:pt x="201" y="211"/>
                </a:cubicBezTo>
                <a:close/>
                <a:moveTo>
                  <a:pt x="192" y="217"/>
                </a:moveTo>
                <a:cubicBezTo>
                  <a:pt x="192" y="217"/>
                  <a:pt x="192" y="217"/>
                  <a:pt x="192" y="217"/>
                </a:cubicBezTo>
                <a:cubicBezTo>
                  <a:pt x="191" y="212"/>
                  <a:pt x="199" y="216"/>
                  <a:pt x="199" y="211"/>
                </a:cubicBezTo>
                <a:cubicBezTo>
                  <a:pt x="197" y="211"/>
                  <a:pt x="198" y="208"/>
                  <a:pt x="196" y="208"/>
                </a:cubicBezTo>
                <a:cubicBezTo>
                  <a:pt x="197" y="213"/>
                  <a:pt x="186" y="213"/>
                  <a:pt x="192" y="217"/>
                </a:cubicBezTo>
                <a:close/>
                <a:moveTo>
                  <a:pt x="220" y="217"/>
                </a:moveTo>
                <a:cubicBezTo>
                  <a:pt x="220" y="217"/>
                  <a:pt x="220" y="217"/>
                  <a:pt x="220" y="217"/>
                </a:cubicBezTo>
                <a:cubicBezTo>
                  <a:pt x="226" y="216"/>
                  <a:pt x="230" y="213"/>
                  <a:pt x="233" y="210"/>
                </a:cubicBezTo>
                <a:cubicBezTo>
                  <a:pt x="226" y="210"/>
                  <a:pt x="223" y="213"/>
                  <a:pt x="220" y="217"/>
                </a:cubicBezTo>
                <a:close/>
                <a:moveTo>
                  <a:pt x="163" y="222"/>
                </a:moveTo>
                <a:cubicBezTo>
                  <a:pt x="163" y="222"/>
                  <a:pt x="163" y="222"/>
                  <a:pt x="163" y="222"/>
                </a:cubicBezTo>
                <a:cubicBezTo>
                  <a:pt x="164" y="221"/>
                  <a:pt x="167" y="211"/>
                  <a:pt x="161" y="213"/>
                </a:cubicBezTo>
                <a:cubicBezTo>
                  <a:pt x="163" y="218"/>
                  <a:pt x="157" y="220"/>
                  <a:pt x="163" y="222"/>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 name="文本框 5">
            <a:extLst>
              <a:ext uri="{FF2B5EF4-FFF2-40B4-BE49-F238E27FC236}">
                <a16:creationId xmlns:a16="http://schemas.microsoft.com/office/drawing/2014/main" id="{9ADC10FF-7A68-3945-861A-C568354620F0}"/>
              </a:ext>
            </a:extLst>
          </p:cNvPr>
          <p:cNvSpPr txBox="1"/>
          <p:nvPr/>
        </p:nvSpPr>
        <p:spPr>
          <a:xfrm>
            <a:off x="756355" y="281398"/>
            <a:ext cx="2343945" cy="369332"/>
          </a:xfrm>
          <a:prstGeom prst="rect">
            <a:avLst/>
          </a:prstGeom>
          <a:noFill/>
        </p:spPr>
        <p:txBody>
          <a:bodyPr wrap="square" rtlCol="0">
            <a:spAutoFit/>
          </a:bodyPr>
          <a:lstStyle/>
          <a:p>
            <a:r>
              <a:rPr kumimoji="1" lang="en-US" altLang="zh-CN" dirty="0">
                <a:solidFill>
                  <a:srgbClr val="20558B"/>
                </a:solidFill>
              </a:rPr>
              <a:t>Kubernetes</a:t>
            </a:r>
            <a:r>
              <a:rPr kumimoji="1" lang="zh-CN" altLang="en-US" dirty="0">
                <a:solidFill>
                  <a:srgbClr val="20558B"/>
                </a:solidFill>
              </a:rPr>
              <a:t>基础架构</a:t>
            </a:r>
          </a:p>
        </p:txBody>
      </p:sp>
      <p:grpSp>
        <p:nvGrpSpPr>
          <p:cNvPr id="7" name="组合 6">
            <a:extLst>
              <a:ext uri="{FF2B5EF4-FFF2-40B4-BE49-F238E27FC236}">
                <a16:creationId xmlns:a16="http://schemas.microsoft.com/office/drawing/2014/main" id="{0215F6E8-8F35-A242-9DA8-E22E41AD078A}"/>
              </a:ext>
            </a:extLst>
          </p:cNvPr>
          <p:cNvGrpSpPr/>
          <p:nvPr/>
        </p:nvGrpSpPr>
        <p:grpSpPr>
          <a:xfrm>
            <a:off x="9395547" y="0"/>
            <a:ext cx="2796453" cy="760085"/>
            <a:chOff x="2177143" y="2131786"/>
            <a:chExt cx="6857262" cy="2541814"/>
          </a:xfrm>
        </p:grpSpPr>
        <p:grpSp>
          <p:nvGrpSpPr>
            <p:cNvPr id="8" name="组合 7">
              <a:extLst>
                <a:ext uri="{FF2B5EF4-FFF2-40B4-BE49-F238E27FC236}">
                  <a16:creationId xmlns:a16="http://schemas.microsoft.com/office/drawing/2014/main" id="{4DF1D5F8-A84C-8847-9C8F-9929EC4CA4F1}"/>
                </a:ext>
              </a:extLst>
            </p:cNvPr>
            <p:cNvGrpSpPr/>
            <p:nvPr/>
          </p:nvGrpSpPr>
          <p:grpSpPr>
            <a:xfrm>
              <a:off x="2177143" y="2989942"/>
              <a:ext cx="5747657" cy="1494972"/>
              <a:chOff x="1973943" y="3077029"/>
              <a:chExt cx="7213600" cy="1212396"/>
            </a:xfrm>
          </p:grpSpPr>
          <p:sp>
            <p:nvSpPr>
              <p:cNvPr id="11" name="任意多边形 1">
                <a:extLst>
                  <a:ext uri="{FF2B5EF4-FFF2-40B4-BE49-F238E27FC236}">
                    <a16:creationId xmlns:a16="http://schemas.microsoft.com/office/drawing/2014/main" id="{07982604-0E68-1345-A8E2-5A1786AD39E2}"/>
                  </a:ext>
                </a:extLst>
              </p:cNvPr>
              <p:cNvSpPr/>
              <p:nvPr/>
            </p:nvSpPr>
            <p:spPr>
              <a:xfrm>
                <a:off x="1973943" y="3077029"/>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2">
                <a:extLst>
                  <a:ext uri="{FF2B5EF4-FFF2-40B4-BE49-F238E27FC236}">
                    <a16:creationId xmlns:a16="http://schemas.microsoft.com/office/drawing/2014/main" id="{EEC2D3B8-628E-2D4A-B05C-EB866C1130E4}"/>
                  </a:ext>
                </a:extLst>
              </p:cNvPr>
              <p:cNvSpPr/>
              <p:nvPr/>
            </p:nvSpPr>
            <p:spPr>
              <a:xfrm>
                <a:off x="1973943" y="3149601"/>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任意多边形 3">
                <a:extLst>
                  <a:ext uri="{FF2B5EF4-FFF2-40B4-BE49-F238E27FC236}">
                    <a16:creationId xmlns:a16="http://schemas.microsoft.com/office/drawing/2014/main" id="{83D002FD-ED4A-8942-B022-CD26F224A4F1}"/>
                  </a:ext>
                </a:extLst>
              </p:cNvPr>
              <p:cNvSpPr/>
              <p:nvPr/>
            </p:nvSpPr>
            <p:spPr>
              <a:xfrm>
                <a:off x="1973943" y="4115253"/>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4" name="任意多边形 4">
                <a:extLst>
                  <a:ext uri="{FF2B5EF4-FFF2-40B4-BE49-F238E27FC236}">
                    <a16:creationId xmlns:a16="http://schemas.microsoft.com/office/drawing/2014/main" id="{AD850484-AC81-BD44-99AE-F045243941F2}"/>
                  </a:ext>
                </a:extLst>
              </p:cNvPr>
              <p:cNvSpPr/>
              <p:nvPr/>
            </p:nvSpPr>
            <p:spPr>
              <a:xfrm>
                <a:off x="1973943" y="4187825"/>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9" name="矩形 8">
              <a:extLst>
                <a:ext uri="{FF2B5EF4-FFF2-40B4-BE49-F238E27FC236}">
                  <a16:creationId xmlns:a16="http://schemas.microsoft.com/office/drawing/2014/main" id="{2407A042-6E75-3A4B-8851-195EB46EDFBA}"/>
                </a:ext>
              </a:extLst>
            </p:cNvPr>
            <p:cNvSpPr/>
            <p:nvPr/>
          </p:nvSpPr>
          <p:spPr>
            <a:xfrm>
              <a:off x="2724331" y="3052582"/>
              <a:ext cx="5200469" cy="1324719"/>
            </a:xfrm>
            <a:prstGeom prst="rect">
              <a:avLst/>
            </a:prstGeom>
          </p:spPr>
          <p:txBody>
            <a:bodyPr wrap="square">
              <a:spAutoFit/>
              <a:scene3d>
                <a:camera prst="orthographicFront"/>
                <a:lightRig rig="threePt" dir="t"/>
              </a:scene3d>
              <a:sp3d contourW="12700"/>
            </a:bodyPr>
            <a:lstStyle/>
            <a:p>
              <a:pPr>
                <a:lnSpc>
                  <a:spcPct val="120000"/>
                </a:lnSpc>
              </a:pPr>
              <a:r>
                <a:rPr kumimoji="1" lang="zh-CN" altLang="en-US" dirty="0">
                  <a:solidFill>
                    <a:srgbClr val="20558B"/>
                  </a:solidFill>
                  <a:sym typeface="+mn-lt"/>
                </a:rPr>
                <a:t>云原生技术课堂</a:t>
              </a:r>
            </a:p>
          </p:txBody>
        </p:sp>
        <p:sp>
          <p:nvSpPr>
            <p:cNvPr id="10" name="Freeform 9">
              <a:extLst>
                <a:ext uri="{FF2B5EF4-FFF2-40B4-BE49-F238E27FC236}">
                  <a16:creationId xmlns:a16="http://schemas.microsoft.com/office/drawing/2014/main" id="{AAF551AC-E178-554A-9432-F16E012A3E93}"/>
                </a:ext>
              </a:extLst>
            </p:cNvPr>
            <p:cNvSpPr>
              <a:spLocks noEditPoints="1"/>
            </p:cNvSpPr>
            <p:nvPr/>
          </p:nvSpPr>
          <p:spPr bwMode="auto">
            <a:xfrm>
              <a:off x="7678058" y="2131786"/>
              <a:ext cx="1356347" cy="2541814"/>
            </a:xfrm>
            <a:custGeom>
              <a:avLst/>
              <a:gdLst>
                <a:gd name="T0" fmla="*/ 50 w 235"/>
                <a:gd name="T1" fmla="*/ 99 h 443"/>
                <a:gd name="T2" fmla="*/ 84 w 235"/>
                <a:gd name="T3" fmla="*/ 105 h 443"/>
                <a:gd name="T4" fmla="*/ 141 w 235"/>
                <a:gd name="T5" fmla="*/ 103 h 443"/>
                <a:gd name="T6" fmla="*/ 131 w 235"/>
                <a:gd name="T7" fmla="*/ 230 h 443"/>
                <a:gd name="T8" fmla="*/ 165 w 235"/>
                <a:gd name="T9" fmla="*/ 107 h 443"/>
                <a:gd name="T10" fmla="*/ 191 w 235"/>
                <a:gd name="T11" fmla="*/ 167 h 443"/>
                <a:gd name="T12" fmla="*/ 215 w 235"/>
                <a:gd name="T13" fmla="*/ 244 h 443"/>
                <a:gd name="T14" fmla="*/ 46 w 235"/>
                <a:gd name="T15" fmla="*/ 427 h 443"/>
                <a:gd name="T16" fmla="*/ 0 w 235"/>
                <a:gd name="T17" fmla="*/ 230 h 443"/>
                <a:gd name="T18" fmla="*/ 8 w 235"/>
                <a:gd name="T19" fmla="*/ 83 h 443"/>
                <a:gd name="T20" fmla="*/ 38 w 235"/>
                <a:gd name="T21" fmla="*/ 39 h 443"/>
                <a:gd name="T22" fmla="*/ 38 w 235"/>
                <a:gd name="T23" fmla="*/ 39 h 443"/>
                <a:gd name="T24" fmla="*/ 42 w 235"/>
                <a:gd name="T25" fmla="*/ 47 h 443"/>
                <a:gd name="T26" fmla="*/ 26 w 235"/>
                <a:gd name="T27" fmla="*/ 89 h 443"/>
                <a:gd name="T28" fmla="*/ 99 w 235"/>
                <a:gd name="T29" fmla="*/ 99 h 443"/>
                <a:gd name="T30" fmla="*/ 111 w 235"/>
                <a:gd name="T31" fmla="*/ 69 h 443"/>
                <a:gd name="T32" fmla="*/ 175 w 235"/>
                <a:gd name="T33" fmla="*/ 113 h 443"/>
                <a:gd name="T34" fmla="*/ 175 w 235"/>
                <a:gd name="T35" fmla="*/ 113 h 443"/>
                <a:gd name="T36" fmla="*/ 42 w 235"/>
                <a:gd name="T37" fmla="*/ 95 h 443"/>
                <a:gd name="T38" fmla="*/ 44 w 235"/>
                <a:gd name="T39" fmla="*/ 153 h 443"/>
                <a:gd name="T40" fmla="*/ 44 w 235"/>
                <a:gd name="T41" fmla="*/ 153 h 443"/>
                <a:gd name="T42" fmla="*/ 101 w 235"/>
                <a:gd name="T43" fmla="*/ 109 h 443"/>
                <a:gd name="T44" fmla="*/ 185 w 235"/>
                <a:gd name="T45" fmla="*/ 133 h 443"/>
                <a:gd name="T46" fmla="*/ 187 w 235"/>
                <a:gd name="T47" fmla="*/ 145 h 443"/>
                <a:gd name="T48" fmla="*/ 187 w 235"/>
                <a:gd name="T49" fmla="*/ 145 h 443"/>
                <a:gd name="T50" fmla="*/ 171 w 235"/>
                <a:gd name="T51" fmla="*/ 163 h 443"/>
                <a:gd name="T52" fmla="*/ 105 w 235"/>
                <a:gd name="T53" fmla="*/ 194 h 443"/>
                <a:gd name="T54" fmla="*/ 159 w 235"/>
                <a:gd name="T55" fmla="*/ 188 h 443"/>
                <a:gd name="T56" fmla="*/ 159 w 235"/>
                <a:gd name="T57" fmla="*/ 188 h 443"/>
                <a:gd name="T58" fmla="*/ 50 w 235"/>
                <a:gd name="T59" fmla="*/ 178 h 443"/>
                <a:gd name="T60" fmla="*/ 153 w 235"/>
                <a:gd name="T61" fmla="*/ 206 h 443"/>
                <a:gd name="T62" fmla="*/ 58 w 235"/>
                <a:gd name="T63" fmla="*/ 200 h 443"/>
                <a:gd name="T64" fmla="*/ 58 w 235"/>
                <a:gd name="T65" fmla="*/ 200 h 443"/>
                <a:gd name="T66" fmla="*/ 46 w 235"/>
                <a:gd name="T67" fmla="*/ 226 h 443"/>
                <a:gd name="T68" fmla="*/ 103 w 235"/>
                <a:gd name="T69" fmla="*/ 230 h 443"/>
                <a:gd name="T70" fmla="*/ 115 w 235"/>
                <a:gd name="T71" fmla="*/ 228 h 443"/>
                <a:gd name="T72" fmla="*/ 119 w 235"/>
                <a:gd name="T73" fmla="*/ 220 h 443"/>
                <a:gd name="T74" fmla="*/ 167 w 235"/>
                <a:gd name="T75" fmla="*/ 224 h 443"/>
                <a:gd name="T76" fmla="*/ 167 w 235"/>
                <a:gd name="T77" fmla="*/ 224 h 443"/>
                <a:gd name="T78" fmla="*/ 143 w 235"/>
                <a:gd name="T79" fmla="*/ 226 h 443"/>
                <a:gd name="T80" fmla="*/ 84 w 235"/>
                <a:gd name="T81" fmla="*/ 234 h 443"/>
                <a:gd name="T82" fmla="*/ 20 w 235"/>
                <a:gd name="T83" fmla="*/ 244 h 443"/>
                <a:gd name="T84" fmla="*/ 207 w 235"/>
                <a:gd name="T85" fmla="*/ 2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5" h="443">
                  <a:moveTo>
                    <a:pt x="14" y="0"/>
                  </a:moveTo>
                  <a:cubicBezTo>
                    <a:pt x="15" y="0"/>
                    <a:pt x="17" y="0"/>
                    <a:pt x="18" y="0"/>
                  </a:cubicBezTo>
                  <a:cubicBezTo>
                    <a:pt x="40" y="22"/>
                    <a:pt x="81" y="61"/>
                    <a:pt x="50" y="99"/>
                  </a:cubicBezTo>
                  <a:cubicBezTo>
                    <a:pt x="60" y="125"/>
                    <a:pt x="69" y="153"/>
                    <a:pt x="78" y="188"/>
                  </a:cubicBezTo>
                  <a:cubicBezTo>
                    <a:pt x="81" y="197"/>
                    <a:pt x="82" y="218"/>
                    <a:pt x="99" y="214"/>
                  </a:cubicBezTo>
                  <a:cubicBezTo>
                    <a:pt x="96" y="183"/>
                    <a:pt x="92" y="137"/>
                    <a:pt x="84" y="105"/>
                  </a:cubicBezTo>
                  <a:cubicBezTo>
                    <a:pt x="96" y="88"/>
                    <a:pt x="101" y="64"/>
                    <a:pt x="113" y="47"/>
                  </a:cubicBezTo>
                  <a:cubicBezTo>
                    <a:pt x="122" y="52"/>
                    <a:pt x="121" y="66"/>
                    <a:pt x="125" y="77"/>
                  </a:cubicBezTo>
                  <a:cubicBezTo>
                    <a:pt x="128" y="87"/>
                    <a:pt x="131" y="99"/>
                    <a:pt x="141" y="103"/>
                  </a:cubicBezTo>
                  <a:cubicBezTo>
                    <a:pt x="128" y="118"/>
                    <a:pt x="126" y="172"/>
                    <a:pt x="127" y="204"/>
                  </a:cubicBezTo>
                  <a:cubicBezTo>
                    <a:pt x="127" y="210"/>
                    <a:pt x="132" y="212"/>
                    <a:pt x="133" y="218"/>
                  </a:cubicBezTo>
                  <a:cubicBezTo>
                    <a:pt x="133" y="216"/>
                    <a:pt x="124" y="227"/>
                    <a:pt x="131" y="230"/>
                  </a:cubicBezTo>
                  <a:cubicBezTo>
                    <a:pt x="138" y="230"/>
                    <a:pt x="138" y="219"/>
                    <a:pt x="135" y="216"/>
                  </a:cubicBezTo>
                  <a:cubicBezTo>
                    <a:pt x="148" y="204"/>
                    <a:pt x="145" y="182"/>
                    <a:pt x="151" y="163"/>
                  </a:cubicBezTo>
                  <a:cubicBezTo>
                    <a:pt x="156" y="145"/>
                    <a:pt x="169" y="131"/>
                    <a:pt x="165" y="107"/>
                  </a:cubicBezTo>
                  <a:cubicBezTo>
                    <a:pt x="181" y="96"/>
                    <a:pt x="192" y="79"/>
                    <a:pt x="203" y="63"/>
                  </a:cubicBezTo>
                  <a:cubicBezTo>
                    <a:pt x="215" y="65"/>
                    <a:pt x="209" y="78"/>
                    <a:pt x="209" y="87"/>
                  </a:cubicBezTo>
                  <a:cubicBezTo>
                    <a:pt x="210" y="124"/>
                    <a:pt x="202" y="140"/>
                    <a:pt x="191" y="167"/>
                  </a:cubicBezTo>
                  <a:cubicBezTo>
                    <a:pt x="184" y="184"/>
                    <a:pt x="178" y="200"/>
                    <a:pt x="173" y="214"/>
                  </a:cubicBezTo>
                  <a:cubicBezTo>
                    <a:pt x="188" y="223"/>
                    <a:pt x="219" y="214"/>
                    <a:pt x="235" y="222"/>
                  </a:cubicBezTo>
                  <a:cubicBezTo>
                    <a:pt x="234" y="235"/>
                    <a:pt x="226" y="241"/>
                    <a:pt x="215" y="244"/>
                  </a:cubicBezTo>
                  <a:cubicBezTo>
                    <a:pt x="205" y="313"/>
                    <a:pt x="177" y="364"/>
                    <a:pt x="169" y="435"/>
                  </a:cubicBezTo>
                  <a:cubicBezTo>
                    <a:pt x="138" y="443"/>
                    <a:pt x="88" y="436"/>
                    <a:pt x="54" y="439"/>
                  </a:cubicBezTo>
                  <a:cubicBezTo>
                    <a:pt x="50" y="436"/>
                    <a:pt x="52" y="428"/>
                    <a:pt x="46" y="427"/>
                  </a:cubicBezTo>
                  <a:cubicBezTo>
                    <a:pt x="45" y="421"/>
                    <a:pt x="49" y="419"/>
                    <a:pt x="50" y="415"/>
                  </a:cubicBezTo>
                  <a:cubicBezTo>
                    <a:pt x="37" y="360"/>
                    <a:pt x="17" y="312"/>
                    <a:pt x="14" y="246"/>
                  </a:cubicBezTo>
                  <a:cubicBezTo>
                    <a:pt x="15" y="235"/>
                    <a:pt x="0" y="240"/>
                    <a:pt x="0" y="230"/>
                  </a:cubicBezTo>
                  <a:cubicBezTo>
                    <a:pt x="2" y="211"/>
                    <a:pt x="21" y="210"/>
                    <a:pt x="42" y="212"/>
                  </a:cubicBezTo>
                  <a:cubicBezTo>
                    <a:pt x="28" y="182"/>
                    <a:pt x="36" y="139"/>
                    <a:pt x="22" y="105"/>
                  </a:cubicBezTo>
                  <a:cubicBezTo>
                    <a:pt x="18" y="96"/>
                    <a:pt x="10" y="91"/>
                    <a:pt x="8" y="83"/>
                  </a:cubicBezTo>
                  <a:cubicBezTo>
                    <a:pt x="1" y="57"/>
                    <a:pt x="13" y="36"/>
                    <a:pt x="12" y="7"/>
                  </a:cubicBezTo>
                  <a:cubicBezTo>
                    <a:pt x="6" y="5"/>
                    <a:pt x="15" y="3"/>
                    <a:pt x="14" y="0"/>
                  </a:cubicBezTo>
                  <a:close/>
                  <a:moveTo>
                    <a:pt x="38" y="39"/>
                  </a:moveTo>
                  <a:cubicBezTo>
                    <a:pt x="38" y="39"/>
                    <a:pt x="38" y="39"/>
                    <a:pt x="38" y="39"/>
                  </a:cubicBezTo>
                  <a:cubicBezTo>
                    <a:pt x="37" y="32"/>
                    <a:pt x="33" y="28"/>
                    <a:pt x="28" y="25"/>
                  </a:cubicBezTo>
                  <a:cubicBezTo>
                    <a:pt x="30" y="31"/>
                    <a:pt x="33" y="36"/>
                    <a:pt x="38" y="39"/>
                  </a:cubicBezTo>
                  <a:close/>
                  <a:moveTo>
                    <a:pt x="52" y="55"/>
                  </a:moveTo>
                  <a:cubicBezTo>
                    <a:pt x="52" y="55"/>
                    <a:pt x="52" y="55"/>
                    <a:pt x="52" y="55"/>
                  </a:cubicBezTo>
                  <a:cubicBezTo>
                    <a:pt x="49" y="54"/>
                    <a:pt x="47" y="40"/>
                    <a:pt x="42" y="47"/>
                  </a:cubicBezTo>
                  <a:cubicBezTo>
                    <a:pt x="46" y="48"/>
                    <a:pt x="47" y="62"/>
                    <a:pt x="52" y="55"/>
                  </a:cubicBezTo>
                  <a:close/>
                  <a:moveTo>
                    <a:pt x="26" y="89"/>
                  </a:moveTo>
                  <a:cubicBezTo>
                    <a:pt x="26" y="89"/>
                    <a:pt x="26" y="89"/>
                    <a:pt x="26" y="89"/>
                  </a:cubicBezTo>
                  <a:cubicBezTo>
                    <a:pt x="27" y="74"/>
                    <a:pt x="40" y="60"/>
                    <a:pt x="36" y="47"/>
                  </a:cubicBezTo>
                  <a:cubicBezTo>
                    <a:pt x="34" y="60"/>
                    <a:pt x="18" y="79"/>
                    <a:pt x="26" y="89"/>
                  </a:cubicBezTo>
                  <a:close/>
                  <a:moveTo>
                    <a:pt x="99" y="99"/>
                  </a:moveTo>
                  <a:cubicBezTo>
                    <a:pt x="99" y="99"/>
                    <a:pt x="99" y="99"/>
                    <a:pt x="99" y="99"/>
                  </a:cubicBezTo>
                  <a:cubicBezTo>
                    <a:pt x="104" y="105"/>
                    <a:pt x="113" y="106"/>
                    <a:pt x="125" y="105"/>
                  </a:cubicBezTo>
                  <a:cubicBezTo>
                    <a:pt x="123" y="90"/>
                    <a:pt x="118" y="78"/>
                    <a:pt x="111" y="69"/>
                  </a:cubicBezTo>
                  <a:cubicBezTo>
                    <a:pt x="107" y="80"/>
                    <a:pt x="101" y="87"/>
                    <a:pt x="99" y="99"/>
                  </a:cubicBezTo>
                  <a:close/>
                  <a:moveTo>
                    <a:pt x="175" y="113"/>
                  </a:moveTo>
                  <a:cubicBezTo>
                    <a:pt x="175" y="113"/>
                    <a:pt x="175" y="113"/>
                    <a:pt x="175" y="113"/>
                  </a:cubicBezTo>
                  <a:cubicBezTo>
                    <a:pt x="182" y="116"/>
                    <a:pt x="190" y="118"/>
                    <a:pt x="199" y="119"/>
                  </a:cubicBezTo>
                  <a:cubicBezTo>
                    <a:pt x="202" y="108"/>
                    <a:pt x="203" y="90"/>
                    <a:pt x="197" y="85"/>
                  </a:cubicBezTo>
                  <a:cubicBezTo>
                    <a:pt x="191" y="96"/>
                    <a:pt x="180" y="102"/>
                    <a:pt x="175" y="113"/>
                  </a:cubicBezTo>
                  <a:close/>
                  <a:moveTo>
                    <a:pt x="34" y="101"/>
                  </a:moveTo>
                  <a:cubicBezTo>
                    <a:pt x="34" y="101"/>
                    <a:pt x="34" y="101"/>
                    <a:pt x="34" y="101"/>
                  </a:cubicBezTo>
                  <a:cubicBezTo>
                    <a:pt x="38" y="105"/>
                    <a:pt x="42" y="100"/>
                    <a:pt x="42" y="95"/>
                  </a:cubicBezTo>
                  <a:cubicBezTo>
                    <a:pt x="37" y="95"/>
                    <a:pt x="36" y="98"/>
                    <a:pt x="34" y="101"/>
                  </a:cubicBezTo>
                  <a:close/>
                  <a:moveTo>
                    <a:pt x="44" y="153"/>
                  </a:moveTo>
                  <a:cubicBezTo>
                    <a:pt x="44" y="153"/>
                    <a:pt x="44" y="153"/>
                    <a:pt x="44" y="153"/>
                  </a:cubicBezTo>
                  <a:cubicBezTo>
                    <a:pt x="50" y="153"/>
                    <a:pt x="53" y="150"/>
                    <a:pt x="58" y="149"/>
                  </a:cubicBezTo>
                  <a:cubicBezTo>
                    <a:pt x="56" y="134"/>
                    <a:pt x="48" y="125"/>
                    <a:pt x="46" y="109"/>
                  </a:cubicBezTo>
                  <a:cubicBezTo>
                    <a:pt x="19" y="108"/>
                    <a:pt x="42" y="142"/>
                    <a:pt x="44" y="153"/>
                  </a:cubicBezTo>
                  <a:close/>
                  <a:moveTo>
                    <a:pt x="105" y="117"/>
                  </a:moveTo>
                  <a:cubicBezTo>
                    <a:pt x="105" y="117"/>
                    <a:pt x="105" y="117"/>
                    <a:pt x="105" y="117"/>
                  </a:cubicBezTo>
                  <a:cubicBezTo>
                    <a:pt x="105" y="113"/>
                    <a:pt x="104" y="110"/>
                    <a:pt x="101" y="109"/>
                  </a:cubicBezTo>
                  <a:cubicBezTo>
                    <a:pt x="97" y="112"/>
                    <a:pt x="98" y="118"/>
                    <a:pt x="105" y="117"/>
                  </a:cubicBezTo>
                  <a:close/>
                  <a:moveTo>
                    <a:pt x="185" y="133"/>
                  </a:moveTo>
                  <a:cubicBezTo>
                    <a:pt x="185" y="133"/>
                    <a:pt x="185" y="133"/>
                    <a:pt x="185" y="133"/>
                  </a:cubicBezTo>
                  <a:cubicBezTo>
                    <a:pt x="189" y="133"/>
                    <a:pt x="190" y="132"/>
                    <a:pt x="191" y="129"/>
                  </a:cubicBezTo>
                  <a:cubicBezTo>
                    <a:pt x="188" y="129"/>
                    <a:pt x="186" y="131"/>
                    <a:pt x="185" y="133"/>
                  </a:cubicBezTo>
                  <a:close/>
                  <a:moveTo>
                    <a:pt x="187" y="145"/>
                  </a:moveTo>
                  <a:cubicBezTo>
                    <a:pt x="187" y="145"/>
                    <a:pt x="187" y="145"/>
                    <a:pt x="187" y="145"/>
                  </a:cubicBezTo>
                  <a:cubicBezTo>
                    <a:pt x="196" y="149"/>
                    <a:pt x="200" y="128"/>
                    <a:pt x="193" y="129"/>
                  </a:cubicBezTo>
                  <a:cubicBezTo>
                    <a:pt x="195" y="138"/>
                    <a:pt x="187" y="138"/>
                    <a:pt x="187" y="145"/>
                  </a:cubicBezTo>
                  <a:close/>
                  <a:moveTo>
                    <a:pt x="161" y="173"/>
                  </a:moveTo>
                  <a:cubicBezTo>
                    <a:pt x="161" y="173"/>
                    <a:pt x="161" y="173"/>
                    <a:pt x="161" y="173"/>
                  </a:cubicBezTo>
                  <a:cubicBezTo>
                    <a:pt x="165" y="172"/>
                    <a:pt x="175" y="167"/>
                    <a:pt x="171" y="163"/>
                  </a:cubicBezTo>
                  <a:cubicBezTo>
                    <a:pt x="168" y="167"/>
                    <a:pt x="161" y="167"/>
                    <a:pt x="161" y="173"/>
                  </a:cubicBezTo>
                  <a:close/>
                  <a:moveTo>
                    <a:pt x="105" y="194"/>
                  </a:moveTo>
                  <a:cubicBezTo>
                    <a:pt x="105" y="194"/>
                    <a:pt x="105" y="194"/>
                    <a:pt x="105" y="194"/>
                  </a:cubicBezTo>
                  <a:cubicBezTo>
                    <a:pt x="104" y="183"/>
                    <a:pt x="107" y="168"/>
                    <a:pt x="99" y="165"/>
                  </a:cubicBezTo>
                  <a:cubicBezTo>
                    <a:pt x="99" y="176"/>
                    <a:pt x="98" y="189"/>
                    <a:pt x="105" y="194"/>
                  </a:cubicBezTo>
                  <a:close/>
                  <a:moveTo>
                    <a:pt x="159" y="188"/>
                  </a:moveTo>
                  <a:cubicBezTo>
                    <a:pt x="159" y="188"/>
                    <a:pt x="159" y="188"/>
                    <a:pt x="159" y="188"/>
                  </a:cubicBezTo>
                  <a:cubicBezTo>
                    <a:pt x="167" y="183"/>
                    <a:pt x="183" y="176"/>
                    <a:pt x="181" y="167"/>
                  </a:cubicBezTo>
                  <a:cubicBezTo>
                    <a:pt x="175" y="175"/>
                    <a:pt x="161" y="176"/>
                    <a:pt x="159" y="188"/>
                  </a:cubicBezTo>
                  <a:close/>
                  <a:moveTo>
                    <a:pt x="52" y="196"/>
                  </a:moveTo>
                  <a:cubicBezTo>
                    <a:pt x="52" y="196"/>
                    <a:pt x="52" y="196"/>
                    <a:pt x="52" y="196"/>
                  </a:cubicBezTo>
                  <a:cubicBezTo>
                    <a:pt x="51" y="190"/>
                    <a:pt x="55" y="180"/>
                    <a:pt x="50" y="178"/>
                  </a:cubicBezTo>
                  <a:cubicBezTo>
                    <a:pt x="50" y="184"/>
                    <a:pt x="44" y="194"/>
                    <a:pt x="52" y="196"/>
                  </a:cubicBezTo>
                  <a:close/>
                  <a:moveTo>
                    <a:pt x="153" y="206"/>
                  </a:moveTo>
                  <a:cubicBezTo>
                    <a:pt x="153" y="206"/>
                    <a:pt x="153" y="206"/>
                    <a:pt x="153" y="206"/>
                  </a:cubicBezTo>
                  <a:cubicBezTo>
                    <a:pt x="160" y="205"/>
                    <a:pt x="179" y="189"/>
                    <a:pt x="171" y="188"/>
                  </a:cubicBezTo>
                  <a:cubicBezTo>
                    <a:pt x="165" y="193"/>
                    <a:pt x="155" y="196"/>
                    <a:pt x="153" y="206"/>
                  </a:cubicBezTo>
                  <a:close/>
                  <a:moveTo>
                    <a:pt x="58" y="200"/>
                  </a:moveTo>
                  <a:cubicBezTo>
                    <a:pt x="58" y="200"/>
                    <a:pt x="58" y="200"/>
                    <a:pt x="58" y="200"/>
                  </a:cubicBezTo>
                  <a:cubicBezTo>
                    <a:pt x="59" y="195"/>
                    <a:pt x="59" y="190"/>
                    <a:pt x="54" y="190"/>
                  </a:cubicBezTo>
                  <a:cubicBezTo>
                    <a:pt x="55" y="193"/>
                    <a:pt x="52" y="202"/>
                    <a:pt x="58" y="200"/>
                  </a:cubicBezTo>
                  <a:close/>
                  <a:moveTo>
                    <a:pt x="26" y="218"/>
                  </a:moveTo>
                  <a:cubicBezTo>
                    <a:pt x="26" y="218"/>
                    <a:pt x="26" y="218"/>
                    <a:pt x="26" y="218"/>
                  </a:cubicBezTo>
                  <a:cubicBezTo>
                    <a:pt x="26" y="227"/>
                    <a:pt x="40" y="223"/>
                    <a:pt x="46" y="226"/>
                  </a:cubicBezTo>
                  <a:cubicBezTo>
                    <a:pt x="49" y="210"/>
                    <a:pt x="35" y="218"/>
                    <a:pt x="26" y="218"/>
                  </a:cubicBezTo>
                  <a:close/>
                  <a:moveTo>
                    <a:pt x="103" y="230"/>
                  </a:moveTo>
                  <a:cubicBezTo>
                    <a:pt x="103" y="230"/>
                    <a:pt x="103" y="230"/>
                    <a:pt x="103" y="230"/>
                  </a:cubicBezTo>
                  <a:cubicBezTo>
                    <a:pt x="106" y="224"/>
                    <a:pt x="101" y="213"/>
                    <a:pt x="88" y="216"/>
                  </a:cubicBezTo>
                  <a:cubicBezTo>
                    <a:pt x="88" y="226"/>
                    <a:pt x="91" y="232"/>
                    <a:pt x="103" y="230"/>
                  </a:cubicBezTo>
                  <a:close/>
                  <a:moveTo>
                    <a:pt x="115" y="228"/>
                  </a:moveTo>
                  <a:cubicBezTo>
                    <a:pt x="115" y="228"/>
                    <a:pt x="115" y="228"/>
                    <a:pt x="115" y="228"/>
                  </a:cubicBezTo>
                  <a:cubicBezTo>
                    <a:pt x="118" y="228"/>
                    <a:pt x="118" y="231"/>
                    <a:pt x="121" y="232"/>
                  </a:cubicBezTo>
                  <a:cubicBezTo>
                    <a:pt x="123" y="229"/>
                    <a:pt x="124" y="220"/>
                    <a:pt x="119" y="220"/>
                  </a:cubicBezTo>
                  <a:cubicBezTo>
                    <a:pt x="119" y="224"/>
                    <a:pt x="113" y="222"/>
                    <a:pt x="115" y="228"/>
                  </a:cubicBezTo>
                  <a:close/>
                  <a:moveTo>
                    <a:pt x="167" y="224"/>
                  </a:moveTo>
                  <a:cubicBezTo>
                    <a:pt x="167" y="224"/>
                    <a:pt x="167" y="224"/>
                    <a:pt x="167" y="224"/>
                  </a:cubicBezTo>
                  <a:cubicBezTo>
                    <a:pt x="167" y="226"/>
                    <a:pt x="167" y="229"/>
                    <a:pt x="167" y="232"/>
                  </a:cubicBezTo>
                  <a:cubicBezTo>
                    <a:pt x="181" y="232"/>
                    <a:pt x="195" y="231"/>
                    <a:pt x="203" y="226"/>
                  </a:cubicBezTo>
                  <a:cubicBezTo>
                    <a:pt x="195" y="222"/>
                    <a:pt x="177" y="219"/>
                    <a:pt x="167" y="224"/>
                  </a:cubicBezTo>
                  <a:close/>
                  <a:moveTo>
                    <a:pt x="143" y="226"/>
                  </a:moveTo>
                  <a:cubicBezTo>
                    <a:pt x="143" y="226"/>
                    <a:pt x="143" y="226"/>
                    <a:pt x="143" y="226"/>
                  </a:cubicBezTo>
                  <a:cubicBezTo>
                    <a:pt x="141" y="238"/>
                    <a:pt x="152" y="227"/>
                    <a:pt x="143" y="226"/>
                  </a:cubicBezTo>
                  <a:close/>
                  <a:moveTo>
                    <a:pt x="58" y="234"/>
                  </a:moveTo>
                  <a:cubicBezTo>
                    <a:pt x="58" y="234"/>
                    <a:pt x="58" y="234"/>
                    <a:pt x="58" y="234"/>
                  </a:cubicBezTo>
                  <a:cubicBezTo>
                    <a:pt x="65" y="235"/>
                    <a:pt x="81" y="242"/>
                    <a:pt x="84" y="234"/>
                  </a:cubicBezTo>
                  <a:cubicBezTo>
                    <a:pt x="74" y="236"/>
                    <a:pt x="62" y="225"/>
                    <a:pt x="58" y="234"/>
                  </a:cubicBezTo>
                  <a:close/>
                  <a:moveTo>
                    <a:pt x="20" y="244"/>
                  </a:moveTo>
                  <a:cubicBezTo>
                    <a:pt x="20" y="244"/>
                    <a:pt x="20" y="244"/>
                    <a:pt x="20" y="244"/>
                  </a:cubicBezTo>
                  <a:cubicBezTo>
                    <a:pt x="29" y="302"/>
                    <a:pt x="44" y="363"/>
                    <a:pt x="62" y="417"/>
                  </a:cubicBezTo>
                  <a:cubicBezTo>
                    <a:pt x="95" y="418"/>
                    <a:pt x="123" y="420"/>
                    <a:pt x="161" y="419"/>
                  </a:cubicBezTo>
                  <a:cubicBezTo>
                    <a:pt x="173" y="359"/>
                    <a:pt x="200" y="302"/>
                    <a:pt x="207" y="244"/>
                  </a:cubicBezTo>
                  <a:cubicBezTo>
                    <a:pt x="149" y="257"/>
                    <a:pt x="75" y="241"/>
                    <a:pt x="20" y="244"/>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
        <p:nvSpPr>
          <p:cNvPr id="31" name="文本框 30">
            <a:extLst>
              <a:ext uri="{FF2B5EF4-FFF2-40B4-BE49-F238E27FC236}">
                <a16:creationId xmlns:a16="http://schemas.microsoft.com/office/drawing/2014/main" id="{86630D3C-5926-8E4F-BBF6-849A5B68A572}"/>
              </a:ext>
            </a:extLst>
          </p:cNvPr>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zh-CN" altLang="en-US" sz="2400" dirty="0">
                <a:solidFill>
                  <a:srgbClr val="3C3C3B"/>
                </a:solidFill>
                <a:cs typeface="+mn-ea"/>
                <a:sym typeface="+mn-lt"/>
              </a:rPr>
              <a:t>容器编排</a:t>
            </a:r>
          </a:p>
        </p:txBody>
      </p:sp>
    </p:spTree>
    <p:extLst>
      <p:ext uri="{BB962C8B-B14F-4D97-AF65-F5344CB8AC3E}">
        <p14:creationId xmlns:p14="http://schemas.microsoft.com/office/powerpoint/2010/main" val="67470944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 presetClass="entr" presetSubtype="8" fill="hold" nodeType="withEffect" p14:presetBounceEnd="49000">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14:bounceEnd="49000">
                                          <p:cBhvr additive="base">
                                            <p:cTn id="12" dur="1000" fill="hold"/>
                                            <p:tgtEl>
                                              <p:spTgt spid="7"/>
                                            </p:tgtEl>
                                            <p:attrNameLst>
                                              <p:attrName>ppt_x</p:attrName>
                                            </p:attrNameLst>
                                          </p:cBhvr>
                                          <p:tavLst>
                                            <p:tav tm="0">
                                              <p:val>
                                                <p:strVal val="0-#ppt_w/2"/>
                                              </p:val>
                                            </p:tav>
                                            <p:tav tm="100000">
                                              <p:val>
                                                <p:strVal val="#ppt_x"/>
                                              </p:val>
                                            </p:tav>
                                          </p:tavLst>
                                        </p:anim>
                                        <p:anim calcmode="lin" valueType="num" p14:bounceEnd="49000">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 presetClass="entr" presetSubtype="8"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9">
            <a:extLst>
              <a:ext uri="{FF2B5EF4-FFF2-40B4-BE49-F238E27FC236}">
                <a16:creationId xmlns:a16="http://schemas.microsoft.com/office/drawing/2014/main" id="{611A0779-64B9-D446-BA36-6942BBB9C70F}"/>
              </a:ext>
            </a:extLst>
          </p:cNvPr>
          <p:cNvSpPr>
            <a:spLocks noEditPoints="1"/>
          </p:cNvSpPr>
          <p:nvPr/>
        </p:nvSpPr>
        <p:spPr bwMode="auto">
          <a:xfrm>
            <a:off x="141159" y="205367"/>
            <a:ext cx="615197" cy="521394"/>
          </a:xfrm>
          <a:custGeom>
            <a:avLst/>
            <a:gdLst>
              <a:gd name="T0" fmla="*/ 237 w 396"/>
              <a:gd name="T1" fmla="*/ 52 h 253"/>
              <a:gd name="T2" fmla="*/ 343 w 396"/>
              <a:gd name="T3" fmla="*/ 40 h 253"/>
              <a:gd name="T4" fmla="*/ 374 w 396"/>
              <a:gd name="T5" fmla="*/ 50 h 253"/>
              <a:gd name="T6" fmla="*/ 389 w 396"/>
              <a:gd name="T7" fmla="*/ 79 h 253"/>
              <a:gd name="T8" fmla="*/ 313 w 396"/>
              <a:gd name="T9" fmla="*/ 65 h 253"/>
              <a:gd name="T10" fmla="*/ 319 w 396"/>
              <a:gd name="T11" fmla="*/ 106 h 253"/>
              <a:gd name="T12" fmla="*/ 270 w 396"/>
              <a:gd name="T13" fmla="*/ 197 h 253"/>
              <a:gd name="T14" fmla="*/ 149 w 396"/>
              <a:gd name="T15" fmla="*/ 253 h 253"/>
              <a:gd name="T16" fmla="*/ 3 w 396"/>
              <a:gd name="T17" fmla="*/ 93 h 253"/>
              <a:gd name="T18" fmla="*/ 128 w 396"/>
              <a:gd name="T19" fmla="*/ 18 h 253"/>
              <a:gd name="T20" fmla="*/ 237 w 396"/>
              <a:gd name="T21" fmla="*/ 181 h 253"/>
              <a:gd name="T22" fmla="*/ 217 w 396"/>
              <a:gd name="T23" fmla="*/ 175 h 253"/>
              <a:gd name="T24" fmla="*/ 201 w 396"/>
              <a:gd name="T25" fmla="*/ 188 h 253"/>
              <a:gd name="T26" fmla="*/ 176 w 396"/>
              <a:gd name="T27" fmla="*/ 206 h 253"/>
              <a:gd name="T28" fmla="*/ 196 w 396"/>
              <a:gd name="T29" fmla="*/ 194 h 253"/>
              <a:gd name="T30" fmla="*/ 217 w 396"/>
              <a:gd name="T31" fmla="*/ 184 h 253"/>
              <a:gd name="T32" fmla="*/ 220 w 396"/>
              <a:gd name="T33" fmla="*/ 182 h 253"/>
              <a:gd name="T34" fmla="*/ 239 w 396"/>
              <a:gd name="T35" fmla="*/ 175 h 253"/>
              <a:gd name="T36" fmla="*/ 170 w 396"/>
              <a:gd name="T37" fmla="*/ 15 h 253"/>
              <a:gd name="T38" fmla="*/ 154 w 396"/>
              <a:gd name="T39" fmla="*/ 182 h 253"/>
              <a:gd name="T40" fmla="*/ 272 w 396"/>
              <a:gd name="T41" fmla="*/ 87 h 253"/>
              <a:gd name="T42" fmla="*/ 193 w 396"/>
              <a:gd name="T43" fmla="*/ 103 h 253"/>
              <a:gd name="T44" fmla="*/ 228 w 396"/>
              <a:gd name="T45" fmla="*/ 58 h 253"/>
              <a:gd name="T46" fmla="*/ 337 w 396"/>
              <a:gd name="T47" fmla="*/ 47 h 253"/>
              <a:gd name="T48" fmla="*/ 260 w 396"/>
              <a:gd name="T49" fmla="*/ 58 h 253"/>
              <a:gd name="T50" fmla="*/ 260 w 396"/>
              <a:gd name="T51" fmla="*/ 58 h 253"/>
              <a:gd name="T52" fmla="*/ 372 w 396"/>
              <a:gd name="T53" fmla="*/ 56 h 253"/>
              <a:gd name="T54" fmla="*/ 307 w 396"/>
              <a:gd name="T55" fmla="*/ 59 h 253"/>
              <a:gd name="T56" fmla="*/ 369 w 396"/>
              <a:gd name="T57" fmla="*/ 71 h 253"/>
              <a:gd name="T58" fmla="*/ 369 w 396"/>
              <a:gd name="T59" fmla="*/ 71 h 253"/>
              <a:gd name="T60" fmla="*/ 187 w 396"/>
              <a:gd name="T61" fmla="*/ 99 h 253"/>
              <a:gd name="T62" fmla="*/ 281 w 396"/>
              <a:gd name="T63" fmla="*/ 132 h 253"/>
              <a:gd name="T64" fmla="*/ 281 w 396"/>
              <a:gd name="T65" fmla="*/ 132 h 253"/>
              <a:gd name="T66" fmla="*/ 99 w 396"/>
              <a:gd name="T67" fmla="*/ 211 h 253"/>
              <a:gd name="T68" fmla="*/ 55 w 396"/>
              <a:gd name="T69" fmla="*/ 132 h 253"/>
              <a:gd name="T70" fmla="*/ 254 w 396"/>
              <a:gd name="T71" fmla="*/ 144 h 253"/>
              <a:gd name="T72" fmla="*/ 226 w 396"/>
              <a:gd name="T73" fmla="*/ 156 h 253"/>
              <a:gd name="T74" fmla="*/ 236 w 396"/>
              <a:gd name="T75" fmla="*/ 150 h 253"/>
              <a:gd name="T76" fmla="*/ 254 w 396"/>
              <a:gd name="T77" fmla="*/ 170 h 253"/>
              <a:gd name="T78" fmla="*/ 246 w 396"/>
              <a:gd name="T79" fmla="*/ 167 h 253"/>
              <a:gd name="T80" fmla="*/ 246 w 396"/>
              <a:gd name="T81" fmla="*/ 167 h 253"/>
              <a:gd name="T82" fmla="*/ 225 w 396"/>
              <a:gd name="T83" fmla="*/ 187 h 253"/>
              <a:gd name="T84" fmla="*/ 179 w 396"/>
              <a:gd name="T85" fmla="*/ 190 h 253"/>
              <a:gd name="T86" fmla="*/ 179 w 396"/>
              <a:gd name="T87" fmla="*/ 188 h 253"/>
              <a:gd name="T88" fmla="*/ 236 w 396"/>
              <a:gd name="T89" fmla="*/ 190 h 253"/>
              <a:gd name="T90" fmla="*/ 236 w 396"/>
              <a:gd name="T91" fmla="*/ 190 h 253"/>
              <a:gd name="T92" fmla="*/ 166 w 396"/>
              <a:gd name="T93" fmla="*/ 197 h 253"/>
              <a:gd name="T94" fmla="*/ 163 w 396"/>
              <a:gd name="T95" fmla="*/ 210 h 253"/>
              <a:gd name="T96" fmla="*/ 231 w 396"/>
              <a:gd name="T97" fmla="*/ 191 h 253"/>
              <a:gd name="T98" fmla="*/ 223 w 396"/>
              <a:gd name="T99" fmla="*/ 197 h 253"/>
              <a:gd name="T100" fmla="*/ 223 w 396"/>
              <a:gd name="T101" fmla="*/ 194 h 253"/>
              <a:gd name="T102" fmla="*/ 201 w 396"/>
              <a:gd name="T103" fmla="*/ 203 h 253"/>
              <a:gd name="T104" fmla="*/ 201 w 396"/>
              <a:gd name="T105" fmla="*/ 211 h 253"/>
              <a:gd name="T106" fmla="*/ 210 w 396"/>
              <a:gd name="T107" fmla="*/ 206 h 253"/>
              <a:gd name="T108" fmla="*/ 192 w 396"/>
              <a:gd name="T109" fmla="*/ 217 h 253"/>
              <a:gd name="T110" fmla="*/ 192 w 396"/>
              <a:gd name="T111" fmla="*/ 217 h 253"/>
              <a:gd name="T112" fmla="*/ 233 w 396"/>
              <a:gd name="T113" fmla="*/ 210 h 253"/>
              <a:gd name="T114" fmla="*/ 163 w 396"/>
              <a:gd name="T115" fmla="*/ 222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6" h="253">
                <a:moveTo>
                  <a:pt x="175" y="0"/>
                </a:moveTo>
                <a:cubicBezTo>
                  <a:pt x="180" y="0"/>
                  <a:pt x="177" y="7"/>
                  <a:pt x="179" y="9"/>
                </a:cubicBezTo>
                <a:cubicBezTo>
                  <a:pt x="200" y="22"/>
                  <a:pt x="217" y="38"/>
                  <a:pt x="237" y="52"/>
                </a:cubicBezTo>
                <a:cubicBezTo>
                  <a:pt x="250" y="53"/>
                  <a:pt x="261" y="48"/>
                  <a:pt x="273" y="49"/>
                </a:cubicBezTo>
                <a:cubicBezTo>
                  <a:pt x="284" y="49"/>
                  <a:pt x="295" y="53"/>
                  <a:pt x="305" y="52"/>
                </a:cubicBezTo>
                <a:cubicBezTo>
                  <a:pt x="319" y="50"/>
                  <a:pt x="330" y="41"/>
                  <a:pt x="343" y="40"/>
                </a:cubicBezTo>
                <a:cubicBezTo>
                  <a:pt x="356" y="38"/>
                  <a:pt x="374" y="38"/>
                  <a:pt x="386" y="40"/>
                </a:cubicBezTo>
                <a:cubicBezTo>
                  <a:pt x="390" y="40"/>
                  <a:pt x="395" y="40"/>
                  <a:pt x="396" y="44"/>
                </a:cubicBezTo>
                <a:cubicBezTo>
                  <a:pt x="396" y="53"/>
                  <a:pt x="379" y="46"/>
                  <a:pt x="374" y="50"/>
                </a:cubicBezTo>
                <a:cubicBezTo>
                  <a:pt x="375" y="56"/>
                  <a:pt x="389" y="51"/>
                  <a:pt x="389" y="59"/>
                </a:cubicBezTo>
                <a:cubicBezTo>
                  <a:pt x="385" y="64"/>
                  <a:pt x="373" y="62"/>
                  <a:pt x="364" y="62"/>
                </a:cubicBezTo>
                <a:cubicBezTo>
                  <a:pt x="366" y="74"/>
                  <a:pt x="390" y="64"/>
                  <a:pt x="389" y="79"/>
                </a:cubicBezTo>
                <a:cubicBezTo>
                  <a:pt x="381" y="85"/>
                  <a:pt x="366" y="76"/>
                  <a:pt x="355" y="74"/>
                </a:cubicBezTo>
                <a:cubicBezTo>
                  <a:pt x="359" y="82"/>
                  <a:pt x="380" y="81"/>
                  <a:pt x="377" y="91"/>
                </a:cubicBezTo>
                <a:cubicBezTo>
                  <a:pt x="352" y="91"/>
                  <a:pt x="329" y="78"/>
                  <a:pt x="313" y="65"/>
                </a:cubicBezTo>
                <a:cubicBezTo>
                  <a:pt x="295" y="65"/>
                  <a:pt x="281" y="68"/>
                  <a:pt x="263" y="67"/>
                </a:cubicBezTo>
                <a:cubicBezTo>
                  <a:pt x="268" y="77"/>
                  <a:pt x="279" y="84"/>
                  <a:pt x="289" y="90"/>
                </a:cubicBezTo>
                <a:cubicBezTo>
                  <a:pt x="298" y="96"/>
                  <a:pt x="309" y="101"/>
                  <a:pt x="319" y="106"/>
                </a:cubicBezTo>
                <a:cubicBezTo>
                  <a:pt x="320" y="113"/>
                  <a:pt x="323" y="121"/>
                  <a:pt x="320" y="126"/>
                </a:cubicBezTo>
                <a:cubicBezTo>
                  <a:pt x="303" y="130"/>
                  <a:pt x="291" y="139"/>
                  <a:pt x="275" y="144"/>
                </a:cubicBezTo>
                <a:cubicBezTo>
                  <a:pt x="273" y="161"/>
                  <a:pt x="273" y="181"/>
                  <a:pt x="270" y="197"/>
                </a:cubicBezTo>
                <a:cubicBezTo>
                  <a:pt x="245" y="215"/>
                  <a:pt x="211" y="222"/>
                  <a:pt x="187" y="241"/>
                </a:cubicBezTo>
                <a:cubicBezTo>
                  <a:pt x="177" y="241"/>
                  <a:pt x="172" y="247"/>
                  <a:pt x="166" y="250"/>
                </a:cubicBezTo>
                <a:cubicBezTo>
                  <a:pt x="156" y="249"/>
                  <a:pt x="155" y="250"/>
                  <a:pt x="149" y="253"/>
                </a:cubicBezTo>
                <a:cubicBezTo>
                  <a:pt x="105" y="234"/>
                  <a:pt x="74" y="201"/>
                  <a:pt x="41" y="170"/>
                </a:cubicBezTo>
                <a:cubicBezTo>
                  <a:pt x="44" y="157"/>
                  <a:pt x="38" y="136"/>
                  <a:pt x="43" y="121"/>
                </a:cubicBezTo>
                <a:cubicBezTo>
                  <a:pt x="30" y="111"/>
                  <a:pt x="19" y="100"/>
                  <a:pt x="3" y="93"/>
                </a:cubicBezTo>
                <a:cubicBezTo>
                  <a:pt x="0" y="87"/>
                  <a:pt x="3" y="80"/>
                  <a:pt x="5" y="74"/>
                </a:cubicBezTo>
                <a:cubicBezTo>
                  <a:pt x="20" y="71"/>
                  <a:pt x="34" y="63"/>
                  <a:pt x="47" y="56"/>
                </a:cubicBezTo>
                <a:cubicBezTo>
                  <a:pt x="74" y="43"/>
                  <a:pt x="99" y="31"/>
                  <a:pt x="128" y="18"/>
                </a:cubicBezTo>
                <a:cubicBezTo>
                  <a:pt x="143" y="11"/>
                  <a:pt x="157" y="5"/>
                  <a:pt x="175" y="0"/>
                </a:cubicBezTo>
                <a:close/>
                <a:moveTo>
                  <a:pt x="237" y="181"/>
                </a:moveTo>
                <a:cubicBezTo>
                  <a:pt x="237" y="181"/>
                  <a:pt x="237" y="181"/>
                  <a:pt x="237" y="181"/>
                </a:cubicBezTo>
                <a:cubicBezTo>
                  <a:pt x="246" y="179"/>
                  <a:pt x="235" y="174"/>
                  <a:pt x="242" y="169"/>
                </a:cubicBezTo>
                <a:cubicBezTo>
                  <a:pt x="234" y="170"/>
                  <a:pt x="238" y="175"/>
                  <a:pt x="231" y="170"/>
                </a:cubicBezTo>
                <a:cubicBezTo>
                  <a:pt x="228" y="174"/>
                  <a:pt x="223" y="178"/>
                  <a:pt x="217" y="175"/>
                </a:cubicBezTo>
                <a:cubicBezTo>
                  <a:pt x="216" y="177"/>
                  <a:pt x="217" y="181"/>
                  <a:pt x="214" y="182"/>
                </a:cubicBezTo>
                <a:cubicBezTo>
                  <a:pt x="213" y="176"/>
                  <a:pt x="208" y="187"/>
                  <a:pt x="202" y="182"/>
                </a:cubicBezTo>
                <a:cubicBezTo>
                  <a:pt x="202" y="184"/>
                  <a:pt x="200" y="185"/>
                  <a:pt x="201" y="188"/>
                </a:cubicBezTo>
                <a:cubicBezTo>
                  <a:pt x="195" y="188"/>
                  <a:pt x="191" y="191"/>
                  <a:pt x="187" y="196"/>
                </a:cubicBezTo>
                <a:cubicBezTo>
                  <a:pt x="185" y="190"/>
                  <a:pt x="180" y="203"/>
                  <a:pt x="181" y="193"/>
                </a:cubicBezTo>
                <a:cubicBezTo>
                  <a:pt x="172" y="194"/>
                  <a:pt x="180" y="201"/>
                  <a:pt x="176" y="206"/>
                </a:cubicBezTo>
                <a:cubicBezTo>
                  <a:pt x="183" y="206"/>
                  <a:pt x="188" y="200"/>
                  <a:pt x="189" y="197"/>
                </a:cubicBezTo>
                <a:cubicBezTo>
                  <a:pt x="189" y="199"/>
                  <a:pt x="190" y="200"/>
                  <a:pt x="192" y="200"/>
                </a:cubicBezTo>
                <a:cubicBezTo>
                  <a:pt x="193" y="198"/>
                  <a:pt x="193" y="195"/>
                  <a:pt x="196" y="194"/>
                </a:cubicBezTo>
                <a:cubicBezTo>
                  <a:pt x="196" y="196"/>
                  <a:pt x="196" y="197"/>
                  <a:pt x="196" y="199"/>
                </a:cubicBezTo>
                <a:cubicBezTo>
                  <a:pt x="201" y="198"/>
                  <a:pt x="199" y="198"/>
                  <a:pt x="204" y="199"/>
                </a:cubicBezTo>
                <a:cubicBezTo>
                  <a:pt x="205" y="191"/>
                  <a:pt x="208" y="184"/>
                  <a:pt x="217" y="184"/>
                </a:cubicBezTo>
                <a:cubicBezTo>
                  <a:pt x="214" y="191"/>
                  <a:pt x="219" y="198"/>
                  <a:pt x="214" y="205"/>
                </a:cubicBezTo>
                <a:cubicBezTo>
                  <a:pt x="219" y="205"/>
                  <a:pt x="222" y="203"/>
                  <a:pt x="222" y="199"/>
                </a:cubicBezTo>
                <a:cubicBezTo>
                  <a:pt x="215" y="197"/>
                  <a:pt x="226" y="188"/>
                  <a:pt x="220" y="182"/>
                </a:cubicBezTo>
                <a:cubicBezTo>
                  <a:pt x="225" y="181"/>
                  <a:pt x="226" y="176"/>
                  <a:pt x="231" y="176"/>
                </a:cubicBezTo>
                <a:cubicBezTo>
                  <a:pt x="232" y="180"/>
                  <a:pt x="228" y="179"/>
                  <a:pt x="229" y="184"/>
                </a:cubicBezTo>
                <a:cubicBezTo>
                  <a:pt x="239" y="184"/>
                  <a:pt x="228" y="172"/>
                  <a:pt x="239" y="175"/>
                </a:cubicBezTo>
                <a:cubicBezTo>
                  <a:pt x="239" y="177"/>
                  <a:pt x="237" y="178"/>
                  <a:pt x="237" y="181"/>
                </a:cubicBezTo>
                <a:close/>
                <a:moveTo>
                  <a:pt x="170" y="15"/>
                </a:moveTo>
                <a:cubicBezTo>
                  <a:pt x="170" y="15"/>
                  <a:pt x="170" y="15"/>
                  <a:pt x="170" y="15"/>
                </a:cubicBezTo>
                <a:cubicBezTo>
                  <a:pt x="121" y="39"/>
                  <a:pt x="65" y="56"/>
                  <a:pt x="22" y="85"/>
                </a:cubicBezTo>
                <a:cubicBezTo>
                  <a:pt x="53" y="111"/>
                  <a:pt x="89" y="134"/>
                  <a:pt x="120" y="158"/>
                </a:cubicBezTo>
                <a:cubicBezTo>
                  <a:pt x="131" y="166"/>
                  <a:pt x="145" y="171"/>
                  <a:pt x="154" y="182"/>
                </a:cubicBezTo>
                <a:cubicBezTo>
                  <a:pt x="188" y="162"/>
                  <a:pt x="228" y="143"/>
                  <a:pt x="264" y="128"/>
                </a:cubicBezTo>
                <a:cubicBezTo>
                  <a:pt x="277" y="122"/>
                  <a:pt x="293" y="120"/>
                  <a:pt x="302" y="109"/>
                </a:cubicBezTo>
                <a:cubicBezTo>
                  <a:pt x="294" y="102"/>
                  <a:pt x="283" y="95"/>
                  <a:pt x="272" y="87"/>
                </a:cubicBezTo>
                <a:cubicBezTo>
                  <a:pt x="263" y="80"/>
                  <a:pt x="249" y="66"/>
                  <a:pt x="240" y="65"/>
                </a:cubicBezTo>
                <a:cubicBezTo>
                  <a:pt x="221" y="63"/>
                  <a:pt x="211" y="85"/>
                  <a:pt x="192" y="90"/>
                </a:cubicBezTo>
                <a:cubicBezTo>
                  <a:pt x="190" y="97"/>
                  <a:pt x="197" y="97"/>
                  <a:pt x="193" y="103"/>
                </a:cubicBezTo>
                <a:cubicBezTo>
                  <a:pt x="180" y="116"/>
                  <a:pt x="144" y="98"/>
                  <a:pt x="167" y="84"/>
                </a:cubicBezTo>
                <a:cubicBezTo>
                  <a:pt x="172" y="83"/>
                  <a:pt x="173" y="88"/>
                  <a:pt x="176" y="85"/>
                </a:cubicBezTo>
                <a:cubicBezTo>
                  <a:pt x="191" y="74"/>
                  <a:pt x="209" y="65"/>
                  <a:pt x="228" y="58"/>
                </a:cubicBezTo>
                <a:cubicBezTo>
                  <a:pt x="212" y="41"/>
                  <a:pt x="191" y="28"/>
                  <a:pt x="170" y="15"/>
                </a:cubicBezTo>
                <a:close/>
                <a:moveTo>
                  <a:pt x="337" y="47"/>
                </a:moveTo>
                <a:cubicBezTo>
                  <a:pt x="337" y="47"/>
                  <a:pt x="337" y="47"/>
                  <a:pt x="337" y="47"/>
                </a:cubicBezTo>
                <a:cubicBezTo>
                  <a:pt x="346" y="47"/>
                  <a:pt x="354" y="47"/>
                  <a:pt x="360" y="44"/>
                </a:cubicBezTo>
                <a:cubicBezTo>
                  <a:pt x="352" y="41"/>
                  <a:pt x="345" y="43"/>
                  <a:pt x="337" y="47"/>
                </a:cubicBezTo>
                <a:close/>
                <a:moveTo>
                  <a:pt x="260" y="58"/>
                </a:moveTo>
                <a:cubicBezTo>
                  <a:pt x="260" y="58"/>
                  <a:pt x="260" y="58"/>
                  <a:pt x="260" y="58"/>
                </a:cubicBezTo>
                <a:cubicBezTo>
                  <a:pt x="264" y="58"/>
                  <a:pt x="266" y="57"/>
                  <a:pt x="267" y="55"/>
                </a:cubicBezTo>
                <a:cubicBezTo>
                  <a:pt x="265" y="55"/>
                  <a:pt x="258" y="53"/>
                  <a:pt x="260" y="58"/>
                </a:cubicBezTo>
                <a:close/>
                <a:moveTo>
                  <a:pt x="340" y="59"/>
                </a:moveTo>
                <a:cubicBezTo>
                  <a:pt x="340" y="59"/>
                  <a:pt x="340" y="59"/>
                  <a:pt x="340" y="59"/>
                </a:cubicBezTo>
                <a:cubicBezTo>
                  <a:pt x="351" y="60"/>
                  <a:pt x="365" y="62"/>
                  <a:pt x="372" y="56"/>
                </a:cubicBezTo>
                <a:cubicBezTo>
                  <a:pt x="364" y="54"/>
                  <a:pt x="345" y="52"/>
                  <a:pt x="340" y="59"/>
                </a:cubicBezTo>
                <a:close/>
                <a:moveTo>
                  <a:pt x="307" y="59"/>
                </a:moveTo>
                <a:cubicBezTo>
                  <a:pt x="307" y="59"/>
                  <a:pt x="307" y="59"/>
                  <a:pt x="307" y="59"/>
                </a:cubicBezTo>
                <a:cubicBezTo>
                  <a:pt x="305" y="58"/>
                  <a:pt x="303" y="57"/>
                  <a:pt x="299" y="58"/>
                </a:cubicBezTo>
                <a:cubicBezTo>
                  <a:pt x="297" y="62"/>
                  <a:pt x="307" y="62"/>
                  <a:pt x="307" y="59"/>
                </a:cubicBezTo>
                <a:close/>
                <a:moveTo>
                  <a:pt x="369" y="71"/>
                </a:moveTo>
                <a:cubicBezTo>
                  <a:pt x="369" y="71"/>
                  <a:pt x="369" y="71"/>
                  <a:pt x="369" y="71"/>
                </a:cubicBezTo>
                <a:cubicBezTo>
                  <a:pt x="359" y="69"/>
                  <a:pt x="352" y="63"/>
                  <a:pt x="337" y="64"/>
                </a:cubicBezTo>
                <a:cubicBezTo>
                  <a:pt x="343" y="70"/>
                  <a:pt x="360" y="73"/>
                  <a:pt x="369" y="71"/>
                </a:cubicBezTo>
                <a:close/>
                <a:moveTo>
                  <a:pt x="178" y="102"/>
                </a:moveTo>
                <a:cubicBezTo>
                  <a:pt x="178" y="102"/>
                  <a:pt x="178" y="102"/>
                  <a:pt x="178" y="102"/>
                </a:cubicBezTo>
                <a:cubicBezTo>
                  <a:pt x="182" y="102"/>
                  <a:pt x="187" y="103"/>
                  <a:pt x="187" y="99"/>
                </a:cubicBezTo>
                <a:cubicBezTo>
                  <a:pt x="186" y="98"/>
                  <a:pt x="185" y="97"/>
                  <a:pt x="185" y="96"/>
                </a:cubicBezTo>
                <a:cubicBezTo>
                  <a:pt x="181" y="96"/>
                  <a:pt x="177" y="96"/>
                  <a:pt x="178" y="102"/>
                </a:cubicBezTo>
                <a:close/>
                <a:moveTo>
                  <a:pt x="281" y="132"/>
                </a:moveTo>
                <a:cubicBezTo>
                  <a:pt x="281" y="132"/>
                  <a:pt x="281" y="132"/>
                  <a:pt x="281" y="132"/>
                </a:cubicBezTo>
                <a:cubicBezTo>
                  <a:pt x="284" y="132"/>
                  <a:pt x="286" y="131"/>
                  <a:pt x="287" y="129"/>
                </a:cubicBezTo>
                <a:cubicBezTo>
                  <a:pt x="284" y="129"/>
                  <a:pt x="281" y="129"/>
                  <a:pt x="281" y="132"/>
                </a:cubicBezTo>
                <a:close/>
                <a:moveTo>
                  <a:pt x="52" y="165"/>
                </a:moveTo>
                <a:cubicBezTo>
                  <a:pt x="52" y="165"/>
                  <a:pt x="52" y="165"/>
                  <a:pt x="52" y="165"/>
                </a:cubicBezTo>
                <a:cubicBezTo>
                  <a:pt x="68" y="181"/>
                  <a:pt x="83" y="198"/>
                  <a:pt x="99" y="211"/>
                </a:cubicBezTo>
                <a:cubicBezTo>
                  <a:pt x="114" y="224"/>
                  <a:pt x="132" y="231"/>
                  <a:pt x="149" y="243"/>
                </a:cubicBezTo>
                <a:cubicBezTo>
                  <a:pt x="154" y="231"/>
                  <a:pt x="150" y="216"/>
                  <a:pt x="151" y="200"/>
                </a:cubicBezTo>
                <a:cubicBezTo>
                  <a:pt x="115" y="181"/>
                  <a:pt x="88" y="154"/>
                  <a:pt x="55" y="132"/>
                </a:cubicBezTo>
                <a:cubicBezTo>
                  <a:pt x="51" y="140"/>
                  <a:pt x="52" y="154"/>
                  <a:pt x="52" y="165"/>
                </a:cubicBezTo>
                <a:close/>
                <a:moveTo>
                  <a:pt x="254" y="144"/>
                </a:moveTo>
                <a:cubicBezTo>
                  <a:pt x="254" y="144"/>
                  <a:pt x="254" y="144"/>
                  <a:pt x="254" y="144"/>
                </a:cubicBezTo>
                <a:cubicBezTo>
                  <a:pt x="264" y="142"/>
                  <a:pt x="272" y="137"/>
                  <a:pt x="280" y="132"/>
                </a:cubicBezTo>
                <a:cubicBezTo>
                  <a:pt x="269" y="135"/>
                  <a:pt x="258" y="136"/>
                  <a:pt x="254" y="144"/>
                </a:cubicBezTo>
                <a:close/>
                <a:moveTo>
                  <a:pt x="226" y="156"/>
                </a:moveTo>
                <a:cubicBezTo>
                  <a:pt x="226" y="156"/>
                  <a:pt x="226" y="156"/>
                  <a:pt x="226" y="156"/>
                </a:cubicBezTo>
                <a:cubicBezTo>
                  <a:pt x="231" y="154"/>
                  <a:pt x="232" y="158"/>
                  <a:pt x="236" y="155"/>
                </a:cubicBezTo>
                <a:cubicBezTo>
                  <a:pt x="236" y="153"/>
                  <a:pt x="236" y="152"/>
                  <a:pt x="236" y="150"/>
                </a:cubicBezTo>
                <a:cubicBezTo>
                  <a:pt x="231" y="151"/>
                  <a:pt x="228" y="153"/>
                  <a:pt x="226" y="156"/>
                </a:cubicBezTo>
                <a:close/>
                <a:moveTo>
                  <a:pt x="254" y="170"/>
                </a:moveTo>
                <a:cubicBezTo>
                  <a:pt x="254" y="170"/>
                  <a:pt x="254" y="170"/>
                  <a:pt x="254" y="170"/>
                </a:cubicBezTo>
                <a:cubicBezTo>
                  <a:pt x="254" y="167"/>
                  <a:pt x="258" y="161"/>
                  <a:pt x="254" y="159"/>
                </a:cubicBezTo>
                <a:cubicBezTo>
                  <a:pt x="252" y="161"/>
                  <a:pt x="251" y="169"/>
                  <a:pt x="254" y="170"/>
                </a:cubicBezTo>
                <a:close/>
                <a:moveTo>
                  <a:pt x="246" y="167"/>
                </a:moveTo>
                <a:cubicBezTo>
                  <a:pt x="246" y="167"/>
                  <a:pt x="246" y="167"/>
                  <a:pt x="246" y="167"/>
                </a:cubicBezTo>
                <a:cubicBezTo>
                  <a:pt x="246" y="167"/>
                  <a:pt x="246" y="168"/>
                  <a:pt x="246" y="169"/>
                </a:cubicBezTo>
                <a:cubicBezTo>
                  <a:pt x="238" y="173"/>
                  <a:pt x="251" y="168"/>
                  <a:pt x="246" y="167"/>
                </a:cubicBezTo>
                <a:close/>
                <a:moveTo>
                  <a:pt x="223" y="182"/>
                </a:moveTo>
                <a:cubicBezTo>
                  <a:pt x="223" y="182"/>
                  <a:pt x="223" y="182"/>
                  <a:pt x="223" y="182"/>
                </a:cubicBezTo>
                <a:cubicBezTo>
                  <a:pt x="224" y="184"/>
                  <a:pt x="223" y="186"/>
                  <a:pt x="225" y="187"/>
                </a:cubicBezTo>
                <a:cubicBezTo>
                  <a:pt x="225" y="185"/>
                  <a:pt x="230" y="181"/>
                  <a:pt x="226" y="181"/>
                </a:cubicBezTo>
                <a:cubicBezTo>
                  <a:pt x="226" y="182"/>
                  <a:pt x="225" y="182"/>
                  <a:pt x="223" y="182"/>
                </a:cubicBezTo>
                <a:close/>
                <a:moveTo>
                  <a:pt x="179" y="190"/>
                </a:moveTo>
                <a:cubicBezTo>
                  <a:pt x="179" y="190"/>
                  <a:pt x="179" y="190"/>
                  <a:pt x="179" y="190"/>
                </a:cubicBezTo>
                <a:cubicBezTo>
                  <a:pt x="182" y="188"/>
                  <a:pt x="180" y="182"/>
                  <a:pt x="178" y="187"/>
                </a:cubicBezTo>
                <a:cubicBezTo>
                  <a:pt x="179" y="187"/>
                  <a:pt x="180" y="187"/>
                  <a:pt x="179" y="188"/>
                </a:cubicBezTo>
                <a:cubicBezTo>
                  <a:pt x="179" y="188"/>
                  <a:pt x="178" y="189"/>
                  <a:pt x="179" y="190"/>
                </a:cubicBezTo>
                <a:close/>
                <a:moveTo>
                  <a:pt x="236" y="190"/>
                </a:moveTo>
                <a:cubicBezTo>
                  <a:pt x="236" y="190"/>
                  <a:pt x="236" y="190"/>
                  <a:pt x="236" y="190"/>
                </a:cubicBezTo>
                <a:cubicBezTo>
                  <a:pt x="235" y="193"/>
                  <a:pt x="236" y="195"/>
                  <a:pt x="239" y="196"/>
                </a:cubicBezTo>
                <a:cubicBezTo>
                  <a:pt x="240" y="193"/>
                  <a:pt x="244" y="193"/>
                  <a:pt x="243" y="188"/>
                </a:cubicBezTo>
                <a:cubicBezTo>
                  <a:pt x="240" y="188"/>
                  <a:pt x="237" y="188"/>
                  <a:pt x="236" y="190"/>
                </a:cubicBezTo>
                <a:close/>
                <a:moveTo>
                  <a:pt x="163" y="210"/>
                </a:moveTo>
                <a:cubicBezTo>
                  <a:pt x="163" y="210"/>
                  <a:pt x="163" y="210"/>
                  <a:pt x="163" y="210"/>
                </a:cubicBezTo>
                <a:cubicBezTo>
                  <a:pt x="168" y="207"/>
                  <a:pt x="162" y="201"/>
                  <a:pt x="166" y="197"/>
                </a:cubicBezTo>
                <a:cubicBezTo>
                  <a:pt x="168" y="197"/>
                  <a:pt x="167" y="202"/>
                  <a:pt x="169" y="202"/>
                </a:cubicBezTo>
                <a:cubicBezTo>
                  <a:pt x="169" y="198"/>
                  <a:pt x="169" y="195"/>
                  <a:pt x="169" y="191"/>
                </a:cubicBezTo>
                <a:cubicBezTo>
                  <a:pt x="159" y="189"/>
                  <a:pt x="160" y="204"/>
                  <a:pt x="163" y="210"/>
                </a:cubicBezTo>
                <a:close/>
                <a:moveTo>
                  <a:pt x="229" y="197"/>
                </a:moveTo>
                <a:cubicBezTo>
                  <a:pt x="229" y="197"/>
                  <a:pt x="229" y="197"/>
                  <a:pt x="229" y="197"/>
                </a:cubicBezTo>
                <a:cubicBezTo>
                  <a:pt x="235" y="199"/>
                  <a:pt x="235" y="192"/>
                  <a:pt x="231" y="191"/>
                </a:cubicBezTo>
                <a:cubicBezTo>
                  <a:pt x="231" y="193"/>
                  <a:pt x="229" y="194"/>
                  <a:pt x="229" y="197"/>
                </a:cubicBezTo>
                <a:close/>
                <a:moveTo>
                  <a:pt x="223" y="197"/>
                </a:moveTo>
                <a:cubicBezTo>
                  <a:pt x="223" y="197"/>
                  <a:pt x="223" y="197"/>
                  <a:pt x="223" y="197"/>
                </a:cubicBezTo>
                <a:cubicBezTo>
                  <a:pt x="225" y="197"/>
                  <a:pt x="226" y="197"/>
                  <a:pt x="228" y="197"/>
                </a:cubicBezTo>
                <a:cubicBezTo>
                  <a:pt x="228" y="196"/>
                  <a:pt x="228" y="195"/>
                  <a:pt x="228" y="194"/>
                </a:cubicBezTo>
                <a:cubicBezTo>
                  <a:pt x="226" y="194"/>
                  <a:pt x="225" y="194"/>
                  <a:pt x="223" y="194"/>
                </a:cubicBezTo>
                <a:cubicBezTo>
                  <a:pt x="223" y="195"/>
                  <a:pt x="223" y="196"/>
                  <a:pt x="223" y="197"/>
                </a:cubicBezTo>
                <a:close/>
                <a:moveTo>
                  <a:pt x="201" y="203"/>
                </a:moveTo>
                <a:cubicBezTo>
                  <a:pt x="201" y="203"/>
                  <a:pt x="201" y="203"/>
                  <a:pt x="201" y="203"/>
                </a:cubicBezTo>
                <a:cubicBezTo>
                  <a:pt x="203" y="204"/>
                  <a:pt x="205" y="202"/>
                  <a:pt x="205" y="200"/>
                </a:cubicBezTo>
                <a:cubicBezTo>
                  <a:pt x="203" y="201"/>
                  <a:pt x="200" y="200"/>
                  <a:pt x="201" y="203"/>
                </a:cubicBezTo>
                <a:close/>
                <a:moveTo>
                  <a:pt x="201" y="211"/>
                </a:moveTo>
                <a:cubicBezTo>
                  <a:pt x="201" y="211"/>
                  <a:pt x="201" y="211"/>
                  <a:pt x="201" y="211"/>
                </a:cubicBezTo>
                <a:cubicBezTo>
                  <a:pt x="209" y="213"/>
                  <a:pt x="205" y="206"/>
                  <a:pt x="207" y="205"/>
                </a:cubicBezTo>
                <a:cubicBezTo>
                  <a:pt x="209" y="205"/>
                  <a:pt x="208" y="209"/>
                  <a:pt x="210" y="206"/>
                </a:cubicBezTo>
                <a:cubicBezTo>
                  <a:pt x="209" y="201"/>
                  <a:pt x="199" y="205"/>
                  <a:pt x="201" y="211"/>
                </a:cubicBezTo>
                <a:close/>
                <a:moveTo>
                  <a:pt x="192" y="217"/>
                </a:moveTo>
                <a:cubicBezTo>
                  <a:pt x="192" y="217"/>
                  <a:pt x="192" y="217"/>
                  <a:pt x="192" y="217"/>
                </a:cubicBezTo>
                <a:cubicBezTo>
                  <a:pt x="191" y="212"/>
                  <a:pt x="199" y="216"/>
                  <a:pt x="199" y="211"/>
                </a:cubicBezTo>
                <a:cubicBezTo>
                  <a:pt x="197" y="211"/>
                  <a:pt x="198" y="208"/>
                  <a:pt x="196" y="208"/>
                </a:cubicBezTo>
                <a:cubicBezTo>
                  <a:pt x="197" y="213"/>
                  <a:pt x="186" y="213"/>
                  <a:pt x="192" y="217"/>
                </a:cubicBezTo>
                <a:close/>
                <a:moveTo>
                  <a:pt x="220" y="217"/>
                </a:moveTo>
                <a:cubicBezTo>
                  <a:pt x="220" y="217"/>
                  <a:pt x="220" y="217"/>
                  <a:pt x="220" y="217"/>
                </a:cubicBezTo>
                <a:cubicBezTo>
                  <a:pt x="226" y="216"/>
                  <a:pt x="230" y="213"/>
                  <a:pt x="233" y="210"/>
                </a:cubicBezTo>
                <a:cubicBezTo>
                  <a:pt x="226" y="210"/>
                  <a:pt x="223" y="213"/>
                  <a:pt x="220" y="217"/>
                </a:cubicBezTo>
                <a:close/>
                <a:moveTo>
                  <a:pt x="163" y="222"/>
                </a:moveTo>
                <a:cubicBezTo>
                  <a:pt x="163" y="222"/>
                  <a:pt x="163" y="222"/>
                  <a:pt x="163" y="222"/>
                </a:cubicBezTo>
                <a:cubicBezTo>
                  <a:pt x="164" y="221"/>
                  <a:pt x="167" y="211"/>
                  <a:pt x="161" y="213"/>
                </a:cubicBezTo>
                <a:cubicBezTo>
                  <a:pt x="163" y="218"/>
                  <a:pt x="157" y="220"/>
                  <a:pt x="163" y="222"/>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 name="文本框 5">
            <a:extLst>
              <a:ext uri="{FF2B5EF4-FFF2-40B4-BE49-F238E27FC236}">
                <a16:creationId xmlns:a16="http://schemas.microsoft.com/office/drawing/2014/main" id="{9ADC10FF-7A68-3945-861A-C568354620F0}"/>
              </a:ext>
            </a:extLst>
          </p:cNvPr>
          <p:cNvSpPr txBox="1"/>
          <p:nvPr/>
        </p:nvSpPr>
        <p:spPr>
          <a:xfrm>
            <a:off x="756355" y="281398"/>
            <a:ext cx="2343945" cy="369332"/>
          </a:xfrm>
          <a:prstGeom prst="rect">
            <a:avLst/>
          </a:prstGeom>
          <a:noFill/>
        </p:spPr>
        <p:txBody>
          <a:bodyPr wrap="square" rtlCol="0">
            <a:spAutoFit/>
          </a:bodyPr>
          <a:lstStyle/>
          <a:p>
            <a:r>
              <a:rPr kumimoji="1" lang="en-US" altLang="zh-CN" dirty="0">
                <a:solidFill>
                  <a:srgbClr val="20558B"/>
                </a:solidFill>
              </a:rPr>
              <a:t>Kubernetes</a:t>
            </a:r>
            <a:r>
              <a:rPr kumimoji="1" lang="zh-CN" altLang="en-US" dirty="0">
                <a:solidFill>
                  <a:srgbClr val="20558B"/>
                </a:solidFill>
              </a:rPr>
              <a:t>基础架构</a:t>
            </a:r>
          </a:p>
        </p:txBody>
      </p:sp>
      <p:grpSp>
        <p:nvGrpSpPr>
          <p:cNvPr id="7" name="组合 6">
            <a:extLst>
              <a:ext uri="{FF2B5EF4-FFF2-40B4-BE49-F238E27FC236}">
                <a16:creationId xmlns:a16="http://schemas.microsoft.com/office/drawing/2014/main" id="{0215F6E8-8F35-A242-9DA8-E22E41AD078A}"/>
              </a:ext>
            </a:extLst>
          </p:cNvPr>
          <p:cNvGrpSpPr/>
          <p:nvPr/>
        </p:nvGrpSpPr>
        <p:grpSpPr>
          <a:xfrm>
            <a:off x="9395547" y="0"/>
            <a:ext cx="2796453" cy="760085"/>
            <a:chOff x="2177143" y="2131786"/>
            <a:chExt cx="6857262" cy="2541814"/>
          </a:xfrm>
        </p:grpSpPr>
        <p:grpSp>
          <p:nvGrpSpPr>
            <p:cNvPr id="8" name="组合 7">
              <a:extLst>
                <a:ext uri="{FF2B5EF4-FFF2-40B4-BE49-F238E27FC236}">
                  <a16:creationId xmlns:a16="http://schemas.microsoft.com/office/drawing/2014/main" id="{4DF1D5F8-A84C-8847-9C8F-9929EC4CA4F1}"/>
                </a:ext>
              </a:extLst>
            </p:cNvPr>
            <p:cNvGrpSpPr/>
            <p:nvPr/>
          </p:nvGrpSpPr>
          <p:grpSpPr>
            <a:xfrm>
              <a:off x="2177143" y="2989942"/>
              <a:ext cx="5747657" cy="1494972"/>
              <a:chOff x="1973943" y="3077029"/>
              <a:chExt cx="7213600" cy="1212396"/>
            </a:xfrm>
          </p:grpSpPr>
          <p:sp>
            <p:nvSpPr>
              <p:cNvPr id="11" name="任意多边形 1">
                <a:extLst>
                  <a:ext uri="{FF2B5EF4-FFF2-40B4-BE49-F238E27FC236}">
                    <a16:creationId xmlns:a16="http://schemas.microsoft.com/office/drawing/2014/main" id="{07982604-0E68-1345-A8E2-5A1786AD39E2}"/>
                  </a:ext>
                </a:extLst>
              </p:cNvPr>
              <p:cNvSpPr/>
              <p:nvPr/>
            </p:nvSpPr>
            <p:spPr>
              <a:xfrm>
                <a:off x="1973943" y="3077029"/>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2">
                <a:extLst>
                  <a:ext uri="{FF2B5EF4-FFF2-40B4-BE49-F238E27FC236}">
                    <a16:creationId xmlns:a16="http://schemas.microsoft.com/office/drawing/2014/main" id="{EEC2D3B8-628E-2D4A-B05C-EB866C1130E4}"/>
                  </a:ext>
                </a:extLst>
              </p:cNvPr>
              <p:cNvSpPr/>
              <p:nvPr/>
            </p:nvSpPr>
            <p:spPr>
              <a:xfrm>
                <a:off x="1973943" y="3149601"/>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任意多边形 3">
                <a:extLst>
                  <a:ext uri="{FF2B5EF4-FFF2-40B4-BE49-F238E27FC236}">
                    <a16:creationId xmlns:a16="http://schemas.microsoft.com/office/drawing/2014/main" id="{83D002FD-ED4A-8942-B022-CD26F224A4F1}"/>
                  </a:ext>
                </a:extLst>
              </p:cNvPr>
              <p:cNvSpPr/>
              <p:nvPr/>
            </p:nvSpPr>
            <p:spPr>
              <a:xfrm>
                <a:off x="1973943" y="4115253"/>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4" name="任意多边形 4">
                <a:extLst>
                  <a:ext uri="{FF2B5EF4-FFF2-40B4-BE49-F238E27FC236}">
                    <a16:creationId xmlns:a16="http://schemas.microsoft.com/office/drawing/2014/main" id="{AD850484-AC81-BD44-99AE-F045243941F2}"/>
                  </a:ext>
                </a:extLst>
              </p:cNvPr>
              <p:cNvSpPr/>
              <p:nvPr/>
            </p:nvSpPr>
            <p:spPr>
              <a:xfrm>
                <a:off x="1973943" y="4187825"/>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9" name="矩形 8">
              <a:extLst>
                <a:ext uri="{FF2B5EF4-FFF2-40B4-BE49-F238E27FC236}">
                  <a16:creationId xmlns:a16="http://schemas.microsoft.com/office/drawing/2014/main" id="{2407A042-6E75-3A4B-8851-195EB46EDFBA}"/>
                </a:ext>
              </a:extLst>
            </p:cNvPr>
            <p:cNvSpPr/>
            <p:nvPr/>
          </p:nvSpPr>
          <p:spPr>
            <a:xfrm>
              <a:off x="2724331" y="3052582"/>
              <a:ext cx="5200469" cy="1324719"/>
            </a:xfrm>
            <a:prstGeom prst="rect">
              <a:avLst/>
            </a:prstGeom>
          </p:spPr>
          <p:txBody>
            <a:bodyPr wrap="square">
              <a:spAutoFit/>
              <a:scene3d>
                <a:camera prst="orthographicFront"/>
                <a:lightRig rig="threePt" dir="t"/>
              </a:scene3d>
              <a:sp3d contourW="12700"/>
            </a:bodyPr>
            <a:lstStyle/>
            <a:p>
              <a:pPr>
                <a:lnSpc>
                  <a:spcPct val="120000"/>
                </a:lnSpc>
              </a:pPr>
              <a:r>
                <a:rPr kumimoji="1" lang="zh-CN" altLang="en-US" dirty="0">
                  <a:solidFill>
                    <a:srgbClr val="20558B"/>
                  </a:solidFill>
                  <a:sym typeface="+mn-lt"/>
                </a:rPr>
                <a:t>云原生技术课堂</a:t>
              </a:r>
            </a:p>
          </p:txBody>
        </p:sp>
        <p:sp>
          <p:nvSpPr>
            <p:cNvPr id="10" name="Freeform 9">
              <a:extLst>
                <a:ext uri="{FF2B5EF4-FFF2-40B4-BE49-F238E27FC236}">
                  <a16:creationId xmlns:a16="http://schemas.microsoft.com/office/drawing/2014/main" id="{AAF551AC-E178-554A-9432-F16E012A3E93}"/>
                </a:ext>
              </a:extLst>
            </p:cNvPr>
            <p:cNvSpPr>
              <a:spLocks noEditPoints="1"/>
            </p:cNvSpPr>
            <p:nvPr/>
          </p:nvSpPr>
          <p:spPr bwMode="auto">
            <a:xfrm>
              <a:off x="7678058" y="2131786"/>
              <a:ext cx="1356347" cy="2541814"/>
            </a:xfrm>
            <a:custGeom>
              <a:avLst/>
              <a:gdLst>
                <a:gd name="T0" fmla="*/ 50 w 235"/>
                <a:gd name="T1" fmla="*/ 99 h 443"/>
                <a:gd name="T2" fmla="*/ 84 w 235"/>
                <a:gd name="T3" fmla="*/ 105 h 443"/>
                <a:gd name="T4" fmla="*/ 141 w 235"/>
                <a:gd name="T5" fmla="*/ 103 h 443"/>
                <a:gd name="T6" fmla="*/ 131 w 235"/>
                <a:gd name="T7" fmla="*/ 230 h 443"/>
                <a:gd name="T8" fmla="*/ 165 w 235"/>
                <a:gd name="T9" fmla="*/ 107 h 443"/>
                <a:gd name="T10" fmla="*/ 191 w 235"/>
                <a:gd name="T11" fmla="*/ 167 h 443"/>
                <a:gd name="T12" fmla="*/ 215 w 235"/>
                <a:gd name="T13" fmla="*/ 244 h 443"/>
                <a:gd name="T14" fmla="*/ 46 w 235"/>
                <a:gd name="T15" fmla="*/ 427 h 443"/>
                <a:gd name="T16" fmla="*/ 0 w 235"/>
                <a:gd name="T17" fmla="*/ 230 h 443"/>
                <a:gd name="T18" fmla="*/ 8 w 235"/>
                <a:gd name="T19" fmla="*/ 83 h 443"/>
                <a:gd name="T20" fmla="*/ 38 w 235"/>
                <a:gd name="T21" fmla="*/ 39 h 443"/>
                <a:gd name="T22" fmla="*/ 38 w 235"/>
                <a:gd name="T23" fmla="*/ 39 h 443"/>
                <a:gd name="T24" fmla="*/ 42 w 235"/>
                <a:gd name="T25" fmla="*/ 47 h 443"/>
                <a:gd name="T26" fmla="*/ 26 w 235"/>
                <a:gd name="T27" fmla="*/ 89 h 443"/>
                <a:gd name="T28" fmla="*/ 99 w 235"/>
                <a:gd name="T29" fmla="*/ 99 h 443"/>
                <a:gd name="T30" fmla="*/ 111 w 235"/>
                <a:gd name="T31" fmla="*/ 69 h 443"/>
                <a:gd name="T32" fmla="*/ 175 w 235"/>
                <a:gd name="T33" fmla="*/ 113 h 443"/>
                <a:gd name="T34" fmla="*/ 175 w 235"/>
                <a:gd name="T35" fmla="*/ 113 h 443"/>
                <a:gd name="T36" fmla="*/ 42 w 235"/>
                <a:gd name="T37" fmla="*/ 95 h 443"/>
                <a:gd name="T38" fmla="*/ 44 w 235"/>
                <a:gd name="T39" fmla="*/ 153 h 443"/>
                <a:gd name="T40" fmla="*/ 44 w 235"/>
                <a:gd name="T41" fmla="*/ 153 h 443"/>
                <a:gd name="T42" fmla="*/ 101 w 235"/>
                <a:gd name="T43" fmla="*/ 109 h 443"/>
                <a:gd name="T44" fmla="*/ 185 w 235"/>
                <a:gd name="T45" fmla="*/ 133 h 443"/>
                <a:gd name="T46" fmla="*/ 187 w 235"/>
                <a:gd name="T47" fmla="*/ 145 h 443"/>
                <a:gd name="T48" fmla="*/ 187 w 235"/>
                <a:gd name="T49" fmla="*/ 145 h 443"/>
                <a:gd name="T50" fmla="*/ 171 w 235"/>
                <a:gd name="T51" fmla="*/ 163 h 443"/>
                <a:gd name="T52" fmla="*/ 105 w 235"/>
                <a:gd name="T53" fmla="*/ 194 h 443"/>
                <a:gd name="T54" fmla="*/ 159 w 235"/>
                <a:gd name="T55" fmla="*/ 188 h 443"/>
                <a:gd name="T56" fmla="*/ 159 w 235"/>
                <a:gd name="T57" fmla="*/ 188 h 443"/>
                <a:gd name="T58" fmla="*/ 50 w 235"/>
                <a:gd name="T59" fmla="*/ 178 h 443"/>
                <a:gd name="T60" fmla="*/ 153 w 235"/>
                <a:gd name="T61" fmla="*/ 206 h 443"/>
                <a:gd name="T62" fmla="*/ 58 w 235"/>
                <a:gd name="T63" fmla="*/ 200 h 443"/>
                <a:gd name="T64" fmla="*/ 58 w 235"/>
                <a:gd name="T65" fmla="*/ 200 h 443"/>
                <a:gd name="T66" fmla="*/ 46 w 235"/>
                <a:gd name="T67" fmla="*/ 226 h 443"/>
                <a:gd name="T68" fmla="*/ 103 w 235"/>
                <a:gd name="T69" fmla="*/ 230 h 443"/>
                <a:gd name="T70" fmla="*/ 115 w 235"/>
                <a:gd name="T71" fmla="*/ 228 h 443"/>
                <a:gd name="T72" fmla="*/ 119 w 235"/>
                <a:gd name="T73" fmla="*/ 220 h 443"/>
                <a:gd name="T74" fmla="*/ 167 w 235"/>
                <a:gd name="T75" fmla="*/ 224 h 443"/>
                <a:gd name="T76" fmla="*/ 167 w 235"/>
                <a:gd name="T77" fmla="*/ 224 h 443"/>
                <a:gd name="T78" fmla="*/ 143 w 235"/>
                <a:gd name="T79" fmla="*/ 226 h 443"/>
                <a:gd name="T80" fmla="*/ 84 w 235"/>
                <a:gd name="T81" fmla="*/ 234 h 443"/>
                <a:gd name="T82" fmla="*/ 20 w 235"/>
                <a:gd name="T83" fmla="*/ 244 h 443"/>
                <a:gd name="T84" fmla="*/ 207 w 235"/>
                <a:gd name="T85" fmla="*/ 2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5" h="443">
                  <a:moveTo>
                    <a:pt x="14" y="0"/>
                  </a:moveTo>
                  <a:cubicBezTo>
                    <a:pt x="15" y="0"/>
                    <a:pt x="17" y="0"/>
                    <a:pt x="18" y="0"/>
                  </a:cubicBezTo>
                  <a:cubicBezTo>
                    <a:pt x="40" y="22"/>
                    <a:pt x="81" y="61"/>
                    <a:pt x="50" y="99"/>
                  </a:cubicBezTo>
                  <a:cubicBezTo>
                    <a:pt x="60" y="125"/>
                    <a:pt x="69" y="153"/>
                    <a:pt x="78" y="188"/>
                  </a:cubicBezTo>
                  <a:cubicBezTo>
                    <a:pt x="81" y="197"/>
                    <a:pt x="82" y="218"/>
                    <a:pt x="99" y="214"/>
                  </a:cubicBezTo>
                  <a:cubicBezTo>
                    <a:pt x="96" y="183"/>
                    <a:pt x="92" y="137"/>
                    <a:pt x="84" y="105"/>
                  </a:cubicBezTo>
                  <a:cubicBezTo>
                    <a:pt x="96" y="88"/>
                    <a:pt x="101" y="64"/>
                    <a:pt x="113" y="47"/>
                  </a:cubicBezTo>
                  <a:cubicBezTo>
                    <a:pt x="122" y="52"/>
                    <a:pt x="121" y="66"/>
                    <a:pt x="125" y="77"/>
                  </a:cubicBezTo>
                  <a:cubicBezTo>
                    <a:pt x="128" y="87"/>
                    <a:pt x="131" y="99"/>
                    <a:pt x="141" y="103"/>
                  </a:cubicBezTo>
                  <a:cubicBezTo>
                    <a:pt x="128" y="118"/>
                    <a:pt x="126" y="172"/>
                    <a:pt x="127" y="204"/>
                  </a:cubicBezTo>
                  <a:cubicBezTo>
                    <a:pt x="127" y="210"/>
                    <a:pt x="132" y="212"/>
                    <a:pt x="133" y="218"/>
                  </a:cubicBezTo>
                  <a:cubicBezTo>
                    <a:pt x="133" y="216"/>
                    <a:pt x="124" y="227"/>
                    <a:pt x="131" y="230"/>
                  </a:cubicBezTo>
                  <a:cubicBezTo>
                    <a:pt x="138" y="230"/>
                    <a:pt x="138" y="219"/>
                    <a:pt x="135" y="216"/>
                  </a:cubicBezTo>
                  <a:cubicBezTo>
                    <a:pt x="148" y="204"/>
                    <a:pt x="145" y="182"/>
                    <a:pt x="151" y="163"/>
                  </a:cubicBezTo>
                  <a:cubicBezTo>
                    <a:pt x="156" y="145"/>
                    <a:pt x="169" y="131"/>
                    <a:pt x="165" y="107"/>
                  </a:cubicBezTo>
                  <a:cubicBezTo>
                    <a:pt x="181" y="96"/>
                    <a:pt x="192" y="79"/>
                    <a:pt x="203" y="63"/>
                  </a:cubicBezTo>
                  <a:cubicBezTo>
                    <a:pt x="215" y="65"/>
                    <a:pt x="209" y="78"/>
                    <a:pt x="209" y="87"/>
                  </a:cubicBezTo>
                  <a:cubicBezTo>
                    <a:pt x="210" y="124"/>
                    <a:pt x="202" y="140"/>
                    <a:pt x="191" y="167"/>
                  </a:cubicBezTo>
                  <a:cubicBezTo>
                    <a:pt x="184" y="184"/>
                    <a:pt x="178" y="200"/>
                    <a:pt x="173" y="214"/>
                  </a:cubicBezTo>
                  <a:cubicBezTo>
                    <a:pt x="188" y="223"/>
                    <a:pt x="219" y="214"/>
                    <a:pt x="235" y="222"/>
                  </a:cubicBezTo>
                  <a:cubicBezTo>
                    <a:pt x="234" y="235"/>
                    <a:pt x="226" y="241"/>
                    <a:pt x="215" y="244"/>
                  </a:cubicBezTo>
                  <a:cubicBezTo>
                    <a:pt x="205" y="313"/>
                    <a:pt x="177" y="364"/>
                    <a:pt x="169" y="435"/>
                  </a:cubicBezTo>
                  <a:cubicBezTo>
                    <a:pt x="138" y="443"/>
                    <a:pt x="88" y="436"/>
                    <a:pt x="54" y="439"/>
                  </a:cubicBezTo>
                  <a:cubicBezTo>
                    <a:pt x="50" y="436"/>
                    <a:pt x="52" y="428"/>
                    <a:pt x="46" y="427"/>
                  </a:cubicBezTo>
                  <a:cubicBezTo>
                    <a:pt x="45" y="421"/>
                    <a:pt x="49" y="419"/>
                    <a:pt x="50" y="415"/>
                  </a:cubicBezTo>
                  <a:cubicBezTo>
                    <a:pt x="37" y="360"/>
                    <a:pt x="17" y="312"/>
                    <a:pt x="14" y="246"/>
                  </a:cubicBezTo>
                  <a:cubicBezTo>
                    <a:pt x="15" y="235"/>
                    <a:pt x="0" y="240"/>
                    <a:pt x="0" y="230"/>
                  </a:cubicBezTo>
                  <a:cubicBezTo>
                    <a:pt x="2" y="211"/>
                    <a:pt x="21" y="210"/>
                    <a:pt x="42" y="212"/>
                  </a:cubicBezTo>
                  <a:cubicBezTo>
                    <a:pt x="28" y="182"/>
                    <a:pt x="36" y="139"/>
                    <a:pt x="22" y="105"/>
                  </a:cubicBezTo>
                  <a:cubicBezTo>
                    <a:pt x="18" y="96"/>
                    <a:pt x="10" y="91"/>
                    <a:pt x="8" y="83"/>
                  </a:cubicBezTo>
                  <a:cubicBezTo>
                    <a:pt x="1" y="57"/>
                    <a:pt x="13" y="36"/>
                    <a:pt x="12" y="7"/>
                  </a:cubicBezTo>
                  <a:cubicBezTo>
                    <a:pt x="6" y="5"/>
                    <a:pt x="15" y="3"/>
                    <a:pt x="14" y="0"/>
                  </a:cubicBezTo>
                  <a:close/>
                  <a:moveTo>
                    <a:pt x="38" y="39"/>
                  </a:moveTo>
                  <a:cubicBezTo>
                    <a:pt x="38" y="39"/>
                    <a:pt x="38" y="39"/>
                    <a:pt x="38" y="39"/>
                  </a:cubicBezTo>
                  <a:cubicBezTo>
                    <a:pt x="37" y="32"/>
                    <a:pt x="33" y="28"/>
                    <a:pt x="28" y="25"/>
                  </a:cubicBezTo>
                  <a:cubicBezTo>
                    <a:pt x="30" y="31"/>
                    <a:pt x="33" y="36"/>
                    <a:pt x="38" y="39"/>
                  </a:cubicBezTo>
                  <a:close/>
                  <a:moveTo>
                    <a:pt x="52" y="55"/>
                  </a:moveTo>
                  <a:cubicBezTo>
                    <a:pt x="52" y="55"/>
                    <a:pt x="52" y="55"/>
                    <a:pt x="52" y="55"/>
                  </a:cubicBezTo>
                  <a:cubicBezTo>
                    <a:pt x="49" y="54"/>
                    <a:pt x="47" y="40"/>
                    <a:pt x="42" y="47"/>
                  </a:cubicBezTo>
                  <a:cubicBezTo>
                    <a:pt x="46" y="48"/>
                    <a:pt x="47" y="62"/>
                    <a:pt x="52" y="55"/>
                  </a:cubicBezTo>
                  <a:close/>
                  <a:moveTo>
                    <a:pt x="26" y="89"/>
                  </a:moveTo>
                  <a:cubicBezTo>
                    <a:pt x="26" y="89"/>
                    <a:pt x="26" y="89"/>
                    <a:pt x="26" y="89"/>
                  </a:cubicBezTo>
                  <a:cubicBezTo>
                    <a:pt x="27" y="74"/>
                    <a:pt x="40" y="60"/>
                    <a:pt x="36" y="47"/>
                  </a:cubicBezTo>
                  <a:cubicBezTo>
                    <a:pt x="34" y="60"/>
                    <a:pt x="18" y="79"/>
                    <a:pt x="26" y="89"/>
                  </a:cubicBezTo>
                  <a:close/>
                  <a:moveTo>
                    <a:pt x="99" y="99"/>
                  </a:moveTo>
                  <a:cubicBezTo>
                    <a:pt x="99" y="99"/>
                    <a:pt x="99" y="99"/>
                    <a:pt x="99" y="99"/>
                  </a:cubicBezTo>
                  <a:cubicBezTo>
                    <a:pt x="104" y="105"/>
                    <a:pt x="113" y="106"/>
                    <a:pt x="125" y="105"/>
                  </a:cubicBezTo>
                  <a:cubicBezTo>
                    <a:pt x="123" y="90"/>
                    <a:pt x="118" y="78"/>
                    <a:pt x="111" y="69"/>
                  </a:cubicBezTo>
                  <a:cubicBezTo>
                    <a:pt x="107" y="80"/>
                    <a:pt x="101" y="87"/>
                    <a:pt x="99" y="99"/>
                  </a:cubicBezTo>
                  <a:close/>
                  <a:moveTo>
                    <a:pt x="175" y="113"/>
                  </a:moveTo>
                  <a:cubicBezTo>
                    <a:pt x="175" y="113"/>
                    <a:pt x="175" y="113"/>
                    <a:pt x="175" y="113"/>
                  </a:cubicBezTo>
                  <a:cubicBezTo>
                    <a:pt x="182" y="116"/>
                    <a:pt x="190" y="118"/>
                    <a:pt x="199" y="119"/>
                  </a:cubicBezTo>
                  <a:cubicBezTo>
                    <a:pt x="202" y="108"/>
                    <a:pt x="203" y="90"/>
                    <a:pt x="197" y="85"/>
                  </a:cubicBezTo>
                  <a:cubicBezTo>
                    <a:pt x="191" y="96"/>
                    <a:pt x="180" y="102"/>
                    <a:pt x="175" y="113"/>
                  </a:cubicBezTo>
                  <a:close/>
                  <a:moveTo>
                    <a:pt x="34" y="101"/>
                  </a:moveTo>
                  <a:cubicBezTo>
                    <a:pt x="34" y="101"/>
                    <a:pt x="34" y="101"/>
                    <a:pt x="34" y="101"/>
                  </a:cubicBezTo>
                  <a:cubicBezTo>
                    <a:pt x="38" y="105"/>
                    <a:pt x="42" y="100"/>
                    <a:pt x="42" y="95"/>
                  </a:cubicBezTo>
                  <a:cubicBezTo>
                    <a:pt x="37" y="95"/>
                    <a:pt x="36" y="98"/>
                    <a:pt x="34" y="101"/>
                  </a:cubicBezTo>
                  <a:close/>
                  <a:moveTo>
                    <a:pt x="44" y="153"/>
                  </a:moveTo>
                  <a:cubicBezTo>
                    <a:pt x="44" y="153"/>
                    <a:pt x="44" y="153"/>
                    <a:pt x="44" y="153"/>
                  </a:cubicBezTo>
                  <a:cubicBezTo>
                    <a:pt x="50" y="153"/>
                    <a:pt x="53" y="150"/>
                    <a:pt x="58" y="149"/>
                  </a:cubicBezTo>
                  <a:cubicBezTo>
                    <a:pt x="56" y="134"/>
                    <a:pt x="48" y="125"/>
                    <a:pt x="46" y="109"/>
                  </a:cubicBezTo>
                  <a:cubicBezTo>
                    <a:pt x="19" y="108"/>
                    <a:pt x="42" y="142"/>
                    <a:pt x="44" y="153"/>
                  </a:cubicBezTo>
                  <a:close/>
                  <a:moveTo>
                    <a:pt x="105" y="117"/>
                  </a:moveTo>
                  <a:cubicBezTo>
                    <a:pt x="105" y="117"/>
                    <a:pt x="105" y="117"/>
                    <a:pt x="105" y="117"/>
                  </a:cubicBezTo>
                  <a:cubicBezTo>
                    <a:pt x="105" y="113"/>
                    <a:pt x="104" y="110"/>
                    <a:pt x="101" y="109"/>
                  </a:cubicBezTo>
                  <a:cubicBezTo>
                    <a:pt x="97" y="112"/>
                    <a:pt x="98" y="118"/>
                    <a:pt x="105" y="117"/>
                  </a:cubicBezTo>
                  <a:close/>
                  <a:moveTo>
                    <a:pt x="185" y="133"/>
                  </a:moveTo>
                  <a:cubicBezTo>
                    <a:pt x="185" y="133"/>
                    <a:pt x="185" y="133"/>
                    <a:pt x="185" y="133"/>
                  </a:cubicBezTo>
                  <a:cubicBezTo>
                    <a:pt x="189" y="133"/>
                    <a:pt x="190" y="132"/>
                    <a:pt x="191" y="129"/>
                  </a:cubicBezTo>
                  <a:cubicBezTo>
                    <a:pt x="188" y="129"/>
                    <a:pt x="186" y="131"/>
                    <a:pt x="185" y="133"/>
                  </a:cubicBezTo>
                  <a:close/>
                  <a:moveTo>
                    <a:pt x="187" y="145"/>
                  </a:moveTo>
                  <a:cubicBezTo>
                    <a:pt x="187" y="145"/>
                    <a:pt x="187" y="145"/>
                    <a:pt x="187" y="145"/>
                  </a:cubicBezTo>
                  <a:cubicBezTo>
                    <a:pt x="196" y="149"/>
                    <a:pt x="200" y="128"/>
                    <a:pt x="193" y="129"/>
                  </a:cubicBezTo>
                  <a:cubicBezTo>
                    <a:pt x="195" y="138"/>
                    <a:pt x="187" y="138"/>
                    <a:pt x="187" y="145"/>
                  </a:cubicBezTo>
                  <a:close/>
                  <a:moveTo>
                    <a:pt x="161" y="173"/>
                  </a:moveTo>
                  <a:cubicBezTo>
                    <a:pt x="161" y="173"/>
                    <a:pt x="161" y="173"/>
                    <a:pt x="161" y="173"/>
                  </a:cubicBezTo>
                  <a:cubicBezTo>
                    <a:pt x="165" y="172"/>
                    <a:pt x="175" y="167"/>
                    <a:pt x="171" y="163"/>
                  </a:cubicBezTo>
                  <a:cubicBezTo>
                    <a:pt x="168" y="167"/>
                    <a:pt x="161" y="167"/>
                    <a:pt x="161" y="173"/>
                  </a:cubicBezTo>
                  <a:close/>
                  <a:moveTo>
                    <a:pt x="105" y="194"/>
                  </a:moveTo>
                  <a:cubicBezTo>
                    <a:pt x="105" y="194"/>
                    <a:pt x="105" y="194"/>
                    <a:pt x="105" y="194"/>
                  </a:cubicBezTo>
                  <a:cubicBezTo>
                    <a:pt x="104" y="183"/>
                    <a:pt x="107" y="168"/>
                    <a:pt x="99" y="165"/>
                  </a:cubicBezTo>
                  <a:cubicBezTo>
                    <a:pt x="99" y="176"/>
                    <a:pt x="98" y="189"/>
                    <a:pt x="105" y="194"/>
                  </a:cubicBezTo>
                  <a:close/>
                  <a:moveTo>
                    <a:pt x="159" y="188"/>
                  </a:moveTo>
                  <a:cubicBezTo>
                    <a:pt x="159" y="188"/>
                    <a:pt x="159" y="188"/>
                    <a:pt x="159" y="188"/>
                  </a:cubicBezTo>
                  <a:cubicBezTo>
                    <a:pt x="167" y="183"/>
                    <a:pt x="183" y="176"/>
                    <a:pt x="181" y="167"/>
                  </a:cubicBezTo>
                  <a:cubicBezTo>
                    <a:pt x="175" y="175"/>
                    <a:pt x="161" y="176"/>
                    <a:pt x="159" y="188"/>
                  </a:cubicBezTo>
                  <a:close/>
                  <a:moveTo>
                    <a:pt x="52" y="196"/>
                  </a:moveTo>
                  <a:cubicBezTo>
                    <a:pt x="52" y="196"/>
                    <a:pt x="52" y="196"/>
                    <a:pt x="52" y="196"/>
                  </a:cubicBezTo>
                  <a:cubicBezTo>
                    <a:pt x="51" y="190"/>
                    <a:pt x="55" y="180"/>
                    <a:pt x="50" y="178"/>
                  </a:cubicBezTo>
                  <a:cubicBezTo>
                    <a:pt x="50" y="184"/>
                    <a:pt x="44" y="194"/>
                    <a:pt x="52" y="196"/>
                  </a:cubicBezTo>
                  <a:close/>
                  <a:moveTo>
                    <a:pt x="153" y="206"/>
                  </a:moveTo>
                  <a:cubicBezTo>
                    <a:pt x="153" y="206"/>
                    <a:pt x="153" y="206"/>
                    <a:pt x="153" y="206"/>
                  </a:cubicBezTo>
                  <a:cubicBezTo>
                    <a:pt x="160" y="205"/>
                    <a:pt x="179" y="189"/>
                    <a:pt x="171" y="188"/>
                  </a:cubicBezTo>
                  <a:cubicBezTo>
                    <a:pt x="165" y="193"/>
                    <a:pt x="155" y="196"/>
                    <a:pt x="153" y="206"/>
                  </a:cubicBezTo>
                  <a:close/>
                  <a:moveTo>
                    <a:pt x="58" y="200"/>
                  </a:moveTo>
                  <a:cubicBezTo>
                    <a:pt x="58" y="200"/>
                    <a:pt x="58" y="200"/>
                    <a:pt x="58" y="200"/>
                  </a:cubicBezTo>
                  <a:cubicBezTo>
                    <a:pt x="59" y="195"/>
                    <a:pt x="59" y="190"/>
                    <a:pt x="54" y="190"/>
                  </a:cubicBezTo>
                  <a:cubicBezTo>
                    <a:pt x="55" y="193"/>
                    <a:pt x="52" y="202"/>
                    <a:pt x="58" y="200"/>
                  </a:cubicBezTo>
                  <a:close/>
                  <a:moveTo>
                    <a:pt x="26" y="218"/>
                  </a:moveTo>
                  <a:cubicBezTo>
                    <a:pt x="26" y="218"/>
                    <a:pt x="26" y="218"/>
                    <a:pt x="26" y="218"/>
                  </a:cubicBezTo>
                  <a:cubicBezTo>
                    <a:pt x="26" y="227"/>
                    <a:pt x="40" y="223"/>
                    <a:pt x="46" y="226"/>
                  </a:cubicBezTo>
                  <a:cubicBezTo>
                    <a:pt x="49" y="210"/>
                    <a:pt x="35" y="218"/>
                    <a:pt x="26" y="218"/>
                  </a:cubicBezTo>
                  <a:close/>
                  <a:moveTo>
                    <a:pt x="103" y="230"/>
                  </a:moveTo>
                  <a:cubicBezTo>
                    <a:pt x="103" y="230"/>
                    <a:pt x="103" y="230"/>
                    <a:pt x="103" y="230"/>
                  </a:cubicBezTo>
                  <a:cubicBezTo>
                    <a:pt x="106" y="224"/>
                    <a:pt x="101" y="213"/>
                    <a:pt x="88" y="216"/>
                  </a:cubicBezTo>
                  <a:cubicBezTo>
                    <a:pt x="88" y="226"/>
                    <a:pt x="91" y="232"/>
                    <a:pt x="103" y="230"/>
                  </a:cubicBezTo>
                  <a:close/>
                  <a:moveTo>
                    <a:pt x="115" y="228"/>
                  </a:moveTo>
                  <a:cubicBezTo>
                    <a:pt x="115" y="228"/>
                    <a:pt x="115" y="228"/>
                    <a:pt x="115" y="228"/>
                  </a:cubicBezTo>
                  <a:cubicBezTo>
                    <a:pt x="118" y="228"/>
                    <a:pt x="118" y="231"/>
                    <a:pt x="121" y="232"/>
                  </a:cubicBezTo>
                  <a:cubicBezTo>
                    <a:pt x="123" y="229"/>
                    <a:pt x="124" y="220"/>
                    <a:pt x="119" y="220"/>
                  </a:cubicBezTo>
                  <a:cubicBezTo>
                    <a:pt x="119" y="224"/>
                    <a:pt x="113" y="222"/>
                    <a:pt x="115" y="228"/>
                  </a:cubicBezTo>
                  <a:close/>
                  <a:moveTo>
                    <a:pt x="167" y="224"/>
                  </a:moveTo>
                  <a:cubicBezTo>
                    <a:pt x="167" y="224"/>
                    <a:pt x="167" y="224"/>
                    <a:pt x="167" y="224"/>
                  </a:cubicBezTo>
                  <a:cubicBezTo>
                    <a:pt x="167" y="226"/>
                    <a:pt x="167" y="229"/>
                    <a:pt x="167" y="232"/>
                  </a:cubicBezTo>
                  <a:cubicBezTo>
                    <a:pt x="181" y="232"/>
                    <a:pt x="195" y="231"/>
                    <a:pt x="203" y="226"/>
                  </a:cubicBezTo>
                  <a:cubicBezTo>
                    <a:pt x="195" y="222"/>
                    <a:pt x="177" y="219"/>
                    <a:pt x="167" y="224"/>
                  </a:cubicBezTo>
                  <a:close/>
                  <a:moveTo>
                    <a:pt x="143" y="226"/>
                  </a:moveTo>
                  <a:cubicBezTo>
                    <a:pt x="143" y="226"/>
                    <a:pt x="143" y="226"/>
                    <a:pt x="143" y="226"/>
                  </a:cubicBezTo>
                  <a:cubicBezTo>
                    <a:pt x="141" y="238"/>
                    <a:pt x="152" y="227"/>
                    <a:pt x="143" y="226"/>
                  </a:cubicBezTo>
                  <a:close/>
                  <a:moveTo>
                    <a:pt x="58" y="234"/>
                  </a:moveTo>
                  <a:cubicBezTo>
                    <a:pt x="58" y="234"/>
                    <a:pt x="58" y="234"/>
                    <a:pt x="58" y="234"/>
                  </a:cubicBezTo>
                  <a:cubicBezTo>
                    <a:pt x="65" y="235"/>
                    <a:pt x="81" y="242"/>
                    <a:pt x="84" y="234"/>
                  </a:cubicBezTo>
                  <a:cubicBezTo>
                    <a:pt x="74" y="236"/>
                    <a:pt x="62" y="225"/>
                    <a:pt x="58" y="234"/>
                  </a:cubicBezTo>
                  <a:close/>
                  <a:moveTo>
                    <a:pt x="20" y="244"/>
                  </a:moveTo>
                  <a:cubicBezTo>
                    <a:pt x="20" y="244"/>
                    <a:pt x="20" y="244"/>
                    <a:pt x="20" y="244"/>
                  </a:cubicBezTo>
                  <a:cubicBezTo>
                    <a:pt x="29" y="302"/>
                    <a:pt x="44" y="363"/>
                    <a:pt x="62" y="417"/>
                  </a:cubicBezTo>
                  <a:cubicBezTo>
                    <a:pt x="95" y="418"/>
                    <a:pt x="123" y="420"/>
                    <a:pt x="161" y="419"/>
                  </a:cubicBezTo>
                  <a:cubicBezTo>
                    <a:pt x="173" y="359"/>
                    <a:pt x="200" y="302"/>
                    <a:pt x="207" y="244"/>
                  </a:cubicBezTo>
                  <a:cubicBezTo>
                    <a:pt x="149" y="257"/>
                    <a:pt x="75" y="241"/>
                    <a:pt x="20" y="244"/>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Tree>
    <p:extLst>
      <p:ext uri="{BB962C8B-B14F-4D97-AF65-F5344CB8AC3E}">
        <p14:creationId xmlns:p14="http://schemas.microsoft.com/office/powerpoint/2010/main" val="319731703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 presetClass="entr" presetSubtype="8" fill="hold" nodeType="withEffect" p14:presetBounceEnd="49000">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14:bounceEnd="49000">
                                          <p:cBhvr additive="base">
                                            <p:cTn id="12" dur="1000" fill="hold"/>
                                            <p:tgtEl>
                                              <p:spTgt spid="7"/>
                                            </p:tgtEl>
                                            <p:attrNameLst>
                                              <p:attrName>ppt_x</p:attrName>
                                            </p:attrNameLst>
                                          </p:cBhvr>
                                          <p:tavLst>
                                            <p:tav tm="0">
                                              <p:val>
                                                <p:strVal val="0-#ppt_w/2"/>
                                              </p:val>
                                            </p:tav>
                                            <p:tav tm="100000">
                                              <p:val>
                                                <p:strVal val="#ppt_x"/>
                                              </p:val>
                                            </p:tav>
                                          </p:tavLst>
                                        </p:anim>
                                        <p:anim calcmode="lin" valueType="num" p14:bounceEnd="49000">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 presetClass="entr" presetSubtype="8"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extLst>
              <a:ext uri="{28A0092B-C50C-407E-A947-70E740481C1C}">
                <a14:useLocalDpi xmlns:a14="http://schemas.microsoft.com/office/drawing/2010/main"/>
              </a:ext>
            </a:extLst>
          </a:blip>
          <a:srcRect l="18582" t="23277" r="21747" b="12102"/>
          <a:stretch/>
        </p:blipFill>
        <p:spPr>
          <a:xfrm>
            <a:off x="-1" y="0"/>
            <a:ext cx="12192001" cy="6857999"/>
          </a:xfrm>
          <a:prstGeom prst="rect">
            <a:avLst/>
          </a:prstGeom>
        </p:spPr>
      </p:pic>
      <p:sp>
        <p:nvSpPr>
          <p:cNvPr id="3" name="文本框 2"/>
          <p:cNvSpPr txBox="1"/>
          <p:nvPr/>
        </p:nvSpPr>
        <p:spPr>
          <a:xfrm>
            <a:off x="3888869" y="4051300"/>
            <a:ext cx="4668266" cy="1498600"/>
          </a:xfrm>
          <a:prstGeom prst="rect">
            <a:avLst/>
          </a:prstGeom>
          <a:noFill/>
        </p:spPr>
        <p:txBody>
          <a:bodyPr wrap="none" rtlCol="0">
            <a:prstTxWarp prst="textArchDown">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4800" dirty="0">
                <a:solidFill>
                  <a:srgbClr val="3C3C3B"/>
                </a:solidFill>
                <a:cs typeface="+mn-ea"/>
                <a:sym typeface="+mn-lt"/>
              </a:rPr>
              <a:t>感谢您的观看</a:t>
            </a:r>
            <a:endParaRPr kumimoji="0" lang="zh-CN" altLang="en-US" sz="4800" b="0" i="0" u="none" strike="noStrike" kern="1200" cap="none" spc="0" normalizeH="0" baseline="0" noProof="0" dirty="0">
              <a:ln>
                <a:noFill/>
              </a:ln>
              <a:solidFill>
                <a:srgbClr val="3C3C3B"/>
              </a:solidFill>
              <a:effectLst/>
              <a:uLnTx/>
              <a:uFillTx/>
              <a:cs typeface="+mn-ea"/>
              <a:sym typeface="+mn-lt"/>
            </a:endParaRPr>
          </a:p>
        </p:txBody>
      </p:sp>
    </p:spTree>
    <p:extLst>
      <p:ext uri="{BB962C8B-B14F-4D97-AF65-F5344CB8AC3E}">
        <p14:creationId xmlns:p14="http://schemas.microsoft.com/office/powerpoint/2010/main" val="15528007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9"/>
          <p:cNvSpPr>
            <a:spLocks noEditPoints="1"/>
          </p:cNvSpPr>
          <p:nvPr/>
        </p:nvSpPr>
        <p:spPr bwMode="auto">
          <a:xfrm>
            <a:off x="1691957" y="2731564"/>
            <a:ext cx="3833908" cy="2457448"/>
          </a:xfrm>
          <a:custGeom>
            <a:avLst/>
            <a:gdLst>
              <a:gd name="T0" fmla="*/ 237 w 396"/>
              <a:gd name="T1" fmla="*/ 52 h 253"/>
              <a:gd name="T2" fmla="*/ 343 w 396"/>
              <a:gd name="T3" fmla="*/ 40 h 253"/>
              <a:gd name="T4" fmla="*/ 374 w 396"/>
              <a:gd name="T5" fmla="*/ 50 h 253"/>
              <a:gd name="T6" fmla="*/ 389 w 396"/>
              <a:gd name="T7" fmla="*/ 79 h 253"/>
              <a:gd name="T8" fmla="*/ 313 w 396"/>
              <a:gd name="T9" fmla="*/ 65 h 253"/>
              <a:gd name="T10" fmla="*/ 319 w 396"/>
              <a:gd name="T11" fmla="*/ 106 h 253"/>
              <a:gd name="T12" fmla="*/ 270 w 396"/>
              <a:gd name="T13" fmla="*/ 197 h 253"/>
              <a:gd name="T14" fmla="*/ 149 w 396"/>
              <a:gd name="T15" fmla="*/ 253 h 253"/>
              <a:gd name="T16" fmla="*/ 3 w 396"/>
              <a:gd name="T17" fmla="*/ 93 h 253"/>
              <a:gd name="T18" fmla="*/ 128 w 396"/>
              <a:gd name="T19" fmla="*/ 18 h 253"/>
              <a:gd name="T20" fmla="*/ 237 w 396"/>
              <a:gd name="T21" fmla="*/ 181 h 253"/>
              <a:gd name="T22" fmla="*/ 217 w 396"/>
              <a:gd name="T23" fmla="*/ 175 h 253"/>
              <a:gd name="T24" fmla="*/ 201 w 396"/>
              <a:gd name="T25" fmla="*/ 188 h 253"/>
              <a:gd name="T26" fmla="*/ 176 w 396"/>
              <a:gd name="T27" fmla="*/ 206 h 253"/>
              <a:gd name="T28" fmla="*/ 196 w 396"/>
              <a:gd name="T29" fmla="*/ 194 h 253"/>
              <a:gd name="T30" fmla="*/ 217 w 396"/>
              <a:gd name="T31" fmla="*/ 184 h 253"/>
              <a:gd name="T32" fmla="*/ 220 w 396"/>
              <a:gd name="T33" fmla="*/ 182 h 253"/>
              <a:gd name="T34" fmla="*/ 239 w 396"/>
              <a:gd name="T35" fmla="*/ 175 h 253"/>
              <a:gd name="T36" fmla="*/ 170 w 396"/>
              <a:gd name="T37" fmla="*/ 15 h 253"/>
              <a:gd name="T38" fmla="*/ 154 w 396"/>
              <a:gd name="T39" fmla="*/ 182 h 253"/>
              <a:gd name="T40" fmla="*/ 272 w 396"/>
              <a:gd name="T41" fmla="*/ 87 h 253"/>
              <a:gd name="T42" fmla="*/ 193 w 396"/>
              <a:gd name="T43" fmla="*/ 103 h 253"/>
              <a:gd name="T44" fmla="*/ 228 w 396"/>
              <a:gd name="T45" fmla="*/ 58 h 253"/>
              <a:gd name="T46" fmla="*/ 337 w 396"/>
              <a:gd name="T47" fmla="*/ 47 h 253"/>
              <a:gd name="T48" fmla="*/ 260 w 396"/>
              <a:gd name="T49" fmla="*/ 58 h 253"/>
              <a:gd name="T50" fmla="*/ 260 w 396"/>
              <a:gd name="T51" fmla="*/ 58 h 253"/>
              <a:gd name="T52" fmla="*/ 372 w 396"/>
              <a:gd name="T53" fmla="*/ 56 h 253"/>
              <a:gd name="T54" fmla="*/ 307 w 396"/>
              <a:gd name="T55" fmla="*/ 59 h 253"/>
              <a:gd name="T56" fmla="*/ 369 w 396"/>
              <a:gd name="T57" fmla="*/ 71 h 253"/>
              <a:gd name="T58" fmla="*/ 369 w 396"/>
              <a:gd name="T59" fmla="*/ 71 h 253"/>
              <a:gd name="T60" fmla="*/ 187 w 396"/>
              <a:gd name="T61" fmla="*/ 99 h 253"/>
              <a:gd name="T62" fmla="*/ 281 w 396"/>
              <a:gd name="T63" fmla="*/ 132 h 253"/>
              <a:gd name="T64" fmla="*/ 281 w 396"/>
              <a:gd name="T65" fmla="*/ 132 h 253"/>
              <a:gd name="T66" fmla="*/ 99 w 396"/>
              <a:gd name="T67" fmla="*/ 211 h 253"/>
              <a:gd name="T68" fmla="*/ 55 w 396"/>
              <a:gd name="T69" fmla="*/ 132 h 253"/>
              <a:gd name="T70" fmla="*/ 254 w 396"/>
              <a:gd name="T71" fmla="*/ 144 h 253"/>
              <a:gd name="T72" fmla="*/ 226 w 396"/>
              <a:gd name="T73" fmla="*/ 156 h 253"/>
              <a:gd name="T74" fmla="*/ 236 w 396"/>
              <a:gd name="T75" fmla="*/ 150 h 253"/>
              <a:gd name="T76" fmla="*/ 254 w 396"/>
              <a:gd name="T77" fmla="*/ 170 h 253"/>
              <a:gd name="T78" fmla="*/ 246 w 396"/>
              <a:gd name="T79" fmla="*/ 167 h 253"/>
              <a:gd name="T80" fmla="*/ 246 w 396"/>
              <a:gd name="T81" fmla="*/ 167 h 253"/>
              <a:gd name="T82" fmla="*/ 225 w 396"/>
              <a:gd name="T83" fmla="*/ 187 h 253"/>
              <a:gd name="T84" fmla="*/ 179 w 396"/>
              <a:gd name="T85" fmla="*/ 190 h 253"/>
              <a:gd name="T86" fmla="*/ 179 w 396"/>
              <a:gd name="T87" fmla="*/ 188 h 253"/>
              <a:gd name="T88" fmla="*/ 236 w 396"/>
              <a:gd name="T89" fmla="*/ 190 h 253"/>
              <a:gd name="T90" fmla="*/ 236 w 396"/>
              <a:gd name="T91" fmla="*/ 190 h 253"/>
              <a:gd name="T92" fmla="*/ 166 w 396"/>
              <a:gd name="T93" fmla="*/ 197 h 253"/>
              <a:gd name="T94" fmla="*/ 163 w 396"/>
              <a:gd name="T95" fmla="*/ 210 h 253"/>
              <a:gd name="T96" fmla="*/ 231 w 396"/>
              <a:gd name="T97" fmla="*/ 191 h 253"/>
              <a:gd name="T98" fmla="*/ 223 w 396"/>
              <a:gd name="T99" fmla="*/ 197 h 253"/>
              <a:gd name="T100" fmla="*/ 223 w 396"/>
              <a:gd name="T101" fmla="*/ 194 h 253"/>
              <a:gd name="T102" fmla="*/ 201 w 396"/>
              <a:gd name="T103" fmla="*/ 203 h 253"/>
              <a:gd name="T104" fmla="*/ 201 w 396"/>
              <a:gd name="T105" fmla="*/ 211 h 253"/>
              <a:gd name="T106" fmla="*/ 210 w 396"/>
              <a:gd name="T107" fmla="*/ 206 h 253"/>
              <a:gd name="T108" fmla="*/ 192 w 396"/>
              <a:gd name="T109" fmla="*/ 217 h 253"/>
              <a:gd name="T110" fmla="*/ 192 w 396"/>
              <a:gd name="T111" fmla="*/ 217 h 253"/>
              <a:gd name="T112" fmla="*/ 233 w 396"/>
              <a:gd name="T113" fmla="*/ 210 h 253"/>
              <a:gd name="T114" fmla="*/ 163 w 396"/>
              <a:gd name="T115" fmla="*/ 222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6" h="253">
                <a:moveTo>
                  <a:pt x="175" y="0"/>
                </a:moveTo>
                <a:cubicBezTo>
                  <a:pt x="180" y="0"/>
                  <a:pt x="177" y="7"/>
                  <a:pt x="179" y="9"/>
                </a:cubicBezTo>
                <a:cubicBezTo>
                  <a:pt x="200" y="22"/>
                  <a:pt x="217" y="38"/>
                  <a:pt x="237" y="52"/>
                </a:cubicBezTo>
                <a:cubicBezTo>
                  <a:pt x="250" y="53"/>
                  <a:pt x="261" y="48"/>
                  <a:pt x="273" y="49"/>
                </a:cubicBezTo>
                <a:cubicBezTo>
                  <a:pt x="284" y="49"/>
                  <a:pt x="295" y="53"/>
                  <a:pt x="305" y="52"/>
                </a:cubicBezTo>
                <a:cubicBezTo>
                  <a:pt x="319" y="50"/>
                  <a:pt x="330" y="41"/>
                  <a:pt x="343" y="40"/>
                </a:cubicBezTo>
                <a:cubicBezTo>
                  <a:pt x="356" y="38"/>
                  <a:pt x="374" y="38"/>
                  <a:pt x="386" y="40"/>
                </a:cubicBezTo>
                <a:cubicBezTo>
                  <a:pt x="390" y="40"/>
                  <a:pt x="395" y="40"/>
                  <a:pt x="396" y="44"/>
                </a:cubicBezTo>
                <a:cubicBezTo>
                  <a:pt x="396" y="53"/>
                  <a:pt x="379" y="46"/>
                  <a:pt x="374" y="50"/>
                </a:cubicBezTo>
                <a:cubicBezTo>
                  <a:pt x="375" y="56"/>
                  <a:pt x="389" y="51"/>
                  <a:pt x="389" y="59"/>
                </a:cubicBezTo>
                <a:cubicBezTo>
                  <a:pt x="385" y="64"/>
                  <a:pt x="373" y="62"/>
                  <a:pt x="364" y="62"/>
                </a:cubicBezTo>
                <a:cubicBezTo>
                  <a:pt x="366" y="74"/>
                  <a:pt x="390" y="64"/>
                  <a:pt x="389" y="79"/>
                </a:cubicBezTo>
                <a:cubicBezTo>
                  <a:pt x="381" y="85"/>
                  <a:pt x="366" y="76"/>
                  <a:pt x="355" y="74"/>
                </a:cubicBezTo>
                <a:cubicBezTo>
                  <a:pt x="359" y="82"/>
                  <a:pt x="380" y="81"/>
                  <a:pt x="377" y="91"/>
                </a:cubicBezTo>
                <a:cubicBezTo>
                  <a:pt x="352" y="91"/>
                  <a:pt x="329" y="78"/>
                  <a:pt x="313" y="65"/>
                </a:cubicBezTo>
                <a:cubicBezTo>
                  <a:pt x="295" y="65"/>
                  <a:pt x="281" y="68"/>
                  <a:pt x="263" y="67"/>
                </a:cubicBezTo>
                <a:cubicBezTo>
                  <a:pt x="268" y="77"/>
                  <a:pt x="279" y="84"/>
                  <a:pt x="289" y="90"/>
                </a:cubicBezTo>
                <a:cubicBezTo>
                  <a:pt x="298" y="96"/>
                  <a:pt x="309" y="101"/>
                  <a:pt x="319" y="106"/>
                </a:cubicBezTo>
                <a:cubicBezTo>
                  <a:pt x="320" y="113"/>
                  <a:pt x="323" y="121"/>
                  <a:pt x="320" y="126"/>
                </a:cubicBezTo>
                <a:cubicBezTo>
                  <a:pt x="303" y="130"/>
                  <a:pt x="291" y="139"/>
                  <a:pt x="275" y="144"/>
                </a:cubicBezTo>
                <a:cubicBezTo>
                  <a:pt x="273" y="161"/>
                  <a:pt x="273" y="181"/>
                  <a:pt x="270" y="197"/>
                </a:cubicBezTo>
                <a:cubicBezTo>
                  <a:pt x="245" y="215"/>
                  <a:pt x="211" y="222"/>
                  <a:pt x="187" y="241"/>
                </a:cubicBezTo>
                <a:cubicBezTo>
                  <a:pt x="177" y="241"/>
                  <a:pt x="172" y="247"/>
                  <a:pt x="166" y="250"/>
                </a:cubicBezTo>
                <a:cubicBezTo>
                  <a:pt x="156" y="249"/>
                  <a:pt x="155" y="250"/>
                  <a:pt x="149" y="253"/>
                </a:cubicBezTo>
                <a:cubicBezTo>
                  <a:pt x="105" y="234"/>
                  <a:pt x="74" y="201"/>
                  <a:pt x="41" y="170"/>
                </a:cubicBezTo>
                <a:cubicBezTo>
                  <a:pt x="44" y="157"/>
                  <a:pt x="38" y="136"/>
                  <a:pt x="43" y="121"/>
                </a:cubicBezTo>
                <a:cubicBezTo>
                  <a:pt x="30" y="111"/>
                  <a:pt x="19" y="100"/>
                  <a:pt x="3" y="93"/>
                </a:cubicBezTo>
                <a:cubicBezTo>
                  <a:pt x="0" y="87"/>
                  <a:pt x="3" y="80"/>
                  <a:pt x="5" y="74"/>
                </a:cubicBezTo>
                <a:cubicBezTo>
                  <a:pt x="20" y="71"/>
                  <a:pt x="34" y="63"/>
                  <a:pt x="47" y="56"/>
                </a:cubicBezTo>
                <a:cubicBezTo>
                  <a:pt x="74" y="43"/>
                  <a:pt x="99" y="31"/>
                  <a:pt x="128" y="18"/>
                </a:cubicBezTo>
                <a:cubicBezTo>
                  <a:pt x="143" y="11"/>
                  <a:pt x="157" y="5"/>
                  <a:pt x="175" y="0"/>
                </a:cubicBezTo>
                <a:close/>
                <a:moveTo>
                  <a:pt x="237" y="181"/>
                </a:moveTo>
                <a:cubicBezTo>
                  <a:pt x="237" y="181"/>
                  <a:pt x="237" y="181"/>
                  <a:pt x="237" y="181"/>
                </a:cubicBezTo>
                <a:cubicBezTo>
                  <a:pt x="246" y="179"/>
                  <a:pt x="235" y="174"/>
                  <a:pt x="242" y="169"/>
                </a:cubicBezTo>
                <a:cubicBezTo>
                  <a:pt x="234" y="170"/>
                  <a:pt x="238" y="175"/>
                  <a:pt x="231" y="170"/>
                </a:cubicBezTo>
                <a:cubicBezTo>
                  <a:pt x="228" y="174"/>
                  <a:pt x="223" y="178"/>
                  <a:pt x="217" y="175"/>
                </a:cubicBezTo>
                <a:cubicBezTo>
                  <a:pt x="216" y="177"/>
                  <a:pt x="217" y="181"/>
                  <a:pt x="214" y="182"/>
                </a:cubicBezTo>
                <a:cubicBezTo>
                  <a:pt x="213" y="176"/>
                  <a:pt x="208" y="187"/>
                  <a:pt x="202" y="182"/>
                </a:cubicBezTo>
                <a:cubicBezTo>
                  <a:pt x="202" y="184"/>
                  <a:pt x="200" y="185"/>
                  <a:pt x="201" y="188"/>
                </a:cubicBezTo>
                <a:cubicBezTo>
                  <a:pt x="195" y="188"/>
                  <a:pt x="191" y="191"/>
                  <a:pt x="187" y="196"/>
                </a:cubicBezTo>
                <a:cubicBezTo>
                  <a:pt x="185" y="190"/>
                  <a:pt x="180" y="203"/>
                  <a:pt x="181" y="193"/>
                </a:cubicBezTo>
                <a:cubicBezTo>
                  <a:pt x="172" y="194"/>
                  <a:pt x="180" y="201"/>
                  <a:pt x="176" y="206"/>
                </a:cubicBezTo>
                <a:cubicBezTo>
                  <a:pt x="183" y="206"/>
                  <a:pt x="188" y="200"/>
                  <a:pt x="189" y="197"/>
                </a:cubicBezTo>
                <a:cubicBezTo>
                  <a:pt x="189" y="199"/>
                  <a:pt x="190" y="200"/>
                  <a:pt x="192" y="200"/>
                </a:cubicBezTo>
                <a:cubicBezTo>
                  <a:pt x="193" y="198"/>
                  <a:pt x="193" y="195"/>
                  <a:pt x="196" y="194"/>
                </a:cubicBezTo>
                <a:cubicBezTo>
                  <a:pt x="196" y="196"/>
                  <a:pt x="196" y="197"/>
                  <a:pt x="196" y="199"/>
                </a:cubicBezTo>
                <a:cubicBezTo>
                  <a:pt x="201" y="198"/>
                  <a:pt x="199" y="198"/>
                  <a:pt x="204" y="199"/>
                </a:cubicBezTo>
                <a:cubicBezTo>
                  <a:pt x="205" y="191"/>
                  <a:pt x="208" y="184"/>
                  <a:pt x="217" y="184"/>
                </a:cubicBezTo>
                <a:cubicBezTo>
                  <a:pt x="214" y="191"/>
                  <a:pt x="219" y="198"/>
                  <a:pt x="214" y="205"/>
                </a:cubicBezTo>
                <a:cubicBezTo>
                  <a:pt x="219" y="205"/>
                  <a:pt x="222" y="203"/>
                  <a:pt x="222" y="199"/>
                </a:cubicBezTo>
                <a:cubicBezTo>
                  <a:pt x="215" y="197"/>
                  <a:pt x="226" y="188"/>
                  <a:pt x="220" y="182"/>
                </a:cubicBezTo>
                <a:cubicBezTo>
                  <a:pt x="225" y="181"/>
                  <a:pt x="226" y="176"/>
                  <a:pt x="231" y="176"/>
                </a:cubicBezTo>
                <a:cubicBezTo>
                  <a:pt x="232" y="180"/>
                  <a:pt x="228" y="179"/>
                  <a:pt x="229" y="184"/>
                </a:cubicBezTo>
                <a:cubicBezTo>
                  <a:pt x="239" y="184"/>
                  <a:pt x="228" y="172"/>
                  <a:pt x="239" y="175"/>
                </a:cubicBezTo>
                <a:cubicBezTo>
                  <a:pt x="239" y="177"/>
                  <a:pt x="237" y="178"/>
                  <a:pt x="237" y="181"/>
                </a:cubicBezTo>
                <a:close/>
                <a:moveTo>
                  <a:pt x="170" y="15"/>
                </a:moveTo>
                <a:cubicBezTo>
                  <a:pt x="170" y="15"/>
                  <a:pt x="170" y="15"/>
                  <a:pt x="170" y="15"/>
                </a:cubicBezTo>
                <a:cubicBezTo>
                  <a:pt x="121" y="39"/>
                  <a:pt x="65" y="56"/>
                  <a:pt x="22" y="85"/>
                </a:cubicBezTo>
                <a:cubicBezTo>
                  <a:pt x="53" y="111"/>
                  <a:pt x="89" y="134"/>
                  <a:pt x="120" y="158"/>
                </a:cubicBezTo>
                <a:cubicBezTo>
                  <a:pt x="131" y="166"/>
                  <a:pt x="145" y="171"/>
                  <a:pt x="154" y="182"/>
                </a:cubicBezTo>
                <a:cubicBezTo>
                  <a:pt x="188" y="162"/>
                  <a:pt x="228" y="143"/>
                  <a:pt x="264" y="128"/>
                </a:cubicBezTo>
                <a:cubicBezTo>
                  <a:pt x="277" y="122"/>
                  <a:pt x="293" y="120"/>
                  <a:pt x="302" y="109"/>
                </a:cubicBezTo>
                <a:cubicBezTo>
                  <a:pt x="294" y="102"/>
                  <a:pt x="283" y="95"/>
                  <a:pt x="272" y="87"/>
                </a:cubicBezTo>
                <a:cubicBezTo>
                  <a:pt x="263" y="80"/>
                  <a:pt x="249" y="66"/>
                  <a:pt x="240" y="65"/>
                </a:cubicBezTo>
                <a:cubicBezTo>
                  <a:pt x="221" y="63"/>
                  <a:pt x="211" y="85"/>
                  <a:pt x="192" y="90"/>
                </a:cubicBezTo>
                <a:cubicBezTo>
                  <a:pt x="190" y="97"/>
                  <a:pt x="197" y="97"/>
                  <a:pt x="193" y="103"/>
                </a:cubicBezTo>
                <a:cubicBezTo>
                  <a:pt x="180" y="116"/>
                  <a:pt x="144" y="98"/>
                  <a:pt x="167" y="84"/>
                </a:cubicBezTo>
                <a:cubicBezTo>
                  <a:pt x="172" y="83"/>
                  <a:pt x="173" y="88"/>
                  <a:pt x="176" y="85"/>
                </a:cubicBezTo>
                <a:cubicBezTo>
                  <a:pt x="191" y="74"/>
                  <a:pt x="209" y="65"/>
                  <a:pt x="228" y="58"/>
                </a:cubicBezTo>
                <a:cubicBezTo>
                  <a:pt x="212" y="41"/>
                  <a:pt x="191" y="28"/>
                  <a:pt x="170" y="15"/>
                </a:cubicBezTo>
                <a:close/>
                <a:moveTo>
                  <a:pt x="337" y="47"/>
                </a:moveTo>
                <a:cubicBezTo>
                  <a:pt x="337" y="47"/>
                  <a:pt x="337" y="47"/>
                  <a:pt x="337" y="47"/>
                </a:cubicBezTo>
                <a:cubicBezTo>
                  <a:pt x="346" y="47"/>
                  <a:pt x="354" y="47"/>
                  <a:pt x="360" y="44"/>
                </a:cubicBezTo>
                <a:cubicBezTo>
                  <a:pt x="352" y="41"/>
                  <a:pt x="345" y="43"/>
                  <a:pt x="337" y="47"/>
                </a:cubicBezTo>
                <a:close/>
                <a:moveTo>
                  <a:pt x="260" y="58"/>
                </a:moveTo>
                <a:cubicBezTo>
                  <a:pt x="260" y="58"/>
                  <a:pt x="260" y="58"/>
                  <a:pt x="260" y="58"/>
                </a:cubicBezTo>
                <a:cubicBezTo>
                  <a:pt x="264" y="58"/>
                  <a:pt x="266" y="57"/>
                  <a:pt x="267" y="55"/>
                </a:cubicBezTo>
                <a:cubicBezTo>
                  <a:pt x="265" y="55"/>
                  <a:pt x="258" y="53"/>
                  <a:pt x="260" y="58"/>
                </a:cubicBezTo>
                <a:close/>
                <a:moveTo>
                  <a:pt x="340" y="59"/>
                </a:moveTo>
                <a:cubicBezTo>
                  <a:pt x="340" y="59"/>
                  <a:pt x="340" y="59"/>
                  <a:pt x="340" y="59"/>
                </a:cubicBezTo>
                <a:cubicBezTo>
                  <a:pt x="351" y="60"/>
                  <a:pt x="365" y="62"/>
                  <a:pt x="372" y="56"/>
                </a:cubicBezTo>
                <a:cubicBezTo>
                  <a:pt x="364" y="54"/>
                  <a:pt x="345" y="52"/>
                  <a:pt x="340" y="59"/>
                </a:cubicBezTo>
                <a:close/>
                <a:moveTo>
                  <a:pt x="307" y="59"/>
                </a:moveTo>
                <a:cubicBezTo>
                  <a:pt x="307" y="59"/>
                  <a:pt x="307" y="59"/>
                  <a:pt x="307" y="59"/>
                </a:cubicBezTo>
                <a:cubicBezTo>
                  <a:pt x="305" y="58"/>
                  <a:pt x="303" y="57"/>
                  <a:pt x="299" y="58"/>
                </a:cubicBezTo>
                <a:cubicBezTo>
                  <a:pt x="297" y="62"/>
                  <a:pt x="307" y="62"/>
                  <a:pt x="307" y="59"/>
                </a:cubicBezTo>
                <a:close/>
                <a:moveTo>
                  <a:pt x="369" y="71"/>
                </a:moveTo>
                <a:cubicBezTo>
                  <a:pt x="369" y="71"/>
                  <a:pt x="369" y="71"/>
                  <a:pt x="369" y="71"/>
                </a:cubicBezTo>
                <a:cubicBezTo>
                  <a:pt x="359" y="69"/>
                  <a:pt x="352" y="63"/>
                  <a:pt x="337" y="64"/>
                </a:cubicBezTo>
                <a:cubicBezTo>
                  <a:pt x="343" y="70"/>
                  <a:pt x="360" y="73"/>
                  <a:pt x="369" y="71"/>
                </a:cubicBezTo>
                <a:close/>
                <a:moveTo>
                  <a:pt x="178" y="102"/>
                </a:moveTo>
                <a:cubicBezTo>
                  <a:pt x="178" y="102"/>
                  <a:pt x="178" y="102"/>
                  <a:pt x="178" y="102"/>
                </a:cubicBezTo>
                <a:cubicBezTo>
                  <a:pt x="182" y="102"/>
                  <a:pt x="187" y="103"/>
                  <a:pt x="187" y="99"/>
                </a:cubicBezTo>
                <a:cubicBezTo>
                  <a:pt x="186" y="98"/>
                  <a:pt x="185" y="97"/>
                  <a:pt x="185" y="96"/>
                </a:cubicBezTo>
                <a:cubicBezTo>
                  <a:pt x="181" y="96"/>
                  <a:pt x="177" y="96"/>
                  <a:pt x="178" y="102"/>
                </a:cubicBezTo>
                <a:close/>
                <a:moveTo>
                  <a:pt x="281" y="132"/>
                </a:moveTo>
                <a:cubicBezTo>
                  <a:pt x="281" y="132"/>
                  <a:pt x="281" y="132"/>
                  <a:pt x="281" y="132"/>
                </a:cubicBezTo>
                <a:cubicBezTo>
                  <a:pt x="284" y="132"/>
                  <a:pt x="286" y="131"/>
                  <a:pt x="287" y="129"/>
                </a:cubicBezTo>
                <a:cubicBezTo>
                  <a:pt x="284" y="129"/>
                  <a:pt x="281" y="129"/>
                  <a:pt x="281" y="132"/>
                </a:cubicBezTo>
                <a:close/>
                <a:moveTo>
                  <a:pt x="52" y="165"/>
                </a:moveTo>
                <a:cubicBezTo>
                  <a:pt x="52" y="165"/>
                  <a:pt x="52" y="165"/>
                  <a:pt x="52" y="165"/>
                </a:cubicBezTo>
                <a:cubicBezTo>
                  <a:pt x="68" y="181"/>
                  <a:pt x="83" y="198"/>
                  <a:pt x="99" y="211"/>
                </a:cubicBezTo>
                <a:cubicBezTo>
                  <a:pt x="114" y="224"/>
                  <a:pt x="132" y="231"/>
                  <a:pt x="149" y="243"/>
                </a:cubicBezTo>
                <a:cubicBezTo>
                  <a:pt x="154" y="231"/>
                  <a:pt x="150" y="216"/>
                  <a:pt x="151" y="200"/>
                </a:cubicBezTo>
                <a:cubicBezTo>
                  <a:pt x="115" y="181"/>
                  <a:pt x="88" y="154"/>
                  <a:pt x="55" y="132"/>
                </a:cubicBezTo>
                <a:cubicBezTo>
                  <a:pt x="51" y="140"/>
                  <a:pt x="52" y="154"/>
                  <a:pt x="52" y="165"/>
                </a:cubicBezTo>
                <a:close/>
                <a:moveTo>
                  <a:pt x="254" y="144"/>
                </a:moveTo>
                <a:cubicBezTo>
                  <a:pt x="254" y="144"/>
                  <a:pt x="254" y="144"/>
                  <a:pt x="254" y="144"/>
                </a:cubicBezTo>
                <a:cubicBezTo>
                  <a:pt x="264" y="142"/>
                  <a:pt x="272" y="137"/>
                  <a:pt x="280" y="132"/>
                </a:cubicBezTo>
                <a:cubicBezTo>
                  <a:pt x="269" y="135"/>
                  <a:pt x="258" y="136"/>
                  <a:pt x="254" y="144"/>
                </a:cubicBezTo>
                <a:close/>
                <a:moveTo>
                  <a:pt x="226" y="156"/>
                </a:moveTo>
                <a:cubicBezTo>
                  <a:pt x="226" y="156"/>
                  <a:pt x="226" y="156"/>
                  <a:pt x="226" y="156"/>
                </a:cubicBezTo>
                <a:cubicBezTo>
                  <a:pt x="231" y="154"/>
                  <a:pt x="232" y="158"/>
                  <a:pt x="236" y="155"/>
                </a:cubicBezTo>
                <a:cubicBezTo>
                  <a:pt x="236" y="153"/>
                  <a:pt x="236" y="152"/>
                  <a:pt x="236" y="150"/>
                </a:cubicBezTo>
                <a:cubicBezTo>
                  <a:pt x="231" y="151"/>
                  <a:pt x="228" y="153"/>
                  <a:pt x="226" y="156"/>
                </a:cubicBezTo>
                <a:close/>
                <a:moveTo>
                  <a:pt x="254" y="170"/>
                </a:moveTo>
                <a:cubicBezTo>
                  <a:pt x="254" y="170"/>
                  <a:pt x="254" y="170"/>
                  <a:pt x="254" y="170"/>
                </a:cubicBezTo>
                <a:cubicBezTo>
                  <a:pt x="254" y="167"/>
                  <a:pt x="258" y="161"/>
                  <a:pt x="254" y="159"/>
                </a:cubicBezTo>
                <a:cubicBezTo>
                  <a:pt x="252" y="161"/>
                  <a:pt x="251" y="169"/>
                  <a:pt x="254" y="170"/>
                </a:cubicBezTo>
                <a:close/>
                <a:moveTo>
                  <a:pt x="246" y="167"/>
                </a:moveTo>
                <a:cubicBezTo>
                  <a:pt x="246" y="167"/>
                  <a:pt x="246" y="167"/>
                  <a:pt x="246" y="167"/>
                </a:cubicBezTo>
                <a:cubicBezTo>
                  <a:pt x="246" y="167"/>
                  <a:pt x="246" y="168"/>
                  <a:pt x="246" y="169"/>
                </a:cubicBezTo>
                <a:cubicBezTo>
                  <a:pt x="238" y="173"/>
                  <a:pt x="251" y="168"/>
                  <a:pt x="246" y="167"/>
                </a:cubicBezTo>
                <a:close/>
                <a:moveTo>
                  <a:pt x="223" y="182"/>
                </a:moveTo>
                <a:cubicBezTo>
                  <a:pt x="223" y="182"/>
                  <a:pt x="223" y="182"/>
                  <a:pt x="223" y="182"/>
                </a:cubicBezTo>
                <a:cubicBezTo>
                  <a:pt x="224" y="184"/>
                  <a:pt x="223" y="186"/>
                  <a:pt x="225" y="187"/>
                </a:cubicBezTo>
                <a:cubicBezTo>
                  <a:pt x="225" y="185"/>
                  <a:pt x="230" y="181"/>
                  <a:pt x="226" y="181"/>
                </a:cubicBezTo>
                <a:cubicBezTo>
                  <a:pt x="226" y="182"/>
                  <a:pt x="225" y="182"/>
                  <a:pt x="223" y="182"/>
                </a:cubicBezTo>
                <a:close/>
                <a:moveTo>
                  <a:pt x="179" y="190"/>
                </a:moveTo>
                <a:cubicBezTo>
                  <a:pt x="179" y="190"/>
                  <a:pt x="179" y="190"/>
                  <a:pt x="179" y="190"/>
                </a:cubicBezTo>
                <a:cubicBezTo>
                  <a:pt x="182" y="188"/>
                  <a:pt x="180" y="182"/>
                  <a:pt x="178" y="187"/>
                </a:cubicBezTo>
                <a:cubicBezTo>
                  <a:pt x="179" y="187"/>
                  <a:pt x="180" y="187"/>
                  <a:pt x="179" y="188"/>
                </a:cubicBezTo>
                <a:cubicBezTo>
                  <a:pt x="179" y="188"/>
                  <a:pt x="178" y="189"/>
                  <a:pt x="179" y="190"/>
                </a:cubicBezTo>
                <a:close/>
                <a:moveTo>
                  <a:pt x="236" y="190"/>
                </a:moveTo>
                <a:cubicBezTo>
                  <a:pt x="236" y="190"/>
                  <a:pt x="236" y="190"/>
                  <a:pt x="236" y="190"/>
                </a:cubicBezTo>
                <a:cubicBezTo>
                  <a:pt x="235" y="193"/>
                  <a:pt x="236" y="195"/>
                  <a:pt x="239" y="196"/>
                </a:cubicBezTo>
                <a:cubicBezTo>
                  <a:pt x="240" y="193"/>
                  <a:pt x="244" y="193"/>
                  <a:pt x="243" y="188"/>
                </a:cubicBezTo>
                <a:cubicBezTo>
                  <a:pt x="240" y="188"/>
                  <a:pt x="237" y="188"/>
                  <a:pt x="236" y="190"/>
                </a:cubicBezTo>
                <a:close/>
                <a:moveTo>
                  <a:pt x="163" y="210"/>
                </a:moveTo>
                <a:cubicBezTo>
                  <a:pt x="163" y="210"/>
                  <a:pt x="163" y="210"/>
                  <a:pt x="163" y="210"/>
                </a:cubicBezTo>
                <a:cubicBezTo>
                  <a:pt x="168" y="207"/>
                  <a:pt x="162" y="201"/>
                  <a:pt x="166" y="197"/>
                </a:cubicBezTo>
                <a:cubicBezTo>
                  <a:pt x="168" y="197"/>
                  <a:pt x="167" y="202"/>
                  <a:pt x="169" y="202"/>
                </a:cubicBezTo>
                <a:cubicBezTo>
                  <a:pt x="169" y="198"/>
                  <a:pt x="169" y="195"/>
                  <a:pt x="169" y="191"/>
                </a:cubicBezTo>
                <a:cubicBezTo>
                  <a:pt x="159" y="189"/>
                  <a:pt x="160" y="204"/>
                  <a:pt x="163" y="210"/>
                </a:cubicBezTo>
                <a:close/>
                <a:moveTo>
                  <a:pt x="229" y="197"/>
                </a:moveTo>
                <a:cubicBezTo>
                  <a:pt x="229" y="197"/>
                  <a:pt x="229" y="197"/>
                  <a:pt x="229" y="197"/>
                </a:cubicBezTo>
                <a:cubicBezTo>
                  <a:pt x="235" y="199"/>
                  <a:pt x="235" y="192"/>
                  <a:pt x="231" y="191"/>
                </a:cubicBezTo>
                <a:cubicBezTo>
                  <a:pt x="231" y="193"/>
                  <a:pt x="229" y="194"/>
                  <a:pt x="229" y="197"/>
                </a:cubicBezTo>
                <a:close/>
                <a:moveTo>
                  <a:pt x="223" y="197"/>
                </a:moveTo>
                <a:cubicBezTo>
                  <a:pt x="223" y="197"/>
                  <a:pt x="223" y="197"/>
                  <a:pt x="223" y="197"/>
                </a:cubicBezTo>
                <a:cubicBezTo>
                  <a:pt x="225" y="197"/>
                  <a:pt x="226" y="197"/>
                  <a:pt x="228" y="197"/>
                </a:cubicBezTo>
                <a:cubicBezTo>
                  <a:pt x="228" y="196"/>
                  <a:pt x="228" y="195"/>
                  <a:pt x="228" y="194"/>
                </a:cubicBezTo>
                <a:cubicBezTo>
                  <a:pt x="226" y="194"/>
                  <a:pt x="225" y="194"/>
                  <a:pt x="223" y="194"/>
                </a:cubicBezTo>
                <a:cubicBezTo>
                  <a:pt x="223" y="195"/>
                  <a:pt x="223" y="196"/>
                  <a:pt x="223" y="197"/>
                </a:cubicBezTo>
                <a:close/>
                <a:moveTo>
                  <a:pt x="201" y="203"/>
                </a:moveTo>
                <a:cubicBezTo>
                  <a:pt x="201" y="203"/>
                  <a:pt x="201" y="203"/>
                  <a:pt x="201" y="203"/>
                </a:cubicBezTo>
                <a:cubicBezTo>
                  <a:pt x="203" y="204"/>
                  <a:pt x="205" y="202"/>
                  <a:pt x="205" y="200"/>
                </a:cubicBezTo>
                <a:cubicBezTo>
                  <a:pt x="203" y="201"/>
                  <a:pt x="200" y="200"/>
                  <a:pt x="201" y="203"/>
                </a:cubicBezTo>
                <a:close/>
                <a:moveTo>
                  <a:pt x="201" y="211"/>
                </a:moveTo>
                <a:cubicBezTo>
                  <a:pt x="201" y="211"/>
                  <a:pt x="201" y="211"/>
                  <a:pt x="201" y="211"/>
                </a:cubicBezTo>
                <a:cubicBezTo>
                  <a:pt x="209" y="213"/>
                  <a:pt x="205" y="206"/>
                  <a:pt x="207" y="205"/>
                </a:cubicBezTo>
                <a:cubicBezTo>
                  <a:pt x="209" y="205"/>
                  <a:pt x="208" y="209"/>
                  <a:pt x="210" y="206"/>
                </a:cubicBezTo>
                <a:cubicBezTo>
                  <a:pt x="209" y="201"/>
                  <a:pt x="199" y="205"/>
                  <a:pt x="201" y="211"/>
                </a:cubicBezTo>
                <a:close/>
                <a:moveTo>
                  <a:pt x="192" y="217"/>
                </a:moveTo>
                <a:cubicBezTo>
                  <a:pt x="192" y="217"/>
                  <a:pt x="192" y="217"/>
                  <a:pt x="192" y="217"/>
                </a:cubicBezTo>
                <a:cubicBezTo>
                  <a:pt x="191" y="212"/>
                  <a:pt x="199" y="216"/>
                  <a:pt x="199" y="211"/>
                </a:cubicBezTo>
                <a:cubicBezTo>
                  <a:pt x="197" y="211"/>
                  <a:pt x="198" y="208"/>
                  <a:pt x="196" y="208"/>
                </a:cubicBezTo>
                <a:cubicBezTo>
                  <a:pt x="197" y="213"/>
                  <a:pt x="186" y="213"/>
                  <a:pt x="192" y="217"/>
                </a:cubicBezTo>
                <a:close/>
                <a:moveTo>
                  <a:pt x="220" y="217"/>
                </a:moveTo>
                <a:cubicBezTo>
                  <a:pt x="220" y="217"/>
                  <a:pt x="220" y="217"/>
                  <a:pt x="220" y="217"/>
                </a:cubicBezTo>
                <a:cubicBezTo>
                  <a:pt x="226" y="216"/>
                  <a:pt x="230" y="213"/>
                  <a:pt x="233" y="210"/>
                </a:cubicBezTo>
                <a:cubicBezTo>
                  <a:pt x="226" y="210"/>
                  <a:pt x="223" y="213"/>
                  <a:pt x="220" y="217"/>
                </a:cubicBezTo>
                <a:close/>
                <a:moveTo>
                  <a:pt x="163" y="222"/>
                </a:moveTo>
                <a:cubicBezTo>
                  <a:pt x="163" y="222"/>
                  <a:pt x="163" y="222"/>
                  <a:pt x="163" y="222"/>
                </a:cubicBezTo>
                <a:cubicBezTo>
                  <a:pt x="164" y="221"/>
                  <a:pt x="167" y="211"/>
                  <a:pt x="161" y="213"/>
                </a:cubicBezTo>
                <a:cubicBezTo>
                  <a:pt x="163" y="218"/>
                  <a:pt x="157" y="220"/>
                  <a:pt x="163" y="222"/>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nvGrpSpPr>
          <p:cNvPr id="21" name="组合 20"/>
          <p:cNvGrpSpPr/>
          <p:nvPr/>
        </p:nvGrpSpPr>
        <p:grpSpPr>
          <a:xfrm>
            <a:off x="6306661" y="2210689"/>
            <a:ext cx="4332310" cy="640483"/>
            <a:chOff x="6321175" y="2384859"/>
            <a:chExt cx="4332310" cy="640483"/>
          </a:xfrm>
        </p:grpSpPr>
        <p:sp>
          <p:nvSpPr>
            <p:cNvPr id="9" name="矩形 8"/>
            <p:cNvSpPr/>
            <p:nvPr/>
          </p:nvSpPr>
          <p:spPr>
            <a:xfrm>
              <a:off x="7180216" y="2400401"/>
              <a:ext cx="3473269" cy="565604"/>
            </a:xfrm>
            <a:prstGeom prst="rect">
              <a:avLst/>
            </a:prstGeom>
          </p:spPr>
          <p:txBody>
            <a:bodyPr wrap="square">
              <a:spAutoFit/>
              <a:scene3d>
                <a:camera prst="orthographicFront"/>
                <a:lightRig rig="threePt" dir="t"/>
              </a:scene3d>
              <a:sp3d contourW="12700"/>
            </a:bodyPr>
            <a:lstStyle/>
            <a:p>
              <a:pPr>
                <a:lnSpc>
                  <a:spcPct val="120000"/>
                </a:lnSpc>
              </a:pPr>
              <a:r>
                <a:rPr lang="zh-CN" altLang="en-US" sz="2800" b="1" dirty="0">
                  <a:solidFill>
                    <a:srgbClr val="3C3C3B"/>
                  </a:solidFill>
                  <a:cs typeface="+mn-ea"/>
                  <a:sym typeface="+mn-lt"/>
                </a:rPr>
                <a:t>标题文字添加此处</a:t>
              </a:r>
            </a:p>
          </p:txBody>
        </p:sp>
        <p:grpSp>
          <p:nvGrpSpPr>
            <p:cNvPr id="15" name="组合 14"/>
            <p:cNvGrpSpPr/>
            <p:nvPr/>
          </p:nvGrpSpPr>
          <p:grpSpPr>
            <a:xfrm>
              <a:off x="6321175" y="2384859"/>
              <a:ext cx="660559" cy="640483"/>
              <a:chOff x="6321175" y="2384859"/>
              <a:chExt cx="660559" cy="640483"/>
            </a:xfrm>
          </p:grpSpPr>
          <p:sp>
            <p:nvSpPr>
              <p:cNvPr id="7" name="任意多边形 6"/>
              <p:cNvSpPr/>
              <p:nvPr/>
            </p:nvSpPr>
            <p:spPr>
              <a:xfrm>
                <a:off x="6321175" y="2384859"/>
                <a:ext cx="646045" cy="640483"/>
              </a:xfrm>
              <a:custGeom>
                <a:avLst/>
                <a:gdLst>
                  <a:gd name="connsiteX0" fmla="*/ 112645 w 988840"/>
                  <a:gd name="connsiteY0" fmla="*/ 154380 h 980327"/>
                  <a:gd name="connsiteX1" fmla="*/ 348865 w 988840"/>
                  <a:gd name="connsiteY1" fmla="*/ 9600 h 980327"/>
                  <a:gd name="connsiteX2" fmla="*/ 668905 w 988840"/>
                  <a:gd name="connsiteY2" fmla="*/ 32460 h 980327"/>
                  <a:gd name="connsiteX3" fmla="*/ 874645 w 988840"/>
                  <a:gd name="connsiteY3" fmla="*/ 184860 h 980327"/>
                  <a:gd name="connsiteX4" fmla="*/ 958465 w 988840"/>
                  <a:gd name="connsiteY4" fmla="*/ 382980 h 980327"/>
                  <a:gd name="connsiteX5" fmla="*/ 981325 w 988840"/>
                  <a:gd name="connsiteY5" fmla="*/ 626820 h 980327"/>
                  <a:gd name="connsiteX6" fmla="*/ 836545 w 988840"/>
                  <a:gd name="connsiteY6" fmla="*/ 878280 h 980327"/>
                  <a:gd name="connsiteX7" fmla="*/ 516505 w 988840"/>
                  <a:gd name="connsiteY7" fmla="*/ 977340 h 980327"/>
                  <a:gd name="connsiteX8" fmla="*/ 242185 w 988840"/>
                  <a:gd name="connsiteY8" fmla="*/ 939240 h 980327"/>
                  <a:gd name="connsiteX9" fmla="*/ 82165 w 988840"/>
                  <a:gd name="connsiteY9" fmla="*/ 786840 h 980327"/>
                  <a:gd name="connsiteX10" fmla="*/ 13585 w 988840"/>
                  <a:gd name="connsiteY10" fmla="*/ 558240 h 980327"/>
                  <a:gd name="connsiteX11" fmla="*/ 5965 w 988840"/>
                  <a:gd name="connsiteY11" fmla="*/ 306780 h 980327"/>
                  <a:gd name="connsiteX12" fmla="*/ 112645 w 988840"/>
                  <a:gd name="connsiteY12" fmla="*/ 154380 h 98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8840" h="980327">
                    <a:moveTo>
                      <a:pt x="112645" y="154380"/>
                    </a:moveTo>
                    <a:cubicBezTo>
                      <a:pt x="169795" y="104850"/>
                      <a:pt x="256155" y="29920"/>
                      <a:pt x="348865" y="9600"/>
                    </a:cubicBezTo>
                    <a:cubicBezTo>
                      <a:pt x="441575" y="-10720"/>
                      <a:pt x="581275" y="3250"/>
                      <a:pt x="668905" y="32460"/>
                    </a:cubicBezTo>
                    <a:cubicBezTo>
                      <a:pt x="756535" y="61670"/>
                      <a:pt x="826385" y="126440"/>
                      <a:pt x="874645" y="184860"/>
                    </a:cubicBezTo>
                    <a:cubicBezTo>
                      <a:pt x="922905" y="243280"/>
                      <a:pt x="940685" y="309320"/>
                      <a:pt x="958465" y="382980"/>
                    </a:cubicBezTo>
                    <a:cubicBezTo>
                      <a:pt x="976245" y="456640"/>
                      <a:pt x="1001645" y="544270"/>
                      <a:pt x="981325" y="626820"/>
                    </a:cubicBezTo>
                    <a:cubicBezTo>
                      <a:pt x="961005" y="709370"/>
                      <a:pt x="914015" y="819860"/>
                      <a:pt x="836545" y="878280"/>
                    </a:cubicBezTo>
                    <a:cubicBezTo>
                      <a:pt x="759075" y="936700"/>
                      <a:pt x="615565" y="967180"/>
                      <a:pt x="516505" y="977340"/>
                    </a:cubicBezTo>
                    <a:cubicBezTo>
                      <a:pt x="417445" y="987500"/>
                      <a:pt x="314575" y="970990"/>
                      <a:pt x="242185" y="939240"/>
                    </a:cubicBezTo>
                    <a:cubicBezTo>
                      <a:pt x="169795" y="907490"/>
                      <a:pt x="120265" y="850340"/>
                      <a:pt x="82165" y="786840"/>
                    </a:cubicBezTo>
                    <a:cubicBezTo>
                      <a:pt x="44065" y="723340"/>
                      <a:pt x="26285" y="638250"/>
                      <a:pt x="13585" y="558240"/>
                    </a:cubicBezTo>
                    <a:cubicBezTo>
                      <a:pt x="885" y="478230"/>
                      <a:pt x="-5465" y="374090"/>
                      <a:pt x="5965" y="306780"/>
                    </a:cubicBezTo>
                    <a:cubicBezTo>
                      <a:pt x="17395" y="239470"/>
                      <a:pt x="55495" y="203910"/>
                      <a:pt x="112645" y="154380"/>
                    </a:cubicBez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4" name="矩形 13"/>
              <p:cNvSpPr/>
              <p:nvPr/>
            </p:nvSpPr>
            <p:spPr>
              <a:xfrm>
                <a:off x="6335689" y="2443943"/>
                <a:ext cx="646045" cy="497957"/>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400" dirty="0">
                    <a:solidFill>
                      <a:srgbClr val="20558B"/>
                    </a:solidFill>
                    <a:cs typeface="+mn-ea"/>
                    <a:sym typeface="+mn-lt"/>
                  </a:rPr>
                  <a:t>01</a:t>
                </a:r>
                <a:endParaRPr lang="zh-CN" altLang="en-US" sz="2400" dirty="0">
                  <a:solidFill>
                    <a:srgbClr val="20558B"/>
                  </a:solidFill>
                  <a:cs typeface="+mn-ea"/>
                  <a:sym typeface="+mn-lt"/>
                </a:endParaRPr>
              </a:p>
            </p:txBody>
          </p:sp>
        </p:grpSp>
      </p:grpSp>
      <p:grpSp>
        <p:nvGrpSpPr>
          <p:cNvPr id="20" name="组合 19"/>
          <p:cNvGrpSpPr/>
          <p:nvPr/>
        </p:nvGrpSpPr>
        <p:grpSpPr>
          <a:xfrm>
            <a:off x="6306661" y="3162164"/>
            <a:ext cx="4332310" cy="640483"/>
            <a:chOff x="6321175" y="3308885"/>
            <a:chExt cx="4332310" cy="640483"/>
          </a:xfrm>
        </p:grpSpPr>
        <p:sp>
          <p:nvSpPr>
            <p:cNvPr id="16" name="矩形 15"/>
            <p:cNvSpPr/>
            <p:nvPr/>
          </p:nvSpPr>
          <p:spPr>
            <a:xfrm>
              <a:off x="7180216" y="3324427"/>
              <a:ext cx="3473269" cy="565604"/>
            </a:xfrm>
            <a:prstGeom prst="rect">
              <a:avLst/>
            </a:prstGeom>
          </p:spPr>
          <p:txBody>
            <a:bodyPr wrap="square">
              <a:spAutoFit/>
              <a:scene3d>
                <a:camera prst="orthographicFront"/>
                <a:lightRig rig="threePt" dir="t"/>
              </a:scene3d>
              <a:sp3d contourW="12700"/>
            </a:bodyPr>
            <a:lstStyle/>
            <a:p>
              <a:pPr>
                <a:lnSpc>
                  <a:spcPct val="120000"/>
                </a:lnSpc>
              </a:pPr>
              <a:r>
                <a:rPr lang="zh-CN" altLang="en-US" sz="2800" b="1" dirty="0">
                  <a:solidFill>
                    <a:srgbClr val="3C3C3B"/>
                  </a:solidFill>
                  <a:cs typeface="+mn-ea"/>
                  <a:sym typeface="+mn-lt"/>
                </a:rPr>
                <a:t>标题文字添加此处</a:t>
              </a:r>
            </a:p>
          </p:txBody>
        </p:sp>
        <p:grpSp>
          <p:nvGrpSpPr>
            <p:cNvPr id="17" name="组合 16"/>
            <p:cNvGrpSpPr/>
            <p:nvPr/>
          </p:nvGrpSpPr>
          <p:grpSpPr>
            <a:xfrm>
              <a:off x="6321175" y="3308885"/>
              <a:ext cx="660559" cy="640483"/>
              <a:chOff x="6321175" y="2384859"/>
              <a:chExt cx="660559" cy="640483"/>
            </a:xfrm>
          </p:grpSpPr>
          <p:sp>
            <p:nvSpPr>
              <p:cNvPr id="18" name="任意多边形 17"/>
              <p:cNvSpPr/>
              <p:nvPr/>
            </p:nvSpPr>
            <p:spPr>
              <a:xfrm>
                <a:off x="6321175" y="2384859"/>
                <a:ext cx="646045" cy="640483"/>
              </a:xfrm>
              <a:custGeom>
                <a:avLst/>
                <a:gdLst>
                  <a:gd name="connsiteX0" fmla="*/ 112645 w 988840"/>
                  <a:gd name="connsiteY0" fmla="*/ 154380 h 980327"/>
                  <a:gd name="connsiteX1" fmla="*/ 348865 w 988840"/>
                  <a:gd name="connsiteY1" fmla="*/ 9600 h 980327"/>
                  <a:gd name="connsiteX2" fmla="*/ 668905 w 988840"/>
                  <a:gd name="connsiteY2" fmla="*/ 32460 h 980327"/>
                  <a:gd name="connsiteX3" fmla="*/ 874645 w 988840"/>
                  <a:gd name="connsiteY3" fmla="*/ 184860 h 980327"/>
                  <a:gd name="connsiteX4" fmla="*/ 958465 w 988840"/>
                  <a:gd name="connsiteY4" fmla="*/ 382980 h 980327"/>
                  <a:gd name="connsiteX5" fmla="*/ 981325 w 988840"/>
                  <a:gd name="connsiteY5" fmla="*/ 626820 h 980327"/>
                  <a:gd name="connsiteX6" fmla="*/ 836545 w 988840"/>
                  <a:gd name="connsiteY6" fmla="*/ 878280 h 980327"/>
                  <a:gd name="connsiteX7" fmla="*/ 516505 w 988840"/>
                  <a:gd name="connsiteY7" fmla="*/ 977340 h 980327"/>
                  <a:gd name="connsiteX8" fmla="*/ 242185 w 988840"/>
                  <a:gd name="connsiteY8" fmla="*/ 939240 h 980327"/>
                  <a:gd name="connsiteX9" fmla="*/ 82165 w 988840"/>
                  <a:gd name="connsiteY9" fmla="*/ 786840 h 980327"/>
                  <a:gd name="connsiteX10" fmla="*/ 13585 w 988840"/>
                  <a:gd name="connsiteY10" fmla="*/ 558240 h 980327"/>
                  <a:gd name="connsiteX11" fmla="*/ 5965 w 988840"/>
                  <a:gd name="connsiteY11" fmla="*/ 306780 h 980327"/>
                  <a:gd name="connsiteX12" fmla="*/ 112645 w 988840"/>
                  <a:gd name="connsiteY12" fmla="*/ 154380 h 98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8840" h="980327">
                    <a:moveTo>
                      <a:pt x="112645" y="154380"/>
                    </a:moveTo>
                    <a:cubicBezTo>
                      <a:pt x="169795" y="104850"/>
                      <a:pt x="256155" y="29920"/>
                      <a:pt x="348865" y="9600"/>
                    </a:cubicBezTo>
                    <a:cubicBezTo>
                      <a:pt x="441575" y="-10720"/>
                      <a:pt x="581275" y="3250"/>
                      <a:pt x="668905" y="32460"/>
                    </a:cubicBezTo>
                    <a:cubicBezTo>
                      <a:pt x="756535" y="61670"/>
                      <a:pt x="826385" y="126440"/>
                      <a:pt x="874645" y="184860"/>
                    </a:cubicBezTo>
                    <a:cubicBezTo>
                      <a:pt x="922905" y="243280"/>
                      <a:pt x="940685" y="309320"/>
                      <a:pt x="958465" y="382980"/>
                    </a:cubicBezTo>
                    <a:cubicBezTo>
                      <a:pt x="976245" y="456640"/>
                      <a:pt x="1001645" y="544270"/>
                      <a:pt x="981325" y="626820"/>
                    </a:cubicBezTo>
                    <a:cubicBezTo>
                      <a:pt x="961005" y="709370"/>
                      <a:pt x="914015" y="819860"/>
                      <a:pt x="836545" y="878280"/>
                    </a:cubicBezTo>
                    <a:cubicBezTo>
                      <a:pt x="759075" y="936700"/>
                      <a:pt x="615565" y="967180"/>
                      <a:pt x="516505" y="977340"/>
                    </a:cubicBezTo>
                    <a:cubicBezTo>
                      <a:pt x="417445" y="987500"/>
                      <a:pt x="314575" y="970990"/>
                      <a:pt x="242185" y="939240"/>
                    </a:cubicBezTo>
                    <a:cubicBezTo>
                      <a:pt x="169795" y="907490"/>
                      <a:pt x="120265" y="850340"/>
                      <a:pt x="82165" y="786840"/>
                    </a:cubicBezTo>
                    <a:cubicBezTo>
                      <a:pt x="44065" y="723340"/>
                      <a:pt x="26285" y="638250"/>
                      <a:pt x="13585" y="558240"/>
                    </a:cubicBezTo>
                    <a:cubicBezTo>
                      <a:pt x="885" y="478230"/>
                      <a:pt x="-5465" y="374090"/>
                      <a:pt x="5965" y="306780"/>
                    </a:cubicBezTo>
                    <a:cubicBezTo>
                      <a:pt x="17395" y="239470"/>
                      <a:pt x="55495" y="203910"/>
                      <a:pt x="112645" y="154380"/>
                    </a:cubicBez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矩形 18"/>
              <p:cNvSpPr/>
              <p:nvPr/>
            </p:nvSpPr>
            <p:spPr>
              <a:xfrm>
                <a:off x="6335689" y="2443943"/>
                <a:ext cx="646045" cy="497957"/>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400" dirty="0">
                    <a:solidFill>
                      <a:srgbClr val="20558B"/>
                    </a:solidFill>
                    <a:cs typeface="+mn-ea"/>
                    <a:sym typeface="+mn-lt"/>
                  </a:rPr>
                  <a:t>02</a:t>
                </a:r>
                <a:endParaRPr lang="zh-CN" altLang="en-US" sz="2400" dirty="0">
                  <a:solidFill>
                    <a:srgbClr val="20558B"/>
                  </a:solidFill>
                  <a:cs typeface="+mn-ea"/>
                  <a:sym typeface="+mn-lt"/>
                </a:endParaRPr>
              </a:p>
            </p:txBody>
          </p:sp>
        </p:grpSp>
      </p:grpSp>
      <p:grpSp>
        <p:nvGrpSpPr>
          <p:cNvPr id="22" name="组合 21"/>
          <p:cNvGrpSpPr/>
          <p:nvPr/>
        </p:nvGrpSpPr>
        <p:grpSpPr>
          <a:xfrm>
            <a:off x="6306661" y="4113639"/>
            <a:ext cx="4332310" cy="640483"/>
            <a:chOff x="6321175" y="2384859"/>
            <a:chExt cx="4332310" cy="640483"/>
          </a:xfrm>
        </p:grpSpPr>
        <p:sp>
          <p:nvSpPr>
            <p:cNvPr id="23" name="矩形 22"/>
            <p:cNvSpPr/>
            <p:nvPr/>
          </p:nvSpPr>
          <p:spPr>
            <a:xfrm>
              <a:off x="7180216" y="2400401"/>
              <a:ext cx="3473269" cy="565604"/>
            </a:xfrm>
            <a:prstGeom prst="rect">
              <a:avLst/>
            </a:prstGeom>
          </p:spPr>
          <p:txBody>
            <a:bodyPr wrap="square">
              <a:spAutoFit/>
              <a:scene3d>
                <a:camera prst="orthographicFront"/>
                <a:lightRig rig="threePt" dir="t"/>
              </a:scene3d>
              <a:sp3d contourW="12700"/>
            </a:bodyPr>
            <a:lstStyle/>
            <a:p>
              <a:pPr>
                <a:lnSpc>
                  <a:spcPct val="120000"/>
                </a:lnSpc>
              </a:pPr>
              <a:r>
                <a:rPr lang="zh-CN" altLang="en-US" sz="2800" b="1" dirty="0">
                  <a:solidFill>
                    <a:srgbClr val="3C3C3B"/>
                  </a:solidFill>
                  <a:cs typeface="+mn-ea"/>
                  <a:sym typeface="+mn-lt"/>
                </a:rPr>
                <a:t>标题文字添加此处</a:t>
              </a:r>
            </a:p>
          </p:txBody>
        </p:sp>
        <p:grpSp>
          <p:nvGrpSpPr>
            <p:cNvPr id="24" name="组合 23"/>
            <p:cNvGrpSpPr/>
            <p:nvPr/>
          </p:nvGrpSpPr>
          <p:grpSpPr>
            <a:xfrm>
              <a:off x="6321175" y="2384859"/>
              <a:ext cx="660559" cy="640483"/>
              <a:chOff x="6321175" y="2384859"/>
              <a:chExt cx="660559" cy="640483"/>
            </a:xfrm>
          </p:grpSpPr>
          <p:sp>
            <p:nvSpPr>
              <p:cNvPr id="25" name="任意多边形 24"/>
              <p:cNvSpPr/>
              <p:nvPr/>
            </p:nvSpPr>
            <p:spPr>
              <a:xfrm>
                <a:off x="6321175" y="2384859"/>
                <a:ext cx="646045" cy="640483"/>
              </a:xfrm>
              <a:custGeom>
                <a:avLst/>
                <a:gdLst>
                  <a:gd name="connsiteX0" fmla="*/ 112645 w 988840"/>
                  <a:gd name="connsiteY0" fmla="*/ 154380 h 980327"/>
                  <a:gd name="connsiteX1" fmla="*/ 348865 w 988840"/>
                  <a:gd name="connsiteY1" fmla="*/ 9600 h 980327"/>
                  <a:gd name="connsiteX2" fmla="*/ 668905 w 988840"/>
                  <a:gd name="connsiteY2" fmla="*/ 32460 h 980327"/>
                  <a:gd name="connsiteX3" fmla="*/ 874645 w 988840"/>
                  <a:gd name="connsiteY3" fmla="*/ 184860 h 980327"/>
                  <a:gd name="connsiteX4" fmla="*/ 958465 w 988840"/>
                  <a:gd name="connsiteY4" fmla="*/ 382980 h 980327"/>
                  <a:gd name="connsiteX5" fmla="*/ 981325 w 988840"/>
                  <a:gd name="connsiteY5" fmla="*/ 626820 h 980327"/>
                  <a:gd name="connsiteX6" fmla="*/ 836545 w 988840"/>
                  <a:gd name="connsiteY6" fmla="*/ 878280 h 980327"/>
                  <a:gd name="connsiteX7" fmla="*/ 516505 w 988840"/>
                  <a:gd name="connsiteY7" fmla="*/ 977340 h 980327"/>
                  <a:gd name="connsiteX8" fmla="*/ 242185 w 988840"/>
                  <a:gd name="connsiteY8" fmla="*/ 939240 h 980327"/>
                  <a:gd name="connsiteX9" fmla="*/ 82165 w 988840"/>
                  <a:gd name="connsiteY9" fmla="*/ 786840 h 980327"/>
                  <a:gd name="connsiteX10" fmla="*/ 13585 w 988840"/>
                  <a:gd name="connsiteY10" fmla="*/ 558240 h 980327"/>
                  <a:gd name="connsiteX11" fmla="*/ 5965 w 988840"/>
                  <a:gd name="connsiteY11" fmla="*/ 306780 h 980327"/>
                  <a:gd name="connsiteX12" fmla="*/ 112645 w 988840"/>
                  <a:gd name="connsiteY12" fmla="*/ 154380 h 98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8840" h="980327">
                    <a:moveTo>
                      <a:pt x="112645" y="154380"/>
                    </a:moveTo>
                    <a:cubicBezTo>
                      <a:pt x="169795" y="104850"/>
                      <a:pt x="256155" y="29920"/>
                      <a:pt x="348865" y="9600"/>
                    </a:cubicBezTo>
                    <a:cubicBezTo>
                      <a:pt x="441575" y="-10720"/>
                      <a:pt x="581275" y="3250"/>
                      <a:pt x="668905" y="32460"/>
                    </a:cubicBezTo>
                    <a:cubicBezTo>
                      <a:pt x="756535" y="61670"/>
                      <a:pt x="826385" y="126440"/>
                      <a:pt x="874645" y="184860"/>
                    </a:cubicBezTo>
                    <a:cubicBezTo>
                      <a:pt x="922905" y="243280"/>
                      <a:pt x="940685" y="309320"/>
                      <a:pt x="958465" y="382980"/>
                    </a:cubicBezTo>
                    <a:cubicBezTo>
                      <a:pt x="976245" y="456640"/>
                      <a:pt x="1001645" y="544270"/>
                      <a:pt x="981325" y="626820"/>
                    </a:cubicBezTo>
                    <a:cubicBezTo>
                      <a:pt x="961005" y="709370"/>
                      <a:pt x="914015" y="819860"/>
                      <a:pt x="836545" y="878280"/>
                    </a:cubicBezTo>
                    <a:cubicBezTo>
                      <a:pt x="759075" y="936700"/>
                      <a:pt x="615565" y="967180"/>
                      <a:pt x="516505" y="977340"/>
                    </a:cubicBezTo>
                    <a:cubicBezTo>
                      <a:pt x="417445" y="987500"/>
                      <a:pt x="314575" y="970990"/>
                      <a:pt x="242185" y="939240"/>
                    </a:cubicBezTo>
                    <a:cubicBezTo>
                      <a:pt x="169795" y="907490"/>
                      <a:pt x="120265" y="850340"/>
                      <a:pt x="82165" y="786840"/>
                    </a:cubicBezTo>
                    <a:cubicBezTo>
                      <a:pt x="44065" y="723340"/>
                      <a:pt x="26285" y="638250"/>
                      <a:pt x="13585" y="558240"/>
                    </a:cubicBezTo>
                    <a:cubicBezTo>
                      <a:pt x="885" y="478230"/>
                      <a:pt x="-5465" y="374090"/>
                      <a:pt x="5965" y="306780"/>
                    </a:cubicBezTo>
                    <a:cubicBezTo>
                      <a:pt x="17395" y="239470"/>
                      <a:pt x="55495" y="203910"/>
                      <a:pt x="112645" y="154380"/>
                    </a:cubicBez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6" name="矩形 25"/>
              <p:cNvSpPr/>
              <p:nvPr/>
            </p:nvSpPr>
            <p:spPr>
              <a:xfrm>
                <a:off x="6335689" y="2443943"/>
                <a:ext cx="646045" cy="497957"/>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400" dirty="0">
                    <a:solidFill>
                      <a:srgbClr val="20558B"/>
                    </a:solidFill>
                    <a:cs typeface="+mn-ea"/>
                    <a:sym typeface="+mn-lt"/>
                  </a:rPr>
                  <a:t>03</a:t>
                </a:r>
                <a:endParaRPr lang="zh-CN" altLang="en-US" sz="2400" dirty="0">
                  <a:solidFill>
                    <a:srgbClr val="20558B"/>
                  </a:solidFill>
                  <a:cs typeface="+mn-ea"/>
                  <a:sym typeface="+mn-lt"/>
                </a:endParaRPr>
              </a:p>
            </p:txBody>
          </p:sp>
        </p:grpSp>
      </p:grpSp>
      <p:grpSp>
        <p:nvGrpSpPr>
          <p:cNvPr id="27" name="组合 26"/>
          <p:cNvGrpSpPr/>
          <p:nvPr/>
        </p:nvGrpSpPr>
        <p:grpSpPr>
          <a:xfrm>
            <a:off x="6306661" y="5065115"/>
            <a:ext cx="4332310" cy="640483"/>
            <a:chOff x="6321175" y="3308885"/>
            <a:chExt cx="4332310" cy="640483"/>
          </a:xfrm>
        </p:grpSpPr>
        <p:sp>
          <p:nvSpPr>
            <p:cNvPr id="28" name="矩形 27"/>
            <p:cNvSpPr/>
            <p:nvPr/>
          </p:nvSpPr>
          <p:spPr>
            <a:xfrm>
              <a:off x="7180216" y="3324427"/>
              <a:ext cx="3473269" cy="565604"/>
            </a:xfrm>
            <a:prstGeom prst="rect">
              <a:avLst/>
            </a:prstGeom>
          </p:spPr>
          <p:txBody>
            <a:bodyPr wrap="square">
              <a:spAutoFit/>
              <a:scene3d>
                <a:camera prst="orthographicFront"/>
                <a:lightRig rig="threePt" dir="t"/>
              </a:scene3d>
              <a:sp3d contourW="12700"/>
            </a:bodyPr>
            <a:lstStyle/>
            <a:p>
              <a:pPr>
                <a:lnSpc>
                  <a:spcPct val="120000"/>
                </a:lnSpc>
              </a:pPr>
              <a:r>
                <a:rPr lang="zh-CN" altLang="en-US" sz="2800" b="1" dirty="0">
                  <a:solidFill>
                    <a:srgbClr val="3C3C3B"/>
                  </a:solidFill>
                  <a:cs typeface="+mn-ea"/>
                  <a:sym typeface="+mn-lt"/>
                </a:rPr>
                <a:t>标题文字添加此处</a:t>
              </a:r>
            </a:p>
          </p:txBody>
        </p:sp>
        <p:grpSp>
          <p:nvGrpSpPr>
            <p:cNvPr id="29" name="组合 28"/>
            <p:cNvGrpSpPr/>
            <p:nvPr/>
          </p:nvGrpSpPr>
          <p:grpSpPr>
            <a:xfrm>
              <a:off x="6321175" y="3308885"/>
              <a:ext cx="660559" cy="640483"/>
              <a:chOff x="6321175" y="2384859"/>
              <a:chExt cx="660559" cy="640483"/>
            </a:xfrm>
          </p:grpSpPr>
          <p:sp>
            <p:nvSpPr>
              <p:cNvPr id="30" name="任意多边形 29"/>
              <p:cNvSpPr/>
              <p:nvPr/>
            </p:nvSpPr>
            <p:spPr>
              <a:xfrm>
                <a:off x="6321175" y="2384859"/>
                <a:ext cx="646045" cy="640483"/>
              </a:xfrm>
              <a:custGeom>
                <a:avLst/>
                <a:gdLst>
                  <a:gd name="connsiteX0" fmla="*/ 112645 w 988840"/>
                  <a:gd name="connsiteY0" fmla="*/ 154380 h 980327"/>
                  <a:gd name="connsiteX1" fmla="*/ 348865 w 988840"/>
                  <a:gd name="connsiteY1" fmla="*/ 9600 h 980327"/>
                  <a:gd name="connsiteX2" fmla="*/ 668905 w 988840"/>
                  <a:gd name="connsiteY2" fmla="*/ 32460 h 980327"/>
                  <a:gd name="connsiteX3" fmla="*/ 874645 w 988840"/>
                  <a:gd name="connsiteY3" fmla="*/ 184860 h 980327"/>
                  <a:gd name="connsiteX4" fmla="*/ 958465 w 988840"/>
                  <a:gd name="connsiteY4" fmla="*/ 382980 h 980327"/>
                  <a:gd name="connsiteX5" fmla="*/ 981325 w 988840"/>
                  <a:gd name="connsiteY5" fmla="*/ 626820 h 980327"/>
                  <a:gd name="connsiteX6" fmla="*/ 836545 w 988840"/>
                  <a:gd name="connsiteY6" fmla="*/ 878280 h 980327"/>
                  <a:gd name="connsiteX7" fmla="*/ 516505 w 988840"/>
                  <a:gd name="connsiteY7" fmla="*/ 977340 h 980327"/>
                  <a:gd name="connsiteX8" fmla="*/ 242185 w 988840"/>
                  <a:gd name="connsiteY8" fmla="*/ 939240 h 980327"/>
                  <a:gd name="connsiteX9" fmla="*/ 82165 w 988840"/>
                  <a:gd name="connsiteY9" fmla="*/ 786840 h 980327"/>
                  <a:gd name="connsiteX10" fmla="*/ 13585 w 988840"/>
                  <a:gd name="connsiteY10" fmla="*/ 558240 h 980327"/>
                  <a:gd name="connsiteX11" fmla="*/ 5965 w 988840"/>
                  <a:gd name="connsiteY11" fmla="*/ 306780 h 980327"/>
                  <a:gd name="connsiteX12" fmla="*/ 112645 w 988840"/>
                  <a:gd name="connsiteY12" fmla="*/ 154380 h 98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8840" h="980327">
                    <a:moveTo>
                      <a:pt x="112645" y="154380"/>
                    </a:moveTo>
                    <a:cubicBezTo>
                      <a:pt x="169795" y="104850"/>
                      <a:pt x="256155" y="29920"/>
                      <a:pt x="348865" y="9600"/>
                    </a:cubicBezTo>
                    <a:cubicBezTo>
                      <a:pt x="441575" y="-10720"/>
                      <a:pt x="581275" y="3250"/>
                      <a:pt x="668905" y="32460"/>
                    </a:cubicBezTo>
                    <a:cubicBezTo>
                      <a:pt x="756535" y="61670"/>
                      <a:pt x="826385" y="126440"/>
                      <a:pt x="874645" y="184860"/>
                    </a:cubicBezTo>
                    <a:cubicBezTo>
                      <a:pt x="922905" y="243280"/>
                      <a:pt x="940685" y="309320"/>
                      <a:pt x="958465" y="382980"/>
                    </a:cubicBezTo>
                    <a:cubicBezTo>
                      <a:pt x="976245" y="456640"/>
                      <a:pt x="1001645" y="544270"/>
                      <a:pt x="981325" y="626820"/>
                    </a:cubicBezTo>
                    <a:cubicBezTo>
                      <a:pt x="961005" y="709370"/>
                      <a:pt x="914015" y="819860"/>
                      <a:pt x="836545" y="878280"/>
                    </a:cubicBezTo>
                    <a:cubicBezTo>
                      <a:pt x="759075" y="936700"/>
                      <a:pt x="615565" y="967180"/>
                      <a:pt x="516505" y="977340"/>
                    </a:cubicBezTo>
                    <a:cubicBezTo>
                      <a:pt x="417445" y="987500"/>
                      <a:pt x="314575" y="970990"/>
                      <a:pt x="242185" y="939240"/>
                    </a:cubicBezTo>
                    <a:cubicBezTo>
                      <a:pt x="169795" y="907490"/>
                      <a:pt x="120265" y="850340"/>
                      <a:pt x="82165" y="786840"/>
                    </a:cubicBezTo>
                    <a:cubicBezTo>
                      <a:pt x="44065" y="723340"/>
                      <a:pt x="26285" y="638250"/>
                      <a:pt x="13585" y="558240"/>
                    </a:cubicBezTo>
                    <a:cubicBezTo>
                      <a:pt x="885" y="478230"/>
                      <a:pt x="-5465" y="374090"/>
                      <a:pt x="5965" y="306780"/>
                    </a:cubicBezTo>
                    <a:cubicBezTo>
                      <a:pt x="17395" y="239470"/>
                      <a:pt x="55495" y="203910"/>
                      <a:pt x="112645" y="154380"/>
                    </a:cubicBez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1" name="矩形 30"/>
              <p:cNvSpPr/>
              <p:nvPr/>
            </p:nvSpPr>
            <p:spPr>
              <a:xfrm>
                <a:off x="6335689" y="2443943"/>
                <a:ext cx="646045" cy="497957"/>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400" dirty="0">
                    <a:solidFill>
                      <a:srgbClr val="20558B"/>
                    </a:solidFill>
                    <a:cs typeface="+mn-ea"/>
                    <a:sym typeface="+mn-lt"/>
                  </a:rPr>
                  <a:t>04</a:t>
                </a:r>
                <a:endParaRPr lang="zh-CN" altLang="en-US" sz="2400" dirty="0">
                  <a:solidFill>
                    <a:srgbClr val="20558B"/>
                  </a:solidFill>
                  <a:cs typeface="+mn-ea"/>
                  <a:sym typeface="+mn-lt"/>
                </a:endParaRPr>
              </a:p>
            </p:txBody>
          </p:sp>
        </p:grpSp>
      </p:grpSp>
      <p:sp>
        <p:nvSpPr>
          <p:cNvPr id="32" name="文本框 31"/>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zh-CN" altLang="en-US" sz="2400" dirty="0">
                <a:solidFill>
                  <a:srgbClr val="3C3C3B"/>
                </a:solidFill>
                <a:cs typeface="+mn-ea"/>
                <a:sym typeface="+mn-lt"/>
              </a:rPr>
              <a:t>云原生技术课堂</a:t>
            </a:r>
          </a:p>
        </p:txBody>
      </p:sp>
    </p:spTree>
    <p:extLst>
      <p:ext uri="{BB962C8B-B14F-4D97-AF65-F5344CB8AC3E}">
        <p14:creationId xmlns:p14="http://schemas.microsoft.com/office/powerpoint/2010/main" val="10300968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1+#ppt_w/2"/>
                                          </p:val>
                                        </p:tav>
                                        <p:tav tm="100000">
                                          <p:val>
                                            <p:strVal val="#ppt_x"/>
                                          </p:val>
                                        </p:tav>
                                      </p:tavLst>
                                    </p:anim>
                                    <p:anim calcmode="lin" valueType="num">
                                      <p:cBhvr additive="base">
                                        <p:cTn id="14" dur="500" fill="hold"/>
                                        <p:tgtEl>
                                          <p:spTgt spid="21"/>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fill="hold"/>
                                        <p:tgtEl>
                                          <p:spTgt spid="20"/>
                                        </p:tgtEl>
                                        <p:attrNameLst>
                                          <p:attrName>ppt_x</p:attrName>
                                        </p:attrNameLst>
                                      </p:cBhvr>
                                      <p:tavLst>
                                        <p:tav tm="0">
                                          <p:val>
                                            <p:strVal val="1+#ppt_w/2"/>
                                          </p:val>
                                        </p:tav>
                                        <p:tav tm="100000">
                                          <p:val>
                                            <p:strVal val="#ppt_x"/>
                                          </p:val>
                                        </p:tav>
                                      </p:tavLst>
                                    </p:anim>
                                    <p:anim calcmode="lin" valueType="num">
                                      <p:cBhvr additive="base">
                                        <p:cTn id="19" dur="500" fill="hold"/>
                                        <p:tgtEl>
                                          <p:spTgt spid="20"/>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1+#ppt_w/2"/>
                                          </p:val>
                                        </p:tav>
                                        <p:tav tm="100000">
                                          <p:val>
                                            <p:strVal val="#ppt_x"/>
                                          </p:val>
                                        </p:tav>
                                      </p:tavLst>
                                    </p:anim>
                                    <p:anim calcmode="lin" valueType="num">
                                      <p:cBhvr additive="base">
                                        <p:cTn id="24" dur="500" fill="hold"/>
                                        <p:tgtEl>
                                          <p:spTgt spid="22"/>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fill="hold"/>
                                        <p:tgtEl>
                                          <p:spTgt spid="27"/>
                                        </p:tgtEl>
                                        <p:attrNameLst>
                                          <p:attrName>ppt_x</p:attrName>
                                        </p:attrNameLst>
                                      </p:cBhvr>
                                      <p:tavLst>
                                        <p:tav tm="0">
                                          <p:val>
                                            <p:strVal val="1+#ppt_w/2"/>
                                          </p:val>
                                        </p:tav>
                                        <p:tav tm="100000">
                                          <p:val>
                                            <p:strVal val="#ppt_x"/>
                                          </p:val>
                                        </p:tav>
                                      </p:tavLst>
                                    </p:anim>
                                    <p:anim calcmode="lin" valueType="num">
                                      <p:cBhvr additive="base">
                                        <p:cTn id="29"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667369" y="2158093"/>
            <a:ext cx="6857262" cy="2541814"/>
            <a:chOff x="2177143" y="2131786"/>
            <a:chExt cx="6857262" cy="2541814"/>
          </a:xfrm>
        </p:grpSpPr>
        <p:grpSp>
          <p:nvGrpSpPr>
            <p:cNvPr id="6" name="组合 5"/>
            <p:cNvGrpSpPr/>
            <p:nvPr/>
          </p:nvGrpSpPr>
          <p:grpSpPr>
            <a:xfrm>
              <a:off x="2177143" y="2989942"/>
              <a:ext cx="5747657" cy="1494972"/>
              <a:chOff x="1973943" y="3077029"/>
              <a:chExt cx="7213600" cy="1212396"/>
            </a:xfrm>
          </p:grpSpPr>
          <p:sp>
            <p:nvSpPr>
              <p:cNvPr id="2" name="任意多边形 1"/>
              <p:cNvSpPr/>
              <p:nvPr/>
            </p:nvSpPr>
            <p:spPr>
              <a:xfrm>
                <a:off x="1973943" y="3077029"/>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任意多边形 2"/>
              <p:cNvSpPr/>
              <p:nvPr/>
            </p:nvSpPr>
            <p:spPr>
              <a:xfrm>
                <a:off x="1973943" y="3149601"/>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任意多边形 3"/>
              <p:cNvSpPr/>
              <p:nvPr/>
            </p:nvSpPr>
            <p:spPr>
              <a:xfrm>
                <a:off x="1973943" y="4115253"/>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任意多边形 4"/>
              <p:cNvSpPr/>
              <p:nvPr/>
            </p:nvSpPr>
            <p:spPr>
              <a:xfrm>
                <a:off x="1973943" y="4187825"/>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7" name="矩形 6"/>
            <p:cNvSpPr/>
            <p:nvPr/>
          </p:nvSpPr>
          <p:spPr>
            <a:xfrm>
              <a:off x="2593701" y="3285551"/>
              <a:ext cx="5200469" cy="835998"/>
            </a:xfrm>
            <a:prstGeom prst="rect">
              <a:avLst/>
            </a:prstGeom>
          </p:spPr>
          <p:txBody>
            <a:bodyPr wrap="square">
              <a:spAutoFit/>
              <a:scene3d>
                <a:camera prst="orthographicFront"/>
                <a:lightRig rig="threePt" dir="t"/>
              </a:scene3d>
              <a:sp3d contourW="12700"/>
            </a:bodyPr>
            <a:lstStyle/>
            <a:p>
              <a:pPr>
                <a:lnSpc>
                  <a:spcPct val="120000"/>
                </a:lnSpc>
              </a:pPr>
              <a:r>
                <a:rPr lang="zh-CN" altLang="en-US" sz="4400" b="1" dirty="0">
                  <a:solidFill>
                    <a:srgbClr val="20558B"/>
                  </a:solidFill>
                  <a:cs typeface="+mn-ea"/>
                  <a:sym typeface="+mn-lt"/>
                </a:rPr>
                <a:t>标题文字添加此处</a:t>
              </a:r>
            </a:p>
          </p:txBody>
        </p:sp>
        <p:sp>
          <p:nvSpPr>
            <p:cNvPr id="8" name="Freeform 9"/>
            <p:cNvSpPr>
              <a:spLocks noEditPoints="1"/>
            </p:cNvSpPr>
            <p:nvPr/>
          </p:nvSpPr>
          <p:spPr bwMode="auto">
            <a:xfrm>
              <a:off x="7678058" y="2131786"/>
              <a:ext cx="1356347" cy="2541814"/>
            </a:xfrm>
            <a:custGeom>
              <a:avLst/>
              <a:gdLst>
                <a:gd name="T0" fmla="*/ 50 w 235"/>
                <a:gd name="T1" fmla="*/ 99 h 443"/>
                <a:gd name="T2" fmla="*/ 84 w 235"/>
                <a:gd name="T3" fmla="*/ 105 h 443"/>
                <a:gd name="T4" fmla="*/ 141 w 235"/>
                <a:gd name="T5" fmla="*/ 103 h 443"/>
                <a:gd name="T6" fmla="*/ 131 w 235"/>
                <a:gd name="T7" fmla="*/ 230 h 443"/>
                <a:gd name="T8" fmla="*/ 165 w 235"/>
                <a:gd name="T9" fmla="*/ 107 h 443"/>
                <a:gd name="T10" fmla="*/ 191 w 235"/>
                <a:gd name="T11" fmla="*/ 167 h 443"/>
                <a:gd name="T12" fmla="*/ 215 w 235"/>
                <a:gd name="T13" fmla="*/ 244 h 443"/>
                <a:gd name="T14" fmla="*/ 46 w 235"/>
                <a:gd name="T15" fmla="*/ 427 h 443"/>
                <a:gd name="T16" fmla="*/ 0 w 235"/>
                <a:gd name="T17" fmla="*/ 230 h 443"/>
                <a:gd name="T18" fmla="*/ 8 w 235"/>
                <a:gd name="T19" fmla="*/ 83 h 443"/>
                <a:gd name="T20" fmla="*/ 38 w 235"/>
                <a:gd name="T21" fmla="*/ 39 h 443"/>
                <a:gd name="T22" fmla="*/ 38 w 235"/>
                <a:gd name="T23" fmla="*/ 39 h 443"/>
                <a:gd name="T24" fmla="*/ 42 w 235"/>
                <a:gd name="T25" fmla="*/ 47 h 443"/>
                <a:gd name="T26" fmla="*/ 26 w 235"/>
                <a:gd name="T27" fmla="*/ 89 h 443"/>
                <a:gd name="T28" fmla="*/ 99 w 235"/>
                <a:gd name="T29" fmla="*/ 99 h 443"/>
                <a:gd name="T30" fmla="*/ 111 w 235"/>
                <a:gd name="T31" fmla="*/ 69 h 443"/>
                <a:gd name="T32" fmla="*/ 175 w 235"/>
                <a:gd name="T33" fmla="*/ 113 h 443"/>
                <a:gd name="T34" fmla="*/ 175 w 235"/>
                <a:gd name="T35" fmla="*/ 113 h 443"/>
                <a:gd name="T36" fmla="*/ 42 w 235"/>
                <a:gd name="T37" fmla="*/ 95 h 443"/>
                <a:gd name="T38" fmla="*/ 44 w 235"/>
                <a:gd name="T39" fmla="*/ 153 h 443"/>
                <a:gd name="T40" fmla="*/ 44 w 235"/>
                <a:gd name="T41" fmla="*/ 153 h 443"/>
                <a:gd name="T42" fmla="*/ 101 w 235"/>
                <a:gd name="T43" fmla="*/ 109 h 443"/>
                <a:gd name="T44" fmla="*/ 185 w 235"/>
                <a:gd name="T45" fmla="*/ 133 h 443"/>
                <a:gd name="T46" fmla="*/ 187 w 235"/>
                <a:gd name="T47" fmla="*/ 145 h 443"/>
                <a:gd name="T48" fmla="*/ 187 w 235"/>
                <a:gd name="T49" fmla="*/ 145 h 443"/>
                <a:gd name="T50" fmla="*/ 171 w 235"/>
                <a:gd name="T51" fmla="*/ 163 h 443"/>
                <a:gd name="T52" fmla="*/ 105 w 235"/>
                <a:gd name="T53" fmla="*/ 194 h 443"/>
                <a:gd name="T54" fmla="*/ 159 w 235"/>
                <a:gd name="T55" fmla="*/ 188 h 443"/>
                <a:gd name="T56" fmla="*/ 159 w 235"/>
                <a:gd name="T57" fmla="*/ 188 h 443"/>
                <a:gd name="T58" fmla="*/ 50 w 235"/>
                <a:gd name="T59" fmla="*/ 178 h 443"/>
                <a:gd name="T60" fmla="*/ 153 w 235"/>
                <a:gd name="T61" fmla="*/ 206 h 443"/>
                <a:gd name="T62" fmla="*/ 58 w 235"/>
                <a:gd name="T63" fmla="*/ 200 h 443"/>
                <a:gd name="T64" fmla="*/ 58 w 235"/>
                <a:gd name="T65" fmla="*/ 200 h 443"/>
                <a:gd name="T66" fmla="*/ 46 w 235"/>
                <a:gd name="T67" fmla="*/ 226 h 443"/>
                <a:gd name="T68" fmla="*/ 103 w 235"/>
                <a:gd name="T69" fmla="*/ 230 h 443"/>
                <a:gd name="T70" fmla="*/ 115 w 235"/>
                <a:gd name="T71" fmla="*/ 228 h 443"/>
                <a:gd name="T72" fmla="*/ 119 w 235"/>
                <a:gd name="T73" fmla="*/ 220 h 443"/>
                <a:gd name="T74" fmla="*/ 167 w 235"/>
                <a:gd name="T75" fmla="*/ 224 h 443"/>
                <a:gd name="T76" fmla="*/ 167 w 235"/>
                <a:gd name="T77" fmla="*/ 224 h 443"/>
                <a:gd name="T78" fmla="*/ 143 w 235"/>
                <a:gd name="T79" fmla="*/ 226 h 443"/>
                <a:gd name="T80" fmla="*/ 84 w 235"/>
                <a:gd name="T81" fmla="*/ 234 h 443"/>
                <a:gd name="T82" fmla="*/ 20 w 235"/>
                <a:gd name="T83" fmla="*/ 244 h 443"/>
                <a:gd name="T84" fmla="*/ 207 w 235"/>
                <a:gd name="T85" fmla="*/ 2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5" h="443">
                  <a:moveTo>
                    <a:pt x="14" y="0"/>
                  </a:moveTo>
                  <a:cubicBezTo>
                    <a:pt x="15" y="0"/>
                    <a:pt x="17" y="0"/>
                    <a:pt x="18" y="0"/>
                  </a:cubicBezTo>
                  <a:cubicBezTo>
                    <a:pt x="40" y="22"/>
                    <a:pt x="81" y="61"/>
                    <a:pt x="50" y="99"/>
                  </a:cubicBezTo>
                  <a:cubicBezTo>
                    <a:pt x="60" y="125"/>
                    <a:pt x="69" y="153"/>
                    <a:pt x="78" y="188"/>
                  </a:cubicBezTo>
                  <a:cubicBezTo>
                    <a:pt x="81" y="197"/>
                    <a:pt x="82" y="218"/>
                    <a:pt x="99" y="214"/>
                  </a:cubicBezTo>
                  <a:cubicBezTo>
                    <a:pt x="96" y="183"/>
                    <a:pt x="92" y="137"/>
                    <a:pt x="84" y="105"/>
                  </a:cubicBezTo>
                  <a:cubicBezTo>
                    <a:pt x="96" y="88"/>
                    <a:pt x="101" y="64"/>
                    <a:pt x="113" y="47"/>
                  </a:cubicBezTo>
                  <a:cubicBezTo>
                    <a:pt x="122" y="52"/>
                    <a:pt x="121" y="66"/>
                    <a:pt x="125" y="77"/>
                  </a:cubicBezTo>
                  <a:cubicBezTo>
                    <a:pt x="128" y="87"/>
                    <a:pt x="131" y="99"/>
                    <a:pt x="141" y="103"/>
                  </a:cubicBezTo>
                  <a:cubicBezTo>
                    <a:pt x="128" y="118"/>
                    <a:pt x="126" y="172"/>
                    <a:pt x="127" y="204"/>
                  </a:cubicBezTo>
                  <a:cubicBezTo>
                    <a:pt x="127" y="210"/>
                    <a:pt x="132" y="212"/>
                    <a:pt x="133" y="218"/>
                  </a:cubicBezTo>
                  <a:cubicBezTo>
                    <a:pt x="133" y="216"/>
                    <a:pt x="124" y="227"/>
                    <a:pt x="131" y="230"/>
                  </a:cubicBezTo>
                  <a:cubicBezTo>
                    <a:pt x="138" y="230"/>
                    <a:pt x="138" y="219"/>
                    <a:pt x="135" y="216"/>
                  </a:cubicBezTo>
                  <a:cubicBezTo>
                    <a:pt x="148" y="204"/>
                    <a:pt x="145" y="182"/>
                    <a:pt x="151" y="163"/>
                  </a:cubicBezTo>
                  <a:cubicBezTo>
                    <a:pt x="156" y="145"/>
                    <a:pt x="169" y="131"/>
                    <a:pt x="165" y="107"/>
                  </a:cubicBezTo>
                  <a:cubicBezTo>
                    <a:pt x="181" y="96"/>
                    <a:pt x="192" y="79"/>
                    <a:pt x="203" y="63"/>
                  </a:cubicBezTo>
                  <a:cubicBezTo>
                    <a:pt x="215" y="65"/>
                    <a:pt x="209" y="78"/>
                    <a:pt x="209" y="87"/>
                  </a:cubicBezTo>
                  <a:cubicBezTo>
                    <a:pt x="210" y="124"/>
                    <a:pt x="202" y="140"/>
                    <a:pt x="191" y="167"/>
                  </a:cubicBezTo>
                  <a:cubicBezTo>
                    <a:pt x="184" y="184"/>
                    <a:pt x="178" y="200"/>
                    <a:pt x="173" y="214"/>
                  </a:cubicBezTo>
                  <a:cubicBezTo>
                    <a:pt x="188" y="223"/>
                    <a:pt x="219" y="214"/>
                    <a:pt x="235" y="222"/>
                  </a:cubicBezTo>
                  <a:cubicBezTo>
                    <a:pt x="234" y="235"/>
                    <a:pt x="226" y="241"/>
                    <a:pt x="215" y="244"/>
                  </a:cubicBezTo>
                  <a:cubicBezTo>
                    <a:pt x="205" y="313"/>
                    <a:pt x="177" y="364"/>
                    <a:pt x="169" y="435"/>
                  </a:cubicBezTo>
                  <a:cubicBezTo>
                    <a:pt x="138" y="443"/>
                    <a:pt x="88" y="436"/>
                    <a:pt x="54" y="439"/>
                  </a:cubicBezTo>
                  <a:cubicBezTo>
                    <a:pt x="50" y="436"/>
                    <a:pt x="52" y="428"/>
                    <a:pt x="46" y="427"/>
                  </a:cubicBezTo>
                  <a:cubicBezTo>
                    <a:pt x="45" y="421"/>
                    <a:pt x="49" y="419"/>
                    <a:pt x="50" y="415"/>
                  </a:cubicBezTo>
                  <a:cubicBezTo>
                    <a:pt x="37" y="360"/>
                    <a:pt x="17" y="312"/>
                    <a:pt x="14" y="246"/>
                  </a:cubicBezTo>
                  <a:cubicBezTo>
                    <a:pt x="15" y="235"/>
                    <a:pt x="0" y="240"/>
                    <a:pt x="0" y="230"/>
                  </a:cubicBezTo>
                  <a:cubicBezTo>
                    <a:pt x="2" y="211"/>
                    <a:pt x="21" y="210"/>
                    <a:pt x="42" y="212"/>
                  </a:cubicBezTo>
                  <a:cubicBezTo>
                    <a:pt x="28" y="182"/>
                    <a:pt x="36" y="139"/>
                    <a:pt x="22" y="105"/>
                  </a:cubicBezTo>
                  <a:cubicBezTo>
                    <a:pt x="18" y="96"/>
                    <a:pt x="10" y="91"/>
                    <a:pt x="8" y="83"/>
                  </a:cubicBezTo>
                  <a:cubicBezTo>
                    <a:pt x="1" y="57"/>
                    <a:pt x="13" y="36"/>
                    <a:pt x="12" y="7"/>
                  </a:cubicBezTo>
                  <a:cubicBezTo>
                    <a:pt x="6" y="5"/>
                    <a:pt x="15" y="3"/>
                    <a:pt x="14" y="0"/>
                  </a:cubicBezTo>
                  <a:close/>
                  <a:moveTo>
                    <a:pt x="38" y="39"/>
                  </a:moveTo>
                  <a:cubicBezTo>
                    <a:pt x="38" y="39"/>
                    <a:pt x="38" y="39"/>
                    <a:pt x="38" y="39"/>
                  </a:cubicBezTo>
                  <a:cubicBezTo>
                    <a:pt x="37" y="32"/>
                    <a:pt x="33" y="28"/>
                    <a:pt x="28" y="25"/>
                  </a:cubicBezTo>
                  <a:cubicBezTo>
                    <a:pt x="30" y="31"/>
                    <a:pt x="33" y="36"/>
                    <a:pt x="38" y="39"/>
                  </a:cubicBezTo>
                  <a:close/>
                  <a:moveTo>
                    <a:pt x="52" y="55"/>
                  </a:moveTo>
                  <a:cubicBezTo>
                    <a:pt x="52" y="55"/>
                    <a:pt x="52" y="55"/>
                    <a:pt x="52" y="55"/>
                  </a:cubicBezTo>
                  <a:cubicBezTo>
                    <a:pt x="49" y="54"/>
                    <a:pt x="47" y="40"/>
                    <a:pt x="42" y="47"/>
                  </a:cubicBezTo>
                  <a:cubicBezTo>
                    <a:pt x="46" y="48"/>
                    <a:pt x="47" y="62"/>
                    <a:pt x="52" y="55"/>
                  </a:cubicBezTo>
                  <a:close/>
                  <a:moveTo>
                    <a:pt x="26" y="89"/>
                  </a:moveTo>
                  <a:cubicBezTo>
                    <a:pt x="26" y="89"/>
                    <a:pt x="26" y="89"/>
                    <a:pt x="26" y="89"/>
                  </a:cubicBezTo>
                  <a:cubicBezTo>
                    <a:pt x="27" y="74"/>
                    <a:pt x="40" y="60"/>
                    <a:pt x="36" y="47"/>
                  </a:cubicBezTo>
                  <a:cubicBezTo>
                    <a:pt x="34" y="60"/>
                    <a:pt x="18" y="79"/>
                    <a:pt x="26" y="89"/>
                  </a:cubicBezTo>
                  <a:close/>
                  <a:moveTo>
                    <a:pt x="99" y="99"/>
                  </a:moveTo>
                  <a:cubicBezTo>
                    <a:pt x="99" y="99"/>
                    <a:pt x="99" y="99"/>
                    <a:pt x="99" y="99"/>
                  </a:cubicBezTo>
                  <a:cubicBezTo>
                    <a:pt x="104" y="105"/>
                    <a:pt x="113" y="106"/>
                    <a:pt x="125" y="105"/>
                  </a:cubicBezTo>
                  <a:cubicBezTo>
                    <a:pt x="123" y="90"/>
                    <a:pt x="118" y="78"/>
                    <a:pt x="111" y="69"/>
                  </a:cubicBezTo>
                  <a:cubicBezTo>
                    <a:pt x="107" y="80"/>
                    <a:pt x="101" y="87"/>
                    <a:pt x="99" y="99"/>
                  </a:cubicBezTo>
                  <a:close/>
                  <a:moveTo>
                    <a:pt x="175" y="113"/>
                  </a:moveTo>
                  <a:cubicBezTo>
                    <a:pt x="175" y="113"/>
                    <a:pt x="175" y="113"/>
                    <a:pt x="175" y="113"/>
                  </a:cubicBezTo>
                  <a:cubicBezTo>
                    <a:pt x="182" y="116"/>
                    <a:pt x="190" y="118"/>
                    <a:pt x="199" y="119"/>
                  </a:cubicBezTo>
                  <a:cubicBezTo>
                    <a:pt x="202" y="108"/>
                    <a:pt x="203" y="90"/>
                    <a:pt x="197" y="85"/>
                  </a:cubicBezTo>
                  <a:cubicBezTo>
                    <a:pt x="191" y="96"/>
                    <a:pt x="180" y="102"/>
                    <a:pt x="175" y="113"/>
                  </a:cubicBezTo>
                  <a:close/>
                  <a:moveTo>
                    <a:pt x="34" y="101"/>
                  </a:moveTo>
                  <a:cubicBezTo>
                    <a:pt x="34" y="101"/>
                    <a:pt x="34" y="101"/>
                    <a:pt x="34" y="101"/>
                  </a:cubicBezTo>
                  <a:cubicBezTo>
                    <a:pt x="38" y="105"/>
                    <a:pt x="42" y="100"/>
                    <a:pt x="42" y="95"/>
                  </a:cubicBezTo>
                  <a:cubicBezTo>
                    <a:pt x="37" y="95"/>
                    <a:pt x="36" y="98"/>
                    <a:pt x="34" y="101"/>
                  </a:cubicBezTo>
                  <a:close/>
                  <a:moveTo>
                    <a:pt x="44" y="153"/>
                  </a:moveTo>
                  <a:cubicBezTo>
                    <a:pt x="44" y="153"/>
                    <a:pt x="44" y="153"/>
                    <a:pt x="44" y="153"/>
                  </a:cubicBezTo>
                  <a:cubicBezTo>
                    <a:pt x="50" y="153"/>
                    <a:pt x="53" y="150"/>
                    <a:pt x="58" y="149"/>
                  </a:cubicBezTo>
                  <a:cubicBezTo>
                    <a:pt x="56" y="134"/>
                    <a:pt x="48" y="125"/>
                    <a:pt x="46" y="109"/>
                  </a:cubicBezTo>
                  <a:cubicBezTo>
                    <a:pt x="19" y="108"/>
                    <a:pt x="42" y="142"/>
                    <a:pt x="44" y="153"/>
                  </a:cubicBezTo>
                  <a:close/>
                  <a:moveTo>
                    <a:pt x="105" y="117"/>
                  </a:moveTo>
                  <a:cubicBezTo>
                    <a:pt x="105" y="117"/>
                    <a:pt x="105" y="117"/>
                    <a:pt x="105" y="117"/>
                  </a:cubicBezTo>
                  <a:cubicBezTo>
                    <a:pt x="105" y="113"/>
                    <a:pt x="104" y="110"/>
                    <a:pt x="101" y="109"/>
                  </a:cubicBezTo>
                  <a:cubicBezTo>
                    <a:pt x="97" y="112"/>
                    <a:pt x="98" y="118"/>
                    <a:pt x="105" y="117"/>
                  </a:cubicBezTo>
                  <a:close/>
                  <a:moveTo>
                    <a:pt x="185" y="133"/>
                  </a:moveTo>
                  <a:cubicBezTo>
                    <a:pt x="185" y="133"/>
                    <a:pt x="185" y="133"/>
                    <a:pt x="185" y="133"/>
                  </a:cubicBezTo>
                  <a:cubicBezTo>
                    <a:pt x="189" y="133"/>
                    <a:pt x="190" y="132"/>
                    <a:pt x="191" y="129"/>
                  </a:cubicBezTo>
                  <a:cubicBezTo>
                    <a:pt x="188" y="129"/>
                    <a:pt x="186" y="131"/>
                    <a:pt x="185" y="133"/>
                  </a:cubicBezTo>
                  <a:close/>
                  <a:moveTo>
                    <a:pt x="187" y="145"/>
                  </a:moveTo>
                  <a:cubicBezTo>
                    <a:pt x="187" y="145"/>
                    <a:pt x="187" y="145"/>
                    <a:pt x="187" y="145"/>
                  </a:cubicBezTo>
                  <a:cubicBezTo>
                    <a:pt x="196" y="149"/>
                    <a:pt x="200" y="128"/>
                    <a:pt x="193" y="129"/>
                  </a:cubicBezTo>
                  <a:cubicBezTo>
                    <a:pt x="195" y="138"/>
                    <a:pt x="187" y="138"/>
                    <a:pt x="187" y="145"/>
                  </a:cubicBezTo>
                  <a:close/>
                  <a:moveTo>
                    <a:pt x="161" y="173"/>
                  </a:moveTo>
                  <a:cubicBezTo>
                    <a:pt x="161" y="173"/>
                    <a:pt x="161" y="173"/>
                    <a:pt x="161" y="173"/>
                  </a:cubicBezTo>
                  <a:cubicBezTo>
                    <a:pt x="165" y="172"/>
                    <a:pt x="175" y="167"/>
                    <a:pt x="171" y="163"/>
                  </a:cubicBezTo>
                  <a:cubicBezTo>
                    <a:pt x="168" y="167"/>
                    <a:pt x="161" y="167"/>
                    <a:pt x="161" y="173"/>
                  </a:cubicBezTo>
                  <a:close/>
                  <a:moveTo>
                    <a:pt x="105" y="194"/>
                  </a:moveTo>
                  <a:cubicBezTo>
                    <a:pt x="105" y="194"/>
                    <a:pt x="105" y="194"/>
                    <a:pt x="105" y="194"/>
                  </a:cubicBezTo>
                  <a:cubicBezTo>
                    <a:pt x="104" y="183"/>
                    <a:pt x="107" y="168"/>
                    <a:pt x="99" y="165"/>
                  </a:cubicBezTo>
                  <a:cubicBezTo>
                    <a:pt x="99" y="176"/>
                    <a:pt x="98" y="189"/>
                    <a:pt x="105" y="194"/>
                  </a:cubicBezTo>
                  <a:close/>
                  <a:moveTo>
                    <a:pt x="159" y="188"/>
                  </a:moveTo>
                  <a:cubicBezTo>
                    <a:pt x="159" y="188"/>
                    <a:pt x="159" y="188"/>
                    <a:pt x="159" y="188"/>
                  </a:cubicBezTo>
                  <a:cubicBezTo>
                    <a:pt x="167" y="183"/>
                    <a:pt x="183" y="176"/>
                    <a:pt x="181" y="167"/>
                  </a:cubicBezTo>
                  <a:cubicBezTo>
                    <a:pt x="175" y="175"/>
                    <a:pt x="161" y="176"/>
                    <a:pt x="159" y="188"/>
                  </a:cubicBezTo>
                  <a:close/>
                  <a:moveTo>
                    <a:pt x="52" y="196"/>
                  </a:moveTo>
                  <a:cubicBezTo>
                    <a:pt x="52" y="196"/>
                    <a:pt x="52" y="196"/>
                    <a:pt x="52" y="196"/>
                  </a:cubicBezTo>
                  <a:cubicBezTo>
                    <a:pt x="51" y="190"/>
                    <a:pt x="55" y="180"/>
                    <a:pt x="50" y="178"/>
                  </a:cubicBezTo>
                  <a:cubicBezTo>
                    <a:pt x="50" y="184"/>
                    <a:pt x="44" y="194"/>
                    <a:pt x="52" y="196"/>
                  </a:cubicBezTo>
                  <a:close/>
                  <a:moveTo>
                    <a:pt x="153" y="206"/>
                  </a:moveTo>
                  <a:cubicBezTo>
                    <a:pt x="153" y="206"/>
                    <a:pt x="153" y="206"/>
                    <a:pt x="153" y="206"/>
                  </a:cubicBezTo>
                  <a:cubicBezTo>
                    <a:pt x="160" y="205"/>
                    <a:pt x="179" y="189"/>
                    <a:pt x="171" y="188"/>
                  </a:cubicBezTo>
                  <a:cubicBezTo>
                    <a:pt x="165" y="193"/>
                    <a:pt x="155" y="196"/>
                    <a:pt x="153" y="206"/>
                  </a:cubicBezTo>
                  <a:close/>
                  <a:moveTo>
                    <a:pt x="58" y="200"/>
                  </a:moveTo>
                  <a:cubicBezTo>
                    <a:pt x="58" y="200"/>
                    <a:pt x="58" y="200"/>
                    <a:pt x="58" y="200"/>
                  </a:cubicBezTo>
                  <a:cubicBezTo>
                    <a:pt x="59" y="195"/>
                    <a:pt x="59" y="190"/>
                    <a:pt x="54" y="190"/>
                  </a:cubicBezTo>
                  <a:cubicBezTo>
                    <a:pt x="55" y="193"/>
                    <a:pt x="52" y="202"/>
                    <a:pt x="58" y="200"/>
                  </a:cubicBezTo>
                  <a:close/>
                  <a:moveTo>
                    <a:pt x="26" y="218"/>
                  </a:moveTo>
                  <a:cubicBezTo>
                    <a:pt x="26" y="218"/>
                    <a:pt x="26" y="218"/>
                    <a:pt x="26" y="218"/>
                  </a:cubicBezTo>
                  <a:cubicBezTo>
                    <a:pt x="26" y="227"/>
                    <a:pt x="40" y="223"/>
                    <a:pt x="46" y="226"/>
                  </a:cubicBezTo>
                  <a:cubicBezTo>
                    <a:pt x="49" y="210"/>
                    <a:pt x="35" y="218"/>
                    <a:pt x="26" y="218"/>
                  </a:cubicBezTo>
                  <a:close/>
                  <a:moveTo>
                    <a:pt x="103" y="230"/>
                  </a:moveTo>
                  <a:cubicBezTo>
                    <a:pt x="103" y="230"/>
                    <a:pt x="103" y="230"/>
                    <a:pt x="103" y="230"/>
                  </a:cubicBezTo>
                  <a:cubicBezTo>
                    <a:pt x="106" y="224"/>
                    <a:pt x="101" y="213"/>
                    <a:pt x="88" y="216"/>
                  </a:cubicBezTo>
                  <a:cubicBezTo>
                    <a:pt x="88" y="226"/>
                    <a:pt x="91" y="232"/>
                    <a:pt x="103" y="230"/>
                  </a:cubicBezTo>
                  <a:close/>
                  <a:moveTo>
                    <a:pt x="115" y="228"/>
                  </a:moveTo>
                  <a:cubicBezTo>
                    <a:pt x="115" y="228"/>
                    <a:pt x="115" y="228"/>
                    <a:pt x="115" y="228"/>
                  </a:cubicBezTo>
                  <a:cubicBezTo>
                    <a:pt x="118" y="228"/>
                    <a:pt x="118" y="231"/>
                    <a:pt x="121" y="232"/>
                  </a:cubicBezTo>
                  <a:cubicBezTo>
                    <a:pt x="123" y="229"/>
                    <a:pt x="124" y="220"/>
                    <a:pt x="119" y="220"/>
                  </a:cubicBezTo>
                  <a:cubicBezTo>
                    <a:pt x="119" y="224"/>
                    <a:pt x="113" y="222"/>
                    <a:pt x="115" y="228"/>
                  </a:cubicBezTo>
                  <a:close/>
                  <a:moveTo>
                    <a:pt x="167" y="224"/>
                  </a:moveTo>
                  <a:cubicBezTo>
                    <a:pt x="167" y="224"/>
                    <a:pt x="167" y="224"/>
                    <a:pt x="167" y="224"/>
                  </a:cubicBezTo>
                  <a:cubicBezTo>
                    <a:pt x="167" y="226"/>
                    <a:pt x="167" y="229"/>
                    <a:pt x="167" y="232"/>
                  </a:cubicBezTo>
                  <a:cubicBezTo>
                    <a:pt x="181" y="232"/>
                    <a:pt x="195" y="231"/>
                    <a:pt x="203" y="226"/>
                  </a:cubicBezTo>
                  <a:cubicBezTo>
                    <a:pt x="195" y="222"/>
                    <a:pt x="177" y="219"/>
                    <a:pt x="167" y="224"/>
                  </a:cubicBezTo>
                  <a:close/>
                  <a:moveTo>
                    <a:pt x="143" y="226"/>
                  </a:moveTo>
                  <a:cubicBezTo>
                    <a:pt x="143" y="226"/>
                    <a:pt x="143" y="226"/>
                    <a:pt x="143" y="226"/>
                  </a:cubicBezTo>
                  <a:cubicBezTo>
                    <a:pt x="141" y="238"/>
                    <a:pt x="152" y="227"/>
                    <a:pt x="143" y="226"/>
                  </a:cubicBezTo>
                  <a:close/>
                  <a:moveTo>
                    <a:pt x="58" y="234"/>
                  </a:moveTo>
                  <a:cubicBezTo>
                    <a:pt x="58" y="234"/>
                    <a:pt x="58" y="234"/>
                    <a:pt x="58" y="234"/>
                  </a:cubicBezTo>
                  <a:cubicBezTo>
                    <a:pt x="65" y="235"/>
                    <a:pt x="81" y="242"/>
                    <a:pt x="84" y="234"/>
                  </a:cubicBezTo>
                  <a:cubicBezTo>
                    <a:pt x="74" y="236"/>
                    <a:pt x="62" y="225"/>
                    <a:pt x="58" y="234"/>
                  </a:cubicBezTo>
                  <a:close/>
                  <a:moveTo>
                    <a:pt x="20" y="244"/>
                  </a:moveTo>
                  <a:cubicBezTo>
                    <a:pt x="20" y="244"/>
                    <a:pt x="20" y="244"/>
                    <a:pt x="20" y="244"/>
                  </a:cubicBezTo>
                  <a:cubicBezTo>
                    <a:pt x="29" y="302"/>
                    <a:pt x="44" y="363"/>
                    <a:pt x="62" y="417"/>
                  </a:cubicBezTo>
                  <a:cubicBezTo>
                    <a:pt x="95" y="418"/>
                    <a:pt x="123" y="420"/>
                    <a:pt x="161" y="419"/>
                  </a:cubicBezTo>
                  <a:cubicBezTo>
                    <a:pt x="173" y="359"/>
                    <a:pt x="200" y="302"/>
                    <a:pt x="207" y="244"/>
                  </a:cubicBezTo>
                  <a:cubicBezTo>
                    <a:pt x="149" y="257"/>
                    <a:pt x="75" y="241"/>
                    <a:pt x="20" y="244"/>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Tree>
    <p:extLst>
      <p:ext uri="{BB962C8B-B14F-4D97-AF65-F5344CB8AC3E}">
        <p14:creationId xmlns:p14="http://schemas.microsoft.com/office/powerpoint/2010/main" val="3634567547"/>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9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49000">
                                          <p:cBhvr additive="base">
                                            <p:cTn id="7" dur="1000" fill="hold"/>
                                            <p:tgtEl>
                                              <p:spTgt spid="9"/>
                                            </p:tgtEl>
                                            <p:attrNameLst>
                                              <p:attrName>ppt_x</p:attrName>
                                            </p:attrNameLst>
                                          </p:cBhvr>
                                          <p:tavLst>
                                            <p:tav tm="0">
                                              <p:val>
                                                <p:strVal val="0-#ppt_w/2"/>
                                              </p:val>
                                            </p:tav>
                                            <p:tav tm="100000">
                                              <p:val>
                                                <p:strVal val="#ppt_x"/>
                                              </p:val>
                                            </p:tav>
                                          </p:tavLst>
                                        </p:anim>
                                        <p:anim calcmode="lin" valueType="num" p14:bounceEnd="49000">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1788866" y="2017484"/>
            <a:ext cx="2322822" cy="1758821"/>
            <a:chOff x="1788866" y="2017484"/>
            <a:chExt cx="2322822" cy="1758821"/>
          </a:xfrm>
        </p:grpSpPr>
        <p:sp>
          <p:nvSpPr>
            <p:cNvPr id="2" name="Freeform 29"/>
            <p:cNvSpPr>
              <a:spLocks noEditPoints="1"/>
            </p:cNvSpPr>
            <p:nvPr/>
          </p:nvSpPr>
          <p:spPr bwMode="auto">
            <a:xfrm>
              <a:off x="1788866" y="2017484"/>
              <a:ext cx="2322822" cy="1758821"/>
            </a:xfrm>
            <a:custGeom>
              <a:avLst/>
              <a:gdLst>
                <a:gd name="T0" fmla="*/ 244 w 323"/>
                <a:gd name="T1" fmla="*/ 0 h 244"/>
                <a:gd name="T2" fmla="*/ 302 w 323"/>
                <a:gd name="T3" fmla="*/ 22 h 244"/>
                <a:gd name="T4" fmla="*/ 307 w 323"/>
                <a:gd name="T5" fmla="*/ 54 h 244"/>
                <a:gd name="T6" fmla="*/ 316 w 323"/>
                <a:gd name="T7" fmla="*/ 111 h 244"/>
                <a:gd name="T8" fmla="*/ 308 w 323"/>
                <a:gd name="T9" fmla="*/ 217 h 244"/>
                <a:gd name="T10" fmla="*/ 284 w 323"/>
                <a:gd name="T11" fmla="*/ 238 h 244"/>
                <a:gd name="T12" fmla="*/ 222 w 323"/>
                <a:gd name="T13" fmla="*/ 235 h 244"/>
                <a:gd name="T14" fmla="*/ 191 w 323"/>
                <a:gd name="T15" fmla="*/ 236 h 244"/>
                <a:gd name="T16" fmla="*/ 50 w 323"/>
                <a:gd name="T17" fmla="*/ 241 h 244"/>
                <a:gd name="T18" fmla="*/ 6 w 323"/>
                <a:gd name="T19" fmla="*/ 224 h 244"/>
                <a:gd name="T20" fmla="*/ 3 w 323"/>
                <a:gd name="T21" fmla="*/ 173 h 244"/>
                <a:gd name="T22" fmla="*/ 4 w 323"/>
                <a:gd name="T23" fmla="*/ 67 h 244"/>
                <a:gd name="T24" fmla="*/ 11 w 323"/>
                <a:gd name="T25" fmla="*/ 23 h 244"/>
                <a:gd name="T26" fmla="*/ 65 w 323"/>
                <a:gd name="T27" fmla="*/ 8 h 244"/>
                <a:gd name="T28" fmla="*/ 185 w 323"/>
                <a:gd name="T29" fmla="*/ 6 h 244"/>
                <a:gd name="T30" fmla="*/ 216 w 323"/>
                <a:gd name="T31" fmla="*/ 2 h 244"/>
                <a:gd name="T32" fmla="*/ 244 w 323"/>
                <a:gd name="T33" fmla="*/ 0 h 244"/>
                <a:gd name="T34" fmla="*/ 161 w 323"/>
                <a:gd name="T35" fmla="*/ 9 h 244"/>
                <a:gd name="T36" fmla="*/ 161 w 323"/>
                <a:gd name="T37" fmla="*/ 9 h 244"/>
                <a:gd name="T38" fmla="*/ 53 w 323"/>
                <a:gd name="T39" fmla="*/ 16 h 244"/>
                <a:gd name="T40" fmla="*/ 16 w 323"/>
                <a:gd name="T41" fmla="*/ 27 h 244"/>
                <a:gd name="T42" fmla="*/ 9 w 323"/>
                <a:gd name="T43" fmla="*/ 73 h 244"/>
                <a:gd name="T44" fmla="*/ 9 w 323"/>
                <a:gd name="T45" fmla="*/ 175 h 244"/>
                <a:gd name="T46" fmla="*/ 13 w 323"/>
                <a:gd name="T47" fmla="*/ 222 h 244"/>
                <a:gd name="T48" fmla="*/ 83 w 323"/>
                <a:gd name="T49" fmla="*/ 238 h 244"/>
                <a:gd name="T50" fmla="*/ 232 w 323"/>
                <a:gd name="T51" fmla="*/ 229 h 244"/>
                <a:gd name="T52" fmla="*/ 280 w 323"/>
                <a:gd name="T53" fmla="*/ 233 h 244"/>
                <a:gd name="T54" fmla="*/ 312 w 323"/>
                <a:gd name="T55" fmla="*/ 134 h 244"/>
                <a:gd name="T56" fmla="*/ 310 w 323"/>
                <a:gd name="T57" fmla="*/ 93 h 244"/>
                <a:gd name="T58" fmla="*/ 301 w 323"/>
                <a:gd name="T59" fmla="*/ 55 h 244"/>
                <a:gd name="T60" fmla="*/ 296 w 323"/>
                <a:gd name="T61" fmla="*/ 23 h 244"/>
                <a:gd name="T62" fmla="*/ 222 w 323"/>
                <a:gd name="T63" fmla="*/ 7 h 244"/>
                <a:gd name="T64" fmla="*/ 161 w 323"/>
                <a:gd name="T65" fmla="*/ 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3" h="244">
                  <a:moveTo>
                    <a:pt x="244" y="0"/>
                  </a:moveTo>
                  <a:cubicBezTo>
                    <a:pt x="261" y="1"/>
                    <a:pt x="293" y="7"/>
                    <a:pt x="302" y="22"/>
                  </a:cubicBezTo>
                  <a:cubicBezTo>
                    <a:pt x="305" y="28"/>
                    <a:pt x="306" y="46"/>
                    <a:pt x="307" y="54"/>
                  </a:cubicBezTo>
                  <a:cubicBezTo>
                    <a:pt x="309" y="69"/>
                    <a:pt x="315" y="88"/>
                    <a:pt x="316" y="111"/>
                  </a:cubicBezTo>
                  <a:cubicBezTo>
                    <a:pt x="319" y="149"/>
                    <a:pt x="323" y="191"/>
                    <a:pt x="308" y="217"/>
                  </a:cubicBezTo>
                  <a:cubicBezTo>
                    <a:pt x="304" y="224"/>
                    <a:pt x="294" y="235"/>
                    <a:pt x="284" y="238"/>
                  </a:cubicBezTo>
                  <a:cubicBezTo>
                    <a:pt x="266" y="244"/>
                    <a:pt x="240" y="235"/>
                    <a:pt x="222" y="235"/>
                  </a:cubicBezTo>
                  <a:cubicBezTo>
                    <a:pt x="212" y="234"/>
                    <a:pt x="202" y="235"/>
                    <a:pt x="191" y="236"/>
                  </a:cubicBezTo>
                  <a:cubicBezTo>
                    <a:pt x="146" y="237"/>
                    <a:pt x="101" y="244"/>
                    <a:pt x="50" y="241"/>
                  </a:cubicBezTo>
                  <a:cubicBezTo>
                    <a:pt x="30" y="239"/>
                    <a:pt x="12" y="237"/>
                    <a:pt x="6" y="224"/>
                  </a:cubicBezTo>
                  <a:cubicBezTo>
                    <a:pt x="0" y="214"/>
                    <a:pt x="3" y="187"/>
                    <a:pt x="3" y="173"/>
                  </a:cubicBezTo>
                  <a:cubicBezTo>
                    <a:pt x="3" y="133"/>
                    <a:pt x="4" y="104"/>
                    <a:pt x="4" y="67"/>
                  </a:cubicBezTo>
                  <a:cubicBezTo>
                    <a:pt x="4" y="50"/>
                    <a:pt x="3" y="32"/>
                    <a:pt x="11" y="23"/>
                  </a:cubicBezTo>
                  <a:cubicBezTo>
                    <a:pt x="19" y="15"/>
                    <a:pt x="46" y="10"/>
                    <a:pt x="65" y="8"/>
                  </a:cubicBezTo>
                  <a:cubicBezTo>
                    <a:pt x="109" y="3"/>
                    <a:pt x="149" y="7"/>
                    <a:pt x="185" y="6"/>
                  </a:cubicBezTo>
                  <a:cubicBezTo>
                    <a:pt x="196" y="5"/>
                    <a:pt x="206" y="3"/>
                    <a:pt x="216" y="2"/>
                  </a:cubicBezTo>
                  <a:cubicBezTo>
                    <a:pt x="225" y="1"/>
                    <a:pt x="233" y="0"/>
                    <a:pt x="244" y="0"/>
                  </a:cubicBezTo>
                  <a:close/>
                  <a:moveTo>
                    <a:pt x="161" y="9"/>
                  </a:moveTo>
                  <a:cubicBezTo>
                    <a:pt x="161" y="9"/>
                    <a:pt x="161" y="9"/>
                    <a:pt x="161" y="9"/>
                  </a:cubicBezTo>
                  <a:cubicBezTo>
                    <a:pt x="124" y="9"/>
                    <a:pt x="87" y="10"/>
                    <a:pt x="53" y="16"/>
                  </a:cubicBezTo>
                  <a:cubicBezTo>
                    <a:pt x="41" y="18"/>
                    <a:pt x="22" y="21"/>
                    <a:pt x="16" y="27"/>
                  </a:cubicBezTo>
                  <a:cubicBezTo>
                    <a:pt x="8" y="36"/>
                    <a:pt x="9" y="52"/>
                    <a:pt x="9" y="73"/>
                  </a:cubicBezTo>
                  <a:cubicBezTo>
                    <a:pt x="9" y="114"/>
                    <a:pt x="9" y="141"/>
                    <a:pt x="9" y="175"/>
                  </a:cubicBezTo>
                  <a:cubicBezTo>
                    <a:pt x="10" y="194"/>
                    <a:pt x="7" y="214"/>
                    <a:pt x="13" y="222"/>
                  </a:cubicBezTo>
                  <a:cubicBezTo>
                    <a:pt x="24" y="235"/>
                    <a:pt x="55" y="238"/>
                    <a:pt x="83" y="238"/>
                  </a:cubicBezTo>
                  <a:cubicBezTo>
                    <a:pt x="132" y="238"/>
                    <a:pt x="190" y="227"/>
                    <a:pt x="232" y="229"/>
                  </a:cubicBezTo>
                  <a:cubicBezTo>
                    <a:pt x="251" y="230"/>
                    <a:pt x="269" y="236"/>
                    <a:pt x="280" y="233"/>
                  </a:cubicBezTo>
                  <a:cubicBezTo>
                    <a:pt x="314" y="225"/>
                    <a:pt x="314" y="176"/>
                    <a:pt x="312" y="134"/>
                  </a:cubicBezTo>
                  <a:cubicBezTo>
                    <a:pt x="312" y="120"/>
                    <a:pt x="312" y="106"/>
                    <a:pt x="310" y="93"/>
                  </a:cubicBezTo>
                  <a:cubicBezTo>
                    <a:pt x="308" y="80"/>
                    <a:pt x="303" y="67"/>
                    <a:pt x="301" y="55"/>
                  </a:cubicBezTo>
                  <a:cubicBezTo>
                    <a:pt x="299" y="42"/>
                    <a:pt x="301" y="31"/>
                    <a:pt x="296" y="23"/>
                  </a:cubicBezTo>
                  <a:cubicBezTo>
                    <a:pt x="285" y="6"/>
                    <a:pt x="250" y="5"/>
                    <a:pt x="222" y="7"/>
                  </a:cubicBezTo>
                  <a:cubicBezTo>
                    <a:pt x="202" y="8"/>
                    <a:pt x="182" y="10"/>
                    <a:pt x="161" y="9"/>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9" name="矩形 8"/>
            <p:cNvSpPr/>
            <p:nvPr/>
          </p:nvSpPr>
          <p:spPr>
            <a:xfrm>
              <a:off x="1955619" y="2695602"/>
              <a:ext cx="1989316"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rgbClr val="3C3C3B"/>
                  </a:solidFill>
                  <a:cs typeface="+mn-ea"/>
                  <a:sym typeface="+mn-lt"/>
                </a:rPr>
                <a:t>用户可以在投影仪或者计算机上进行演示也可以将演示文稿打印出来</a:t>
              </a:r>
            </a:p>
          </p:txBody>
        </p:sp>
        <p:grpSp>
          <p:nvGrpSpPr>
            <p:cNvPr id="49" name="Group 74"/>
            <p:cNvGrpSpPr>
              <a:grpSpLocks noChangeAspect="1"/>
            </p:cNvGrpSpPr>
            <p:nvPr/>
          </p:nvGrpSpPr>
          <p:grpSpPr bwMode="auto">
            <a:xfrm>
              <a:off x="2794801" y="2280024"/>
              <a:ext cx="310952" cy="337668"/>
              <a:chOff x="-1122" y="-104"/>
              <a:chExt cx="710" cy="771"/>
            </a:xfrm>
            <a:solidFill>
              <a:srgbClr val="20558B"/>
            </a:solidFill>
          </p:grpSpPr>
          <p:sp>
            <p:nvSpPr>
              <p:cNvPr id="50" name="Freeform 75"/>
              <p:cNvSpPr>
                <a:spLocks noEditPoints="1"/>
              </p:cNvSpPr>
              <p:nvPr/>
            </p:nvSpPr>
            <p:spPr bwMode="auto">
              <a:xfrm>
                <a:off x="-933" y="-28"/>
                <a:ext cx="90" cy="153"/>
              </a:xfrm>
              <a:custGeom>
                <a:avLst/>
                <a:gdLst>
                  <a:gd name="T0" fmla="*/ 33 w 33"/>
                  <a:gd name="T1" fmla="*/ 6 h 57"/>
                  <a:gd name="T2" fmla="*/ 20 w 33"/>
                  <a:gd name="T3" fmla="*/ 33 h 57"/>
                  <a:gd name="T4" fmla="*/ 8 w 33"/>
                  <a:gd name="T5" fmla="*/ 57 h 57"/>
                  <a:gd name="T6" fmla="*/ 8 w 33"/>
                  <a:gd name="T7" fmla="*/ 0 h 57"/>
                  <a:gd name="T8" fmla="*/ 33 w 33"/>
                  <a:gd name="T9" fmla="*/ 6 h 57"/>
                  <a:gd name="T10" fmla="*/ 12 w 33"/>
                  <a:gd name="T11" fmla="*/ 39 h 57"/>
                  <a:gd name="T12" fmla="*/ 12 w 33"/>
                  <a:gd name="T13" fmla="*/ 39 h 57"/>
                  <a:gd name="T14" fmla="*/ 25 w 33"/>
                  <a:gd name="T15" fmla="*/ 11 h 57"/>
                  <a:gd name="T16" fmla="*/ 13 w 33"/>
                  <a:gd name="T17" fmla="*/ 8 h 57"/>
                  <a:gd name="T18" fmla="*/ 12 w 33"/>
                  <a:gd name="T19" fmla="*/ 3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7">
                    <a:moveTo>
                      <a:pt x="33" y="6"/>
                    </a:moveTo>
                    <a:cubicBezTo>
                      <a:pt x="29" y="15"/>
                      <a:pt x="24" y="24"/>
                      <a:pt x="20" y="33"/>
                    </a:cubicBezTo>
                    <a:cubicBezTo>
                      <a:pt x="16" y="42"/>
                      <a:pt x="14" y="51"/>
                      <a:pt x="8" y="57"/>
                    </a:cubicBezTo>
                    <a:cubicBezTo>
                      <a:pt x="0" y="43"/>
                      <a:pt x="6" y="20"/>
                      <a:pt x="8" y="0"/>
                    </a:cubicBezTo>
                    <a:cubicBezTo>
                      <a:pt x="12" y="0"/>
                      <a:pt x="23" y="9"/>
                      <a:pt x="33" y="6"/>
                    </a:cubicBezTo>
                    <a:close/>
                    <a:moveTo>
                      <a:pt x="12" y="39"/>
                    </a:moveTo>
                    <a:cubicBezTo>
                      <a:pt x="12" y="39"/>
                      <a:pt x="12" y="39"/>
                      <a:pt x="12" y="39"/>
                    </a:cubicBezTo>
                    <a:cubicBezTo>
                      <a:pt x="15" y="28"/>
                      <a:pt x="21" y="22"/>
                      <a:pt x="25" y="11"/>
                    </a:cubicBezTo>
                    <a:cubicBezTo>
                      <a:pt x="23" y="9"/>
                      <a:pt x="17" y="9"/>
                      <a:pt x="13" y="8"/>
                    </a:cubicBezTo>
                    <a:cubicBezTo>
                      <a:pt x="10" y="18"/>
                      <a:pt x="6" y="32"/>
                      <a:pt x="12"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1" name="Freeform 76"/>
              <p:cNvSpPr>
                <a:spLocks noEditPoints="1"/>
              </p:cNvSpPr>
              <p:nvPr/>
            </p:nvSpPr>
            <p:spPr bwMode="auto">
              <a:xfrm>
                <a:off x="-1122" y="-104"/>
                <a:ext cx="710" cy="771"/>
              </a:xfrm>
              <a:custGeom>
                <a:avLst/>
                <a:gdLst>
                  <a:gd name="T0" fmla="*/ 129 w 263"/>
                  <a:gd name="T1" fmla="*/ 224 h 286"/>
                  <a:gd name="T2" fmla="*/ 69 w 263"/>
                  <a:gd name="T3" fmla="*/ 219 h 286"/>
                  <a:gd name="T4" fmla="*/ 72 w 263"/>
                  <a:gd name="T5" fmla="*/ 0 h 286"/>
                  <a:gd name="T6" fmla="*/ 130 w 263"/>
                  <a:gd name="T7" fmla="*/ 22 h 286"/>
                  <a:gd name="T8" fmla="*/ 71 w 263"/>
                  <a:gd name="T9" fmla="*/ 25 h 286"/>
                  <a:gd name="T10" fmla="*/ 156 w 263"/>
                  <a:gd name="T11" fmla="*/ 171 h 286"/>
                  <a:gd name="T12" fmla="*/ 147 w 263"/>
                  <a:gd name="T13" fmla="*/ 150 h 286"/>
                  <a:gd name="T14" fmla="*/ 158 w 263"/>
                  <a:gd name="T15" fmla="*/ 122 h 286"/>
                  <a:gd name="T16" fmla="*/ 166 w 263"/>
                  <a:gd name="T17" fmla="*/ 97 h 286"/>
                  <a:gd name="T18" fmla="*/ 167 w 263"/>
                  <a:gd name="T19" fmla="*/ 63 h 286"/>
                  <a:gd name="T20" fmla="*/ 190 w 263"/>
                  <a:gd name="T21" fmla="*/ 48 h 286"/>
                  <a:gd name="T22" fmla="*/ 214 w 263"/>
                  <a:gd name="T23" fmla="*/ 57 h 286"/>
                  <a:gd name="T24" fmla="*/ 22 w 263"/>
                  <a:gd name="T25" fmla="*/ 43 h 286"/>
                  <a:gd name="T26" fmla="*/ 185 w 263"/>
                  <a:gd name="T27" fmla="*/ 70 h 286"/>
                  <a:gd name="T28" fmla="*/ 56 w 263"/>
                  <a:gd name="T29" fmla="*/ 37 h 286"/>
                  <a:gd name="T30" fmla="*/ 227 w 263"/>
                  <a:gd name="T31" fmla="*/ 83 h 286"/>
                  <a:gd name="T32" fmla="*/ 200 w 263"/>
                  <a:gd name="T33" fmla="*/ 75 h 286"/>
                  <a:gd name="T34" fmla="*/ 234 w 263"/>
                  <a:gd name="T35" fmla="*/ 89 h 286"/>
                  <a:gd name="T36" fmla="*/ 182 w 263"/>
                  <a:gd name="T37" fmla="*/ 88 h 286"/>
                  <a:gd name="T38" fmla="*/ 228 w 263"/>
                  <a:gd name="T39" fmla="*/ 101 h 286"/>
                  <a:gd name="T40" fmla="*/ 181 w 263"/>
                  <a:gd name="T41" fmla="*/ 90 h 286"/>
                  <a:gd name="T42" fmla="*/ 25 w 263"/>
                  <a:gd name="T43" fmla="*/ 56 h 286"/>
                  <a:gd name="T44" fmla="*/ 180 w 263"/>
                  <a:gd name="T45" fmla="*/ 105 h 286"/>
                  <a:gd name="T46" fmla="*/ 227 w 263"/>
                  <a:gd name="T47" fmla="*/ 119 h 286"/>
                  <a:gd name="T48" fmla="*/ 178 w 263"/>
                  <a:gd name="T49" fmla="*/ 113 h 286"/>
                  <a:gd name="T50" fmla="*/ 192 w 263"/>
                  <a:gd name="T51" fmla="*/ 115 h 286"/>
                  <a:gd name="T52" fmla="*/ 172 w 263"/>
                  <a:gd name="T53" fmla="*/ 127 h 286"/>
                  <a:gd name="T54" fmla="*/ 190 w 263"/>
                  <a:gd name="T55" fmla="*/ 123 h 286"/>
                  <a:gd name="T56" fmla="*/ 32 w 263"/>
                  <a:gd name="T57" fmla="*/ 97 h 286"/>
                  <a:gd name="T58" fmla="*/ 168 w 263"/>
                  <a:gd name="T59" fmla="*/ 129 h 286"/>
                  <a:gd name="T60" fmla="*/ 49 w 263"/>
                  <a:gd name="T61" fmla="*/ 106 h 286"/>
                  <a:gd name="T62" fmla="*/ 162 w 263"/>
                  <a:gd name="T63" fmla="*/ 153 h 286"/>
                  <a:gd name="T64" fmla="*/ 156 w 263"/>
                  <a:gd name="T65" fmla="*/ 160 h 286"/>
                  <a:gd name="T66" fmla="*/ 146 w 263"/>
                  <a:gd name="T67" fmla="*/ 163 h 286"/>
                  <a:gd name="T68" fmla="*/ 130 w 263"/>
                  <a:gd name="T69" fmla="*/ 200 h 286"/>
                  <a:gd name="T70" fmla="*/ 102 w 263"/>
                  <a:gd name="T71" fmla="*/ 199 h 286"/>
                  <a:gd name="T72" fmla="*/ 105 w 263"/>
                  <a:gd name="T73" fmla="*/ 227 h 286"/>
                  <a:gd name="T74" fmla="*/ 61 w 263"/>
                  <a:gd name="T75" fmla="*/ 232 h 286"/>
                  <a:gd name="T76" fmla="*/ 81 w 263"/>
                  <a:gd name="T77" fmla="*/ 227 h 286"/>
                  <a:gd name="T78" fmla="*/ 77 w 263"/>
                  <a:gd name="T79" fmla="*/ 242 h 286"/>
                  <a:gd name="T80" fmla="*/ 111 w 263"/>
                  <a:gd name="T81" fmla="*/ 242 h 286"/>
                  <a:gd name="T82" fmla="*/ 91 w 263"/>
                  <a:gd name="T83" fmla="*/ 248 h 286"/>
                  <a:gd name="T84" fmla="*/ 80 w 263"/>
                  <a:gd name="T85" fmla="*/ 232 h 286"/>
                  <a:gd name="T86" fmla="*/ 103 w 263"/>
                  <a:gd name="T87" fmla="*/ 250 h 286"/>
                  <a:gd name="T88" fmla="*/ 120 w 263"/>
                  <a:gd name="T89" fmla="*/ 254 h 286"/>
                  <a:gd name="T90" fmla="*/ 123 w 263"/>
                  <a:gd name="T91" fmla="*/ 276 h 286"/>
                  <a:gd name="T92" fmla="*/ 143 w 263"/>
                  <a:gd name="T93" fmla="*/ 264 h 286"/>
                  <a:gd name="T94" fmla="*/ 28 w 263"/>
                  <a:gd name="T95" fmla="*/ 246 h 286"/>
                  <a:gd name="T96" fmla="*/ 51 w 263"/>
                  <a:gd name="T97" fmla="*/ 241 h 286"/>
                  <a:gd name="T98" fmla="*/ 46 w 263"/>
                  <a:gd name="T99" fmla="*/ 265 h 286"/>
                  <a:gd name="T100" fmla="*/ 47 w 263"/>
                  <a:gd name="T101" fmla="*/ 260 h 286"/>
                  <a:gd name="T102" fmla="*/ 69 w 263"/>
                  <a:gd name="T103" fmla="*/ 267 h 286"/>
                  <a:gd name="T104" fmla="*/ 99 w 263"/>
                  <a:gd name="T105" fmla="*/ 263 h 286"/>
                  <a:gd name="T106" fmla="*/ 100 w 263"/>
                  <a:gd name="T107" fmla="*/ 272 h 286"/>
                  <a:gd name="T108" fmla="*/ 117 w 263"/>
                  <a:gd name="T109" fmla="*/ 270 h 286"/>
                  <a:gd name="T110" fmla="*/ 73 w 263"/>
                  <a:gd name="T111" fmla="*/ 27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3" h="286">
                    <a:moveTo>
                      <a:pt x="214" y="32"/>
                    </a:moveTo>
                    <a:cubicBezTo>
                      <a:pt x="216" y="40"/>
                      <a:pt x="220" y="41"/>
                      <a:pt x="215" y="52"/>
                    </a:cubicBezTo>
                    <a:cubicBezTo>
                      <a:pt x="247" y="63"/>
                      <a:pt x="263" y="106"/>
                      <a:pt x="238" y="132"/>
                    </a:cubicBezTo>
                    <a:cubicBezTo>
                      <a:pt x="227" y="144"/>
                      <a:pt x="208" y="149"/>
                      <a:pt x="188" y="147"/>
                    </a:cubicBezTo>
                    <a:cubicBezTo>
                      <a:pt x="175" y="171"/>
                      <a:pt x="156" y="185"/>
                      <a:pt x="136" y="197"/>
                    </a:cubicBezTo>
                    <a:cubicBezTo>
                      <a:pt x="134" y="207"/>
                      <a:pt x="133" y="217"/>
                      <a:pt x="129" y="224"/>
                    </a:cubicBezTo>
                    <a:cubicBezTo>
                      <a:pt x="139" y="230"/>
                      <a:pt x="150" y="236"/>
                      <a:pt x="144" y="253"/>
                    </a:cubicBezTo>
                    <a:cubicBezTo>
                      <a:pt x="161" y="263"/>
                      <a:pt x="157" y="286"/>
                      <a:pt x="133" y="286"/>
                    </a:cubicBezTo>
                    <a:cubicBezTo>
                      <a:pt x="126" y="285"/>
                      <a:pt x="116" y="282"/>
                      <a:pt x="105" y="280"/>
                    </a:cubicBezTo>
                    <a:cubicBezTo>
                      <a:pt x="80" y="276"/>
                      <a:pt x="46" y="273"/>
                      <a:pt x="34" y="268"/>
                    </a:cubicBezTo>
                    <a:cubicBezTo>
                      <a:pt x="14" y="260"/>
                      <a:pt x="13" y="232"/>
                      <a:pt x="45" y="234"/>
                    </a:cubicBezTo>
                    <a:cubicBezTo>
                      <a:pt x="48" y="221"/>
                      <a:pt x="60" y="221"/>
                      <a:pt x="69" y="219"/>
                    </a:cubicBezTo>
                    <a:cubicBezTo>
                      <a:pt x="72" y="211"/>
                      <a:pt x="76" y="196"/>
                      <a:pt x="75" y="188"/>
                    </a:cubicBezTo>
                    <a:cubicBezTo>
                      <a:pt x="71" y="176"/>
                      <a:pt x="57" y="168"/>
                      <a:pt x="53" y="156"/>
                    </a:cubicBezTo>
                    <a:cubicBezTo>
                      <a:pt x="49" y="144"/>
                      <a:pt x="51" y="132"/>
                      <a:pt x="50" y="118"/>
                    </a:cubicBezTo>
                    <a:cubicBezTo>
                      <a:pt x="15" y="112"/>
                      <a:pt x="0" y="82"/>
                      <a:pt x="9" y="54"/>
                    </a:cubicBezTo>
                    <a:cubicBezTo>
                      <a:pt x="16" y="28"/>
                      <a:pt x="43" y="24"/>
                      <a:pt x="64" y="18"/>
                    </a:cubicBezTo>
                    <a:cubicBezTo>
                      <a:pt x="64" y="11"/>
                      <a:pt x="67" y="4"/>
                      <a:pt x="72" y="0"/>
                    </a:cubicBezTo>
                    <a:cubicBezTo>
                      <a:pt x="113" y="9"/>
                      <a:pt x="165" y="25"/>
                      <a:pt x="214" y="32"/>
                    </a:cubicBezTo>
                    <a:close/>
                    <a:moveTo>
                      <a:pt x="130" y="22"/>
                    </a:moveTo>
                    <a:cubicBezTo>
                      <a:pt x="130" y="22"/>
                      <a:pt x="130" y="22"/>
                      <a:pt x="130" y="22"/>
                    </a:cubicBezTo>
                    <a:cubicBezTo>
                      <a:pt x="129" y="22"/>
                      <a:pt x="128" y="22"/>
                      <a:pt x="130" y="23"/>
                    </a:cubicBezTo>
                    <a:cubicBezTo>
                      <a:pt x="149" y="28"/>
                      <a:pt x="173" y="35"/>
                      <a:pt x="192" y="36"/>
                    </a:cubicBezTo>
                    <a:cubicBezTo>
                      <a:pt x="174" y="30"/>
                      <a:pt x="148" y="23"/>
                      <a:pt x="130" y="22"/>
                    </a:cubicBezTo>
                    <a:close/>
                    <a:moveTo>
                      <a:pt x="206" y="37"/>
                    </a:moveTo>
                    <a:cubicBezTo>
                      <a:pt x="206" y="37"/>
                      <a:pt x="206" y="37"/>
                      <a:pt x="206" y="37"/>
                    </a:cubicBezTo>
                    <a:cubicBezTo>
                      <a:pt x="198" y="34"/>
                      <a:pt x="202" y="41"/>
                      <a:pt x="206" y="37"/>
                    </a:cubicBezTo>
                    <a:close/>
                    <a:moveTo>
                      <a:pt x="72" y="17"/>
                    </a:moveTo>
                    <a:cubicBezTo>
                      <a:pt x="72" y="17"/>
                      <a:pt x="72" y="17"/>
                      <a:pt x="72" y="17"/>
                    </a:cubicBezTo>
                    <a:cubicBezTo>
                      <a:pt x="70" y="21"/>
                      <a:pt x="72" y="22"/>
                      <a:pt x="71" y="25"/>
                    </a:cubicBezTo>
                    <a:cubicBezTo>
                      <a:pt x="61" y="40"/>
                      <a:pt x="63" y="58"/>
                      <a:pt x="61" y="77"/>
                    </a:cubicBezTo>
                    <a:cubicBezTo>
                      <a:pt x="54" y="130"/>
                      <a:pt x="64" y="183"/>
                      <a:pt x="115" y="193"/>
                    </a:cubicBezTo>
                    <a:cubicBezTo>
                      <a:pt x="116" y="190"/>
                      <a:pt x="121" y="194"/>
                      <a:pt x="121" y="189"/>
                    </a:cubicBezTo>
                    <a:cubicBezTo>
                      <a:pt x="117" y="188"/>
                      <a:pt x="110" y="192"/>
                      <a:pt x="107" y="187"/>
                    </a:cubicBezTo>
                    <a:cubicBezTo>
                      <a:pt x="115" y="185"/>
                      <a:pt x="126" y="184"/>
                      <a:pt x="135" y="182"/>
                    </a:cubicBezTo>
                    <a:cubicBezTo>
                      <a:pt x="143" y="180"/>
                      <a:pt x="156" y="179"/>
                      <a:pt x="156" y="171"/>
                    </a:cubicBezTo>
                    <a:cubicBezTo>
                      <a:pt x="142" y="173"/>
                      <a:pt x="127" y="185"/>
                      <a:pt x="112" y="180"/>
                    </a:cubicBezTo>
                    <a:cubicBezTo>
                      <a:pt x="118" y="177"/>
                      <a:pt x="128" y="179"/>
                      <a:pt x="131" y="172"/>
                    </a:cubicBezTo>
                    <a:cubicBezTo>
                      <a:pt x="128" y="171"/>
                      <a:pt x="127" y="170"/>
                      <a:pt x="128" y="167"/>
                    </a:cubicBezTo>
                    <a:cubicBezTo>
                      <a:pt x="133" y="166"/>
                      <a:pt x="138" y="167"/>
                      <a:pt x="139" y="162"/>
                    </a:cubicBezTo>
                    <a:cubicBezTo>
                      <a:pt x="139" y="159"/>
                      <a:pt x="131" y="161"/>
                      <a:pt x="133" y="157"/>
                    </a:cubicBezTo>
                    <a:cubicBezTo>
                      <a:pt x="139" y="157"/>
                      <a:pt x="145" y="157"/>
                      <a:pt x="147" y="150"/>
                    </a:cubicBezTo>
                    <a:cubicBezTo>
                      <a:pt x="143" y="148"/>
                      <a:pt x="135" y="149"/>
                      <a:pt x="136" y="145"/>
                    </a:cubicBezTo>
                    <a:cubicBezTo>
                      <a:pt x="140" y="142"/>
                      <a:pt x="148" y="147"/>
                      <a:pt x="150" y="141"/>
                    </a:cubicBezTo>
                    <a:cubicBezTo>
                      <a:pt x="151" y="138"/>
                      <a:pt x="144" y="140"/>
                      <a:pt x="147" y="136"/>
                    </a:cubicBezTo>
                    <a:cubicBezTo>
                      <a:pt x="151" y="137"/>
                      <a:pt x="154" y="136"/>
                      <a:pt x="155" y="132"/>
                    </a:cubicBezTo>
                    <a:cubicBezTo>
                      <a:pt x="155" y="129"/>
                      <a:pt x="149" y="130"/>
                      <a:pt x="149" y="127"/>
                    </a:cubicBezTo>
                    <a:cubicBezTo>
                      <a:pt x="152" y="125"/>
                      <a:pt x="157" y="127"/>
                      <a:pt x="158" y="122"/>
                    </a:cubicBezTo>
                    <a:cubicBezTo>
                      <a:pt x="157" y="121"/>
                      <a:pt x="154" y="121"/>
                      <a:pt x="155" y="119"/>
                    </a:cubicBezTo>
                    <a:cubicBezTo>
                      <a:pt x="156" y="116"/>
                      <a:pt x="161" y="119"/>
                      <a:pt x="161" y="114"/>
                    </a:cubicBezTo>
                    <a:cubicBezTo>
                      <a:pt x="161" y="112"/>
                      <a:pt x="156" y="113"/>
                      <a:pt x="156" y="110"/>
                    </a:cubicBezTo>
                    <a:cubicBezTo>
                      <a:pt x="158" y="107"/>
                      <a:pt x="164" y="110"/>
                      <a:pt x="164" y="105"/>
                    </a:cubicBezTo>
                    <a:cubicBezTo>
                      <a:pt x="163" y="102"/>
                      <a:pt x="155" y="103"/>
                      <a:pt x="156" y="99"/>
                    </a:cubicBezTo>
                    <a:cubicBezTo>
                      <a:pt x="158" y="96"/>
                      <a:pt x="166" y="103"/>
                      <a:pt x="166" y="97"/>
                    </a:cubicBezTo>
                    <a:cubicBezTo>
                      <a:pt x="170" y="96"/>
                      <a:pt x="164" y="92"/>
                      <a:pt x="163" y="91"/>
                    </a:cubicBezTo>
                    <a:cubicBezTo>
                      <a:pt x="165" y="90"/>
                      <a:pt x="169" y="91"/>
                      <a:pt x="170" y="87"/>
                    </a:cubicBezTo>
                    <a:cubicBezTo>
                      <a:pt x="169" y="84"/>
                      <a:pt x="163" y="85"/>
                      <a:pt x="163" y="82"/>
                    </a:cubicBezTo>
                    <a:cubicBezTo>
                      <a:pt x="165" y="80"/>
                      <a:pt x="170" y="82"/>
                      <a:pt x="171" y="79"/>
                    </a:cubicBezTo>
                    <a:cubicBezTo>
                      <a:pt x="170" y="76"/>
                      <a:pt x="167" y="75"/>
                      <a:pt x="165" y="73"/>
                    </a:cubicBezTo>
                    <a:cubicBezTo>
                      <a:pt x="172" y="72"/>
                      <a:pt x="170" y="66"/>
                      <a:pt x="167" y="63"/>
                    </a:cubicBezTo>
                    <a:cubicBezTo>
                      <a:pt x="169" y="62"/>
                      <a:pt x="170" y="61"/>
                      <a:pt x="173" y="62"/>
                    </a:cubicBezTo>
                    <a:cubicBezTo>
                      <a:pt x="173" y="55"/>
                      <a:pt x="173" y="55"/>
                      <a:pt x="177" y="51"/>
                    </a:cubicBezTo>
                    <a:cubicBezTo>
                      <a:pt x="175" y="49"/>
                      <a:pt x="172" y="48"/>
                      <a:pt x="172" y="46"/>
                    </a:cubicBezTo>
                    <a:cubicBezTo>
                      <a:pt x="181" y="44"/>
                      <a:pt x="194" y="49"/>
                      <a:pt x="198" y="41"/>
                    </a:cubicBezTo>
                    <a:cubicBezTo>
                      <a:pt x="159" y="41"/>
                      <a:pt x="114" y="16"/>
                      <a:pt x="72" y="17"/>
                    </a:cubicBezTo>
                    <a:close/>
                    <a:moveTo>
                      <a:pt x="190" y="48"/>
                    </a:moveTo>
                    <a:cubicBezTo>
                      <a:pt x="190" y="48"/>
                      <a:pt x="190" y="48"/>
                      <a:pt x="190" y="48"/>
                    </a:cubicBezTo>
                    <a:cubicBezTo>
                      <a:pt x="187" y="57"/>
                      <a:pt x="202" y="54"/>
                      <a:pt x="203" y="49"/>
                    </a:cubicBezTo>
                    <a:cubicBezTo>
                      <a:pt x="198" y="47"/>
                      <a:pt x="195" y="49"/>
                      <a:pt x="190" y="48"/>
                    </a:cubicBezTo>
                    <a:close/>
                    <a:moveTo>
                      <a:pt x="215" y="65"/>
                    </a:moveTo>
                    <a:cubicBezTo>
                      <a:pt x="215" y="65"/>
                      <a:pt x="215" y="65"/>
                      <a:pt x="215" y="65"/>
                    </a:cubicBezTo>
                    <a:cubicBezTo>
                      <a:pt x="215" y="62"/>
                      <a:pt x="219" y="57"/>
                      <a:pt x="214" y="57"/>
                    </a:cubicBezTo>
                    <a:cubicBezTo>
                      <a:pt x="212" y="58"/>
                      <a:pt x="210" y="65"/>
                      <a:pt x="215" y="65"/>
                    </a:cubicBezTo>
                    <a:close/>
                    <a:moveTo>
                      <a:pt x="187" y="61"/>
                    </a:moveTo>
                    <a:cubicBezTo>
                      <a:pt x="187" y="61"/>
                      <a:pt x="187" y="61"/>
                      <a:pt x="187" y="61"/>
                    </a:cubicBezTo>
                    <a:cubicBezTo>
                      <a:pt x="192" y="64"/>
                      <a:pt x="202" y="62"/>
                      <a:pt x="205" y="58"/>
                    </a:cubicBezTo>
                    <a:cubicBezTo>
                      <a:pt x="201" y="56"/>
                      <a:pt x="189" y="54"/>
                      <a:pt x="187" y="61"/>
                    </a:cubicBezTo>
                    <a:close/>
                    <a:moveTo>
                      <a:pt x="22" y="43"/>
                    </a:moveTo>
                    <a:cubicBezTo>
                      <a:pt x="22" y="43"/>
                      <a:pt x="22" y="43"/>
                      <a:pt x="22" y="43"/>
                    </a:cubicBezTo>
                    <a:cubicBezTo>
                      <a:pt x="27" y="42"/>
                      <a:pt x="35" y="36"/>
                      <a:pt x="34" y="31"/>
                    </a:cubicBezTo>
                    <a:cubicBezTo>
                      <a:pt x="30" y="35"/>
                      <a:pt x="25" y="38"/>
                      <a:pt x="22" y="43"/>
                    </a:cubicBezTo>
                    <a:close/>
                    <a:moveTo>
                      <a:pt x="186" y="65"/>
                    </a:moveTo>
                    <a:cubicBezTo>
                      <a:pt x="186" y="65"/>
                      <a:pt x="186" y="65"/>
                      <a:pt x="186" y="65"/>
                    </a:cubicBezTo>
                    <a:cubicBezTo>
                      <a:pt x="186" y="67"/>
                      <a:pt x="186" y="69"/>
                      <a:pt x="185" y="70"/>
                    </a:cubicBezTo>
                    <a:cubicBezTo>
                      <a:pt x="189" y="72"/>
                      <a:pt x="200" y="72"/>
                      <a:pt x="202" y="65"/>
                    </a:cubicBezTo>
                    <a:cubicBezTo>
                      <a:pt x="197" y="66"/>
                      <a:pt x="191" y="64"/>
                      <a:pt x="186" y="65"/>
                    </a:cubicBezTo>
                    <a:close/>
                    <a:moveTo>
                      <a:pt x="49" y="99"/>
                    </a:moveTo>
                    <a:cubicBezTo>
                      <a:pt x="49" y="99"/>
                      <a:pt x="49" y="99"/>
                      <a:pt x="49" y="99"/>
                    </a:cubicBezTo>
                    <a:cubicBezTo>
                      <a:pt x="53" y="84"/>
                      <a:pt x="53" y="61"/>
                      <a:pt x="58" y="40"/>
                    </a:cubicBezTo>
                    <a:cubicBezTo>
                      <a:pt x="58" y="39"/>
                      <a:pt x="57" y="38"/>
                      <a:pt x="56" y="37"/>
                    </a:cubicBezTo>
                    <a:cubicBezTo>
                      <a:pt x="34" y="43"/>
                      <a:pt x="18" y="91"/>
                      <a:pt x="49" y="99"/>
                    </a:cubicBezTo>
                    <a:close/>
                    <a:moveTo>
                      <a:pt x="194" y="129"/>
                    </a:moveTo>
                    <a:cubicBezTo>
                      <a:pt x="194" y="129"/>
                      <a:pt x="194" y="129"/>
                      <a:pt x="194" y="129"/>
                    </a:cubicBezTo>
                    <a:cubicBezTo>
                      <a:pt x="223" y="133"/>
                      <a:pt x="231" y="81"/>
                      <a:pt x="211" y="69"/>
                    </a:cubicBezTo>
                    <a:cubicBezTo>
                      <a:pt x="206" y="89"/>
                      <a:pt x="197" y="112"/>
                      <a:pt x="194" y="129"/>
                    </a:cubicBezTo>
                    <a:close/>
                    <a:moveTo>
                      <a:pt x="227" y="83"/>
                    </a:moveTo>
                    <a:cubicBezTo>
                      <a:pt x="227" y="83"/>
                      <a:pt x="227" y="83"/>
                      <a:pt x="227" y="83"/>
                    </a:cubicBezTo>
                    <a:cubicBezTo>
                      <a:pt x="228" y="81"/>
                      <a:pt x="231" y="81"/>
                      <a:pt x="231" y="77"/>
                    </a:cubicBezTo>
                    <a:cubicBezTo>
                      <a:pt x="227" y="75"/>
                      <a:pt x="222" y="81"/>
                      <a:pt x="227" y="83"/>
                    </a:cubicBezTo>
                    <a:close/>
                    <a:moveTo>
                      <a:pt x="183" y="80"/>
                    </a:moveTo>
                    <a:cubicBezTo>
                      <a:pt x="183" y="80"/>
                      <a:pt x="183" y="80"/>
                      <a:pt x="183" y="80"/>
                    </a:cubicBezTo>
                    <a:cubicBezTo>
                      <a:pt x="191" y="81"/>
                      <a:pt x="196" y="79"/>
                      <a:pt x="200" y="75"/>
                    </a:cubicBezTo>
                    <a:cubicBezTo>
                      <a:pt x="200" y="73"/>
                      <a:pt x="199" y="72"/>
                      <a:pt x="198" y="71"/>
                    </a:cubicBezTo>
                    <a:cubicBezTo>
                      <a:pt x="194" y="76"/>
                      <a:pt x="183" y="69"/>
                      <a:pt x="183" y="80"/>
                    </a:cubicBezTo>
                    <a:close/>
                    <a:moveTo>
                      <a:pt x="234" y="89"/>
                    </a:moveTo>
                    <a:cubicBezTo>
                      <a:pt x="234" y="89"/>
                      <a:pt x="234" y="89"/>
                      <a:pt x="234" y="89"/>
                    </a:cubicBezTo>
                    <a:cubicBezTo>
                      <a:pt x="237" y="89"/>
                      <a:pt x="239" y="88"/>
                      <a:pt x="239" y="85"/>
                    </a:cubicBezTo>
                    <a:cubicBezTo>
                      <a:pt x="236" y="84"/>
                      <a:pt x="236" y="88"/>
                      <a:pt x="234" y="89"/>
                    </a:cubicBezTo>
                    <a:close/>
                    <a:moveTo>
                      <a:pt x="24" y="53"/>
                    </a:moveTo>
                    <a:cubicBezTo>
                      <a:pt x="24" y="53"/>
                      <a:pt x="24" y="53"/>
                      <a:pt x="24" y="53"/>
                    </a:cubicBezTo>
                    <a:cubicBezTo>
                      <a:pt x="29" y="55"/>
                      <a:pt x="34" y="49"/>
                      <a:pt x="32" y="46"/>
                    </a:cubicBezTo>
                    <a:cubicBezTo>
                      <a:pt x="30" y="49"/>
                      <a:pt x="25" y="48"/>
                      <a:pt x="24" y="53"/>
                    </a:cubicBezTo>
                    <a:close/>
                    <a:moveTo>
                      <a:pt x="182" y="88"/>
                    </a:moveTo>
                    <a:cubicBezTo>
                      <a:pt x="182" y="88"/>
                      <a:pt x="182" y="88"/>
                      <a:pt x="182" y="88"/>
                    </a:cubicBezTo>
                    <a:cubicBezTo>
                      <a:pt x="187" y="87"/>
                      <a:pt x="194" y="88"/>
                      <a:pt x="197" y="82"/>
                    </a:cubicBezTo>
                    <a:cubicBezTo>
                      <a:pt x="191" y="83"/>
                      <a:pt x="183" y="81"/>
                      <a:pt x="182" y="88"/>
                    </a:cubicBezTo>
                    <a:close/>
                    <a:moveTo>
                      <a:pt x="228" y="101"/>
                    </a:moveTo>
                    <a:cubicBezTo>
                      <a:pt x="228" y="101"/>
                      <a:pt x="228" y="101"/>
                      <a:pt x="228" y="101"/>
                    </a:cubicBezTo>
                    <a:cubicBezTo>
                      <a:pt x="233" y="101"/>
                      <a:pt x="236" y="98"/>
                      <a:pt x="239" y="94"/>
                    </a:cubicBezTo>
                    <a:cubicBezTo>
                      <a:pt x="233" y="93"/>
                      <a:pt x="230" y="97"/>
                      <a:pt x="228" y="101"/>
                    </a:cubicBezTo>
                    <a:close/>
                    <a:moveTo>
                      <a:pt x="15" y="58"/>
                    </a:moveTo>
                    <a:cubicBezTo>
                      <a:pt x="15" y="58"/>
                      <a:pt x="15" y="58"/>
                      <a:pt x="15" y="58"/>
                    </a:cubicBezTo>
                    <a:cubicBezTo>
                      <a:pt x="18" y="58"/>
                      <a:pt x="20" y="57"/>
                      <a:pt x="21" y="54"/>
                    </a:cubicBezTo>
                    <a:cubicBezTo>
                      <a:pt x="18" y="53"/>
                      <a:pt x="16" y="54"/>
                      <a:pt x="15" y="58"/>
                    </a:cubicBezTo>
                    <a:close/>
                    <a:moveTo>
                      <a:pt x="181" y="90"/>
                    </a:moveTo>
                    <a:cubicBezTo>
                      <a:pt x="181" y="90"/>
                      <a:pt x="181" y="90"/>
                      <a:pt x="181" y="90"/>
                    </a:cubicBezTo>
                    <a:cubicBezTo>
                      <a:pt x="181" y="92"/>
                      <a:pt x="180" y="95"/>
                      <a:pt x="180" y="97"/>
                    </a:cubicBezTo>
                    <a:cubicBezTo>
                      <a:pt x="187" y="96"/>
                      <a:pt x="196" y="99"/>
                      <a:pt x="197" y="89"/>
                    </a:cubicBezTo>
                    <a:cubicBezTo>
                      <a:pt x="189" y="90"/>
                      <a:pt x="188" y="90"/>
                      <a:pt x="181" y="90"/>
                    </a:cubicBezTo>
                    <a:close/>
                    <a:moveTo>
                      <a:pt x="22" y="61"/>
                    </a:moveTo>
                    <a:cubicBezTo>
                      <a:pt x="22" y="61"/>
                      <a:pt x="22" y="61"/>
                      <a:pt x="22" y="61"/>
                    </a:cubicBezTo>
                    <a:cubicBezTo>
                      <a:pt x="23" y="59"/>
                      <a:pt x="29" y="58"/>
                      <a:pt x="25" y="56"/>
                    </a:cubicBezTo>
                    <a:cubicBezTo>
                      <a:pt x="25" y="57"/>
                      <a:pt x="19" y="59"/>
                      <a:pt x="22" y="61"/>
                    </a:cubicBezTo>
                    <a:close/>
                    <a:moveTo>
                      <a:pt x="19" y="70"/>
                    </a:moveTo>
                    <a:cubicBezTo>
                      <a:pt x="19" y="70"/>
                      <a:pt x="19" y="70"/>
                      <a:pt x="19" y="70"/>
                    </a:cubicBezTo>
                    <a:cubicBezTo>
                      <a:pt x="23" y="71"/>
                      <a:pt x="27" y="65"/>
                      <a:pt x="25" y="63"/>
                    </a:cubicBezTo>
                    <a:cubicBezTo>
                      <a:pt x="24" y="67"/>
                      <a:pt x="20" y="66"/>
                      <a:pt x="19" y="70"/>
                    </a:cubicBezTo>
                    <a:close/>
                    <a:moveTo>
                      <a:pt x="180" y="105"/>
                    </a:moveTo>
                    <a:cubicBezTo>
                      <a:pt x="180" y="105"/>
                      <a:pt x="180" y="105"/>
                      <a:pt x="180" y="105"/>
                    </a:cubicBezTo>
                    <a:cubicBezTo>
                      <a:pt x="182" y="108"/>
                      <a:pt x="186" y="105"/>
                      <a:pt x="189" y="104"/>
                    </a:cubicBezTo>
                    <a:cubicBezTo>
                      <a:pt x="190" y="102"/>
                      <a:pt x="191" y="100"/>
                      <a:pt x="189" y="99"/>
                    </a:cubicBezTo>
                    <a:cubicBezTo>
                      <a:pt x="188" y="104"/>
                      <a:pt x="179" y="97"/>
                      <a:pt x="180" y="105"/>
                    </a:cubicBezTo>
                    <a:close/>
                    <a:moveTo>
                      <a:pt x="227" y="119"/>
                    </a:moveTo>
                    <a:cubicBezTo>
                      <a:pt x="227" y="119"/>
                      <a:pt x="227" y="119"/>
                      <a:pt x="227" y="119"/>
                    </a:cubicBezTo>
                    <a:cubicBezTo>
                      <a:pt x="231" y="119"/>
                      <a:pt x="237" y="114"/>
                      <a:pt x="235" y="111"/>
                    </a:cubicBezTo>
                    <a:cubicBezTo>
                      <a:pt x="233" y="115"/>
                      <a:pt x="228" y="114"/>
                      <a:pt x="227" y="119"/>
                    </a:cubicBezTo>
                    <a:close/>
                    <a:moveTo>
                      <a:pt x="21" y="76"/>
                    </a:moveTo>
                    <a:cubicBezTo>
                      <a:pt x="21" y="76"/>
                      <a:pt x="21" y="76"/>
                      <a:pt x="21" y="76"/>
                    </a:cubicBezTo>
                    <a:cubicBezTo>
                      <a:pt x="28" y="75"/>
                      <a:pt x="24" y="70"/>
                      <a:pt x="21" y="76"/>
                    </a:cubicBezTo>
                    <a:close/>
                    <a:moveTo>
                      <a:pt x="178" y="113"/>
                    </a:moveTo>
                    <a:cubicBezTo>
                      <a:pt x="178" y="113"/>
                      <a:pt x="178" y="113"/>
                      <a:pt x="178" y="113"/>
                    </a:cubicBezTo>
                    <a:cubicBezTo>
                      <a:pt x="182" y="115"/>
                      <a:pt x="184" y="113"/>
                      <a:pt x="185" y="111"/>
                    </a:cubicBezTo>
                    <a:cubicBezTo>
                      <a:pt x="182" y="109"/>
                      <a:pt x="178" y="109"/>
                      <a:pt x="178" y="113"/>
                    </a:cubicBezTo>
                    <a:close/>
                    <a:moveTo>
                      <a:pt x="177" y="120"/>
                    </a:moveTo>
                    <a:cubicBezTo>
                      <a:pt x="177" y="120"/>
                      <a:pt x="177" y="120"/>
                      <a:pt x="177" y="120"/>
                    </a:cubicBezTo>
                    <a:cubicBezTo>
                      <a:pt x="182" y="118"/>
                      <a:pt x="191" y="123"/>
                      <a:pt x="192" y="115"/>
                    </a:cubicBezTo>
                    <a:cubicBezTo>
                      <a:pt x="187" y="117"/>
                      <a:pt x="178" y="112"/>
                      <a:pt x="177" y="120"/>
                    </a:cubicBezTo>
                    <a:close/>
                    <a:moveTo>
                      <a:pt x="20" y="87"/>
                    </a:moveTo>
                    <a:cubicBezTo>
                      <a:pt x="20" y="87"/>
                      <a:pt x="20" y="87"/>
                      <a:pt x="20" y="87"/>
                    </a:cubicBezTo>
                    <a:cubicBezTo>
                      <a:pt x="14" y="92"/>
                      <a:pt x="27" y="90"/>
                      <a:pt x="20" y="87"/>
                    </a:cubicBezTo>
                    <a:close/>
                    <a:moveTo>
                      <a:pt x="172" y="127"/>
                    </a:moveTo>
                    <a:cubicBezTo>
                      <a:pt x="172" y="127"/>
                      <a:pt x="172" y="127"/>
                      <a:pt x="172" y="127"/>
                    </a:cubicBezTo>
                    <a:cubicBezTo>
                      <a:pt x="170" y="131"/>
                      <a:pt x="175" y="131"/>
                      <a:pt x="175" y="133"/>
                    </a:cubicBezTo>
                    <a:cubicBezTo>
                      <a:pt x="172" y="134"/>
                      <a:pt x="169" y="135"/>
                      <a:pt x="169" y="139"/>
                    </a:cubicBezTo>
                    <a:cubicBezTo>
                      <a:pt x="176" y="142"/>
                      <a:pt x="177" y="135"/>
                      <a:pt x="184" y="138"/>
                    </a:cubicBezTo>
                    <a:cubicBezTo>
                      <a:pt x="184" y="136"/>
                      <a:pt x="185" y="134"/>
                      <a:pt x="185" y="133"/>
                    </a:cubicBezTo>
                    <a:cubicBezTo>
                      <a:pt x="182" y="130"/>
                      <a:pt x="178" y="135"/>
                      <a:pt x="177" y="131"/>
                    </a:cubicBezTo>
                    <a:cubicBezTo>
                      <a:pt x="183" y="130"/>
                      <a:pt x="189" y="131"/>
                      <a:pt x="190" y="123"/>
                    </a:cubicBezTo>
                    <a:cubicBezTo>
                      <a:pt x="183" y="123"/>
                      <a:pt x="176" y="123"/>
                      <a:pt x="172" y="127"/>
                    </a:cubicBezTo>
                    <a:close/>
                    <a:moveTo>
                      <a:pt x="28" y="96"/>
                    </a:moveTo>
                    <a:cubicBezTo>
                      <a:pt x="28" y="96"/>
                      <a:pt x="28" y="96"/>
                      <a:pt x="28" y="96"/>
                    </a:cubicBezTo>
                    <a:cubicBezTo>
                      <a:pt x="28" y="94"/>
                      <a:pt x="31" y="96"/>
                      <a:pt x="31" y="93"/>
                    </a:cubicBezTo>
                    <a:cubicBezTo>
                      <a:pt x="29" y="91"/>
                      <a:pt x="24" y="95"/>
                      <a:pt x="28" y="96"/>
                    </a:cubicBezTo>
                    <a:close/>
                    <a:moveTo>
                      <a:pt x="32" y="97"/>
                    </a:moveTo>
                    <a:cubicBezTo>
                      <a:pt x="32" y="97"/>
                      <a:pt x="32" y="97"/>
                      <a:pt x="32" y="97"/>
                    </a:cubicBezTo>
                    <a:cubicBezTo>
                      <a:pt x="30" y="101"/>
                      <a:pt x="35" y="101"/>
                      <a:pt x="37" y="103"/>
                    </a:cubicBezTo>
                    <a:cubicBezTo>
                      <a:pt x="40" y="97"/>
                      <a:pt x="35" y="95"/>
                      <a:pt x="32" y="97"/>
                    </a:cubicBezTo>
                    <a:close/>
                    <a:moveTo>
                      <a:pt x="163" y="134"/>
                    </a:moveTo>
                    <a:cubicBezTo>
                      <a:pt x="163" y="134"/>
                      <a:pt x="163" y="134"/>
                      <a:pt x="163" y="134"/>
                    </a:cubicBezTo>
                    <a:cubicBezTo>
                      <a:pt x="166" y="135"/>
                      <a:pt x="167" y="132"/>
                      <a:pt x="168" y="129"/>
                    </a:cubicBezTo>
                    <a:cubicBezTo>
                      <a:pt x="166" y="129"/>
                      <a:pt x="165" y="129"/>
                      <a:pt x="164" y="128"/>
                    </a:cubicBezTo>
                    <a:cubicBezTo>
                      <a:pt x="163" y="132"/>
                      <a:pt x="161" y="131"/>
                      <a:pt x="163" y="134"/>
                    </a:cubicBezTo>
                    <a:close/>
                    <a:moveTo>
                      <a:pt x="46" y="108"/>
                    </a:moveTo>
                    <a:cubicBezTo>
                      <a:pt x="46" y="108"/>
                      <a:pt x="46" y="108"/>
                      <a:pt x="46" y="108"/>
                    </a:cubicBezTo>
                    <a:cubicBezTo>
                      <a:pt x="47" y="109"/>
                      <a:pt x="48" y="109"/>
                      <a:pt x="49" y="109"/>
                    </a:cubicBezTo>
                    <a:cubicBezTo>
                      <a:pt x="49" y="108"/>
                      <a:pt x="49" y="107"/>
                      <a:pt x="49" y="106"/>
                    </a:cubicBezTo>
                    <a:cubicBezTo>
                      <a:pt x="48" y="106"/>
                      <a:pt x="47" y="106"/>
                      <a:pt x="46" y="106"/>
                    </a:cubicBezTo>
                    <a:cubicBezTo>
                      <a:pt x="46" y="107"/>
                      <a:pt x="46" y="108"/>
                      <a:pt x="46" y="108"/>
                    </a:cubicBezTo>
                    <a:close/>
                    <a:moveTo>
                      <a:pt x="162" y="153"/>
                    </a:moveTo>
                    <a:cubicBezTo>
                      <a:pt x="162" y="153"/>
                      <a:pt x="162" y="153"/>
                      <a:pt x="162" y="153"/>
                    </a:cubicBezTo>
                    <a:cubicBezTo>
                      <a:pt x="170" y="153"/>
                      <a:pt x="185" y="150"/>
                      <a:pt x="179" y="140"/>
                    </a:cubicBezTo>
                    <a:cubicBezTo>
                      <a:pt x="173" y="143"/>
                      <a:pt x="160" y="144"/>
                      <a:pt x="162" y="153"/>
                    </a:cubicBezTo>
                    <a:close/>
                    <a:moveTo>
                      <a:pt x="154" y="154"/>
                    </a:moveTo>
                    <a:cubicBezTo>
                      <a:pt x="154" y="154"/>
                      <a:pt x="154" y="154"/>
                      <a:pt x="154" y="154"/>
                    </a:cubicBezTo>
                    <a:cubicBezTo>
                      <a:pt x="155" y="153"/>
                      <a:pt x="159" y="150"/>
                      <a:pt x="155" y="149"/>
                    </a:cubicBezTo>
                    <a:cubicBezTo>
                      <a:pt x="155" y="150"/>
                      <a:pt x="151" y="153"/>
                      <a:pt x="154" y="154"/>
                    </a:cubicBezTo>
                    <a:close/>
                    <a:moveTo>
                      <a:pt x="156" y="160"/>
                    </a:moveTo>
                    <a:cubicBezTo>
                      <a:pt x="156" y="160"/>
                      <a:pt x="156" y="160"/>
                      <a:pt x="156" y="160"/>
                    </a:cubicBezTo>
                    <a:cubicBezTo>
                      <a:pt x="162" y="163"/>
                      <a:pt x="165" y="155"/>
                      <a:pt x="168" y="160"/>
                    </a:cubicBezTo>
                    <a:cubicBezTo>
                      <a:pt x="163" y="166"/>
                      <a:pt x="150" y="162"/>
                      <a:pt x="147" y="171"/>
                    </a:cubicBezTo>
                    <a:cubicBezTo>
                      <a:pt x="153" y="172"/>
                      <a:pt x="157" y="164"/>
                      <a:pt x="162" y="170"/>
                    </a:cubicBezTo>
                    <a:cubicBezTo>
                      <a:pt x="165" y="164"/>
                      <a:pt x="172" y="163"/>
                      <a:pt x="174" y="155"/>
                    </a:cubicBezTo>
                    <a:cubicBezTo>
                      <a:pt x="167" y="155"/>
                      <a:pt x="159" y="154"/>
                      <a:pt x="156" y="160"/>
                    </a:cubicBezTo>
                    <a:close/>
                    <a:moveTo>
                      <a:pt x="146" y="163"/>
                    </a:moveTo>
                    <a:cubicBezTo>
                      <a:pt x="146" y="163"/>
                      <a:pt x="146" y="163"/>
                      <a:pt x="146" y="163"/>
                    </a:cubicBezTo>
                    <a:cubicBezTo>
                      <a:pt x="149" y="165"/>
                      <a:pt x="150" y="161"/>
                      <a:pt x="151" y="159"/>
                    </a:cubicBezTo>
                    <a:cubicBezTo>
                      <a:pt x="147" y="158"/>
                      <a:pt x="144" y="161"/>
                      <a:pt x="146" y="163"/>
                    </a:cubicBezTo>
                    <a:close/>
                    <a:moveTo>
                      <a:pt x="118" y="229"/>
                    </a:moveTo>
                    <a:cubicBezTo>
                      <a:pt x="118" y="229"/>
                      <a:pt x="118" y="229"/>
                      <a:pt x="118" y="229"/>
                    </a:cubicBezTo>
                    <a:cubicBezTo>
                      <a:pt x="128" y="228"/>
                      <a:pt x="126" y="210"/>
                      <a:pt x="130" y="200"/>
                    </a:cubicBezTo>
                    <a:cubicBezTo>
                      <a:pt x="130" y="199"/>
                      <a:pt x="129" y="199"/>
                      <a:pt x="127" y="198"/>
                    </a:cubicBezTo>
                    <a:cubicBezTo>
                      <a:pt x="119" y="203"/>
                      <a:pt x="119" y="218"/>
                      <a:pt x="118" y="229"/>
                    </a:cubicBezTo>
                    <a:close/>
                    <a:moveTo>
                      <a:pt x="76" y="217"/>
                    </a:moveTo>
                    <a:cubicBezTo>
                      <a:pt x="76" y="217"/>
                      <a:pt x="76" y="217"/>
                      <a:pt x="76" y="217"/>
                    </a:cubicBezTo>
                    <a:cubicBezTo>
                      <a:pt x="80" y="221"/>
                      <a:pt x="87" y="222"/>
                      <a:pt x="93" y="225"/>
                    </a:cubicBezTo>
                    <a:cubicBezTo>
                      <a:pt x="98" y="219"/>
                      <a:pt x="100" y="209"/>
                      <a:pt x="102" y="199"/>
                    </a:cubicBezTo>
                    <a:cubicBezTo>
                      <a:pt x="97" y="196"/>
                      <a:pt x="88" y="194"/>
                      <a:pt x="82" y="192"/>
                    </a:cubicBezTo>
                    <a:cubicBezTo>
                      <a:pt x="80" y="200"/>
                      <a:pt x="78" y="209"/>
                      <a:pt x="76" y="217"/>
                    </a:cubicBezTo>
                    <a:close/>
                    <a:moveTo>
                      <a:pt x="105" y="227"/>
                    </a:moveTo>
                    <a:cubicBezTo>
                      <a:pt x="105" y="227"/>
                      <a:pt x="105" y="227"/>
                      <a:pt x="105" y="227"/>
                    </a:cubicBezTo>
                    <a:cubicBezTo>
                      <a:pt x="106" y="222"/>
                      <a:pt x="103" y="221"/>
                      <a:pt x="100" y="219"/>
                    </a:cubicBezTo>
                    <a:cubicBezTo>
                      <a:pt x="98" y="224"/>
                      <a:pt x="99" y="227"/>
                      <a:pt x="105" y="227"/>
                    </a:cubicBezTo>
                    <a:close/>
                    <a:moveTo>
                      <a:pt x="131" y="237"/>
                    </a:moveTo>
                    <a:cubicBezTo>
                      <a:pt x="131" y="237"/>
                      <a:pt x="131" y="237"/>
                      <a:pt x="131" y="237"/>
                    </a:cubicBezTo>
                    <a:cubicBezTo>
                      <a:pt x="132" y="235"/>
                      <a:pt x="133" y="234"/>
                      <a:pt x="134" y="232"/>
                    </a:cubicBezTo>
                    <a:cubicBezTo>
                      <a:pt x="133" y="230"/>
                      <a:pt x="131" y="229"/>
                      <a:pt x="128" y="229"/>
                    </a:cubicBezTo>
                    <a:cubicBezTo>
                      <a:pt x="127" y="233"/>
                      <a:pt x="129" y="235"/>
                      <a:pt x="131" y="237"/>
                    </a:cubicBezTo>
                    <a:close/>
                    <a:moveTo>
                      <a:pt x="61" y="232"/>
                    </a:moveTo>
                    <a:cubicBezTo>
                      <a:pt x="61" y="232"/>
                      <a:pt x="61" y="232"/>
                      <a:pt x="61" y="232"/>
                    </a:cubicBezTo>
                    <a:cubicBezTo>
                      <a:pt x="67" y="232"/>
                      <a:pt x="71" y="227"/>
                      <a:pt x="75" y="224"/>
                    </a:cubicBezTo>
                    <a:cubicBezTo>
                      <a:pt x="70" y="225"/>
                      <a:pt x="64" y="226"/>
                      <a:pt x="61" y="232"/>
                    </a:cubicBezTo>
                    <a:close/>
                    <a:moveTo>
                      <a:pt x="64" y="240"/>
                    </a:moveTo>
                    <a:cubicBezTo>
                      <a:pt x="64" y="240"/>
                      <a:pt x="64" y="240"/>
                      <a:pt x="64" y="240"/>
                    </a:cubicBezTo>
                    <a:cubicBezTo>
                      <a:pt x="69" y="235"/>
                      <a:pt x="76" y="232"/>
                      <a:pt x="81" y="227"/>
                    </a:cubicBezTo>
                    <a:cubicBezTo>
                      <a:pt x="81" y="225"/>
                      <a:pt x="81" y="225"/>
                      <a:pt x="79" y="225"/>
                    </a:cubicBezTo>
                    <a:cubicBezTo>
                      <a:pt x="76" y="232"/>
                      <a:pt x="62" y="231"/>
                      <a:pt x="64" y="240"/>
                    </a:cubicBezTo>
                    <a:close/>
                    <a:moveTo>
                      <a:pt x="77" y="242"/>
                    </a:moveTo>
                    <a:cubicBezTo>
                      <a:pt x="77" y="242"/>
                      <a:pt x="77" y="242"/>
                      <a:pt x="77" y="242"/>
                    </a:cubicBezTo>
                    <a:cubicBezTo>
                      <a:pt x="86" y="241"/>
                      <a:pt x="93" y="237"/>
                      <a:pt x="99" y="230"/>
                    </a:cubicBezTo>
                    <a:cubicBezTo>
                      <a:pt x="89" y="231"/>
                      <a:pt x="83" y="236"/>
                      <a:pt x="77" y="242"/>
                    </a:cubicBezTo>
                    <a:close/>
                    <a:moveTo>
                      <a:pt x="130" y="238"/>
                    </a:moveTo>
                    <a:cubicBezTo>
                      <a:pt x="130" y="238"/>
                      <a:pt x="130" y="238"/>
                      <a:pt x="130" y="238"/>
                    </a:cubicBezTo>
                    <a:cubicBezTo>
                      <a:pt x="130" y="239"/>
                      <a:pt x="130" y="240"/>
                      <a:pt x="130" y="241"/>
                    </a:cubicBezTo>
                    <a:cubicBezTo>
                      <a:pt x="133" y="243"/>
                      <a:pt x="135" y="237"/>
                      <a:pt x="132" y="237"/>
                    </a:cubicBezTo>
                    <a:cubicBezTo>
                      <a:pt x="132" y="238"/>
                      <a:pt x="131" y="238"/>
                      <a:pt x="130" y="238"/>
                    </a:cubicBezTo>
                    <a:close/>
                    <a:moveTo>
                      <a:pt x="111" y="242"/>
                    </a:moveTo>
                    <a:cubicBezTo>
                      <a:pt x="111" y="242"/>
                      <a:pt x="111" y="242"/>
                      <a:pt x="111" y="242"/>
                    </a:cubicBezTo>
                    <a:cubicBezTo>
                      <a:pt x="112" y="245"/>
                      <a:pt x="110" y="249"/>
                      <a:pt x="114" y="250"/>
                    </a:cubicBezTo>
                    <a:cubicBezTo>
                      <a:pt x="118" y="245"/>
                      <a:pt x="119" y="243"/>
                      <a:pt x="122" y="236"/>
                    </a:cubicBezTo>
                    <a:cubicBezTo>
                      <a:pt x="117" y="236"/>
                      <a:pt x="115" y="240"/>
                      <a:pt x="111" y="242"/>
                    </a:cubicBezTo>
                    <a:close/>
                    <a:moveTo>
                      <a:pt x="91" y="248"/>
                    </a:moveTo>
                    <a:cubicBezTo>
                      <a:pt x="91" y="248"/>
                      <a:pt x="91" y="248"/>
                      <a:pt x="91" y="248"/>
                    </a:cubicBezTo>
                    <a:cubicBezTo>
                      <a:pt x="97" y="249"/>
                      <a:pt x="100" y="246"/>
                      <a:pt x="102" y="242"/>
                    </a:cubicBezTo>
                    <a:cubicBezTo>
                      <a:pt x="104" y="241"/>
                      <a:pt x="113" y="236"/>
                      <a:pt x="107" y="235"/>
                    </a:cubicBezTo>
                    <a:cubicBezTo>
                      <a:pt x="102" y="239"/>
                      <a:pt x="94" y="240"/>
                      <a:pt x="91" y="248"/>
                    </a:cubicBezTo>
                    <a:close/>
                    <a:moveTo>
                      <a:pt x="69" y="241"/>
                    </a:moveTo>
                    <a:cubicBezTo>
                      <a:pt x="69" y="241"/>
                      <a:pt x="69" y="241"/>
                      <a:pt x="69" y="241"/>
                    </a:cubicBezTo>
                    <a:cubicBezTo>
                      <a:pt x="74" y="240"/>
                      <a:pt x="81" y="235"/>
                      <a:pt x="80" y="232"/>
                    </a:cubicBezTo>
                    <a:cubicBezTo>
                      <a:pt x="77" y="235"/>
                      <a:pt x="71" y="235"/>
                      <a:pt x="69" y="241"/>
                    </a:cubicBezTo>
                    <a:close/>
                    <a:moveTo>
                      <a:pt x="134" y="257"/>
                    </a:moveTo>
                    <a:cubicBezTo>
                      <a:pt x="134" y="257"/>
                      <a:pt x="134" y="257"/>
                      <a:pt x="134" y="257"/>
                    </a:cubicBezTo>
                    <a:cubicBezTo>
                      <a:pt x="141" y="258"/>
                      <a:pt x="141" y="248"/>
                      <a:pt x="139" y="244"/>
                    </a:cubicBezTo>
                    <a:cubicBezTo>
                      <a:pt x="138" y="250"/>
                      <a:pt x="134" y="251"/>
                      <a:pt x="134" y="257"/>
                    </a:cubicBezTo>
                    <a:close/>
                    <a:moveTo>
                      <a:pt x="103" y="250"/>
                    </a:moveTo>
                    <a:cubicBezTo>
                      <a:pt x="103" y="250"/>
                      <a:pt x="103" y="250"/>
                      <a:pt x="103" y="250"/>
                    </a:cubicBezTo>
                    <a:cubicBezTo>
                      <a:pt x="103" y="248"/>
                      <a:pt x="107" y="249"/>
                      <a:pt x="107" y="246"/>
                    </a:cubicBezTo>
                    <a:cubicBezTo>
                      <a:pt x="105" y="245"/>
                      <a:pt x="104" y="245"/>
                      <a:pt x="103" y="245"/>
                    </a:cubicBezTo>
                    <a:cubicBezTo>
                      <a:pt x="102" y="247"/>
                      <a:pt x="101" y="250"/>
                      <a:pt x="103" y="250"/>
                    </a:cubicBezTo>
                    <a:close/>
                    <a:moveTo>
                      <a:pt x="120" y="254"/>
                    </a:moveTo>
                    <a:cubicBezTo>
                      <a:pt x="120" y="254"/>
                      <a:pt x="120" y="254"/>
                      <a:pt x="120" y="254"/>
                    </a:cubicBezTo>
                    <a:cubicBezTo>
                      <a:pt x="122" y="254"/>
                      <a:pt x="123" y="254"/>
                      <a:pt x="124" y="255"/>
                    </a:cubicBezTo>
                    <a:cubicBezTo>
                      <a:pt x="124" y="253"/>
                      <a:pt x="125" y="252"/>
                      <a:pt x="125" y="251"/>
                    </a:cubicBezTo>
                    <a:cubicBezTo>
                      <a:pt x="124" y="250"/>
                      <a:pt x="122" y="250"/>
                      <a:pt x="121" y="250"/>
                    </a:cubicBezTo>
                    <a:cubicBezTo>
                      <a:pt x="121" y="251"/>
                      <a:pt x="120" y="252"/>
                      <a:pt x="120" y="254"/>
                    </a:cubicBezTo>
                    <a:close/>
                    <a:moveTo>
                      <a:pt x="123" y="276"/>
                    </a:moveTo>
                    <a:cubicBezTo>
                      <a:pt x="123" y="276"/>
                      <a:pt x="123" y="276"/>
                      <a:pt x="123" y="276"/>
                    </a:cubicBezTo>
                    <a:cubicBezTo>
                      <a:pt x="116" y="274"/>
                      <a:pt x="110" y="269"/>
                      <a:pt x="105" y="276"/>
                    </a:cubicBezTo>
                    <a:cubicBezTo>
                      <a:pt x="114" y="277"/>
                      <a:pt x="122" y="279"/>
                      <a:pt x="131" y="281"/>
                    </a:cubicBezTo>
                    <a:cubicBezTo>
                      <a:pt x="131" y="278"/>
                      <a:pt x="133" y="273"/>
                      <a:pt x="129" y="272"/>
                    </a:cubicBezTo>
                    <a:cubicBezTo>
                      <a:pt x="127" y="274"/>
                      <a:pt x="125" y="276"/>
                      <a:pt x="123" y="276"/>
                    </a:cubicBezTo>
                    <a:close/>
                    <a:moveTo>
                      <a:pt x="143" y="264"/>
                    </a:moveTo>
                    <a:cubicBezTo>
                      <a:pt x="143" y="264"/>
                      <a:pt x="143" y="264"/>
                      <a:pt x="143" y="264"/>
                    </a:cubicBezTo>
                    <a:cubicBezTo>
                      <a:pt x="141" y="269"/>
                      <a:pt x="136" y="268"/>
                      <a:pt x="135" y="275"/>
                    </a:cubicBezTo>
                    <a:cubicBezTo>
                      <a:pt x="142" y="275"/>
                      <a:pt x="143" y="267"/>
                      <a:pt x="147" y="264"/>
                    </a:cubicBezTo>
                    <a:cubicBezTo>
                      <a:pt x="147" y="260"/>
                      <a:pt x="144" y="258"/>
                      <a:pt x="140" y="257"/>
                    </a:cubicBezTo>
                    <a:cubicBezTo>
                      <a:pt x="138" y="265"/>
                      <a:pt x="130" y="265"/>
                      <a:pt x="126" y="272"/>
                    </a:cubicBezTo>
                    <a:cubicBezTo>
                      <a:pt x="134" y="273"/>
                      <a:pt x="139" y="262"/>
                      <a:pt x="143" y="264"/>
                    </a:cubicBezTo>
                    <a:close/>
                    <a:moveTo>
                      <a:pt x="28" y="246"/>
                    </a:moveTo>
                    <a:cubicBezTo>
                      <a:pt x="28" y="246"/>
                      <a:pt x="28" y="246"/>
                      <a:pt x="28" y="246"/>
                    </a:cubicBezTo>
                    <a:cubicBezTo>
                      <a:pt x="33" y="246"/>
                      <a:pt x="37" y="244"/>
                      <a:pt x="40" y="240"/>
                    </a:cubicBezTo>
                    <a:cubicBezTo>
                      <a:pt x="37" y="238"/>
                      <a:pt x="28" y="239"/>
                      <a:pt x="28" y="246"/>
                    </a:cubicBezTo>
                    <a:close/>
                    <a:moveTo>
                      <a:pt x="29" y="255"/>
                    </a:moveTo>
                    <a:cubicBezTo>
                      <a:pt x="29" y="255"/>
                      <a:pt x="29" y="255"/>
                      <a:pt x="29" y="255"/>
                    </a:cubicBezTo>
                    <a:cubicBezTo>
                      <a:pt x="37" y="251"/>
                      <a:pt x="47" y="250"/>
                      <a:pt x="51" y="241"/>
                    </a:cubicBezTo>
                    <a:cubicBezTo>
                      <a:pt x="42" y="243"/>
                      <a:pt x="33" y="246"/>
                      <a:pt x="29" y="255"/>
                    </a:cubicBezTo>
                    <a:close/>
                    <a:moveTo>
                      <a:pt x="37" y="256"/>
                    </a:moveTo>
                    <a:cubicBezTo>
                      <a:pt x="37" y="256"/>
                      <a:pt x="37" y="256"/>
                      <a:pt x="37" y="256"/>
                    </a:cubicBezTo>
                    <a:cubicBezTo>
                      <a:pt x="46" y="256"/>
                      <a:pt x="55" y="254"/>
                      <a:pt x="60" y="246"/>
                    </a:cubicBezTo>
                    <a:cubicBezTo>
                      <a:pt x="49" y="245"/>
                      <a:pt x="44" y="252"/>
                      <a:pt x="37" y="256"/>
                    </a:cubicBezTo>
                    <a:close/>
                    <a:moveTo>
                      <a:pt x="46" y="265"/>
                    </a:moveTo>
                    <a:cubicBezTo>
                      <a:pt x="46" y="265"/>
                      <a:pt x="46" y="265"/>
                      <a:pt x="46" y="265"/>
                    </a:cubicBezTo>
                    <a:cubicBezTo>
                      <a:pt x="51" y="268"/>
                      <a:pt x="66" y="272"/>
                      <a:pt x="63" y="263"/>
                    </a:cubicBezTo>
                    <a:cubicBezTo>
                      <a:pt x="58" y="267"/>
                      <a:pt x="51" y="257"/>
                      <a:pt x="46" y="265"/>
                    </a:cubicBezTo>
                    <a:close/>
                    <a:moveTo>
                      <a:pt x="70" y="248"/>
                    </a:moveTo>
                    <a:cubicBezTo>
                      <a:pt x="70" y="248"/>
                      <a:pt x="70" y="248"/>
                      <a:pt x="70" y="248"/>
                    </a:cubicBezTo>
                    <a:cubicBezTo>
                      <a:pt x="61" y="249"/>
                      <a:pt x="54" y="254"/>
                      <a:pt x="47" y="260"/>
                    </a:cubicBezTo>
                    <a:cubicBezTo>
                      <a:pt x="57" y="260"/>
                      <a:pt x="68" y="254"/>
                      <a:pt x="70" y="248"/>
                    </a:cubicBezTo>
                    <a:close/>
                    <a:moveTo>
                      <a:pt x="62" y="260"/>
                    </a:moveTo>
                    <a:cubicBezTo>
                      <a:pt x="62" y="260"/>
                      <a:pt x="62" y="260"/>
                      <a:pt x="62" y="260"/>
                    </a:cubicBezTo>
                    <a:cubicBezTo>
                      <a:pt x="71" y="261"/>
                      <a:pt x="77" y="257"/>
                      <a:pt x="82" y="252"/>
                    </a:cubicBezTo>
                    <a:cubicBezTo>
                      <a:pt x="75" y="247"/>
                      <a:pt x="68" y="257"/>
                      <a:pt x="62" y="260"/>
                    </a:cubicBezTo>
                    <a:close/>
                    <a:moveTo>
                      <a:pt x="69" y="267"/>
                    </a:moveTo>
                    <a:cubicBezTo>
                      <a:pt x="69" y="267"/>
                      <a:pt x="69" y="267"/>
                      <a:pt x="69" y="267"/>
                    </a:cubicBezTo>
                    <a:cubicBezTo>
                      <a:pt x="78" y="264"/>
                      <a:pt x="89" y="263"/>
                      <a:pt x="94" y="253"/>
                    </a:cubicBezTo>
                    <a:cubicBezTo>
                      <a:pt x="83" y="253"/>
                      <a:pt x="75" y="258"/>
                      <a:pt x="69" y="267"/>
                    </a:cubicBezTo>
                    <a:close/>
                    <a:moveTo>
                      <a:pt x="88" y="274"/>
                    </a:moveTo>
                    <a:cubicBezTo>
                      <a:pt x="88" y="274"/>
                      <a:pt x="88" y="274"/>
                      <a:pt x="88" y="274"/>
                    </a:cubicBezTo>
                    <a:cubicBezTo>
                      <a:pt x="96" y="277"/>
                      <a:pt x="98" y="270"/>
                      <a:pt x="99" y="263"/>
                    </a:cubicBezTo>
                    <a:cubicBezTo>
                      <a:pt x="103" y="262"/>
                      <a:pt x="108" y="261"/>
                      <a:pt x="110" y="256"/>
                    </a:cubicBezTo>
                    <a:cubicBezTo>
                      <a:pt x="96" y="253"/>
                      <a:pt x="89" y="261"/>
                      <a:pt x="82" y="270"/>
                    </a:cubicBezTo>
                    <a:cubicBezTo>
                      <a:pt x="89" y="270"/>
                      <a:pt x="91" y="265"/>
                      <a:pt x="97" y="266"/>
                    </a:cubicBezTo>
                    <a:cubicBezTo>
                      <a:pt x="94" y="268"/>
                      <a:pt x="89" y="267"/>
                      <a:pt x="88" y="274"/>
                    </a:cubicBezTo>
                    <a:close/>
                    <a:moveTo>
                      <a:pt x="100" y="272"/>
                    </a:moveTo>
                    <a:cubicBezTo>
                      <a:pt x="100" y="272"/>
                      <a:pt x="100" y="272"/>
                      <a:pt x="100" y="272"/>
                    </a:cubicBezTo>
                    <a:cubicBezTo>
                      <a:pt x="110" y="272"/>
                      <a:pt x="117" y="266"/>
                      <a:pt x="122" y="258"/>
                    </a:cubicBezTo>
                    <a:cubicBezTo>
                      <a:pt x="110" y="257"/>
                      <a:pt x="105" y="265"/>
                      <a:pt x="100" y="272"/>
                    </a:cubicBezTo>
                    <a:close/>
                    <a:moveTo>
                      <a:pt x="117" y="270"/>
                    </a:moveTo>
                    <a:cubicBezTo>
                      <a:pt x="117" y="270"/>
                      <a:pt x="117" y="270"/>
                      <a:pt x="117" y="270"/>
                    </a:cubicBezTo>
                    <a:cubicBezTo>
                      <a:pt x="119" y="274"/>
                      <a:pt x="128" y="266"/>
                      <a:pt x="126" y="262"/>
                    </a:cubicBezTo>
                    <a:cubicBezTo>
                      <a:pt x="123" y="265"/>
                      <a:pt x="119" y="266"/>
                      <a:pt x="117" y="270"/>
                    </a:cubicBezTo>
                    <a:close/>
                    <a:moveTo>
                      <a:pt x="36" y="262"/>
                    </a:moveTo>
                    <a:cubicBezTo>
                      <a:pt x="36" y="262"/>
                      <a:pt x="36" y="262"/>
                      <a:pt x="36" y="262"/>
                    </a:cubicBezTo>
                    <a:cubicBezTo>
                      <a:pt x="37" y="262"/>
                      <a:pt x="38" y="264"/>
                      <a:pt x="41" y="264"/>
                    </a:cubicBezTo>
                    <a:cubicBezTo>
                      <a:pt x="41" y="262"/>
                      <a:pt x="41" y="260"/>
                      <a:pt x="42" y="259"/>
                    </a:cubicBezTo>
                    <a:cubicBezTo>
                      <a:pt x="38" y="258"/>
                      <a:pt x="37" y="260"/>
                      <a:pt x="36" y="262"/>
                    </a:cubicBezTo>
                    <a:close/>
                    <a:moveTo>
                      <a:pt x="73" y="270"/>
                    </a:moveTo>
                    <a:cubicBezTo>
                      <a:pt x="73" y="270"/>
                      <a:pt x="73" y="270"/>
                      <a:pt x="73" y="270"/>
                    </a:cubicBezTo>
                    <a:cubicBezTo>
                      <a:pt x="74" y="271"/>
                      <a:pt x="75" y="271"/>
                      <a:pt x="76" y="271"/>
                    </a:cubicBezTo>
                    <a:cubicBezTo>
                      <a:pt x="77" y="270"/>
                      <a:pt x="77" y="269"/>
                      <a:pt x="77" y="267"/>
                    </a:cubicBezTo>
                    <a:cubicBezTo>
                      <a:pt x="76" y="267"/>
                      <a:pt x="76" y="267"/>
                      <a:pt x="75" y="267"/>
                    </a:cubicBezTo>
                    <a:cubicBezTo>
                      <a:pt x="74" y="268"/>
                      <a:pt x="73" y="268"/>
                      <a:pt x="73" y="2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grpSp>
      <p:grpSp>
        <p:nvGrpSpPr>
          <p:cNvPr id="61" name="组合 60"/>
          <p:cNvGrpSpPr/>
          <p:nvPr/>
        </p:nvGrpSpPr>
        <p:grpSpPr>
          <a:xfrm>
            <a:off x="1788866" y="4136569"/>
            <a:ext cx="2322822" cy="1758821"/>
            <a:chOff x="1788866" y="4136569"/>
            <a:chExt cx="2322822" cy="1758821"/>
          </a:xfrm>
        </p:grpSpPr>
        <p:sp>
          <p:nvSpPr>
            <p:cNvPr id="5" name="Freeform 29"/>
            <p:cNvSpPr>
              <a:spLocks noEditPoints="1"/>
            </p:cNvSpPr>
            <p:nvPr/>
          </p:nvSpPr>
          <p:spPr bwMode="auto">
            <a:xfrm>
              <a:off x="1788866" y="4136569"/>
              <a:ext cx="2322822" cy="1758821"/>
            </a:xfrm>
            <a:custGeom>
              <a:avLst/>
              <a:gdLst>
                <a:gd name="T0" fmla="*/ 244 w 323"/>
                <a:gd name="T1" fmla="*/ 0 h 244"/>
                <a:gd name="T2" fmla="*/ 302 w 323"/>
                <a:gd name="T3" fmla="*/ 22 h 244"/>
                <a:gd name="T4" fmla="*/ 307 w 323"/>
                <a:gd name="T5" fmla="*/ 54 h 244"/>
                <a:gd name="T6" fmla="*/ 316 w 323"/>
                <a:gd name="T7" fmla="*/ 111 h 244"/>
                <a:gd name="T8" fmla="*/ 308 w 323"/>
                <a:gd name="T9" fmla="*/ 217 h 244"/>
                <a:gd name="T10" fmla="*/ 284 w 323"/>
                <a:gd name="T11" fmla="*/ 238 h 244"/>
                <a:gd name="T12" fmla="*/ 222 w 323"/>
                <a:gd name="T13" fmla="*/ 235 h 244"/>
                <a:gd name="T14" fmla="*/ 191 w 323"/>
                <a:gd name="T15" fmla="*/ 236 h 244"/>
                <a:gd name="T16" fmla="*/ 50 w 323"/>
                <a:gd name="T17" fmla="*/ 241 h 244"/>
                <a:gd name="T18" fmla="*/ 6 w 323"/>
                <a:gd name="T19" fmla="*/ 224 h 244"/>
                <a:gd name="T20" fmla="*/ 3 w 323"/>
                <a:gd name="T21" fmla="*/ 173 h 244"/>
                <a:gd name="T22" fmla="*/ 4 w 323"/>
                <a:gd name="T23" fmla="*/ 67 h 244"/>
                <a:gd name="T24" fmla="*/ 11 w 323"/>
                <a:gd name="T25" fmla="*/ 23 h 244"/>
                <a:gd name="T26" fmla="*/ 65 w 323"/>
                <a:gd name="T27" fmla="*/ 8 h 244"/>
                <a:gd name="T28" fmla="*/ 185 w 323"/>
                <a:gd name="T29" fmla="*/ 6 h 244"/>
                <a:gd name="T30" fmla="*/ 216 w 323"/>
                <a:gd name="T31" fmla="*/ 2 h 244"/>
                <a:gd name="T32" fmla="*/ 244 w 323"/>
                <a:gd name="T33" fmla="*/ 0 h 244"/>
                <a:gd name="T34" fmla="*/ 161 w 323"/>
                <a:gd name="T35" fmla="*/ 9 h 244"/>
                <a:gd name="T36" fmla="*/ 161 w 323"/>
                <a:gd name="T37" fmla="*/ 9 h 244"/>
                <a:gd name="T38" fmla="*/ 53 w 323"/>
                <a:gd name="T39" fmla="*/ 16 h 244"/>
                <a:gd name="T40" fmla="*/ 16 w 323"/>
                <a:gd name="T41" fmla="*/ 27 h 244"/>
                <a:gd name="T42" fmla="*/ 9 w 323"/>
                <a:gd name="T43" fmla="*/ 73 h 244"/>
                <a:gd name="T44" fmla="*/ 9 w 323"/>
                <a:gd name="T45" fmla="*/ 175 h 244"/>
                <a:gd name="T46" fmla="*/ 13 w 323"/>
                <a:gd name="T47" fmla="*/ 222 h 244"/>
                <a:gd name="T48" fmla="*/ 83 w 323"/>
                <a:gd name="T49" fmla="*/ 238 h 244"/>
                <a:gd name="T50" fmla="*/ 232 w 323"/>
                <a:gd name="T51" fmla="*/ 229 h 244"/>
                <a:gd name="T52" fmla="*/ 280 w 323"/>
                <a:gd name="T53" fmla="*/ 233 h 244"/>
                <a:gd name="T54" fmla="*/ 312 w 323"/>
                <a:gd name="T55" fmla="*/ 134 h 244"/>
                <a:gd name="T56" fmla="*/ 310 w 323"/>
                <a:gd name="T57" fmla="*/ 93 h 244"/>
                <a:gd name="T58" fmla="*/ 301 w 323"/>
                <a:gd name="T59" fmla="*/ 55 h 244"/>
                <a:gd name="T60" fmla="*/ 296 w 323"/>
                <a:gd name="T61" fmla="*/ 23 h 244"/>
                <a:gd name="T62" fmla="*/ 222 w 323"/>
                <a:gd name="T63" fmla="*/ 7 h 244"/>
                <a:gd name="T64" fmla="*/ 161 w 323"/>
                <a:gd name="T65" fmla="*/ 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3" h="244">
                  <a:moveTo>
                    <a:pt x="244" y="0"/>
                  </a:moveTo>
                  <a:cubicBezTo>
                    <a:pt x="261" y="1"/>
                    <a:pt x="293" y="7"/>
                    <a:pt x="302" y="22"/>
                  </a:cubicBezTo>
                  <a:cubicBezTo>
                    <a:pt x="305" y="28"/>
                    <a:pt x="306" y="46"/>
                    <a:pt x="307" y="54"/>
                  </a:cubicBezTo>
                  <a:cubicBezTo>
                    <a:pt x="309" y="69"/>
                    <a:pt x="315" y="88"/>
                    <a:pt x="316" y="111"/>
                  </a:cubicBezTo>
                  <a:cubicBezTo>
                    <a:pt x="319" y="149"/>
                    <a:pt x="323" y="191"/>
                    <a:pt x="308" y="217"/>
                  </a:cubicBezTo>
                  <a:cubicBezTo>
                    <a:pt x="304" y="224"/>
                    <a:pt x="294" y="235"/>
                    <a:pt x="284" y="238"/>
                  </a:cubicBezTo>
                  <a:cubicBezTo>
                    <a:pt x="266" y="244"/>
                    <a:pt x="240" y="235"/>
                    <a:pt x="222" y="235"/>
                  </a:cubicBezTo>
                  <a:cubicBezTo>
                    <a:pt x="212" y="234"/>
                    <a:pt x="202" y="235"/>
                    <a:pt x="191" y="236"/>
                  </a:cubicBezTo>
                  <a:cubicBezTo>
                    <a:pt x="146" y="237"/>
                    <a:pt x="101" y="244"/>
                    <a:pt x="50" y="241"/>
                  </a:cubicBezTo>
                  <a:cubicBezTo>
                    <a:pt x="30" y="239"/>
                    <a:pt x="12" y="237"/>
                    <a:pt x="6" y="224"/>
                  </a:cubicBezTo>
                  <a:cubicBezTo>
                    <a:pt x="0" y="214"/>
                    <a:pt x="3" y="187"/>
                    <a:pt x="3" y="173"/>
                  </a:cubicBezTo>
                  <a:cubicBezTo>
                    <a:pt x="3" y="133"/>
                    <a:pt x="4" y="104"/>
                    <a:pt x="4" y="67"/>
                  </a:cubicBezTo>
                  <a:cubicBezTo>
                    <a:pt x="4" y="50"/>
                    <a:pt x="3" y="32"/>
                    <a:pt x="11" y="23"/>
                  </a:cubicBezTo>
                  <a:cubicBezTo>
                    <a:pt x="19" y="15"/>
                    <a:pt x="46" y="10"/>
                    <a:pt x="65" y="8"/>
                  </a:cubicBezTo>
                  <a:cubicBezTo>
                    <a:pt x="109" y="3"/>
                    <a:pt x="149" y="7"/>
                    <a:pt x="185" y="6"/>
                  </a:cubicBezTo>
                  <a:cubicBezTo>
                    <a:pt x="196" y="5"/>
                    <a:pt x="206" y="3"/>
                    <a:pt x="216" y="2"/>
                  </a:cubicBezTo>
                  <a:cubicBezTo>
                    <a:pt x="225" y="1"/>
                    <a:pt x="233" y="0"/>
                    <a:pt x="244" y="0"/>
                  </a:cubicBezTo>
                  <a:close/>
                  <a:moveTo>
                    <a:pt x="161" y="9"/>
                  </a:moveTo>
                  <a:cubicBezTo>
                    <a:pt x="161" y="9"/>
                    <a:pt x="161" y="9"/>
                    <a:pt x="161" y="9"/>
                  </a:cubicBezTo>
                  <a:cubicBezTo>
                    <a:pt x="124" y="9"/>
                    <a:pt x="87" y="10"/>
                    <a:pt x="53" y="16"/>
                  </a:cubicBezTo>
                  <a:cubicBezTo>
                    <a:pt x="41" y="18"/>
                    <a:pt x="22" y="21"/>
                    <a:pt x="16" y="27"/>
                  </a:cubicBezTo>
                  <a:cubicBezTo>
                    <a:pt x="8" y="36"/>
                    <a:pt x="9" y="52"/>
                    <a:pt x="9" y="73"/>
                  </a:cubicBezTo>
                  <a:cubicBezTo>
                    <a:pt x="9" y="114"/>
                    <a:pt x="9" y="141"/>
                    <a:pt x="9" y="175"/>
                  </a:cubicBezTo>
                  <a:cubicBezTo>
                    <a:pt x="10" y="194"/>
                    <a:pt x="7" y="214"/>
                    <a:pt x="13" y="222"/>
                  </a:cubicBezTo>
                  <a:cubicBezTo>
                    <a:pt x="24" y="235"/>
                    <a:pt x="55" y="238"/>
                    <a:pt x="83" y="238"/>
                  </a:cubicBezTo>
                  <a:cubicBezTo>
                    <a:pt x="132" y="238"/>
                    <a:pt x="190" y="227"/>
                    <a:pt x="232" y="229"/>
                  </a:cubicBezTo>
                  <a:cubicBezTo>
                    <a:pt x="251" y="230"/>
                    <a:pt x="269" y="236"/>
                    <a:pt x="280" y="233"/>
                  </a:cubicBezTo>
                  <a:cubicBezTo>
                    <a:pt x="314" y="225"/>
                    <a:pt x="314" y="176"/>
                    <a:pt x="312" y="134"/>
                  </a:cubicBezTo>
                  <a:cubicBezTo>
                    <a:pt x="312" y="120"/>
                    <a:pt x="312" y="106"/>
                    <a:pt x="310" y="93"/>
                  </a:cubicBezTo>
                  <a:cubicBezTo>
                    <a:pt x="308" y="80"/>
                    <a:pt x="303" y="67"/>
                    <a:pt x="301" y="55"/>
                  </a:cubicBezTo>
                  <a:cubicBezTo>
                    <a:pt x="299" y="42"/>
                    <a:pt x="301" y="31"/>
                    <a:pt x="296" y="23"/>
                  </a:cubicBezTo>
                  <a:cubicBezTo>
                    <a:pt x="285" y="6"/>
                    <a:pt x="250" y="5"/>
                    <a:pt x="222" y="7"/>
                  </a:cubicBezTo>
                  <a:cubicBezTo>
                    <a:pt x="202" y="8"/>
                    <a:pt x="182" y="10"/>
                    <a:pt x="161" y="9"/>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nvGrpSpPr>
            <p:cNvPr id="12" name="Group 25"/>
            <p:cNvGrpSpPr>
              <a:grpSpLocks noChangeAspect="1"/>
            </p:cNvGrpSpPr>
            <p:nvPr/>
          </p:nvGrpSpPr>
          <p:grpSpPr bwMode="auto">
            <a:xfrm>
              <a:off x="2762611" y="4359450"/>
              <a:ext cx="375332" cy="463235"/>
              <a:chOff x="3575" y="1824"/>
              <a:chExt cx="538" cy="664"/>
            </a:xfrm>
            <a:solidFill>
              <a:srgbClr val="20558B"/>
            </a:solidFill>
          </p:grpSpPr>
          <p:sp>
            <p:nvSpPr>
              <p:cNvPr id="13" name="Freeform 26"/>
              <p:cNvSpPr>
                <a:spLocks/>
              </p:cNvSpPr>
              <p:nvPr/>
            </p:nvSpPr>
            <p:spPr bwMode="auto">
              <a:xfrm>
                <a:off x="3699" y="1878"/>
                <a:ext cx="60" cy="94"/>
              </a:xfrm>
              <a:custGeom>
                <a:avLst/>
                <a:gdLst>
                  <a:gd name="T0" fmla="*/ 0 w 22"/>
                  <a:gd name="T1" fmla="*/ 0 h 35"/>
                  <a:gd name="T2" fmla="*/ 17 w 22"/>
                  <a:gd name="T3" fmla="*/ 35 h 35"/>
                  <a:gd name="T4" fmla="*/ 0 w 22"/>
                  <a:gd name="T5" fmla="*/ 0 h 35"/>
                </a:gdLst>
                <a:ahLst/>
                <a:cxnLst>
                  <a:cxn ang="0">
                    <a:pos x="T0" y="T1"/>
                  </a:cxn>
                  <a:cxn ang="0">
                    <a:pos x="T2" y="T3"/>
                  </a:cxn>
                  <a:cxn ang="0">
                    <a:pos x="T4" y="T5"/>
                  </a:cxn>
                </a:cxnLst>
                <a:rect l="0" t="0" r="r" b="b"/>
                <a:pathLst>
                  <a:path w="22" h="35">
                    <a:moveTo>
                      <a:pt x="0" y="0"/>
                    </a:moveTo>
                    <a:cubicBezTo>
                      <a:pt x="13" y="0"/>
                      <a:pt x="22" y="26"/>
                      <a:pt x="17" y="35"/>
                    </a:cubicBezTo>
                    <a:cubicBezTo>
                      <a:pt x="5" y="35"/>
                      <a:pt x="0" y="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4" name="Freeform 27"/>
              <p:cNvSpPr>
                <a:spLocks/>
              </p:cNvSpPr>
              <p:nvPr/>
            </p:nvSpPr>
            <p:spPr bwMode="auto">
              <a:xfrm>
                <a:off x="3799" y="1824"/>
                <a:ext cx="49" cy="92"/>
              </a:xfrm>
              <a:custGeom>
                <a:avLst/>
                <a:gdLst>
                  <a:gd name="T0" fmla="*/ 13 w 18"/>
                  <a:gd name="T1" fmla="*/ 3 h 34"/>
                  <a:gd name="T2" fmla="*/ 13 w 18"/>
                  <a:gd name="T3" fmla="*/ 33 h 34"/>
                  <a:gd name="T4" fmla="*/ 7 w 18"/>
                  <a:gd name="T5" fmla="*/ 33 h 34"/>
                  <a:gd name="T6" fmla="*/ 13 w 18"/>
                  <a:gd name="T7" fmla="*/ 3 h 34"/>
                </a:gdLst>
                <a:ahLst/>
                <a:cxnLst>
                  <a:cxn ang="0">
                    <a:pos x="T0" y="T1"/>
                  </a:cxn>
                  <a:cxn ang="0">
                    <a:pos x="T2" y="T3"/>
                  </a:cxn>
                  <a:cxn ang="0">
                    <a:pos x="T4" y="T5"/>
                  </a:cxn>
                  <a:cxn ang="0">
                    <a:pos x="T6" y="T7"/>
                  </a:cxn>
                </a:cxnLst>
                <a:rect l="0" t="0" r="r" b="b"/>
                <a:pathLst>
                  <a:path w="18" h="34">
                    <a:moveTo>
                      <a:pt x="13" y="3"/>
                    </a:moveTo>
                    <a:cubicBezTo>
                      <a:pt x="18" y="14"/>
                      <a:pt x="17" y="24"/>
                      <a:pt x="13" y="33"/>
                    </a:cubicBezTo>
                    <a:cubicBezTo>
                      <a:pt x="11" y="31"/>
                      <a:pt x="9" y="34"/>
                      <a:pt x="7" y="33"/>
                    </a:cubicBezTo>
                    <a:cubicBezTo>
                      <a:pt x="5" y="23"/>
                      <a:pt x="0" y="0"/>
                      <a:pt x="1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5" name="Freeform 28"/>
              <p:cNvSpPr>
                <a:spLocks/>
              </p:cNvSpPr>
              <p:nvPr/>
            </p:nvSpPr>
            <p:spPr bwMode="auto">
              <a:xfrm>
                <a:off x="3596" y="1964"/>
                <a:ext cx="95" cy="81"/>
              </a:xfrm>
              <a:custGeom>
                <a:avLst/>
                <a:gdLst>
                  <a:gd name="T0" fmla="*/ 27 w 35"/>
                  <a:gd name="T1" fmla="*/ 15 h 30"/>
                  <a:gd name="T2" fmla="*/ 35 w 35"/>
                  <a:gd name="T3" fmla="*/ 25 h 30"/>
                  <a:gd name="T4" fmla="*/ 32 w 35"/>
                  <a:gd name="T5" fmla="*/ 30 h 30"/>
                  <a:gd name="T6" fmla="*/ 0 w 35"/>
                  <a:gd name="T7" fmla="*/ 11 h 30"/>
                  <a:gd name="T8" fmla="*/ 27 w 35"/>
                  <a:gd name="T9" fmla="*/ 15 h 30"/>
                </a:gdLst>
                <a:ahLst/>
                <a:cxnLst>
                  <a:cxn ang="0">
                    <a:pos x="T0" y="T1"/>
                  </a:cxn>
                  <a:cxn ang="0">
                    <a:pos x="T2" y="T3"/>
                  </a:cxn>
                  <a:cxn ang="0">
                    <a:pos x="T4" y="T5"/>
                  </a:cxn>
                  <a:cxn ang="0">
                    <a:pos x="T6" y="T7"/>
                  </a:cxn>
                  <a:cxn ang="0">
                    <a:pos x="T8" y="T9"/>
                  </a:cxn>
                </a:cxnLst>
                <a:rect l="0" t="0" r="r" b="b"/>
                <a:pathLst>
                  <a:path w="35" h="30">
                    <a:moveTo>
                      <a:pt x="27" y="15"/>
                    </a:moveTo>
                    <a:cubicBezTo>
                      <a:pt x="25" y="22"/>
                      <a:pt x="32" y="21"/>
                      <a:pt x="35" y="25"/>
                    </a:cubicBezTo>
                    <a:cubicBezTo>
                      <a:pt x="35" y="27"/>
                      <a:pt x="31" y="28"/>
                      <a:pt x="32" y="30"/>
                    </a:cubicBezTo>
                    <a:cubicBezTo>
                      <a:pt x="21" y="24"/>
                      <a:pt x="9" y="22"/>
                      <a:pt x="0" y="11"/>
                    </a:cubicBezTo>
                    <a:cubicBezTo>
                      <a:pt x="9" y="0"/>
                      <a:pt x="17" y="18"/>
                      <a:pt x="2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6" name="Freeform 29"/>
              <p:cNvSpPr>
                <a:spLocks/>
              </p:cNvSpPr>
              <p:nvPr/>
            </p:nvSpPr>
            <p:spPr bwMode="auto">
              <a:xfrm>
                <a:off x="3891" y="1846"/>
                <a:ext cx="82" cy="102"/>
              </a:xfrm>
              <a:custGeom>
                <a:avLst/>
                <a:gdLst>
                  <a:gd name="T0" fmla="*/ 22 w 30"/>
                  <a:gd name="T1" fmla="*/ 0 h 38"/>
                  <a:gd name="T2" fmla="*/ 15 w 30"/>
                  <a:gd name="T3" fmla="*/ 38 h 38"/>
                  <a:gd name="T4" fmla="*/ 22 w 30"/>
                  <a:gd name="T5" fmla="*/ 0 h 38"/>
                </a:gdLst>
                <a:ahLst/>
                <a:cxnLst>
                  <a:cxn ang="0">
                    <a:pos x="T0" y="T1"/>
                  </a:cxn>
                  <a:cxn ang="0">
                    <a:pos x="T2" y="T3"/>
                  </a:cxn>
                  <a:cxn ang="0">
                    <a:pos x="T4" y="T5"/>
                  </a:cxn>
                </a:cxnLst>
                <a:rect l="0" t="0" r="r" b="b"/>
                <a:pathLst>
                  <a:path w="30" h="38">
                    <a:moveTo>
                      <a:pt x="22" y="0"/>
                    </a:moveTo>
                    <a:cubicBezTo>
                      <a:pt x="30" y="15"/>
                      <a:pt x="18" y="25"/>
                      <a:pt x="15" y="38"/>
                    </a:cubicBezTo>
                    <a:cubicBezTo>
                      <a:pt x="0" y="31"/>
                      <a:pt x="12" y="6"/>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7" name="Freeform 30"/>
              <p:cNvSpPr>
                <a:spLocks/>
              </p:cNvSpPr>
              <p:nvPr/>
            </p:nvSpPr>
            <p:spPr bwMode="auto">
              <a:xfrm>
                <a:off x="3580" y="2053"/>
                <a:ext cx="84" cy="60"/>
              </a:xfrm>
              <a:custGeom>
                <a:avLst/>
                <a:gdLst>
                  <a:gd name="T0" fmla="*/ 6 w 31"/>
                  <a:gd name="T1" fmla="*/ 0 h 22"/>
                  <a:gd name="T2" fmla="*/ 31 w 31"/>
                  <a:gd name="T3" fmla="*/ 12 h 22"/>
                  <a:gd name="T4" fmla="*/ 0 w 31"/>
                  <a:gd name="T5" fmla="*/ 5 h 22"/>
                  <a:gd name="T6" fmla="*/ 6 w 31"/>
                  <a:gd name="T7" fmla="*/ 0 h 22"/>
                </a:gdLst>
                <a:ahLst/>
                <a:cxnLst>
                  <a:cxn ang="0">
                    <a:pos x="T0" y="T1"/>
                  </a:cxn>
                  <a:cxn ang="0">
                    <a:pos x="T2" y="T3"/>
                  </a:cxn>
                  <a:cxn ang="0">
                    <a:pos x="T4" y="T5"/>
                  </a:cxn>
                  <a:cxn ang="0">
                    <a:pos x="T6" y="T7"/>
                  </a:cxn>
                </a:cxnLst>
                <a:rect l="0" t="0" r="r" b="b"/>
                <a:pathLst>
                  <a:path w="31" h="22">
                    <a:moveTo>
                      <a:pt x="6" y="0"/>
                    </a:moveTo>
                    <a:cubicBezTo>
                      <a:pt x="15" y="4"/>
                      <a:pt x="23" y="8"/>
                      <a:pt x="31" y="12"/>
                    </a:cubicBezTo>
                    <a:cubicBezTo>
                      <a:pt x="23" y="22"/>
                      <a:pt x="9" y="14"/>
                      <a:pt x="0" y="5"/>
                    </a:cubicBezTo>
                    <a:cubicBezTo>
                      <a:pt x="1" y="3"/>
                      <a:pt x="4" y="1"/>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8" name="Freeform 31"/>
              <p:cNvSpPr>
                <a:spLocks/>
              </p:cNvSpPr>
              <p:nvPr/>
            </p:nvSpPr>
            <p:spPr bwMode="auto">
              <a:xfrm>
                <a:off x="3575" y="2121"/>
                <a:ext cx="89" cy="59"/>
              </a:xfrm>
              <a:custGeom>
                <a:avLst/>
                <a:gdLst>
                  <a:gd name="T0" fmla="*/ 0 w 33"/>
                  <a:gd name="T1" fmla="*/ 3 h 22"/>
                  <a:gd name="T2" fmla="*/ 33 w 33"/>
                  <a:gd name="T3" fmla="*/ 6 h 22"/>
                  <a:gd name="T4" fmla="*/ 33 w 33"/>
                  <a:gd name="T5" fmla="*/ 11 h 22"/>
                  <a:gd name="T6" fmla="*/ 0 w 33"/>
                  <a:gd name="T7" fmla="*/ 3 h 22"/>
                </a:gdLst>
                <a:ahLst/>
                <a:cxnLst>
                  <a:cxn ang="0">
                    <a:pos x="T0" y="T1"/>
                  </a:cxn>
                  <a:cxn ang="0">
                    <a:pos x="T2" y="T3"/>
                  </a:cxn>
                  <a:cxn ang="0">
                    <a:pos x="T4" y="T5"/>
                  </a:cxn>
                  <a:cxn ang="0">
                    <a:pos x="T6" y="T7"/>
                  </a:cxn>
                </a:cxnLst>
                <a:rect l="0" t="0" r="r" b="b"/>
                <a:pathLst>
                  <a:path w="33" h="22">
                    <a:moveTo>
                      <a:pt x="0" y="3"/>
                    </a:moveTo>
                    <a:cubicBezTo>
                      <a:pt x="12" y="0"/>
                      <a:pt x="23" y="2"/>
                      <a:pt x="33" y="6"/>
                    </a:cubicBezTo>
                    <a:cubicBezTo>
                      <a:pt x="32" y="7"/>
                      <a:pt x="32" y="9"/>
                      <a:pt x="33" y="11"/>
                    </a:cubicBezTo>
                    <a:cubicBezTo>
                      <a:pt x="20" y="16"/>
                      <a:pt x="3" y="2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9" name="Freeform 32"/>
              <p:cNvSpPr>
                <a:spLocks/>
              </p:cNvSpPr>
              <p:nvPr/>
            </p:nvSpPr>
            <p:spPr bwMode="auto">
              <a:xfrm>
                <a:off x="4013" y="1908"/>
                <a:ext cx="62" cy="89"/>
              </a:xfrm>
              <a:custGeom>
                <a:avLst/>
                <a:gdLst>
                  <a:gd name="T0" fmla="*/ 22 w 23"/>
                  <a:gd name="T1" fmla="*/ 0 h 33"/>
                  <a:gd name="T2" fmla="*/ 1 w 23"/>
                  <a:gd name="T3" fmla="*/ 33 h 33"/>
                  <a:gd name="T4" fmla="*/ 6 w 23"/>
                  <a:gd name="T5" fmla="*/ 18 h 33"/>
                  <a:gd name="T6" fmla="*/ 22 w 23"/>
                  <a:gd name="T7" fmla="*/ 0 h 33"/>
                </a:gdLst>
                <a:ahLst/>
                <a:cxnLst>
                  <a:cxn ang="0">
                    <a:pos x="T0" y="T1"/>
                  </a:cxn>
                  <a:cxn ang="0">
                    <a:pos x="T2" y="T3"/>
                  </a:cxn>
                  <a:cxn ang="0">
                    <a:pos x="T4" y="T5"/>
                  </a:cxn>
                  <a:cxn ang="0">
                    <a:pos x="T6" y="T7"/>
                  </a:cxn>
                </a:cxnLst>
                <a:rect l="0" t="0" r="r" b="b"/>
                <a:pathLst>
                  <a:path w="23" h="33">
                    <a:moveTo>
                      <a:pt x="22" y="0"/>
                    </a:moveTo>
                    <a:cubicBezTo>
                      <a:pt x="23" y="13"/>
                      <a:pt x="14" y="24"/>
                      <a:pt x="1" y="33"/>
                    </a:cubicBezTo>
                    <a:cubicBezTo>
                      <a:pt x="0" y="29"/>
                      <a:pt x="3" y="23"/>
                      <a:pt x="6" y="18"/>
                    </a:cubicBezTo>
                    <a:cubicBezTo>
                      <a:pt x="9" y="12"/>
                      <a:pt x="12" y="5"/>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0" name="Freeform 33"/>
              <p:cNvSpPr>
                <a:spLocks/>
              </p:cNvSpPr>
              <p:nvPr/>
            </p:nvSpPr>
            <p:spPr bwMode="auto">
              <a:xfrm>
                <a:off x="3586" y="2183"/>
                <a:ext cx="78" cy="65"/>
              </a:xfrm>
              <a:custGeom>
                <a:avLst/>
                <a:gdLst>
                  <a:gd name="T0" fmla="*/ 24 w 29"/>
                  <a:gd name="T1" fmla="*/ 10 h 24"/>
                  <a:gd name="T2" fmla="*/ 28 w 29"/>
                  <a:gd name="T3" fmla="*/ 15 h 24"/>
                  <a:gd name="T4" fmla="*/ 4 w 29"/>
                  <a:gd name="T5" fmla="*/ 24 h 24"/>
                  <a:gd name="T6" fmla="*/ 0 w 29"/>
                  <a:gd name="T7" fmla="*/ 16 h 24"/>
                  <a:gd name="T8" fmla="*/ 29 w 29"/>
                  <a:gd name="T9" fmla="*/ 8 h 24"/>
                  <a:gd name="T10" fmla="*/ 24 w 29"/>
                  <a:gd name="T11" fmla="*/ 10 h 24"/>
                </a:gdLst>
                <a:ahLst/>
                <a:cxnLst>
                  <a:cxn ang="0">
                    <a:pos x="T0" y="T1"/>
                  </a:cxn>
                  <a:cxn ang="0">
                    <a:pos x="T2" y="T3"/>
                  </a:cxn>
                  <a:cxn ang="0">
                    <a:pos x="T4" y="T5"/>
                  </a:cxn>
                  <a:cxn ang="0">
                    <a:pos x="T6" y="T7"/>
                  </a:cxn>
                  <a:cxn ang="0">
                    <a:pos x="T8" y="T9"/>
                  </a:cxn>
                  <a:cxn ang="0">
                    <a:pos x="T10" y="T11"/>
                  </a:cxn>
                </a:cxnLst>
                <a:rect l="0" t="0" r="r" b="b"/>
                <a:pathLst>
                  <a:path w="29" h="24">
                    <a:moveTo>
                      <a:pt x="24" y="10"/>
                    </a:moveTo>
                    <a:cubicBezTo>
                      <a:pt x="22" y="12"/>
                      <a:pt x="28" y="12"/>
                      <a:pt x="28" y="15"/>
                    </a:cubicBezTo>
                    <a:cubicBezTo>
                      <a:pt x="22" y="24"/>
                      <a:pt x="12" y="21"/>
                      <a:pt x="4" y="24"/>
                    </a:cubicBezTo>
                    <a:cubicBezTo>
                      <a:pt x="3" y="21"/>
                      <a:pt x="1" y="19"/>
                      <a:pt x="0" y="16"/>
                    </a:cubicBezTo>
                    <a:cubicBezTo>
                      <a:pt x="10" y="11"/>
                      <a:pt x="22" y="0"/>
                      <a:pt x="29" y="8"/>
                    </a:cubicBezTo>
                    <a:cubicBezTo>
                      <a:pt x="27" y="9"/>
                      <a:pt x="25" y="11"/>
                      <a:pt x="2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1" name="Freeform 34"/>
              <p:cNvSpPr>
                <a:spLocks/>
              </p:cNvSpPr>
              <p:nvPr/>
            </p:nvSpPr>
            <p:spPr bwMode="auto">
              <a:xfrm>
                <a:off x="4054" y="2013"/>
                <a:ext cx="59" cy="62"/>
              </a:xfrm>
              <a:custGeom>
                <a:avLst/>
                <a:gdLst>
                  <a:gd name="T0" fmla="*/ 21 w 22"/>
                  <a:gd name="T1" fmla="*/ 1 h 23"/>
                  <a:gd name="T2" fmla="*/ 1 w 22"/>
                  <a:gd name="T3" fmla="*/ 17 h 23"/>
                  <a:gd name="T4" fmla="*/ 21 w 22"/>
                  <a:gd name="T5" fmla="*/ 1 h 23"/>
                </a:gdLst>
                <a:ahLst/>
                <a:cxnLst>
                  <a:cxn ang="0">
                    <a:pos x="T0" y="T1"/>
                  </a:cxn>
                  <a:cxn ang="0">
                    <a:pos x="T2" y="T3"/>
                  </a:cxn>
                  <a:cxn ang="0">
                    <a:pos x="T4" y="T5"/>
                  </a:cxn>
                </a:cxnLst>
                <a:rect l="0" t="0" r="r" b="b"/>
                <a:pathLst>
                  <a:path w="22" h="23">
                    <a:moveTo>
                      <a:pt x="21" y="1"/>
                    </a:moveTo>
                    <a:cubicBezTo>
                      <a:pt x="22" y="9"/>
                      <a:pt x="10" y="23"/>
                      <a:pt x="1" y="17"/>
                    </a:cubicBezTo>
                    <a:cubicBezTo>
                      <a:pt x="0" y="8"/>
                      <a:pt x="12" y="0"/>
                      <a:pt x="2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2" name="Freeform 35"/>
              <p:cNvSpPr>
                <a:spLocks noEditPoints="1"/>
              </p:cNvSpPr>
              <p:nvPr/>
            </p:nvSpPr>
            <p:spPr bwMode="auto">
              <a:xfrm>
                <a:off x="3683" y="1948"/>
                <a:ext cx="419" cy="540"/>
              </a:xfrm>
              <a:custGeom>
                <a:avLst/>
                <a:gdLst>
                  <a:gd name="T0" fmla="*/ 149 w 155"/>
                  <a:gd name="T1" fmla="*/ 133 h 200"/>
                  <a:gd name="T2" fmla="*/ 155 w 155"/>
                  <a:gd name="T3" fmla="*/ 167 h 200"/>
                  <a:gd name="T4" fmla="*/ 153 w 155"/>
                  <a:gd name="T5" fmla="*/ 184 h 200"/>
                  <a:gd name="T6" fmla="*/ 119 w 155"/>
                  <a:gd name="T7" fmla="*/ 191 h 200"/>
                  <a:gd name="T8" fmla="*/ 102 w 155"/>
                  <a:gd name="T9" fmla="*/ 181 h 200"/>
                  <a:gd name="T10" fmla="*/ 82 w 155"/>
                  <a:gd name="T11" fmla="*/ 170 h 200"/>
                  <a:gd name="T12" fmla="*/ 19 w 155"/>
                  <a:gd name="T13" fmla="*/ 117 h 200"/>
                  <a:gd name="T14" fmla="*/ 42 w 155"/>
                  <a:gd name="T15" fmla="*/ 7 h 200"/>
                  <a:gd name="T16" fmla="*/ 138 w 155"/>
                  <a:gd name="T17" fmla="*/ 60 h 200"/>
                  <a:gd name="T18" fmla="*/ 137 w 155"/>
                  <a:gd name="T19" fmla="*/ 132 h 200"/>
                  <a:gd name="T20" fmla="*/ 126 w 155"/>
                  <a:gd name="T21" fmla="*/ 55 h 200"/>
                  <a:gd name="T22" fmla="*/ 36 w 155"/>
                  <a:gd name="T23" fmla="*/ 21 h 200"/>
                  <a:gd name="T24" fmla="*/ 77 w 155"/>
                  <a:gd name="T25" fmla="*/ 143 h 200"/>
                  <a:gd name="T26" fmla="*/ 98 w 155"/>
                  <a:gd name="T27" fmla="*/ 157 h 200"/>
                  <a:gd name="T28" fmla="*/ 45 w 155"/>
                  <a:gd name="T29" fmla="*/ 89 h 200"/>
                  <a:gd name="T30" fmla="*/ 72 w 155"/>
                  <a:gd name="T31" fmla="*/ 74 h 200"/>
                  <a:gd name="T32" fmla="*/ 96 w 155"/>
                  <a:gd name="T33" fmla="*/ 60 h 200"/>
                  <a:gd name="T34" fmla="*/ 131 w 155"/>
                  <a:gd name="T35" fmla="*/ 137 h 200"/>
                  <a:gd name="T36" fmla="*/ 81 w 155"/>
                  <a:gd name="T37" fmla="*/ 94 h 200"/>
                  <a:gd name="T38" fmla="*/ 71 w 155"/>
                  <a:gd name="T39" fmla="*/ 79 h 200"/>
                  <a:gd name="T40" fmla="*/ 72 w 155"/>
                  <a:gd name="T41" fmla="*/ 103 h 200"/>
                  <a:gd name="T42" fmla="*/ 64 w 155"/>
                  <a:gd name="T43" fmla="*/ 97 h 200"/>
                  <a:gd name="T44" fmla="*/ 104 w 155"/>
                  <a:gd name="T45" fmla="*/ 152 h 200"/>
                  <a:gd name="T46" fmla="*/ 88 w 155"/>
                  <a:gd name="T47" fmla="*/ 72 h 200"/>
                  <a:gd name="T48" fmla="*/ 76 w 155"/>
                  <a:gd name="T49" fmla="*/ 74 h 200"/>
                  <a:gd name="T50" fmla="*/ 109 w 155"/>
                  <a:gd name="T51" fmla="*/ 173 h 200"/>
                  <a:gd name="T52" fmla="*/ 115 w 155"/>
                  <a:gd name="T53" fmla="*/ 155 h 200"/>
                  <a:gd name="T54" fmla="*/ 116 w 155"/>
                  <a:gd name="T55" fmla="*/ 158 h 200"/>
                  <a:gd name="T56" fmla="*/ 108 w 155"/>
                  <a:gd name="T57" fmla="*/ 154 h 200"/>
                  <a:gd name="T58" fmla="*/ 129 w 155"/>
                  <a:gd name="T59" fmla="*/ 155 h 200"/>
                  <a:gd name="T60" fmla="*/ 135 w 155"/>
                  <a:gd name="T61" fmla="*/ 145 h 200"/>
                  <a:gd name="T62" fmla="*/ 144 w 155"/>
                  <a:gd name="T63" fmla="*/ 144 h 200"/>
                  <a:gd name="T64" fmla="*/ 144 w 155"/>
                  <a:gd name="T65" fmla="*/ 137 h 200"/>
                  <a:gd name="T66" fmla="*/ 122 w 155"/>
                  <a:gd name="T67" fmla="*/ 160 h 200"/>
                  <a:gd name="T68" fmla="*/ 129 w 155"/>
                  <a:gd name="T69" fmla="*/ 155 h 200"/>
                  <a:gd name="T70" fmla="*/ 98 w 155"/>
                  <a:gd name="T71" fmla="*/ 173 h 200"/>
                  <a:gd name="T72" fmla="*/ 96 w 155"/>
                  <a:gd name="T73" fmla="*/ 177 h 200"/>
                  <a:gd name="T74" fmla="*/ 98 w 155"/>
                  <a:gd name="T75" fmla="*/ 173 h 200"/>
                  <a:gd name="T76" fmla="*/ 91 w 155"/>
                  <a:gd name="T77" fmla="*/ 176 h 200"/>
                  <a:gd name="T78" fmla="*/ 91 w 155"/>
                  <a:gd name="T79" fmla="*/ 176 h 200"/>
                  <a:gd name="T80" fmla="*/ 110 w 155"/>
                  <a:gd name="T81" fmla="*/ 183 h 200"/>
                  <a:gd name="T82" fmla="*/ 110 w 155"/>
                  <a:gd name="T83" fmla="*/ 183 h 200"/>
                  <a:gd name="T84" fmla="*/ 113 w 155"/>
                  <a:gd name="T85" fmla="*/ 185 h 200"/>
                  <a:gd name="T86" fmla="*/ 113 w 155"/>
                  <a:gd name="T87" fmla="*/ 185 h 200"/>
                  <a:gd name="T88" fmla="*/ 125 w 155"/>
                  <a:gd name="T89" fmla="*/ 177 h 200"/>
                  <a:gd name="T90" fmla="*/ 134 w 155"/>
                  <a:gd name="T91" fmla="*/ 163 h 200"/>
                  <a:gd name="T92" fmla="*/ 122 w 155"/>
                  <a:gd name="T93" fmla="*/ 171 h 200"/>
                  <a:gd name="T94" fmla="*/ 119 w 155"/>
                  <a:gd name="T95" fmla="*/ 171 h 200"/>
                  <a:gd name="T96" fmla="*/ 122 w 155"/>
                  <a:gd name="T97" fmla="*/ 171 h 200"/>
                  <a:gd name="T98" fmla="*/ 137 w 155"/>
                  <a:gd name="T99" fmla="*/ 166 h 200"/>
                  <a:gd name="T100" fmla="*/ 138 w 155"/>
                  <a:gd name="T101" fmla="*/ 161 h 200"/>
                  <a:gd name="T102" fmla="*/ 137 w 155"/>
                  <a:gd name="T103" fmla="*/ 166 h 200"/>
                  <a:gd name="T104" fmla="*/ 127 w 155"/>
                  <a:gd name="T105" fmla="*/ 182 h 200"/>
                  <a:gd name="T106" fmla="*/ 127 w 155"/>
                  <a:gd name="T107" fmla="*/ 182 h 200"/>
                  <a:gd name="T108" fmla="*/ 144 w 155"/>
                  <a:gd name="T109" fmla="*/ 184 h 200"/>
                  <a:gd name="T110" fmla="*/ 141 w 155"/>
                  <a:gd name="T111" fmla="*/ 176 h 200"/>
                  <a:gd name="T112" fmla="*/ 127 w 155"/>
                  <a:gd name="T113" fmla="*/ 190 h 200"/>
                  <a:gd name="T114" fmla="*/ 128 w 155"/>
                  <a:gd name="T115" fmla="*/ 189 h 200"/>
                  <a:gd name="T116" fmla="*/ 127 w 155"/>
                  <a:gd name="T117" fmla="*/ 190 h 200"/>
                  <a:gd name="T118" fmla="*/ 131 w 155"/>
                  <a:gd name="T119" fmla="*/ 188 h 200"/>
                  <a:gd name="T120" fmla="*/ 132 w 155"/>
                  <a:gd name="T121" fmla="*/ 183 h 200"/>
                  <a:gd name="T122" fmla="*/ 131 w 155"/>
                  <a:gd name="T123" fmla="*/ 18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200">
                    <a:moveTo>
                      <a:pt x="137" y="132"/>
                    </a:moveTo>
                    <a:cubicBezTo>
                      <a:pt x="140" y="135"/>
                      <a:pt x="145" y="130"/>
                      <a:pt x="149" y="133"/>
                    </a:cubicBezTo>
                    <a:cubicBezTo>
                      <a:pt x="154" y="141"/>
                      <a:pt x="155" y="148"/>
                      <a:pt x="149" y="153"/>
                    </a:cubicBezTo>
                    <a:cubicBezTo>
                      <a:pt x="152" y="158"/>
                      <a:pt x="154" y="163"/>
                      <a:pt x="155" y="167"/>
                    </a:cubicBezTo>
                    <a:cubicBezTo>
                      <a:pt x="154" y="170"/>
                      <a:pt x="153" y="172"/>
                      <a:pt x="149" y="174"/>
                    </a:cubicBezTo>
                    <a:cubicBezTo>
                      <a:pt x="150" y="177"/>
                      <a:pt x="154" y="182"/>
                      <a:pt x="153" y="184"/>
                    </a:cubicBezTo>
                    <a:cubicBezTo>
                      <a:pt x="144" y="190"/>
                      <a:pt x="135" y="195"/>
                      <a:pt x="125" y="200"/>
                    </a:cubicBezTo>
                    <a:cubicBezTo>
                      <a:pt x="123" y="199"/>
                      <a:pt x="121" y="194"/>
                      <a:pt x="119" y="191"/>
                    </a:cubicBezTo>
                    <a:cubicBezTo>
                      <a:pt x="116" y="190"/>
                      <a:pt x="111" y="193"/>
                      <a:pt x="108" y="192"/>
                    </a:cubicBezTo>
                    <a:cubicBezTo>
                      <a:pt x="106" y="189"/>
                      <a:pt x="104" y="185"/>
                      <a:pt x="102" y="181"/>
                    </a:cubicBezTo>
                    <a:cubicBezTo>
                      <a:pt x="97" y="181"/>
                      <a:pt x="92" y="183"/>
                      <a:pt x="89" y="182"/>
                    </a:cubicBezTo>
                    <a:cubicBezTo>
                      <a:pt x="86" y="178"/>
                      <a:pt x="84" y="174"/>
                      <a:pt x="82" y="170"/>
                    </a:cubicBezTo>
                    <a:cubicBezTo>
                      <a:pt x="84" y="168"/>
                      <a:pt x="87" y="165"/>
                      <a:pt x="90" y="163"/>
                    </a:cubicBezTo>
                    <a:cubicBezTo>
                      <a:pt x="70" y="151"/>
                      <a:pt x="36" y="143"/>
                      <a:pt x="19" y="117"/>
                    </a:cubicBezTo>
                    <a:cubicBezTo>
                      <a:pt x="2" y="94"/>
                      <a:pt x="0" y="65"/>
                      <a:pt x="5" y="45"/>
                    </a:cubicBezTo>
                    <a:cubicBezTo>
                      <a:pt x="12" y="30"/>
                      <a:pt x="21" y="17"/>
                      <a:pt x="42" y="7"/>
                    </a:cubicBezTo>
                    <a:cubicBezTo>
                      <a:pt x="57" y="1"/>
                      <a:pt x="72" y="0"/>
                      <a:pt x="83" y="3"/>
                    </a:cubicBezTo>
                    <a:cubicBezTo>
                      <a:pt x="101" y="10"/>
                      <a:pt x="131" y="33"/>
                      <a:pt x="138" y="60"/>
                    </a:cubicBezTo>
                    <a:cubicBezTo>
                      <a:pt x="141" y="70"/>
                      <a:pt x="137" y="82"/>
                      <a:pt x="136" y="92"/>
                    </a:cubicBezTo>
                    <a:cubicBezTo>
                      <a:pt x="133" y="107"/>
                      <a:pt x="126" y="117"/>
                      <a:pt x="137" y="132"/>
                    </a:cubicBezTo>
                    <a:close/>
                    <a:moveTo>
                      <a:pt x="126" y="55"/>
                    </a:moveTo>
                    <a:cubicBezTo>
                      <a:pt x="126" y="55"/>
                      <a:pt x="126" y="55"/>
                      <a:pt x="126" y="55"/>
                    </a:cubicBezTo>
                    <a:cubicBezTo>
                      <a:pt x="116" y="30"/>
                      <a:pt x="100" y="28"/>
                      <a:pt x="84" y="13"/>
                    </a:cubicBezTo>
                    <a:cubicBezTo>
                      <a:pt x="67" y="8"/>
                      <a:pt x="50" y="8"/>
                      <a:pt x="36" y="21"/>
                    </a:cubicBezTo>
                    <a:cubicBezTo>
                      <a:pt x="10" y="45"/>
                      <a:pt x="3" y="78"/>
                      <a:pt x="29" y="112"/>
                    </a:cubicBezTo>
                    <a:cubicBezTo>
                      <a:pt x="42" y="130"/>
                      <a:pt x="62" y="133"/>
                      <a:pt x="77" y="143"/>
                    </a:cubicBezTo>
                    <a:cubicBezTo>
                      <a:pt x="81" y="145"/>
                      <a:pt x="83" y="149"/>
                      <a:pt x="86" y="152"/>
                    </a:cubicBezTo>
                    <a:cubicBezTo>
                      <a:pt x="89" y="154"/>
                      <a:pt x="92" y="161"/>
                      <a:pt x="98" y="157"/>
                    </a:cubicBezTo>
                    <a:cubicBezTo>
                      <a:pt x="99" y="151"/>
                      <a:pt x="92" y="145"/>
                      <a:pt x="87" y="140"/>
                    </a:cubicBezTo>
                    <a:cubicBezTo>
                      <a:pt x="73" y="125"/>
                      <a:pt x="53" y="107"/>
                      <a:pt x="45" y="89"/>
                    </a:cubicBezTo>
                    <a:cubicBezTo>
                      <a:pt x="48" y="88"/>
                      <a:pt x="50" y="92"/>
                      <a:pt x="54" y="89"/>
                    </a:cubicBezTo>
                    <a:cubicBezTo>
                      <a:pt x="54" y="80"/>
                      <a:pt x="64" y="76"/>
                      <a:pt x="72" y="74"/>
                    </a:cubicBezTo>
                    <a:cubicBezTo>
                      <a:pt x="73" y="66"/>
                      <a:pt x="83" y="71"/>
                      <a:pt x="84" y="63"/>
                    </a:cubicBezTo>
                    <a:cubicBezTo>
                      <a:pt x="89" y="66"/>
                      <a:pt x="91" y="60"/>
                      <a:pt x="96" y="60"/>
                    </a:cubicBezTo>
                    <a:cubicBezTo>
                      <a:pt x="112" y="88"/>
                      <a:pt x="110" y="117"/>
                      <a:pt x="124" y="141"/>
                    </a:cubicBezTo>
                    <a:cubicBezTo>
                      <a:pt x="126" y="140"/>
                      <a:pt x="128" y="138"/>
                      <a:pt x="131" y="137"/>
                    </a:cubicBezTo>
                    <a:cubicBezTo>
                      <a:pt x="111" y="110"/>
                      <a:pt x="140" y="85"/>
                      <a:pt x="126" y="55"/>
                    </a:cubicBezTo>
                    <a:close/>
                    <a:moveTo>
                      <a:pt x="81" y="94"/>
                    </a:moveTo>
                    <a:cubicBezTo>
                      <a:pt x="81" y="94"/>
                      <a:pt x="81" y="94"/>
                      <a:pt x="81" y="94"/>
                    </a:cubicBezTo>
                    <a:cubicBezTo>
                      <a:pt x="76" y="91"/>
                      <a:pt x="75" y="81"/>
                      <a:pt x="71" y="79"/>
                    </a:cubicBezTo>
                    <a:cubicBezTo>
                      <a:pt x="70" y="80"/>
                      <a:pt x="68" y="80"/>
                      <a:pt x="67" y="81"/>
                    </a:cubicBezTo>
                    <a:cubicBezTo>
                      <a:pt x="67" y="86"/>
                      <a:pt x="80" y="98"/>
                      <a:pt x="72" y="103"/>
                    </a:cubicBezTo>
                    <a:cubicBezTo>
                      <a:pt x="68" y="97"/>
                      <a:pt x="65" y="91"/>
                      <a:pt x="61" y="84"/>
                    </a:cubicBezTo>
                    <a:cubicBezTo>
                      <a:pt x="51" y="88"/>
                      <a:pt x="61" y="93"/>
                      <a:pt x="64" y="97"/>
                    </a:cubicBezTo>
                    <a:cubicBezTo>
                      <a:pt x="65" y="100"/>
                      <a:pt x="63" y="102"/>
                      <a:pt x="65" y="106"/>
                    </a:cubicBezTo>
                    <a:cubicBezTo>
                      <a:pt x="79" y="116"/>
                      <a:pt x="91" y="137"/>
                      <a:pt x="104" y="152"/>
                    </a:cubicBezTo>
                    <a:cubicBezTo>
                      <a:pt x="109" y="150"/>
                      <a:pt x="113" y="147"/>
                      <a:pt x="116" y="144"/>
                    </a:cubicBezTo>
                    <a:cubicBezTo>
                      <a:pt x="104" y="119"/>
                      <a:pt x="104" y="90"/>
                      <a:pt x="88" y="72"/>
                    </a:cubicBezTo>
                    <a:cubicBezTo>
                      <a:pt x="82" y="75"/>
                      <a:pt x="92" y="82"/>
                      <a:pt x="86" y="85"/>
                    </a:cubicBezTo>
                    <a:cubicBezTo>
                      <a:pt x="83" y="81"/>
                      <a:pt x="82" y="71"/>
                      <a:pt x="76" y="74"/>
                    </a:cubicBezTo>
                    <a:cubicBezTo>
                      <a:pt x="81" y="80"/>
                      <a:pt x="87" y="88"/>
                      <a:pt x="81" y="94"/>
                    </a:cubicBezTo>
                    <a:close/>
                    <a:moveTo>
                      <a:pt x="109" y="173"/>
                    </a:moveTo>
                    <a:cubicBezTo>
                      <a:pt x="109" y="173"/>
                      <a:pt x="109" y="173"/>
                      <a:pt x="109" y="173"/>
                    </a:cubicBezTo>
                    <a:cubicBezTo>
                      <a:pt x="112" y="169"/>
                      <a:pt x="107" y="161"/>
                      <a:pt x="115" y="155"/>
                    </a:cubicBezTo>
                    <a:cubicBezTo>
                      <a:pt x="116" y="160"/>
                      <a:pt x="110" y="167"/>
                      <a:pt x="114" y="170"/>
                    </a:cubicBezTo>
                    <a:cubicBezTo>
                      <a:pt x="119" y="167"/>
                      <a:pt x="119" y="163"/>
                      <a:pt x="116" y="158"/>
                    </a:cubicBezTo>
                    <a:cubicBezTo>
                      <a:pt x="118" y="155"/>
                      <a:pt x="122" y="152"/>
                      <a:pt x="120" y="147"/>
                    </a:cubicBezTo>
                    <a:cubicBezTo>
                      <a:pt x="118" y="147"/>
                      <a:pt x="114" y="152"/>
                      <a:pt x="108" y="154"/>
                    </a:cubicBezTo>
                    <a:cubicBezTo>
                      <a:pt x="110" y="160"/>
                      <a:pt x="104" y="169"/>
                      <a:pt x="109" y="173"/>
                    </a:cubicBezTo>
                    <a:close/>
                    <a:moveTo>
                      <a:pt x="129" y="155"/>
                    </a:moveTo>
                    <a:cubicBezTo>
                      <a:pt x="129" y="155"/>
                      <a:pt x="129" y="155"/>
                      <a:pt x="129" y="155"/>
                    </a:cubicBezTo>
                    <a:cubicBezTo>
                      <a:pt x="131" y="153"/>
                      <a:pt x="132" y="144"/>
                      <a:pt x="135" y="145"/>
                    </a:cubicBezTo>
                    <a:cubicBezTo>
                      <a:pt x="136" y="149"/>
                      <a:pt x="132" y="151"/>
                      <a:pt x="134" y="156"/>
                    </a:cubicBezTo>
                    <a:cubicBezTo>
                      <a:pt x="141" y="154"/>
                      <a:pt x="137" y="144"/>
                      <a:pt x="144" y="144"/>
                    </a:cubicBezTo>
                    <a:cubicBezTo>
                      <a:pt x="143" y="147"/>
                      <a:pt x="141" y="150"/>
                      <a:pt x="143" y="154"/>
                    </a:cubicBezTo>
                    <a:cubicBezTo>
                      <a:pt x="151" y="150"/>
                      <a:pt x="150" y="142"/>
                      <a:pt x="144" y="137"/>
                    </a:cubicBezTo>
                    <a:cubicBezTo>
                      <a:pt x="136" y="142"/>
                      <a:pt x="130" y="141"/>
                      <a:pt x="122" y="145"/>
                    </a:cubicBezTo>
                    <a:cubicBezTo>
                      <a:pt x="124" y="151"/>
                      <a:pt x="120" y="154"/>
                      <a:pt x="122" y="160"/>
                    </a:cubicBezTo>
                    <a:cubicBezTo>
                      <a:pt x="128" y="157"/>
                      <a:pt x="125" y="146"/>
                      <a:pt x="130" y="146"/>
                    </a:cubicBezTo>
                    <a:cubicBezTo>
                      <a:pt x="131" y="149"/>
                      <a:pt x="125" y="155"/>
                      <a:pt x="129" y="155"/>
                    </a:cubicBezTo>
                    <a:close/>
                    <a:moveTo>
                      <a:pt x="98" y="173"/>
                    </a:moveTo>
                    <a:cubicBezTo>
                      <a:pt x="98" y="173"/>
                      <a:pt x="98" y="173"/>
                      <a:pt x="98" y="173"/>
                    </a:cubicBezTo>
                    <a:cubicBezTo>
                      <a:pt x="97" y="171"/>
                      <a:pt x="98" y="170"/>
                      <a:pt x="97" y="168"/>
                    </a:cubicBezTo>
                    <a:cubicBezTo>
                      <a:pt x="94" y="170"/>
                      <a:pt x="96" y="174"/>
                      <a:pt x="96" y="177"/>
                    </a:cubicBezTo>
                    <a:cubicBezTo>
                      <a:pt x="107" y="176"/>
                      <a:pt x="103" y="163"/>
                      <a:pt x="107" y="157"/>
                    </a:cubicBezTo>
                    <a:cubicBezTo>
                      <a:pt x="98" y="157"/>
                      <a:pt x="104" y="169"/>
                      <a:pt x="98" y="173"/>
                    </a:cubicBezTo>
                    <a:close/>
                    <a:moveTo>
                      <a:pt x="91" y="176"/>
                    </a:moveTo>
                    <a:cubicBezTo>
                      <a:pt x="91" y="176"/>
                      <a:pt x="91" y="176"/>
                      <a:pt x="91" y="176"/>
                    </a:cubicBezTo>
                    <a:cubicBezTo>
                      <a:pt x="95" y="174"/>
                      <a:pt x="92" y="170"/>
                      <a:pt x="92" y="168"/>
                    </a:cubicBezTo>
                    <a:cubicBezTo>
                      <a:pt x="88" y="169"/>
                      <a:pt x="89" y="172"/>
                      <a:pt x="91" y="176"/>
                    </a:cubicBezTo>
                    <a:close/>
                    <a:moveTo>
                      <a:pt x="110" y="183"/>
                    </a:moveTo>
                    <a:cubicBezTo>
                      <a:pt x="110" y="183"/>
                      <a:pt x="110" y="183"/>
                      <a:pt x="110" y="183"/>
                    </a:cubicBezTo>
                    <a:cubicBezTo>
                      <a:pt x="110" y="180"/>
                      <a:pt x="108" y="176"/>
                      <a:pt x="105" y="178"/>
                    </a:cubicBezTo>
                    <a:cubicBezTo>
                      <a:pt x="105" y="180"/>
                      <a:pt x="107" y="184"/>
                      <a:pt x="110" y="183"/>
                    </a:cubicBezTo>
                    <a:close/>
                    <a:moveTo>
                      <a:pt x="113" y="185"/>
                    </a:moveTo>
                    <a:cubicBezTo>
                      <a:pt x="113" y="185"/>
                      <a:pt x="113" y="185"/>
                      <a:pt x="113" y="185"/>
                    </a:cubicBezTo>
                    <a:cubicBezTo>
                      <a:pt x="116" y="182"/>
                      <a:pt x="113" y="177"/>
                      <a:pt x="115" y="174"/>
                    </a:cubicBezTo>
                    <a:cubicBezTo>
                      <a:pt x="110" y="177"/>
                      <a:pt x="111" y="181"/>
                      <a:pt x="113" y="185"/>
                    </a:cubicBezTo>
                    <a:close/>
                    <a:moveTo>
                      <a:pt x="125" y="177"/>
                    </a:moveTo>
                    <a:cubicBezTo>
                      <a:pt x="125" y="177"/>
                      <a:pt x="125" y="177"/>
                      <a:pt x="125" y="177"/>
                    </a:cubicBezTo>
                    <a:cubicBezTo>
                      <a:pt x="129" y="174"/>
                      <a:pt x="128" y="170"/>
                      <a:pt x="130" y="167"/>
                    </a:cubicBezTo>
                    <a:cubicBezTo>
                      <a:pt x="132" y="170"/>
                      <a:pt x="137" y="167"/>
                      <a:pt x="134" y="163"/>
                    </a:cubicBezTo>
                    <a:cubicBezTo>
                      <a:pt x="127" y="167"/>
                      <a:pt x="121" y="170"/>
                      <a:pt x="125" y="177"/>
                    </a:cubicBezTo>
                    <a:close/>
                    <a:moveTo>
                      <a:pt x="122" y="171"/>
                    </a:moveTo>
                    <a:cubicBezTo>
                      <a:pt x="122" y="171"/>
                      <a:pt x="122" y="171"/>
                      <a:pt x="122" y="171"/>
                    </a:cubicBezTo>
                    <a:cubicBezTo>
                      <a:pt x="121" y="170"/>
                      <a:pt x="121" y="170"/>
                      <a:pt x="119" y="171"/>
                    </a:cubicBezTo>
                    <a:cubicBezTo>
                      <a:pt x="116" y="175"/>
                      <a:pt x="115" y="180"/>
                      <a:pt x="118" y="185"/>
                    </a:cubicBezTo>
                    <a:cubicBezTo>
                      <a:pt x="123" y="181"/>
                      <a:pt x="123" y="176"/>
                      <a:pt x="122" y="171"/>
                    </a:cubicBezTo>
                    <a:close/>
                    <a:moveTo>
                      <a:pt x="137" y="166"/>
                    </a:moveTo>
                    <a:cubicBezTo>
                      <a:pt x="137" y="166"/>
                      <a:pt x="137" y="166"/>
                      <a:pt x="137" y="166"/>
                    </a:cubicBezTo>
                    <a:cubicBezTo>
                      <a:pt x="138" y="165"/>
                      <a:pt x="139" y="165"/>
                      <a:pt x="140" y="164"/>
                    </a:cubicBezTo>
                    <a:cubicBezTo>
                      <a:pt x="139" y="163"/>
                      <a:pt x="139" y="162"/>
                      <a:pt x="138" y="161"/>
                    </a:cubicBezTo>
                    <a:cubicBezTo>
                      <a:pt x="137" y="161"/>
                      <a:pt x="136" y="162"/>
                      <a:pt x="135" y="163"/>
                    </a:cubicBezTo>
                    <a:cubicBezTo>
                      <a:pt x="136" y="164"/>
                      <a:pt x="136" y="165"/>
                      <a:pt x="137" y="166"/>
                    </a:cubicBezTo>
                    <a:close/>
                    <a:moveTo>
                      <a:pt x="127" y="182"/>
                    </a:moveTo>
                    <a:cubicBezTo>
                      <a:pt x="127" y="182"/>
                      <a:pt x="127" y="182"/>
                      <a:pt x="127" y="182"/>
                    </a:cubicBezTo>
                    <a:cubicBezTo>
                      <a:pt x="131" y="178"/>
                      <a:pt x="144" y="176"/>
                      <a:pt x="140" y="170"/>
                    </a:cubicBezTo>
                    <a:cubicBezTo>
                      <a:pt x="135" y="172"/>
                      <a:pt x="126" y="175"/>
                      <a:pt x="127" y="182"/>
                    </a:cubicBezTo>
                    <a:close/>
                    <a:moveTo>
                      <a:pt x="144" y="184"/>
                    </a:moveTo>
                    <a:cubicBezTo>
                      <a:pt x="144" y="184"/>
                      <a:pt x="144" y="184"/>
                      <a:pt x="144" y="184"/>
                    </a:cubicBezTo>
                    <a:cubicBezTo>
                      <a:pt x="145" y="183"/>
                      <a:pt x="147" y="182"/>
                      <a:pt x="148" y="181"/>
                    </a:cubicBezTo>
                    <a:cubicBezTo>
                      <a:pt x="147" y="177"/>
                      <a:pt x="144" y="176"/>
                      <a:pt x="141" y="176"/>
                    </a:cubicBezTo>
                    <a:cubicBezTo>
                      <a:pt x="141" y="179"/>
                      <a:pt x="142" y="181"/>
                      <a:pt x="144" y="184"/>
                    </a:cubicBezTo>
                    <a:close/>
                    <a:moveTo>
                      <a:pt x="127" y="190"/>
                    </a:moveTo>
                    <a:cubicBezTo>
                      <a:pt x="127" y="190"/>
                      <a:pt x="127" y="190"/>
                      <a:pt x="127" y="190"/>
                    </a:cubicBezTo>
                    <a:cubicBezTo>
                      <a:pt x="127" y="190"/>
                      <a:pt x="127" y="189"/>
                      <a:pt x="128" y="189"/>
                    </a:cubicBezTo>
                    <a:cubicBezTo>
                      <a:pt x="127" y="187"/>
                      <a:pt x="126" y="186"/>
                      <a:pt x="124" y="188"/>
                    </a:cubicBezTo>
                    <a:cubicBezTo>
                      <a:pt x="125" y="189"/>
                      <a:pt x="126" y="191"/>
                      <a:pt x="127" y="190"/>
                    </a:cubicBezTo>
                    <a:close/>
                    <a:moveTo>
                      <a:pt x="131" y="188"/>
                    </a:moveTo>
                    <a:cubicBezTo>
                      <a:pt x="131" y="188"/>
                      <a:pt x="131" y="188"/>
                      <a:pt x="131" y="188"/>
                    </a:cubicBezTo>
                    <a:cubicBezTo>
                      <a:pt x="133" y="187"/>
                      <a:pt x="135" y="186"/>
                      <a:pt x="134" y="184"/>
                    </a:cubicBezTo>
                    <a:cubicBezTo>
                      <a:pt x="133" y="184"/>
                      <a:pt x="132" y="184"/>
                      <a:pt x="132" y="183"/>
                    </a:cubicBezTo>
                    <a:cubicBezTo>
                      <a:pt x="131" y="184"/>
                      <a:pt x="130" y="184"/>
                      <a:pt x="130" y="184"/>
                    </a:cubicBezTo>
                    <a:cubicBezTo>
                      <a:pt x="131" y="186"/>
                      <a:pt x="131" y="187"/>
                      <a:pt x="131"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3" name="Freeform 36"/>
              <p:cNvSpPr>
                <a:spLocks/>
              </p:cNvSpPr>
              <p:nvPr/>
            </p:nvSpPr>
            <p:spPr bwMode="auto">
              <a:xfrm>
                <a:off x="3637" y="2259"/>
                <a:ext cx="78" cy="78"/>
              </a:xfrm>
              <a:custGeom>
                <a:avLst/>
                <a:gdLst>
                  <a:gd name="T0" fmla="*/ 29 w 29"/>
                  <a:gd name="T1" fmla="*/ 3 h 29"/>
                  <a:gd name="T2" fmla="*/ 0 w 29"/>
                  <a:gd name="T3" fmla="*/ 17 h 29"/>
                  <a:gd name="T4" fmla="*/ 29 w 29"/>
                  <a:gd name="T5" fmla="*/ 3 h 29"/>
                </a:gdLst>
                <a:ahLst/>
                <a:cxnLst>
                  <a:cxn ang="0">
                    <a:pos x="T0" y="T1"/>
                  </a:cxn>
                  <a:cxn ang="0">
                    <a:pos x="T2" y="T3"/>
                  </a:cxn>
                  <a:cxn ang="0">
                    <a:pos x="T4" y="T5"/>
                  </a:cxn>
                </a:cxnLst>
                <a:rect l="0" t="0" r="r" b="b"/>
                <a:pathLst>
                  <a:path w="29" h="29">
                    <a:moveTo>
                      <a:pt x="29" y="3"/>
                    </a:moveTo>
                    <a:cubicBezTo>
                      <a:pt x="27" y="12"/>
                      <a:pt x="8" y="29"/>
                      <a:pt x="0" y="17"/>
                    </a:cubicBezTo>
                    <a:cubicBezTo>
                      <a:pt x="5" y="8"/>
                      <a:pt x="20" y="0"/>
                      <a:pt x="2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
          <p:nvSpPr>
            <p:cNvPr id="52" name="矩形 51"/>
            <p:cNvSpPr/>
            <p:nvPr/>
          </p:nvSpPr>
          <p:spPr>
            <a:xfrm>
              <a:off x="1955619" y="4869127"/>
              <a:ext cx="1989316"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rgbClr val="3C3C3B"/>
                  </a:solidFill>
                  <a:cs typeface="+mn-ea"/>
                  <a:sym typeface="+mn-lt"/>
                </a:rPr>
                <a:t>用户可以在投影仪或者计算机上进行演示也可以将演示文稿打印出来</a:t>
              </a:r>
            </a:p>
          </p:txBody>
        </p:sp>
      </p:grpSp>
      <p:grpSp>
        <p:nvGrpSpPr>
          <p:cNvPr id="59" name="组合 58"/>
          <p:cNvGrpSpPr/>
          <p:nvPr/>
        </p:nvGrpSpPr>
        <p:grpSpPr>
          <a:xfrm>
            <a:off x="4934589" y="2017484"/>
            <a:ext cx="2322822" cy="1758821"/>
            <a:chOff x="4934589" y="2017484"/>
            <a:chExt cx="2322822" cy="1758821"/>
          </a:xfrm>
        </p:grpSpPr>
        <p:sp>
          <p:nvSpPr>
            <p:cNvPr id="3" name="Freeform 29"/>
            <p:cNvSpPr>
              <a:spLocks noEditPoints="1"/>
            </p:cNvSpPr>
            <p:nvPr/>
          </p:nvSpPr>
          <p:spPr bwMode="auto">
            <a:xfrm>
              <a:off x="4934589" y="2017484"/>
              <a:ext cx="2322822" cy="1758821"/>
            </a:xfrm>
            <a:custGeom>
              <a:avLst/>
              <a:gdLst>
                <a:gd name="T0" fmla="*/ 244 w 323"/>
                <a:gd name="T1" fmla="*/ 0 h 244"/>
                <a:gd name="T2" fmla="*/ 302 w 323"/>
                <a:gd name="T3" fmla="*/ 22 h 244"/>
                <a:gd name="T4" fmla="*/ 307 w 323"/>
                <a:gd name="T5" fmla="*/ 54 h 244"/>
                <a:gd name="T6" fmla="*/ 316 w 323"/>
                <a:gd name="T7" fmla="*/ 111 h 244"/>
                <a:gd name="T8" fmla="*/ 308 w 323"/>
                <a:gd name="T9" fmla="*/ 217 h 244"/>
                <a:gd name="T10" fmla="*/ 284 w 323"/>
                <a:gd name="T11" fmla="*/ 238 h 244"/>
                <a:gd name="T12" fmla="*/ 222 w 323"/>
                <a:gd name="T13" fmla="*/ 235 h 244"/>
                <a:gd name="T14" fmla="*/ 191 w 323"/>
                <a:gd name="T15" fmla="*/ 236 h 244"/>
                <a:gd name="T16" fmla="*/ 50 w 323"/>
                <a:gd name="T17" fmla="*/ 241 h 244"/>
                <a:gd name="T18" fmla="*/ 6 w 323"/>
                <a:gd name="T19" fmla="*/ 224 h 244"/>
                <a:gd name="T20" fmla="*/ 3 w 323"/>
                <a:gd name="T21" fmla="*/ 173 h 244"/>
                <a:gd name="T22" fmla="*/ 4 w 323"/>
                <a:gd name="T23" fmla="*/ 67 h 244"/>
                <a:gd name="T24" fmla="*/ 11 w 323"/>
                <a:gd name="T25" fmla="*/ 23 h 244"/>
                <a:gd name="T26" fmla="*/ 65 w 323"/>
                <a:gd name="T27" fmla="*/ 8 h 244"/>
                <a:gd name="T28" fmla="*/ 185 w 323"/>
                <a:gd name="T29" fmla="*/ 6 h 244"/>
                <a:gd name="T30" fmla="*/ 216 w 323"/>
                <a:gd name="T31" fmla="*/ 2 h 244"/>
                <a:gd name="T32" fmla="*/ 244 w 323"/>
                <a:gd name="T33" fmla="*/ 0 h 244"/>
                <a:gd name="T34" fmla="*/ 161 w 323"/>
                <a:gd name="T35" fmla="*/ 9 h 244"/>
                <a:gd name="T36" fmla="*/ 161 w 323"/>
                <a:gd name="T37" fmla="*/ 9 h 244"/>
                <a:gd name="T38" fmla="*/ 53 w 323"/>
                <a:gd name="T39" fmla="*/ 16 h 244"/>
                <a:gd name="T40" fmla="*/ 16 w 323"/>
                <a:gd name="T41" fmla="*/ 27 h 244"/>
                <a:gd name="T42" fmla="*/ 9 w 323"/>
                <a:gd name="T43" fmla="*/ 73 h 244"/>
                <a:gd name="T44" fmla="*/ 9 w 323"/>
                <a:gd name="T45" fmla="*/ 175 h 244"/>
                <a:gd name="T46" fmla="*/ 13 w 323"/>
                <a:gd name="T47" fmla="*/ 222 h 244"/>
                <a:gd name="T48" fmla="*/ 83 w 323"/>
                <a:gd name="T49" fmla="*/ 238 h 244"/>
                <a:gd name="T50" fmla="*/ 232 w 323"/>
                <a:gd name="T51" fmla="*/ 229 h 244"/>
                <a:gd name="T52" fmla="*/ 280 w 323"/>
                <a:gd name="T53" fmla="*/ 233 h 244"/>
                <a:gd name="T54" fmla="*/ 312 w 323"/>
                <a:gd name="T55" fmla="*/ 134 h 244"/>
                <a:gd name="T56" fmla="*/ 310 w 323"/>
                <a:gd name="T57" fmla="*/ 93 h 244"/>
                <a:gd name="T58" fmla="*/ 301 w 323"/>
                <a:gd name="T59" fmla="*/ 55 h 244"/>
                <a:gd name="T60" fmla="*/ 296 w 323"/>
                <a:gd name="T61" fmla="*/ 23 h 244"/>
                <a:gd name="T62" fmla="*/ 222 w 323"/>
                <a:gd name="T63" fmla="*/ 7 h 244"/>
                <a:gd name="T64" fmla="*/ 161 w 323"/>
                <a:gd name="T65" fmla="*/ 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3" h="244">
                  <a:moveTo>
                    <a:pt x="244" y="0"/>
                  </a:moveTo>
                  <a:cubicBezTo>
                    <a:pt x="261" y="1"/>
                    <a:pt x="293" y="7"/>
                    <a:pt x="302" y="22"/>
                  </a:cubicBezTo>
                  <a:cubicBezTo>
                    <a:pt x="305" y="28"/>
                    <a:pt x="306" y="46"/>
                    <a:pt x="307" y="54"/>
                  </a:cubicBezTo>
                  <a:cubicBezTo>
                    <a:pt x="309" y="69"/>
                    <a:pt x="315" y="88"/>
                    <a:pt x="316" y="111"/>
                  </a:cubicBezTo>
                  <a:cubicBezTo>
                    <a:pt x="319" y="149"/>
                    <a:pt x="323" y="191"/>
                    <a:pt x="308" y="217"/>
                  </a:cubicBezTo>
                  <a:cubicBezTo>
                    <a:pt x="304" y="224"/>
                    <a:pt x="294" y="235"/>
                    <a:pt x="284" y="238"/>
                  </a:cubicBezTo>
                  <a:cubicBezTo>
                    <a:pt x="266" y="244"/>
                    <a:pt x="240" y="235"/>
                    <a:pt x="222" y="235"/>
                  </a:cubicBezTo>
                  <a:cubicBezTo>
                    <a:pt x="212" y="234"/>
                    <a:pt x="202" y="235"/>
                    <a:pt x="191" y="236"/>
                  </a:cubicBezTo>
                  <a:cubicBezTo>
                    <a:pt x="146" y="237"/>
                    <a:pt x="101" y="244"/>
                    <a:pt x="50" y="241"/>
                  </a:cubicBezTo>
                  <a:cubicBezTo>
                    <a:pt x="30" y="239"/>
                    <a:pt x="12" y="237"/>
                    <a:pt x="6" y="224"/>
                  </a:cubicBezTo>
                  <a:cubicBezTo>
                    <a:pt x="0" y="214"/>
                    <a:pt x="3" y="187"/>
                    <a:pt x="3" y="173"/>
                  </a:cubicBezTo>
                  <a:cubicBezTo>
                    <a:pt x="3" y="133"/>
                    <a:pt x="4" y="104"/>
                    <a:pt x="4" y="67"/>
                  </a:cubicBezTo>
                  <a:cubicBezTo>
                    <a:pt x="4" y="50"/>
                    <a:pt x="3" y="32"/>
                    <a:pt x="11" y="23"/>
                  </a:cubicBezTo>
                  <a:cubicBezTo>
                    <a:pt x="19" y="15"/>
                    <a:pt x="46" y="10"/>
                    <a:pt x="65" y="8"/>
                  </a:cubicBezTo>
                  <a:cubicBezTo>
                    <a:pt x="109" y="3"/>
                    <a:pt x="149" y="7"/>
                    <a:pt x="185" y="6"/>
                  </a:cubicBezTo>
                  <a:cubicBezTo>
                    <a:pt x="196" y="5"/>
                    <a:pt x="206" y="3"/>
                    <a:pt x="216" y="2"/>
                  </a:cubicBezTo>
                  <a:cubicBezTo>
                    <a:pt x="225" y="1"/>
                    <a:pt x="233" y="0"/>
                    <a:pt x="244" y="0"/>
                  </a:cubicBezTo>
                  <a:close/>
                  <a:moveTo>
                    <a:pt x="161" y="9"/>
                  </a:moveTo>
                  <a:cubicBezTo>
                    <a:pt x="161" y="9"/>
                    <a:pt x="161" y="9"/>
                    <a:pt x="161" y="9"/>
                  </a:cubicBezTo>
                  <a:cubicBezTo>
                    <a:pt x="124" y="9"/>
                    <a:pt x="87" y="10"/>
                    <a:pt x="53" y="16"/>
                  </a:cubicBezTo>
                  <a:cubicBezTo>
                    <a:pt x="41" y="18"/>
                    <a:pt x="22" y="21"/>
                    <a:pt x="16" y="27"/>
                  </a:cubicBezTo>
                  <a:cubicBezTo>
                    <a:pt x="8" y="36"/>
                    <a:pt x="9" y="52"/>
                    <a:pt x="9" y="73"/>
                  </a:cubicBezTo>
                  <a:cubicBezTo>
                    <a:pt x="9" y="114"/>
                    <a:pt x="9" y="141"/>
                    <a:pt x="9" y="175"/>
                  </a:cubicBezTo>
                  <a:cubicBezTo>
                    <a:pt x="10" y="194"/>
                    <a:pt x="7" y="214"/>
                    <a:pt x="13" y="222"/>
                  </a:cubicBezTo>
                  <a:cubicBezTo>
                    <a:pt x="24" y="235"/>
                    <a:pt x="55" y="238"/>
                    <a:pt x="83" y="238"/>
                  </a:cubicBezTo>
                  <a:cubicBezTo>
                    <a:pt x="132" y="238"/>
                    <a:pt x="190" y="227"/>
                    <a:pt x="232" y="229"/>
                  </a:cubicBezTo>
                  <a:cubicBezTo>
                    <a:pt x="251" y="230"/>
                    <a:pt x="269" y="236"/>
                    <a:pt x="280" y="233"/>
                  </a:cubicBezTo>
                  <a:cubicBezTo>
                    <a:pt x="314" y="225"/>
                    <a:pt x="314" y="176"/>
                    <a:pt x="312" y="134"/>
                  </a:cubicBezTo>
                  <a:cubicBezTo>
                    <a:pt x="312" y="120"/>
                    <a:pt x="312" y="106"/>
                    <a:pt x="310" y="93"/>
                  </a:cubicBezTo>
                  <a:cubicBezTo>
                    <a:pt x="308" y="80"/>
                    <a:pt x="303" y="67"/>
                    <a:pt x="301" y="55"/>
                  </a:cubicBezTo>
                  <a:cubicBezTo>
                    <a:pt x="299" y="42"/>
                    <a:pt x="301" y="31"/>
                    <a:pt x="296" y="23"/>
                  </a:cubicBezTo>
                  <a:cubicBezTo>
                    <a:pt x="285" y="6"/>
                    <a:pt x="250" y="5"/>
                    <a:pt x="222" y="7"/>
                  </a:cubicBezTo>
                  <a:cubicBezTo>
                    <a:pt x="202" y="8"/>
                    <a:pt x="182" y="10"/>
                    <a:pt x="161" y="9"/>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nvGrpSpPr>
            <p:cNvPr id="43" name="Group 66"/>
            <p:cNvGrpSpPr>
              <a:grpSpLocks noChangeAspect="1"/>
            </p:cNvGrpSpPr>
            <p:nvPr/>
          </p:nvGrpSpPr>
          <p:grpSpPr bwMode="auto">
            <a:xfrm>
              <a:off x="5989576" y="2280243"/>
              <a:ext cx="212849" cy="337230"/>
              <a:chOff x="908" y="-137"/>
              <a:chExt cx="486" cy="770"/>
            </a:xfrm>
            <a:solidFill>
              <a:srgbClr val="20558B"/>
            </a:solidFill>
          </p:grpSpPr>
          <p:sp>
            <p:nvSpPr>
              <p:cNvPr id="44" name="Freeform 67"/>
              <p:cNvSpPr>
                <a:spLocks noEditPoints="1"/>
              </p:cNvSpPr>
              <p:nvPr/>
            </p:nvSpPr>
            <p:spPr bwMode="auto">
              <a:xfrm>
                <a:off x="957" y="-137"/>
                <a:ext cx="98" cy="99"/>
              </a:xfrm>
              <a:custGeom>
                <a:avLst/>
                <a:gdLst>
                  <a:gd name="T0" fmla="*/ 27 w 36"/>
                  <a:gd name="T1" fmla="*/ 2 h 37"/>
                  <a:gd name="T2" fmla="*/ 7 w 36"/>
                  <a:gd name="T3" fmla="*/ 30 h 37"/>
                  <a:gd name="T4" fmla="*/ 9 w 36"/>
                  <a:gd name="T5" fmla="*/ 2 h 37"/>
                  <a:gd name="T6" fmla="*/ 27 w 36"/>
                  <a:gd name="T7" fmla="*/ 2 h 37"/>
                  <a:gd name="T8" fmla="*/ 15 w 36"/>
                  <a:gd name="T9" fmla="*/ 23 h 37"/>
                  <a:gd name="T10" fmla="*/ 15 w 36"/>
                  <a:gd name="T11" fmla="*/ 23 h 37"/>
                  <a:gd name="T12" fmla="*/ 23 w 36"/>
                  <a:gd name="T13" fmla="*/ 7 h 37"/>
                  <a:gd name="T14" fmla="*/ 20 w 36"/>
                  <a:gd name="T15" fmla="*/ 7 h 37"/>
                  <a:gd name="T16" fmla="*/ 15 w 36"/>
                  <a:gd name="T17"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7">
                    <a:moveTo>
                      <a:pt x="27" y="2"/>
                    </a:moveTo>
                    <a:cubicBezTo>
                      <a:pt x="36" y="16"/>
                      <a:pt x="25" y="37"/>
                      <a:pt x="7" y="30"/>
                    </a:cubicBezTo>
                    <a:cubicBezTo>
                      <a:pt x="0" y="22"/>
                      <a:pt x="2" y="8"/>
                      <a:pt x="9" y="2"/>
                    </a:cubicBezTo>
                    <a:cubicBezTo>
                      <a:pt x="17" y="3"/>
                      <a:pt x="21" y="0"/>
                      <a:pt x="27" y="2"/>
                    </a:cubicBezTo>
                    <a:close/>
                    <a:moveTo>
                      <a:pt x="15" y="23"/>
                    </a:moveTo>
                    <a:cubicBezTo>
                      <a:pt x="15" y="23"/>
                      <a:pt x="15" y="23"/>
                      <a:pt x="15" y="23"/>
                    </a:cubicBezTo>
                    <a:cubicBezTo>
                      <a:pt x="22" y="25"/>
                      <a:pt x="30" y="15"/>
                      <a:pt x="23" y="7"/>
                    </a:cubicBezTo>
                    <a:cubicBezTo>
                      <a:pt x="22" y="7"/>
                      <a:pt x="21" y="7"/>
                      <a:pt x="20" y="7"/>
                    </a:cubicBezTo>
                    <a:cubicBezTo>
                      <a:pt x="23" y="13"/>
                      <a:pt x="12" y="13"/>
                      <a:pt x="15"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68"/>
              <p:cNvSpPr>
                <a:spLocks noEditPoints="1"/>
              </p:cNvSpPr>
              <p:nvPr/>
            </p:nvSpPr>
            <p:spPr bwMode="auto">
              <a:xfrm>
                <a:off x="1065" y="-118"/>
                <a:ext cx="93" cy="102"/>
              </a:xfrm>
              <a:custGeom>
                <a:avLst/>
                <a:gdLst>
                  <a:gd name="T0" fmla="*/ 26 w 34"/>
                  <a:gd name="T1" fmla="*/ 11 h 38"/>
                  <a:gd name="T2" fmla="*/ 19 w 34"/>
                  <a:gd name="T3" fmla="*/ 36 h 38"/>
                  <a:gd name="T4" fmla="*/ 26 w 34"/>
                  <a:gd name="T5" fmla="*/ 11 h 38"/>
                  <a:gd name="T6" fmla="*/ 20 w 34"/>
                  <a:gd name="T7" fmla="*/ 30 h 38"/>
                  <a:gd name="T8" fmla="*/ 20 w 34"/>
                  <a:gd name="T9" fmla="*/ 30 h 38"/>
                  <a:gd name="T10" fmla="*/ 24 w 34"/>
                  <a:gd name="T11" fmla="*/ 18 h 38"/>
                  <a:gd name="T12" fmla="*/ 20 w 34"/>
                  <a:gd name="T13" fmla="*/ 30 h 38"/>
                  <a:gd name="T14" fmla="*/ 13 w 34"/>
                  <a:gd name="T15" fmla="*/ 25 h 38"/>
                  <a:gd name="T16" fmla="*/ 13 w 34"/>
                  <a:gd name="T17" fmla="*/ 25 h 38"/>
                  <a:gd name="T18" fmla="*/ 14 w 34"/>
                  <a:gd name="T19" fmla="*/ 20 h 38"/>
                  <a:gd name="T20" fmla="*/ 13 w 34"/>
                  <a:gd name="T2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8">
                    <a:moveTo>
                      <a:pt x="26" y="11"/>
                    </a:moveTo>
                    <a:cubicBezTo>
                      <a:pt x="34" y="20"/>
                      <a:pt x="28" y="35"/>
                      <a:pt x="19" y="36"/>
                    </a:cubicBezTo>
                    <a:cubicBezTo>
                      <a:pt x="0" y="38"/>
                      <a:pt x="1" y="0"/>
                      <a:pt x="26" y="11"/>
                    </a:cubicBezTo>
                    <a:close/>
                    <a:moveTo>
                      <a:pt x="20" y="30"/>
                    </a:moveTo>
                    <a:cubicBezTo>
                      <a:pt x="20" y="30"/>
                      <a:pt x="20" y="30"/>
                      <a:pt x="20" y="30"/>
                    </a:cubicBezTo>
                    <a:cubicBezTo>
                      <a:pt x="25" y="30"/>
                      <a:pt x="29" y="20"/>
                      <a:pt x="24" y="18"/>
                    </a:cubicBezTo>
                    <a:cubicBezTo>
                      <a:pt x="25" y="24"/>
                      <a:pt x="22" y="26"/>
                      <a:pt x="20" y="30"/>
                    </a:cubicBezTo>
                    <a:close/>
                    <a:moveTo>
                      <a:pt x="13" y="25"/>
                    </a:moveTo>
                    <a:cubicBezTo>
                      <a:pt x="13" y="25"/>
                      <a:pt x="13" y="25"/>
                      <a:pt x="13" y="25"/>
                    </a:cubicBezTo>
                    <a:cubicBezTo>
                      <a:pt x="17" y="25"/>
                      <a:pt x="18" y="21"/>
                      <a:pt x="14" y="20"/>
                    </a:cubicBezTo>
                    <a:cubicBezTo>
                      <a:pt x="14" y="22"/>
                      <a:pt x="13" y="23"/>
                      <a:pt x="1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69"/>
              <p:cNvSpPr>
                <a:spLocks noEditPoints="1"/>
              </p:cNvSpPr>
              <p:nvPr/>
            </p:nvSpPr>
            <p:spPr bwMode="auto">
              <a:xfrm>
                <a:off x="1139" y="-32"/>
                <a:ext cx="89" cy="102"/>
              </a:xfrm>
              <a:custGeom>
                <a:avLst/>
                <a:gdLst>
                  <a:gd name="T0" fmla="*/ 5 w 33"/>
                  <a:gd name="T1" fmla="*/ 36 h 38"/>
                  <a:gd name="T2" fmla="*/ 1 w 33"/>
                  <a:gd name="T3" fmla="*/ 17 h 38"/>
                  <a:gd name="T4" fmla="*/ 30 w 33"/>
                  <a:gd name="T5" fmla="*/ 15 h 38"/>
                  <a:gd name="T6" fmla="*/ 5 w 33"/>
                  <a:gd name="T7" fmla="*/ 36 h 38"/>
                  <a:gd name="T8" fmla="*/ 14 w 33"/>
                  <a:gd name="T9" fmla="*/ 13 h 38"/>
                  <a:gd name="T10" fmla="*/ 14 w 33"/>
                  <a:gd name="T11" fmla="*/ 13 h 38"/>
                  <a:gd name="T12" fmla="*/ 17 w 33"/>
                  <a:gd name="T13" fmla="*/ 31 h 38"/>
                  <a:gd name="T14" fmla="*/ 14 w 33"/>
                  <a:gd name="T15" fmla="*/ 13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38">
                    <a:moveTo>
                      <a:pt x="5" y="36"/>
                    </a:moveTo>
                    <a:cubicBezTo>
                      <a:pt x="1" y="32"/>
                      <a:pt x="0" y="26"/>
                      <a:pt x="1" y="17"/>
                    </a:cubicBezTo>
                    <a:cubicBezTo>
                      <a:pt x="6" y="6"/>
                      <a:pt x="27" y="0"/>
                      <a:pt x="30" y="15"/>
                    </a:cubicBezTo>
                    <a:cubicBezTo>
                      <a:pt x="33" y="27"/>
                      <a:pt x="19" y="38"/>
                      <a:pt x="5" y="36"/>
                    </a:cubicBezTo>
                    <a:close/>
                    <a:moveTo>
                      <a:pt x="14" y="13"/>
                    </a:moveTo>
                    <a:cubicBezTo>
                      <a:pt x="14" y="13"/>
                      <a:pt x="14" y="13"/>
                      <a:pt x="14" y="13"/>
                    </a:cubicBezTo>
                    <a:cubicBezTo>
                      <a:pt x="15" y="20"/>
                      <a:pt x="13" y="26"/>
                      <a:pt x="17" y="31"/>
                    </a:cubicBezTo>
                    <a:cubicBezTo>
                      <a:pt x="29" y="29"/>
                      <a:pt x="27" y="5"/>
                      <a:pt x="1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70"/>
              <p:cNvSpPr>
                <a:spLocks noEditPoints="1"/>
              </p:cNvSpPr>
              <p:nvPr/>
            </p:nvSpPr>
            <p:spPr bwMode="auto">
              <a:xfrm>
                <a:off x="1033" y="-24"/>
                <a:ext cx="89" cy="105"/>
              </a:xfrm>
              <a:custGeom>
                <a:avLst/>
                <a:gdLst>
                  <a:gd name="T0" fmla="*/ 24 w 33"/>
                  <a:gd name="T1" fmla="*/ 9 h 39"/>
                  <a:gd name="T2" fmla="*/ 0 w 33"/>
                  <a:gd name="T3" fmla="*/ 20 h 39"/>
                  <a:gd name="T4" fmla="*/ 24 w 33"/>
                  <a:gd name="T5" fmla="*/ 9 h 39"/>
                  <a:gd name="T6" fmla="*/ 7 w 33"/>
                  <a:gd name="T7" fmla="*/ 22 h 39"/>
                  <a:gd name="T8" fmla="*/ 7 w 33"/>
                  <a:gd name="T9" fmla="*/ 22 h 39"/>
                  <a:gd name="T10" fmla="*/ 19 w 33"/>
                  <a:gd name="T11" fmla="*/ 25 h 39"/>
                  <a:gd name="T12" fmla="*/ 7 w 33"/>
                  <a:gd name="T13" fmla="*/ 22 h 39"/>
                </a:gdLst>
                <a:ahLst/>
                <a:cxnLst>
                  <a:cxn ang="0">
                    <a:pos x="T0" y="T1"/>
                  </a:cxn>
                  <a:cxn ang="0">
                    <a:pos x="T2" y="T3"/>
                  </a:cxn>
                  <a:cxn ang="0">
                    <a:pos x="T4" y="T5"/>
                  </a:cxn>
                  <a:cxn ang="0">
                    <a:pos x="T6" y="T7"/>
                  </a:cxn>
                  <a:cxn ang="0">
                    <a:pos x="T8" y="T9"/>
                  </a:cxn>
                  <a:cxn ang="0">
                    <a:pos x="T10" y="T11"/>
                  </a:cxn>
                  <a:cxn ang="0">
                    <a:pos x="T12" y="T13"/>
                  </a:cxn>
                </a:cxnLst>
                <a:rect l="0" t="0" r="r" b="b"/>
                <a:pathLst>
                  <a:path w="33" h="39">
                    <a:moveTo>
                      <a:pt x="24" y="9"/>
                    </a:moveTo>
                    <a:cubicBezTo>
                      <a:pt x="33" y="33"/>
                      <a:pt x="1" y="39"/>
                      <a:pt x="0" y="20"/>
                    </a:cubicBezTo>
                    <a:cubicBezTo>
                      <a:pt x="0" y="10"/>
                      <a:pt x="13" y="0"/>
                      <a:pt x="24" y="9"/>
                    </a:cubicBezTo>
                    <a:close/>
                    <a:moveTo>
                      <a:pt x="7" y="22"/>
                    </a:moveTo>
                    <a:cubicBezTo>
                      <a:pt x="7" y="22"/>
                      <a:pt x="7" y="22"/>
                      <a:pt x="7" y="22"/>
                    </a:cubicBezTo>
                    <a:cubicBezTo>
                      <a:pt x="9" y="25"/>
                      <a:pt x="14" y="25"/>
                      <a:pt x="19" y="25"/>
                    </a:cubicBezTo>
                    <a:cubicBezTo>
                      <a:pt x="27" y="9"/>
                      <a:pt x="7" y="9"/>
                      <a:pt x="7"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71"/>
              <p:cNvSpPr>
                <a:spLocks noEditPoints="1"/>
              </p:cNvSpPr>
              <p:nvPr/>
            </p:nvSpPr>
            <p:spPr bwMode="auto">
              <a:xfrm>
                <a:off x="908" y="92"/>
                <a:ext cx="486" cy="541"/>
              </a:xfrm>
              <a:custGeom>
                <a:avLst/>
                <a:gdLst>
                  <a:gd name="T0" fmla="*/ 103 w 179"/>
                  <a:gd name="T1" fmla="*/ 83 h 201"/>
                  <a:gd name="T2" fmla="*/ 93 w 179"/>
                  <a:gd name="T3" fmla="*/ 199 h 201"/>
                  <a:gd name="T4" fmla="*/ 60 w 179"/>
                  <a:gd name="T5" fmla="*/ 88 h 201"/>
                  <a:gd name="T6" fmla="*/ 75 w 179"/>
                  <a:gd name="T7" fmla="*/ 1 h 201"/>
                  <a:gd name="T8" fmla="*/ 76 w 179"/>
                  <a:gd name="T9" fmla="*/ 7 h 201"/>
                  <a:gd name="T10" fmla="*/ 100 w 179"/>
                  <a:gd name="T11" fmla="*/ 8 h 201"/>
                  <a:gd name="T12" fmla="*/ 105 w 179"/>
                  <a:gd name="T13" fmla="*/ 7 h 201"/>
                  <a:gd name="T14" fmla="*/ 157 w 179"/>
                  <a:gd name="T15" fmla="*/ 168 h 201"/>
                  <a:gd name="T16" fmla="*/ 96 w 179"/>
                  <a:gd name="T17" fmla="*/ 89 h 201"/>
                  <a:gd name="T18" fmla="*/ 69 w 179"/>
                  <a:gd name="T19" fmla="*/ 71 h 201"/>
                  <a:gd name="T20" fmla="*/ 13 w 179"/>
                  <a:gd name="T21" fmla="*/ 189 h 201"/>
                  <a:gd name="T22" fmla="*/ 157 w 179"/>
                  <a:gd name="T23" fmla="*/ 169 h 201"/>
                  <a:gd name="T24" fmla="*/ 19 w 179"/>
                  <a:gd name="T25" fmla="*/ 180 h 201"/>
                  <a:gd name="T26" fmla="*/ 106 w 179"/>
                  <a:gd name="T27" fmla="*/ 106 h 201"/>
                  <a:gd name="T28" fmla="*/ 78 w 179"/>
                  <a:gd name="T29" fmla="*/ 118 h 201"/>
                  <a:gd name="T30" fmla="*/ 87 w 179"/>
                  <a:gd name="T31" fmla="*/ 126 h 201"/>
                  <a:gd name="T32" fmla="*/ 93 w 179"/>
                  <a:gd name="T33" fmla="*/ 133 h 201"/>
                  <a:gd name="T34" fmla="*/ 87 w 179"/>
                  <a:gd name="T35" fmla="*/ 126 h 201"/>
                  <a:gd name="T36" fmla="*/ 115 w 179"/>
                  <a:gd name="T37" fmla="*/ 131 h 201"/>
                  <a:gd name="T38" fmla="*/ 109 w 179"/>
                  <a:gd name="T39" fmla="*/ 124 h 201"/>
                  <a:gd name="T40" fmla="*/ 45 w 179"/>
                  <a:gd name="T41" fmla="*/ 155 h 201"/>
                  <a:gd name="T42" fmla="*/ 83 w 179"/>
                  <a:gd name="T43" fmla="*/ 125 h 201"/>
                  <a:gd name="T44" fmla="*/ 102 w 179"/>
                  <a:gd name="T45" fmla="*/ 130 h 201"/>
                  <a:gd name="T46" fmla="*/ 82 w 179"/>
                  <a:gd name="T47" fmla="*/ 152 h 201"/>
                  <a:gd name="T48" fmla="*/ 106 w 179"/>
                  <a:gd name="T49" fmla="*/ 140 h 201"/>
                  <a:gd name="T50" fmla="*/ 125 w 179"/>
                  <a:gd name="T51" fmla="*/ 136 h 201"/>
                  <a:gd name="T52" fmla="*/ 89 w 179"/>
                  <a:gd name="T53" fmla="*/ 138 h 201"/>
                  <a:gd name="T54" fmla="*/ 90 w 179"/>
                  <a:gd name="T55" fmla="*/ 136 h 201"/>
                  <a:gd name="T56" fmla="*/ 66 w 179"/>
                  <a:gd name="T57" fmla="*/ 152 h 201"/>
                  <a:gd name="T58" fmla="*/ 62 w 179"/>
                  <a:gd name="T59" fmla="*/ 161 h 201"/>
                  <a:gd name="T60" fmla="*/ 53 w 179"/>
                  <a:gd name="T61" fmla="*/ 167 h 201"/>
                  <a:gd name="T62" fmla="*/ 63 w 179"/>
                  <a:gd name="T63" fmla="*/ 167 h 201"/>
                  <a:gd name="T64" fmla="*/ 77 w 179"/>
                  <a:gd name="T65" fmla="*/ 151 h 201"/>
                  <a:gd name="T66" fmla="*/ 118 w 179"/>
                  <a:gd name="T67" fmla="*/ 154 h 201"/>
                  <a:gd name="T68" fmla="*/ 117 w 179"/>
                  <a:gd name="T69" fmla="*/ 148 h 201"/>
                  <a:gd name="T70" fmla="*/ 90 w 179"/>
                  <a:gd name="T71" fmla="*/ 164 h 201"/>
                  <a:gd name="T72" fmla="*/ 120 w 179"/>
                  <a:gd name="T73" fmla="*/ 158 h 201"/>
                  <a:gd name="T74" fmla="*/ 130 w 179"/>
                  <a:gd name="T75" fmla="*/ 146 h 201"/>
                  <a:gd name="T76" fmla="*/ 137 w 179"/>
                  <a:gd name="T77" fmla="*/ 149 h 201"/>
                  <a:gd name="T78" fmla="*/ 142 w 179"/>
                  <a:gd name="T79" fmla="*/ 157 h 201"/>
                  <a:gd name="T80" fmla="*/ 122 w 179"/>
                  <a:gd name="T81" fmla="*/ 158 h 201"/>
                  <a:gd name="T82" fmla="*/ 125 w 179"/>
                  <a:gd name="T83" fmla="*/ 154 h 201"/>
                  <a:gd name="T84" fmla="*/ 145 w 179"/>
                  <a:gd name="T85" fmla="*/ 163 h 201"/>
                  <a:gd name="T86" fmla="*/ 78 w 179"/>
                  <a:gd name="T87" fmla="*/ 168 h 201"/>
                  <a:gd name="T88" fmla="*/ 84 w 179"/>
                  <a:gd name="T89" fmla="*/ 169 h 201"/>
                  <a:gd name="T90" fmla="*/ 39 w 179"/>
                  <a:gd name="T91" fmla="*/ 176 h 201"/>
                  <a:gd name="T92" fmla="*/ 39 w 179"/>
                  <a:gd name="T93" fmla="*/ 176 h 201"/>
                  <a:gd name="T94" fmla="*/ 26 w 179"/>
                  <a:gd name="T95" fmla="*/ 175 h 201"/>
                  <a:gd name="T96" fmla="*/ 88 w 179"/>
                  <a:gd name="T97" fmla="*/ 182 h 201"/>
                  <a:gd name="T98" fmla="*/ 86 w 179"/>
                  <a:gd name="T99" fmla="*/ 181 h 201"/>
                  <a:gd name="T100" fmla="*/ 86 w 179"/>
                  <a:gd name="T101" fmla="*/ 181 h 201"/>
                  <a:gd name="T102" fmla="*/ 142 w 179"/>
                  <a:gd name="T103" fmla="*/ 180 h 201"/>
                  <a:gd name="T104" fmla="*/ 122 w 179"/>
                  <a:gd name="T105" fmla="*/ 183 h 201"/>
                  <a:gd name="T106" fmla="*/ 122 w 179"/>
                  <a:gd name="T107" fmla="*/ 18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9" h="201">
                    <a:moveTo>
                      <a:pt x="112" y="4"/>
                    </a:moveTo>
                    <a:cubicBezTo>
                      <a:pt x="114" y="15"/>
                      <a:pt x="107" y="17"/>
                      <a:pt x="101" y="20"/>
                    </a:cubicBezTo>
                    <a:cubicBezTo>
                      <a:pt x="102" y="41"/>
                      <a:pt x="105" y="60"/>
                      <a:pt x="103" y="83"/>
                    </a:cubicBezTo>
                    <a:cubicBezTo>
                      <a:pt x="117" y="104"/>
                      <a:pt x="141" y="130"/>
                      <a:pt x="157" y="155"/>
                    </a:cubicBezTo>
                    <a:cubicBezTo>
                      <a:pt x="166" y="169"/>
                      <a:pt x="179" y="187"/>
                      <a:pt x="161" y="198"/>
                    </a:cubicBezTo>
                    <a:cubicBezTo>
                      <a:pt x="138" y="197"/>
                      <a:pt x="115" y="200"/>
                      <a:pt x="93" y="199"/>
                    </a:cubicBezTo>
                    <a:cubicBezTo>
                      <a:pt x="62" y="197"/>
                      <a:pt x="32" y="201"/>
                      <a:pt x="6" y="193"/>
                    </a:cubicBezTo>
                    <a:cubicBezTo>
                      <a:pt x="0" y="176"/>
                      <a:pt x="10" y="167"/>
                      <a:pt x="18" y="155"/>
                    </a:cubicBezTo>
                    <a:cubicBezTo>
                      <a:pt x="31" y="131"/>
                      <a:pt x="47" y="109"/>
                      <a:pt x="60" y="88"/>
                    </a:cubicBezTo>
                    <a:cubicBezTo>
                      <a:pt x="61" y="62"/>
                      <a:pt x="57" y="35"/>
                      <a:pt x="62" y="19"/>
                    </a:cubicBezTo>
                    <a:cubicBezTo>
                      <a:pt x="57" y="18"/>
                      <a:pt x="48" y="16"/>
                      <a:pt x="44" y="10"/>
                    </a:cubicBezTo>
                    <a:cubicBezTo>
                      <a:pt x="46" y="2"/>
                      <a:pt x="65" y="1"/>
                      <a:pt x="75" y="1"/>
                    </a:cubicBezTo>
                    <a:cubicBezTo>
                      <a:pt x="88" y="0"/>
                      <a:pt x="102" y="2"/>
                      <a:pt x="112" y="4"/>
                    </a:cubicBezTo>
                    <a:close/>
                    <a:moveTo>
                      <a:pt x="76" y="7"/>
                    </a:moveTo>
                    <a:cubicBezTo>
                      <a:pt x="76" y="7"/>
                      <a:pt x="76" y="7"/>
                      <a:pt x="76" y="7"/>
                    </a:cubicBezTo>
                    <a:cubicBezTo>
                      <a:pt x="80" y="6"/>
                      <a:pt x="85" y="12"/>
                      <a:pt x="88" y="6"/>
                    </a:cubicBezTo>
                    <a:cubicBezTo>
                      <a:pt x="85" y="4"/>
                      <a:pt x="79" y="5"/>
                      <a:pt x="76" y="7"/>
                    </a:cubicBezTo>
                    <a:close/>
                    <a:moveTo>
                      <a:pt x="100" y="8"/>
                    </a:moveTo>
                    <a:cubicBezTo>
                      <a:pt x="100" y="8"/>
                      <a:pt x="100" y="8"/>
                      <a:pt x="100" y="8"/>
                    </a:cubicBezTo>
                    <a:cubicBezTo>
                      <a:pt x="101" y="8"/>
                      <a:pt x="102" y="10"/>
                      <a:pt x="105" y="9"/>
                    </a:cubicBezTo>
                    <a:cubicBezTo>
                      <a:pt x="105" y="8"/>
                      <a:pt x="105" y="8"/>
                      <a:pt x="105" y="7"/>
                    </a:cubicBezTo>
                    <a:cubicBezTo>
                      <a:pt x="103" y="7"/>
                      <a:pt x="103" y="6"/>
                      <a:pt x="102" y="6"/>
                    </a:cubicBezTo>
                    <a:cubicBezTo>
                      <a:pt x="102" y="7"/>
                      <a:pt x="100" y="7"/>
                      <a:pt x="100" y="8"/>
                    </a:cubicBezTo>
                    <a:close/>
                    <a:moveTo>
                      <a:pt x="157" y="168"/>
                    </a:moveTo>
                    <a:cubicBezTo>
                      <a:pt x="157" y="168"/>
                      <a:pt x="157" y="168"/>
                      <a:pt x="157" y="168"/>
                    </a:cubicBezTo>
                    <a:cubicBezTo>
                      <a:pt x="143" y="139"/>
                      <a:pt x="122" y="117"/>
                      <a:pt x="102" y="93"/>
                    </a:cubicBezTo>
                    <a:cubicBezTo>
                      <a:pt x="101" y="88"/>
                      <a:pt x="98" y="93"/>
                      <a:pt x="96" y="89"/>
                    </a:cubicBezTo>
                    <a:cubicBezTo>
                      <a:pt x="97" y="67"/>
                      <a:pt x="96" y="41"/>
                      <a:pt x="95" y="18"/>
                    </a:cubicBezTo>
                    <a:cubicBezTo>
                      <a:pt x="84" y="18"/>
                      <a:pt x="79" y="18"/>
                      <a:pt x="68" y="18"/>
                    </a:cubicBezTo>
                    <a:cubicBezTo>
                      <a:pt x="66" y="40"/>
                      <a:pt x="64" y="54"/>
                      <a:pt x="69" y="71"/>
                    </a:cubicBezTo>
                    <a:cubicBezTo>
                      <a:pt x="65" y="75"/>
                      <a:pt x="67" y="83"/>
                      <a:pt x="68" y="89"/>
                    </a:cubicBezTo>
                    <a:cubicBezTo>
                      <a:pt x="54" y="109"/>
                      <a:pt x="38" y="131"/>
                      <a:pt x="25" y="154"/>
                    </a:cubicBezTo>
                    <a:cubicBezTo>
                      <a:pt x="18" y="166"/>
                      <a:pt x="8" y="174"/>
                      <a:pt x="13" y="189"/>
                    </a:cubicBezTo>
                    <a:cubicBezTo>
                      <a:pt x="51" y="194"/>
                      <a:pt x="87" y="195"/>
                      <a:pt x="128" y="193"/>
                    </a:cubicBezTo>
                    <a:cubicBezTo>
                      <a:pt x="141" y="192"/>
                      <a:pt x="155" y="195"/>
                      <a:pt x="163" y="188"/>
                    </a:cubicBezTo>
                    <a:cubicBezTo>
                      <a:pt x="165" y="180"/>
                      <a:pt x="163" y="172"/>
                      <a:pt x="157" y="169"/>
                    </a:cubicBezTo>
                    <a:cubicBezTo>
                      <a:pt x="157" y="177"/>
                      <a:pt x="157" y="184"/>
                      <a:pt x="152" y="187"/>
                    </a:cubicBezTo>
                    <a:cubicBezTo>
                      <a:pt x="115" y="192"/>
                      <a:pt x="83" y="184"/>
                      <a:pt x="53" y="183"/>
                    </a:cubicBezTo>
                    <a:cubicBezTo>
                      <a:pt x="43" y="183"/>
                      <a:pt x="27" y="189"/>
                      <a:pt x="19" y="180"/>
                    </a:cubicBezTo>
                    <a:cubicBezTo>
                      <a:pt x="26" y="159"/>
                      <a:pt x="41" y="143"/>
                      <a:pt x="53" y="128"/>
                    </a:cubicBezTo>
                    <a:cubicBezTo>
                      <a:pt x="60" y="121"/>
                      <a:pt x="64" y="112"/>
                      <a:pt x="71" y="107"/>
                    </a:cubicBezTo>
                    <a:cubicBezTo>
                      <a:pt x="82" y="109"/>
                      <a:pt x="91" y="106"/>
                      <a:pt x="106" y="106"/>
                    </a:cubicBezTo>
                    <a:cubicBezTo>
                      <a:pt x="124" y="125"/>
                      <a:pt x="140" y="147"/>
                      <a:pt x="157" y="168"/>
                    </a:cubicBezTo>
                    <a:close/>
                    <a:moveTo>
                      <a:pt x="78" y="118"/>
                    </a:moveTo>
                    <a:cubicBezTo>
                      <a:pt x="78" y="118"/>
                      <a:pt x="78" y="118"/>
                      <a:pt x="78" y="118"/>
                    </a:cubicBezTo>
                    <a:cubicBezTo>
                      <a:pt x="82" y="117"/>
                      <a:pt x="85" y="116"/>
                      <a:pt x="86" y="112"/>
                    </a:cubicBezTo>
                    <a:cubicBezTo>
                      <a:pt x="81" y="112"/>
                      <a:pt x="79" y="114"/>
                      <a:pt x="78" y="118"/>
                    </a:cubicBezTo>
                    <a:close/>
                    <a:moveTo>
                      <a:pt x="87" y="126"/>
                    </a:moveTo>
                    <a:cubicBezTo>
                      <a:pt x="87" y="126"/>
                      <a:pt x="87" y="126"/>
                      <a:pt x="87" y="126"/>
                    </a:cubicBezTo>
                    <a:cubicBezTo>
                      <a:pt x="87" y="129"/>
                      <a:pt x="87" y="133"/>
                      <a:pt x="86" y="134"/>
                    </a:cubicBezTo>
                    <a:cubicBezTo>
                      <a:pt x="88" y="134"/>
                      <a:pt x="89" y="132"/>
                      <a:pt x="93" y="133"/>
                    </a:cubicBezTo>
                    <a:cubicBezTo>
                      <a:pt x="93" y="124"/>
                      <a:pt x="103" y="126"/>
                      <a:pt x="106" y="119"/>
                    </a:cubicBezTo>
                    <a:cubicBezTo>
                      <a:pt x="106" y="116"/>
                      <a:pt x="103" y="116"/>
                      <a:pt x="100" y="117"/>
                    </a:cubicBezTo>
                    <a:cubicBezTo>
                      <a:pt x="99" y="123"/>
                      <a:pt x="93" y="125"/>
                      <a:pt x="87" y="126"/>
                    </a:cubicBezTo>
                    <a:close/>
                    <a:moveTo>
                      <a:pt x="107" y="132"/>
                    </a:moveTo>
                    <a:cubicBezTo>
                      <a:pt x="107" y="132"/>
                      <a:pt x="107" y="132"/>
                      <a:pt x="107" y="132"/>
                    </a:cubicBezTo>
                    <a:cubicBezTo>
                      <a:pt x="110" y="132"/>
                      <a:pt x="113" y="127"/>
                      <a:pt x="115" y="131"/>
                    </a:cubicBezTo>
                    <a:cubicBezTo>
                      <a:pt x="115" y="134"/>
                      <a:pt x="109" y="132"/>
                      <a:pt x="109" y="136"/>
                    </a:cubicBezTo>
                    <a:cubicBezTo>
                      <a:pt x="116" y="137"/>
                      <a:pt x="116" y="132"/>
                      <a:pt x="121" y="132"/>
                    </a:cubicBezTo>
                    <a:cubicBezTo>
                      <a:pt x="121" y="126"/>
                      <a:pt x="115" y="120"/>
                      <a:pt x="109" y="124"/>
                    </a:cubicBezTo>
                    <a:cubicBezTo>
                      <a:pt x="115" y="126"/>
                      <a:pt x="107" y="128"/>
                      <a:pt x="107" y="132"/>
                    </a:cubicBezTo>
                    <a:close/>
                    <a:moveTo>
                      <a:pt x="45" y="155"/>
                    </a:moveTo>
                    <a:cubicBezTo>
                      <a:pt x="45" y="155"/>
                      <a:pt x="45" y="155"/>
                      <a:pt x="45" y="155"/>
                    </a:cubicBezTo>
                    <a:cubicBezTo>
                      <a:pt x="52" y="153"/>
                      <a:pt x="54" y="144"/>
                      <a:pt x="60" y="146"/>
                    </a:cubicBezTo>
                    <a:cubicBezTo>
                      <a:pt x="63" y="142"/>
                      <a:pt x="67" y="139"/>
                      <a:pt x="74" y="138"/>
                    </a:cubicBezTo>
                    <a:cubicBezTo>
                      <a:pt x="75" y="133"/>
                      <a:pt x="89" y="129"/>
                      <a:pt x="83" y="125"/>
                    </a:cubicBezTo>
                    <a:cubicBezTo>
                      <a:pt x="70" y="134"/>
                      <a:pt x="54" y="141"/>
                      <a:pt x="45" y="155"/>
                    </a:cubicBezTo>
                    <a:close/>
                    <a:moveTo>
                      <a:pt x="102" y="130"/>
                    </a:moveTo>
                    <a:cubicBezTo>
                      <a:pt x="102" y="130"/>
                      <a:pt x="102" y="130"/>
                      <a:pt x="102" y="130"/>
                    </a:cubicBezTo>
                    <a:cubicBezTo>
                      <a:pt x="102" y="131"/>
                      <a:pt x="103" y="132"/>
                      <a:pt x="103" y="133"/>
                    </a:cubicBezTo>
                    <a:cubicBezTo>
                      <a:pt x="97" y="140"/>
                      <a:pt x="86" y="143"/>
                      <a:pt x="80" y="150"/>
                    </a:cubicBezTo>
                    <a:cubicBezTo>
                      <a:pt x="81" y="150"/>
                      <a:pt x="81" y="151"/>
                      <a:pt x="82" y="152"/>
                    </a:cubicBezTo>
                    <a:cubicBezTo>
                      <a:pt x="79" y="154"/>
                      <a:pt x="76" y="156"/>
                      <a:pt x="75" y="160"/>
                    </a:cubicBezTo>
                    <a:cubicBezTo>
                      <a:pt x="82" y="161"/>
                      <a:pt x="89" y="151"/>
                      <a:pt x="83" y="151"/>
                    </a:cubicBezTo>
                    <a:cubicBezTo>
                      <a:pt x="90" y="148"/>
                      <a:pt x="98" y="140"/>
                      <a:pt x="106" y="140"/>
                    </a:cubicBezTo>
                    <a:cubicBezTo>
                      <a:pt x="108" y="136"/>
                      <a:pt x="105" y="133"/>
                      <a:pt x="102" y="130"/>
                    </a:cubicBezTo>
                    <a:close/>
                    <a:moveTo>
                      <a:pt x="125" y="136"/>
                    </a:moveTo>
                    <a:cubicBezTo>
                      <a:pt x="125" y="136"/>
                      <a:pt x="125" y="136"/>
                      <a:pt x="125" y="136"/>
                    </a:cubicBezTo>
                    <a:cubicBezTo>
                      <a:pt x="125" y="134"/>
                      <a:pt x="124" y="133"/>
                      <a:pt x="122" y="132"/>
                    </a:cubicBezTo>
                    <a:cubicBezTo>
                      <a:pt x="121" y="134"/>
                      <a:pt x="121" y="137"/>
                      <a:pt x="125" y="136"/>
                    </a:cubicBezTo>
                    <a:close/>
                    <a:moveTo>
                      <a:pt x="89" y="138"/>
                    </a:moveTo>
                    <a:cubicBezTo>
                      <a:pt x="89" y="138"/>
                      <a:pt x="89" y="138"/>
                      <a:pt x="89" y="138"/>
                    </a:cubicBezTo>
                    <a:cubicBezTo>
                      <a:pt x="91" y="138"/>
                      <a:pt x="93" y="138"/>
                      <a:pt x="93" y="136"/>
                    </a:cubicBezTo>
                    <a:cubicBezTo>
                      <a:pt x="92" y="136"/>
                      <a:pt x="91" y="136"/>
                      <a:pt x="90" y="136"/>
                    </a:cubicBezTo>
                    <a:cubicBezTo>
                      <a:pt x="90" y="137"/>
                      <a:pt x="89" y="137"/>
                      <a:pt x="89" y="138"/>
                    </a:cubicBezTo>
                    <a:close/>
                    <a:moveTo>
                      <a:pt x="66" y="152"/>
                    </a:moveTo>
                    <a:cubicBezTo>
                      <a:pt x="66" y="152"/>
                      <a:pt x="66" y="152"/>
                      <a:pt x="66" y="152"/>
                    </a:cubicBezTo>
                    <a:cubicBezTo>
                      <a:pt x="67" y="152"/>
                      <a:pt x="69" y="157"/>
                      <a:pt x="65" y="156"/>
                    </a:cubicBezTo>
                    <a:cubicBezTo>
                      <a:pt x="67" y="153"/>
                      <a:pt x="64" y="148"/>
                      <a:pt x="68" y="145"/>
                    </a:cubicBezTo>
                    <a:cubicBezTo>
                      <a:pt x="58" y="146"/>
                      <a:pt x="62" y="157"/>
                      <a:pt x="62" y="161"/>
                    </a:cubicBezTo>
                    <a:cubicBezTo>
                      <a:pt x="62" y="159"/>
                      <a:pt x="61" y="158"/>
                      <a:pt x="59" y="157"/>
                    </a:cubicBezTo>
                    <a:cubicBezTo>
                      <a:pt x="58" y="159"/>
                      <a:pt x="55" y="161"/>
                      <a:pt x="52" y="162"/>
                    </a:cubicBezTo>
                    <a:cubicBezTo>
                      <a:pt x="52" y="164"/>
                      <a:pt x="53" y="165"/>
                      <a:pt x="53" y="167"/>
                    </a:cubicBezTo>
                    <a:cubicBezTo>
                      <a:pt x="49" y="165"/>
                      <a:pt x="49" y="168"/>
                      <a:pt x="46" y="169"/>
                    </a:cubicBezTo>
                    <a:cubicBezTo>
                      <a:pt x="50" y="169"/>
                      <a:pt x="54" y="169"/>
                      <a:pt x="58" y="169"/>
                    </a:cubicBezTo>
                    <a:cubicBezTo>
                      <a:pt x="57" y="165"/>
                      <a:pt x="62" y="168"/>
                      <a:pt x="63" y="167"/>
                    </a:cubicBezTo>
                    <a:cubicBezTo>
                      <a:pt x="66" y="165"/>
                      <a:pt x="67" y="160"/>
                      <a:pt x="72" y="162"/>
                    </a:cubicBezTo>
                    <a:cubicBezTo>
                      <a:pt x="73" y="158"/>
                      <a:pt x="69" y="160"/>
                      <a:pt x="70" y="156"/>
                    </a:cubicBezTo>
                    <a:cubicBezTo>
                      <a:pt x="74" y="156"/>
                      <a:pt x="74" y="152"/>
                      <a:pt x="77" y="151"/>
                    </a:cubicBezTo>
                    <a:cubicBezTo>
                      <a:pt x="77" y="144"/>
                      <a:pt x="88" y="143"/>
                      <a:pt x="86" y="138"/>
                    </a:cubicBezTo>
                    <a:cubicBezTo>
                      <a:pt x="81" y="145"/>
                      <a:pt x="70" y="145"/>
                      <a:pt x="66" y="152"/>
                    </a:cubicBezTo>
                    <a:close/>
                    <a:moveTo>
                      <a:pt x="118" y="154"/>
                    </a:moveTo>
                    <a:cubicBezTo>
                      <a:pt x="118" y="154"/>
                      <a:pt x="118" y="154"/>
                      <a:pt x="118" y="154"/>
                    </a:cubicBezTo>
                    <a:cubicBezTo>
                      <a:pt x="112" y="154"/>
                      <a:pt x="112" y="159"/>
                      <a:pt x="106" y="158"/>
                    </a:cubicBezTo>
                    <a:cubicBezTo>
                      <a:pt x="108" y="154"/>
                      <a:pt x="114" y="152"/>
                      <a:pt x="117" y="148"/>
                    </a:cubicBezTo>
                    <a:cubicBezTo>
                      <a:pt x="111" y="141"/>
                      <a:pt x="97" y="145"/>
                      <a:pt x="95" y="156"/>
                    </a:cubicBezTo>
                    <a:cubicBezTo>
                      <a:pt x="97" y="157"/>
                      <a:pt x="99" y="152"/>
                      <a:pt x="100" y="156"/>
                    </a:cubicBezTo>
                    <a:cubicBezTo>
                      <a:pt x="97" y="159"/>
                      <a:pt x="93" y="161"/>
                      <a:pt x="90" y="164"/>
                    </a:cubicBezTo>
                    <a:cubicBezTo>
                      <a:pt x="93" y="168"/>
                      <a:pt x="105" y="165"/>
                      <a:pt x="108" y="162"/>
                    </a:cubicBezTo>
                    <a:cubicBezTo>
                      <a:pt x="109" y="165"/>
                      <a:pt x="113" y="165"/>
                      <a:pt x="113" y="169"/>
                    </a:cubicBezTo>
                    <a:cubicBezTo>
                      <a:pt x="122" y="169"/>
                      <a:pt x="122" y="161"/>
                      <a:pt x="120" y="158"/>
                    </a:cubicBezTo>
                    <a:cubicBezTo>
                      <a:pt x="117" y="157"/>
                      <a:pt x="114" y="164"/>
                      <a:pt x="111" y="161"/>
                    </a:cubicBezTo>
                    <a:cubicBezTo>
                      <a:pt x="115" y="160"/>
                      <a:pt x="117" y="158"/>
                      <a:pt x="118" y="154"/>
                    </a:cubicBezTo>
                    <a:close/>
                    <a:moveTo>
                      <a:pt x="130" y="146"/>
                    </a:moveTo>
                    <a:cubicBezTo>
                      <a:pt x="130" y="146"/>
                      <a:pt x="130" y="146"/>
                      <a:pt x="130" y="146"/>
                    </a:cubicBezTo>
                    <a:cubicBezTo>
                      <a:pt x="130" y="148"/>
                      <a:pt x="130" y="149"/>
                      <a:pt x="131" y="150"/>
                    </a:cubicBezTo>
                    <a:cubicBezTo>
                      <a:pt x="134" y="151"/>
                      <a:pt x="134" y="148"/>
                      <a:pt x="137" y="149"/>
                    </a:cubicBezTo>
                    <a:cubicBezTo>
                      <a:pt x="138" y="144"/>
                      <a:pt x="131" y="145"/>
                      <a:pt x="130" y="146"/>
                    </a:cubicBezTo>
                    <a:close/>
                    <a:moveTo>
                      <a:pt x="142" y="157"/>
                    </a:moveTo>
                    <a:cubicBezTo>
                      <a:pt x="142" y="157"/>
                      <a:pt x="142" y="157"/>
                      <a:pt x="142" y="157"/>
                    </a:cubicBezTo>
                    <a:cubicBezTo>
                      <a:pt x="141" y="153"/>
                      <a:pt x="141" y="150"/>
                      <a:pt x="137" y="150"/>
                    </a:cubicBezTo>
                    <a:cubicBezTo>
                      <a:pt x="135" y="153"/>
                      <a:pt x="137" y="157"/>
                      <a:pt x="142" y="157"/>
                    </a:cubicBezTo>
                    <a:close/>
                    <a:moveTo>
                      <a:pt x="122" y="158"/>
                    </a:moveTo>
                    <a:cubicBezTo>
                      <a:pt x="122" y="158"/>
                      <a:pt x="122" y="158"/>
                      <a:pt x="122" y="158"/>
                    </a:cubicBezTo>
                    <a:cubicBezTo>
                      <a:pt x="124" y="158"/>
                      <a:pt x="125" y="158"/>
                      <a:pt x="126" y="158"/>
                    </a:cubicBezTo>
                    <a:cubicBezTo>
                      <a:pt x="126" y="157"/>
                      <a:pt x="127" y="154"/>
                      <a:pt x="125" y="154"/>
                    </a:cubicBezTo>
                    <a:cubicBezTo>
                      <a:pt x="125" y="156"/>
                      <a:pt x="122" y="155"/>
                      <a:pt x="122" y="158"/>
                    </a:cubicBezTo>
                    <a:close/>
                    <a:moveTo>
                      <a:pt x="145" y="163"/>
                    </a:moveTo>
                    <a:cubicBezTo>
                      <a:pt x="145" y="163"/>
                      <a:pt x="145" y="163"/>
                      <a:pt x="145" y="163"/>
                    </a:cubicBezTo>
                    <a:cubicBezTo>
                      <a:pt x="148" y="161"/>
                      <a:pt x="145" y="158"/>
                      <a:pt x="143" y="157"/>
                    </a:cubicBezTo>
                    <a:cubicBezTo>
                      <a:pt x="141" y="159"/>
                      <a:pt x="141" y="164"/>
                      <a:pt x="145" y="163"/>
                    </a:cubicBezTo>
                    <a:close/>
                    <a:moveTo>
                      <a:pt x="78" y="168"/>
                    </a:moveTo>
                    <a:cubicBezTo>
                      <a:pt x="78" y="168"/>
                      <a:pt x="78" y="168"/>
                      <a:pt x="78" y="168"/>
                    </a:cubicBezTo>
                    <a:cubicBezTo>
                      <a:pt x="78" y="169"/>
                      <a:pt x="78" y="170"/>
                      <a:pt x="78" y="171"/>
                    </a:cubicBezTo>
                    <a:cubicBezTo>
                      <a:pt x="81" y="172"/>
                      <a:pt x="84" y="172"/>
                      <a:pt x="84" y="169"/>
                    </a:cubicBezTo>
                    <a:cubicBezTo>
                      <a:pt x="83" y="169"/>
                      <a:pt x="82" y="167"/>
                      <a:pt x="81" y="167"/>
                    </a:cubicBezTo>
                    <a:cubicBezTo>
                      <a:pt x="80" y="168"/>
                      <a:pt x="80" y="168"/>
                      <a:pt x="78" y="168"/>
                    </a:cubicBezTo>
                    <a:close/>
                    <a:moveTo>
                      <a:pt x="39" y="176"/>
                    </a:moveTo>
                    <a:cubicBezTo>
                      <a:pt x="39" y="176"/>
                      <a:pt x="39" y="176"/>
                      <a:pt x="39" y="176"/>
                    </a:cubicBezTo>
                    <a:cubicBezTo>
                      <a:pt x="42" y="177"/>
                      <a:pt x="44" y="172"/>
                      <a:pt x="41" y="171"/>
                    </a:cubicBezTo>
                    <a:cubicBezTo>
                      <a:pt x="41" y="174"/>
                      <a:pt x="38" y="173"/>
                      <a:pt x="39" y="176"/>
                    </a:cubicBezTo>
                    <a:close/>
                    <a:moveTo>
                      <a:pt x="26" y="179"/>
                    </a:moveTo>
                    <a:cubicBezTo>
                      <a:pt x="26" y="179"/>
                      <a:pt x="26" y="179"/>
                      <a:pt x="26" y="179"/>
                    </a:cubicBezTo>
                    <a:cubicBezTo>
                      <a:pt x="29" y="180"/>
                      <a:pt x="29" y="173"/>
                      <a:pt x="26" y="175"/>
                    </a:cubicBezTo>
                    <a:cubicBezTo>
                      <a:pt x="26" y="176"/>
                      <a:pt x="26" y="177"/>
                      <a:pt x="26" y="179"/>
                    </a:cubicBezTo>
                    <a:close/>
                    <a:moveTo>
                      <a:pt x="88" y="182"/>
                    </a:moveTo>
                    <a:cubicBezTo>
                      <a:pt x="88" y="182"/>
                      <a:pt x="88" y="182"/>
                      <a:pt x="88" y="182"/>
                    </a:cubicBezTo>
                    <a:cubicBezTo>
                      <a:pt x="96" y="183"/>
                      <a:pt x="116" y="187"/>
                      <a:pt x="119" y="181"/>
                    </a:cubicBezTo>
                    <a:cubicBezTo>
                      <a:pt x="112" y="176"/>
                      <a:pt x="96" y="181"/>
                      <a:pt x="88" y="182"/>
                    </a:cubicBezTo>
                    <a:close/>
                    <a:moveTo>
                      <a:pt x="86" y="181"/>
                    </a:moveTo>
                    <a:cubicBezTo>
                      <a:pt x="86" y="181"/>
                      <a:pt x="86" y="181"/>
                      <a:pt x="86" y="181"/>
                    </a:cubicBezTo>
                    <a:cubicBezTo>
                      <a:pt x="84" y="180"/>
                      <a:pt x="82" y="179"/>
                      <a:pt x="80" y="180"/>
                    </a:cubicBezTo>
                    <a:cubicBezTo>
                      <a:pt x="78" y="183"/>
                      <a:pt x="86" y="183"/>
                      <a:pt x="86" y="181"/>
                    </a:cubicBezTo>
                    <a:close/>
                    <a:moveTo>
                      <a:pt x="138" y="182"/>
                    </a:moveTo>
                    <a:cubicBezTo>
                      <a:pt x="138" y="182"/>
                      <a:pt x="138" y="182"/>
                      <a:pt x="138" y="182"/>
                    </a:cubicBezTo>
                    <a:cubicBezTo>
                      <a:pt x="140" y="182"/>
                      <a:pt x="141" y="181"/>
                      <a:pt x="142" y="180"/>
                    </a:cubicBezTo>
                    <a:cubicBezTo>
                      <a:pt x="140" y="180"/>
                      <a:pt x="139" y="181"/>
                      <a:pt x="138" y="182"/>
                    </a:cubicBezTo>
                    <a:close/>
                    <a:moveTo>
                      <a:pt x="122" y="183"/>
                    </a:moveTo>
                    <a:cubicBezTo>
                      <a:pt x="122" y="183"/>
                      <a:pt x="122" y="183"/>
                      <a:pt x="122" y="183"/>
                    </a:cubicBezTo>
                    <a:cubicBezTo>
                      <a:pt x="123" y="183"/>
                      <a:pt x="124" y="183"/>
                      <a:pt x="125" y="183"/>
                    </a:cubicBezTo>
                    <a:cubicBezTo>
                      <a:pt x="125" y="183"/>
                      <a:pt x="125" y="182"/>
                      <a:pt x="125" y="181"/>
                    </a:cubicBezTo>
                    <a:cubicBezTo>
                      <a:pt x="124" y="181"/>
                      <a:pt x="123" y="181"/>
                      <a:pt x="122" y="181"/>
                    </a:cubicBezTo>
                    <a:cubicBezTo>
                      <a:pt x="122" y="182"/>
                      <a:pt x="122" y="183"/>
                      <a:pt x="122"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
          <p:nvSpPr>
            <p:cNvPr id="53" name="矩形 52"/>
            <p:cNvSpPr/>
            <p:nvPr/>
          </p:nvSpPr>
          <p:spPr>
            <a:xfrm>
              <a:off x="5083605" y="2695602"/>
              <a:ext cx="1989316"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rgbClr val="3C3C3B"/>
                  </a:solidFill>
                  <a:cs typeface="+mn-ea"/>
                  <a:sym typeface="+mn-lt"/>
                </a:rPr>
                <a:t>用户可以在投影仪或者计算机上进行演示也可以将演示文稿打印出来</a:t>
              </a:r>
            </a:p>
          </p:txBody>
        </p:sp>
      </p:grpSp>
      <p:grpSp>
        <p:nvGrpSpPr>
          <p:cNvPr id="62" name="组合 61"/>
          <p:cNvGrpSpPr/>
          <p:nvPr/>
        </p:nvGrpSpPr>
        <p:grpSpPr>
          <a:xfrm>
            <a:off x="4934589" y="4136569"/>
            <a:ext cx="2322822" cy="1758821"/>
            <a:chOff x="4934589" y="4136569"/>
            <a:chExt cx="2322822" cy="1758821"/>
          </a:xfrm>
        </p:grpSpPr>
        <p:sp>
          <p:nvSpPr>
            <p:cNvPr id="6" name="Freeform 29"/>
            <p:cNvSpPr>
              <a:spLocks noEditPoints="1"/>
            </p:cNvSpPr>
            <p:nvPr/>
          </p:nvSpPr>
          <p:spPr bwMode="auto">
            <a:xfrm>
              <a:off x="4934589" y="4136569"/>
              <a:ext cx="2322822" cy="1758821"/>
            </a:xfrm>
            <a:custGeom>
              <a:avLst/>
              <a:gdLst>
                <a:gd name="T0" fmla="*/ 244 w 323"/>
                <a:gd name="T1" fmla="*/ 0 h 244"/>
                <a:gd name="T2" fmla="*/ 302 w 323"/>
                <a:gd name="T3" fmla="*/ 22 h 244"/>
                <a:gd name="T4" fmla="*/ 307 w 323"/>
                <a:gd name="T5" fmla="*/ 54 h 244"/>
                <a:gd name="T6" fmla="*/ 316 w 323"/>
                <a:gd name="T7" fmla="*/ 111 h 244"/>
                <a:gd name="T8" fmla="*/ 308 w 323"/>
                <a:gd name="T9" fmla="*/ 217 h 244"/>
                <a:gd name="T10" fmla="*/ 284 w 323"/>
                <a:gd name="T11" fmla="*/ 238 h 244"/>
                <a:gd name="T12" fmla="*/ 222 w 323"/>
                <a:gd name="T13" fmla="*/ 235 h 244"/>
                <a:gd name="T14" fmla="*/ 191 w 323"/>
                <a:gd name="T15" fmla="*/ 236 h 244"/>
                <a:gd name="T16" fmla="*/ 50 w 323"/>
                <a:gd name="T17" fmla="*/ 241 h 244"/>
                <a:gd name="T18" fmla="*/ 6 w 323"/>
                <a:gd name="T19" fmla="*/ 224 h 244"/>
                <a:gd name="T20" fmla="*/ 3 w 323"/>
                <a:gd name="T21" fmla="*/ 173 h 244"/>
                <a:gd name="T22" fmla="*/ 4 w 323"/>
                <a:gd name="T23" fmla="*/ 67 h 244"/>
                <a:gd name="T24" fmla="*/ 11 w 323"/>
                <a:gd name="T25" fmla="*/ 23 h 244"/>
                <a:gd name="T26" fmla="*/ 65 w 323"/>
                <a:gd name="T27" fmla="*/ 8 h 244"/>
                <a:gd name="T28" fmla="*/ 185 w 323"/>
                <a:gd name="T29" fmla="*/ 6 h 244"/>
                <a:gd name="T30" fmla="*/ 216 w 323"/>
                <a:gd name="T31" fmla="*/ 2 h 244"/>
                <a:gd name="T32" fmla="*/ 244 w 323"/>
                <a:gd name="T33" fmla="*/ 0 h 244"/>
                <a:gd name="T34" fmla="*/ 161 w 323"/>
                <a:gd name="T35" fmla="*/ 9 h 244"/>
                <a:gd name="T36" fmla="*/ 161 w 323"/>
                <a:gd name="T37" fmla="*/ 9 h 244"/>
                <a:gd name="T38" fmla="*/ 53 w 323"/>
                <a:gd name="T39" fmla="*/ 16 h 244"/>
                <a:gd name="T40" fmla="*/ 16 w 323"/>
                <a:gd name="T41" fmla="*/ 27 h 244"/>
                <a:gd name="T42" fmla="*/ 9 w 323"/>
                <a:gd name="T43" fmla="*/ 73 h 244"/>
                <a:gd name="T44" fmla="*/ 9 w 323"/>
                <a:gd name="T45" fmla="*/ 175 h 244"/>
                <a:gd name="T46" fmla="*/ 13 w 323"/>
                <a:gd name="T47" fmla="*/ 222 h 244"/>
                <a:gd name="T48" fmla="*/ 83 w 323"/>
                <a:gd name="T49" fmla="*/ 238 h 244"/>
                <a:gd name="T50" fmla="*/ 232 w 323"/>
                <a:gd name="T51" fmla="*/ 229 h 244"/>
                <a:gd name="T52" fmla="*/ 280 w 323"/>
                <a:gd name="T53" fmla="*/ 233 h 244"/>
                <a:gd name="T54" fmla="*/ 312 w 323"/>
                <a:gd name="T55" fmla="*/ 134 h 244"/>
                <a:gd name="T56" fmla="*/ 310 w 323"/>
                <a:gd name="T57" fmla="*/ 93 h 244"/>
                <a:gd name="T58" fmla="*/ 301 w 323"/>
                <a:gd name="T59" fmla="*/ 55 h 244"/>
                <a:gd name="T60" fmla="*/ 296 w 323"/>
                <a:gd name="T61" fmla="*/ 23 h 244"/>
                <a:gd name="T62" fmla="*/ 222 w 323"/>
                <a:gd name="T63" fmla="*/ 7 h 244"/>
                <a:gd name="T64" fmla="*/ 161 w 323"/>
                <a:gd name="T65" fmla="*/ 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3" h="244">
                  <a:moveTo>
                    <a:pt x="244" y="0"/>
                  </a:moveTo>
                  <a:cubicBezTo>
                    <a:pt x="261" y="1"/>
                    <a:pt x="293" y="7"/>
                    <a:pt x="302" y="22"/>
                  </a:cubicBezTo>
                  <a:cubicBezTo>
                    <a:pt x="305" y="28"/>
                    <a:pt x="306" y="46"/>
                    <a:pt x="307" y="54"/>
                  </a:cubicBezTo>
                  <a:cubicBezTo>
                    <a:pt x="309" y="69"/>
                    <a:pt x="315" y="88"/>
                    <a:pt x="316" y="111"/>
                  </a:cubicBezTo>
                  <a:cubicBezTo>
                    <a:pt x="319" y="149"/>
                    <a:pt x="323" y="191"/>
                    <a:pt x="308" y="217"/>
                  </a:cubicBezTo>
                  <a:cubicBezTo>
                    <a:pt x="304" y="224"/>
                    <a:pt x="294" y="235"/>
                    <a:pt x="284" y="238"/>
                  </a:cubicBezTo>
                  <a:cubicBezTo>
                    <a:pt x="266" y="244"/>
                    <a:pt x="240" y="235"/>
                    <a:pt x="222" y="235"/>
                  </a:cubicBezTo>
                  <a:cubicBezTo>
                    <a:pt x="212" y="234"/>
                    <a:pt x="202" y="235"/>
                    <a:pt x="191" y="236"/>
                  </a:cubicBezTo>
                  <a:cubicBezTo>
                    <a:pt x="146" y="237"/>
                    <a:pt x="101" y="244"/>
                    <a:pt x="50" y="241"/>
                  </a:cubicBezTo>
                  <a:cubicBezTo>
                    <a:pt x="30" y="239"/>
                    <a:pt x="12" y="237"/>
                    <a:pt x="6" y="224"/>
                  </a:cubicBezTo>
                  <a:cubicBezTo>
                    <a:pt x="0" y="214"/>
                    <a:pt x="3" y="187"/>
                    <a:pt x="3" y="173"/>
                  </a:cubicBezTo>
                  <a:cubicBezTo>
                    <a:pt x="3" y="133"/>
                    <a:pt x="4" y="104"/>
                    <a:pt x="4" y="67"/>
                  </a:cubicBezTo>
                  <a:cubicBezTo>
                    <a:pt x="4" y="50"/>
                    <a:pt x="3" y="32"/>
                    <a:pt x="11" y="23"/>
                  </a:cubicBezTo>
                  <a:cubicBezTo>
                    <a:pt x="19" y="15"/>
                    <a:pt x="46" y="10"/>
                    <a:pt x="65" y="8"/>
                  </a:cubicBezTo>
                  <a:cubicBezTo>
                    <a:pt x="109" y="3"/>
                    <a:pt x="149" y="7"/>
                    <a:pt x="185" y="6"/>
                  </a:cubicBezTo>
                  <a:cubicBezTo>
                    <a:pt x="196" y="5"/>
                    <a:pt x="206" y="3"/>
                    <a:pt x="216" y="2"/>
                  </a:cubicBezTo>
                  <a:cubicBezTo>
                    <a:pt x="225" y="1"/>
                    <a:pt x="233" y="0"/>
                    <a:pt x="244" y="0"/>
                  </a:cubicBezTo>
                  <a:close/>
                  <a:moveTo>
                    <a:pt x="161" y="9"/>
                  </a:moveTo>
                  <a:cubicBezTo>
                    <a:pt x="161" y="9"/>
                    <a:pt x="161" y="9"/>
                    <a:pt x="161" y="9"/>
                  </a:cubicBezTo>
                  <a:cubicBezTo>
                    <a:pt x="124" y="9"/>
                    <a:pt x="87" y="10"/>
                    <a:pt x="53" y="16"/>
                  </a:cubicBezTo>
                  <a:cubicBezTo>
                    <a:pt x="41" y="18"/>
                    <a:pt x="22" y="21"/>
                    <a:pt x="16" y="27"/>
                  </a:cubicBezTo>
                  <a:cubicBezTo>
                    <a:pt x="8" y="36"/>
                    <a:pt x="9" y="52"/>
                    <a:pt x="9" y="73"/>
                  </a:cubicBezTo>
                  <a:cubicBezTo>
                    <a:pt x="9" y="114"/>
                    <a:pt x="9" y="141"/>
                    <a:pt x="9" y="175"/>
                  </a:cubicBezTo>
                  <a:cubicBezTo>
                    <a:pt x="10" y="194"/>
                    <a:pt x="7" y="214"/>
                    <a:pt x="13" y="222"/>
                  </a:cubicBezTo>
                  <a:cubicBezTo>
                    <a:pt x="24" y="235"/>
                    <a:pt x="55" y="238"/>
                    <a:pt x="83" y="238"/>
                  </a:cubicBezTo>
                  <a:cubicBezTo>
                    <a:pt x="132" y="238"/>
                    <a:pt x="190" y="227"/>
                    <a:pt x="232" y="229"/>
                  </a:cubicBezTo>
                  <a:cubicBezTo>
                    <a:pt x="251" y="230"/>
                    <a:pt x="269" y="236"/>
                    <a:pt x="280" y="233"/>
                  </a:cubicBezTo>
                  <a:cubicBezTo>
                    <a:pt x="314" y="225"/>
                    <a:pt x="314" y="176"/>
                    <a:pt x="312" y="134"/>
                  </a:cubicBezTo>
                  <a:cubicBezTo>
                    <a:pt x="312" y="120"/>
                    <a:pt x="312" y="106"/>
                    <a:pt x="310" y="93"/>
                  </a:cubicBezTo>
                  <a:cubicBezTo>
                    <a:pt x="308" y="80"/>
                    <a:pt x="303" y="67"/>
                    <a:pt x="301" y="55"/>
                  </a:cubicBezTo>
                  <a:cubicBezTo>
                    <a:pt x="299" y="42"/>
                    <a:pt x="301" y="31"/>
                    <a:pt x="296" y="23"/>
                  </a:cubicBezTo>
                  <a:cubicBezTo>
                    <a:pt x="285" y="6"/>
                    <a:pt x="250" y="5"/>
                    <a:pt x="222" y="7"/>
                  </a:cubicBezTo>
                  <a:cubicBezTo>
                    <a:pt x="202" y="8"/>
                    <a:pt x="182" y="10"/>
                    <a:pt x="161" y="9"/>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nvGrpSpPr>
            <p:cNvPr id="24" name="Group 39"/>
            <p:cNvGrpSpPr>
              <a:grpSpLocks noChangeAspect="1"/>
            </p:cNvGrpSpPr>
            <p:nvPr/>
          </p:nvGrpSpPr>
          <p:grpSpPr bwMode="auto">
            <a:xfrm>
              <a:off x="5893443" y="4345809"/>
              <a:ext cx="405114" cy="490516"/>
              <a:chOff x="3375" y="1600"/>
              <a:chExt cx="925" cy="1120"/>
            </a:xfrm>
            <a:solidFill>
              <a:srgbClr val="20558B"/>
            </a:solidFill>
          </p:grpSpPr>
          <p:sp>
            <p:nvSpPr>
              <p:cNvPr id="25" name="Freeform 40"/>
              <p:cNvSpPr>
                <a:spLocks/>
              </p:cNvSpPr>
              <p:nvPr/>
            </p:nvSpPr>
            <p:spPr bwMode="auto">
              <a:xfrm>
                <a:off x="4026" y="1772"/>
                <a:ext cx="180" cy="121"/>
              </a:xfrm>
              <a:custGeom>
                <a:avLst/>
                <a:gdLst>
                  <a:gd name="T0" fmla="*/ 67 w 67"/>
                  <a:gd name="T1" fmla="*/ 30 h 45"/>
                  <a:gd name="T2" fmla="*/ 58 w 67"/>
                  <a:gd name="T3" fmla="*/ 45 h 45"/>
                  <a:gd name="T4" fmla="*/ 0 w 67"/>
                  <a:gd name="T5" fmla="*/ 24 h 45"/>
                  <a:gd name="T6" fmla="*/ 7 w 67"/>
                  <a:gd name="T7" fmla="*/ 0 h 45"/>
                  <a:gd name="T8" fmla="*/ 67 w 67"/>
                  <a:gd name="T9" fmla="*/ 30 h 45"/>
                </a:gdLst>
                <a:ahLst/>
                <a:cxnLst>
                  <a:cxn ang="0">
                    <a:pos x="T0" y="T1"/>
                  </a:cxn>
                  <a:cxn ang="0">
                    <a:pos x="T2" y="T3"/>
                  </a:cxn>
                  <a:cxn ang="0">
                    <a:pos x="T4" y="T5"/>
                  </a:cxn>
                  <a:cxn ang="0">
                    <a:pos x="T6" y="T7"/>
                  </a:cxn>
                  <a:cxn ang="0">
                    <a:pos x="T8" y="T9"/>
                  </a:cxn>
                </a:cxnLst>
                <a:rect l="0" t="0" r="r" b="b"/>
                <a:pathLst>
                  <a:path w="67" h="45">
                    <a:moveTo>
                      <a:pt x="67" y="30"/>
                    </a:moveTo>
                    <a:cubicBezTo>
                      <a:pt x="65" y="37"/>
                      <a:pt x="62" y="43"/>
                      <a:pt x="58" y="45"/>
                    </a:cubicBezTo>
                    <a:cubicBezTo>
                      <a:pt x="40" y="30"/>
                      <a:pt x="16" y="30"/>
                      <a:pt x="0" y="24"/>
                    </a:cubicBezTo>
                    <a:cubicBezTo>
                      <a:pt x="5" y="12"/>
                      <a:pt x="2" y="7"/>
                      <a:pt x="7" y="0"/>
                    </a:cubicBezTo>
                    <a:cubicBezTo>
                      <a:pt x="22" y="7"/>
                      <a:pt x="52" y="19"/>
                      <a:pt x="6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6" name="Freeform 41"/>
              <p:cNvSpPr>
                <a:spLocks noEditPoints="1"/>
              </p:cNvSpPr>
              <p:nvPr/>
            </p:nvSpPr>
            <p:spPr bwMode="auto">
              <a:xfrm>
                <a:off x="3587" y="1946"/>
                <a:ext cx="127" cy="111"/>
              </a:xfrm>
              <a:custGeom>
                <a:avLst/>
                <a:gdLst>
                  <a:gd name="T0" fmla="*/ 47 w 47"/>
                  <a:gd name="T1" fmla="*/ 12 h 41"/>
                  <a:gd name="T2" fmla="*/ 34 w 47"/>
                  <a:gd name="T3" fmla="*/ 41 h 41"/>
                  <a:gd name="T4" fmla="*/ 0 w 47"/>
                  <a:gd name="T5" fmla="*/ 28 h 41"/>
                  <a:gd name="T6" fmla="*/ 6 w 47"/>
                  <a:gd name="T7" fmla="*/ 4 h 41"/>
                  <a:gd name="T8" fmla="*/ 47 w 47"/>
                  <a:gd name="T9" fmla="*/ 12 h 41"/>
                  <a:gd name="T10" fmla="*/ 22 w 47"/>
                  <a:gd name="T11" fmla="*/ 10 h 41"/>
                  <a:gd name="T12" fmla="*/ 22 w 47"/>
                  <a:gd name="T13" fmla="*/ 10 h 41"/>
                  <a:gd name="T14" fmla="*/ 35 w 47"/>
                  <a:gd name="T15" fmla="*/ 13 h 41"/>
                  <a:gd name="T16" fmla="*/ 36 w 47"/>
                  <a:gd name="T17" fmla="*/ 20 h 41"/>
                  <a:gd name="T18" fmla="*/ 22 w 47"/>
                  <a:gd name="T19"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1">
                    <a:moveTo>
                      <a:pt x="47" y="12"/>
                    </a:moveTo>
                    <a:cubicBezTo>
                      <a:pt x="42" y="23"/>
                      <a:pt x="43" y="36"/>
                      <a:pt x="34" y="41"/>
                    </a:cubicBezTo>
                    <a:cubicBezTo>
                      <a:pt x="25" y="34"/>
                      <a:pt x="11" y="30"/>
                      <a:pt x="0" y="28"/>
                    </a:cubicBezTo>
                    <a:cubicBezTo>
                      <a:pt x="4" y="19"/>
                      <a:pt x="9" y="10"/>
                      <a:pt x="6" y="4"/>
                    </a:cubicBezTo>
                    <a:cubicBezTo>
                      <a:pt x="17" y="1"/>
                      <a:pt x="38" y="0"/>
                      <a:pt x="47" y="12"/>
                    </a:cubicBezTo>
                    <a:close/>
                    <a:moveTo>
                      <a:pt x="22" y="10"/>
                    </a:moveTo>
                    <a:cubicBezTo>
                      <a:pt x="22" y="10"/>
                      <a:pt x="22" y="10"/>
                      <a:pt x="22" y="10"/>
                    </a:cubicBezTo>
                    <a:cubicBezTo>
                      <a:pt x="26" y="12"/>
                      <a:pt x="31" y="15"/>
                      <a:pt x="35" y="13"/>
                    </a:cubicBezTo>
                    <a:cubicBezTo>
                      <a:pt x="34" y="16"/>
                      <a:pt x="32" y="19"/>
                      <a:pt x="36" y="20"/>
                    </a:cubicBezTo>
                    <a:cubicBezTo>
                      <a:pt x="43" y="11"/>
                      <a:pt x="25" y="5"/>
                      <a:pt x="2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7" name="Freeform 42"/>
              <p:cNvSpPr>
                <a:spLocks noEditPoints="1"/>
              </p:cNvSpPr>
              <p:nvPr/>
            </p:nvSpPr>
            <p:spPr bwMode="auto">
              <a:xfrm>
                <a:off x="3937" y="2086"/>
                <a:ext cx="145" cy="108"/>
              </a:xfrm>
              <a:custGeom>
                <a:avLst/>
                <a:gdLst>
                  <a:gd name="T0" fmla="*/ 54 w 54"/>
                  <a:gd name="T1" fmla="*/ 12 h 40"/>
                  <a:gd name="T2" fmla="*/ 44 w 54"/>
                  <a:gd name="T3" fmla="*/ 40 h 40"/>
                  <a:gd name="T4" fmla="*/ 0 w 54"/>
                  <a:gd name="T5" fmla="*/ 25 h 40"/>
                  <a:gd name="T6" fmla="*/ 10 w 54"/>
                  <a:gd name="T7" fmla="*/ 0 h 40"/>
                  <a:gd name="T8" fmla="*/ 54 w 54"/>
                  <a:gd name="T9" fmla="*/ 12 h 40"/>
                  <a:gd name="T10" fmla="*/ 32 w 54"/>
                  <a:gd name="T11" fmla="*/ 27 h 40"/>
                  <a:gd name="T12" fmla="*/ 32 w 54"/>
                  <a:gd name="T13" fmla="*/ 27 h 40"/>
                  <a:gd name="T14" fmla="*/ 42 w 54"/>
                  <a:gd name="T15" fmla="*/ 31 h 40"/>
                  <a:gd name="T16" fmla="*/ 45 w 54"/>
                  <a:gd name="T17" fmla="*/ 23 h 40"/>
                  <a:gd name="T18" fmla="*/ 32 w 54"/>
                  <a:gd name="T19" fmla="*/ 27 h 40"/>
                  <a:gd name="T20" fmla="*/ 12 w 54"/>
                  <a:gd name="T21" fmla="*/ 15 h 40"/>
                  <a:gd name="T22" fmla="*/ 12 w 54"/>
                  <a:gd name="T23" fmla="*/ 15 h 40"/>
                  <a:gd name="T24" fmla="*/ 22 w 54"/>
                  <a:gd name="T25" fmla="*/ 20 h 40"/>
                  <a:gd name="T26" fmla="*/ 12 w 54"/>
                  <a:gd name="T2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40">
                    <a:moveTo>
                      <a:pt x="54" y="12"/>
                    </a:moveTo>
                    <a:cubicBezTo>
                      <a:pt x="52" y="20"/>
                      <a:pt x="52" y="34"/>
                      <a:pt x="44" y="40"/>
                    </a:cubicBezTo>
                    <a:cubicBezTo>
                      <a:pt x="34" y="35"/>
                      <a:pt x="16" y="26"/>
                      <a:pt x="0" y="25"/>
                    </a:cubicBezTo>
                    <a:cubicBezTo>
                      <a:pt x="4" y="17"/>
                      <a:pt x="2" y="5"/>
                      <a:pt x="10" y="0"/>
                    </a:cubicBezTo>
                    <a:cubicBezTo>
                      <a:pt x="24" y="4"/>
                      <a:pt x="37" y="4"/>
                      <a:pt x="54" y="12"/>
                    </a:cubicBezTo>
                    <a:close/>
                    <a:moveTo>
                      <a:pt x="32" y="27"/>
                    </a:moveTo>
                    <a:cubicBezTo>
                      <a:pt x="32" y="27"/>
                      <a:pt x="32" y="27"/>
                      <a:pt x="32" y="27"/>
                    </a:cubicBezTo>
                    <a:cubicBezTo>
                      <a:pt x="35" y="28"/>
                      <a:pt x="39" y="30"/>
                      <a:pt x="42" y="31"/>
                    </a:cubicBezTo>
                    <a:cubicBezTo>
                      <a:pt x="43" y="28"/>
                      <a:pt x="44" y="25"/>
                      <a:pt x="45" y="23"/>
                    </a:cubicBezTo>
                    <a:cubicBezTo>
                      <a:pt x="43" y="19"/>
                      <a:pt x="34" y="20"/>
                      <a:pt x="32" y="27"/>
                    </a:cubicBezTo>
                    <a:close/>
                    <a:moveTo>
                      <a:pt x="12" y="15"/>
                    </a:moveTo>
                    <a:cubicBezTo>
                      <a:pt x="12" y="15"/>
                      <a:pt x="12" y="15"/>
                      <a:pt x="12" y="15"/>
                    </a:cubicBezTo>
                    <a:cubicBezTo>
                      <a:pt x="9" y="23"/>
                      <a:pt x="19" y="24"/>
                      <a:pt x="22" y="20"/>
                    </a:cubicBezTo>
                    <a:cubicBezTo>
                      <a:pt x="17" y="18"/>
                      <a:pt x="17" y="13"/>
                      <a:pt x="1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8" name="Freeform 43"/>
              <p:cNvSpPr>
                <a:spLocks noEditPoints="1"/>
              </p:cNvSpPr>
              <p:nvPr/>
            </p:nvSpPr>
            <p:spPr bwMode="auto">
              <a:xfrm>
                <a:off x="3797" y="2022"/>
                <a:ext cx="121" cy="102"/>
              </a:xfrm>
              <a:custGeom>
                <a:avLst/>
                <a:gdLst>
                  <a:gd name="T0" fmla="*/ 45 w 45"/>
                  <a:gd name="T1" fmla="*/ 16 h 38"/>
                  <a:gd name="T2" fmla="*/ 28 w 45"/>
                  <a:gd name="T3" fmla="*/ 38 h 38"/>
                  <a:gd name="T4" fmla="*/ 0 w 45"/>
                  <a:gd name="T5" fmla="*/ 28 h 38"/>
                  <a:gd name="T6" fmla="*/ 4 w 45"/>
                  <a:gd name="T7" fmla="*/ 4 h 38"/>
                  <a:gd name="T8" fmla="*/ 45 w 45"/>
                  <a:gd name="T9" fmla="*/ 16 h 38"/>
                  <a:gd name="T10" fmla="*/ 10 w 45"/>
                  <a:gd name="T11" fmla="*/ 18 h 38"/>
                  <a:gd name="T12" fmla="*/ 10 w 45"/>
                  <a:gd name="T13" fmla="*/ 18 h 38"/>
                  <a:gd name="T14" fmla="*/ 10 w 45"/>
                  <a:gd name="T15" fmla="*/ 22 h 38"/>
                  <a:gd name="T16" fmla="*/ 22 w 45"/>
                  <a:gd name="T17" fmla="*/ 17 h 38"/>
                  <a:gd name="T18" fmla="*/ 10 w 45"/>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8">
                    <a:moveTo>
                      <a:pt x="45" y="16"/>
                    </a:moveTo>
                    <a:cubicBezTo>
                      <a:pt x="41" y="27"/>
                      <a:pt x="36" y="35"/>
                      <a:pt x="28" y="38"/>
                    </a:cubicBezTo>
                    <a:cubicBezTo>
                      <a:pt x="21" y="36"/>
                      <a:pt x="11" y="26"/>
                      <a:pt x="0" y="28"/>
                    </a:cubicBezTo>
                    <a:cubicBezTo>
                      <a:pt x="0" y="20"/>
                      <a:pt x="6" y="10"/>
                      <a:pt x="4" y="4"/>
                    </a:cubicBezTo>
                    <a:cubicBezTo>
                      <a:pt x="14" y="0"/>
                      <a:pt x="32" y="8"/>
                      <a:pt x="45" y="16"/>
                    </a:cubicBezTo>
                    <a:close/>
                    <a:moveTo>
                      <a:pt x="10" y="18"/>
                    </a:moveTo>
                    <a:cubicBezTo>
                      <a:pt x="10" y="18"/>
                      <a:pt x="10" y="18"/>
                      <a:pt x="10" y="18"/>
                    </a:cubicBezTo>
                    <a:cubicBezTo>
                      <a:pt x="11" y="19"/>
                      <a:pt x="11" y="20"/>
                      <a:pt x="10" y="22"/>
                    </a:cubicBezTo>
                    <a:cubicBezTo>
                      <a:pt x="17" y="26"/>
                      <a:pt x="20" y="21"/>
                      <a:pt x="22" y="17"/>
                    </a:cubicBezTo>
                    <a:cubicBezTo>
                      <a:pt x="17" y="14"/>
                      <a:pt x="13" y="15"/>
                      <a:pt x="1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9" name="Freeform 44"/>
              <p:cNvSpPr>
                <a:spLocks noEditPoints="1"/>
              </p:cNvSpPr>
              <p:nvPr/>
            </p:nvSpPr>
            <p:spPr bwMode="auto">
              <a:xfrm>
                <a:off x="3886" y="2172"/>
                <a:ext cx="131" cy="102"/>
              </a:xfrm>
              <a:custGeom>
                <a:avLst/>
                <a:gdLst>
                  <a:gd name="T0" fmla="*/ 49 w 49"/>
                  <a:gd name="T1" fmla="*/ 10 h 38"/>
                  <a:gd name="T2" fmla="*/ 38 w 49"/>
                  <a:gd name="T3" fmla="*/ 37 h 38"/>
                  <a:gd name="T4" fmla="*/ 2 w 49"/>
                  <a:gd name="T5" fmla="*/ 26 h 38"/>
                  <a:gd name="T6" fmla="*/ 8 w 49"/>
                  <a:gd name="T7" fmla="*/ 1 h 38"/>
                  <a:gd name="T8" fmla="*/ 49 w 49"/>
                  <a:gd name="T9" fmla="*/ 10 h 38"/>
                  <a:gd name="T10" fmla="*/ 30 w 49"/>
                  <a:gd name="T11" fmla="*/ 27 h 38"/>
                  <a:gd name="T12" fmla="*/ 30 w 49"/>
                  <a:gd name="T13" fmla="*/ 27 h 38"/>
                  <a:gd name="T14" fmla="*/ 36 w 49"/>
                  <a:gd name="T15" fmla="*/ 16 h 38"/>
                  <a:gd name="T16" fmla="*/ 30 w 49"/>
                  <a:gd name="T17" fmla="*/ 27 h 38"/>
                  <a:gd name="T18" fmla="*/ 13 w 49"/>
                  <a:gd name="T19" fmla="*/ 23 h 38"/>
                  <a:gd name="T20" fmla="*/ 13 w 49"/>
                  <a:gd name="T21" fmla="*/ 23 h 38"/>
                  <a:gd name="T22" fmla="*/ 19 w 49"/>
                  <a:gd name="T23" fmla="*/ 13 h 38"/>
                  <a:gd name="T24" fmla="*/ 13 w 49"/>
                  <a:gd name="T25"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38">
                    <a:moveTo>
                      <a:pt x="49" y="10"/>
                    </a:moveTo>
                    <a:cubicBezTo>
                      <a:pt x="46" y="18"/>
                      <a:pt x="42" y="30"/>
                      <a:pt x="38" y="37"/>
                    </a:cubicBezTo>
                    <a:cubicBezTo>
                      <a:pt x="30" y="38"/>
                      <a:pt x="16" y="30"/>
                      <a:pt x="2" y="26"/>
                    </a:cubicBezTo>
                    <a:cubicBezTo>
                      <a:pt x="0" y="19"/>
                      <a:pt x="10" y="8"/>
                      <a:pt x="8" y="1"/>
                    </a:cubicBezTo>
                    <a:cubicBezTo>
                      <a:pt x="20" y="0"/>
                      <a:pt x="35" y="6"/>
                      <a:pt x="49" y="10"/>
                    </a:cubicBezTo>
                    <a:close/>
                    <a:moveTo>
                      <a:pt x="30" y="27"/>
                    </a:moveTo>
                    <a:cubicBezTo>
                      <a:pt x="30" y="27"/>
                      <a:pt x="30" y="27"/>
                      <a:pt x="30" y="27"/>
                    </a:cubicBezTo>
                    <a:cubicBezTo>
                      <a:pt x="35" y="32"/>
                      <a:pt x="39" y="17"/>
                      <a:pt x="36" y="16"/>
                    </a:cubicBezTo>
                    <a:cubicBezTo>
                      <a:pt x="35" y="22"/>
                      <a:pt x="31" y="21"/>
                      <a:pt x="30" y="27"/>
                    </a:cubicBezTo>
                    <a:close/>
                    <a:moveTo>
                      <a:pt x="13" y="23"/>
                    </a:moveTo>
                    <a:cubicBezTo>
                      <a:pt x="13" y="23"/>
                      <a:pt x="13" y="23"/>
                      <a:pt x="13" y="23"/>
                    </a:cubicBezTo>
                    <a:cubicBezTo>
                      <a:pt x="18" y="20"/>
                      <a:pt x="15" y="17"/>
                      <a:pt x="19" y="13"/>
                    </a:cubicBezTo>
                    <a:cubicBezTo>
                      <a:pt x="13" y="8"/>
                      <a:pt x="8" y="21"/>
                      <a:pt x="1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0" name="Freeform 45"/>
              <p:cNvSpPr>
                <a:spLocks noEditPoints="1"/>
              </p:cNvSpPr>
              <p:nvPr/>
            </p:nvSpPr>
            <p:spPr bwMode="auto">
              <a:xfrm>
                <a:off x="3552" y="2051"/>
                <a:ext cx="156" cy="118"/>
              </a:xfrm>
              <a:custGeom>
                <a:avLst/>
                <a:gdLst>
                  <a:gd name="T0" fmla="*/ 56 w 58"/>
                  <a:gd name="T1" fmla="*/ 14 h 44"/>
                  <a:gd name="T2" fmla="*/ 48 w 58"/>
                  <a:gd name="T3" fmla="*/ 40 h 44"/>
                  <a:gd name="T4" fmla="*/ 40 w 58"/>
                  <a:gd name="T5" fmla="*/ 44 h 44"/>
                  <a:gd name="T6" fmla="*/ 0 w 58"/>
                  <a:gd name="T7" fmla="*/ 28 h 44"/>
                  <a:gd name="T8" fmla="*/ 17 w 58"/>
                  <a:gd name="T9" fmla="*/ 0 h 44"/>
                  <a:gd name="T10" fmla="*/ 56 w 58"/>
                  <a:gd name="T11" fmla="*/ 14 h 44"/>
                  <a:gd name="T12" fmla="*/ 37 w 58"/>
                  <a:gd name="T13" fmla="*/ 20 h 44"/>
                  <a:gd name="T14" fmla="*/ 37 w 58"/>
                  <a:gd name="T15" fmla="*/ 20 h 44"/>
                  <a:gd name="T16" fmla="*/ 46 w 58"/>
                  <a:gd name="T17" fmla="*/ 20 h 44"/>
                  <a:gd name="T18" fmla="*/ 37 w 58"/>
                  <a:gd name="T19" fmla="*/ 20 h 44"/>
                  <a:gd name="T20" fmla="*/ 12 w 58"/>
                  <a:gd name="T21" fmla="*/ 23 h 44"/>
                  <a:gd name="T22" fmla="*/ 12 w 58"/>
                  <a:gd name="T23" fmla="*/ 23 h 44"/>
                  <a:gd name="T24" fmla="*/ 17 w 58"/>
                  <a:gd name="T25" fmla="*/ 15 h 44"/>
                  <a:gd name="T26" fmla="*/ 12 w 58"/>
                  <a:gd name="T27"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44">
                    <a:moveTo>
                      <a:pt x="56" y="14"/>
                    </a:moveTo>
                    <a:cubicBezTo>
                      <a:pt x="58" y="19"/>
                      <a:pt x="47" y="29"/>
                      <a:pt x="48" y="40"/>
                    </a:cubicBezTo>
                    <a:cubicBezTo>
                      <a:pt x="44" y="39"/>
                      <a:pt x="41" y="40"/>
                      <a:pt x="40" y="44"/>
                    </a:cubicBezTo>
                    <a:cubicBezTo>
                      <a:pt x="33" y="28"/>
                      <a:pt x="9" y="31"/>
                      <a:pt x="0" y="28"/>
                    </a:cubicBezTo>
                    <a:cubicBezTo>
                      <a:pt x="4" y="16"/>
                      <a:pt x="11" y="8"/>
                      <a:pt x="17" y="0"/>
                    </a:cubicBezTo>
                    <a:cubicBezTo>
                      <a:pt x="26" y="13"/>
                      <a:pt x="41" y="7"/>
                      <a:pt x="56" y="14"/>
                    </a:cubicBezTo>
                    <a:close/>
                    <a:moveTo>
                      <a:pt x="37" y="20"/>
                    </a:moveTo>
                    <a:cubicBezTo>
                      <a:pt x="37" y="20"/>
                      <a:pt x="37" y="20"/>
                      <a:pt x="37" y="20"/>
                    </a:cubicBezTo>
                    <a:cubicBezTo>
                      <a:pt x="41" y="21"/>
                      <a:pt x="44" y="22"/>
                      <a:pt x="46" y="20"/>
                    </a:cubicBezTo>
                    <a:cubicBezTo>
                      <a:pt x="44" y="15"/>
                      <a:pt x="40" y="18"/>
                      <a:pt x="37" y="20"/>
                    </a:cubicBezTo>
                    <a:close/>
                    <a:moveTo>
                      <a:pt x="12" y="23"/>
                    </a:moveTo>
                    <a:cubicBezTo>
                      <a:pt x="12" y="23"/>
                      <a:pt x="12" y="23"/>
                      <a:pt x="12" y="23"/>
                    </a:cubicBezTo>
                    <a:cubicBezTo>
                      <a:pt x="16" y="27"/>
                      <a:pt x="20" y="15"/>
                      <a:pt x="17" y="15"/>
                    </a:cubicBezTo>
                    <a:cubicBezTo>
                      <a:pt x="15" y="16"/>
                      <a:pt x="13" y="18"/>
                      <a:pt x="12"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1" name="Freeform 46"/>
              <p:cNvSpPr>
                <a:spLocks noEditPoints="1"/>
              </p:cNvSpPr>
              <p:nvPr/>
            </p:nvSpPr>
            <p:spPr bwMode="auto">
              <a:xfrm>
                <a:off x="3851" y="2277"/>
                <a:ext cx="131" cy="113"/>
              </a:xfrm>
              <a:custGeom>
                <a:avLst/>
                <a:gdLst>
                  <a:gd name="T0" fmla="*/ 49 w 49"/>
                  <a:gd name="T1" fmla="*/ 13 h 42"/>
                  <a:gd name="T2" fmla="*/ 36 w 49"/>
                  <a:gd name="T3" fmla="*/ 42 h 42"/>
                  <a:gd name="T4" fmla="*/ 0 w 49"/>
                  <a:gd name="T5" fmla="*/ 30 h 42"/>
                  <a:gd name="T6" fmla="*/ 6 w 49"/>
                  <a:gd name="T7" fmla="*/ 0 h 42"/>
                  <a:gd name="T8" fmla="*/ 49 w 49"/>
                  <a:gd name="T9" fmla="*/ 13 h 42"/>
                  <a:gd name="T10" fmla="*/ 33 w 49"/>
                  <a:gd name="T11" fmla="*/ 19 h 42"/>
                  <a:gd name="T12" fmla="*/ 33 w 49"/>
                  <a:gd name="T13" fmla="*/ 19 h 42"/>
                  <a:gd name="T14" fmla="*/ 36 w 49"/>
                  <a:gd name="T15" fmla="*/ 20 h 42"/>
                  <a:gd name="T16" fmla="*/ 38 w 49"/>
                  <a:gd name="T17" fmla="*/ 16 h 42"/>
                  <a:gd name="T18" fmla="*/ 34 w 49"/>
                  <a:gd name="T19" fmla="*/ 15 h 42"/>
                  <a:gd name="T20" fmla="*/ 33 w 49"/>
                  <a:gd name="T21" fmla="*/ 19 h 42"/>
                  <a:gd name="T22" fmla="*/ 11 w 49"/>
                  <a:gd name="T23" fmla="*/ 22 h 42"/>
                  <a:gd name="T24" fmla="*/ 11 w 49"/>
                  <a:gd name="T25" fmla="*/ 22 h 42"/>
                  <a:gd name="T26" fmla="*/ 18 w 49"/>
                  <a:gd name="T27" fmla="*/ 25 h 42"/>
                  <a:gd name="T28" fmla="*/ 15 w 49"/>
                  <a:gd name="T29" fmla="*/ 12 h 42"/>
                  <a:gd name="T30" fmla="*/ 11 w 49"/>
                  <a:gd name="T31"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42">
                    <a:moveTo>
                      <a:pt x="49" y="13"/>
                    </a:moveTo>
                    <a:cubicBezTo>
                      <a:pt x="42" y="22"/>
                      <a:pt x="41" y="35"/>
                      <a:pt x="36" y="42"/>
                    </a:cubicBezTo>
                    <a:cubicBezTo>
                      <a:pt x="25" y="33"/>
                      <a:pt x="13" y="29"/>
                      <a:pt x="0" y="30"/>
                    </a:cubicBezTo>
                    <a:cubicBezTo>
                      <a:pt x="1" y="21"/>
                      <a:pt x="7" y="9"/>
                      <a:pt x="6" y="0"/>
                    </a:cubicBezTo>
                    <a:cubicBezTo>
                      <a:pt x="17" y="5"/>
                      <a:pt x="38" y="5"/>
                      <a:pt x="49" y="13"/>
                    </a:cubicBezTo>
                    <a:close/>
                    <a:moveTo>
                      <a:pt x="33" y="19"/>
                    </a:moveTo>
                    <a:cubicBezTo>
                      <a:pt x="33" y="19"/>
                      <a:pt x="33" y="19"/>
                      <a:pt x="33" y="19"/>
                    </a:cubicBezTo>
                    <a:cubicBezTo>
                      <a:pt x="34" y="19"/>
                      <a:pt x="35" y="19"/>
                      <a:pt x="36" y="20"/>
                    </a:cubicBezTo>
                    <a:cubicBezTo>
                      <a:pt x="37" y="19"/>
                      <a:pt x="37" y="18"/>
                      <a:pt x="38" y="16"/>
                    </a:cubicBezTo>
                    <a:cubicBezTo>
                      <a:pt x="37" y="16"/>
                      <a:pt x="35" y="16"/>
                      <a:pt x="34" y="15"/>
                    </a:cubicBezTo>
                    <a:cubicBezTo>
                      <a:pt x="34" y="16"/>
                      <a:pt x="33" y="17"/>
                      <a:pt x="33" y="19"/>
                    </a:cubicBezTo>
                    <a:close/>
                    <a:moveTo>
                      <a:pt x="11" y="22"/>
                    </a:moveTo>
                    <a:cubicBezTo>
                      <a:pt x="11" y="22"/>
                      <a:pt x="11" y="22"/>
                      <a:pt x="11" y="22"/>
                    </a:cubicBezTo>
                    <a:cubicBezTo>
                      <a:pt x="14" y="23"/>
                      <a:pt x="16" y="24"/>
                      <a:pt x="18" y="25"/>
                    </a:cubicBezTo>
                    <a:cubicBezTo>
                      <a:pt x="16" y="21"/>
                      <a:pt x="20" y="14"/>
                      <a:pt x="15" y="12"/>
                    </a:cubicBezTo>
                    <a:cubicBezTo>
                      <a:pt x="12" y="13"/>
                      <a:pt x="10" y="19"/>
                      <a:pt x="1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2" name="Freeform 47"/>
              <p:cNvSpPr>
                <a:spLocks noEditPoints="1"/>
              </p:cNvSpPr>
              <p:nvPr/>
            </p:nvSpPr>
            <p:spPr bwMode="auto">
              <a:xfrm>
                <a:off x="3523" y="2161"/>
                <a:ext cx="134" cy="113"/>
              </a:xfrm>
              <a:custGeom>
                <a:avLst/>
                <a:gdLst>
                  <a:gd name="T0" fmla="*/ 50 w 50"/>
                  <a:gd name="T1" fmla="*/ 10 h 42"/>
                  <a:gd name="T2" fmla="*/ 38 w 50"/>
                  <a:gd name="T3" fmla="*/ 42 h 42"/>
                  <a:gd name="T4" fmla="*/ 0 w 50"/>
                  <a:gd name="T5" fmla="*/ 31 h 42"/>
                  <a:gd name="T6" fmla="*/ 10 w 50"/>
                  <a:gd name="T7" fmla="*/ 0 h 42"/>
                  <a:gd name="T8" fmla="*/ 50 w 50"/>
                  <a:gd name="T9" fmla="*/ 10 h 42"/>
                  <a:gd name="T10" fmla="*/ 10 w 50"/>
                  <a:gd name="T11" fmla="*/ 27 h 42"/>
                  <a:gd name="T12" fmla="*/ 10 w 50"/>
                  <a:gd name="T13" fmla="*/ 27 h 42"/>
                  <a:gd name="T14" fmla="*/ 24 w 50"/>
                  <a:gd name="T15" fmla="*/ 30 h 42"/>
                  <a:gd name="T16" fmla="*/ 17 w 50"/>
                  <a:gd name="T17" fmla="*/ 19 h 42"/>
                  <a:gd name="T18" fmla="*/ 27 w 50"/>
                  <a:gd name="T19" fmla="*/ 13 h 42"/>
                  <a:gd name="T20" fmla="*/ 10 w 50"/>
                  <a:gd name="T21" fmla="*/ 2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2">
                    <a:moveTo>
                      <a:pt x="50" y="10"/>
                    </a:moveTo>
                    <a:cubicBezTo>
                      <a:pt x="50" y="22"/>
                      <a:pt x="45" y="33"/>
                      <a:pt x="38" y="42"/>
                    </a:cubicBezTo>
                    <a:cubicBezTo>
                      <a:pt x="24" y="33"/>
                      <a:pt x="14" y="34"/>
                      <a:pt x="0" y="31"/>
                    </a:cubicBezTo>
                    <a:cubicBezTo>
                      <a:pt x="5" y="17"/>
                      <a:pt x="7" y="13"/>
                      <a:pt x="10" y="0"/>
                    </a:cubicBezTo>
                    <a:cubicBezTo>
                      <a:pt x="22" y="1"/>
                      <a:pt x="37" y="8"/>
                      <a:pt x="50" y="10"/>
                    </a:cubicBezTo>
                    <a:close/>
                    <a:moveTo>
                      <a:pt x="10" y="27"/>
                    </a:moveTo>
                    <a:cubicBezTo>
                      <a:pt x="10" y="27"/>
                      <a:pt x="10" y="27"/>
                      <a:pt x="10" y="27"/>
                    </a:cubicBezTo>
                    <a:cubicBezTo>
                      <a:pt x="14" y="27"/>
                      <a:pt x="19" y="27"/>
                      <a:pt x="24" y="30"/>
                    </a:cubicBezTo>
                    <a:cubicBezTo>
                      <a:pt x="29" y="24"/>
                      <a:pt x="13" y="26"/>
                      <a:pt x="17" y="19"/>
                    </a:cubicBezTo>
                    <a:cubicBezTo>
                      <a:pt x="20" y="17"/>
                      <a:pt x="24" y="16"/>
                      <a:pt x="27" y="13"/>
                    </a:cubicBezTo>
                    <a:cubicBezTo>
                      <a:pt x="15" y="8"/>
                      <a:pt x="12" y="15"/>
                      <a:pt x="1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3" name="Freeform 48"/>
              <p:cNvSpPr>
                <a:spLocks noEditPoints="1"/>
              </p:cNvSpPr>
              <p:nvPr/>
            </p:nvSpPr>
            <p:spPr bwMode="auto">
              <a:xfrm>
                <a:off x="3802" y="2382"/>
                <a:ext cx="132" cy="107"/>
              </a:xfrm>
              <a:custGeom>
                <a:avLst/>
                <a:gdLst>
                  <a:gd name="T0" fmla="*/ 49 w 49"/>
                  <a:gd name="T1" fmla="*/ 11 h 40"/>
                  <a:gd name="T2" fmla="*/ 35 w 49"/>
                  <a:gd name="T3" fmla="*/ 40 h 40"/>
                  <a:gd name="T4" fmla="*/ 3 w 49"/>
                  <a:gd name="T5" fmla="*/ 31 h 40"/>
                  <a:gd name="T6" fmla="*/ 11 w 49"/>
                  <a:gd name="T7" fmla="*/ 0 h 40"/>
                  <a:gd name="T8" fmla="*/ 49 w 49"/>
                  <a:gd name="T9" fmla="*/ 11 h 40"/>
                  <a:gd name="T10" fmla="*/ 29 w 49"/>
                  <a:gd name="T11" fmla="*/ 29 h 40"/>
                  <a:gd name="T12" fmla="*/ 29 w 49"/>
                  <a:gd name="T13" fmla="*/ 29 h 40"/>
                  <a:gd name="T14" fmla="*/ 36 w 49"/>
                  <a:gd name="T15" fmla="*/ 24 h 40"/>
                  <a:gd name="T16" fmla="*/ 29 w 49"/>
                  <a:gd name="T17" fmla="*/ 29 h 40"/>
                  <a:gd name="T18" fmla="*/ 15 w 49"/>
                  <a:gd name="T19" fmla="*/ 26 h 40"/>
                  <a:gd name="T20" fmla="*/ 15 w 49"/>
                  <a:gd name="T21" fmla="*/ 26 h 40"/>
                  <a:gd name="T22" fmla="*/ 20 w 49"/>
                  <a:gd name="T23" fmla="*/ 24 h 40"/>
                  <a:gd name="T24" fmla="*/ 14 w 49"/>
                  <a:gd name="T25" fmla="*/ 17 h 40"/>
                  <a:gd name="T26" fmla="*/ 15 w 49"/>
                  <a:gd name="T27"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40">
                    <a:moveTo>
                      <a:pt x="49" y="11"/>
                    </a:moveTo>
                    <a:cubicBezTo>
                      <a:pt x="46" y="18"/>
                      <a:pt x="45" y="35"/>
                      <a:pt x="35" y="40"/>
                    </a:cubicBezTo>
                    <a:cubicBezTo>
                      <a:pt x="26" y="35"/>
                      <a:pt x="13" y="30"/>
                      <a:pt x="3" y="31"/>
                    </a:cubicBezTo>
                    <a:cubicBezTo>
                      <a:pt x="0" y="23"/>
                      <a:pt x="11" y="12"/>
                      <a:pt x="11" y="0"/>
                    </a:cubicBezTo>
                    <a:cubicBezTo>
                      <a:pt x="20" y="5"/>
                      <a:pt x="40" y="5"/>
                      <a:pt x="49" y="11"/>
                    </a:cubicBezTo>
                    <a:close/>
                    <a:moveTo>
                      <a:pt x="29" y="29"/>
                    </a:moveTo>
                    <a:cubicBezTo>
                      <a:pt x="29" y="29"/>
                      <a:pt x="29" y="29"/>
                      <a:pt x="29" y="29"/>
                    </a:cubicBezTo>
                    <a:cubicBezTo>
                      <a:pt x="33" y="33"/>
                      <a:pt x="39" y="27"/>
                      <a:pt x="36" y="24"/>
                    </a:cubicBezTo>
                    <a:cubicBezTo>
                      <a:pt x="34" y="27"/>
                      <a:pt x="30" y="24"/>
                      <a:pt x="29" y="29"/>
                    </a:cubicBezTo>
                    <a:close/>
                    <a:moveTo>
                      <a:pt x="15" y="26"/>
                    </a:moveTo>
                    <a:cubicBezTo>
                      <a:pt x="15" y="26"/>
                      <a:pt x="15" y="26"/>
                      <a:pt x="15" y="26"/>
                    </a:cubicBezTo>
                    <a:cubicBezTo>
                      <a:pt x="16" y="23"/>
                      <a:pt x="18" y="25"/>
                      <a:pt x="20" y="24"/>
                    </a:cubicBezTo>
                    <a:cubicBezTo>
                      <a:pt x="16" y="22"/>
                      <a:pt x="19" y="18"/>
                      <a:pt x="14" y="17"/>
                    </a:cubicBezTo>
                    <a:cubicBezTo>
                      <a:pt x="12" y="21"/>
                      <a:pt x="12" y="24"/>
                      <a:pt x="15"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4" name="Freeform 49"/>
              <p:cNvSpPr>
                <a:spLocks noEditPoints="1"/>
              </p:cNvSpPr>
              <p:nvPr/>
            </p:nvSpPr>
            <p:spPr bwMode="auto">
              <a:xfrm>
                <a:off x="3488" y="2282"/>
                <a:ext cx="131" cy="108"/>
              </a:xfrm>
              <a:custGeom>
                <a:avLst/>
                <a:gdLst>
                  <a:gd name="T0" fmla="*/ 38 w 49"/>
                  <a:gd name="T1" fmla="*/ 40 h 40"/>
                  <a:gd name="T2" fmla="*/ 2 w 49"/>
                  <a:gd name="T3" fmla="*/ 30 h 40"/>
                  <a:gd name="T4" fmla="*/ 13 w 49"/>
                  <a:gd name="T5" fmla="*/ 0 h 40"/>
                  <a:gd name="T6" fmla="*/ 46 w 49"/>
                  <a:gd name="T7" fmla="*/ 3 h 40"/>
                  <a:gd name="T8" fmla="*/ 49 w 49"/>
                  <a:gd name="T9" fmla="*/ 6 h 40"/>
                  <a:gd name="T10" fmla="*/ 38 w 49"/>
                  <a:gd name="T11" fmla="*/ 40 h 40"/>
                  <a:gd name="T12" fmla="*/ 14 w 49"/>
                  <a:gd name="T13" fmla="*/ 24 h 40"/>
                  <a:gd name="T14" fmla="*/ 14 w 49"/>
                  <a:gd name="T15" fmla="*/ 24 h 40"/>
                  <a:gd name="T16" fmla="*/ 20 w 49"/>
                  <a:gd name="T17" fmla="*/ 9 h 40"/>
                  <a:gd name="T18" fmla="*/ 14 w 49"/>
                  <a:gd name="T19" fmla="*/ 24 h 40"/>
                  <a:gd name="T20" fmla="*/ 26 w 49"/>
                  <a:gd name="T21" fmla="*/ 25 h 40"/>
                  <a:gd name="T22" fmla="*/ 26 w 49"/>
                  <a:gd name="T23" fmla="*/ 25 h 40"/>
                  <a:gd name="T24" fmla="*/ 36 w 49"/>
                  <a:gd name="T25" fmla="*/ 23 h 40"/>
                  <a:gd name="T26" fmla="*/ 26 w 49"/>
                  <a:gd name="T27"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40">
                    <a:moveTo>
                      <a:pt x="38" y="40"/>
                    </a:moveTo>
                    <a:cubicBezTo>
                      <a:pt x="30" y="29"/>
                      <a:pt x="14" y="31"/>
                      <a:pt x="2" y="30"/>
                    </a:cubicBezTo>
                    <a:cubicBezTo>
                      <a:pt x="0" y="19"/>
                      <a:pt x="10" y="10"/>
                      <a:pt x="13" y="0"/>
                    </a:cubicBezTo>
                    <a:cubicBezTo>
                      <a:pt x="24" y="1"/>
                      <a:pt x="38" y="9"/>
                      <a:pt x="46" y="3"/>
                    </a:cubicBezTo>
                    <a:cubicBezTo>
                      <a:pt x="49" y="4"/>
                      <a:pt x="49" y="5"/>
                      <a:pt x="49" y="6"/>
                    </a:cubicBezTo>
                    <a:cubicBezTo>
                      <a:pt x="44" y="19"/>
                      <a:pt x="46" y="31"/>
                      <a:pt x="38" y="40"/>
                    </a:cubicBezTo>
                    <a:close/>
                    <a:moveTo>
                      <a:pt x="14" y="24"/>
                    </a:moveTo>
                    <a:cubicBezTo>
                      <a:pt x="14" y="24"/>
                      <a:pt x="14" y="24"/>
                      <a:pt x="14" y="24"/>
                    </a:cubicBezTo>
                    <a:cubicBezTo>
                      <a:pt x="18" y="26"/>
                      <a:pt x="27" y="11"/>
                      <a:pt x="20" y="9"/>
                    </a:cubicBezTo>
                    <a:cubicBezTo>
                      <a:pt x="17" y="13"/>
                      <a:pt x="8" y="21"/>
                      <a:pt x="14" y="24"/>
                    </a:cubicBezTo>
                    <a:close/>
                    <a:moveTo>
                      <a:pt x="26" y="25"/>
                    </a:moveTo>
                    <a:cubicBezTo>
                      <a:pt x="26" y="25"/>
                      <a:pt x="26" y="25"/>
                      <a:pt x="26" y="25"/>
                    </a:cubicBezTo>
                    <a:cubicBezTo>
                      <a:pt x="31" y="27"/>
                      <a:pt x="35" y="29"/>
                      <a:pt x="36" y="23"/>
                    </a:cubicBezTo>
                    <a:cubicBezTo>
                      <a:pt x="32" y="22"/>
                      <a:pt x="28" y="22"/>
                      <a:pt x="26"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5" name="Freeform 50"/>
              <p:cNvSpPr>
                <a:spLocks noEditPoints="1"/>
              </p:cNvSpPr>
              <p:nvPr/>
            </p:nvSpPr>
            <p:spPr bwMode="auto">
              <a:xfrm>
                <a:off x="3638" y="2331"/>
                <a:ext cx="137" cy="107"/>
              </a:xfrm>
              <a:custGeom>
                <a:avLst/>
                <a:gdLst>
                  <a:gd name="T0" fmla="*/ 51 w 51"/>
                  <a:gd name="T1" fmla="*/ 9 h 40"/>
                  <a:gd name="T2" fmla="*/ 33 w 51"/>
                  <a:gd name="T3" fmla="*/ 40 h 40"/>
                  <a:gd name="T4" fmla="*/ 6 w 51"/>
                  <a:gd name="T5" fmla="*/ 32 h 40"/>
                  <a:gd name="T6" fmla="*/ 13 w 51"/>
                  <a:gd name="T7" fmla="*/ 0 h 40"/>
                  <a:gd name="T8" fmla="*/ 51 w 51"/>
                  <a:gd name="T9" fmla="*/ 9 h 40"/>
                  <a:gd name="T10" fmla="*/ 13 w 51"/>
                  <a:gd name="T11" fmla="*/ 24 h 40"/>
                  <a:gd name="T12" fmla="*/ 13 w 51"/>
                  <a:gd name="T13" fmla="*/ 24 h 40"/>
                  <a:gd name="T14" fmla="*/ 22 w 51"/>
                  <a:gd name="T15" fmla="*/ 23 h 40"/>
                  <a:gd name="T16" fmla="*/ 24 w 51"/>
                  <a:gd name="T17" fmla="*/ 12 h 40"/>
                  <a:gd name="T18" fmla="*/ 13 w 51"/>
                  <a:gd name="T19"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0">
                    <a:moveTo>
                      <a:pt x="51" y="9"/>
                    </a:moveTo>
                    <a:cubicBezTo>
                      <a:pt x="42" y="18"/>
                      <a:pt x="44" y="34"/>
                      <a:pt x="33" y="40"/>
                    </a:cubicBezTo>
                    <a:cubicBezTo>
                      <a:pt x="29" y="32"/>
                      <a:pt x="14" y="28"/>
                      <a:pt x="6" y="32"/>
                    </a:cubicBezTo>
                    <a:cubicBezTo>
                      <a:pt x="0" y="25"/>
                      <a:pt x="10" y="5"/>
                      <a:pt x="13" y="0"/>
                    </a:cubicBezTo>
                    <a:cubicBezTo>
                      <a:pt x="23" y="3"/>
                      <a:pt x="36" y="2"/>
                      <a:pt x="51" y="9"/>
                    </a:cubicBezTo>
                    <a:close/>
                    <a:moveTo>
                      <a:pt x="13" y="24"/>
                    </a:moveTo>
                    <a:cubicBezTo>
                      <a:pt x="13" y="24"/>
                      <a:pt x="13" y="24"/>
                      <a:pt x="13" y="24"/>
                    </a:cubicBezTo>
                    <a:cubicBezTo>
                      <a:pt x="17" y="25"/>
                      <a:pt x="20" y="25"/>
                      <a:pt x="22" y="23"/>
                    </a:cubicBezTo>
                    <a:cubicBezTo>
                      <a:pt x="13" y="21"/>
                      <a:pt x="20" y="13"/>
                      <a:pt x="24" y="12"/>
                    </a:cubicBezTo>
                    <a:cubicBezTo>
                      <a:pt x="16" y="6"/>
                      <a:pt x="12" y="19"/>
                      <a:pt x="13"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6" name="Freeform 51"/>
              <p:cNvSpPr>
                <a:spLocks noEditPoints="1"/>
              </p:cNvSpPr>
              <p:nvPr/>
            </p:nvSpPr>
            <p:spPr bwMode="auto">
              <a:xfrm>
                <a:off x="3622" y="1750"/>
                <a:ext cx="519" cy="323"/>
              </a:xfrm>
              <a:custGeom>
                <a:avLst/>
                <a:gdLst>
                  <a:gd name="T0" fmla="*/ 115 w 193"/>
                  <a:gd name="T1" fmla="*/ 36 h 120"/>
                  <a:gd name="T2" fmla="*/ 173 w 193"/>
                  <a:gd name="T3" fmla="*/ 120 h 120"/>
                  <a:gd name="T4" fmla="*/ 0 w 193"/>
                  <a:gd name="T5" fmla="*/ 39 h 120"/>
                  <a:gd name="T6" fmla="*/ 146 w 193"/>
                  <a:gd name="T7" fmla="*/ 52 h 120"/>
                  <a:gd name="T8" fmla="*/ 129 w 193"/>
                  <a:gd name="T9" fmla="*/ 58 h 120"/>
                  <a:gd name="T10" fmla="*/ 146 w 193"/>
                  <a:gd name="T11" fmla="*/ 52 h 120"/>
                  <a:gd name="T12" fmla="*/ 105 w 193"/>
                  <a:gd name="T13" fmla="*/ 79 h 120"/>
                  <a:gd name="T14" fmla="*/ 105 w 193"/>
                  <a:gd name="T15" fmla="*/ 79 h 120"/>
                  <a:gd name="T16" fmla="*/ 37 w 193"/>
                  <a:gd name="T17" fmla="*/ 16 h 120"/>
                  <a:gd name="T18" fmla="*/ 37 w 193"/>
                  <a:gd name="T19" fmla="*/ 16 h 120"/>
                  <a:gd name="T20" fmla="*/ 93 w 193"/>
                  <a:gd name="T21" fmla="*/ 32 h 120"/>
                  <a:gd name="T22" fmla="*/ 114 w 193"/>
                  <a:gd name="T23" fmla="*/ 50 h 120"/>
                  <a:gd name="T24" fmla="*/ 121 w 193"/>
                  <a:gd name="T25" fmla="*/ 43 h 120"/>
                  <a:gd name="T26" fmla="*/ 168 w 193"/>
                  <a:gd name="T27" fmla="*/ 67 h 120"/>
                  <a:gd name="T28" fmla="*/ 170 w 193"/>
                  <a:gd name="T29" fmla="*/ 62 h 120"/>
                  <a:gd name="T30" fmla="*/ 147 w 193"/>
                  <a:gd name="T31" fmla="*/ 99 h 120"/>
                  <a:gd name="T32" fmla="*/ 184 w 193"/>
                  <a:gd name="T33" fmla="*/ 77 h 120"/>
                  <a:gd name="T34" fmla="*/ 147 w 193"/>
                  <a:gd name="T35" fmla="*/ 99 h 120"/>
                  <a:gd name="T36" fmla="*/ 12 w 193"/>
                  <a:gd name="T37" fmla="*/ 22 h 120"/>
                  <a:gd name="T38" fmla="*/ 12 w 193"/>
                  <a:gd name="T39" fmla="*/ 22 h 120"/>
                  <a:gd name="T40" fmla="*/ 15 w 193"/>
                  <a:gd name="T41" fmla="*/ 41 h 120"/>
                  <a:gd name="T42" fmla="*/ 15 w 193"/>
                  <a:gd name="T43" fmla="*/ 41 h 120"/>
                  <a:gd name="T44" fmla="*/ 52 w 193"/>
                  <a:gd name="T45" fmla="*/ 60 h 120"/>
                  <a:gd name="T46" fmla="*/ 52 w 193"/>
                  <a:gd name="T47" fmla="*/ 60 h 120"/>
                  <a:gd name="T48" fmla="*/ 140 w 193"/>
                  <a:gd name="T49" fmla="*/ 76 h 120"/>
                  <a:gd name="T50" fmla="*/ 140 w 193"/>
                  <a:gd name="T51" fmla="*/ 76 h 120"/>
                  <a:gd name="T52" fmla="*/ 54 w 193"/>
                  <a:gd name="T53" fmla="*/ 40 h 120"/>
                  <a:gd name="T54" fmla="*/ 54 w 193"/>
                  <a:gd name="T55" fmla="*/ 40 h 120"/>
                  <a:gd name="T56" fmla="*/ 62 w 193"/>
                  <a:gd name="T57" fmla="*/ 50 h 120"/>
                  <a:gd name="T58" fmla="*/ 62 w 193"/>
                  <a:gd name="T59" fmla="*/ 50 h 120"/>
                  <a:gd name="T60" fmla="*/ 67 w 193"/>
                  <a:gd name="T61" fmla="*/ 68 h 120"/>
                  <a:gd name="T62" fmla="*/ 67 w 193"/>
                  <a:gd name="T63" fmla="*/ 68 h 120"/>
                  <a:gd name="T64" fmla="*/ 75 w 193"/>
                  <a:gd name="T65" fmla="*/ 73 h 120"/>
                  <a:gd name="T66" fmla="*/ 75 w 193"/>
                  <a:gd name="T67" fmla="*/ 73 h 120"/>
                  <a:gd name="T68" fmla="*/ 112 w 193"/>
                  <a:gd name="T69" fmla="*/ 87 h 120"/>
                  <a:gd name="T70" fmla="*/ 112 w 193"/>
                  <a:gd name="T71" fmla="*/ 87 h 120"/>
                  <a:gd name="T72" fmla="*/ 135 w 193"/>
                  <a:gd name="T73" fmla="*/ 94 h 120"/>
                  <a:gd name="T74" fmla="*/ 135 w 193"/>
                  <a:gd name="T75" fmla="*/ 94 h 120"/>
                  <a:gd name="T76" fmla="*/ 159 w 193"/>
                  <a:gd name="T77" fmla="*/ 104 h 120"/>
                  <a:gd name="T78" fmla="*/ 159 w 193"/>
                  <a:gd name="T79" fmla="*/ 104 h 120"/>
                  <a:gd name="T80" fmla="*/ 62 w 193"/>
                  <a:gd name="T81" fmla="*/ 66 h 120"/>
                  <a:gd name="T82" fmla="*/ 62 w 193"/>
                  <a:gd name="T83" fmla="*/ 66 h 120"/>
                  <a:gd name="T84" fmla="*/ 126 w 193"/>
                  <a:gd name="T85" fmla="*/ 91 h 120"/>
                  <a:gd name="T86" fmla="*/ 126 w 193"/>
                  <a:gd name="T87" fmla="*/ 91 h 120"/>
                  <a:gd name="T88" fmla="*/ 41 w 193"/>
                  <a:gd name="T89" fmla="*/ 62 h 120"/>
                  <a:gd name="T90" fmla="*/ 48 w 193"/>
                  <a:gd name="T91" fmla="*/ 58 h 120"/>
                  <a:gd name="T92" fmla="*/ 41 w 193"/>
                  <a:gd name="T93" fmla="*/ 62 h 120"/>
                  <a:gd name="T94" fmla="*/ 134 w 193"/>
                  <a:gd name="T95" fmla="*/ 102 h 120"/>
                  <a:gd name="T96" fmla="*/ 140 w 193"/>
                  <a:gd name="T97" fmla="*/ 9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3" h="120">
                    <a:moveTo>
                      <a:pt x="29" y="0"/>
                    </a:moveTo>
                    <a:cubicBezTo>
                      <a:pt x="54" y="9"/>
                      <a:pt x="87" y="25"/>
                      <a:pt x="115" y="36"/>
                    </a:cubicBezTo>
                    <a:cubicBezTo>
                      <a:pt x="141" y="46"/>
                      <a:pt x="170" y="51"/>
                      <a:pt x="193" y="69"/>
                    </a:cubicBezTo>
                    <a:cubicBezTo>
                      <a:pt x="192" y="86"/>
                      <a:pt x="179" y="102"/>
                      <a:pt x="173" y="120"/>
                    </a:cubicBezTo>
                    <a:cubicBezTo>
                      <a:pt x="147" y="120"/>
                      <a:pt x="125" y="102"/>
                      <a:pt x="98" y="90"/>
                    </a:cubicBezTo>
                    <a:cubicBezTo>
                      <a:pt x="68" y="76"/>
                      <a:pt x="20" y="66"/>
                      <a:pt x="0" y="39"/>
                    </a:cubicBezTo>
                    <a:cubicBezTo>
                      <a:pt x="0" y="21"/>
                      <a:pt x="13" y="1"/>
                      <a:pt x="29" y="0"/>
                    </a:cubicBezTo>
                    <a:close/>
                    <a:moveTo>
                      <a:pt x="146" y="52"/>
                    </a:moveTo>
                    <a:cubicBezTo>
                      <a:pt x="146" y="52"/>
                      <a:pt x="146" y="52"/>
                      <a:pt x="146" y="52"/>
                    </a:cubicBezTo>
                    <a:cubicBezTo>
                      <a:pt x="137" y="47"/>
                      <a:pt x="133" y="53"/>
                      <a:pt x="129" y="58"/>
                    </a:cubicBezTo>
                    <a:cubicBezTo>
                      <a:pt x="115" y="60"/>
                      <a:pt x="102" y="66"/>
                      <a:pt x="90" y="75"/>
                    </a:cubicBezTo>
                    <a:cubicBezTo>
                      <a:pt x="112" y="74"/>
                      <a:pt x="128" y="63"/>
                      <a:pt x="146" y="52"/>
                    </a:cubicBezTo>
                    <a:close/>
                    <a:moveTo>
                      <a:pt x="105" y="79"/>
                    </a:moveTo>
                    <a:cubicBezTo>
                      <a:pt x="105" y="79"/>
                      <a:pt x="105" y="79"/>
                      <a:pt x="105" y="79"/>
                    </a:cubicBezTo>
                    <a:cubicBezTo>
                      <a:pt x="118" y="78"/>
                      <a:pt x="128" y="70"/>
                      <a:pt x="139" y="64"/>
                    </a:cubicBezTo>
                    <a:cubicBezTo>
                      <a:pt x="126" y="64"/>
                      <a:pt x="114" y="69"/>
                      <a:pt x="105" y="79"/>
                    </a:cubicBezTo>
                    <a:close/>
                    <a:moveTo>
                      <a:pt x="37" y="16"/>
                    </a:moveTo>
                    <a:cubicBezTo>
                      <a:pt x="37" y="16"/>
                      <a:pt x="37" y="16"/>
                      <a:pt x="37" y="16"/>
                    </a:cubicBezTo>
                    <a:cubicBezTo>
                      <a:pt x="46" y="17"/>
                      <a:pt x="69" y="32"/>
                      <a:pt x="76" y="25"/>
                    </a:cubicBezTo>
                    <a:cubicBezTo>
                      <a:pt x="63" y="22"/>
                      <a:pt x="45" y="7"/>
                      <a:pt x="37" y="16"/>
                    </a:cubicBezTo>
                    <a:close/>
                    <a:moveTo>
                      <a:pt x="93" y="32"/>
                    </a:moveTo>
                    <a:cubicBezTo>
                      <a:pt x="93" y="32"/>
                      <a:pt x="93" y="32"/>
                      <a:pt x="93" y="32"/>
                    </a:cubicBezTo>
                    <a:cubicBezTo>
                      <a:pt x="84" y="37"/>
                      <a:pt x="103" y="38"/>
                      <a:pt x="93" y="32"/>
                    </a:cubicBezTo>
                    <a:close/>
                    <a:moveTo>
                      <a:pt x="114" y="50"/>
                    </a:moveTo>
                    <a:cubicBezTo>
                      <a:pt x="114" y="50"/>
                      <a:pt x="114" y="50"/>
                      <a:pt x="114" y="50"/>
                    </a:cubicBezTo>
                    <a:cubicBezTo>
                      <a:pt x="117" y="48"/>
                      <a:pt x="128" y="48"/>
                      <a:pt x="121" y="43"/>
                    </a:cubicBezTo>
                    <a:cubicBezTo>
                      <a:pt x="120" y="46"/>
                      <a:pt x="111" y="47"/>
                      <a:pt x="114" y="50"/>
                    </a:cubicBezTo>
                    <a:close/>
                    <a:moveTo>
                      <a:pt x="168" y="67"/>
                    </a:moveTo>
                    <a:cubicBezTo>
                      <a:pt x="168" y="67"/>
                      <a:pt x="168" y="67"/>
                      <a:pt x="168" y="67"/>
                    </a:cubicBezTo>
                    <a:cubicBezTo>
                      <a:pt x="169" y="65"/>
                      <a:pt x="173" y="64"/>
                      <a:pt x="170" y="62"/>
                    </a:cubicBezTo>
                    <a:cubicBezTo>
                      <a:pt x="169" y="64"/>
                      <a:pt x="165" y="65"/>
                      <a:pt x="168" y="67"/>
                    </a:cubicBezTo>
                    <a:close/>
                    <a:moveTo>
                      <a:pt x="147" y="99"/>
                    </a:moveTo>
                    <a:cubicBezTo>
                      <a:pt x="147" y="99"/>
                      <a:pt x="147" y="99"/>
                      <a:pt x="147" y="99"/>
                    </a:cubicBezTo>
                    <a:cubicBezTo>
                      <a:pt x="161" y="95"/>
                      <a:pt x="172" y="86"/>
                      <a:pt x="184" y="77"/>
                    </a:cubicBezTo>
                    <a:cubicBezTo>
                      <a:pt x="183" y="72"/>
                      <a:pt x="181" y="68"/>
                      <a:pt x="174" y="66"/>
                    </a:cubicBezTo>
                    <a:cubicBezTo>
                      <a:pt x="182" y="85"/>
                      <a:pt x="154" y="83"/>
                      <a:pt x="147" y="99"/>
                    </a:cubicBezTo>
                    <a:close/>
                    <a:moveTo>
                      <a:pt x="12" y="22"/>
                    </a:moveTo>
                    <a:cubicBezTo>
                      <a:pt x="12" y="22"/>
                      <a:pt x="12" y="22"/>
                      <a:pt x="12" y="22"/>
                    </a:cubicBezTo>
                    <a:cubicBezTo>
                      <a:pt x="17" y="25"/>
                      <a:pt x="27" y="12"/>
                      <a:pt x="21" y="11"/>
                    </a:cubicBezTo>
                    <a:cubicBezTo>
                      <a:pt x="19" y="17"/>
                      <a:pt x="13" y="14"/>
                      <a:pt x="12" y="22"/>
                    </a:cubicBezTo>
                    <a:close/>
                    <a:moveTo>
                      <a:pt x="15" y="41"/>
                    </a:moveTo>
                    <a:cubicBezTo>
                      <a:pt x="15" y="41"/>
                      <a:pt x="15" y="41"/>
                      <a:pt x="15" y="41"/>
                    </a:cubicBezTo>
                    <a:cubicBezTo>
                      <a:pt x="24" y="35"/>
                      <a:pt x="34" y="34"/>
                      <a:pt x="41" y="25"/>
                    </a:cubicBezTo>
                    <a:cubicBezTo>
                      <a:pt x="35" y="22"/>
                      <a:pt x="14" y="30"/>
                      <a:pt x="15" y="41"/>
                    </a:cubicBezTo>
                    <a:close/>
                    <a:moveTo>
                      <a:pt x="52" y="60"/>
                    </a:moveTo>
                    <a:cubicBezTo>
                      <a:pt x="52" y="60"/>
                      <a:pt x="52" y="60"/>
                      <a:pt x="52" y="60"/>
                    </a:cubicBezTo>
                    <a:cubicBezTo>
                      <a:pt x="63" y="59"/>
                      <a:pt x="80" y="53"/>
                      <a:pt x="82" y="44"/>
                    </a:cubicBezTo>
                    <a:cubicBezTo>
                      <a:pt x="73" y="50"/>
                      <a:pt x="60" y="50"/>
                      <a:pt x="52" y="60"/>
                    </a:cubicBezTo>
                    <a:close/>
                    <a:moveTo>
                      <a:pt x="140" y="76"/>
                    </a:moveTo>
                    <a:cubicBezTo>
                      <a:pt x="140" y="76"/>
                      <a:pt x="140" y="76"/>
                      <a:pt x="140" y="76"/>
                    </a:cubicBezTo>
                    <a:cubicBezTo>
                      <a:pt x="145" y="78"/>
                      <a:pt x="149" y="76"/>
                      <a:pt x="150" y="70"/>
                    </a:cubicBezTo>
                    <a:cubicBezTo>
                      <a:pt x="145" y="68"/>
                      <a:pt x="143" y="72"/>
                      <a:pt x="140" y="76"/>
                    </a:cubicBezTo>
                    <a:close/>
                    <a:moveTo>
                      <a:pt x="54" y="40"/>
                    </a:moveTo>
                    <a:cubicBezTo>
                      <a:pt x="54" y="40"/>
                      <a:pt x="54" y="40"/>
                      <a:pt x="54" y="40"/>
                    </a:cubicBezTo>
                    <a:cubicBezTo>
                      <a:pt x="55" y="38"/>
                      <a:pt x="58" y="38"/>
                      <a:pt x="56" y="35"/>
                    </a:cubicBezTo>
                    <a:cubicBezTo>
                      <a:pt x="55" y="37"/>
                      <a:pt x="51" y="38"/>
                      <a:pt x="54" y="40"/>
                    </a:cubicBezTo>
                    <a:close/>
                    <a:moveTo>
                      <a:pt x="62" y="50"/>
                    </a:moveTo>
                    <a:cubicBezTo>
                      <a:pt x="62" y="50"/>
                      <a:pt x="62" y="50"/>
                      <a:pt x="62" y="50"/>
                    </a:cubicBezTo>
                    <a:cubicBezTo>
                      <a:pt x="64" y="46"/>
                      <a:pt x="79" y="46"/>
                      <a:pt x="71" y="41"/>
                    </a:cubicBezTo>
                    <a:cubicBezTo>
                      <a:pt x="71" y="48"/>
                      <a:pt x="57" y="42"/>
                      <a:pt x="62" y="50"/>
                    </a:cubicBezTo>
                    <a:close/>
                    <a:moveTo>
                      <a:pt x="67" y="68"/>
                    </a:moveTo>
                    <a:cubicBezTo>
                      <a:pt x="67" y="68"/>
                      <a:pt x="67" y="68"/>
                      <a:pt x="67" y="68"/>
                    </a:cubicBezTo>
                    <a:cubicBezTo>
                      <a:pt x="81" y="67"/>
                      <a:pt x="92" y="61"/>
                      <a:pt x="103" y="54"/>
                    </a:cubicBezTo>
                    <a:cubicBezTo>
                      <a:pt x="89" y="55"/>
                      <a:pt x="78" y="62"/>
                      <a:pt x="67" y="68"/>
                    </a:cubicBezTo>
                    <a:close/>
                    <a:moveTo>
                      <a:pt x="75" y="73"/>
                    </a:moveTo>
                    <a:cubicBezTo>
                      <a:pt x="75" y="73"/>
                      <a:pt x="75" y="73"/>
                      <a:pt x="75" y="73"/>
                    </a:cubicBezTo>
                    <a:cubicBezTo>
                      <a:pt x="88" y="73"/>
                      <a:pt x="106" y="66"/>
                      <a:pt x="110" y="56"/>
                    </a:cubicBezTo>
                    <a:cubicBezTo>
                      <a:pt x="98" y="61"/>
                      <a:pt x="85" y="64"/>
                      <a:pt x="75" y="73"/>
                    </a:cubicBezTo>
                    <a:close/>
                    <a:moveTo>
                      <a:pt x="112" y="87"/>
                    </a:moveTo>
                    <a:cubicBezTo>
                      <a:pt x="112" y="87"/>
                      <a:pt x="112" y="87"/>
                      <a:pt x="112" y="87"/>
                    </a:cubicBezTo>
                    <a:cubicBezTo>
                      <a:pt x="123" y="88"/>
                      <a:pt x="131" y="78"/>
                      <a:pt x="140" y="72"/>
                    </a:cubicBezTo>
                    <a:cubicBezTo>
                      <a:pt x="127" y="70"/>
                      <a:pt x="119" y="77"/>
                      <a:pt x="112" y="87"/>
                    </a:cubicBezTo>
                    <a:close/>
                    <a:moveTo>
                      <a:pt x="135" y="94"/>
                    </a:moveTo>
                    <a:cubicBezTo>
                      <a:pt x="135" y="94"/>
                      <a:pt x="135" y="94"/>
                      <a:pt x="135" y="94"/>
                    </a:cubicBezTo>
                    <a:cubicBezTo>
                      <a:pt x="145" y="97"/>
                      <a:pt x="157" y="87"/>
                      <a:pt x="157" y="79"/>
                    </a:cubicBezTo>
                    <a:cubicBezTo>
                      <a:pt x="150" y="85"/>
                      <a:pt x="140" y="84"/>
                      <a:pt x="135" y="94"/>
                    </a:cubicBezTo>
                    <a:close/>
                    <a:moveTo>
                      <a:pt x="159" y="104"/>
                    </a:moveTo>
                    <a:cubicBezTo>
                      <a:pt x="159" y="104"/>
                      <a:pt x="159" y="104"/>
                      <a:pt x="159" y="104"/>
                    </a:cubicBezTo>
                    <a:cubicBezTo>
                      <a:pt x="163" y="97"/>
                      <a:pt x="178" y="99"/>
                      <a:pt x="175" y="90"/>
                    </a:cubicBezTo>
                    <a:cubicBezTo>
                      <a:pt x="171" y="95"/>
                      <a:pt x="157" y="96"/>
                      <a:pt x="159" y="104"/>
                    </a:cubicBezTo>
                    <a:close/>
                    <a:moveTo>
                      <a:pt x="62" y="66"/>
                    </a:moveTo>
                    <a:cubicBezTo>
                      <a:pt x="62" y="66"/>
                      <a:pt x="62" y="66"/>
                      <a:pt x="62" y="66"/>
                    </a:cubicBezTo>
                    <a:cubicBezTo>
                      <a:pt x="67" y="62"/>
                      <a:pt x="80" y="61"/>
                      <a:pt x="78" y="54"/>
                    </a:cubicBezTo>
                    <a:cubicBezTo>
                      <a:pt x="75" y="60"/>
                      <a:pt x="60" y="57"/>
                      <a:pt x="62" y="66"/>
                    </a:cubicBezTo>
                    <a:close/>
                    <a:moveTo>
                      <a:pt x="126" y="91"/>
                    </a:moveTo>
                    <a:cubicBezTo>
                      <a:pt x="126" y="91"/>
                      <a:pt x="126" y="91"/>
                      <a:pt x="126" y="91"/>
                    </a:cubicBezTo>
                    <a:cubicBezTo>
                      <a:pt x="133" y="89"/>
                      <a:pt x="139" y="85"/>
                      <a:pt x="145" y="80"/>
                    </a:cubicBezTo>
                    <a:cubicBezTo>
                      <a:pt x="138" y="80"/>
                      <a:pt x="125" y="83"/>
                      <a:pt x="126" y="91"/>
                    </a:cubicBezTo>
                    <a:close/>
                    <a:moveTo>
                      <a:pt x="41" y="62"/>
                    </a:moveTo>
                    <a:cubicBezTo>
                      <a:pt x="41" y="62"/>
                      <a:pt x="41" y="62"/>
                      <a:pt x="41" y="62"/>
                    </a:cubicBezTo>
                    <a:cubicBezTo>
                      <a:pt x="42" y="62"/>
                      <a:pt x="44" y="62"/>
                      <a:pt x="45" y="63"/>
                    </a:cubicBezTo>
                    <a:cubicBezTo>
                      <a:pt x="46" y="61"/>
                      <a:pt x="48" y="61"/>
                      <a:pt x="48" y="58"/>
                    </a:cubicBezTo>
                    <a:cubicBezTo>
                      <a:pt x="47" y="58"/>
                      <a:pt x="46" y="57"/>
                      <a:pt x="45" y="57"/>
                    </a:cubicBezTo>
                    <a:cubicBezTo>
                      <a:pt x="44" y="59"/>
                      <a:pt x="42" y="59"/>
                      <a:pt x="41" y="62"/>
                    </a:cubicBezTo>
                    <a:close/>
                    <a:moveTo>
                      <a:pt x="134" y="102"/>
                    </a:moveTo>
                    <a:cubicBezTo>
                      <a:pt x="134" y="102"/>
                      <a:pt x="134" y="102"/>
                      <a:pt x="134" y="102"/>
                    </a:cubicBezTo>
                    <a:cubicBezTo>
                      <a:pt x="136" y="103"/>
                      <a:pt x="137" y="103"/>
                      <a:pt x="139" y="104"/>
                    </a:cubicBezTo>
                    <a:cubicBezTo>
                      <a:pt x="140" y="102"/>
                      <a:pt x="141" y="99"/>
                      <a:pt x="140" y="98"/>
                    </a:cubicBezTo>
                    <a:cubicBezTo>
                      <a:pt x="138" y="101"/>
                      <a:pt x="135" y="100"/>
                      <a:pt x="134"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7" name="Freeform 52"/>
              <p:cNvSpPr>
                <a:spLocks noEditPoints="1"/>
              </p:cNvSpPr>
              <p:nvPr/>
            </p:nvSpPr>
            <p:spPr bwMode="auto">
              <a:xfrm>
                <a:off x="3375" y="1600"/>
                <a:ext cx="925" cy="1120"/>
              </a:xfrm>
              <a:custGeom>
                <a:avLst/>
                <a:gdLst>
                  <a:gd name="T0" fmla="*/ 249 w 344"/>
                  <a:gd name="T1" fmla="*/ 344 h 417"/>
                  <a:gd name="T2" fmla="*/ 219 w 344"/>
                  <a:gd name="T3" fmla="*/ 417 h 417"/>
                  <a:gd name="T4" fmla="*/ 10 w 344"/>
                  <a:gd name="T5" fmla="*/ 333 h 417"/>
                  <a:gd name="T6" fmla="*/ 2 w 344"/>
                  <a:gd name="T7" fmla="*/ 302 h 417"/>
                  <a:gd name="T8" fmla="*/ 117 w 344"/>
                  <a:gd name="T9" fmla="*/ 0 h 417"/>
                  <a:gd name="T10" fmla="*/ 330 w 344"/>
                  <a:gd name="T11" fmla="*/ 78 h 417"/>
                  <a:gd name="T12" fmla="*/ 116 w 344"/>
                  <a:gd name="T13" fmla="*/ 12 h 417"/>
                  <a:gd name="T14" fmla="*/ 75 w 344"/>
                  <a:gd name="T15" fmla="*/ 107 h 417"/>
                  <a:gd name="T16" fmla="*/ 27 w 344"/>
                  <a:gd name="T17" fmla="*/ 249 h 417"/>
                  <a:gd name="T18" fmla="*/ 92 w 344"/>
                  <a:gd name="T19" fmla="*/ 335 h 417"/>
                  <a:gd name="T20" fmla="*/ 320 w 344"/>
                  <a:gd name="T21" fmla="*/ 82 h 417"/>
                  <a:gd name="T22" fmla="*/ 326 w 344"/>
                  <a:gd name="T23" fmla="*/ 105 h 417"/>
                  <a:gd name="T24" fmla="*/ 332 w 344"/>
                  <a:gd name="T25" fmla="*/ 99 h 417"/>
                  <a:gd name="T26" fmla="*/ 326 w 344"/>
                  <a:gd name="T27" fmla="*/ 105 h 417"/>
                  <a:gd name="T28" fmla="*/ 330 w 344"/>
                  <a:gd name="T29" fmla="*/ 114 h 417"/>
                  <a:gd name="T30" fmla="*/ 330 w 344"/>
                  <a:gd name="T31" fmla="*/ 114 h 417"/>
                  <a:gd name="T32" fmla="*/ 301 w 344"/>
                  <a:gd name="T33" fmla="*/ 167 h 417"/>
                  <a:gd name="T34" fmla="*/ 301 w 344"/>
                  <a:gd name="T35" fmla="*/ 167 h 417"/>
                  <a:gd name="T36" fmla="*/ 296 w 344"/>
                  <a:gd name="T37" fmla="*/ 186 h 417"/>
                  <a:gd name="T38" fmla="*/ 296 w 344"/>
                  <a:gd name="T39" fmla="*/ 186 h 417"/>
                  <a:gd name="T40" fmla="*/ 285 w 344"/>
                  <a:gd name="T41" fmla="*/ 213 h 417"/>
                  <a:gd name="T42" fmla="*/ 285 w 344"/>
                  <a:gd name="T43" fmla="*/ 213 h 417"/>
                  <a:gd name="T44" fmla="*/ 278 w 344"/>
                  <a:gd name="T45" fmla="*/ 237 h 417"/>
                  <a:gd name="T46" fmla="*/ 278 w 344"/>
                  <a:gd name="T47" fmla="*/ 237 h 417"/>
                  <a:gd name="T48" fmla="*/ 276 w 344"/>
                  <a:gd name="T49" fmla="*/ 250 h 417"/>
                  <a:gd name="T50" fmla="*/ 260 w 344"/>
                  <a:gd name="T51" fmla="*/ 262 h 417"/>
                  <a:gd name="T52" fmla="*/ 265 w 344"/>
                  <a:gd name="T53" fmla="*/ 252 h 417"/>
                  <a:gd name="T54" fmla="*/ 246 w 344"/>
                  <a:gd name="T55" fmla="*/ 311 h 417"/>
                  <a:gd name="T56" fmla="*/ 271 w 344"/>
                  <a:gd name="T57" fmla="*/ 274 h 417"/>
                  <a:gd name="T58" fmla="*/ 246 w 344"/>
                  <a:gd name="T59" fmla="*/ 311 h 417"/>
                  <a:gd name="T60" fmla="*/ 248 w 344"/>
                  <a:gd name="T61" fmla="*/ 296 h 417"/>
                  <a:gd name="T62" fmla="*/ 248 w 344"/>
                  <a:gd name="T63" fmla="*/ 296 h 417"/>
                  <a:gd name="T64" fmla="*/ 230 w 344"/>
                  <a:gd name="T65" fmla="*/ 341 h 417"/>
                  <a:gd name="T66" fmla="*/ 256 w 344"/>
                  <a:gd name="T67" fmla="*/ 307 h 417"/>
                  <a:gd name="T68" fmla="*/ 231 w 344"/>
                  <a:gd name="T69" fmla="*/ 329 h 417"/>
                  <a:gd name="T70" fmla="*/ 237 w 344"/>
                  <a:gd name="T71" fmla="*/ 319 h 417"/>
                  <a:gd name="T72" fmla="*/ 228 w 344"/>
                  <a:gd name="T73" fmla="*/ 364 h 417"/>
                  <a:gd name="T74" fmla="*/ 241 w 344"/>
                  <a:gd name="T75" fmla="*/ 341 h 417"/>
                  <a:gd name="T76" fmla="*/ 210 w 344"/>
                  <a:gd name="T77" fmla="*/ 383 h 417"/>
                  <a:gd name="T78" fmla="*/ 216 w 344"/>
                  <a:gd name="T79" fmla="*/ 394 h 417"/>
                  <a:gd name="T80" fmla="*/ 210 w 344"/>
                  <a:gd name="T81" fmla="*/ 383 h 417"/>
                  <a:gd name="T82" fmla="*/ 226 w 344"/>
                  <a:gd name="T83" fmla="*/ 378 h 417"/>
                  <a:gd name="T84" fmla="*/ 226 w 344"/>
                  <a:gd name="T85" fmla="*/ 378 h 417"/>
                  <a:gd name="T86" fmla="*/ 63 w 344"/>
                  <a:gd name="T87" fmla="*/ 338 h 417"/>
                  <a:gd name="T88" fmla="*/ 68 w 344"/>
                  <a:gd name="T89" fmla="*/ 335 h 417"/>
                  <a:gd name="T90" fmla="*/ 63 w 344"/>
                  <a:gd name="T91" fmla="*/ 338 h 417"/>
                  <a:gd name="T92" fmla="*/ 162 w 344"/>
                  <a:gd name="T93" fmla="*/ 383 h 417"/>
                  <a:gd name="T94" fmla="*/ 162 w 344"/>
                  <a:gd name="T95" fmla="*/ 383 h 417"/>
                  <a:gd name="T96" fmla="*/ 202 w 344"/>
                  <a:gd name="T97" fmla="*/ 404 h 417"/>
                  <a:gd name="T98" fmla="*/ 212 w 344"/>
                  <a:gd name="T99" fmla="*/ 402 h 417"/>
                  <a:gd name="T100" fmla="*/ 171 w 344"/>
                  <a:gd name="T101" fmla="*/ 394 h 417"/>
                  <a:gd name="T102" fmla="*/ 190 w 344"/>
                  <a:gd name="T103" fmla="*/ 39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4" h="417">
                    <a:moveTo>
                      <a:pt x="344" y="104"/>
                    </a:moveTo>
                    <a:cubicBezTo>
                      <a:pt x="313" y="169"/>
                      <a:pt x="285" y="265"/>
                      <a:pt x="249" y="344"/>
                    </a:cubicBezTo>
                    <a:cubicBezTo>
                      <a:pt x="245" y="354"/>
                      <a:pt x="240" y="362"/>
                      <a:pt x="237" y="372"/>
                    </a:cubicBezTo>
                    <a:cubicBezTo>
                      <a:pt x="231" y="387"/>
                      <a:pt x="229" y="406"/>
                      <a:pt x="219" y="417"/>
                    </a:cubicBezTo>
                    <a:cubicBezTo>
                      <a:pt x="194" y="410"/>
                      <a:pt x="167" y="399"/>
                      <a:pt x="140" y="388"/>
                    </a:cubicBezTo>
                    <a:cubicBezTo>
                      <a:pt x="99" y="371"/>
                      <a:pt x="53" y="345"/>
                      <a:pt x="10" y="333"/>
                    </a:cubicBezTo>
                    <a:cubicBezTo>
                      <a:pt x="3" y="330"/>
                      <a:pt x="10" y="321"/>
                      <a:pt x="7" y="316"/>
                    </a:cubicBezTo>
                    <a:cubicBezTo>
                      <a:pt x="7" y="311"/>
                      <a:pt x="0" y="303"/>
                      <a:pt x="2" y="302"/>
                    </a:cubicBezTo>
                    <a:cubicBezTo>
                      <a:pt x="10" y="274"/>
                      <a:pt x="18" y="250"/>
                      <a:pt x="30" y="216"/>
                    </a:cubicBezTo>
                    <a:cubicBezTo>
                      <a:pt x="55" y="143"/>
                      <a:pt x="72" y="52"/>
                      <a:pt x="117" y="0"/>
                    </a:cubicBezTo>
                    <a:cubicBezTo>
                      <a:pt x="139" y="9"/>
                      <a:pt x="164" y="16"/>
                      <a:pt x="188" y="24"/>
                    </a:cubicBezTo>
                    <a:cubicBezTo>
                      <a:pt x="243" y="42"/>
                      <a:pt x="289" y="68"/>
                      <a:pt x="330" y="78"/>
                    </a:cubicBezTo>
                    <a:cubicBezTo>
                      <a:pt x="337" y="86"/>
                      <a:pt x="336" y="97"/>
                      <a:pt x="344" y="104"/>
                    </a:cubicBezTo>
                    <a:close/>
                    <a:moveTo>
                      <a:pt x="116" y="12"/>
                    </a:moveTo>
                    <a:cubicBezTo>
                      <a:pt x="116" y="12"/>
                      <a:pt x="116" y="12"/>
                      <a:pt x="116" y="12"/>
                    </a:cubicBezTo>
                    <a:cubicBezTo>
                      <a:pt x="97" y="37"/>
                      <a:pt x="87" y="73"/>
                      <a:pt x="75" y="107"/>
                    </a:cubicBezTo>
                    <a:cubicBezTo>
                      <a:pt x="67" y="130"/>
                      <a:pt x="58" y="154"/>
                      <a:pt x="51" y="178"/>
                    </a:cubicBezTo>
                    <a:cubicBezTo>
                      <a:pt x="44" y="203"/>
                      <a:pt x="34" y="227"/>
                      <a:pt x="27" y="249"/>
                    </a:cubicBezTo>
                    <a:cubicBezTo>
                      <a:pt x="22" y="265"/>
                      <a:pt x="23" y="291"/>
                      <a:pt x="13" y="294"/>
                    </a:cubicBezTo>
                    <a:cubicBezTo>
                      <a:pt x="31" y="315"/>
                      <a:pt x="63" y="323"/>
                      <a:pt x="92" y="335"/>
                    </a:cubicBezTo>
                    <a:cubicBezTo>
                      <a:pt x="131" y="351"/>
                      <a:pt x="170" y="377"/>
                      <a:pt x="204" y="373"/>
                    </a:cubicBezTo>
                    <a:cubicBezTo>
                      <a:pt x="239" y="291"/>
                      <a:pt x="295" y="161"/>
                      <a:pt x="320" y="82"/>
                    </a:cubicBezTo>
                    <a:cubicBezTo>
                      <a:pt x="255" y="62"/>
                      <a:pt x="181" y="23"/>
                      <a:pt x="116" y="12"/>
                    </a:cubicBezTo>
                    <a:close/>
                    <a:moveTo>
                      <a:pt x="326" y="105"/>
                    </a:moveTo>
                    <a:cubicBezTo>
                      <a:pt x="326" y="105"/>
                      <a:pt x="326" y="105"/>
                      <a:pt x="326" y="105"/>
                    </a:cubicBezTo>
                    <a:cubicBezTo>
                      <a:pt x="327" y="102"/>
                      <a:pt x="330" y="101"/>
                      <a:pt x="332" y="99"/>
                    </a:cubicBezTo>
                    <a:cubicBezTo>
                      <a:pt x="330" y="98"/>
                      <a:pt x="330" y="96"/>
                      <a:pt x="327" y="95"/>
                    </a:cubicBezTo>
                    <a:cubicBezTo>
                      <a:pt x="327" y="98"/>
                      <a:pt x="322" y="103"/>
                      <a:pt x="326" y="105"/>
                    </a:cubicBezTo>
                    <a:close/>
                    <a:moveTo>
                      <a:pt x="330" y="114"/>
                    </a:moveTo>
                    <a:cubicBezTo>
                      <a:pt x="330" y="114"/>
                      <a:pt x="330" y="114"/>
                      <a:pt x="330" y="114"/>
                    </a:cubicBezTo>
                    <a:cubicBezTo>
                      <a:pt x="332" y="110"/>
                      <a:pt x="335" y="110"/>
                      <a:pt x="331" y="107"/>
                    </a:cubicBezTo>
                    <a:cubicBezTo>
                      <a:pt x="328" y="108"/>
                      <a:pt x="326" y="112"/>
                      <a:pt x="330" y="114"/>
                    </a:cubicBezTo>
                    <a:close/>
                    <a:moveTo>
                      <a:pt x="301" y="167"/>
                    </a:moveTo>
                    <a:cubicBezTo>
                      <a:pt x="301" y="167"/>
                      <a:pt x="301" y="167"/>
                      <a:pt x="301" y="167"/>
                    </a:cubicBezTo>
                    <a:cubicBezTo>
                      <a:pt x="306" y="158"/>
                      <a:pt x="320" y="152"/>
                      <a:pt x="319" y="140"/>
                    </a:cubicBezTo>
                    <a:cubicBezTo>
                      <a:pt x="314" y="148"/>
                      <a:pt x="301" y="157"/>
                      <a:pt x="301" y="167"/>
                    </a:cubicBezTo>
                    <a:close/>
                    <a:moveTo>
                      <a:pt x="296" y="186"/>
                    </a:moveTo>
                    <a:cubicBezTo>
                      <a:pt x="296" y="186"/>
                      <a:pt x="296" y="186"/>
                      <a:pt x="296" y="186"/>
                    </a:cubicBezTo>
                    <a:cubicBezTo>
                      <a:pt x="299" y="181"/>
                      <a:pt x="315" y="172"/>
                      <a:pt x="308" y="164"/>
                    </a:cubicBezTo>
                    <a:cubicBezTo>
                      <a:pt x="305" y="172"/>
                      <a:pt x="294" y="179"/>
                      <a:pt x="296" y="186"/>
                    </a:cubicBezTo>
                    <a:close/>
                    <a:moveTo>
                      <a:pt x="285" y="213"/>
                    </a:moveTo>
                    <a:cubicBezTo>
                      <a:pt x="285" y="213"/>
                      <a:pt x="285" y="213"/>
                      <a:pt x="285" y="213"/>
                    </a:cubicBezTo>
                    <a:cubicBezTo>
                      <a:pt x="290" y="207"/>
                      <a:pt x="302" y="200"/>
                      <a:pt x="300" y="189"/>
                    </a:cubicBezTo>
                    <a:cubicBezTo>
                      <a:pt x="296" y="196"/>
                      <a:pt x="283" y="203"/>
                      <a:pt x="285" y="213"/>
                    </a:cubicBezTo>
                    <a:close/>
                    <a:moveTo>
                      <a:pt x="278" y="237"/>
                    </a:moveTo>
                    <a:cubicBezTo>
                      <a:pt x="278" y="237"/>
                      <a:pt x="278" y="237"/>
                      <a:pt x="278" y="237"/>
                    </a:cubicBezTo>
                    <a:cubicBezTo>
                      <a:pt x="282" y="235"/>
                      <a:pt x="292" y="227"/>
                      <a:pt x="289" y="219"/>
                    </a:cubicBezTo>
                    <a:cubicBezTo>
                      <a:pt x="285" y="222"/>
                      <a:pt x="276" y="231"/>
                      <a:pt x="278" y="237"/>
                    </a:cubicBezTo>
                    <a:close/>
                    <a:moveTo>
                      <a:pt x="276" y="250"/>
                    </a:moveTo>
                    <a:cubicBezTo>
                      <a:pt x="276" y="250"/>
                      <a:pt x="276" y="250"/>
                      <a:pt x="276" y="250"/>
                    </a:cubicBezTo>
                    <a:cubicBezTo>
                      <a:pt x="269" y="261"/>
                      <a:pt x="286" y="238"/>
                      <a:pt x="276" y="250"/>
                    </a:cubicBezTo>
                    <a:close/>
                    <a:moveTo>
                      <a:pt x="260" y="262"/>
                    </a:moveTo>
                    <a:cubicBezTo>
                      <a:pt x="260" y="262"/>
                      <a:pt x="260" y="262"/>
                      <a:pt x="260" y="262"/>
                    </a:cubicBezTo>
                    <a:cubicBezTo>
                      <a:pt x="264" y="265"/>
                      <a:pt x="273" y="254"/>
                      <a:pt x="265" y="252"/>
                    </a:cubicBezTo>
                    <a:cubicBezTo>
                      <a:pt x="265" y="258"/>
                      <a:pt x="260" y="256"/>
                      <a:pt x="260" y="262"/>
                    </a:cubicBezTo>
                    <a:close/>
                    <a:moveTo>
                      <a:pt x="246" y="311"/>
                    </a:moveTo>
                    <a:cubicBezTo>
                      <a:pt x="246" y="311"/>
                      <a:pt x="246" y="311"/>
                      <a:pt x="246" y="311"/>
                    </a:cubicBezTo>
                    <a:cubicBezTo>
                      <a:pt x="253" y="296"/>
                      <a:pt x="265" y="293"/>
                      <a:pt x="271" y="274"/>
                    </a:cubicBezTo>
                    <a:cubicBezTo>
                      <a:pt x="271" y="273"/>
                      <a:pt x="270" y="272"/>
                      <a:pt x="268" y="271"/>
                    </a:cubicBezTo>
                    <a:cubicBezTo>
                      <a:pt x="262" y="284"/>
                      <a:pt x="247" y="297"/>
                      <a:pt x="246" y="311"/>
                    </a:cubicBezTo>
                    <a:close/>
                    <a:moveTo>
                      <a:pt x="248" y="296"/>
                    </a:moveTo>
                    <a:cubicBezTo>
                      <a:pt x="248" y="296"/>
                      <a:pt x="248" y="296"/>
                      <a:pt x="248" y="296"/>
                    </a:cubicBezTo>
                    <a:cubicBezTo>
                      <a:pt x="251" y="290"/>
                      <a:pt x="261" y="282"/>
                      <a:pt x="255" y="278"/>
                    </a:cubicBezTo>
                    <a:cubicBezTo>
                      <a:pt x="252" y="280"/>
                      <a:pt x="246" y="292"/>
                      <a:pt x="248" y="296"/>
                    </a:cubicBezTo>
                    <a:close/>
                    <a:moveTo>
                      <a:pt x="230" y="341"/>
                    </a:moveTo>
                    <a:cubicBezTo>
                      <a:pt x="230" y="341"/>
                      <a:pt x="230" y="341"/>
                      <a:pt x="230" y="341"/>
                    </a:cubicBezTo>
                    <a:cubicBezTo>
                      <a:pt x="240" y="341"/>
                      <a:pt x="242" y="323"/>
                      <a:pt x="252" y="323"/>
                    </a:cubicBezTo>
                    <a:cubicBezTo>
                      <a:pt x="250" y="318"/>
                      <a:pt x="259" y="313"/>
                      <a:pt x="256" y="307"/>
                    </a:cubicBezTo>
                    <a:cubicBezTo>
                      <a:pt x="247" y="317"/>
                      <a:pt x="239" y="330"/>
                      <a:pt x="230" y="341"/>
                    </a:cubicBezTo>
                    <a:close/>
                    <a:moveTo>
                      <a:pt x="231" y="329"/>
                    </a:moveTo>
                    <a:cubicBezTo>
                      <a:pt x="231" y="329"/>
                      <a:pt x="231" y="329"/>
                      <a:pt x="231" y="329"/>
                    </a:cubicBezTo>
                    <a:cubicBezTo>
                      <a:pt x="235" y="332"/>
                      <a:pt x="244" y="320"/>
                      <a:pt x="237" y="319"/>
                    </a:cubicBezTo>
                    <a:cubicBezTo>
                      <a:pt x="236" y="324"/>
                      <a:pt x="234" y="328"/>
                      <a:pt x="231" y="329"/>
                    </a:cubicBezTo>
                    <a:close/>
                    <a:moveTo>
                      <a:pt x="228" y="364"/>
                    </a:moveTo>
                    <a:cubicBezTo>
                      <a:pt x="228" y="364"/>
                      <a:pt x="228" y="364"/>
                      <a:pt x="228" y="364"/>
                    </a:cubicBezTo>
                    <a:cubicBezTo>
                      <a:pt x="236" y="368"/>
                      <a:pt x="241" y="346"/>
                      <a:pt x="241" y="341"/>
                    </a:cubicBezTo>
                    <a:cubicBezTo>
                      <a:pt x="236" y="347"/>
                      <a:pt x="231" y="353"/>
                      <a:pt x="228" y="364"/>
                    </a:cubicBezTo>
                    <a:close/>
                    <a:moveTo>
                      <a:pt x="210" y="383"/>
                    </a:moveTo>
                    <a:cubicBezTo>
                      <a:pt x="210" y="383"/>
                      <a:pt x="210" y="383"/>
                      <a:pt x="210" y="383"/>
                    </a:cubicBezTo>
                    <a:cubicBezTo>
                      <a:pt x="212" y="387"/>
                      <a:pt x="209" y="392"/>
                      <a:pt x="216" y="394"/>
                    </a:cubicBezTo>
                    <a:cubicBezTo>
                      <a:pt x="219" y="382"/>
                      <a:pt x="224" y="367"/>
                      <a:pt x="221" y="361"/>
                    </a:cubicBezTo>
                    <a:cubicBezTo>
                      <a:pt x="217" y="371"/>
                      <a:pt x="217" y="379"/>
                      <a:pt x="210" y="383"/>
                    </a:cubicBezTo>
                    <a:close/>
                    <a:moveTo>
                      <a:pt x="226" y="378"/>
                    </a:moveTo>
                    <a:cubicBezTo>
                      <a:pt x="226" y="378"/>
                      <a:pt x="226" y="378"/>
                      <a:pt x="226" y="378"/>
                    </a:cubicBezTo>
                    <a:cubicBezTo>
                      <a:pt x="226" y="378"/>
                      <a:pt x="226" y="379"/>
                      <a:pt x="226" y="379"/>
                    </a:cubicBezTo>
                    <a:cubicBezTo>
                      <a:pt x="214" y="386"/>
                      <a:pt x="235" y="379"/>
                      <a:pt x="226" y="378"/>
                    </a:cubicBezTo>
                    <a:close/>
                    <a:moveTo>
                      <a:pt x="63" y="338"/>
                    </a:moveTo>
                    <a:cubicBezTo>
                      <a:pt x="63" y="338"/>
                      <a:pt x="63" y="338"/>
                      <a:pt x="63" y="338"/>
                    </a:cubicBezTo>
                    <a:cubicBezTo>
                      <a:pt x="64" y="338"/>
                      <a:pt x="65" y="338"/>
                      <a:pt x="66" y="339"/>
                    </a:cubicBezTo>
                    <a:cubicBezTo>
                      <a:pt x="67" y="338"/>
                      <a:pt x="67" y="337"/>
                      <a:pt x="68" y="335"/>
                    </a:cubicBezTo>
                    <a:cubicBezTo>
                      <a:pt x="66" y="335"/>
                      <a:pt x="65" y="335"/>
                      <a:pt x="64" y="334"/>
                    </a:cubicBezTo>
                    <a:cubicBezTo>
                      <a:pt x="64" y="335"/>
                      <a:pt x="63" y="336"/>
                      <a:pt x="63" y="338"/>
                    </a:cubicBezTo>
                    <a:close/>
                    <a:moveTo>
                      <a:pt x="162" y="383"/>
                    </a:moveTo>
                    <a:cubicBezTo>
                      <a:pt x="162" y="383"/>
                      <a:pt x="162" y="383"/>
                      <a:pt x="162" y="383"/>
                    </a:cubicBezTo>
                    <a:cubicBezTo>
                      <a:pt x="168" y="384"/>
                      <a:pt x="176" y="391"/>
                      <a:pt x="178" y="383"/>
                    </a:cubicBezTo>
                    <a:cubicBezTo>
                      <a:pt x="173" y="384"/>
                      <a:pt x="165" y="377"/>
                      <a:pt x="162" y="383"/>
                    </a:cubicBezTo>
                    <a:close/>
                    <a:moveTo>
                      <a:pt x="202" y="404"/>
                    </a:moveTo>
                    <a:cubicBezTo>
                      <a:pt x="202" y="404"/>
                      <a:pt x="202" y="404"/>
                      <a:pt x="202" y="404"/>
                    </a:cubicBezTo>
                    <a:cubicBezTo>
                      <a:pt x="205" y="405"/>
                      <a:pt x="207" y="407"/>
                      <a:pt x="210" y="408"/>
                    </a:cubicBezTo>
                    <a:cubicBezTo>
                      <a:pt x="211" y="406"/>
                      <a:pt x="212" y="404"/>
                      <a:pt x="212" y="402"/>
                    </a:cubicBezTo>
                    <a:cubicBezTo>
                      <a:pt x="207" y="399"/>
                      <a:pt x="204" y="402"/>
                      <a:pt x="202" y="404"/>
                    </a:cubicBezTo>
                    <a:close/>
                    <a:moveTo>
                      <a:pt x="171" y="394"/>
                    </a:moveTo>
                    <a:cubicBezTo>
                      <a:pt x="171" y="394"/>
                      <a:pt x="171" y="394"/>
                      <a:pt x="171" y="394"/>
                    </a:cubicBezTo>
                    <a:cubicBezTo>
                      <a:pt x="178" y="397"/>
                      <a:pt x="186" y="402"/>
                      <a:pt x="190" y="398"/>
                    </a:cubicBezTo>
                    <a:cubicBezTo>
                      <a:pt x="185" y="393"/>
                      <a:pt x="176" y="390"/>
                      <a:pt x="171" y="3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8" name="Freeform 53"/>
              <p:cNvSpPr>
                <a:spLocks/>
              </p:cNvSpPr>
              <p:nvPr/>
            </p:nvSpPr>
            <p:spPr bwMode="auto">
              <a:xfrm>
                <a:off x="3743" y="2121"/>
                <a:ext cx="116" cy="107"/>
              </a:xfrm>
              <a:custGeom>
                <a:avLst/>
                <a:gdLst>
                  <a:gd name="T0" fmla="*/ 25 w 43"/>
                  <a:gd name="T1" fmla="*/ 40 h 40"/>
                  <a:gd name="T2" fmla="*/ 0 w 43"/>
                  <a:gd name="T3" fmla="*/ 28 h 40"/>
                  <a:gd name="T4" fmla="*/ 11 w 43"/>
                  <a:gd name="T5" fmla="*/ 0 h 40"/>
                  <a:gd name="T6" fmla="*/ 43 w 43"/>
                  <a:gd name="T7" fmla="*/ 4 h 40"/>
                  <a:gd name="T8" fmla="*/ 25 w 43"/>
                  <a:gd name="T9" fmla="*/ 40 h 40"/>
                </a:gdLst>
                <a:ahLst/>
                <a:cxnLst>
                  <a:cxn ang="0">
                    <a:pos x="T0" y="T1"/>
                  </a:cxn>
                  <a:cxn ang="0">
                    <a:pos x="T2" y="T3"/>
                  </a:cxn>
                  <a:cxn ang="0">
                    <a:pos x="T4" y="T5"/>
                  </a:cxn>
                  <a:cxn ang="0">
                    <a:pos x="T6" y="T7"/>
                  </a:cxn>
                  <a:cxn ang="0">
                    <a:pos x="T8" y="T9"/>
                  </a:cxn>
                </a:cxnLst>
                <a:rect l="0" t="0" r="r" b="b"/>
                <a:pathLst>
                  <a:path w="43" h="40">
                    <a:moveTo>
                      <a:pt x="25" y="40"/>
                    </a:moveTo>
                    <a:cubicBezTo>
                      <a:pt x="21" y="34"/>
                      <a:pt x="8" y="32"/>
                      <a:pt x="0" y="28"/>
                    </a:cubicBezTo>
                    <a:cubicBezTo>
                      <a:pt x="5" y="18"/>
                      <a:pt x="2" y="6"/>
                      <a:pt x="11" y="0"/>
                    </a:cubicBezTo>
                    <a:cubicBezTo>
                      <a:pt x="21" y="11"/>
                      <a:pt x="36" y="0"/>
                      <a:pt x="43" y="4"/>
                    </a:cubicBezTo>
                    <a:cubicBezTo>
                      <a:pt x="43" y="17"/>
                      <a:pt x="33" y="34"/>
                      <a:pt x="2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9" name="Freeform 54"/>
              <p:cNvSpPr>
                <a:spLocks noEditPoints="1"/>
              </p:cNvSpPr>
              <p:nvPr/>
            </p:nvSpPr>
            <p:spPr bwMode="auto">
              <a:xfrm>
                <a:off x="3692" y="2223"/>
                <a:ext cx="129" cy="108"/>
              </a:xfrm>
              <a:custGeom>
                <a:avLst/>
                <a:gdLst>
                  <a:gd name="T0" fmla="*/ 48 w 48"/>
                  <a:gd name="T1" fmla="*/ 11 h 40"/>
                  <a:gd name="T2" fmla="*/ 33 w 48"/>
                  <a:gd name="T3" fmla="*/ 40 h 40"/>
                  <a:gd name="T4" fmla="*/ 0 w 48"/>
                  <a:gd name="T5" fmla="*/ 31 h 40"/>
                  <a:gd name="T6" fmla="*/ 10 w 48"/>
                  <a:gd name="T7" fmla="*/ 0 h 40"/>
                  <a:gd name="T8" fmla="*/ 48 w 48"/>
                  <a:gd name="T9" fmla="*/ 11 h 40"/>
                  <a:gd name="T10" fmla="*/ 9 w 48"/>
                  <a:gd name="T11" fmla="*/ 24 h 40"/>
                  <a:gd name="T12" fmla="*/ 9 w 48"/>
                  <a:gd name="T13" fmla="*/ 24 h 40"/>
                  <a:gd name="T14" fmla="*/ 34 w 48"/>
                  <a:gd name="T15" fmla="*/ 26 h 40"/>
                  <a:gd name="T16" fmla="*/ 14 w 48"/>
                  <a:gd name="T17" fmla="*/ 18 h 40"/>
                  <a:gd name="T18" fmla="*/ 13 w 48"/>
                  <a:gd name="T19" fmla="*/ 14 h 40"/>
                  <a:gd name="T20" fmla="*/ 9 w 48"/>
                  <a:gd name="T21"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0">
                    <a:moveTo>
                      <a:pt x="48" y="11"/>
                    </a:moveTo>
                    <a:cubicBezTo>
                      <a:pt x="40" y="20"/>
                      <a:pt x="43" y="32"/>
                      <a:pt x="33" y="40"/>
                    </a:cubicBezTo>
                    <a:cubicBezTo>
                      <a:pt x="23" y="31"/>
                      <a:pt x="10" y="30"/>
                      <a:pt x="0" y="31"/>
                    </a:cubicBezTo>
                    <a:cubicBezTo>
                      <a:pt x="0" y="22"/>
                      <a:pt x="2" y="10"/>
                      <a:pt x="10" y="0"/>
                    </a:cubicBezTo>
                    <a:cubicBezTo>
                      <a:pt x="21" y="10"/>
                      <a:pt x="38" y="3"/>
                      <a:pt x="48" y="11"/>
                    </a:cubicBezTo>
                    <a:close/>
                    <a:moveTo>
                      <a:pt x="9" y="24"/>
                    </a:moveTo>
                    <a:cubicBezTo>
                      <a:pt x="9" y="24"/>
                      <a:pt x="9" y="24"/>
                      <a:pt x="9" y="24"/>
                    </a:cubicBezTo>
                    <a:cubicBezTo>
                      <a:pt x="18" y="25"/>
                      <a:pt x="28" y="30"/>
                      <a:pt x="34" y="26"/>
                    </a:cubicBezTo>
                    <a:cubicBezTo>
                      <a:pt x="25" y="23"/>
                      <a:pt x="16" y="25"/>
                      <a:pt x="14" y="18"/>
                    </a:cubicBezTo>
                    <a:cubicBezTo>
                      <a:pt x="13" y="16"/>
                      <a:pt x="17" y="10"/>
                      <a:pt x="13" y="14"/>
                    </a:cubicBezTo>
                    <a:cubicBezTo>
                      <a:pt x="12" y="17"/>
                      <a:pt x="10" y="21"/>
                      <a:pt x="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
          <p:nvSpPr>
            <p:cNvPr id="54" name="矩形 53"/>
            <p:cNvSpPr/>
            <p:nvPr/>
          </p:nvSpPr>
          <p:spPr>
            <a:xfrm>
              <a:off x="5083605" y="4869127"/>
              <a:ext cx="1989316"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rgbClr val="3C3C3B"/>
                  </a:solidFill>
                  <a:cs typeface="+mn-ea"/>
                  <a:sym typeface="+mn-lt"/>
                </a:rPr>
                <a:t>用户可以在投影仪或者计算机上进行演示也可以将演示文稿打印出来</a:t>
              </a:r>
            </a:p>
          </p:txBody>
        </p:sp>
      </p:grpSp>
      <p:grpSp>
        <p:nvGrpSpPr>
          <p:cNvPr id="60" name="组合 59"/>
          <p:cNvGrpSpPr/>
          <p:nvPr/>
        </p:nvGrpSpPr>
        <p:grpSpPr>
          <a:xfrm>
            <a:off x="8080312" y="2017484"/>
            <a:ext cx="2322822" cy="1758821"/>
            <a:chOff x="8080312" y="2017484"/>
            <a:chExt cx="2322822" cy="1758821"/>
          </a:xfrm>
        </p:grpSpPr>
        <p:sp>
          <p:nvSpPr>
            <p:cNvPr id="4" name="Freeform 29"/>
            <p:cNvSpPr>
              <a:spLocks noEditPoints="1"/>
            </p:cNvSpPr>
            <p:nvPr/>
          </p:nvSpPr>
          <p:spPr bwMode="auto">
            <a:xfrm>
              <a:off x="8080312" y="2017484"/>
              <a:ext cx="2322822" cy="1758821"/>
            </a:xfrm>
            <a:custGeom>
              <a:avLst/>
              <a:gdLst>
                <a:gd name="T0" fmla="*/ 244 w 323"/>
                <a:gd name="T1" fmla="*/ 0 h 244"/>
                <a:gd name="T2" fmla="*/ 302 w 323"/>
                <a:gd name="T3" fmla="*/ 22 h 244"/>
                <a:gd name="T4" fmla="*/ 307 w 323"/>
                <a:gd name="T5" fmla="*/ 54 h 244"/>
                <a:gd name="T6" fmla="*/ 316 w 323"/>
                <a:gd name="T7" fmla="*/ 111 h 244"/>
                <a:gd name="T8" fmla="*/ 308 w 323"/>
                <a:gd name="T9" fmla="*/ 217 h 244"/>
                <a:gd name="T10" fmla="*/ 284 w 323"/>
                <a:gd name="T11" fmla="*/ 238 h 244"/>
                <a:gd name="T12" fmla="*/ 222 w 323"/>
                <a:gd name="T13" fmla="*/ 235 h 244"/>
                <a:gd name="T14" fmla="*/ 191 w 323"/>
                <a:gd name="T15" fmla="*/ 236 h 244"/>
                <a:gd name="T16" fmla="*/ 50 w 323"/>
                <a:gd name="T17" fmla="*/ 241 h 244"/>
                <a:gd name="T18" fmla="*/ 6 w 323"/>
                <a:gd name="T19" fmla="*/ 224 h 244"/>
                <a:gd name="T20" fmla="*/ 3 w 323"/>
                <a:gd name="T21" fmla="*/ 173 h 244"/>
                <a:gd name="T22" fmla="*/ 4 w 323"/>
                <a:gd name="T23" fmla="*/ 67 h 244"/>
                <a:gd name="T24" fmla="*/ 11 w 323"/>
                <a:gd name="T25" fmla="*/ 23 h 244"/>
                <a:gd name="T26" fmla="*/ 65 w 323"/>
                <a:gd name="T27" fmla="*/ 8 h 244"/>
                <a:gd name="T28" fmla="*/ 185 w 323"/>
                <a:gd name="T29" fmla="*/ 6 h 244"/>
                <a:gd name="T30" fmla="*/ 216 w 323"/>
                <a:gd name="T31" fmla="*/ 2 h 244"/>
                <a:gd name="T32" fmla="*/ 244 w 323"/>
                <a:gd name="T33" fmla="*/ 0 h 244"/>
                <a:gd name="T34" fmla="*/ 161 w 323"/>
                <a:gd name="T35" fmla="*/ 9 h 244"/>
                <a:gd name="T36" fmla="*/ 161 w 323"/>
                <a:gd name="T37" fmla="*/ 9 h 244"/>
                <a:gd name="T38" fmla="*/ 53 w 323"/>
                <a:gd name="T39" fmla="*/ 16 h 244"/>
                <a:gd name="T40" fmla="*/ 16 w 323"/>
                <a:gd name="T41" fmla="*/ 27 h 244"/>
                <a:gd name="T42" fmla="*/ 9 w 323"/>
                <a:gd name="T43" fmla="*/ 73 h 244"/>
                <a:gd name="T44" fmla="*/ 9 w 323"/>
                <a:gd name="T45" fmla="*/ 175 h 244"/>
                <a:gd name="T46" fmla="*/ 13 w 323"/>
                <a:gd name="T47" fmla="*/ 222 h 244"/>
                <a:gd name="T48" fmla="*/ 83 w 323"/>
                <a:gd name="T49" fmla="*/ 238 h 244"/>
                <a:gd name="T50" fmla="*/ 232 w 323"/>
                <a:gd name="T51" fmla="*/ 229 h 244"/>
                <a:gd name="T52" fmla="*/ 280 w 323"/>
                <a:gd name="T53" fmla="*/ 233 h 244"/>
                <a:gd name="T54" fmla="*/ 312 w 323"/>
                <a:gd name="T55" fmla="*/ 134 h 244"/>
                <a:gd name="T56" fmla="*/ 310 w 323"/>
                <a:gd name="T57" fmla="*/ 93 h 244"/>
                <a:gd name="T58" fmla="*/ 301 w 323"/>
                <a:gd name="T59" fmla="*/ 55 h 244"/>
                <a:gd name="T60" fmla="*/ 296 w 323"/>
                <a:gd name="T61" fmla="*/ 23 h 244"/>
                <a:gd name="T62" fmla="*/ 222 w 323"/>
                <a:gd name="T63" fmla="*/ 7 h 244"/>
                <a:gd name="T64" fmla="*/ 161 w 323"/>
                <a:gd name="T65" fmla="*/ 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3" h="244">
                  <a:moveTo>
                    <a:pt x="244" y="0"/>
                  </a:moveTo>
                  <a:cubicBezTo>
                    <a:pt x="261" y="1"/>
                    <a:pt x="293" y="7"/>
                    <a:pt x="302" y="22"/>
                  </a:cubicBezTo>
                  <a:cubicBezTo>
                    <a:pt x="305" y="28"/>
                    <a:pt x="306" y="46"/>
                    <a:pt x="307" y="54"/>
                  </a:cubicBezTo>
                  <a:cubicBezTo>
                    <a:pt x="309" y="69"/>
                    <a:pt x="315" y="88"/>
                    <a:pt x="316" y="111"/>
                  </a:cubicBezTo>
                  <a:cubicBezTo>
                    <a:pt x="319" y="149"/>
                    <a:pt x="323" y="191"/>
                    <a:pt x="308" y="217"/>
                  </a:cubicBezTo>
                  <a:cubicBezTo>
                    <a:pt x="304" y="224"/>
                    <a:pt x="294" y="235"/>
                    <a:pt x="284" y="238"/>
                  </a:cubicBezTo>
                  <a:cubicBezTo>
                    <a:pt x="266" y="244"/>
                    <a:pt x="240" y="235"/>
                    <a:pt x="222" y="235"/>
                  </a:cubicBezTo>
                  <a:cubicBezTo>
                    <a:pt x="212" y="234"/>
                    <a:pt x="202" y="235"/>
                    <a:pt x="191" y="236"/>
                  </a:cubicBezTo>
                  <a:cubicBezTo>
                    <a:pt x="146" y="237"/>
                    <a:pt x="101" y="244"/>
                    <a:pt x="50" y="241"/>
                  </a:cubicBezTo>
                  <a:cubicBezTo>
                    <a:pt x="30" y="239"/>
                    <a:pt x="12" y="237"/>
                    <a:pt x="6" y="224"/>
                  </a:cubicBezTo>
                  <a:cubicBezTo>
                    <a:pt x="0" y="214"/>
                    <a:pt x="3" y="187"/>
                    <a:pt x="3" y="173"/>
                  </a:cubicBezTo>
                  <a:cubicBezTo>
                    <a:pt x="3" y="133"/>
                    <a:pt x="4" y="104"/>
                    <a:pt x="4" y="67"/>
                  </a:cubicBezTo>
                  <a:cubicBezTo>
                    <a:pt x="4" y="50"/>
                    <a:pt x="3" y="32"/>
                    <a:pt x="11" y="23"/>
                  </a:cubicBezTo>
                  <a:cubicBezTo>
                    <a:pt x="19" y="15"/>
                    <a:pt x="46" y="10"/>
                    <a:pt x="65" y="8"/>
                  </a:cubicBezTo>
                  <a:cubicBezTo>
                    <a:pt x="109" y="3"/>
                    <a:pt x="149" y="7"/>
                    <a:pt x="185" y="6"/>
                  </a:cubicBezTo>
                  <a:cubicBezTo>
                    <a:pt x="196" y="5"/>
                    <a:pt x="206" y="3"/>
                    <a:pt x="216" y="2"/>
                  </a:cubicBezTo>
                  <a:cubicBezTo>
                    <a:pt x="225" y="1"/>
                    <a:pt x="233" y="0"/>
                    <a:pt x="244" y="0"/>
                  </a:cubicBezTo>
                  <a:close/>
                  <a:moveTo>
                    <a:pt x="161" y="9"/>
                  </a:moveTo>
                  <a:cubicBezTo>
                    <a:pt x="161" y="9"/>
                    <a:pt x="161" y="9"/>
                    <a:pt x="161" y="9"/>
                  </a:cubicBezTo>
                  <a:cubicBezTo>
                    <a:pt x="124" y="9"/>
                    <a:pt x="87" y="10"/>
                    <a:pt x="53" y="16"/>
                  </a:cubicBezTo>
                  <a:cubicBezTo>
                    <a:pt x="41" y="18"/>
                    <a:pt x="22" y="21"/>
                    <a:pt x="16" y="27"/>
                  </a:cubicBezTo>
                  <a:cubicBezTo>
                    <a:pt x="8" y="36"/>
                    <a:pt x="9" y="52"/>
                    <a:pt x="9" y="73"/>
                  </a:cubicBezTo>
                  <a:cubicBezTo>
                    <a:pt x="9" y="114"/>
                    <a:pt x="9" y="141"/>
                    <a:pt x="9" y="175"/>
                  </a:cubicBezTo>
                  <a:cubicBezTo>
                    <a:pt x="10" y="194"/>
                    <a:pt x="7" y="214"/>
                    <a:pt x="13" y="222"/>
                  </a:cubicBezTo>
                  <a:cubicBezTo>
                    <a:pt x="24" y="235"/>
                    <a:pt x="55" y="238"/>
                    <a:pt x="83" y="238"/>
                  </a:cubicBezTo>
                  <a:cubicBezTo>
                    <a:pt x="132" y="238"/>
                    <a:pt x="190" y="227"/>
                    <a:pt x="232" y="229"/>
                  </a:cubicBezTo>
                  <a:cubicBezTo>
                    <a:pt x="251" y="230"/>
                    <a:pt x="269" y="236"/>
                    <a:pt x="280" y="233"/>
                  </a:cubicBezTo>
                  <a:cubicBezTo>
                    <a:pt x="314" y="225"/>
                    <a:pt x="314" y="176"/>
                    <a:pt x="312" y="134"/>
                  </a:cubicBezTo>
                  <a:cubicBezTo>
                    <a:pt x="312" y="120"/>
                    <a:pt x="312" y="106"/>
                    <a:pt x="310" y="93"/>
                  </a:cubicBezTo>
                  <a:cubicBezTo>
                    <a:pt x="308" y="80"/>
                    <a:pt x="303" y="67"/>
                    <a:pt x="301" y="55"/>
                  </a:cubicBezTo>
                  <a:cubicBezTo>
                    <a:pt x="299" y="42"/>
                    <a:pt x="301" y="31"/>
                    <a:pt x="296" y="23"/>
                  </a:cubicBezTo>
                  <a:cubicBezTo>
                    <a:pt x="285" y="6"/>
                    <a:pt x="250" y="5"/>
                    <a:pt x="222" y="7"/>
                  </a:cubicBezTo>
                  <a:cubicBezTo>
                    <a:pt x="202" y="8"/>
                    <a:pt x="182" y="10"/>
                    <a:pt x="161" y="9"/>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1" name="Freeform 9"/>
            <p:cNvSpPr>
              <a:spLocks noEditPoints="1"/>
            </p:cNvSpPr>
            <p:nvPr/>
          </p:nvSpPr>
          <p:spPr bwMode="auto">
            <a:xfrm>
              <a:off x="9008729" y="2299514"/>
              <a:ext cx="465989" cy="298689"/>
            </a:xfrm>
            <a:custGeom>
              <a:avLst/>
              <a:gdLst>
                <a:gd name="T0" fmla="*/ 237 w 396"/>
                <a:gd name="T1" fmla="*/ 52 h 253"/>
                <a:gd name="T2" fmla="*/ 343 w 396"/>
                <a:gd name="T3" fmla="*/ 40 h 253"/>
                <a:gd name="T4" fmla="*/ 374 w 396"/>
                <a:gd name="T5" fmla="*/ 50 h 253"/>
                <a:gd name="T6" fmla="*/ 389 w 396"/>
                <a:gd name="T7" fmla="*/ 79 h 253"/>
                <a:gd name="T8" fmla="*/ 313 w 396"/>
                <a:gd name="T9" fmla="*/ 65 h 253"/>
                <a:gd name="T10" fmla="*/ 319 w 396"/>
                <a:gd name="T11" fmla="*/ 106 h 253"/>
                <a:gd name="T12" fmla="*/ 270 w 396"/>
                <a:gd name="T13" fmla="*/ 197 h 253"/>
                <a:gd name="T14" fmla="*/ 149 w 396"/>
                <a:gd name="T15" fmla="*/ 253 h 253"/>
                <a:gd name="T16" fmla="*/ 3 w 396"/>
                <a:gd name="T17" fmla="*/ 93 h 253"/>
                <a:gd name="T18" fmla="*/ 128 w 396"/>
                <a:gd name="T19" fmla="*/ 18 h 253"/>
                <a:gd name="T20" fmla="*/ 237 w 396"/>
                <a:gd name="T21" fmla="*/ 181 h 253"/>
                <a:gd name="T22" fmla="*/ 217 w 396"/>
                <a:gd name="T23" fmla="*/ 175 h 253"/>
                <a:gd name="T24" fmla="*/ 201 w 396"/>
                <a:gd name="T25" fmla="*/ 188 h 253"/>
                <a:gd name="T26" fmla="*/ 176 w 396"/>
                <a:gd name="T27" fmla="*/ 206 h 253"/>
                <a:gd name="T28" fmla="*/ 196 w 396"/>
                <a:gd name="T29" fmla="*/ 194 h 253"/>
                <a:gd name="T30" fmla="*/ 217 w 396"/>
                <a:gd name="T31" fmla="*/ 184 h 253"/>
                <a:gd name="T32" fmla="*/ 220 w 396"/>
                <a:gd name="T33" fmla="*/ 182 h 253"/>
                <a:gd name="T34" fmla="*/ 239 w 396"/>
                <a:gd name="T35" fmla="*/ 175 h 253"/>
                <a:gd name="T36" fmla="*/ 170 w 396"/>
                <a:gd name="T37" fmla="*/ 15 h 253"/>
                <a:gd name="T38" fmla="*/ 154 w 396"/>
                <a:gd name="T39" fmla="*/ 182 h 253"/>
                <a:gd name="T40" fmla="*/ 272 w 396"/>
                <a:gd name="T41" fmla="*/ 87 h 253"/>
                <a:gd name="T42" fmla="*/ 193 w 396"/>
                <a:gd name="T43" fmla="*/ 103 h 253"/>
                <a:gd name="T44" fmla="*/ 228 w 396"/>
                <a:gd name="T45" fmla="*/ 58 h 253"/>
                <a:gd name="T46" fmla="*/ 337 w 396"/>
                <a:gd name="T47" fmla="*/ 47 h 253"/>
                <a:gd name="T48" fmla="*/ 260 w 396"/>
                <a:gd name="T49" fmla="*/ 58 h 253"/>
                <a:gd name="T50" fmla="*/ 260 w 396"/>
                <a:gd name="T51" fmla="*/ 58 h 253"/>
                <a:gd name="T52" fmla="*/ 372 w 396"/>
                <a:gd name="T53" fmla="*/ 56 h 253"/>
                <a:gd name="T54" fmla="*/ 307 w 396"/>
                <a:gd name="T55" fmla="*/ 59 h 253"/>
                <a:gd name="T56" fmla="*/ 369 w 396"/>
                <a:gd name="T57" fmla="*/ 71 h 253"/>
                <a:gd name="T58" fmla="*/ 369 w 396"/>
                <a:gd name="T59" fmla="*/ 71 h 253"/>
                <a:gd name="T60" fmla="*/ 187 w 396"/>
                <a:gd name="T61" fmla="*/ 99 h 253"/>
                <a:gd name="T62" fmla="*/ 281 w 396"/>
                <a:gd name="T63" fmla="*/ 132 h 253"/>
                <a:gd name="T64" fmla="*/ 281 w 396"/>
                <a:gd name="T65" fmla="*/ 132 h 253"/>
                <a:gd name="T66" fmla="*/ 99 w 396"/>
                <a:gd name="T67" fmla="*/ 211 h 253"/>
                <a:gd name="T68" fmla="*/ 55 w 396"/>
                <a:gd name="T69" fmla="*/ 132 h 253"/>
                <a:gd name="T70" fmla="*/ 254 w 396"/>
                <a:gd name="T71" fmla="*/ 144 h 253"/>
                <a:gd name="T72" fmla="*/ 226 w 396"/>
                <a:gd name="T73" fmla="*/ 156 h 253"/>
                <a:gd name="T74" fmla="*/ 236 w 396"/>
                <a:gd name="T75" fmla="*/ 150 h 253"/>
                <a:gd name="T76" fmla="*/ 254 w 396"/>
                <a:gd name="T77" fmla="*/ 170 h 253"/>
                <a:gd name="T78" fmla="*/ 246 w 396"/>
                <a:gd name="T79" fmla="*/ 167 h 253"/>
                <a:gd name="T80" fmla="*/ 246 w 396"/>
                <a:gd name="T81" fmla="*/ 167 h 253"/>
                <a:gd name="T82" fmla="*/ 225 w 396"/>
                <a:gd name="T83" fmla="*/ 187 h 253"/>
                <a:gd name="T84" fmla="*/ 179 w 396"/>
                <a:gd name="T85" fmla="*/ 190 h 253"/>
                <a:gd name="T86" fmla="*/ 179 w 396"/>
                <a:gd name="T87" fmla="*/ 188 h 253"/>
                <a:gd name="T88" fmla="*/ 236 w 396"/>
                <a:gd name="T89" fmla="*/ 190 h 253"/>
                <a:gd name="T90" fmla="*/ 236 w 396"/>
                <a:gd name="T91" fmla="*/ 190 h 253"/>
                <a:gd name="T92" fmla="*/ 166 w 396"/>
                <a:gd name="T93" fmla="*/ 197 h 253"/>
                <a:gd name="T94" fmla="*/ 163 w 396"/>
                <a:gd name="T95" fmla="*/ 210 h 253"/>
                <a:gd name="T96" fmla="*/ 231 w 396"/>
                <a:gd name="T97" fmla="*/ 191 h 253"/>
                <a:gd name="T98" fmla="*/ 223 w 396"/>
                <a:gd name="T99" fmla="*/ 197 h 253"/>
                <a:gd name="T100" fmla="*/ 223 w 396"/>
                <a:gd name="T101" fmla="*/ 194 h 253"/>
                <a:gd name="T102" fmla="*/ 201 w 396"/>
                <a:gd name="T103" fmla="*/ 203 h 253"/>
                <a:gd name="T104" fmla="*/ 201 w 396"/>
                <a:gd name="T105" fmla="*/ 211 h 253"/>
                <a:gd name="T106" fmla="*/ 210 w 396"/>
                <a:gd name="T107" fmla="*/ 206 h 253"/>
                <a:gd name="T108" fmla="*/ 192 w 396"/>
                <a:gd name="T109" fmla="*/ 217 h 253"/>
                <a:gd name="T110" fmla="*/ 192 w 396"/>
                <a:gd name="T111" fmla="*/ 217 h 253"/>
                <a:gd name="T112" fmla="*/ 233 w 396"/>
                <a:gd name="T113" fmla="*/ 210 h 253"/>
                <a:gd name="T114" fmla="*/ 163 w 396"/>
                <a:gd name="T115" fmla="*/ 222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6" h="253">
                  <a:moveTo>
                    <a:pt x="175" y="0"/>
                  </a:moveTo>
                  <a:cubicBezTo>
                    <a:pt x="180" y="0"/>
                    <a:pt x="177" y="7"/>
                    <a:pt x="179" y="9"/>
                  </a:cubicBezTo>
                  <a:cubicBezTo>
                    <a:pt x="200" y="22"/>
                    <a:pt x="217" y="38"/>
                    <a:pt x="237" y="52"/>
                  </a:cubicBezTo>
                  <a:cubicBezTo>
                    <a:pt x="250" y="53"/>
                    <a:pt x="261" y="48"/>
                    <a:pt x="273" y="49"/>
                  </a:cubicBezTo>
                  <a:cubicBezTo>
                    <a:pt x="284" y="49"/>
                    <a:pt x="295" y="53"/>
                    <a:pt x="305" y="52"/>
                  </a:cubicBezTo>
                  <a:cubicBezTo>
                    <a:pt x="319" y="50"/>
                    <a:pt x="330" y="41"/>
                    <a:pt x="343" y="40"/>
                  </a:cubicBezTo>
                  <a:cubicBezTo>
                    <a:pt x="356" y="38"/>
                    <a:pt x="374" y="38"/>
                    <a:pt x="386" y="40"/>
                  </a:cubicBezTo>
                  <a:cubicBezTo>
                    <a:pt x="390" y="40"/>
                    <a:pt x="395" y="40"/>
                    <a:pt x="396" y="44"/>
                  </a:cubicBezTo>
                  <a:cubicBezTo>
                    <a:pt x="396" y="53"/>
                    <a:pt x="379" y="46"/>
                    <a:pt x="374" y="50"/>
                  </a:cubicBezTo>
                  <a:cubicBezTo>
                    <a:pt x="375" y="56"/>
                    <a:pt x="389" y="51"/>
                    <a:pt x="389" y="59"/>
                  </a:cubicBezTo>
                  <a:cubicBezTo>
                    <a:pt x="385" y="64"/>
                    <a:pt x="373" y="62"/>
                    <a:pt x="364" y="62"/>
                  </a:cubicBezTo>
                  <a:cubicBezTo>
                    <a:pt x="366" y="74"/>
                    <a:pt x="390" y="64"/>
                    <a:pt x="389" y="79"/>
                  </a:cubicBezTo>
                  <a:cubicBezTo>
                    <a:pt x="381" y="85"/>
                    <a:pt x="366" y="76"/>
                    <a:pt x="355" y="74"/>
                  </a:cubicBezTo>
                  <a:cubicBezTo>
                    <a:pt x="359" y="82"/>
                    <a:pt x="380" y="81"/>
                    <a:pt x="377" y="91"/>
                  </a:cubicBezTo>
                  <a:cubicBezTo>
                    <a:pt x="352" y="91"/>
                    <a:pt x="329" y="78"/>
                    <a:pt x="313" y="65"/>
                  </a:cubicBezTo>
                  <a:cubicBezTo>
                    <a:pt x="295" y="65"/>
                    <a:pt x="281" y="68"/>
                    <a:pt x="263" y="67"/>
                  </a:cubicBezTo>
                  <a:cubicBezTo>
                    <a:pt x="268" y="77"/>
                    <a:pt x="279" y="84"/>
                    <a:pt x="289" y="90"/>
                  </a:cubicBezTo>
                  <a:cubicBezTo>
                    <a:pt x="298" y="96"/>
                    <a:pt x="309" y="101"/>
                    <a:pt x="319" y="106"/>
                  </a:cubicBezTo>
                  <a:cubicBezTo>
                    <a:pt x="320" y="113"/>
                    <a:pt x="323" y="121"/>
                    <a:pt x="320" y="126"/>
                  </a:cubicBezTo>
                  <a:cubicBezTo>
                    <a:pt x="303" y="130"/>
                    <a:pt x="291" y="139"/>
                    <a:pt x="275" y="144"/>
                  </a:cubicBezTo>
                  <a:cubicBezTo>
                    <a:pt x="273" y="161"/>
                    <a:pt x="273" y="181"/>
                    <a:pt x="270" y="197"/>
                  </a:cubicBezTo>
                  <a:cubicBezTo>
                    <a:pt x="245" y="215"/>
                    <a:pt x="211" y="222"/>
                    <a:pt x="187" y="241"/>
                  </a:cubicBezTo>
                  <a:cubicBezTo>
                    <a:pt x="177" y="241"/>
                    <a:pt x="172" y="247"/>
                    <a:pt x="166" y="250"/>
                  </a:cubicBezTo>
                  <a:cubicBezTo>
                    <a:pt x="156" y="249"/>
                    <a:pt x="155" y="250"/>
                    <a:pt x="149" y="253"/>
                  </a:cubicBezTo>
                  <a:cubicBezTo>
                    <a:pt x="105" y="234"/>
                    <a:pt x="74" y="201"/>
                    <a:pt x="41" y="170"/>
                  </a:cubicBezTo>
                  <a:cubicBezTo>
                    <a:pt x="44" y="157"/>
                    <a:pt x="38" y="136"/>
                    <a:pt x="43" y="121"/>
                  </a:cubicBezTo>
                  <a:cubicBezTo>
                    <a:pt x="30" y="111"/>
                    <a:pt x="19" y="100"/>
                    <a:pt x="3" y="93"/>
                  </a:cubicBezTo>
                  <a:cubicBezTo>
                    <a:pt x="0" y="87"/>
                    <a:pt x="3" y="80"/>
                    <a:pt x="5" y="74"/>
                  </a:cubicBezTo>
                  <a:cubicBezTo>
                    <a:pt x="20" y="71"/>
                    <a:pt x="34" y="63"/>
                    <a:pt x="47" y="56"/>
                  </a:cubicBezTo>
                  <a:cubicBezTo>
                    <a:pt x="74" y="43"/>
                    <a:pt x="99" y="31"/>
                    <a:pt x="128" y="18"/>
                  </a:cubicBezTo>
                  <a:cubicBezTo>
                    <a:pt x="143" y="11"/>
                    <a:pt x="157" y="5"/>
                    <a:pt x="175" y="0"/>
                  </a:cubicBezTo>
                  <a:close/>
                  <a:moveTo>
                    <a:pt x="237" y="181"/>
                  </a:moveTo>
                  <a:cubicBezTo>
                    <a:pt x="237" y="181"/>
                    <a:pt x="237" y="181"/>
                    <a:pt x="237" y="181"/>
                  </a:cubicBezTo>
                  <a:cubicBezTo>
                    <a:pt x="246" y="179"/>
                    <a:pt x="235" y="174"/>
                    <a:pt x="242" y="169"/>
                  </a:cubicBezTo>
                  <a:cubicBezTo>
                    <a:pt x="234" y="170"/>
                    <a:pt x="238" y="175"/>
                    <a:pt x="231" y="170"/>
                  </a:cubicBezTo>
                  <a:cubicBezTo>
                    <a:pt x="228" y="174"/>
                    <a:pt x="223" y="178"/>
                    <a:pt x="217" y="175"/>
                  </a:cubicBezTo>
                  <a:cubicBezTo>
                    <a:pt x="216" y="177"/>
                    <a:pt x="217" y="181"/>
                    <a:pt x="214" y="182"/>
                  </a:cubicBezTo>
                  <a:cubicBezTo>
                    <a:pt x="213" y="176"/>
                    <a:pt x="208" y="187"/>
                    <a:pt x="202" y="182"/>
                  </a:cubicBezTo>
                  <a:cubicBezTo>
                    <a:pt x="202" y="184"/>
                    <a:pt x="200" y="185"/>
                    <a:pt x="201" y="188"/>
                  </a:cubicBezTo>
                  <a:cubicBezTo>
                    <a:pt x="195" y="188"/>
                    <a:pt x="191" y="191"/>
                    <a:pt x="187" y="196"/>
                  </a:cubicBezTo>
                  <a:cubicBezTo>
                    <a:pt x="185" y="190"/>
                    <a:pt x="180" y="203"/>
                    <a:pt x="181" y="193"/>
                  </a:cubicBezTo>
                  <a:cubicBezTo>
                    <a:pt x="172" y="194"/>
                    <a:pt x="180" y="201"/>
                    <a:pt x="176" y="206"/>
                  </a:cubicBezTo>
                  <a:cubicBezTo>
                    <a:pt x="183" y="206"/>
                    <a:pt x="188" y="200"/>
                    <a:pt x="189" y="197"/>
                  </a:cubicBezTo>
                  <a:cubicBezTo>
                    <a:pt x="189" y="199"/>
                    <a:pt x="190" y="200"/>
                    <a:pt x="192" y="200"/>
                  </a:cubicBezTo>
                  <a:cubicBezTo>
                    <a:pt x="193" y="198"/>
                    <a:pt x="193" y="195"/>
                    <a:pt x="196" y="194"/>
                  </a:cubicBezTo>
                  <a:cubicBezTo>
                    <a:pt x="196" y="196"/>
                    <a:pt x="196" y="197"/>
                    <a:pt x="196" y="199"/>
                  </a:cubicBezTo>
                  <a:cubicBezTo>
                    <a:pt x="201" y="198"/>
                    <a:pt x="199" y="198"/>
                    <a:pt x="204" y="199"/>
                  </a:cubicBezTo>
                  <a:cubicBezTo>
                    <a:pt x="205" y="191"/>
                    <a:pt x="208" y="184"/>
                    <a:pt x="217" y="184"/>
                  </a:cubicBezTo>
                  <a:cubicBezTo>
                    <a:pt x="214" y="191"/>
                    <a:pt x="219" y="198"/>
                    <a:pt x="214" y="205"/>
                  </a:cubicBezTo>
                  <a:cubicBezTo>
                    <a:pt x="219" y="205"/>
                    <a:pt x="222" y="203"/>
                    <a:pt x="222" y="199"/>
                  </a:cubicBezTo>
                  <a:cubicBezTo>
                    <a:pt x="215" y="197"/>
                    <a:pt x="226" y="188"/>
                    <a:pt x="220" y="182"/>
                  </a:cubicBezTo>
                  <a:cubicBezTo>
                    <a:pt x="225" y="181"/>
                    <a:pt x="226" y="176"/>
                    <a:pt x="231" y="176"/>
                  </a:cubicBezTo>
                  <a:cubicBezTo>
                    <a:pt x="232" y="180"/>
                    <a:pt x="228" y="179"/>
                    <a:pt x="229" y="184"/>
                  </a:cubicBezTo>
                  <a:cubicBezTo>
                    <a:pt x="239" y="184"/>
                    <a:pt x="228" y="172"/>
                    <a:pt x="239" y="175"/>
                  </a:cubicBezTo>
                  <a:cubicBezTo>
                    <a:pt x="239" y="177"/>
                    <a:pt x="237" y="178"/>
                    <a:pt x="237" y="181"/>
                  </a:cubicBezTo>
                  <a:close/>
                  <a:moveTo>
                    <a:pt x="170" y="15"/>
                  </a:moveTo>
                  <a:cubicBezTo>
                    <a:pt x="170" y="15"/>
                    <a:pt x="170" y="15"/>
                    <a:pt x="170" y="15"/>
                  </a:cubicBezTo>
                  <a:cubicBezTo>
                    <a:pt x="121" y="39"/>
                    <a:pt x="65" y="56"/>
                    <a:pt x="22" y="85"/>
                  </a:cubicBezTo>
                  <a:cubicBezTo>
                    <a:pt x="53" y="111"/>
                    <a:pt x="89" y="134"/>
                    <a:pt x="120" y="158"/>
                  </a:cubicBezTo>
                  <a:cubicBezTo>
                    <a:pt x="131" y="166"/>
                    <a:pt x="145" y="171"/>
                    <a:pt x="154" y="182"/>
                  </a:cubicBezTo>
                  <a:cubicBezTo>
                    <a:pt x="188" y="162"/>
                    <a:pt x="228" y="143"/>
                    <a:pt x="264" y="128"/>
                  </a:cubicBezTo>
                  <a:cubicBezTo>
                    <a:pt x="277" y="122"/>
                    <a:pt x="293" y="120"/>
                    <a:pt x="302" y="109"/>
                  </a:cubicBezTo>
                  <a:cubicBezTo>
                    <a:pt x="294" y="102"/>
                    <a:pt x="283" y="95"/>
                    <a:pt x="272" y="87"/>
                  </a:cubicBezTo>
                  <a:cubicBezTo>
                    <a:pt x="263" y="80"/>
                    <a:pt x="249" y="66"/>
                    <a:pt x="240" y="65"/>
                  </a:cubicBezTo>
                  <a:cubicBezTo>
                    <a:pt x="221" y="63"/>
                    <a:pt x="211" y="85"/>
                    <a:pt x="192" y="90"/>
                  </a:cubicBezTo>
                  <a:cubicBezTo>
                    <a:pt x="190" y="97"/>
                    <a:pt x="197" y="97"/>
                    <a:pt x="193" y="103"/>
                  </a:cubicBezTo>
                  <a:cubicBezTo>
                    <a:pt x="180" y="116"/>
                    <a:pt x="144" y="98"/>
                    <a:pt x="167" y="84"/>
                  </a:cubicBezTo>
                  <a:cubicBezTo>
                    <a:pt x="172" y="83"/>
                    <a:pt x="173" y="88"/>
                    <a:pt x="176" y="85"/>
                  </a:cubicBezTo>
                  <a:cubicBezTo>
                    <a:pt x="191" y="74"/>
                    <a:pt x="209" y="65"/>
                    <a:pt x="228" y="58"/>
                  </a:cubicBezTo>
                  <a:cubicBezTo>
                    <a:pt x="212" y="41"/>
                    <a:pt x="191" y="28"/>
                    <a:pt x="170" y="15"/>
                  </a:cubicBezTo>
                  <a:close/>
                  <a:moveTo>
                    <a:pt x="337" y="47"/>
                  </a:moveTo>
                  <a:cubicBezTo>
                    <a:pt x="337" y="47"/>
                    <a:pt x="337" y="47"/>
                    <a:pt x="337" y="47"/>
                  </a:cubicBezTo>
                  <a:cubicBezTo>
                    <a:pt x="346" y="47"/>
                    <a:pt x="354" y="47"/>
                    <a:pt x="360" y="44"/>
                  </a:cubicBezTo>
                  <a:cubicBezTo>
                    <a:pt x="352" y="41"/>
                    <a:pt x="345" y="43"/>
                    <a:pt x="337" y="47"/>
                  </a:cubicBezTo>
                  <a:close/>
                  <a:moveTo>
                    <a:pt x="260" y="58"/>
                  </a:moveTo>
                  <a:cubicBezTo>
                    <a:pt x="260" y="58"/>
                    <a:pt x="260" y="58"/>
                    <a:pt x="260" y="58"/>
                  </a:cubicBezTo>
                  <a:cubicBezTo>
                    <a:pt x="264" y="58"/>
                    <a:pt x="266" y="57"/>
                    <a:pt x="267" y="55"/>
                  </a:cubicBezTo>
                  <a:cubicBezTo>
                    <a:pt x="265" y="55"/>
                    <a:pt x="258" y="53"/>
                    <a:pt x="260" y="58"/>
                  </a:cubicBezTo>
                  <a:close/>
                  <a:moveTo>
                    <a:pt x="340" y="59"/>
                  </a:moveTo>
                  <a:cubicBezTo>
                    <a:pt x="340" y="59"/>
                    <a:pt x="340" y="59"/>
                    <a:pt x="340" y="59"/>
                  </a:cubicBezTo>
                  <a:cubicBezTo>
                    <a:pt x="351" y="60"/>
                    <a:pt x="365" y="62"/>
                    <a:pt x="372" y="56"/>
                  </a:cubicBezTo>
                  <a:cubicBezTo>
                    <a:pt x="364" y="54"/>
                    <a:pt x="345" y="52"/>
                    <a:pt x="340" y="59"/>
                  </a:cubicBezTo>
                  <a:close/>
                  <a:moveTo>
                    <a:pt x="307" y="59"/>
                  </a:moveTo>
                  <a:cubicBezTo>
                    <a:pt x="307" y="59"/>
                    <a:pt x="307" y="59"/>
                    <a:pt x="307" y="59"/>
                  </a:cubicBezTo>
                  <a:cubicBezTo>
                    <a:pt x="305" y="58"/>
                    <a:pt x="303" y="57"/>
                    <a:pt x="299" y="58"/>
                  </a:cubicBezTo>
                  <a:cubicBezTo>
                    <a:pt x="297" y="62"/>
                    <a:pt x="307" y="62"/>
                    <a:pt x="307" y="59"/>
                  </a:cubicBezTo>
                  <a:close/>
                  <a:moveTo>
                    <a:pt x="369" y="71"/>
                  </a:moveTo>
                  <a:cubicBezTo>
                    <a:pt x="369" y="71"/>
                    <a:pt x="369" y="71"/>
                    <a:pt x="369" y="71"/>
                  </a:cubicBezTo>
                  <a:cubicBezTo>
                    <a:pt x="359" y="69"/>
                    <a:pt x="352" y="63"/>
                    <a:pt x="337" y="64"/>
                  </a:cubicBezTo>
                  <a:cubicBezTo>
                    <a:pt x="343" y="70"/>
                    <a:pt x="360" y="73"/>
                    <a:pt x="369" y="71"/>
                  </a:cubicBezTo>
                  <a:close/>
                  <a:moveTo>
                    <a:pt x="178" y="102"/>
                  </a:moveTo>
                  <a:cubicBezTo>
                    <a:pt x="178" y="102"/>
                    <a:pt x="178" y="102"/>
                    <a:pt x="178" y="102"/>
                  </a:cubicBezTo>
                  <a:cubicBezTo>
                    <a:pt x="182" y="102"/>
                    <a:pt x="187" y="103"/>
                    <a:pt x="187" y="99"/>
                  </a:cubicBezTo>
                  <a:cubicBezTo>
                    <a:pt x="186" y="98"/>
                    <a:pt x="185" y="97"/>
                    <a:pt x="185" y="96"/>
                  </a:cubicBezTo>
                  <a:cubicBezTo>
                    <a:pt x="181" y="96"/>
                    <a:pt x="177" y="96"/>
                    <a:pt x="178" y="102"/>
                  </a:cubicBezTo>
                  <a:close/>
                  <a:moveTo>
                    <a:pt x="281" y="132"/>
                  </a:moveTo>
                  <a:cubicBezTo>
                    <a:pt x="281" y="132"/>
                    <a:pt x="281" y="132"/>
                    <a:pt x="281" y="132"/>
                  </a:cubicBezTo>
                  <a:cubicBezTo>
                    <a:pt x="284" y="132"/>
                    <a:pt x="286" y="131"/>
                    <a:pt x="287" y="129"/>
                  </a:cubicBezTo>
                  <a:cubicBezTo>
                    <a:pt x="284" y="129"/>
                    <a:pt x="281" y="129"/>
                    <a:pt x="281" y="132"/>
                  </a:cubicBezTo>
                  <a:close/>
                  <a:moveTo>
                    <a:pt x="52" y="165"/>
                  </a:moveTo>
                  <a:cubicBezTo>
                    <a:pt x="52" y="165"/>
                    <a:pt x="52" y="165"/>
                    <a:pt x="52" y="165"/>
                  </a:cubicBezTo>
                  <a:cubicBezTo>
                    <a:pt x="68" y="181"/>
                    <a:pt x="83" y="198"/>
                    <a:pt x="99" y="211"/>
                  </a:cubicBezTo>
                  <a:cubicBezTo>
                    <a:pt x="114" y="224"/>
                    <a:pt x="132" y="231"/>
                    <a:pt x="149" y="243"/>
                  </a:cubicBezTo>
                  <a:cubicBezTo>
                    <a:pt x="154" y="231"/>
                    <a:pt x="150" y="216"/>
                    <a:pt x="151" y="200"/>
                  </a:cubicBezTo>
                  <a:cubicBezTo>
                    <a:pt x="115" y="181"/>
                    <a:pt x="88" y="154"/>
                    <a:pt x="55" y="132"/>
                  </a:cubicBezTo>
                  <a:cubicBezTo>
                    <a:pt x="51" y="140"/>
                    <a:pt x="52" y="154"/>
                    <a:pt x="52" y="165"/>
                  </a:cubicBezTo>
                  <a:close/>
                  <a:moveTo>
                    <a:pt x="254" y="144"/>
                  </a:moveTo>
                  <a:cubicBezTo>
                    <a:pt x="254" y="144"/>
                    <a:pt x="254" y="144"/>
                    <a:pt x="254" y="144"/>
                  </a:cubicBezTo>
                  <a:cubicBezTo>
                    <a:pt x="264" y="142"/>
                    <a:pt x="272" y="137"/>
                    <a:pt x="280" y="132"/>
                  </a:cubicBezTo>
                  <a:cubicBezTo>
                    <a:pt x="269" y="135"/>
                    <a:pt x="258" y="136"/>
                    <a:pt x="254" y="144"/>
                  </a:cubicBezTo>
                  <a:close/>
                  <a:moveTo>
                    <a:pt x="226" y="156"/>
                  </a:moveTo>
                  <a:cubicBezTo>
                    <a:pt x="226" y="156"/>
                    <a:pt x="226" y="156"/>
                    <a:pt x="226" y="156"/>
                  </a:cubicBezTo>
                  <a:cubicBezTo>
                    <a:pt x="231" y="154"/>
                    <a:pt x="232" y="158"/>
                    <a:pt x="236" y="155"/>
                  </a:cubicBezTo>
                  <a:cubicBezTo>
                    <a:pt x="236" y="153"/>
                    <a:pt x="236" y="152"/>
                    <a:pt x="236" y="150"/>
                  </a:cubicBezTo>
                  <a:cubicBezTo>
                    <a:pt x="231" y="151"/>
                    <a:pt x="228" y="153"/>
                    <a:pt x="226" y="156"/>
                  </a:cubicBezTo>
                  <a:close/>
                  <a:moveTo>
                    <a:pt x="254" y="170"/>
                  </a:moveTo>
                  <a:cubicBezTo>
                    <a:pt x="254" y="170"/>
                    <a:pt x="254" y="170"/>
                    <a:pt x="254" y="170"/>
                  </a:cubicBezTo>
                  <a:cubicBezTo>
                    <a:pt x="254" y="167"/>
                    <a:pt x="258" y="161"/>
                    <a:pt x="254" y="159"/>
                  </a:cubicBezTo>
                  <a:cubicBezTo>
                    <a:pt x="252" y="161"/>
                    <a:pt x="251" y="169"/>
                    <a:pt x="254" y="170"/>
                  </a:cubicBezTo>
                  <a:close/>
                  <a:moveTo>
                    <a:pt x="246" y="167"/>
                  </a:moveTo>
                  <a:cubicBezTo>
                    <a:pt x="246" y="167"/>
                    <a:pt x="246" y="167"/>
                    <a:pt x="246" y="167"/>
                  </a:cubicBezTo>
                  <a:cubicBezTo>
                    <a:pt x="246" y="167"/>
                    <a:pt x="246" y="168"/>
                    <a:pt x="246" y="169"/>
                  </a:cubicBezTo>
                  <a:cubicBezTo>
                    <a:pt x="238" y="173"/>
                    <a:pt x="251" y="168"/>
                    <a:pt x="246" y="167"/>
                  </a:cubicBezTo>
                  <a:close/>
                  <a:moveTo>
                    <a:pt x="223" y="182"/>
                  </a:moveTo>
                  <a:cubicBezTo>
                    <a:pt x="223" y="182"/>
                    <a:pt x="223" y="182"/>
                    <a:pt x="223" y="182"/>
                  </a:cubicBezTo>
                  <a:cubicBezTo>
                    <a:pt x="224" y="184"/>
                    <a:pt x="223" y="186"/>
                    <a:pt x="225" y="187"/>
                  </a:cubicBezTo>
                  <a:cubicBezTo>
                    <a:pt x="225" y="185"/>
                    <a:pt x="230" y="181"/>
                    <a:pt x="226" y="181"/>
                  </a:cubicBezTo>
                  <a:cubicBezTo>
                    <a:pt x="226" y="182"/>
                    <a:pt x="225" y="182"/>
                    <a:pt x="223" y="182"/>
                  </a:cubicBezTo>
                  <a:close/>
                  <a:moveTo>
                    <a:pt x="179" y="190"/>
                  </a:moveTo>
                  <a:cubicBezTo>
                    <a:pt x="179" y="190"/>
                    <a:pt x="179" y="190"/>
                    <a:pt x="179" y="190"/>
                  </a:cubicBezTo>
                  <a:cubicBezTo>
                    <a:pt x="182" y="188"/>
                    <a:pt x="180" y="182"/>
                    <a:pt x="178" y="187"/>
                  </a:cubicBezTo>
                  <a:cubicBezTo>
                    <a:pt x="179" y="187"/>
                    <a:pt x="180" y="187"/>
                    <a:pt x="179" y="188"/>
                  </a:cubicBezTo>
                  <a:cubicBezTo>
                    <a:pt x="179" y="188"/>
                    <a:pt x="178" y="189"/>
                    <a:pt x="179" y="190"/>
                  </a:cubicBezTo>
                  <a:close/>
                  <a:moveTo>
                    <a:pt x="236" y="190"/>
                  </a:moveTo>
                  <a:cubicBezTo>
                    <a:pt x="236" y="190"/>
                    <a:pt x="236" y="190"/>
                    <a:pt x="236" y="190"/>
                  </a:cubicBezTo>
                  <a:cubicBezTo>
                    <a:pt x="235" y="193"/>
                    <a:pt x="236" y="195"/>
                    <a:pt x="239" y="196"/>
                  </a:cubicBezTo>
                  <a:cubicBezTo>
                    <a:pt x="240" y="193"/>
                    <a:pt x="244" y="193"/>
                    <a:pt x="243" y="188"/>
                  </a:cubicBezTo>
                  <a:cubicBezTo>
                    <a:pt x="240" y="188"/>
                    <a:pt x="237" y="188"/>
                    <a:pt x="236" y="190"/>
                  </a:cubicBezTo>
                  <a:close/>
                  <a:moveTo>
                    <a:pt x="163" y="210"/>
                  </a:moveTo>
                  <a:cubicBezTo>
                    <a:pt x="163" y="210"/>
                    <a:pt x="163" y="210"/>
                    <a:pt x="163" y="210"/>
                  </a:cubicBezTo>
                  <a:cubicBezTo>
                    <a:pt x="168" y="207"/>
                    <a:pt x="162" y="201"/>
                    <a:pt x="166" y="197"/>
                  </a:cubicBezTo>
                  <a:cubicBezTo>
                    <a:pt x="168" y="197"/>
                    <a:pt x="167" y="202"/>
                    <a:pt x="169" y="202"/>
                  </a:cubicBezTo>
                  <a:cubicBezTo>
                    <a:pt x="169" y="198"/>
                    <a:pt x="169" y="195"/>
                    <a:pt x="169" y="191"/>
                  </a:cubicBezTo>
                  <a:cubicBezTo>
                    <a:pt x="159" y="189"/>
                    <a:pt x="160" y="204"/>
                    <a:pt x="163" y="210"/>
                  </a:cubicBezTo>
                  <a:close/>
                  <a:moveTo>
                    <a:pt x="229" y="197"/>
                  </a:moveTo>
                  <a:cubicBezTo>
                    <a:pt x="229" y="197"/>
                    <a:pt x="229" y="197"/>
                    <a:pt x="229" y="197"/>
                  </a:cubicBezTo>
                  <a:cubicBezTo>
                    <a:pt x="235" y="199"/>
                    <a:pt x="235" y="192"/>
                    <a:pt x="231" y="191"/>
                  </a:cubicBezTo>
                  <a:cubicBezTo>
                    <a:pt x="231" y="193"/>
                    <a:pt x="229" y="194"/>
                    <a:pt x="229" y="197"/>
                  </a:cubicBezTo>
                  <a:close/>
                  <a:moveTo>
                    <a:pt x="223" y="197"/>
                  </a:moveTo>
                  <a:cubicBezTo>
                    <a:pt x="223" y="197"/>
                    <a:pt x="223" y="197"/>
                    <a:pt x="223" y="197"/>
                  </a:cubicBezTo>
                  <a:cubicBezTo>
                    <a:pt x="225" y="197"/>
                    <a:pt x="226" y="197"/>
                    <a:pt x="228" y="197"/>
                  </a:cubicBezTo>
                  <a:cubicBezTo>
                    <a:pt x="228" y="196"/>
                    <a:pt x="228" y="195"/>
                    <a:pt x="228" y="194"/>
                  </a:cubicBezTo>
                  <a:cubicBezTo>
                    <a:pt x="226" y="194"/>
                    <a:pt x="225" y="194"/>
                    <a:pt x="223" y="194"/>
                  </a:cubicBezTo>
                  <a:cubicBezTo>
                    <a:pt x="223" y="195"/>
                    <a:pt x="223" y="196"/>
                    <a:pt x="223" y="197"/>
                  </a:cubicBezTo>
                  <a:close/>
                  <a:moveTo>
                    <a:pt x="201" y="203"/>
                  </a:moveTo>
                  <a:cubicBezTo>
                    <a:pt x="201" y="203"/>
                    <a:pt x="201" y="203"/>
                    <a:pt x="201" y="203"/>
                  </a:cubicBezTo>
                  <a:cubicBezTo>
                    <a:pt x="203" y="204"/>
                    <a:pt x="205" y="202"/>
                    <a:pt x="205" y="200"/>
                  </a:cubicBezTo>
                  <a:cubicBezTo>
                    <a:pt x="203" y="201"/>
                    <a:pt x="200" y="200"/>
                    <a:pt x="201" y="203"/>
                  </a:cubicBezTo>
                  <a:close/>
                  <a:moveTo>
                    <a:pt x="201" y="211"/>
                  </a:moveTo>
                  <a:cubicBezTo>
                    <a:pt x="201" y="211"/>
                    <a:pt x="201" y="211"/>
                    <a:pt x="201" y="211"/>
                  </a:cubicBezTo>
                  <a:cubicBezTo>
                    <a:pt x="209" y="213"/>
                    <a:pt x="205" y="206"/>
                    <a:pt x="207" y="205"/>
                  </a:cubicBezTo>
                  <a:cubicBezTo>
                    <a:pt x="209" y="205"/>
                    <a:pt x="208" y="209"/>
                    <a:pt x="210" y="206"/>
                  </a:cubicBezTo>
                  <a:cubicBezTo>
                    <a:pt x="209" y="201"/>
                    <a:pt x="199" y="205"/>
                    <a:pt x="201" y="211"/>
                  </a:cubicBezTo>
                  <a:close/>
                  <a:moveTo>
                    <a:pt x="192" y="217"/>
                  </a:moveTo>
                  <a:cubicBezTo>
                    <a:pt x="192" y="217"/>
                    <a:pt x="192" y="217"/>
                    <a:pt x="192" y="217"/>
                  </a:cubicBezTo>
                  <a:cubicBezTo>
                    <a:pt x="191" y="212"/>
                    <a:pt x="199" y="216"/>
                    <a:pt x="199" y="211"/>
                  </a:cubicBezTo>
                  <a:cubicBezTo>
                    <a:pt x="197" y="211"/>
                    <a:pt x="198" y="208"/>
                    <a:pt x="196" y="208"/>
                  </a:cubicBezTo>
                  <a:cubicBezTo>
                    <a:pt x="197" y="213"/>
                    <a:pt x="186" y="213"/>
                    <a:pt x="192" y="217"/>
                  </a:cubicBezTo>
                  <a:close/>
                  <a:moveTo>
                    <a:pt x="220" y="217"/>
                  </a:moveTo>
                  <a:cubicBezTo>
                    <a:pt x="220" y="217"/>
                    <a:pt x="220" y="217"/>
                    <a:pt x="220" y="217"/>
                  </a:cubicBezTo>
                  <a:cubicBezTo>
                    <a:pt x="226" y="216"/>
                    <a:pt x="230" y="213"/>
                    <a:pt x="233" y="210"/>
                  </a:cubicBezTo>
                  <a:cubicBezTo>
                    <a:pt x="226" y="210"/>
                    <a:pt x="223" y="213"/>
                    <a:pt x="220" y="217"/>
                  </a:cubicBezTo>
                  <a:close/>
                  <a:moveTo>
                    <a:pt x="163" y="222"/>
                  </a:moveTo>
                  <a:cubicBezTo>
                    <a:pt x="163" y="222"/>
                    <a:pt x="163" y="222"/>
                    <a:pt x="163" y="222"/>
                  </a:cubicBezTo>
                  <a:cubicBezTo>
                    <a:pt x="164" y="221"/>
                    <a:pt x="167" y="211"/>
                    <a:pt x="161" y="213"/>
                  </a:cubicBezTo>
                  <a:cubicBezTo>
                    <a:pt x="163" y="218"/>
                    <a:pt x="157" y="220"/>
                    <a:pt x="163" y="222"/>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5" name="矩形 54"/>
            <p:cNvSpPr/>
            <p:nvPr/>
          </p:nvSpPr>
          <p:spPr>
            <a:xfrm>
              <a:off x="8218327" y="2695602"/>
              <a:ext cx="1989316"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rgbClr val="3C3C3B"/>
                  </a:solidFill>
                  <a:cs typeface="+mn-ea"/>
                  <a:sym typeface="+mn-lt"/>
                </a:rPr>
                <a:t>用户可以在投影仪或者计算机上进行演示也可以将演示文稿打印出来</a:t>
              </a:r>
            </a:p>
          </p:txBody>
        </p:sp>
      </p:grpSp>
      <p:grpSp>
        <p:nvGrpSpPr>
          <p:cNvPr id="63" name="组合 62"/>
          <p:cNvGrpSpPr/>
          <p:nvPr/>
        </p:nvGrpSpPr>
        <p:grpSpPr>
          <a:xfrm>
            <a:off x="8080312" y="4136569"/>
            <a:ext cx="2322822" cy="1758821"/>
            <a:chOff x="8080312" y="4136569"/>
            <a:chExt cx="2322822" cy="1758821"/>
          </a:xfrm>
        </p:grpSpPr>
        <p:sp>
          <p:nvSpPr>
            <p:cNvPr id="7" name="Freeform 29"/>
            <p:cNvSpPr>
              <a:spLocks noEditPoints="1"/>
            </p:cNvSpPr>
            <p:nvPr/>
          </p:nvSpPr>
          <p:spPr bwMode="auto">
            <a:xfrm>
              <a:off x="8080312" y="4136569"/>
              <a:ext cx="2322822" cy="1758821"/>
            </a:xfrm>
            <a:custGeom>
              <a:avLst/>
              <a:gdLst>
                <a:gd name="T0" fmla="*/ 244 w 323"/>
                <a:gd name="T1" fmla="*/ 0 h 244"/>
                <a:gd name="T2" fmla="*/ 302 w 323"/>
                <a:gd name="T3" fmla="*/ 22 h 244"/>
                <a:gd name="T4" fmla="*/ 307 w 323"/>
                <a:gd name="T5" fmla="*/ 54 h 244"/>
                <a:gd name="T6" fmla="*/ 316 w 323"/>
                <a:gd name="T7" fmla="*/ 111 h 244"/>
                <a:gd name="T8" fmla="*/ 308 w 323"/>
                <a:gd name="T9" fmla="*/ 217 h 244"/>
                <a:gd name="T10" fmla="*/ 284 w 323"/>
                <a:gd name="T11" fmla="*/ 238 h 244"/>
                <a:gd name="T12" fmla="*/ 222 w 323"/>
                <a:gd name="T13" fmla="*/ 235 h 244"/>
                <a:gd name="T14" fmla="*/ 191 w 323"/>
                <a:gd name="T15" fmla="*/ 236 h 244"/>
                <a:gd name="T16" fmla="*/ 50 w 323"/>
                <a:gd name="T17" fmla="*/ 241 h 244"/>
                <a:gd name="T18" fmla="*/ 6 w 323"/>
                <a:gd name="T19" fmla="*/ 224 h 244"/>
                <a:gd name="T20" fmla="*/ 3 w 323"/>
                <a:gd name="T21" fmla="*/ 173 h 244"/>
                <a:gd name="T22" fmla="*/ 4 w 323"/>
                <a:gd name="T23" fmla="*/ 67 h 244"/>
                <a:gd name="T24" fmla="*/ 11 w 323"/>
                <a:gd name="T25" fmla="*/ 23 h 244"/>
                <a:gd name="T26" fmla="*/ 65 w 323"/>
                <a:gd name="T27" fmla="*/ 8 h 244"/>
                <a:gd name="T28" fmla="*/ 185 w 323"/>
                <a:gd name="T29" fmla="*/ 6 h 244"/>
                <a:gd name="T30" fmla="*/ 216 w 323"/>
                <a:gd name="T31" fmla="*/ 2 h 244"/>
                <a:gd name="T32" fmla="*/ 244 w 323"/>
                <a:gd name="T33" fmla="*/ 0 h 244"/>
                <a:gd name="T34" fmla="*/ 161 w 323"/>
                <a:gd name="T35" fmla="*/ 9 h 244"/>
                <a:gd name="T36" fmla="*/ 161 w 323"/>
                <a:gd name="T37" fmla="*/ 9 h 244"/>
                <a:gd name="T38" fmla="*/ 53 w 323"/>
                <a:gd name="T39" fmla="*/ 16 h 244"/>
                <a:gd name="T40" fmla="*/ 16 w 323"/>
                <a:gd name="T41" fmla="*/ 27 h 244"/>
                <a:gd name="T42" fmla="*/ 9 w 323"/>
                <a:gd name="T43" fmla="*/ 73 h 244"/>
                <a:gd name="T44" fmla="*/ 9 w 323"/>
                <a:gd name="T45" fmla="*/ 175 h 244"/>
                <a:gd name="T46" fmla="*/ 13 w 323"/>
                <a:gd name="T47" fmla="*/ 222 h 244"/>
                <a:gd name="T48" fmla="*/ 83 w 323"/>
                <a:gd name="T49" fmla="*/ 238 h 244"/>
                <a:gd name="T50" fmla="*/ 232 w 323"/>
                <a:gd name="T51" fmla="*/ 229 h 244"/>
                <a:gd name="T52" fmla="*/ 280 w 323"/>
                <a:gd name="T53" fmla="*/ 233 h 244"/>
                <a:gd name="T54" fmla="*/ 312 w 323"/>
                <a:gd name="T55" fmla="*/ 134 h 244"/>
                <a:gd name="T56" fmla="*/ 310 w 323"/>
                <a:gd name="T57" fmla="*/ 93 h 244"/>
                <a:gd name="T58" fmla="*/ 301 w 323"/>
                <a:gd name="T59" fmla="*/ 55 h 244"/>
                <a:gd name="T60" fmla="*/ 296 w 323"/>
                <a:gd name="T61" fmla="*/ 23 h 244"/>
                <a:gd name="T62" fmla="*/ 222 w 323"/>
                <a:gd name="T63" fmla="*/ 7 h 244"/>
                <a:gd name="T64" fmla="*/ 161 w 323"/>
                <a:gd name="T65" fmla="*/ 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3" h="244">
                  <a:moveTo>
                    <a:pt x="244" y="0"/>
                  </a:moveTo>
                  <a:cubicBezTo>
                    <a:pt x="261" y="1"/>
                    <a:pt x="293" y="7"/>
                    <a:pt x="302" y="22"/>
                  </a:cubicBezTo>
                  <a:cubicBezTo>
                    <a:pt x="305" y="28"/>
                    <a:pt x="306" y="46"/>
                    <a:pt x="307" y="54"/>
                  </a:cubicBezTo>
                  <a:cubicBezTo>
                    <a:pt x="309" y="69"/>
                    <a:pt x="315" y="88"/>
                    <a:pt x="316" y="111"/>
                  </a:cubicBezTo>
                  <a:cubicBezTo>
                    <a:pt x="319" y="149"/>
                    <a:pt x="323" y="191"/>
                    <a:pt x="308" y="217"/>
                  </a:cubicBezTo>
                  <a:cubicBezTo>
                    <a:pt x="304" y="224"/>
                    <a:pt x="294" y="235"/>
                    <a:pt x="284" y="238"/>
                  </a:cubicBezTo>
                  <a:cubicBezTo>
                    <a:pt x="266" y="244"/>
                    <a:pt x="240" y="235"/>
                    <a:pt x="222" y="235"/>
                  </a:cubicBezTo>
                  <a:cubicBezTo>
                    <a:pt x="212" y="234"/>
                    <a:pt x="202" y="235"/>
                    <a:pt x="191" y="236"/>
                  </a:cubicBezTo>
                  <a:cubicBezTo>
                    <a:pt x="146" y="237"/>
                    <a:pt x="101" y="244"/>
                    <a:pt x="50" y="241"/>
                  </a:cubicBezTo>
                  <a:cubicBezTo>
                    <a:pt x="30" y="239"/>
                    <a:pt x="12" y="237"/>
                    <a:pt x="6" y="224"/>
                  </a:cubicBezTo>
                  <a:cubicBezTo>
                    <a:pt x="0" y="214"/>
                    <a:pt x="3" y="187"/>
                    <a:pt x="3" y="173"/>
                  </a:cubicBezTo>
                  <a:cubicBezTo>
                    <a:pt x="3" y="133"/>
                    <a:pt x="4" y="104"/>
                    <a:pt x="4" y="67"/>
                  </a:cubicBezTo>
                  <a:cubicBezTo>
                    <a:pt x="4" y="50"/>
                    <a:pt x="3" y="32"/>
                    <a:pt x="11" y="23"/>
                  </a:cubicBezTo>
                  <a:cubicBezTo>
                    <a:pt x="19" y="15"/>
                    <a:pt x="46" y="10"/>
                    <a:pt x="65" y="8"/>
                  </a:cubicBezTo>
                  <a:cubicBezTo>
                    <a:pt x="109" y="3"/>
                    <a:pt x="149" y="7"/>
                    <a:pt x="185" y="6"/>
                  </a:cubicBezTo>
                  <a:cubicBezTo>
                    <a:pt x="196" y="5"/>
                    <a:pt x="206" y="3"/>
                    <a:pt x="216" y="2"/>
                  </a:cubicBezTo>
                  <a:cubicBezTo>
                    <a:pt x="225" y="1"/>
                    <a:pt x="233" y="0"/>
                    <a:pt x="244" y="0"/>
                  </a:cubicBezTo>
                  <a:close/>
                  <a:moveTo>
                    <a:pt x="161" y="9"/>
                  </a:moveTo>
                  <a:cubicBezTo>
                    <a:pt x="161" y="9"/>
                    <a:pt x="161" y="9"/>
                    <a:pt x="161" y="9"/>
                  </a:cubicBezTo>
                  <a:cubicBezTo>
                    <a:pt x="124" y="9"/>
                    <a:pt x="87" y="10"/>
                    <a:pt x="53" y="16"/>
                  </a:cubicBezTo>
                  <a:cubicBezTo>
                    <a:pt x="41" y="18"/>
                    <a:pt x="22" y="21"/>
                    <a:pt x="16" y="27"/>
                  </a:cubicBezTo>
                  <a:cubicBezTo>
                    <a:pt x="8" y="36"/>
                    <a:pt x="9" y="52"/>
                    <a:pt x="9" y="73"/>
                  </a:cubicBezTo>
                  <a:cubicBezTo>
                    <a:pt x="9" y="114"/>
                    <a:pt x="9" y="141"/>
                    <a:pt x="9" y="175"/>
                  </a:cubicBezTo>
                  <a:cubicBezTo>
                    <a:pt x="10" y="194"/>
                    <a:pt x="7" y="214"/>
                    <a:pt x="13" y="222"/>
                  </a:cubicBezTo>
                  <a:cubicBezTo>
                    <a:pt x="24" y="235"/>
                    <a:pt x="55" y="238"/>
                    <a:pt x="83" y="238"/>
                  </a:cubicBezTo>
                  <a:cubicBezTo>
                    <a:pt x="132" y="238"/>
                    <a:pt x="190" y="227"/>
                    <a:pt x="232" y="229"/>
                  </a:cubicBezTo>
                  <a:cubicBezTo>
                    <a:pt x="251" y="230"/>
                    <a:pt x="269" y="236"/>
                    <a:pt x="280" y="233"/>
                  </a:cubicBezTo>
                  <a:cubicBezTo>
                    <a:pt x="314" y="225"/>
                    <a:pt x="314" y="176"/>
                    <a:pt x="312" y="134"/>
                  </a:cubicBezTo>
                  <a:cubicBezTo>
                    <a:pt x="312" y="120"/>
                    <a:pt x="312" y="106"/>
                    <a:pt x="310" y="93"/>
                  </a:cubicBezTo>
                  <a:cubicBezTo>
                    <a:pt x="308" y="80"/>
                    <a:pt x="303" y="67"/>
                    <a:pt x="301" y="55"/>
                  </a:cubicBezTo>
                  <a:cubicBezTo>
                    <a:pt x="299" y="42"/>
                    <a:pt x="301" y="31"/>
                    <a:pt x="296" y="23"/>
                  </a:cubicBezTo>
                  <a:cubicBezTo>
                    <a:pt x="285" y="6"/>
                    <a:pt x="250" y="5"/>
                    <a:pt x="222" y="7"/>
                  </a:cubicBezTo>
                  <a:cubicBezTo>
                    <a:pt x="202" y="8"/>
                    <a:pt x="182" y="10"/>
                    <a:pt x="161" y="9"/>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nvGrpSpPr>
            <p:cNvPr id="40" name="Group 57"/>
            <p:cNvGrpSpPr>
              <a:grpSpLocks noChangeAspect="1"/>
            </p:cNvGrpSpPr>
            <p:nvPr/>
          </p:nvGrpSpPr>
          <p:grpSpPr bwMode="auto">
            <a:xfrm>
              <a:off x="8987925" y="4383255"/>
              <a:ext cx="507597" cy="415625"/>
              <a:chOff x="3483" y="1500"/>
              <a:chExt cx="1159" cy="949"/>
            </a:xfrm>
            <a:solidFill>
              <a:srgbClr val="20558B"/>
            </a:solidFill>
          </p:grpSpPr>
          <p:sp>
            <p:nvSpPr>
              <p:cNvPr id="41" name="Freeform 58"/>
              <p:cNvSpPr>
                <a:spLocks noEditPoints="1"/>
              </p:cNvSpPr>
              <p:nvPr/>
            </p:nvSpPr>
            <p:spPr bwMode="auto">
              <a:xfrm>
                <a:off x="3835" y="1720"/>
                <a:ext cx="468" cy="420"/>
              </a:xfrm>
              <a:custGeom>
                <a:avLst/>
                <a:gdLst>
                  <a:gd name="T0" fmla="*/ 79 w 105"/>
                  <a:gd name="T1" fmla="*/ 81 h 94"/>
                  <a:gd name="T2" fmla="*/ 47 w 105"/>
                  <a:gd name="T3" fmla="*/ 92 h 94"/>
                  <a:gd name="T4" fmla="*/ 11 w 105"/>
                  <a:gd name="T5" fmla="*/ 67 h 94"/>
                  <a:gd name="T6" fmla="*/ 50 w 105"/>
                  <a:gd name="T7" fmla="*/ 2 h 94"/>
                  <a:gd name="T8" fmla="*/ 79 w 105"/>
                  <a:gd name="T9" fmla="*/ 81 h 94"/>
                  <a:gd name="T10" fmla="*/ 54 w 105"/>
                  <a:gd name="T11" fmla="*/ 18 h 94"/>
                  <a:gd name="T12" fmla="*/ 54 w 105"/>
                  <a:gd name="T13" fmla="*/ 18 h 94"/>
                  <a:gd name="T14" fmla="*/ 62 w 105"/>
                  <a:gd name="T15" fmla="*/ 16 h 94"/>
                  <a:gd name="T16" fmla="*/ 20 w 105"/>
                  <a:gd name="T17" fmla="*/ 52 h 94"/>
                  <a:gd name="T18" fmla="*/ 68 w 105"/>
                  <a:gd name="T19" fmla="*/ 19 h 94"/>
                  <a:gd name="T20" fmla="*/ 22 w 105"/>
                  <a:gd name="T21" fmla="*/ 60 h 94"/>
                  <a:gd name="T22" fmla="*/ 70 w 105"/>
                  <a:gd name="T23" fmla="*/ 29 h 94"/>
                  <a:gd name="T24" fmla="*/ 70 w 105"/>
                  <a:gd name="T25" fmla="*/ 41 h 94"/>
                  <a:gd name="T26" fmla="*/ 81 w 105"/>
                  <a:gd name="T27" fmla="*/ 38 h 94"/>
                  <a:gd name="T28" fmla="*/ 70 w 105"/>
                  <a:gd name="T29" fmla="*/ 75 h 94"/>
                  <a:gd name="T30" fmla="*/ 54 w 105"/>
                  <a:gd name="T31" fmla="*/ 9 h 94"/>
                  <a:gd name="T32" fmla="*/ 54 w 105"/>
                  <a:gd name="T33" fmla="*/ 18 h 94"/>
                  <a:gd name="T34" fmla="*/ 27 w 105"/>
                  <a:gd name="T35" fmla="*/ 33 h 94"/>
                  <a:gd name="T36" fmla="*/ 27 w 105"/>
                  <a:gd name="T37" fmla="*/ 33 h 94"/>
                  <a:gd name="T38" fmla="*/ 45 w 105"/>
                  <a:gd name="T39" fmla="*/ 16 h 94"/>
                  <a:gd name="T40" fmla="*/ 27 w 105"/>
                  <a:gd name="T41" fmla="*/ 33 h 94"/>
                  <a:gd name="T42" fmla="*/ 34 w 105"/>
                  <a:gd name="T43" fmla="*/ 69 h 94"/>
                  <a:gd name="T44" fmla="*/ 34 w 105"/>
                  <a:gd name="T45" fmla="*/ 69 h 94"/>
                  <a:gd name="T46" fmla="*/ 45 w 105"/>
                  <a:gd name="T47" fmla="*/ 52 h 94"/>
                  <a:gd name="T48" fmla="*/ 34 w 105"/>
                  <a:gd name="T49" fmla="*/ 69 h 94"/>
                  <a:gd name="T50" fmla="*/ 23 w 105"/>
                  <a:gd name="T51" fmla="*/ 69 h 94"/>
                  <a:gd name="T52" fmla="*/ 23 w 105"/>
                  <a:gd name="T53" fmla="*/ 69 h 94"/>
                  <a:gd name="T54" fmla="*/ 37 w 105"/>
                  <a:gd name="T55" fmla="*/ 57 h 94"/>
                  <a:gd name="T56" fmla="*/ 23 w 105"/>
                  <a:gd name="T57" fmla="*/ 69 h 94"/>
                  <a:gd name="T58" fmla="*/ 64 w 105"/>
                  <a:gd name="T59" fmla="*/ 69 h 94"/>
                  <a:gd name="T60" fmla="*/ 64 w 105"/>
                  <a:gd name="T61" fmla="*/ 69 h 94"/>
                  <a:gd name="T62" fmla="*/ 64 w 105"/>
                  <a:gd name="T63" fmla="*/ 69 h 94"/>
                  <a:gd name="T64" fmla="*/ 31 w 105"/>
                  <a:gd name="T65" fmla="*/ 80 h 94"/>
                  <a:gd name="T66" fmla="*/ 31 w 105"/>
                  <a:gd name="T67" fmla="*/ 80 h 94"/>
                  <a:gd name="T68" fmla="*/ 34 w 105"/>
                  <a:gd name="T69" fmla="*/ 83 h 94"/>
                  <a:gd name="T70" fmla="*/ 40 w 105"/>
                  <a:gd name="T71" fmla="*/ 81 h 94"/>
                  <a:gd name="T72" fmla="*/ 39 w 105"/>
                  <a:gd name="T73" fmla="*/ 72 h 94"/>
                  <a:gd name="T74" fmla="*/ 31 w 105"/>
                  <a:gd name="T75" fmla="*/ 80 h 94"/>
                  <a:gd name="T76" fmla="*/ 48 w 105"/>
                  <a:gd name="T77" fmla="*/ 88 h 94"/>
                  <a:gd name="T78" fmla="*/ 48 w 105"/>
                  <a:gd name="T79" fmla="*/ 88 h 94"/>
                  <a:gd name="T80" fmla="*/ 59 w 105"/>
                  <a:gd name="T81" fmla="*/ 86 h 94"/>
                  <a:gd name="T82" fmla="*/ 56 w 105"/>
                  <a:gd name="T83" fmla="*/ 78 h 94"/>
                  <a:gd name="T84" fmla="*/ 48 w 105"/>
                  <a:gd name="T85" fmla="*/ 8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94">
                    <a:moveTo>
                      <a:pt x="79" y="81"/>
                    </a:moveTo>
                    <a:cubicBezTo>
                      <a:pt x="67" y="86"/>
                      <a:pt x="63" y="94"/>
                      <a:pt x="47" y="92"/>
                    </a:cubicBezTo>
                    <a:cubicBezTo>
                      <a:pt x="31" y="91"/>
                      <a:pt x="15" y="77"/>
                      <a:pt x="11" y="67"/>
                    </a:cubicBezTo>
                    <a:cubicBezTo>
                      <a:pt x="0" y="42"/>
                      <a:pt x="23" y="4"/>
                      <a:pt x="50" y="2"/>
                    </a:cubicBezTo>
                    <a:cubicBezTo>
                      <a:pt x="87" y="0"/>
                      <a:pt x="105" y="53"/>
                      <a:pt x="79" y="81"/>
                    </a:cubicBezTo>
                    <a:close/>
                    <a:moveTo>
                      <a:pt x="54" y="18"/>
                    </a:moveTo>
                    <a:cubicBezTo>
                      <a:pt x="54" y="18"/>
                      <a:pt x="54" y="18"/>
                      <a:pt x="54" y="18"/>
                    </a:cubicBezTo>
                    <a:cubicBezTo>
                      <a:pt x="58" y="19"/>
                      <a:pt x="60" y="11"/>
                      <a:pt x="62" y="16"/>
                    </a:cubicBezTo>
                    <a:cubicBezTo>
                      <a:pt x="53" y="33"/>
                      <a:pt x="28" y="34"/>
                      <a:pt x="20" y="52"/>
                    </a:cubicBezTo>
                    <a:cubicBezTo>
                      <a:pt x="39" y="43"/>
                      <a:pt x="50" y="28"/>
                      <a:pt x="68" y="19"/>
                    </a:cubicBezTo>
                    <a:cubicBezTo>
                      <a:pt x="59" y="39"/>
                      <a:pt x="32" y="41"/>
                      <a:pt x="22" y="60"/>
                    </a:cubicBezTo>
                    <a:cubicBezTo>
                      <a:pt x="39" y="56"/>
                      <a:pt x="52" y="36"/>
                      <a:pt x="70" y="29"/>
                    </a:cubicBezTo>
                    <a:cubicBezTo>
                      <a:pt x="68" y="34"/>
                      <a:pt x="69" y="36"/>
                      <a:pt x="70" y="41"/>
                    </a:cubicBezTo>
                    <a:cubicBezTo>
                      <a:pt x="76" y="42"/>
                      <a:pt x="77" y="34"/>
                      <a:pt x="81" y="38"/>
                    </a:cubicBezTo>
                    <a:cubicBezTo>
                      <a:pt x="79" y="51"/>
                      <a:pt x="78" y="65"/>
                      <a:pt x="70" y="75"/>
                    </a:cubicBezTo>
                    <a:cubicBezTo>
                      <a:pt x="99" y="63"/>
                      <a:pt x="83" y="9"/>
                      <a:pt x="54" y="9"/>
                    </a:cubicBezTo>
                    <a:cubicBezTo>
                      <a:pt x="50" y="13"/>
                      <a:pt x="53" y="12"/>
                      <a:pt x="54" y="18"/>
                    </a:cubicBezTo>
                    <a:close/>
                    <a:moveTo>
                      <a:pt x="27" y="33"/>
                    </a:moveTo>
                    <a:cubicBezTo>
                      <a:pt x="27" y="33"/>
                      <a:pt x="27" y="33"/>
                      <a:pt x="27" y="33"/>
                    </a:cubicBezTo>
                    <a:cubicBezTo>
                      <a:pt x="31" y="27"/>
                      <a:pt x="46" y="23"/>
                      <a:pt x="45" y="16"/>
                    </a:cubicBezTo>
                    <a:cubicBezTo>
                      <a:pt x="40" y="22"/>
                      <a:pt x="24" y="25"/>
                      <a:pt x="27" y="33"/>
                    </a:cubicBezTo>
                    <a:close/>
                    <a:moveTo>
                      <a:pt x="34" y="69"/>
                    </a:moveTo>
                    <a:cubicBezTo>
                      <a:pt x="34" y="69"/>
                      <a:pt x="34" y="69"/>
                      <a:pt x="34" y="69"/>
                    </a:cubicBezTo>
                    <a:cubicBezTo>
                      <a:pt x="44" y="69"/>
                      <a:pt x="53" y="56"/>
                      <a:pt x="45" y="52"/>
                    </a:cubicBezTo>
                    <a:cubicBezTo>
                      <a:pt x="47" y="63"/>
                      <a:pt x="35" y="60"/>
                      <a:pt x="34" y="69"/>
                    </a:cubicBezTo>
                    <a:close/>
                    <a:moveTo>
                      <a:pt x="23" y="69"/>
                    </a:moveTo>
                    <a:cubicBezTo>
                      <a:pt x="23" y="69"/>
                      <a:pt x="23" y="69"/>
                      <a:pt x="23" y="69"/>
                    </a:cubicBezTo>
                    <a:cubicBezTo>
                      <a:pt x="32" y="68"/>
                      <a:pt x="34" y="62"/>
                      <a:pt x="37" y="57"/>
                    </a:cubicBezTo>
                    <a:cubicBezTo>
                      <a:pt x="31" y="59"/>
                      <a:pt x="26" y="63"/>
                      <a:pt x="23" y="69"/>
                    </a:cubicBezTo>
                    <a:close/>
                    <a:moveTo>
                      <a:pt x="64" y="69"/>
                    </a:moveTo>
                    <a:cubicBezTo>
                      <a:pt x="64" y="69"/>
                      <a:pt x="64" y="69"/>
                      <a:pt x="64" y="69"/>
                    </a:cubicBezTo>
                    <a:cubicBezTo>
                      <a:pt x="73" y="67"/>
                      <a:pt x="68" y="62"/>
                      <a:pt x="64" y="69"/>
                    </a:cubicBezTo>
                    <a:close/>
                    <a:moveTo>
                      <a:pt x="31" y="80"/>
                    </a:moveTo>
                    <a:cubicBezTo>
                      <a:pt x="31" y="80"/>
                      <a:pt x="31" y="80"/>
                      <a:pt x="31" y="80"/>
                    </a:cubicBezTo>
                    <a:cubicBezTo>
                      <a:pt x="33" y="80"/>
                      <a:pt x="34" y="82"/>
                      <a:pt x="34" y="83"/>
                    </a:cubicBezTo>
                    <a:cubicBezTo>
                      <a:pt x="37" y="83"/>
                      <a:pt x="38" y="81"/>
                      <a:pt x="40" y="81"/>
                    </a:cubicBezTo>
                    <a:cubicBezTo>
                      <a:pt x="42" y="77"/>
                      <a:pt x="39" y="76"/>
                      <a:pt x="39" y="72"/>
                    </a:cubicBezTo>
                    <a:cubicBezTo>
                      <a:pt x="34" y="73"/>
                      <a:pt x="32" y="75"/>
                      <a:pt x="31" y="80"/>
                    </a:cubicBezTo>
                    <a:close/>
                    <a:moveTo>
                      <a:pt x="48" y="88"/>
                    </a:moveTo>
                    <a:cubicBezTo>
                      <a:pt x="48" y="88"/>
                      <a:pt x="48" y="88"/>
                      <a:pt x="48" y="88"/>
                    </a:cubicBezTo>
                    <a:cubicBezTo>
                      <a:pt x="54" y="89"/>
                      <a:pt x="54" y="85"/>
                      <a:pt x="59" y="86"/>
                    </a:cubicBezTo>
                    <a:cubicBezTo>
                      <a:pt x="58" y="83"/>
                      <a:pt x="61" y="77"/>
                      <a:pt x="56" y="78"/>
                    </a:cubicBezTo>
                    <a:cubicBezTo>
                      <a:pt x="54" y="82"/>
                      <a:pt x="46" y="80"/>
                      <a:pt x="48"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2" name="Freeform 59"/>
              <p:cNvSpPr>
                <a:spLocks noEditPoints="1"/>
              </p:cNvSpPr>
              <p:nvPr/>
            </p:nvSpPr>
            <p:spPr bwMode="auto">
              <a:xfrm>
                <a:off x="3483" y="1500"/>
                <a:ext cx="1159" cy="949"/>
              </a:xfrm>
              <a:custGeom>
                <a:avLst/>
                <a:gdLst>
                  <a:gd name="T0" fmla="*/ 242 w 260"/>
                  <a:gd name="T1" fmla="*/ 44 h 212"/>
                  <a:gd name="T2" fmla="*/ 259 w 260"/>
                  <a:gd name="T3" fmla="*/ 143 h 212"/>
                  <a:gd name="T4" fmla="*/ 199 w 260"/>
                  <a:gd name="T5" fmla="*/ 210 h 212"/>
                  <a:gd name="T6" fmla="*/ 12 w 260"/>
                  <a:gd name="T7" fmla="*/ 196 h 212"/>
                  <a:gd name="T8" fmla="*/ 17 w 260"/>
                  <a:gd name="T9" fmla="*/ 48 h 212"/>
                  <a:gd name="T10" fmla="*/ 40 w 260"/>
                  <a:gd name="T11" fmla="*/ 30 h 212"/>
                  <a:gd name="T12" fmla="*/ 74 w 260"/>
                  <a:gd name="T13" fmla="*/ 40 h 212"/>
                  <a:gd name="T14" fmla="*/ 160 w 260"/>
                  <a:gd name="T15" fmla="*/ 2 h 212"/>
                  <a:gd name="T16" fmla="*/ 214 w 260"/>
                  <a:gd name="T17" fmla="*/ 37 h 212"/>
                  <a:gd name="T18" fmla="*/ 118 w 260"/>
                  <a:gd name="T19" fmla="*/ 31 h 212"/>
                  <a:gd name="T20" fmla="*/ 118 w 260"/>
                  <a:gd name="T21" fmla="*/ 31 h 212"/>
                  <a:gd name="T22" fmla="*/ 104 w 260"/>
                  <a:gd name="T23" fmla="*/ 44 h 212"/>
                  <a:gd name="T24" fmla="*/ 144 w 260"/>
                  <a:gd name="T25" fmla="*/ 14 h 212"/>
                  <a:gd name="T26" fmla="*/ 104 w 260"/>
                  <a:gd name="T27" fmla="*/ 44 h 212"/>
                  <a:gd name="T28" fmla="*/ 140 w 260"/>
                  <a:gd name="T29" fmla="*/ 30 h 212"/>
                  <a:gd name="T30" fmla="*/ 140 w 260"/>
                  <a:gd name="T31" fmla="*/ 30 h 212"/>
                  <a:gd name="T32" fmla="*/ 141 w 260"/>
                  <a:gd name="T33" fmla="*/ 33 h 212"/>
                  <a:gd name="T34" fmla="*/ 144 w 260"/>
                  <a:gd name="T35" fmla="*/ 39 h 212"/>
                  <a:gd name="T36" fmla="*/ 161 w 260"/>
                  <a:gd name="T37" fmla="*/ 17 h 212"/>
                  <a:gd name="T38" fmla="*/ 160 w 260"/>
                  <a:gd name="T39" fmla="*/ 31 h 212"/>
                  <a:gd name="T40" fmla="*/ 172 w 260"/>
                  <a:gd name="T41" fmla="*/ 17 h 212"/>
                  <a:gd name="T42" fmla="*/ 161 w 260"/>
                  <a:gd name="T43" fmla="*/ 39 h 212"/>
                  <a:gd name="T44" fmla="*/ 178 w 260"/>
                  <a:gd name="T45" fmla="*/ 53 h 212"/>
                  <a:gd name="T46" fmla="*/ 175 w 260"/>
                  <a:gd name="T47" fmla="*/ 47 h 212"/>
                  <a:gd name="T48" fmla="*/ 169 w 260"/>
                  <a:gd name="T49" fmla="*/ 42 h 212"/>
                  <a:gd name="T50" fmla="*/ 161 w 260"/>
                  <a:gd name="T51" fmla="*/ 39 h 212"/>
                  <a:gd name="T52" fmla="*/ 42 w 260"/>
                  <a:gd name="T53" fmla="*/ 42 h 212"/>
                  <a:gd name="T54" fmla="*/ 42 w 260"/>
                  <a:gd name="T55" fmla="*/ 42 h 212"/>
                  <a:gd name="T56" fmla="*/ 64 w 260"/>
                  <a:gd name="T57" fmla="*/ 44 h 212"/>
                  <a:gd name="T58" fmla="*/ 64 w 260"/>
                  <a:gd name="T59" fmla="*/ 44 h 212"/>
                  <a:gd name="T60" fmla="*/ 155 w 260"/>
                  <a:gd name="T61" fmla="*/ 40 h 212"/>
                  <a:gd name="T62" fmla="*/ 160 w 260"/>
                  <a:gd name="T63" fmla="*/ 39 h 212"/>
                  <a:gd name="T64" fmla="*/ 155 w 260"/>
                  <a:gd name="T65" fmla="*/ 40 h 212"/>
                  <a:gd name="T66" fmla="*/ 74 w 260"/>
                  <a:gd name="T67" fmla="*/ 113 h 212"/>
                  <a:gd name="T68" fmla="*/ 191 w 260"/>
                  <a:gd name="T69" fmla="*/ 89 h 212"/>
                  <a:gd name="T70" fmla="*/ 74 w 260"/>
                  <a:gd name="T71" fmla="*/ 113 h 212"/>
                  <a:gd name="T72" fmla="*/ 74 w 260"/>
                  <a:gd name="T73" fmla="*/ 50 h 212"/>
                  <a:gd name="T74" fmla="*/ 74 w 260"/>
                  <a:gd name="T75" fmla="*/ 50 h 212"/>
                  <a:gd name="T76" fmla="*/ 96 w 260"/>
                  <a:gd name="T77" fmla="*/ 48 h 212"/>
                  <a:gd name="T78" fmla="*/ 96 w 260"/>
                  <a:gd name="T79" fmla="*/ 48 h 212"/>
                  <a:gd name="T80" fmla="*/ 203 w 260"/>
                  <a:gd name="T81" fmla="*/ 48 h 212"/>
                  <a:gd name="T82" fmla="*/ 200 w 260"/>
                  <a:gd name="T83" fmla="*/ 44 h 212"/>
                  <a:gd name="T84" fmla="*/ 206 w 260"/>
                  <a:gd name="T85" fmla="*/ 53 h 212"/>
                  <a:gd name="T86" fmla="*/ 211 w 260"/>
                  <a:gd name="T87" fmla="*/ 44 h 212"/>
                  <a:gd name="T88" fmla="*/ 208 w 260"/>
                  <a:gd name="T89" fmla="*/ 61 h 212"/>
                  <a:gd name="T90" fmla="*/ 208 w 260"/>
                  <a:gd name="T91" fmla="*/ 53 h 212"/>
                  <a:gd name="T92" fmla="*/ 182 w 260"/>
                  <a:gd name="T93" fmla="*/ 54 h 212"/>
                  <a:gd name="T94" fmla="*/ 182 w 260"/>
                  <a:gd name="T95" fmla="*/ 54 h 212"/>
                  <a:gd name="T96" fmla="*/ 185 w 260"/>
                  <a:gd name="T97" fmla="*/ 62 h 212"/>
                  <a:gd name="T98" fmla="*/ 185 w 260"/>
                  <a:gd name="T99" fmla="*/ 58 h 212"/>
                  <a:gd name="T100" fmla="*/ 17 w 260"/>
                  <a:gd name="T101" fmla="*/ 68 h 212"/>
                  <a:gd name="T102" fmla="*/ 11 w 260"/>
                  <a:gd name="T103" fmla="*/ 144 h 212"/>
                  <a:gd name="T104" fmla="*/ 53 w 260"/>
                  <a:gd name="T105" fmla="*/ 197 h 212"/>
                  <a:gd name="T106" fmla="*/ 196 w 260"/>
                  <a:gd name="T107" fmla="*/ 202 h 212"/>
                  <a:gd name="T108" fmla="*/ 245 w 260"/>
                  <a:gd name="T109" fmla="*/ 78 h 212"/>
                  <a:gd name="T110" fmla="*/ 133 w 260"/>
                  <a:gd name="T111" fmla="*/ 161 h 212"/>
                  <a:gd name="T112" fmla="*/ 79 w 260"/>
                  <a:gd name="T113" fmla="*/ 68 h 212"/>
                  <a:gd name="T114" fmla="*/ 233 w 260"/>
                  <a:gd name="T115" fmla="*/ 70 h 212"/>
                  <a:gd name="T116" fmla="*/ 225 w 260"/>
                  <a:gd name="T117" fmla="*/ 6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0" h="212">
                    <a:moveTo>
                      <a:pt x="214" y="37"/>
                    </a:moveTo>
                    <a:cubicBezTo>
                      <a:pt x="225" y="38"/>
                      <a:pt x="233" y="42"/>
                      <a:pt x="242" y="44"/>
                    </a:cubicBezTo>
                    <a:cubicBezTo>
                      <a:pt x="246" y="53"/>
                      <a:pt x="247" y="64"/>
                      <a:pt x="253" y="71"/>
                    </a:cubicBezTo>
                    <a:cubicBezTo>
                      <a:pt x="253" y="95"/>
                      <a:pt x="260" y="119"/>
                      <a:pt x="259" y="143"/>
                    </a:cubicBezTo>
                    <a:cubicBezTo>
                      <a:pt x="258" y="165"/>
                      <a:pt x="249" y="193"/>
                      <a:pt x="233" y="202"/>
                    </a:cubicBezTo>
                    <a:cubicBezTo>
                      <a:pt x="226" y="206"/>
                      <a:pt x="210" y="208"/>
                      <a:pt x="199" y="210"/>
                    </a:cubicBezTo>
                    <a:cubicBezTo>
                      <a:pt x="182" y="212"/>
                      <a:pt x="162" y="212"/>
                      <a:pt x="147" y="211"/>
                    </a:cubicBezTo>
                    <a:cubicBezTo>
                      <a:pt x="101" y="210"/>
                      <a:pt x="48" y="207"/>
                      <a:pt x="12" y="196"/>
                    </a:cubicBezTo>
                    <a:cubicBezTo>
                      <a:pt x="4" y="173"/>
                      <a:pt x="0" y="134"/>
                      <a:pt x="2" y="103"/>
                    </a:cubicBezTo>
                    <a:cubicBezTo>
                      <a:pt x="2" y="82"/>
                      <a:pt x="11" y="62"/>
                      <a:pt x="17" y="48"/>
                    </a:cubicBezTo>
                    <a:cubicBezTo>
                      <a:pt x="21" y="47"/>
                      <a:pt x="25" y="44"/>
                      <a:pt x="31" y="45"/>
                    </a:cubicBezTo>
                    <a:cubicBezTo>
                      <a:pt x="35" y="40"/>
                      <a:pt x="34" y="34"/>
                      <a:pt x="40" y="30"/>
                    </a:cubicBezTo>
                    <a:cubicBezTo>
                      <a:pt x="49" y="24"/>
                      <a:pt x="61" y="27"/>
                      <a:pt x="74" y="26"/>
                    </a:cubicBezTo>
                    <a:cubicBezTo>
                      <a:pt x="78" y="31"/>
                      <a:pt x="73" y="34"/>
                      <a:pt x="74" y="40"/>
                    </a:cubicBezTo>
                    <a:cubicBezTo>
                      <a:pt x="100" y="40"/>
                      <a:pt x="106" y="6"/>
                      <a:pt x="129" y="2"/>
                    </a:cubicBezTo>
                    <a:cubicBezTo>
                      <a:pt x="136" y="0"/>
                      <a:pt x="150" y="2"/>
                      <a:pt x="160" y="2"/>
                    </a:cubicBezTo>
                    <a:cubicBezTo>
                      <a:pt x="168" y="2"/>
                      <a:pt x="187" y="3"/>
                      <a:pt x="192" y="5"/>
                    </a:cubicBezTo>
                    <a:cubicBezTo>
                      <a:pt x="205" y="10"/>
                      <a:pt x="204" y="27"/>
                      <a:pt x="214" y="37"/>
                    </a:cubicBezTo>
                    <a:close/>
                    <a:moveTo>
                      <a:pt x="118" y="31"/>
                    </a:moveTo>
                    <a:cubicBezTo>
                      <a:pt x="118" y="31"/>
                      <a:pt x="118" y="31"/>
                      <a:pt x="118" y="31"/>
                    </a:cubicBezTo>
                    <a:cubicBezTo>
                      <a:pt x="121" y="31"/>
                      <a:pt x="122" y="30"/>
                      <a:pt x="123" y="28"/>
                    </a:cubicBezTo>
                    <a:cubicBezTo>
                      <a:pt x="120" y="28"/>
                      <a:pt x="119" y="29"/>
                      <a:pt x="118" y="31"/>
                    </a:cubicBezTo>
                    <a:close/>
                    <a:moveTo>
                      <a:pt x="104" y="44"/>
                    </a:moveTo>
                    <a:cubicBezTo>
                      <a:pt x="104" y="44"/>
                      <a:pt x="104" y="44"/>
                      <a:pt x="104" y="44"/>
                    </a:cubicBezTo>
                    <a:cubicBezTo>
                      <a:pt x="111" y="42"/>
                      <a:pt x="117" y="40"/>
                      <a:pt x="124" y="39"/>
                    </a:cubicBezTo>
                    <a:cubicBezTo>
                      <a:pt x="125" y="26"/>
                      <a:pt x="146" y="24"/>
                      <a:pt x="144" y="14"/>
                    </a:cubicBezTo>
                    <a:cubicBezTo>
                      <a:pt x="134" y="14"/>
                      <a:pt x="135" y="28"/>
                      <a:pt x="124" y="23"/>
                    </a:cubicBezTo>
                    <a:cubicBezTo>
                      <a:pt x="126" y="38"/>
                      <a:pt x="109" y="34"/>
                      <a:pt x="104" y="44"/>
                    </a:cubicBezTo>
                    <a:close/>
                    <a:moveTo>
                      <a:pt x="140" y="30"/>
                    </a:moveTo>
                    <a:cubicBezTo>
                      <a:pt x="140" y="30"/>
                      <a:pt x="140" y="30"/>
                      <a:pt x="140" y="30"/>
                    </a:cubicBezTo>
                    <a:cubicBezTo>
                      <a:pt x="144" y="25"/>
                      <a:pt x="152" y="22"/>
                      <a:pt x="155" y="16"/>
                    </a:cubicBezTo>
                    <a:cubicBezTo>
                      <a:pt x="148" y="18"/>
                      <a:pt x="137" y="24"/>
                      <a:pt x="140" y="30"/>
                    </a:cubicBezTo>
                    <a:close/>
                    <a:moveTo>
                      <a:pt x="141" y="33"/>
                    </a:moveTo>
                    <a:cubicBezTo>
                      <a:pt x="141" y="33"/>
                      <a:pt x="141" y="33"/>
                      <a:pt x="141" y="33"/>
                    </a:cubicBezTo>
                    <a:cubicBezTo>
                      <a:pt x="134" y="30"/>
                      <a:pt x="131" y="32"/>
                      <a:pt x="129" y="37"/>
                    </a:cubicBezTo>
                    <a:cubicBezTo>
                      <a:pt x="134" y="38"/>
                      <a:pt x="141" y="36"/>
                      <a:pt x="144" y="39"/>
                    </a:cubicBezTo>
                    <a:cubicBezTo>
                      <a:pt x="146" y="35"/>
                      <a:pt x="150" y="33"/>
                      <a:pt x="152" y="30"/>
                    </a:cubicBezTo>
                    <a:cubicBezTo>
                      <a:pt x="155" y="27"/>
                      <a:pt x="167" y="19"/>
                      <a:pt x="161" y="17"/>
                    </a:cubicBezTo>
                    <a:cubicBezTo>
                      <a:pt x="152" y="19"/>
                      <a:pt x="150" y="30"/>
                      <a:pt x="141" y="33"/>
                    </a:cubicBezTo>
                    <a:close/>
                    <a:moveTo>
                      <a:pt x="160" y="31"/>
                    </a:moveTo>
                    <a:cubicBezTo>
                      <a:pt x="160" y="31"/>
                      <a:pt x="160" y="31"/>
                      <a:pt x="160" y="31"/>
                    </a:cubicBezTo>
                    <a:cubicBezTo>
                      <a:pt x="163" y="26"/>
                      <a:pt x="171" y="25"/>
                      <a:pt x="172" y="17"/>
                    </a:cubicBezTo>
                    <a:cubicBezTo>
                      <a:pt x="167" y="19"/>
                      <a:pt x="158" y="26"/>
                      <a:pt x="160" y="31"/>
                    </a:cubicBezTo>
                    <a:close/>
                    <a:moveTo>
                      <a:pt x="161" y="39"/>
                    </a:moveTo>
                    <a:cubicBezTo>
                      <a:pt x="161" y="39"/>
                      <a:pt x="161" y="39"/>
                      <a:pt x="161" y="39"/>
                    </a:cubicBezTo>
                    <a:cubicBezTo>
                      <a:pt x="164" y="47"/>
                      <a:pt x="172" y="49"/>
                      <a:pt x="178" y="53"/>
                    </a:cubicBezTo>
                    <a:cubicBezTo>
                      <a:pt x="185" y="47"/>
                      <a:pt x="194" y="43"/>
                      <a:pt x="197" y="34"/>
                    </a:cubicBezTo>
                    <a:cubicBezTo>
                      <a:pt x="185" y="34"/>
                      <a:pt x="186" y="46"/>
                      <a:pt x="175" y="47"/>
                    </a:cubicBezTo>
                    <a:cubicBezTo>
                      <a:pt x="179" y="38"/>
                      <a:pt x="192" y="37"/>
                      <a:pt x="194" y="26"/>
                    </a:cubicBezTo>
                    <a:cubicBezTo>
                      <a:pt x="181" y="26"/>
                      <a:pt x="179" y="44"/>
                      <a:pt x="169" y="42"/>
                    </a:cubicBezTo>
                    <a:cubicBezTo>
                      <a:pt x="174" y="34"/>
                      <a:pt x="183" y="31"/>
                      <a:pt x="188" y="23"/>
                    </a:cubicBezTo>
                    <a:cubicBezTo>
                      <a:pt x="176" y="20"/>
                      <a:pt x="174" y="38"/>
                      <a:pt x="161" y="39"/>
                    </a:cubicBezTo>
                    <a:close/>
                    <a:moveTo>
                      <a:pt x="42" y="42"/>
                    </a:moveTo>
                    <a:cubicBezTo>
                      <a:pt x="42" y="42"/>
                      <a:pt x="42" y="42"/>
                      <a:pt x="42" y="42"/>
                    </a:cubicBezTo>
                    <a:cubicBezTo>
                      <a:pt x="43" y="39"/>
                      <a:pt x="46" y="37"/>
                      <a:pt x="47" y="34"/>
                    </a:cubicBezTo>
                    <a:cubicBezTo>
                      <a:pt x="43" y="33"/>
                      <a:pt x="38" y="40"/>
                      <a:pt x="42" y="42"/>
                    </a:cubicBezTo>
                    <a:close/>
                    <a:moveTo>
                      <a:pt x="64" y="44"/>
                    </a:moveTo>
                    <a:cubicBezTo>
                      <a:pt x="64" y="44"/>
                      <a:pt x="64" y="44"/>
                      <a:pt x="64" y="44"/>
                    </a:cubicBezTo>
                    <a:cubicBezTo>
                      <a:pt x="68" y="44"/>
                      <a:pt x="69" y="41"/>
                      <a:pt x="68" y="37"/>
                    </a:cubicBezTo>
                    <a:cubicBezTo>
                      <a:pt x="64" y="37"/>
                      <a:pt x="64" y="41"/>
                      <a:pt x="64" y="44"/>
                    </a:cubicBezTo>
                    <a:close/>
                    <a:moveTo>
                      <a:pt x="155" y="40"/>
                    </a:moveTo>
                    <a:cubicBezTo>
                      <a:pt x="155" y="40"/>
                      <a:pt x="155" y="40"/>
                      <a:pt x="155" y="40"/>
                    </a:cubicBezTo>
                    <a:cubicBezTo>
                      <a:pt x="157" y="40"/>
                      <a:pt x="157" y="42"/>
                      <a:pt x="158" y="42"/>
                    </a:cubicBezTo>
                    <a:cubicBezTo>
                      <a:pt x="158" y="40"/>
                      <a:pt x="160" y="40"/>
                      <a:pt x="160" y="39"/>
                    </a:cubicBezTo>
                    <a:cubicBezTo>
                      <a:pt x="158" y="39"/>
                      <a:pt x="158" y="38"/>
                      <a:pt x="157" y="37"/>
                    </a:cubicBezTo>
                    <a:cubicBezTo>
                      <a:pt x="157" y="39"/>
                      <a:pt x="155" y="39"/>
                      <a:pt x="155" y="40"/>
                    </a:cubicBezTo>
                    <a:close/>
                    <a:moveTo>
                      <a:pt x="74" y="113"/>
                    </a:moveTo>
                    <a:cubicBezTo>
                      <a:pt x="74" y="113"/>
                      <a:pt x="74" y="113"/>
                      <a:pt x="74" y="113"/>
                    </a:cubicBezTo>
                    <a:cubicBezTo>
                      <a:pt x="76" y="127"/>
                      <a:pt x="84" y="138"/>
                      <a:pt x="90" y="143"/>
                    </a:cubicBezTo>
                    <a:cubicBezTo>
                      <a:pt x="124" y="168"/>
                      <a:pt x="200" y="149"/>
                      <a:pt x="191" y="89"/>
                    </a:cubicBezTo>
                    <a:cubicBezTo>
                      <a:pt x="186" y="56"/>
                      <a:pt x="144" y="31"/>
                      <a:pt x="107" y="48"/>
                    </a:cubicBezTo>
                    <a:cubicBezTo>
                      <a:pt x="89" y="69"/>
                      <a:pt x="71" y="80"/>
                      <a:pt x="74" y="113"/>
                    </a:cubicBezTo>
                    <a:close/>
                    <a:moveTo>
                      <a:pt x="74" y="50"/>
                    </a:moveTo>
                    <a:cubicBezTo>
                      <a:pt x="74" y="50"/>
                      <a:pt x="74" y="50"/>
                      <a:pt x="74" y="50"/>
                    </a:cubicBezTo>
                    <a:cubicBezTo>
                      <a:pt x="76" y="48"/>
                      <a:pt x="81" y="48"/>
                      <a:pt x="81" y="44"/>
                    </a:cubicBezTo>
                    <a:cubicBezTo>
                      <a:pt x="77" y="43"/>
                      <a:pt x="70" y="47"/>
                      <a:pt x="74" y="50"/>
                    </a:cubicBezTo>
                    <a:close/>
                    <a:moveTo>
                      <a:pt x="96" y="48"/>
                    </a:moveTo>
                    <a:cubicBezTo>
                      <a:pt x="96" y="48"/>
                      <a:pt x="96" y="48"/>
                      <a:pt x="96" y="48"/>
                    </a:cubicBezTo>
                    <a:cubicBezTo>
                      <a:pt x="100" y="49"/>
                      <a:pt x="103" y="48"/>
                      <a:pt x="102" y="44"/>
                    </a:cubicBezTo>
                    <a:cubicBezTo>
                      <a:pt x="98" y="43"/>
                      <a:pt x="96" y="44"/>
                      <a:pt x="96" y="48"/>
                    </a:cubicBezTo>
                    <a:close/>
                    <a:moveTo>
                      <a:pt x="203" y="48"/>
                    </a:moveTo>
                    <a:cubicBezTo>
                      <a:pt x="203" y="48"/>
                      <a:pt x="203" y="48"/>
                      <a:pt x="203" y="48"/>
                    </a:cubicBezTo>
                    <a:cubicBezTo>
                      <a:pt x="203" y="46"/>
                      <a:pt x="204" y="45"/>
                      <a:pt x="205" y="44"/>
                    </a:cubicBezTo>
                    <a:cubicBezTo>
                      <a:pt x="203" y="44"/>
                      <a:pt x="202" y="44"/>
                      <a:pt x="200" y="44"/>
                    </a:cubicBezTo>
                    <a:cubicBezTo>
                      <a:pt x="200" y="46"/>
                      <a:pt x="201" y="48"/>
                      <a:pt x="203" y="48"/>
                    </a:cubicBezTo>
                    <a:close/>
                    <a:moveTo>
                      <a:pt x="206" y="53"/>
                    </a:moveTo>
                    <a:cubicBezTo>
                      <a:pt x="206" y="53"/>
                      <a:pt x="206" y="53"/>
                      <a:pt x="206" y="53"/>
                    </a:cubicBezTo>
                    <a:cubicBezTo>
                      <a:pt x="208" y="51"/>
                      <a:pt x="215" y="46"/>
                      <a:pt x="211" y="44"/>
                    </a:cubicBezTo>
                    <a:cubicBezTo>
                      <a:pt x="209" y="46"/>
                      <a:pt x="201" y="49"/>
                      <a:pt x="206" y="53"/>
                    </a:cubicBezTo>
                    <a:close/>
                    <a:moveTo>
                      <a:pt x="208" y="61"/>
                    </a:moveTo>
                    <a:cubicBezTo>
                      <a:pt x="208" y="61"/>
                      <a:pt x="208" y="61"/>
                      <a:pt x="208" y="61"/>
                    </a:cubicBezTo>
                    <a:cubicBezTo>
                      <a:pt x="209" y="59"/>
                      <a:pt x="215" y="53"/>
                      <a:pt x="208" y="53"/>
                    </a:cubicBezTo>
                    <a:cubicBezTo>
                      <a:pt x="208" y="57"/>
                      <a:pt x="202" y="59"/>
                      <a:pt x="208" y="61"/>
                    </a:cubicBezTo>
                    <a:close/>
                    <a:moveTo>
                      <a:pt x="182" y="54"/>
                    </a:moveTo>
                    <a:cubicBezTo>
                      <a:pt x="182" y="54"/>
                      <a:pt x="182" y="54"/>
                      <a:pt x="182" y="54"/>
                    </a:cubicBezTo>
                    <a:cubicBezTo>
                      <a:pt x="177" y="60"/>
                      <a:pt x="187" y="59"/>
                      <a:pt x="182" y="54"/>
                    </a:cubicBezTo>
                    <a:close/>
                    <a:moveTo>
                      <a:pt x="185" y="62"/>
                    </a:moveTo>
                    <a:cubicBezTo>
                      <a:pt x="185" y="62"/>
                      <a:pt x="185" y="62"/>
                      <a:pt x="185" y="62"/>
                    </a:cubicBezTo>
                    <a:cubicBezTo>
                      <a:pt x="188" y="63"/>
                      <a:pt x="190" y="62"/>
                      <a:pt x="191" y="59"/>
                    </a:cubicBezTo>
                    <a:cubicBezTo>
                      <a:pt x="189" y="59"/>
                      <a:pt x="188" y="57"/>
                      <a:pt x="185" y="58"/>
                    </a:cubicBezTo>
                    <a:cubicBezTo>
                      <a:pt x="185" y="59"/>
                      <a:pt x="185" y="61"/>
                      <a:pt x="185" y="62"/>
                    </a:cubicBezTo>
                    <a:close/>
                    <a:moveTo>
                      <a:pt x="17" y="68"/>
                    </a:moveTo>
                    <a:cubicBezTo>
                      <a:pt x="17" y="68"/>
                      <a:pt x="17" y="68"/>
                      <a:pt x="17" y="68"/>
                    </a:cubicBezTo>
                    <a:cubicBezTo>
                      <a:pt x="6" y="88"/>
                      <a:pt x="10" y="115"/>
                      <a:pt x="11" y="144"/>
                    </a:cubicBezTo>
                    <a:cubicBezTo>
                      <a:pt x="12" y="159"/>
                      <a:pt x="13" y="180"/>
                      <a:pt x="17" y="186"/>
                    </a:cubicBezTo>
                    <a:cubicBezTo>
                      <a:pt x="21" y="192"/>
                      <a:pt x="39" y="195"/>
                      <a:pt x="53" y="197"/>
                    </a:cubicBezTo>
                    <a:cubicBezTo>
                      <a:pt x="83" y="202"/>
                      <a:pt x="110" y="202"/>
                      <a:pt x="132" y="203"/>
                    </a:cubicBezTo>
                    <a:cubicBezTo>
                      <a:pt x="157" y="205"/>
                      <a:pt x="169" y="205"/>
                      <a:pt x="196" y="202"/>
                    </a:cubicBezTo>
                    <a:cubicBezTo>
                      <a:pt x="230" y="198"/>
                      <a:pt x="239" y="193"/>
                      <a:pt x="248" y="166"/>
                    </a:cubicBezTo>
                    <a:cubicBezTo>
                      <a:pt x="257" y="139"/>
                      <a:pt x="247" y="109"/>
                      <a:pt x="245" y="78"/>
                    </a:cubicBezTo>
                    <a:cubicBezTo>
                      <a:pt x="231" y="73"/>
                      <a:pt x="209" y="74"/>
                      <a:pt x="194" y="78"/>
                    </a:cubicBezTo>
                    <a:cubicBezTo>
                      <a:pt x="210" y="122"/>
                      <a:pt x="171" y="158"/>
                      <a:pt x="133" y="161"/>
                    </a:cubicBezTo>
                    <a:cubicBezTo>
                      <a:pt x="99" y="164"/>
                      <a:pt x="64" y="143"/>
                      <a:pt x="67" y="103"/>
                    </a:cubicBezTo>
                    <a:cubicBezTo>
                      <a:pt x="68" y="88"/>
                      <a:pt x="74" y="84"/>
                      <a:pt x="79" y="68"/>
                    </a:cubicBezTo>
                    <a:cubicBezTo>
                      <a:pt x="58" y="72"/>
                      <a:pt x="35" y="63"/>
                      <a:pt x="17" y="68"/>
                    </a:cubicBezTo>
                    <a:close/>
                    <a:moveTo>
                      <a:pt x="233" y="70"/>
                    </a:moveTo>
                    <a:cubicBezTo>
                      <a:pt x="233" y="70"/>
                      <a:pt x="233" y="70"/>
                      <a:pt x="233" y="70"/>
                    </a:cubicBezTo>
                    <a:cubicBezTo>
                      <a:pt x="235" y="65"/>
                      <a:pt x="225" y="66"/>
                      <a:pt x="225" y="68"/>
                    </a:cubicBezTo>
                    <a:cubicBezTo>
                      <a:pt x="227" y="70"/>
                      <a:pt x="229" y="70"/>
                      <a:pt x="233"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
          <p:nvSpPr>
            <p:cNvPr id="56" name="矩形 55"/>
            <p:cNvSpPr/>
            <p:nvPr/>
          </p:nvSpPr>
          <p:spPr>
            <a:xfrm>
              <a:off x="8218327" y="4869127"/>
              <a:ext cx="1989316"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rgbClr val="3C3C3B"/>
                  </a:solidFill>
                  <a:cs typeface="+mn-ea"/>
                  <a:sym typeface="+mn-lt"/>
                </a:rPr>
                <a:t>用户可以在投影仪或者计算机上进行演示也可以将演示文稿打印出来</a:t>
              </a:r>
            </a:p>
          </p:txBody>
        </p:sp>
      </p:grpSp>
      <p:sp>
        <p:nvSpPr>
          <p:cNvPr id="57" name="文本框 56"/>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zh-CN" altLang="en-US" sz="2400" dirty="0">
                <a:solidFill>
                  <a:srgbClr val="3C3C3B"/>
                </a:solidFill>
                <a:cs typeface="+mn-ea"/>
                <a:sym typeface="+mn-lt"/>
              </a:rPr>
              <a:t>标题添加此处</a:t>
            </a:r>
          </a:p>
        </p:txBody>
      </p:sp>
    </p:spTree>
    <p:extLst>
      <p:ext uri="{BB962C8B-B14F-4D97-AF65-F5344CB8AC3E}">
        <p14:creationId xmlns:p14="http://schemas.microsoft.com/office/powerpoint/2010/main" val="21870424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1000" fill="hold"/>
                                        <p:tgtEl>
                                          <p:spTgt spid="58"/>
                                        </p:tgtEl>
                                        <p:attrNameLst>
                                          <p:attrName>ppt_w</p:attrName>
                                        </p:attrNameLst>
                                      </p:cBhvr>
                                      <p:tavLst>
                                        <p:tav tm="0">
                                          <p:val>
                                            <p:fltVal val="0"/>
                                          </p:val>
                                        </p:tav>
                                        <p:tav tm="100000">
                                          <p:val>
                                            <p:strVal val="#ppt_w"/>
                                          </p:val>
                                        </p:tav>
                                      </p:tavLst>
                                    </p:anim>
                                    <p:anim calcmode="lin" valueType="num">
                                      <p:cBhvr>
                                        <p:cTn id="8" dur="1000" fill="hold"/>
                                        <p:tgtEl>
                                          <p:spTgt spid="58"/>
                                        </p:tgtEl>
                                        <p:attrNameLst>
                                          <p:attrName>ppt_h</p:attrName>
                                        </p:attrNameLst>
                                      </p:cBhvr>
                                      <p:tavLst>
                                        <p:tav tm="0">
                                          <p:val>
                                            <p:fltVal val="0"/>
                                          </p:val>
                                        </p:tav>
                                        <p:tav tm="100000">
                                          <p:val>
                                            <p:strVal val="#ppt_h"/>
                                          </p:val>
                                        </p:tav>
                                      </p:tavLst>
                                    </p:anim>
                                    <p:anim calcmode="lin" valueType="num">
                                      <p:cBhvr>
                                        <p:cTn id="9" dur="1000" fill="hold"/>
                                        <p:tgtEl>
                                          <p:spTgt spid="58"/>
                                        </p:tgtEl>
                                        <p:attrNameLst>
                                          <p:attrName>style.rotation</p:attrName>
                                        </p:attrNameLst>
                                      </p:cBhvr>
                                      <p:tavLst>
                                        <p:tav tm="0">
                                          <p:val>
                                            <p:fltVal val="90"/>
                                          </p:val>
                                        </p:tav>
                                        <p:tav tm="100000">
                                          <p:val>
                                            <p:fltVal val="0"/>
                                          </p:val>
                                        </p:tav>
                                      </p:tavLst>
                                    </p:anim>
                                    <p:animEffect transition="in" filter="fade">
                                      <p:cBhvr>
                                        <p:cTn id="10" dur="1000"/>
                                        <p:tgtEl>
                                          <p:spTgt spid="58"/>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9"/>
                                        </p:tgtEl>
                                        <p:attrNameLst>
                                          <p:attrName>style.visibility</p:attrName>
                                        </p:attrNameLst>
                                      </p:cBhvr>
                                      <p:to>
                                        <p:strVal val="visible"/>
                                      </p:to>
                                    </p:set>
                                    <p:anim calcmode="lin" valueType="num">
                                      <p:cBhvr>
                                        <p:cTn id="14" dur="1000" fill="hold"/>
                                        <p:tgtEl>
                                          <p:spTgt spid="59"/>
                                        </p:tgtEl>
                                        <p:attrNameLst>
                                          <p:attrName>ppt_w</p:attrName>
                                        </p:attrNameLst>
                                      </p:cBhvr>
                                      <p:tavLst>
                                        <p:tav tm="0">
                                          <p:val>
                                            <p:fltVal val="0"/>
                                          </p:val>
                                        </p:tav>
                                        <p:tav tm="100000">
                                          <p:val>
                                            <p:strVal val="#ppt_w"/>
                                          </p:val>
                                        </p:tav>
                                      </p:tavLst>
                                    </p:anim>
                                    <p:anim calcmode="lin" valueType="num">
                                      <p:cBhvr>
                                        <p:cTn id="15" dur="1000" fill="hold"/>
                                        <p:tgtEl>
                                          <p:spTgt spid="59"/>
                                        </p:tgtEl>
                                        <p:attrNameLst>
                                          <p:attrName>ppt_h</p:attrName>
                                        </p:attrNameLst>
                                      </p:cBhvr>
                                      <p:tavLst>
                                        <p:tav tm="0">
                                          <p:val>
                                            <p:fltVal val="0"/>
                                          </p:val>
                                        </p:tav>
                                        <p:tav tm="100000">
                                          <p:val>
                                            <p:strVal val="#ppt_h"/>
                                          </p:val>
                                        </p:tav>
                                      </p:tavLst>
                                    </p:anim>
                                    <p:anim calcmode="lin" valueType="num">
                                      <p:cBhvr>
                                        <p:cTn id="16" dur="1000" fill="hold"/>
                                        <p:tgtEl>
                                          <p:spTgt spid="59"/>
                                        </p:tgtEl>
                                        <p:attrNameLst>
                                          <p:attrName>style.rotation</p:attrName>
                                        </p:attrNameLst>
                                      </p:cBhvr>
                                      <p:tavLst>
                                        <p:tav tm="0">
                                          <p:val>
                                            <p:fltVal val="90"/>
                                          </p:val>
                                        </p:tav>
                                        <p:tav tm="100000">
                                          <p:val>
                                            <p:fltVal val="0"/>
                                          </p:val>
                                        </p:tav>
                                      </p:tavLst>
                                    </p:anim>
                                    <p:animEffect transition="in" filter="fade">
                                      <p:cBhvr>
                                        <p:cTn id="17" dur="1000"/>
                                        <p:tgtEl>
                                          <p:spTgt spid="59"/>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60"/>
                                        </p:tgtEl>
                                        <p:attrNameLst>
                                          <p:attrName>style.visibility</p:attrName>
                                        </p:attrNameLst>
                                      </p:cBhvr>
                                      <p:to>
                                        <p:strVal val="visible"/>
                                      </p:to>
                                    </p:set>
                                    <p:anim calcmode="lin" valueType="num">
                                      <p:cBhvr>
                                        <p:cTn id="21" dur="1000" fill="hold"/>
                                        <p:tgtEl>
                                          <p:spTgt spid="60"/>
                                        </p:tgtEl>
                                        <p:attrNameLst>
                                          <p:attrName>ppt_w</p:attrName>
                                        </p:attrNameLst>
                                      </p:cBhvr>
                                      <p:tavLst>
                                        <p:tav tm="0">
                                          <p:val>
                                            <p:fltVal val="0"/>
                                          </p:val>
                                        </p:tav>
                                        <p:tav tm="100000">
                                          <p:val>
                                            <p:strVal val="#ppt_w"/>
                                          </p:val>
                                        </p:tav>
                                      </p:tavLst>
                                    </p:anim>
                                    <p:anim calcmode="lin" valueType="num">
                                      <p:cBhvr>
                                        <p:cTn id="22" dur="1000" fill="hold"/>
                                        <p:tgtEl>
                                          <p:spTgt spid="60"/>
                                        </p:tgtEl>
                                        <p:attrNameLst>
                                          <p:attrName>ppt_h</p:attrName>
                                        </p:attrNameLst>
                                      </p:cBhvr>
                                      <p:tavLst>
                                        <p:tav tm="0">
                                          <p:val>
                                            <p:fltVal val="0"/>
                                          </p:val>
                                        </p:tav>
                                        <p:tav tm="100000">
                                          <p:val>
                                            <p:strVal val="#ppt_h"/>
                                          </p:val>
                                        </p:tav>
                                      </p:tavLst>
                                    </p:anim>
                                    <p:anim calcmode="lin" valueType="num">
                                      <p:cBhvr>
                                        <p:cTn id="23" dur="1000" fill="hold"/>
                                        <p:tgtEl>
                                          <p:spTgt spid="60"/>
                                        </p:tgtEl>
                                        <p:attrNameLst>
                                          <p:attrName>style.rotation</p:attrName>
                                        </p:attrNameLst>
                                      </p:cBhvr>
                                      <p:tavLst>
                                        <p:tav tm="0">
                                          <p:val>
                                            <p:fltVal val="90"/>
                                          </p:val>
                                        </p:tav>
                                        <p:tav tm="100000">
                                          <p:val>
                                            <p:fltVal val="0"/>
                                          </p:val>
                                        </p:tav>
                                      </p:tavLst>
                                    </p:anim>
                                    <p:animEffect transition="in" filter="fade">
                                      <p:cBhvr>
                                        <p:cTn id="24" dur="1000"/>
                                        <p:tgtEl>
                                          <p:spTgt spid="60"/>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61"/>
                                        </p:tgtEl>
                                        <p:attrNameLst>
                                          <p:attrName>style.visibility</p:attrName>
                                        </p:attrNameLst>
                                      </p:cBhvr>
                                      <p:to>
                                        <p:strVal val="visible"/>
                                      </p:to>
                                    </p:set>
                                    <p:anim calcmode="lin" valueType="num">
                                      <p:cBhvr>
                                        <p:cTn id="28" dur="1000" fill="hold"/>
                                        <p:tgtEl>
                                          <p:spTgt spid="61"/>
                                        </p:tgtEl>
                                        <p:attrNameLst>
                                          <p:attrName>ppt_w</p:attrName>
                                        </p:attrNameLst>
                                      </p:cBhvr>
                                      <p:tavLst>
                                        <p:tav tm="0">
                                          <p:val>
                                            <p:fltVal val="0"/>
                                          </p:val>
                                        </p:tav>
                                        <p:tav tm="100000">
                                          <p:val>
                                            <p:strVal val="#ppt_w"/>
                                          </p:val>
                                        </p:tav>
                                      </p:tavLst>
                                    </p:anim>
                                    <p:anim calcmode="lin" valueType="num">
                                      <p:cBhvr>
                                        <p:cTn id="29" dur="1000" fill="hold"/>
                                        <p:tgtEl>
                                          <p:spTgt spid="61"/>
                                        </p:tgtEl>
                                        <p:attrNameLst>
                                          <p:attrName>ppt_h</p:attrName>
                                        </p:attrNameLst>
                                      </p:cBhvr>
                                      <p:tavLst>
                                        <p:tav tm="0">
                                          <p:val>
                                            <p:fltVal val="0"/>
                                          </p:val>
                                        </p:tav>
                                        <p:tav tm="100000">
                                          <p:val>
                                            <p:strVal val="#ppt_h"/>
                                          </p:val>
                                        </p:tav>
                                      </p:tavLst>
                                    </p:anim>
                                    <p:anim calcmode="lin" valueType="num">
                                      <p:cBhvr>
                                        <p:cTn id="30" dur="1000" fill="hold"/>
                                        <p:tgtEl>
                                          <p:spTgt spid="61"/>
                                        </p:tgtEl>
                                        <p:attrNameLst>
                                          <p:attrName>style.rotation</p:attrName>
                                        </p:attrNameLst>
                                      </p:cBhvr>
                                      <p:tavLst>
                                        <p:tav tm="0">
                                          <p:val>
                                            <p:fltVal val="90"/>
                                          </p:val>
                                        </p:tav>
                                        <p:tav tm="100000">
                                          <p:val>
                                            <p:fltVal val="0"/>
                                          </p:val>
                                        </p:tav>
                                      </p:tavLst>
                                    </p:anim>
                                    <p:animEffect transition="in" filter="fade">
                                      <p:cBhvr>
                                        <p:cTn id="31" dur="1000"/>
                                        <p:tgtEl>
                                          <p:spTgt spid="61"/>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62"/>
                                        </p:tgtEl>
                                        <p:attrNameLst>
                                          <p:attrName>style.visibility</p:attrName>
                                        </p:attrNameLst>
                                      </p:cBhvr>
                                      <p:to>
                                        <p:strVal val="visible"/>
                                      </p:to>
                                    </p:set>
                                    <p:anim calcmode="lin" valueType="num">
                                      <p:cBhvr>
                                        <p:cTn id="35" dur="1000" fill="hold"/>
                                        <p:tgtEl>
                                          <p:spTgt spid="62"/>
                                        </p:tgtEl>
                                        <p:attrNameLst>
                                          <p:attrName>ppt_w</p:attrName>
                                        </p:attrNameLst>
                                      </p:cBhvr>
                                      <p:tavLst>
                                        <p:tav tm="0">
                                          <p:val>
                                            <p:fltVal val="0"/>
                                          </p:val>
                                        </p:tav>
                                        <p:tav tm="100000">
                                          <p:val>
                                            <p:strVal val="#ppt_w"/>
                                          </p:val>
                                        </p:tav>
                                      </p:tavLst>
                                    </p:anim>
                                    <p:anim calcmode="lin" valueType="num">
                                      <p:cBhvr>
                                        <p:cTn id="36" dur="1000" fill="hold"/>
                                        <p:tgtEl>
                                          <p:spTgt spid="62"/>
                                        </p:tgtEl>
                                        <p:attrNameLst>
                                          <p:attrName>ppt_h</p:attrName>
                                        </p:attrNameLst>
                                      </p:cBhvr>
                                      <p:tavLst>
                                        <p:tav tm="0">
                                          <p:val>
                                            <p:fltVal val="0"/>
                                          </p:val>
                                        </p:tav>
                                        <p:tav tm="100000">
                                          <p:val>
                                            <p:strVal val="#ppt_h"/>
                                          </p:val>
                                        </p:tav>
                                      </p:tavLst>
                                    </p:anim>
                                    <p:anim calcmode="lin" valueType="num">
                                      <p:cBhvr>
                                        <p:cTn id="37" dur="1000" fill="hold"/>
                                        <p:tgtEl>
                                          <p:spTgt spid="62"/>
                                        </p:tgtEl>
                                        <p:attrNameLst>
                                          <p:attrName>style.rotation</p:attrName>
                                        </p:attrNameLst>
                                      </p:cBhvr>
                                      <p:tavLst>
                                        <p:tav tm="0">
                                          <p:val>
                                            <p:fltVal val="90"/>
                                          </p:val>
                                        </p:tav>
                                        <p:tav tm="100000">
                                          <p:val>
                                            <p:fltVal val="0"/>
                                          </p:val>
                                        </p:tav>
                                      </p:tavLst>
                                    </p:anim>
                                    <p:animEffect transition="in" filter="fade">
                                      <p:cBhvr>
                                        <p:cTn id="38" dur="1000"/>
                                        <p:tgtEl>
                                          <p:spTgt spid="62"/>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63"/>
                                        </p:tgtEl>
                                        <p:attrNameLst>
                                          <p:attrName>style.visibility</p:attrName>
                                        </p:attrNameLst>
                                      </p:cBhvr>
                                      <p:to>
                                        <p:strVal val="visible"/>
                                      </p:to>
                                    </p:set>
                                    <p:anim calcmode="lin" valueType="num">
                                      <p:cBhvr>
                                        <p:cTn id="42" dur="1000" fill="hold"/>
                                        <p:tgtEl>
                                          <p:spTgt spid="63"/>
                                        </p:tgtEl>
                                        <p:attrNameLst>
                                          <p:attrName>ppt_w</p:attrName>
                                        </p:attrNameLst>
                                      </p:cBhvr>
                                      <p:tavLst>
                                        <p:tav tm="0">
                                          <p:val>
                                            <p:fltVal val="0"/>
                                          </p:val>
                                        </p:tav>
                                        <p:tav tm="100000">
                                          <p:val>
                                            <p:strVal val="#ppt_w"/>
                                          </p:val>
                                        </p:tav>
                                      </p:tavLst>
                                    </p:anim>
                                    <p:anim calcmode="lin" valueType="num">
                                      <p:cBhvr>
                                        <p:cTn id="43" dur="1000" fill="hold"/>
                                        <p:tgtEl>
                                          <p:spTgt spid="63"/>
                                        </p:tgtEl>
                                        <p:attrNameLst>
                                          <p:attrName>ppt_h</p:attrName>
                                        </p:attrNameLst>
                                      </p:cBhvr>
                                      <p:tavLst>
                                        <p:tav tm="0">
                                          <p:val>
                                            <p:fltVal val="0"/>
                                          </p:val>
                                        </p:tav>
                                        <p:tav tm="100000">
                                          <p:val>
                                            <p:strVal val="#ppt_h"/>
                                          </p:val>
                                        </p:tav>
                                      </p:tavLst>
                                    </p:anim>
                                    <p:anim calcmode="lin" valueType="num">
                                      <p:cBhvr>
                                        <p:cTn id="44" dur="1000" fill="hold"/>
                                        <p:tgtEl>
                                          <p:spTgt spid="63"/>
                                        </p:tgtEl>
                                        <p:attrNameLst>
                                          <p:attrName>style.rotation</p:attrName>
                                        </p:attrNameLst>
                                      </p:cBhvr>
                                      <p:tavLst>
                                        <p:tav tm="0">
                                          <p:val>
                                            <p:fltVal val="90"/>
                                          </p:val>
                                        </p:tav>
                                        <p:tav tm="100000">
                                          <p:val>
                                            <p:fltVal val="0"/>
                                          </p:val>
                                        </p:tav>
                                      </p:tavLst>
                                    </p:anim>
                                    <p:animEffect transition="in" filter="fade">
                                      <p:cBhvr>
                                        <p:cTn id="45"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4"/>
          <p:cNvGrpSpPr>
            <a:grpSpLocks noChangeAspect="1"/>
          </p:cNvGrpSpPr>
          <p:nvPr/>
        </p:nvGrpSpPr>
        <p:grpSpPr bwMode="auto">
          <a:xfrm>
            <a:off x="2345615" y="2064124"/>
            <a:ext cx="1865038" cy="2025276"/>
            <a:chOff x="-1122" y="-104"/>
            <a:chExt cx="710" cy="771"/>
          </a:xfrm>
          <a:solidFill>
            <a:srgbClr val="20558B"/>
          </a:solidFill>
        </p:grpSpPr>
        <p:sp>
          <p:nvSpPr>
            <p:cNvPr id="3" name="Freeform 75"/>
            <p:cNvSpPr>
              <a:spLocks noEditPoints="1"/>
            </p:cNvSpPr>
            <p:nvPr/>
          </p:nvSpPr>
          <p:spPr bwMode="auto">
            <a:xfrm>
              <a:off x="-933" y="-28"/>
              <a:ext cx="90" cy="153"/>
            </a:xfrm>
            <a:custGeom>
              <a:avLst/>
              <a:gdLst>
                <a:gd name="T0" fmla="*/ 33 w 33"/>
                <a:gd name="T1" fmla="*/ 6 h 57"/>
                <a:gd name="T2" fmla="*/ 20 w 33"/>
                <a:gd name="T3" fmla="*/ 33 h 57"/>
                <a:gd name="T4" fmla="*/ 8 w 33"/>
                <a:gd name="T5" fmla="*/ 57 h 57"/>
                <a:gd name="T6" fmla="*/ 8 w 33"/>
                <a:gd name="T7" fmla="*/ 0 h 57"/>
                <a:gd name="T8" fmla="*/ 33 w 33"/>
                <a:gd name="T9" fmla="*/ 6 h 57"/>
                <a:gd name="T10" fmla="*/ 12 w 33"/>
                <a:gd name="T11" fmla="*/ 39 h 57"/>
                <a:gd name="T12" fmla="*/ 12 w 33"/>
                <a:gd name="T13" fmla="*/ 39 h 57"/>
                <a:gd name="T14" fmla="*/ 25 w 33"/>
                <a:gd name="T15" fmla="*/ 11 h 57"/>
                <a:gd name="T16" fmla="*/ 13 w 33"/>
                <a:gd name="T17" fmla="*/ 8 h 57"/>
                <a:gd name="T18" fmla="*/ 12 w 33"/>
                <a:gd name="T19" fmla="*/ 3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7">
                  <a:moveTo>
                    <a:pt x="33" y="6"/>
                  </a:moveTo>
                  <a:cubicBezTo>
                    <a:pt x="29" y="15"/>
                    <a:pt x="24" y="24"/>
                    <a:pt x="20" y="33"/>
                  </a:cubicBezTo>
                  <a:cubicBezTo>
                    <a:pt x="16" y="42"/>
                    <a:pt x="14" y="51"/>
                    <a:pt x="8" y="57"/>
                  </a:cubicBezTo>
                  <a:cubicBezTo>
                    <a:pt x="0" y="43"/>
                    <a:pt x="6" y="20"/>
                    <a:pt x="8" y="0"/>
                  </a:cubicBezTo>
                  <a:cubicBezTo>
                    <a:pt x="12" y="0"/>
                    <a:pt x="23" y="9"/>
                    <a:pt x="33" y="6"/>
                  </a:cubicBezTo>
                  <a:close/>
                  <a:moveTo>
                    <a:pt x="12" y="39"/>
                  </a:moveTo>
                  <a:cubicBezTo>
                    <a:pt x="12" y="39"/>
                    <a:pt x="12" y="39"/>
                    <a:pt x="12" y="39"/>
                  </a:cubicBezTo>
                  <a:cubicBezTo>
                    <a:pt x="15" y="28"/>
                    <a:pt x="21" y="22"/>
                    <a:pt x="25" y="11"/>
                  </a:cubicBezTo>
                  <a:cubicBezTo>
                    <a:pt x="23" y="9"/>
                    <a:pt x="17" y="9"/>
                    <a:pt x="13" y="8"/>
                  </a:cubicBezTo>
                  <a:cubicBezTo>
                    <a:pt x="10" y="18"/>
                    <a:pt x="6" y="32"/>
                    <a:pt x="12"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 name="Freeform 76"/>
            <p:cNvSpPr>
              <a:spLocks noEditPoints="1"/>
            </p:cNvSpPr>
            <p:nvPr/>
          </p:nvSpPr>
          <p:spPr bwMode="auto">
            <a:xfrm>
              <a:off x="-1122" y="-104"/>
              <a:ext cx="710" cy="771"/>
            </a:xfrm>
            <a:custGeom>
              <a:avLst/>
              <a:gdLst>
                <a:gd name="T0" fmla="*/ 129 w 263"/>
                <a:gd name="T1" fmla="*/ 224 h 286"/>
                <a:gd name="T2" fmla="*/ 69 w 263"/>
                <a:gd name="T3" fmla="*/ 219 h 286"/>
                <a:gd name="T4" fmla="*/ 72 w 263"/>
                <a:gd name="T5" fmla="*/ 0 h 286"/>
                <a:gd name="T6" fmla="*/ 130 w 263"/>
                <a:gd name="T7" fmla="*/ 22 h 286"/>
                <a:gd name="T8" fmla="*/ 71 w 263"/>
                <a:gd name="T9" fmla="*/ 25 h 286"/>
                <a:gd name="T10" fmla="*/ 156 w 263"/>
                <a:gd name="T11" fmla="*/ 171 h 286"/>
                <a:gd name="T12" fmla="*/ 147 w 263"/>
                <a:gd name="T13" fmla="*/ 150 h 286"/>
                <a:gd name="T14" fmla="*/ 158 w 263"/>
                <a:gd name="T15" fmla="*/ 122 h 286"/>
                <a:gd name="T16" fmla="*/ 166 w 263"/>
                <a:gd name="T17" fmla="*/ 97 h 286"/>
                <a:gd name="T18" fmla="*/ 167 w 263"/>
                <a:gd name="T19" fmla="*/ 63 h 286"/>
                <a:gd name="T20" fmla="*/ 190 w 263"/>
                <a:gd name="T21" fmla="*/ 48 h 286"/>
                <a:gd name="T22" fmla="*/ 214 w 263"/>
                <a:gd name="T23" fmla="*/ 57 h 286"/>
                <a:gd name="T24" fmla="*/ 22 w 263"/>
                <a:gd name="T25" fmla="*/ 43 h 286"/>
                <a:gd name="T26" fmla="*/ 185 w 263"/>
                <a:gd name="T27" fmla="*/ 70 h 286"/>
                <a:gd name="T28" fmla="*/ 56 w 263"/>
                <a:gd name="T29" fmla="*/ 37 h 286"/>
                <a:gd name="T30" fmla="*/ 227 w 263"/>
                <a:gd name="T31" fmla="*/ 83 h 286"/>
                <a:gd name="T32" fmla="*/ 200 w 263"/>
                <a:gd name="T33" fmla="*/ 75 h 286"/>
                <a:gd name="T34" fmla="*/ 234 w 263"/>
                <a:gd name="T35" fmla="*/ 89 h 286"/>
                <a:gd name="T36" fmla="*/ 182 w 263"/>
                <a:gd name="T37" fmla="*/ 88 h 286"/>
                <a:gd name="T38" fmla="*/ 228 w 263"/>
                <a:gd name="T39" fmla="*/ 101 h 286"/>
                <a:gd name="T40" fmla="*/ 181 w 263"/>
                <a:gd name="T41" fmla="*/ 90 h 286"/>
                <a:gd name="T42" fmla="*/ 25 w 263"/>
                <a:gd name="T43" fmla="*/ 56 h 286"/>
                <a:gd name="T44" fmla="*/ 180 w 263"/>
                <a:gd name="T45" fmla="*/ 105 h 286"/>
                <a:gd name="T46" fmla="*/ 227 w 263"/>
                <a:gd name="T47" fmla="*/ 119 h 286"/>
                <a:gd name="T48" fmla="*/ 178 w 263"/>
                <a:gd name="T49" fmla="*/ 113 h 286"/>
                <a:gd name="T50" fmla="*/ 192 w 263"/>
                <a:gd name="T51" fmla="*/ 115 h 286"/>
                <a:gd name="T52" fmla="*/ 172 w 263"/>
                <a:gd name="T53" fmla="*/ 127 h 286"/>
                <a:gd name="T54" fmla="*/ 190 w 263"/>
                <a:gd name="T55" fmla="*/ 123 h 286"/>
                <a:gd name="T56" fmla="*/ 32 w 263"/>
                <a:gd name="T57" fmla="*/ 97 h 286"/>
                <a:gd name="T58" fmla="*/ 168 w 263"/>
                <a:gd name="T59" fmla="*/ 129 h 286"/>
                <a:gd name="T60" fmla="*/ 49 w 263"/>
                <a:gd name="T61" fmla="*/ 106 h 286"/>
                <a:gd name="T62" fmla="*/ 162 w 263"/>
                <a:gd name="T63" fmla="*/ 153 h 286"/>
                <a:gd name="T64" fmla="*/ 156 w 263"/>
                <a:gd name="T65" fmla="*/ 160 h 286"/>
                <a:gd name="T66" fmla="*/ 146 w 263"/>
                <a:gd name="T67" fmla="*/ 163 h 286"/>
                <a:gd name="T68" fmla="*/ 130 w 263"/>
                <a:gd name="T69" fmla="*/ 200 h 286"/>
                <a:gd name="T70" fmla="*/ 102 w 263"/>
                <a:gd name="T71" fmla="*/ 199 h 286"/>
                <a:gd name="T72" fmla="*/ 105 w 263"/>
                <a:gd name="T73" fmla="*/ 227 h 286"/>
                <a:gd name="T74" fmla="*/ 61 w 263"/>
                <a:gd name="T75" fmla="*/ 232 h 286"/>
                <a:gd name="T76" fmla="*/ 81 w 263"/>
                <a:gd name="T77" fmla="*/ 227 h 286"/>
                <a:gd name="T78" fmla="*/ 77 w 263"/>
                <a:gd name="T79" fmla="*/ 242 h 286"/>
                <a:gd name="T80" fmla="*/ 111 w 263"/>
                <a:gd name="T81" fmla="*/ 242 h 286"/>
                <a:gd name="T82" fmla="*/ 91 w 263"/>
                <a:gd name="T83" fmla="*/ 248 h 286"/>
                <a:gd name="T84" fmla="*/ 80 w 263"/>
                <a:gd name="T85" fmla="*/ 232 h 286"/>
                <a:gd name="T86" fmla="*/ 103 w 263"/>
                <a:gd name="T87" fmla="*/ 250 h 286"/>
                <a:gd name="T88" fmla="*/ 120 w 263"/>
                <a:gd name="T89" fmla="*/ 254 h 286"/>
                <a:gd name="T90" fmla="*/ 123 w 263"/>
                <a:gd name="T91" fmla="*/ 276 h 286"/>
                <a:gd name="T92" fmla="*/ 143 w 263"/>
                <a:gd name="T93" fmla="*/ 264 h 286"/>
                <a:gd name="T94" fmla="*/ 28 w 263"/>
                <a:gd name="T95" fmla="*/ 246 h 286"/>
                <a:gd name="T96" fmla="*/ 51 w 263"/>
                <a:gd name="T97" fmla="*/ 241 h 286"/>
                <a:gd name="T98" fmla="*/ 46 w 263"/>
                <a:gd name="T99" fmla="*/ 265 h 286"/>
                <a:gd name="T100" fmla="*/ 47 w 263"/>
                <a:gd name="T101" fmla="*/ 260 h 286"/>
                <a:gd name="T102" fmla="*/ 69 w 263"/>
                <a:gd name="T103" fmla="*/ 267 h 286"/>
                <a:gd name="T104" fmla="*/ 99 w 263"/>
                <a:gd name="T105" fmla="*/ 263 h 286"/>
                <a:gd name="T106" fmla="*/ 100 w 263"/>
                <a:gd name="T107" fmla="*/ 272 h 286"/>
                <a:gd name="T108" fmla="*/ 117 w 263"/>
                <a:gd name="T109" fmla="*/ 270 h 286"/>
                <a:gd name="T110" fmla="*/ 73 w 263"/>
                <a:gd name="T111" fmla="*/ 27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3" h="286">
                  <a:moveTo>
                    <a:pt x="214" y="32"/>
                  </a:moveTo>
                  <a:cubicBezTo>
                    <a:pt x="216" y="40"/>
                    <a:pt x="220" y="41"/>
                    <a:pt x="215" y="52"/>
                  </a:cubicBezTo>
                  <a:cubicBezTo>
                    <a:pt x="247" y="63"/>
                    <a:pt x="263" y="106"/>
                    <a:pt x="238" y="132"/>
                  </a:cubicBezTo>
                  <a:cubicBezTo>
                    <a:pt x="227" y="144"/>
                    <a:pt x="208" y="149"/>
                    <a:pt x="188" y="147"/>
                  </a:cubicBezTo>
                  <a:cubicBezTo>
                    <a:pt x="175" y="171"/>
                    <a:pt x="156" y="185"/>
                    <a:pt x="136" y="197"/>
                  </a:cubicBezTo>
                  <a:cubicBezTo>
                    <a:pt x="134" y="207"/>
                    <a:pt x="133" y="217"/>
                    <a:pt x="129" y="224"/>
                  </a:cubicBezTo>
                  <a:cubicBezTo>
                    <a:pt x="139" y="230"/>
                    <a:pt x="150" y="236"/>
                    <a:pt x="144" y="253"/>
                  </a:cubicBezTo>
                  <a:cubicBezTo>
                    <a:pt x="161" y="263"/>
                    <a:pt x="157" y="286"/>
                    <a:pt x="133" y="286"/>
                  </a:cubicBezTo>
                  <a:cubicBezTo>
                    <a:pt x="126" y="285"/>
                    <a:pt x="116" y="282"/>
                    <a:pt x="105" y="280"/>
                  </a:cubicBezTo>
                  <a:cubicBezTo>
                    <a:pt x="80" y="276"/>
                    <a:pt x="46" y="273"/>
                    <a:pt x="34" y="268"/>
                  </a:cubicBezTo>
                  <a:cubicBezTo>
                    <a:pt x="14" y="260"/>
                    <a:pt x="13" y="232"/>
                    <a:pt x="45" y="234"/>
                  </a:cubicBezTo>
                  <a:cubicBezTo>
                    <a:pt x="48" y="221"/>
                    <a:pt x="60" y="221"/>
                    <a:pt x="69" y="219"/>
                  </a:cubicBezTo>
                  <a:cubicBezTo>
                    <a:pt x="72" y="211"/>
                    <a:pt x="76" y="196"/>
                    <a:pt x="75" y="188"/>
                  </a:cubicBezTo>
                  <a:cubicBezTo>
                    <a:pt x="71" y="176"/>
                    <a:pt x="57" y="168"/>
                    <a:pt x="53" y="156"/>
                  </a:cubicBezTo>
                  <a:cubicBezTo>
                    <a:pt x="49" y="144"/>
                    <a:pt x="51" y="132"/>
                    <a:pt x="50" y="118"/>
                  </a:cubicBezTo>
                  <a:cubicBezTo>
                    <a:pt x="15" y="112"/>
                    <a:pt x="0" y="82"/>
                    <a:pt x="9" y="54"/>
                  </a:cubicBezTo>
                  <a:cubicBezTo>
                    <a:pt x="16" y="28"/>
                    <a:pt x="43" y="24"/>
                    <a:pt x="64" y="18"/>
                  </a:cubicBezTo>
                  <a:cubicBezTo>
                    <a:pt x="64" y="11"/>
                    <a:pt x="67" y="4"/>
                    <a:pt x="72" y="0"/>
                  </a:cubicBezTo>
                  <a:cubicBezTo>
                    <a:pt x="113" y="9"/>
                    <a:pt x="165" y="25"/>
                    <a:pt x="214" y="32"/>
                  </a:cubicBezTo>
                  <a:close/>
                  <a:moveTo>
                    <a:pt x="130" y="22"/>
                  </a:moveTo>
                  <a:cubicBezTo>
                    <a:pt x="130" y="22"/>
                    <a:pt x="130" y="22"/>
                    <a:pt x="130" y="22"/>
                  </a:cubicBezTo>
                  <a:cubicBezTo>
                    <a:pt x="129" y="22"/>
                    <a:pt x="128" y="22"/>
                    <a:pt x="130" y="23"/>
                  </a:cubicBezTo>
                  <a:cubicBezTo>
                    <a:pt x="149" y="28"/>
                    <a:pt x="173" y="35"/>
                    <a:pt x="192" y="36"/>
                  </a:cubicBezTo>
                  <a:cubicBezTo>
                    <a:pt x="174" y="30"/>
                    <a:pt x="148" y="23"/>
                    <a:pt x="130" y="22"/>
                  </a:cubicBezTo>
                  <a:close/>
                  <a:moveTo>
                    <a:pt x="206" y="37"/>
                  </a:moveTo>
                  <a:cubicBezTo>
                    <a:pt x="206" y="37"/>
                    <a:pt x="206" y="37"/>
                    <a:pt x="206" y="37"/>
                  </a:cubicBezTo>
                  <a:cubicBezTo>
                    <a:pt x="198" y="34"/>
                    <a:pt x="202" y="41"/>
                    <a:pt x="206" y="37"/>
                  </a:cubicBezTo>
                  <a:close/>
                  <a:moveTo>
                    <a:pt x="72" y="17"/>
                  </a:moveTo>
                  <a:cubicBezTo>
                    <a:pt x="72" y="17"/>
                    <a:pt x="72" y="17"/>
                    <a:pt x="72" y="17"/>
                  </a:cubicBezTo>
                  <a:cubicBezTo>
                    <a:pt x="70" y="21"/>
                    <a:pt x="72" y="22"/>
                    <a:pt x="71" y="25"/>
                  </a:cubicBezTo>
                  <a:cubicBezTo>
                    <a:pt x="61" y="40"/>
                    <a:pt x="63" y="58"/>
                    <a:pt x="61" y="77"/>
                  </a:cubicBezTo>
                  <a:cubicBezTo>
                    <a:pt x="54" y="130"/>
                    <a:pt x="64" y="183"/>
                    <a:pt x="115" y="193"/>
                  </a:cubicBezTo>
                  <a:cubicBezTo>
                    <a:pt x="116" y="190"/>
                    <a:pt x="121" y="194"/>
                    <a:pt x="121" y="189"/>
                  </a:cubicBezTo>
                  <a:cubicBezTo>
                    <a:pt x="117" y="188"/>
                    <a:pt x="110" y="192"/>
                    <a:pt x="107" y="187"/>
                  </a:cubicBezTo>
                  <a:cubicBezTo>
                    <a:pt x="115" y="185"/>
                    <a:pt x="126" y="184"/>
                    <a:pt x="135" y="182"/>
                  </a:cubicBezTo>
                  <a:cubicBezTo>
                    <a:pt x="143" y="180"/>
                    <a:pt x="156" y="179"/>
                    <a:pt x="156" y="171"/>
                  </a:cubicBezTo>
                  <a:cubicBezTo>
                    <a:pt x="142" y="173"/>
                    <a:pt x="127" y="185"/>
                    <a:pt x="112" y="180"/>
                  </a:cubicBezTo>
                  <a:cubicBezTo>
                    <a:pt x="118" y="177"/>
                    <a:pt x="128" y="179"/>
                    <a:pt x="131" y="172"/>
                  </a:cubicBezTo>
                  <a:cubicBezTo>
                    <a:pt x="128" y="171"/>
                    <a:pt x="127" y="170"/>
                    <a:pt x="128" y="167"/>
                  </a:cubicBezTo>
                  <a:cubicBezTo>
                    <a:pt x="133" y="166"/>
                    <a:pt x="138" y="167"/>
                    <a:pt x="139" y="162"/>
                  </a:cubicBezTo>
                  <a:cubicBezTo>
                    <a:pt x="139" y="159"/>
                    <a:pt x="131" y="161"/>
                    <a:pt x="133" y="157"/>
                  </a:cubicBezTo>
                  <a:cubicBezTo>
                    <a:pt x="139" y="157"/>
                    <a:pt x="145" y="157"/>
                    <a:pt x="147" y="150"/>
                  </a:cubicBezTo>
                  <a:cubicBezTo>
                    <a:pt x="143" y="148"/>
                    <a:pt x="135" y="149"/>
                    <a:pt x="136" y="145"/>
                  </a:cubicBezTo>
                  <a:cubicBezTo>
                    <a:pt x="140" y="142"/>
                    <a:pt x="148" y="147"/>
                    <a:pt x="150" y="141"/>
                  </a:cubicBezTo>
                  <a:cubicBezTo>
                    <a:pt x="151" y="138"/>
                    <a:pt x="144" y="140"/>
                    <a:pt x="147" y="136"/>
                  </a:cubicBezTo>
                  <a:cubicBezTo>
                    <a:pt x="151" y="137"/>
                    <a:pt x="154" y="136"/>
                    <a:pt x="155" y="132"/>
                  </a:cubicBezTo>
                  <a:cubicBezTo>
                    <a:pt x="155" y="129"/>
                    <a:pt x="149" y="130"/>
                    <a:pt x="149" y="127"/>
                  </a:cubicBezTo>
                  <a:cubicBezTo>
                    <a:pt x="152" y="125"/>
                    <a:pt x="157" y="127"/>
                    <a:pt x="158" y="122"/>
                  </a:cubicBezTo>
                  <a:cubicBezTo>
                    <a:pt x="157" y="121"/>
                    <a:pt x="154" y="121"/>
                    <a:pt x="155" y="119"/>
                  </a:cubicBezTo>
                  <a:cubicBezTo>
                    <a:pt x="156" y="116"/>
                    <a:pt x="161" y="119"/>
                    <a:pt x="161" y="114"/>
                  </a:cubicBezTo>
                  <a:cubicBezTo>
                    <a:pt x="161" y="112"/>
                    <a:pt x="156" y="113"/>
                    <a:pt x="156" y="110"/>
                  </a:cubicBezTo>
                  <a:cubicBezTo>
                    <a:pt x="158" y="107"/>
                    <a:pt x="164" y="110"/>
                    <a:pt x="164" y="105"/>
                  </a:cubicBezTo>
                  <a:cubicBezTo>
                    <a:pt x="163" y="102"/>
                    <a:pt x="155" y="103"/>
                    <a:pt x="156" y="99"/>
                  </a:cubicBezTo>
                  <a:cubicBezTo>
                    <a:pt x="158" y="96"/>
                    <a:pt x="166" y="103"/>
                    <a:pt x="166" y="97"/>
                  </a:cubicBezTo>
                  <a:cubicBezTo>
                    <a:pt x="170" y="96"/>
                    <a:pt x="164" y="92"/>
                    <a:pt x="163" y="91"/>
                  </a:cubicBezTo>
                  <a:cubicBezTo>
                    <a:pt x="165" y="90"/>
                    <a:pt x="169" y="91"/>
                    <a:pt x="170" y="87"/>
                  </a:cubicBezTo>
                  <a:cubicBezTo>
                    <a:pt x="169" y="84"/>
                    <a:pt x="163" y="85"/>
                    <a:pt x="163" y="82"/>
                  </a:cubicBezTo>
                  <a:cubicBezTo>
                    <a:pt x="165" y="80"/>
                    <a:pt x="170" y="82"/>
                    <a:pt x="171" y="79"/>
                  </a:cubicBezTo>
                  <a:cubicBezTo>
                    <a:pt x="170" y="76"/>
                    <a:pt x="167" y="75"/>
                    <a:pt x="165" y="73"/>
                  </a:cubicBezTo>
                  <a:cubicBezTo>
                    <a:pt x="172" y="72"/>
                    <a:pt x="170" y="66"/>
                    <a:pt x="167" y="63"/>
                  </a:cubicBezTo>
                  <a:cubicBezTo>
                    <a:pt x="169" y="62"/>
                    <a:pt x="170" y="61"/>
                    <a:pt x="173" y="62"/>
                  </a:cubicBezTo>
                  <a:cubicBezTo>
                    <a:pt x="173" y="55"/>
                    <a:pt x="173" y="55"/>
                    <a:pt x="177" y="51"/>
                  </a:cubicBezTo>
                  <a:cubicBezTo>
                    <a:pt x="175" y="49"/>
                    <a:pt x="172" y="48"/>
                    <a:pt x="172" y="46"/>
                  </a:cubicBezTo>
                  <a:cubicBezTo>
                    <a:pt x="181" y="44"/>
                    <a:pt x="194" y="49"/>
                    <a:pt x="198" y="41"/>
                  </a:cubicBezTo>
                  <a:cubicBezTo>
                    <a:pt x="159" y="41"/>
                    <a:pt x="114" y="16"/>
                    <a:pt x="72" y="17"/>
                  </a:cubicBezTo>
                  <a:close/>
                  <a:moveTo>
                    <a:pt x="190" y="48"/>
                  </a:moveTo>
                  <a:cubicBezTo>
                    <a:pt x="190" y="48"/>
                    <a:pt x="190" y="48"/>
                    <a:pt x="190" y="48"/>
                  </a:cubicBezTo>
                  <a:cubicBezTo>
                    <a:pt x="187" y="57"/>
                    <a:pt x="202" y="54"/>
                    <a:pt x="203" y="49"/>
                  </a:cubicBezTo>
                  <a:cubicBezTo>
                    <a:pt x="198" y="47"/>
                    <a:pt x="195" y="49"/>
                    <a:pt x="190" y="48"/>
                  </a:cubicBezTo>
                  <a:close/>
                  <a:moveTo>
                    <a:pt x="215" y="65"/>
                  </a:moveTo>
                  <a:cubicBezTo>
                    <a:pt x="215" y="65"/>
                    <a:pt x="215" y="65"/>
                    <a:pt x="215" y="65"/>
                  </a:cubicBezTo>
                  <a:cubicBezTo>
                    <a:pt x="215" y="62"/>
                    <a:pt x="219" y="57"/>
                    <a:pt x="214" y="57"/>
                  </a:cubicBezTo>
                  <a:cubicBezTo>
                    <a:pt x="212" y="58"/>
                    <a:pt x="210" y="65"/>
                    <a:pt x="215" y="65"/>
                  </a:cubicBezTo>
                  <a:close/>
                  <a:moveTo>
                    <a:pt x="187" y="61"/>
                  </a:moveTo>
                  <a:cubicBezTo>
                    <a:pt x="187" y="61"/>
                    <a:pt x="187" y="61"/>
                    <a:pt x="187" y="61"/>
                  </a:cubicBezTo>
                  <a:cubicBezTo>
                    <a:pt x="192" y="64"/>
                    <a:pt x="202" y="62"/>
                    <a:pt x="205" y="58"/>
                  </a:cubicBezTo>
                  <a:cubicBezTo>
                    <a:pt x="201" y="56"/>
                    <a:pt x="189" y="54"/>
                    <a:pt x="187" y="61"/>
                  </a:cubicBezTo>
                  <a:close/>
                  <a:moveTo>
                    <a:pt x="22" y="43"/>
                  </a:moveTo>
                  <a:cubicBezTo>
                    <a:pt x="22" y="43"/>
                    <a:pt x="22" y="43"/>
                    <a:pt x="22" y="43"/>
                  </a:cubicBezTo>
                  <a:cubicBezTo>
                    <a:pt x="27" y="42"/>
                    <a:pt x="35" y="36"/>
                    <a:pt x="34" y="31"/>
                  </a:cubicBezTo>
                  <a:cubicBezTo>
                    <a:pt x="30" y="35"/>
                    <a:pt x="25" y="38"/>
                    <a:pt x="22" y="43"/>
                  </a:cubicBezTo>
                  <a:close/>
                  <a:moveTo>
                    <a:pt x="186" y="65"/>
                  </a:moveTo>
                  <a:cubicBezTo>
                    <a:pt x="186" y="65"/>
                    <a:pt x="186" y="65"/>
                    <a:pt x="186" y="65"/>
                  </a:cubicBezTo>
                  <a:cubicBezTo>
                    <a:pt x="186" y="67"/>
                    <a:pt x="186" y="69"/>
                    <a:pt x="185" y="70"/>
                  </a:cubicBezTo>
                  <a:cubicBezTo>
                    <a:pt x="189" y="72"/>
                    <a:pt x="200" y="72"/>
                    <a:pt x="202" y="65"/>
                  </a:cubicBezTo>
                  <a:cubicBezTo>
                    <a:pt x="197" y="66"/>
                    <a:pt x="191" y="64"/>
                    <a:pt x="186" y="65"/>
                  </a:cubicBezTo>
                  <a:close/>
                  <a:moveTo>
                    <a:pt x="49" y="99"/>
                  </a:moveTo>
                  <a:cubicBezTo>
                    <a:pt x="49" y="99"/>
                    <a:pt x="49" y="99"/>
                    <a:pt x="49" y="99"/>
                  </a:cubicBezTo>
                  <a:cubicBezTo>
                    <a:pt x="53" y="84"/>
                    <a:pt x="53" y="61"/>
                    <a:pt x="58" y="40"/>
                  </a:cubicBezTo>
                  <a:cubicBezTo>
                    <a:pt x="58" y="39"/>
                    <a:pt x="57" y="38"/>
                    <a:pt x="56" y="37"/>
                  </a:cubicBezTo>
                  <a:cubicBezTo>
                    <a:pt x="34" y="43"/>
                    <a:pt x="18" y="91"/>
                    <a:pt x="49" y="99"/>
                  </a:cubicBezTo>
                  <a:close/>
                  <a:moveTo>
                    <a:pt x="194" y="129"/>
                  </a:moveTo>
                  <a:cubicBezTo>
                    <a:pt x="194" y="129"/>
                    <a:pt x="194" y="129"/>
                    <a:pt x="194" y="129"/>
                  </a:cubicBezTo>
                  <a:cubicBezTo>
                    <a:pt x="223" y="133"/>
                    <a:pt x="231" y="81"/>
                    <a:pt x="211" y="69"/>
                  </a:cubicBezTo>
                  <a:cubicBezTo>
                    <a:pt x="206" y="89"/>
                    <a:pt x="197" y="112"/>
                    <a:pt x="194" y="129"/>
                  </a:cubicBezTo>
                  <a:close/>
                  <a:moveTo>
                    <a:pt x="227" y="83"/>
                  </a:moveTo>
                  <a:cubicBezTo>
                    <a:pt x="227" y="83"/>
                    <a:pt x="227" y="83"/>
                    <a:pt x="227" y="83"/>
                  </a:cubicBezTo>
                  <a:cubicBezTo>
                    <a:pt x="228" y="81"/>
                    <a:pt x="231" y="81"/>
                    <a:pt x="231" y="77"/>
                  </a:cubicBezTo>
                  <a:cubicBezTo>
                    <a:pt x="227" y="75"/>
                    <a:pt x="222" y="81"/>
                    <a:pt x="227" y="83"/>
                  </a:cubicBezTo>
                  <a:close/>
                  <a:moveTo>
                    <a:pt x="183" y="80"/>
                  </a:moveTo>
                  <a:cubicBezTo>
                    <a:pt x="183" y="80"/>
                    <a:pt x="183" y="80"/>
                    <a:pt x="183" y="80"/>
                  </a:cubicBezTo>
                  <a:cubicBezTo>
                    <a:pt x="191" y="81"/>
                    <a:pt x="196" y="79"/>
                    <a:pt x="200" y="75"/>
                  </a:cubicBezTo>
                  <a:cubicBezTo>
                    <a:pt x="200" y="73"/>
                    <a:pt x="199" y="72"/>
                    <a:pt x="198" y="71"/>
                  </a:cubicBezTo>
                  <a:cubicBezTo>
                    <a:pt x="194" y="76"/>
                    <a:pt x="183" y="69"/>
                    <a:pt x="183" y="80"/>
                  </a:cubicBezTo>
                  <a:close/>
                  <a:moveTo>
                    <a:pt x="234" y="89"/>
                  </a:moveTo>
                  <a:cubicBezTo>
                    <a:pt x="234" y="89"/>
                    <a:pt x="234" y="89"/>
                    <a:pt x="234" y="89"/>
                  </a:cubicBezTo>
                  <a:cubicBezTo>
                    <a:pt x="237" y="89"/>
                    <a:pt x="239" y="88"/>
                    <a:pt x="239" y="85"/>
                  </a:cubicBezTo>
                  <a:cubicBezTo>
                    <a:pt x="236" y="84"/>
                    <a:pt x="236" y="88"/>
                    <a:pt x="234" y="89"/>
                  </a:cubicBezTo>
                  <a:close/>
                  <a:moveTo>
                    <a:pt x="24" y="53"/>
                  </a:moveTo>
                  <a:cubicBezTo>
                    <a:pt x="24" y="53"/>
                    <a:pt x="24" y="53"/>
                    <a:pt x="24" y="53"/>
                  </a:cubicBezTo>
                  <a:cubicBezTo>
                    <a:pt x="29" y="55"/>
                    <a:pt x="34" y="49"/>
                    <a:pt x="32" y="46"/>
                  </a:cubicBezTo>
                  <a:cubicBezTo>
                    <a:pt x="30" y="49"/>
                    <a:pt x="25" y="48"/>
                    <a:pt x="24" y="53"/>
                  </a:cubicBezTo>
                  <a:close/>
                  <a:moveTo>
                    <a:pt x="182" y="88"/>
                  </a:moveTo>
                  <a:cubicBezTo>
                    <a:pt x="182" y="88"/>
                    <a:pt x="182" y="88"/>
                    <a:pt x="182" y="88"/>
                  </a:cubicBezTo>
                  <a:cubicBezTo>
                    <a:pt x="187" y="87"/>
                    <a:pt x="194" y="88"/>
                    <a:pt x="197" y="82"/>
                  </a:cubicBezTo>
                  <a:cubicBezTo>
                    <a:pt x="191" y="83"/>
                    <a:pt x="183" y="81"/>
                    <a:pt x="182" y="88"/>
                  </a:cubicBezTo>
                  <a:close/>
                  <a:moveTo>
                    <a:pt x="228" y="101"/>
                  </a:moveTo>
                  <a:cubicBezTo>
                    <a:pt x="228" y="101"/>
                    <a:pt x="228" y="101"/>
                    <a:pt x="228" y="101"/>
                  </a:cubicBezTo>
                  <a:cubicBezTo>
                    <a:pt x="233" y="101"/>
                    <a:pt x="236" y="98"/>
                    <a:pt x="239" y="94"/>
                  </a:cubicBezTo>
                  <a:cubicBezTo>
                    <a:pt x="233" y="93"/>
                    <a:pt x="230" y="97"/>
                    <a:pt x="228" y="101"/>
                  </a:cubicBezTo>
                  <a:close/>
                  <a:moveTo>
                    <a:pt x="15" y="58"/>
                  </a:moveTo>
                  <a:cubicBezTo>
                    <a:pt x="15" y="58"/>
                    <a:pt x="15" y="58"/>
                    <a:pt x="15" y="58"/>
                  </a:cubicBezTo>
                  <a:cubicBezTo>
                    <a:pt x="18" y="58"/>
                    <a:pt x="20" y="57"/>
                    <a:pt x="21" y="54"/>
                  </a:cubicBezTo>
                  <a:cubicBezTo>
                    <a:pt x="18" y="53"/>
                    <a:pt x="16" y="54"/>
                    <a:pt x="15" y="58"/>
                  </a:cubicBezTo>
                  <a:close/>
                  <a:moveTo>
                    <a:pt x="181" y="90"/>
                  </a:moveTo>
                  <a:cubicBezTo>
                    <a:pt x="181" y="90"/>
                    <a:pt x="181" y="90"/>
                    <a:pt x="181" y="90"/>
                  </a:cubicBezTo>
                  <a:cubicBezTo>
                    <a:pt x="181" y="92"/>
                    <a:pt x="180" y="95"/>
                    <a:pt x="180" y="97"/>
                  </a:cubicBezTo>
                  <a:cubicBezTo>
                    <a:pt x="187" y="96"/>
                    <a:pt x="196" y="99"/>
                    <a:pt x="197" y="89"/>
                  </a:cubicBezTo>
                  <a:cubicBezTo>
                    <a:pt x="189" y="90"/>
                    <a:pt x="188" y="90"/>
                    <a:pt x="181" y="90"/>
                  </a:cubicBezTo>
                  <a:close/>
                  <a:moveTo>
                    <a:pt x="22" y="61"/>
                  </a:moveTo>
                  <a:cubicBezTo>
                    <a:pt x="22" y="61"/>
                    <a:pt x="22" y="61"/>
                    <a:pt x="22" y="61"/>
                  </a:cubicBezTo>
                  <a:cubicBezTo>
                    <a:pt x="23" y="59"/>
                    <a:pt x="29" y="58"/>
                    <a:pt x="25" y="56"/>
                  </a:cubicBezTo>
                  <a:cubicBezTo>
                    <a:pt x="25" y="57"/>
                    <a:pt x="19" y="59"/>
                    <a:pt x="22" y="61"/>
                  </a:cubicBezTo>
                  <a:close/>
                  <a:moveTo>
                    <a:pt x="19" y="70"/>
                  </a:moveTo>
                  <a:cubicBezTo>
                    <a:pt x="19" y="70"/>
                    <a:pt x="19" y="70"/>
                    <a:pt x="19" y="70"/>
                  </a:cubicBezTo>
                  <a:cubicBezTo>
                    <a:pt x="23" y="71"/>
                    <a:pt x="27" y="65"/>
                    <a:pt x="25" y="63"/>
                  </a:cubicBezTo>
                  <a:cubicBezTo>
                    <a:pt x="24" y="67"/>
                    <a:pt x="20" y="66"/>
                    <a:pt x="19" y="70"/>
                  </a:cubicBezTo>
                  <a:close/>
                  <a:moveTo>
                    <a:pt x="180" y="105"/>
                  </a:moveTo>
                  <a:cubicBezTo>
                    <a:pt x="180" y="105"/>
                    <a:pt x="180" y="105"/>
                    <a:pt x="180" y="105"/>
                  </a:cubicBezTo>
                  <a:cubicBezTo>
                    <a:pt x="182" y="108"/>
                    <a:pt x="186" y="105"/>
                    <a:pt x="189" y="104"/>
                  </a:cubicBezTo>
                  <a:cubicBezTo>
                    <a:pt x="190" y="102"/>
                    <a:pt x="191" y="100"/>
                    <a:pt x="189" y="99"/>
                  </a:cubicBezTo>
                  <a:cubicBezTo>
                    <a:pt x="188" y="104"/>
                    <a:pt x="179" y="97"/>
                    <a:pt x="180" y="105"/>
                  </a:cubicBezTo>
                  <a:close/>
                  <a:moveTo>
                    <a:pt x="227" y="119"/>
                  </a:moveTo>
                  <a:cubicBezTo>
                    <a:pt x="227" y="119"/>
                    <a:pt x="227" y="119"/>
                    <a:pt x="227" y="119"/>
                  </a:cubicBezTo>
                  <a:cubicBezTo>
                    <a:pt x="231" y="119"/>
                    <a:pt x="237" y="114"/>
                    <a:pt x="235" y="111"/>
                  </a:cubicBezTo>
                  <a:cubicBezTo>
                    <a:pt x="233" y="115"/>
                    <a:pt x="228" y="114"/>
                    <a:pt x="227" y="119"/>
                  </a:cubicBezTo>
                  <a:close/>
                  <a:moveTo>
                    <a:pt x="21" y="76"/>
                  </a:moveTo>
                  <a:cubicBezTo>
                    <a:pt x="21" y="76"/>
                    <a:pt x="21" y="76"/>
                    <a:pt x="21" y="76"/>
                  </a:cubicBezTo>
                  <a:cubicBezTo>
                    <a:pt x="28" y="75"/>
                    <a:pt x="24" y="70"/>
                    <a:pt x="21" y="76"/>
                  </a:cubicBezTo>
                  <a:close/>
                  <a:moveTo>
                    <a:pt x="178" y="113"/>
                  </a:moveTo>
                  <a:cubicBezTo>
                    <a:pt x="178" y="113"/>
                    <a:pt x="178" y="113"/>
                    <a:pt x="178" y="113"/>
                  </a:cubicBezTo>
                  <a:cubicBezTo>
                    <a:pt x="182" y="115"/>
                    <a:pt x="184" y="113"/>
                    <a:pt x="185" y="111"/>
                  </a:cubicBezTo>
                  <a:cubicBezTo>
                    <a:pt x="182" y="109"/>
                    <a:pt x="178" y="109"/>
                    <a:pt x="178" y="113"/>
                  </a:cubicBezTo>
                  <a:close/>
                  <a:moveTo>
                    <a:pt x="177" y="120"/>
                  </a:moveTo>
                  <a:cubicBezTo>
                    <a:pt x="177" y="120"/>
                    <a:pt x="177" y="120"/>
                    <a:pt x="177" y="120"/>
                  </a:cubicBezTo>
                  <a:cubicBezTo>
                    <a:pt x="182" y="118"/>
                    <a:pt x="191" y="123"/>
                    <a:pt x="192" y="115"/>
                  </a:cubicBezTo>
                  <a:cubicBezTo>
                    <a:pt x="187" y="117"/>
                    <a:pt x="178" y="112"/>
                    <a:pt x="177" y="120"/>
                  </a:cubicBezTo>
                  <a:close/>
                  <a:moveTo>
                    <a:pt x="20" y="87"/>
                  </a:moveTo>
                  <a:cubicBezTo>
                    <a:pt x="20" y="87"/>
                    <a:pt x="20" y="87"/>
                    <a:pt x="20" y="87"/>
                  </a:cubicBezTo>
                  <a:cubicBezTo>
                    <a:pt x="14" y="92"/>
                    <a:pt x="27" y="90"/>
                    <a:pt x="20" y="87"/>
                  </a:cubicBezTo>
                  <a:close/>
                  <a:moveTo>
                    <a:pt x="172" y="127"/>
                  </a:moveTo>
                  <a:cubicBezTo>
                    <a:pt x="172" y="127"/>
                    <a:pt x="172" y="127"/>
                    <a:pt x="172" y="127"/>
                  </a:cubicBezTo>
                  <a:cubicBezTo>
                    <a:pt x="170" y="131"/>
                    <a:pt x="175" y="131"/>
                    <a:pt x="175" y="133"/>
                  </a:cubicBezTo>
                  <a:cubicBezTo>
                    <a:pt x="172" y="134"/>
                    <a:pt x="169" y="135"/>
                    <a:pt x="169" y="139"/>
                  </a:cubicBezTo>
                  <a:cubicBezTo>
                    <a:pt x="176" y="142"/>
                    <a:pt x="177" y="135"/>
                    <a:pt x="184" y="138"/>
                  </a:cubicBezTo>
                  <a:cubicBezTo>
                    <a:pt x="184" y="136"/>
                    <a:pt x="185" y="134"/>
                    <a:pt x="185" y="133"/>
                  </a:cubicBezTo>
                  <a:cubicBezTo>
                    <a:pt x="182" y="130"/>
                    <a:pt x="178" y="135"/>
                    <a:pt x="177" y="131"/>
                  </a:cubicBezTo>
                  <a:cubicBezTo>
                    <a:pt x="183" y="130"/>
                    <a:pt x="189" y="131"/>
                    <a:pt x="190" y="123"/>
                  </a:cubicBezTo>
                  <a:cubicBezTo>
                    <a:pt x="183" y="123"/>
                    <a:pt x="176" y="123"/>
                    <a:pt x="172" y="127"/>
                  </a:cubicBezTo>
                  <a:close/>
                  <a:moveTo>
                    <a:pt x="28" y="96"/>
                  </a:moveTo>
                  <a:cubicBezTo>
                    <a:pt x="28" y="96"/>
                    <a:pt x="28" y="96"/>
                    <a:pt x="28" y="96"/>
                  </a:cubicBezTo>
                  <a:cubicBezTo>
                    <a:pt x="28" y="94"/>
                    <a:pt x="31" y="96"/>
                    <a:pt x="31" y="93"/>
                  </a:cubicBezTo>
                  <a:cubicBezTo>
                    <a:pt x="29" y="91"/>
                    <a:pt x="24" y="95"/>
                    <a:pt x="28" y="96"/>
                  </a:cubicBezTo>
                  <a:close/>
                  <a:moveTo>
                    <a:pt x="32" y="97"/>
                  </a:moveTo>
                  <a:cubicBezTo>
                    <a:pt x="32" y="97"/>
                    <a:pt x="32" y="97"/>
                    <a:pt x="32" y="97"/>
                  </a:cubicBezTo>
                  <a:cubicBezTo>
                    <a:pt x="30" y="101"/>
                    <a:pt x="35" y="101"/>
                    <a:pt x="37" y="103"/>
                  </a:cubicBezTo>
                  <a:cubicBezTo>
                    <a:pt x="40" y="97"/>
                    <a:pt x="35" y="95"/>
                    <a:pt x="32" y="97"/>
                  </a:cubicBezTo>
                  <a:close/>
                  <a:moveTo>
                    <a:pt x="163" y="134"/>
                  </a:moveTo>
                  <a:cubicBezTo>
                    <a:pt x="163" y="134"/>
                    <a:pt x="163" y="134"/>
                    <a:pt x="163" y="134"/>
                  </a:cubicBezTo>
                  <a:cubicBezTo>
                    <a:pt x="166" y="135"/>
                    <a:pt x="167" y="132"/>
                    <a:pt x="168" y="129"/>
                  </a:cubicBezTo>
                  <a:cubicBezTo>
                    <a:pt x="166" y="129"/>
                    <a:pt x="165" y="129"/>
                    <a:pt x="164" y="128"/>
                  </a:cubicBezTo>
                  <a:cubicBezTo>
                    <a:pt x="163" y="132"/>
                    <a:pt x="161" y="131"/>
                    <a:pt x="163" y="134"/>
                  </a:cubicBezTo>
                  <a:close/>
                  <a:moveTo>
                    <a:pt x="46" y="108"/>
                  </a:moveTo>
                  <a:cubicBezTo>
                    <a:pt x="46" y="108"/>
                    <a:pt x="46" y="108"/>
                    <a:pt x="46" y="108"/>
                  </a:cubicBezTo>
                  <a:cubicBezTo>
                    <a:pt x="47" y="109"/>
                    <a:pt x="48" y="109"/>
                    <a:pt x="49" y="109"/>
                  </a:cubicBezTo>
                  <a:cubicBezTo>
                    <a:pt x="49" y="108"/>
                    <a:pt x="49" y="107"/>
                    <a:pt x="49" y="106"/>
                  </a:cubicBezTo>
                  <a:cubicBezTo>
                    <a:pt x="48" y="106"/>
                    <a:pt x="47" y="106"/>
                    <a:pt x="46" y="106"/>
                  </a:cubicBezTo>
                  <a:cubicBezTo>
                    <a:pt x="46" y="107"/>
                    <a:pt x="46" y="108"/>
                    <a:pt x="46" y="108"/>
                  </a:cubicBezTo>
                  <a:close/>
                  <a:moveTo>
                    <a:pt x="162" y="153"/>
                  </a:moveTo>
                  <a:cubicBezTo>
                    <a:pt x="162" y="153"/>
                    <a:pt x="162" y="153"/>
                    <a:pt x="162" y="153"/>
                  </a:cubicBezTo>
                  <a:cubicBezTo>
                    <a:pt x="170" y="153"/>
                    <a:pt x="185" y="150"/>
                    <a:pt x="179" y="140"/>
                  </a:cubicBezTo>
                  <a:cubicBezTo>
                    <a:pt x="173" y="143"/>
                    <a:pt x="160" y="144"/>
                    <a:pt x="162" y="153"/>
                  </a:cubicBezTo>
                  <a:close/>
                  <a:moveTo>
                    <a:pt x="154" y="154"/>
                  </a:moveTo>
                  <a:cubicBezTo>
                    <a:pt x="154" y="154"/>
                    <a:pt x="154" y="154"/>
                    <a:pt x="154" y="154"/>
                  </a:cubicBezTo>
                  <a:cubicBezTo>
                    <a:pt x="155" y="153"/>
                    <a:pt x="159" y="150"/>
                    <a:pt x="155" y="149"/>
                  </a:cubicBezTo>
                  <a:cubicBezTo>
                    <a:pt x="155" y="150"/>
                    <a:pt x="151" y="153"/>
                    <a:pt x="154" y="154"/>
                  </a:cubicBezTo>
                  <a:close/>
                  <a:moveTo>
                    <a:pt x="156" y="160"/>
                  </a:moveTo>
                  <a:cubicBezTo>
                    <a:pt x="156" y="160"/>
                    <a:pt x="156" y="160"/>
                    <a:pt x="156" y="160"/>
                  </a:cubicBezTo>
                  <a:cubicBezTo>
                    <a:pt x="162" y="163"/>
                    <a:pt x="165" y="155"/>
                    <a:pt x="168" y="160"/>
                  </a:cubicBezTo>
                  <a:cubicBezTo>
                    <a:pt x="163" y="166"/>
                    <a:pt x="150" y="162"/>
                    <a:pt x="147" y="171"/>
                  </a:cubicBezTo>
                  <a:cubicBezTo>
                    <a:pt x="153" y="172"/>
                    <a:pt x="157" y="164"/>
                    <a:pt x="162" y="170"/>
                  </a:cubicBezTo>
                  <a:cubicBezTo>
                    <a:pt x="165" y="164"/>
                    <a:pt x="172" y="163"/>
                    <a:pt x="174" y="155"/>
                  </a:cubicBezTo>
                  <a:cubicBezTo>
                    <a:pt x="167" y="155"/>
                    <a:pt x="159" y="154"/>
                    <a:pt x="156" y="160"/>
                  </a:cubicBezTo>
                  <a:close/>
                  <a:moveTo>
                    <a:pt x="146" y="163"/>
                  </a:moveTo>
                  <a:cubicBezTo>
                    <a:pt x="146" y="163"/>
                    <a:pt x="146" y="163"/>
                    <a:pt x="146" y="163"/>
                  </a:cubicBezTo>
                  <a:cubicBezTo>
                    <a:pt x="149" y="165"/>
                    <a:pt x="150" y="161"/>
                    <a:pt x="151" y="159"/>
                  </a:cubicBezTo>
                  <a:cubicBezTo>
                    <a:pt x="147" y="158"/>
                    <a:pt x="144" y="161"/>
                    <a:pt x="146" y="163"/>
                  </a:cubicBezTo>
                  <a:close/>
                  <a:moveTo>
                    <a:pt x="118" y="229"/>
                  </a:moveTo>
                  <a:cubicBezTo>
                    <a:pt x="118" y="229"/>
                    <a:pt x="118" y="229"/>
                    <a:pt x="118" y="229"/>
                  </a:cubicBezTo>
                  <a:cubicBezTo>
                    <a:pt x="128" y="228"/>
                    <a:pt x="126" y="210"/>
                    <a:pt x="130" y="200"/>
                  </a:cubicBezTo>
                  <a:cubicBezTo>
                    <a:pt x="130" y="199"/>
                    <a:pt x="129" y="199"/>
                    <a:pt x="127" y="198"/>
                  </a:cubicBezTo>
                  <a:cubicBezTo>
                    <a:pt x="119" y="203"/>
                    <a:pt x="119" y="218"/>
                    <a:pt x="118" y="229"/>
                  </a:cubicBezTo>
                  <a:close/>
                  <a:moveTo>
                    <a:pt x="76" y="217"/>
                  </a:moveTo>
                  <a:cubicBezTo>
                    <a:pt x="76" y="217"/>
                    <a:pt x="76" y="217"/>
                    <a:pt x="76" y="217"/>
                  </a:cubicBezTo>
                  <a:cubicBezTo>
                    <a:pt x="80" y="221"/>
                    <a:pt x="87" y="222"/>
                    <a:pt x="93" y="225"/>
                  </a:cubicBezTo>
                  <a:cubicBezTo>
                    <a:pt x="98" y="219"/>
                    <a:pt x="100" y="209"/>
                    <a:pt x="102" y="199"/>
                  </a:cubicBezTo>
                  <a:cubicBezTo>
                    <a:pt x="97" y="196"/>
                    <a:pt x="88" y="194"/>
                    <a:pt x="82" y="192"/>
                  </a:cubicBezTo>
                  <a:cubicBezTo>
                    <a:pt x="80" y="200"/>
                    <a:pt x="78" y="209"/>
                    <a:pt x="76" y="217"/>
                  </a:cubicBezTo>
                  <a:close/>
                  <a:moveTo>
                    <a:pt x="105" y="227"/>
                  </a:moveTo>
                  <a:cubicBezTo>
                    <a:pt x="105" y="227"/>
                    <a:pt x="105" y="227"/>
                    <a:pt x="105" y="227"/>
                  </a:cubicBezTo>
                  <a:cubicBezTo>
                    <a:pt x="106" y="222"/>
                    <a:pt x="103" y="221"/>
                    <a:pt x="100" y="219"/>
                  </a:cubicBezTo>
                  <a:cubicBezTo>
                    <a:pt x="98" y="224"/>
                    <a:pt x="99" y="227"/>
                    <a:pt x="105" y="227"/>
                  </a:cubicBezTo>
                  <a:close/>
                  <a:moveTo>
                    <a:pt x="131" y="237"/>
                  </a:moveTo>
                  <a:cubicBezTo>
                    <a:pt x="131" y="237"/>
                    <a:pt x="131" y="237"/>
                    <a:pt x="131" y="237"/>
                  </a:cubicBezTo>
                  <a:cubicBezTo>
                    <a:pt x="132" y="235"/>
                    <a:pt x="133" y="234"/>
                    <a:pt x="134" y="232"/>
                  </a:cubicBezTo>
                  <a:cubicBezTo>
                    <a:pt x="133" y="230"/>
                    <a:pt x="131" y="229"/>
                    <a:pt x="128" y="229"/>
                  </a:cubicBezTo>
                  <a:cubicBezTo>
                    <a:pt x="127" y="233"/>
                    <a:pt x="129" y="235"/>
                    <a:pt x="131" y="237"/>
                  </a:cubicBezTo>
                  <a:close/>
                  <a:moveTo>
                    <a:pt x="61" y="232"/>
                  </a:moveTo>
                  <a:cubicBezTo>
                    <a:pt x="61" y="232"/>
                    <a:pt x="61" y="232"/>
                    <a:pt x="61" y="232"/>
                  </a:cubicBezTo>
                  <a:cubicBezTo>
                    <a:pt x="67" y="232"/>
                    <a:pt x="71" y="227"/>
                    <a:pt x="75" y="224"/>
                  </a:cubicBezTo>
                  <a:cubicBezTo>
                    <a:pt x="70" y="225"/>
                    <a:pt x="64" y="226"/>
                    <a:pt x="61" y="232"/>
                  </a:cubicBezTo>
                  <a:close/>
                  <a:moveTo>
                    <a:pt x="64" y="240"/>
                  </a:moveTo>
                  <a:cubicBezTo>
                    <a:pt x="64" y="240"/>
                    <a:pt x="64" y="240"/>
                    <a:pt x="64" y="240"/>
                  </a:cubicBezTo>
                  <a:cubicBezTo>
                    <a:pt x="69" y="235"/>
                    <a:pt x="76" y="232"/>
                    <a:pt x="81" y="227"/>
                  </a:cubicBezTo>
                  <a:cubicBezTo>
                    <a:pt x="81" y="225"/>
                    <a:pt x="81" y="225"/>
                    <a:pt x="79" y="225"/>
                  </a:cubicBezTo>
                  <a:cubicBezTo>
                    <a:pt x="76" y="232"/>
                    <a:pt x="62" y="231"/>
                    <a:pt x="64" y="240"/>
                  </a:cubicBezTo>
                  <a:close/>
                  <a:moveTo>
                    <a:pt x="77" y="242"/>
                  </a:moveTo>
                  <a:cubicBezTo>
                    <a:pt x="77" y="242"/>
                    <a:pt x="77" y="242"/>
                    <a:pt x="77" y="242"/>
                  </a:cubicBezTo>
                  <a:cubicBezTo>
                    <a:pt x="86" y="241"/>
                    <a:pt x="93" y="237"/>
                    <a:pt x="99" y="230"/>
                  </a:cubicBezTo>
                  <a:cubicBezTo>
                    <a:pt x="89" y="231"/>
                    <a:pt x="83" y="236"/>
                    <a:pt x="77" y="242"/>
                  </a:cubicBezTo>
                  <a:close/>
                  <a:moveTo>
                    <a:pt x="130" y="238"/>
                  </a:moveTo>
                  <a:cubicBezTo>
                    <a:pt x="130" y="238"/>
                    <a:pt x="130" y="238"/>
                    <a:pt x="130" y="238"/>
                  </a:cubicBezTo>
                  <a:cubicBezTo>
                    <a:pt x="130" y="239"/>
                    <a:pt x="130" y="240"/>
                    <a:pt x="130" y="241"/>
                  </a:cubicBezTo>
                  <a:cubicBezTo>
                    <a:pt x="133" y="243"/>
                    <a:pt x="135" y="237"/>
                    <a:pt x="132" y="237"/>
                  </a:cubicBezTo>
                  <a:cubicBezTo>
                    <a:pt x="132" y="238"/>
                    <a:pt x="131" y="238"/>
                    <a:pt x="130" y="238"/>
                  </a:cubicBezTo>
                  <a:close/>
                  <a:moveTo>
                    <a:pt x="111" y="242"/>
                  </a:moveTo>
                  <a:cubicBezTo>
                    <a:pt x="111" y="242"/>
                    <a:pt x="111" y="242"/>
                    <a:pt x="111" y="242"/>
                  </a:cubicBezTo>
                  <a:cubicBezTo>
                    <a:pt x="112" y="245"/>
                    <a:pt x="110" y="249"/>
                    <a:pt x="114" y="250"/>
                  </a:cubicBezTo>
                  <a:cubicBezTo>
                    <a:pt x="118" y="245"/>
                    <a:pt x="119" y="243"/>
                    <a:pt x="122" y="236"/>
                  </a:cubicBezTo>
                  <a:cubicBezTo>
                    <a:pt x="117" y="236"/>
                    <a:pt x="115" y="240"/>
                    <a:pt x="111" y="242"/>
                  </a:cubicBezTo>
                  <a:close/>
                  <a:moveTo>
                    <a:pt x="91" y="248"/>
                  </a:moveTo>
                  <a:cubicBezTo>
                    <a:pt x="91" y="248"/>
                    <a:pt x="91" y="248"/>
                    <a:pt x="91" y="248"/>
                  </a:cubicBezTo>
                  <a:cubicBezTo>
                    <a:pt x="97" y="249"/>
                    <a:pt x="100" y="246"/>
                    <a:pt x="102" y="242"/>
                  </a:cubicBezTo>
                  <a:cubicBezTo>
                    <a:pt x="104" y="241"/>
                    <a:pt x="113" y="236"/>
                    <a:pt x="107" y="235"/>
                  </a:cubicBezTo>
                  <a:cubicBezTo>
                    <a:pt x="102" y="239"/>
                    <a:pt x="94" y="240"/>
                    <a:pt x="91" y="248"/>
                  </a:cubicBezTo>
                  <a:close/>
                  <a:moveTo>
                    <a:pt x="69" y="241"/>
                  </a:moveTo>
                  <a:cubicBezTo>
                    <a:pt x="69" y="241"/>
                    <a:pt x="69" y="241"/>
                    <a:pt x="69" y="241"/>
                  </a:cubicBezTo>
                  <a:cubicBezTo>
                    <a:pt x="74" y="240"/>
                    <a:pt x="81" y="235"/>
                    <a:pt x="80" y="232"/>
                  </a:cubicBezTo>
                  <a:cubicBezTo>
                    <a:pt x="77" y="235"/>
                    <a:pt x="71" y="235"/>
                    <a:pt x="69" y="241"/>
                  </a:cubicBezTo>
                  <a:close/>
                  <a:moveTo>
                    <a:pt x="134" y="257"/>
                  </a:moveTo>
                  <a:cubicBezTo>
                    <a:pt x="134" y="257"/>
                    <a:pt x="134" y="257"/>
                    <a:pt x="134" y="257"/>
                  </a:cubicBezTo>
                  <a:cubicBezTo>
                    <a:pt x="141" y="258"/>
                    <a:pt x="141" y="248"/>
                    <a:pt x="139" y="244"/>
                  </a:cubicBezTo>
                  <a:cubicBezTo>
                    <a:pt x="138" y="250"/>
                    <a:pt x="134" y="251"/>
                    <a:pt x="134" y="257"/>
                  </a:cubicBezTo>
                  <a:close/>
                  <a:moveTo>
                    <a:pt x="103" y="250"/>
                  </a:moveTo>
                  <a:cubicBezTo>
                    <a:pt x="103" y="250"/>
                    <a:pt x="103" y="250"/>
                    <a:pt x="103" y="250"/>
                  </a:cubicBezTo>
                  <a:cubicBezTo>
                    <a:pt x="103" y="248"/>
                    <a:pt x="107" y="249"/>
                    <a:pt x="107" y="246"/>
                  </a:cubicBezTo>
                  <a:cubicBezTo>
                    <a:pt x="105" y="245"/>
                    <a:pt x="104" y="245"/>
                    <a:pt x="103" y="245"/>
                  </a:cubicBezTo>
                  <a:cubicBezTo>
                    <a:pt x="102" y="247"/>
                    <a:pt x="101" y="250"/>
                    <a:pt x="103" y="250"/>
                  </a:cubicBezTo>
                  <a:close/>
                  <a:moveTo>
                    <a:pt x="120" y="254"/>
                  </a:moveTo>
                  <a:cubicBezTo>
                    <a:pt x="120" y="254"/>
                    <a:pt x="120" y="254"/>
                    <a:pt x="120" y="254"/>
                  </a:cubicBezTo>
                  <a:cubicBezTo>
                    <a:pt x="122" y="254"/>
                    <a:pt x="123" y="254"/>
                    <a:pt x="124" y="255"/>
                  </a:cubicBezTo>
                  <a:cubicBezTo>
                    <a:pt x="124" y="253"/>
                    <a:pt x="125" y="252"/>
                    <a:pt x="125" y="251"/>
                  </a:cubicBezTo>
                  <a:cubicBezTo>
                    <a:pt x="124" y="250"/>
                    <a:pt x="122" y="250"/>
                    <a:pt x="121" y="250"/>
                  </a:cubicBezTo>
                  <a:cubicBezTo>
                    <a:pt x="121" y="251"/>
                    <a:pt x="120" y="252"/>
                    <a:pt x="120" y="254"/>
                  </a:cubicBezTo>
                  <a:close/>
                  <a:moveTo>
                    <a:pt x="123" y="276"/>
                  </a:moveTo>
                  <a:cubicBezTo>
                    <a:pt x="123" y="276"/>
                    <a:pt x="123" y="276"/>
                    <a:pt x="123" y="276"/>
                  </a:cubicBezTo>
                  <a:cubicBezTo>
                    <a:pt x="116" y="274"/>
                    <a:pt x="110" y="269"/>
                    <a:pt x="105" y="276"/>
                  </a:cubicBezTo>
                  <a:cubicBezTo>
                    <a:pt x="114" y="277"/>
                    <a:pt x="122" y="279"/>
                    <a:pt x="131" y="281"/>
                  </a:cubicBezTo>
                  <a:cubicBezTo>
                    <a:pt x="131" y="278"/>
                    <a:pt x="133" y="273"/>
                    <a:pt x="129" y="272"/>
                  </a:cubicBezTo>
                  <a:cubicBezTo>
                    <a:pt x="127" y="274"/>
                    <a:pt x="125" y="276"/>
                    <a:pt x="123" y="276"/>
                  </a:cubicBezTo>
                  <a:close/>
                  <a:moveTo>
                    <a:pt x="143" y="264"/>
                  </a:moveTo>
                  <a:cubicBezTo>
                    <a:pt x="143" y="264"/>
                    <a:pt x="143" y="264"/>
                    <a:pt x="143" y="264"/>
                  </a:cubicBezTo>
                  <a:cubicBezTo>
                    <a:pt x="141" y="269"/>
                    <a:pt x="136" y="268"/>
                    <a:pt x="135" y="275"/>
                  </a:cubicBezTo>
                  <a:cubicBezTo>
                    <a:pt x="142" y="275"/>
                    <a:pt x="143" y="267"/>
                    <a:pt x="147" y="264"/>
                  </a:cubicBezTo>
                  <a:cubicBezTo>
                    <a:pt x="147" y="260"/>
                    <a:pt x="144" y="258"/>
                    <a:pt x="140" y="257"/>
                  </a:cubicBezTo>
                  <a:cubicBezTo>
                    <a:pt x="138" y="265"/>
                    <a:pt x="130" y="265"/>
                    <a:pt x="126" y="272"/>
                  </a:cubicBezTo>
                  <a:cubicBezTo>
                    <a:pt x="134" y="273"/>
                    <a:pt x="139" y="262"/>
                    <a:pt x="143" y="264"/>
                  </a:cubicBezTo>
                  <a:close/>
                  <a:moveTo>
                    <a:pt x="28" y="246"/>
                  </a:moveTo>
                  <a:cubicBezTo>
                    <a:pt x="28" y="246"/>
                    <a:pt x="28" y="246"/>
                    <a:pt x="28" y="246"/>
                  </a:cubicBezTo>
                  <a:cubicBezTo>
                    <a:pt x="33" y="246"/>
                    <a:pt x="37" y="244"/>
                    <a:pt x="40" y="240"/>
                  </a:cubicBezTo>
                  <a:cubicBezTo>
                    <a:pt x="37" y="238"/>
                    <a:pt x="28" y="239"/>
                    <a:pt x="28" y="246"/>
                  </a:cubicBezTo>
                  <a:close/>
                  <a:moveTo>
                    <a:pt x="29" y="255"/>
                  </a:moveTo>
                  <a:cubicBezTo>
                    <a:pt x="29" y="255"/>
                    <a:pt x="29" y="255"/>
                    <a:pt x="29" y="255"/>
                  </a:cubicBezTo>
                  <a:cubicBezTo>
                    <a:pt x="37" y="251"/>
                    <a:pt x="47" y="250"/>
                    <a:pt x="51" y="241"/>
                  </a:cubicBezTo>
                  <a:cubicBezTo>
                    <a:pt x="42" y="243"/>
                    <a:pt x="33" y="246"/>
                    <a:pt x="29" y="255"/>
                  </a:cubicBezTo>
                  <a:close/>
                  <a:moveTo>
                    <a:pt x="37" y="256"/>
                  </a:moveTo>
                  <a:cubicBezTo>
                    <a:pt x="37" y="256"/>
                    <a:pt x="37" y="256"/>
                    <a:pt x="37" y="256"/>
                  </a:cubicBezTo>
                  <a:cubicBezTo>
                    <a:pt x="46" y="256"/>
                    <a:pt x="55" y="254"/>
                    <a:pt x="60" y="246"/>
                  </a:cubicBezTo>
                  <a:cubicBezTo>
                    <a:pt x="49" y="245"/>
                    <a:pt x="44" y="252"/>
                    <a:pt x="37" y="256"/>
                  </a:cubicBezTo>
                  <a:close/>
                  <a:moveTo>
                    <a:pt x="46" y="265"/>
                  </a:moveTo>
                  <a:cubicBezTo>
                    <a:pt x="46" y="265"/>
                    <a:pt x="46" y="265"/>
                    <a:pt x="46" y="265"/>
                  </a:cubicBezTo>
                  <a:cubicBezTo>
                    <a:pt x="51" y="268"/>
                    <a:pt x="66" y="272"/>
                    <a:pt x="63" y="263"/>
                  </a:cubicBezTo>
                  <a:cubicBezTo>
                    <a:pt x="58" y="267"/>
                    <a:pt x="51" y="257"/>
                    <a:pt x="46" y="265"/>
                  </a:cubicBezTo>
                  <a:close/>
                  <a:moveTo>
                    <a:pt x="70" y="248"/>
                  </a:moveTo>
                  <a:cubicBezTo>
                    <a:pt x="70" y="248"/>
                    <a:pt x="70" y="248"/>
                    <a:pt x="70" y="248"/>
                  </a:cubicBezTo>
                  <a:cubicBezTo>
                    <a:pt x="61" y="249"/>
                    <a:pt x="54" y="254"/>
                    <a:pt x="47" y="260"/>
                  </a:cubicBezTo>
                  <a:cubicBezTo>
                    <a:pt x="57" y="260"/>
                    <a:pt x="68" y="254"/>
                    <a:pt x="70" y="248"/>
                  </a:cubicBezTo>
                  <a:close/>
                  <a:moveTo>
                    <a:pt x="62" y="260"/>
                  </a:moveTo>
                  <a:cubicBezTo>
                    <a:pt x="62" y="260"/>
                    <a:pt x="62" y="260"/>
                    <a:pt x="62" y="260"/>
                  </a:cubicBezTo>
                  <a:cubicBezTo>
                    <a:pt x="71" y="261"/>
                    <a:pt x="77" y="257"/>
                    <a:pt x="82" y="252"/>
                  </a:cubicBezTo>
                  <a:cubicBezTo>
                    <a:pt x="75" y="247"/>
                    <a:pt x="68" y="257"/>
                    <a:pt x="62" y="260"/>
                  </a:cubicBezTo>
                  <a:close/>
                  <a:moveTo>
                    <a:pt x="69" y="267"/>
                  </a:moveTo>
                  <a:cubicBezTo>
                    <a:pt x="69" y="267"/>
                    <a:pt x="69" y="267"/>
                    <a:pt x="69" y="267"/>
                  </a:cubicBezTo>
                  <a:cubicBezTo>
                    <a:pt x="78" y="264"/>
                    <a:pt x="89" y="263"/>
                    <a:pt x="94" y="253"/>
                  </a:cubicBezTo>
                  <a:cubicBezTo>
                    <a:pt x="83" y="253"/>
                    <a:pt x="75" y="258"/>
                    <a:pt x="69" y="267"/>
                  </a:cubicBezTo>
                  <a:close/>
                  <a:moveTo>
                    <a:pt x="88" y="274"/>
                  </a:moveTo>
                  <a:cubicBezTo>
                    <a:pt x="88" y="274"/>
                    <a:pt x="88" y="274"/>
                    <a:pt x="88" y="274"/>
                  </a:cubicBezTo>
                  <a:cubicBezTo>
                    <a:pt x="96" y="277"/>
                    <a:pt x="98" y="270"/>
                    <a:pt x="99" y="263"/>
                  </a:cubicBezTo>
                  <a:cubicBezTo>
                    <a:pt x="103" y="262"/>
                    <a:pt x="108" y="261"/>
                    <a:pt x="110" y="256"/>
                  </a:cubicBezTo>
                  <a:cubicBezTo>
                    <a:pt x="96" y="253"/>
                    <a:pt x="89" y="261"/>
                    <a:pt x="82" y="270"/>
                  </a:cubicBezTo>
                  <a:cubicBezTo>
                    <a:pt x="89" y="270"/>
                    <a:pt x="91" y="265"/>
                    <a:pt x="97" y="266"/>
                  </a:cubicBezTo>
                  <a:cubicBezTo>
                    <a:pt x="94" y="268"/>
                    <a:pt x="89" y="267"/>
                    <a:pt x="88" y="274"/>
                  </a:cubicBezTo>
                  <a:close/>
                  <a:moveTo>
                    <a:pt x="100" y="272"/>
                  </a:moveTo>
                  <a:cubicBezTo>
                    <a:pt x="100" y="272"/>
                    <a:pt x="100" y="272"/>
                    <a:pt x="100" y="272"/>
                  </a:cubicBezTo>
                  <a:cubicBezTo>
                    <a:pt x="110" y="272"/>
                    <a:pt x="117" y="266"/>
                    <a:pt x="122" y="258"/>
                  </a:cubicBezTo>
                  <a:cubicBezTo>
                    <a:pt x="110" y="257"/>
                    <a:pt x="105" y="265"/>
                    <a:pt x="100" y="272"/>
                  </a:cubicBezTo>
                  <a:close/>
                  <a:moveTo>
                    <a:pt x="117" y="270"/>
                  </a:moveTo>
                  <a:cubicBezTo>
                    <a:pt x="117" y="270"/>
                    <a:pt x="117" y="270"/>
                    <a:pt x="117" y="270"/>
                  </a:cubicBezTo>
                  <a:cubicBezTo>
                    <a:pt x="119" y="274"/>
                    <a:pt x="128" y="266"/>
                    <a:pt x="126" y="262"/>
                  </a:cubicBezTo>
                  <a:cubicBezTo>
                    <a:pt x="123" y="265"/>
                    <a:pt x="119" y="266"/>
                    <a:pt x="117" y="270"/>
                  </a:cubicBezTo>
                  <a:close/>
                  <a:moveTo>
                    <a:pt x="36" y="262"/>
                  </a:moveTo>
                  <a:cubicBezTo>
                    <a:pt x="36" y="262"/>
                    <a:pt x="36" y="262"/>
                    <a:pt x="36" y="262"/>
                  </a:cubicBezTo>
                  <a:cubicBezTo>
                    <a:pt x="37" y="262"/>
                    <a:pt x="38" y="264"/>
                    <a:pt x="41" y="264"/>
                  </a:cubicBezTo>
                  <a:cubicBezTo>
                    <a:pt x="41" y="262"/>
                    <a:pt x="41" y="260"/>
                    <a:pt x="42" y="259"/>
                  </a:cubicBezTo>
                  <a:cubicBezTo>
                    <a:pt x="38" y="258"/>
                    <a:pt x="37" y="260"/>
                    <a:pt x="36" y="262"/>
                  </a:cubicBezTo>
                  <a:close/>
                  <a:moveTo>
                    <a:pt x="73" y="270"/>
                  </a:moveTo>
                  <a:cubicBezTo>
                    <a:pt x="73" y="270"/>
                    <a:pt x="73" y="270"/>
                    <a:pt x="73" y="270"/>
                  </a:cubicBezTo>
                  <a:cubicBezTo>
                    <a:pt x="74" y="271"/>
                    <a:pt x="75" y="271"/>
                    <a:pt x="76" y="271"/>
                  </a:cubicBezTo>
                  <a:cubicBezTo>
                    <a:pt x="77" y="270"/>
                    <a:pt x="77" y="269"/>
                    <a:pt x="77" y="267"/>
                  </a:cubicBezTo>
                  <a:cubicBezTo>
                    <a:pt x="76" y="267"/>
                    <a:pt x="76" y="267"/>
                    <a:pt x="75" y="267"/>
                  </a:cubicBezTo>
                  <a:cubicBezTo>
                    <a:pt x="74" y="268"/>
                    <a:pt x="73" y="268"/>
                    <a:pt x="73" y="2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grpSp>
        <p:nvGrpSpPr>
          <p:cNvPr id="5" name="Group 74"/>
          <p:cNvGrpSpPr>
            <a:grpSpLocks noChangeAspect="1"/>
          </p:cNvGrpSpPr>
          <p:nvPr/>
        </p:nvGrpSpPr>
        <p:grpSpPr bwMode="auto">
          <a:xfrm>
            <a:off x="5183298" y="2064124"/>
            <a:ext cx="1865038" cy="2025276"/>
            <a:chOff x="-1122" y="-104"/>
            <a:chExt cx="710" cy="771"/>
          </a:xfrm>
          <a:solidFill>
            <a:srgbClr val="20558B"/>
          </a:solidFill>
        </p:grpSpPr>
        <p:sp>
          <p:nvSpPr>
            <p:cNvPr id="6" name="Freeform 75"/>
            <p:cNvSpPr>
              <a:spLocks noEditPoints="1"/>
            </p:cNvSpPr>
            <p:nvPr/>
          </p:nvSpPr>
          <p:spPr bwMode="auto">
            <a:xfrm>
              <a:off x="-933" y="-28"/>
              <a:ext cx="90" cy="153"/>
            </a:xfrm>
            <a:custGeom>
              <a:avLst/>
              <a:gdLst>
                <a:gd name="T0" fmla="*/ 33 w 33"/>
                <a:gd name="T1" fmla="*/ 6 h 57"/>
                <a:gd name="T2" fmla="*/ 20 w 33"/>
                <a:gd name="T3" fmla="*/ 33 h 57"/>
                <a:gd name="T4" fmla="*/ 8 w 33"/>
                <a:gd name="T5" fmla="*/ 57 h 57"/>
                <a:gd name="T6" fmla="*/ 8 w 33"/>
                <a:gd name="T7" fmla="*/ 0 h 57"/>
                <a:gd name="T8" fmla="*/ 33 w 33"/>
                <a:gd name="T9" fmla="*/ 6 h 57"/>
                <a:gd name="T10" fmla="*/ 12 w 33"/>
                <a:gd name="T11" fmla="*/ 39 h 57"/>
                <a:gd name="T12" fmla="*/ 12 w 33"/>
                <a:gd name="T13" fmla="*/ 39 h 57"/>
                <a:gd name="T14" fmla="*/ 25 w 33"/>
                <a:gd name="T15" fmla="*/ 11 h 57"/>
                <a:gd name="T16" fmla="*/ 13 w 33"/>
                <a:gd name="T17" fmla="*/ 8 h 57"/>
                <a:gd name="T18" fmla="*/ 12 w 33"/>
                <a:gd name="T19" fmla="*/ 3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7">
                  <a:moveTo>
                    <a:pt x="33" y="6"/>
                  </a:moveTo>
                  <a:cubicBezTo>
                    <a:pt x="29" y="15"/>
                    <a:pt x="24" y="24"/>
                    <a:pt x="20" y="33"/>
                  </a:cubicBezTo>
                  <a:cubicBezTo>
                    <a:pt x="16" y="42"/>
                    <a:pt x="14" y="51"/>
                    <a:pt x="8" y="57"/>
                  </a:cubicBezTo>
                  <a:cubicBezTo>
                    <a:pt x="0" y="43"/>
                    <a:pt x="6" y="20"/>
                    <a:pt x="8" y="0"/>
                  </a:cubicBezTo>
                  <a:cubicBezTo>
                    <a:pt x="12" y="0"/>
                    <a:pt x="23" y="9"/>
                    <a:pt x="33" y="6"/>
                  </a:cubicBezTo>
                  <a:close/>
                  <a:moveTo>
                    <a:pt x="12" y="39"/>
                  </a:moveTo>
                  <a:cubicBezTo>
                    <a:pt x="12" y="39"/>
                    <a:pt x="12" y="39"/>
                    <a:pt x="12" y="39"/>
                  </a:cubicBezTo>
                  <a:cubicBezTo>
                    <a:pt x="15" y="28"/>
                    <a:pt x="21" y="22"/>
                    <a:pt x="25" y="11"/>
                  </a:cubicBezTo>
                  <a:cubicBezTo>
                    <a:pt x="23" y="9"/>
                    <a:pt x="17" y="9"/>
                    <a:pt x="13" y="8"/>
                  </a:cubicBezTo>
                  <a:cubicBezTo>
                    <a:pt x="10" y="18"/>
                    <a:pt x="6" y="32"/>
                    <a:pt x="12"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7" name="Freeform 76"/>
            <p:cNvSpPr>
              <a:spLocks noEditPoints="1"/>
            </p:cNvSpPr>
            <p:nvPr/>
          </p:nvSpPr>
          <p:spPr bwMode="auto">
            <a:xfrm>
              <a:off x="-1122" y="-104"/>
              <a:ext cx="710" cy="771"/>
            </a:xfrm>
            <a:custGeom>
              <a:avLst/>
              <a:gdLst>
                <a:gd name="T0" fmla="*/ 129 w 263"/>
                <a:gd name="T1" fmla="*/ 224 h 286"/>
                <a:gd name="T2" fmla="*/ 69 w 263"/>
                <a:gd name="T3" fmla="*/ 219 h 286"/>
                <a:gd name="T4" fmla="*/ 72 w 263"/>
                <a:gd name="T5" fmla="*/ 0 h 286"/>
                <a:gd name="T6" fmla="*/ 130 w 263"/>
                <a:gd name="T7" fmla="*/ 22 h 286"/>
                <a:gd name="T8" fmla="*/ 71 w 263"/>
                <a:gd name="T9" fmla="*/ 25 h 286"/>
                <a:gd name="T10" fmla="*/ 156 w 263"/>
                <a:gd name="T11" fmla="*/ 171 h 286"/>
                <a:gd name="T12" fmla="*/ 147 w 263"/>
                <a:gd name="T13" fmla="*/ 150 h 286"/>
                <a:gd name="T14" fmla="*/ 158 w 263"/>
                <a:gd name="T15" fmla="*/ 122 h 286"/>
                <a:gd name="T16" fmla="*/ 166 w 263"/>
                <a:gd name="T17" fmla="*/ 97 h 286"/>
                <a:gd name="T18" fmla="*/ 167 w 263"/>
                <a:gd name="T19" fmla="*/ 63 h 286"/>
                <a:gd name="T20" fmla="*/ 190 w 263"/>
                <a:gd name="T21" fmla="*/ 48 h 286"/>
                <a:gd name="T22" fmla="*/ 214 w 263"/>
                <a:gd name="T23" fmla="*/ 57 h 286"/>
                <a:gd name="T24" fmla="*/ 22 w 263"/>
                <a:gd name="T25" fmla="*/ 43 h 286"/>
                <a:gd name="T26" fmla="*/ 185 w 263"/>
                <a:gd name="T27" fmla="*/ 70 h 286"/>
                <a:gd name="T28" fmla="*/ 56 w 263"/>
                <a:gd name="T29" fmla="*/ 37 h 286"/>
                <a:gd name="T30" fmla="*/ 227 w 263"/>
                <a:gd name="T31" fmla="*/ 83 h 286"/>
                <a:gd name="T32" fmla="*/ 200 w 263"/>
                <a:gd name="T33" fmla="*/ 75 h 286"/>
                <a:gd name="T34" fmla="*/ 234 w 263"/>
                <a:gd name="T35" fmla="*/ 89 h 286"/>
                <a:gd name="T36" fmla="*/ 182 w 263"/>
                <a:gd name="T37" fmla="*/ 88 h 286"/>
                <a:gd name="T38" fmla="*/ 228 w 263"/>
                <a:gd name="T39" fmla="*/ 101 h 286"/>
                <a:gd name="T40" fmla="*/ 181 w 263"/>
                <a:gd name="T41" fmla="*/ 90 h 286"/>
                <a:gd name="T42" fmla="*/ 25 w 263"/>
                <a:gd name="T43" fmla="*/ 56 h 286"/>
                <a:gd name="T44" fmla="*/ 180 w 263"/>
                <a:gd name="T45" fmla="*/ 105 h 286"/>
                <a:gd name="T46" fmla="*/ 227 w 263"/>
                <a:gd name="T47" fmla="*/ 119 h 286"/>
                <a:gd name="T48" fmla="*/ 178 w 263"/>
                <a:gd name="T49" fmla="*/ 113 h 286"/>
                <a:gd name="T50" fmla="*/ 192 w 263"/>
                <a:gd name="T51" fmla="*/ 115 h 286"/>
                <a:gd name="T52" fmla="*/ 172 w 263"/>
                <a:gd name="T53" fmla="*/ 127 h 286"/>
                <a:gd name="T54" fmla="*/ 190 w 263"/>
                <a:gd name="T55" fmla="*/ 123 h 286"/>
                <a:gd name="T56" fmla="*/ 32 w 263"/>
                <a:gd name="T57" fmla="*/ 97 h 286"/>
                <a:gd name="T58" fmla="*/ 168 w 263"/>
                <a:gd name="T59" fmla="*/ 129 h 286"/>
                <a:gd name="T60" fmla="*/ 49 w 263"/>
                <a:gd name="T61" fmla="*/ 106 h 286"/>
                <a:gd name="T62" fmla="*/ 162 w 263"/>
                <a:gd name="T63" fmla="*/ 153 h 286"/>
                <a:gd name="T64" fmla="*/ 156 w 263"/>
                <a:gd name="T65" fmla="*/ 160 h 286"/>
                <a:gd name="T66" fmla="*/ 146 w 263"/>
                <a:gd name="T67" fmla="*/ 163 h 286"/>
                <a:gd name="T68" fmla="*/ 130 w 263"/>
                <a:gd name="T69" fmla="*/ 200 h 286"/>
                <a:gd name="T70" fmla="*/ 102 w 263"/>
                <a:gd name="T71" fmla="*/ 199 h 286"/>
                <a:gd name="T72" fmla="*/ 105 w 263"/>
                <a:gd name="T73" fmla="*/ 227 h 286"/>
                <a:gd name="T74" fmla="*/ 61 w 263"/>
                <a:gd name="T75" fmla="*/ 232 h 286"/>
                <a:gd name="T76" fmla="*/ 81 w 263"/>
                <a:gd name="T77" fmla="*/ 227 h 286"/>
                <a:gd name="T78" fmla="*/ 77 w 263"/>
                <a:gd name="T79" fmla="*/ 242 h 286"/>
                <a:gd name="T80" fmla="*/ 111 w 263"/>
                <a:gd name="T81" fmla="*/ 242 h 286"/>
                <a:gd name="T82" fmla="*/ 91 w 263"/>
                <a:gd name="T83" fmla="*/ 248 h 286"/>
                <a:gd name="T84" fmla="*/ 80 w 263"/>
                <a:gd name="T85" fmla="*/ 232 h 286"/>
                <a:gd name="T86" fmla="*/ 103 w 263"/>
                <a:gd name="T87" fmla="*/ 250 h 286"/>
                <a:gd name="T88" fmla="*/ 120 w 263"/>
                <a:gd name="T89" fmla="*/ 254 h 286"/>
                <a:gd name="T90" fmla="*/ 123 w 263"/>
                <a:gd name="T91" fmla="*/ 276 h 286"/>
                <a:gd name="T92" fmla="*/ 143 w 263"/>
                <a:gd name="T93" fmla="*/ 264 h 286"/>
                <a:gd name="T94" fmla="*/ 28 w 263"/>
                <a:gd name="T95" fmla="*/ 246 h 286"/>
                <a:gd name="T96" fmla="*/ 51 w 263"/>
                <a:gd name="T97" fmla="*/ 241 h 286"/>
                <a:gd name="T98" fmla="*/ 46 w 263"/>
                <a:gd name="T99" fmla="*/ 265 h 286"/>
                <a:gd name="T100" fmla="*/ 47 w 263"/>
                <a:gd name="T101" fmla="*/ 260 h 286"/>
                <a:gd name="T102" fmla="*/ 69 w 263"/>
                <a:gd name="T103" fmla="*/ 267 h 286"/>
                <a:gd name="T104" fmla="*/ 99 w 263"/>
                <a:gd name="T105" fmla="*/ 263 h 286"/>
                <a:gd name="T106" fmla="*/ 100 w 263"/>
                <a:gd name="T107" fmla="*/ 272 h 286"/>
                <a:gd name="T108" fmla="*/ 117 w 263"/>
                <a:gd name="T109" fmla="*/ 270 h 286"/>
                <a:gd name="T110" fmla="*/ 73 w 263"/>
                <a:gd name="T111" fmla="*/ 27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3" h="286">
                  <a:moveTo>
                    <a:pt x="214" y="32"/>
                  </a:moveTo>
                  <a:cubicBezTo>
                    <a:pt x="216" y="40"/>
                    <a:pt x="220" y="41"/>
                    <a:pt x="215" y="52"/>
                  </a:cubicBezTo>
                  <a:cubicBezTo>
                    <a:pt x="247" y="63"/>
                    <a:pt x="263" y="106"/>
                    <a:pt x="238" y="132"/>
                  </a:cubicBezTo>
                  <a:cubicBezTo>
                    <a:pt x="227" y="144"/>
                    <a:pt x="208" y="149"/>
                    <a:pt x="188" y="147"/>
                  </a:cubicBezTo>
                  <a:cubicBezTo>
                    <a:pt x="175" y="171"/>
                    <a:pt x="156" y="185"/>
                    <a:pt x="136" y="197"/>
                  </a:cubicBezTo>
                  <a:cubicBezTo>
                    <a:pt x="134" y="207"/>
                    <a:pt x="133" y="217"/>
                    <a:pt x="129" y="224"/>
                  </a:cubicBezTo>
                  <a:cubicBezTo>
                    <a:pt x="139" y="230"/>
                    <a:pt x="150" y="236"/>
                    <a:pt x="144" y="253"/>
                  </a:cubicBezTo>
                  <a:cubicBezTo>
                    <a:pt x="161" y="263"/>
                    <a:pt x="157" y="286"/>
                    <a:pt x="133" y="286"/>
                  </a:cubicBezTo>
                  <a:cubicBezTo>
                    <a:pt x="126" y="285"/>
                    <a:pt x="116" y="282"/>
                    <a:pt x="105" y="280"/>
                  </a:cubicBezTo>
                  <a:cubicBezTo>
                    <a:pt x="80" y="276"/>
                    <a:pt x="46" y="273"/>
                    <a:pt x="34" y="268"/>
                  </a:cubicBezTo>
                  <a:cubicBezTo>
                    <a:pt x="14" y="260"/>
                    <a:pt x="13" y="232"/>
                    <a:pt x="45" y="234"/>
                  </a:cubicBezTo>
                  <a:cubicBezTo>
                    <a:pt x="48" y="221"/>
                    <a:pt x="60" y="221"/>
                    <a:pt x="69" y="219"/>
                  </a:cubicBezTo>
                  <a:cubicBezTo>
                    <a:pt x="72" y="211"/>
                    <a:pt x="76" y="196"/>
                    <a:pt x="75" y="188"/>
                  </a:cubicBezTo>
                  <a:cubicBezTo>
                    <a:pt x="71" y="176"/>
                    <a:pt x="57" y="168"/>
                    <a:pt x="53" y="156"/>
                  </a:cubicBezTo>
                  <a:cubicBezTo>
                    <a:pt x="49" y="144"/>
                    <a:pt x="51" y="132"/>
                    <a:pt x="50" y="118"/>
                  </a:cubicBezTo>
                  <a:cubicBezTo>
                    <a:pt x="15" y="112"/>
                    <a:pt x="0" y="82"/>
                    <a:pt x="9" y="54"/>
                  </a:cubicBezTo>
                  <a:cubicBezTo>
                    <a:pt x="16" y="28"/>
                    <a:pt x="43" y="24"/>
                    <a:pt x="64" y="18"/>
                  </a:cubicBezTo>
                  <a:cubicBezTo>
                    <a:pt x="64" y="11"/>
                    <a:pt x="67" y="4"/>
                    <a:pt x="72" y="0"/>
                  </a:cubicBezTo>
                  <a:cubicBezTo>
                    <a:pt x="113" y="9"/>
                    <a:pt x="165" y="25"/>
                    <a:pt x="214" y="32"/>
                  </a:cubicBezTo>
                  <a:close/>
                  <a:moveTo>
                    <a:pt x="130" y="22"/>
                  </a:moveTo>
                  <a:cubicBezTo>
                    <a:pt x="130" y="22"/>
                    <a:pt x="130" y="22"/>
                    <a:pt x="130" y="22"/>
                  </a:cubicBezTo>
                  <a:cubicBezTo>
                    <a:pt x="129" y="22"/>
                    <a:pt x="128" y="22"/>
                    <a:pt x="130" y="23"/>
                  </a:cubicBezTo>
                  <a:cubicBezTo>
                    <a:pt x="149" y="28"/>
                    <a:pt x="173" y="35"/>
                    <a:pt x="192" y="36"/>
                  </a:cubicBezTo>
                  <a:cubicBezTo>
                    <a:pt x="174" y="30"/>
                    <a:pt x="148" y="23"/>
                    <a:pt x="130" y="22"/>
                  </a:cubicBezTo>
                  <a:close/>
                  <a:moveTo>
                    <a:pt x="206" y="37"/>
                  </a:moveTo>
                  <a:cubicBezTo>
                    <a:pt x="206" y="37"/>
                    <a:pt x="206" y="37"/>
                    <a:pt x="206" y="37"/>
                  </a:cubicBezTo>
                  <a:cubicBezTo>
                    <a:pt x="198" y="34"/>
                    <a:pt x="202" y="41"/>
                    <a:pt x="206" y="37"/>
                  </a:cubicBezTo>
                  <a:close/>
                  <a:moveTo>
                    <a:pt x="72" y="17"/>
                  </a:moveTo>
                  <a:cubicBezTo>
                    <a:pt x="72" y="17"/>
                    <a:pt x="72" y="17"/>
                    <a:pt x="72" y="17"/>
                  </a:cubicBezTo>
                  <a:cubicBezTo>
                    <a:pt x="70" y="21"/>
                    <a:pt x="72" y="22"/>
                    <a:pt x="71" y="25"/>
                  </a:cubicBezTo>
                  <a:cubicBezTo>
                    <a:pt x="61" y="40"/>
                    <a:pt x="63" y="58"/>
                    <a:pt x="61" y="77"/>
                  </a:cubicBezTo>
                  <a:cubicBezTo>
                    <a:pt x="54" y="130"/>
                    <a:pt x="64" y="183"/>
                    <a:pt x="115" y="193"/>
                  </a:cubicBezTo>
                  <a:cubicBezTo>
                    <a:pt x="116" y="190"/>
                    <a:pt x="121" y="194"/>
                    <a:pt x="121" y="189"/>
                  </a:cubicBezTo>
                  <a:cubicBezTo>
                    <a:pt x="117" y="188"/>
                    <a:pt x="110" y="192"/>
                    <a:pt x="107" y="187"/>
                  </a:cubicBezTo>
                  <a:cubicBezTo>
                    <a:pt x="115" y="185"/>
                    <a:pt x="126" y="184"/>
                    <a:pt x="135" y="182"/>
                  </a:cubicBezTo>
                  <a:cubicBezTo>
                    <a:pt x="143" y="180"/>
                    <a:pt x="156" y="179"/>
                    <a:pt x="156" y="171"/>
                  </a:cubicBezTo>
                  <a:cubicBezTo>
                    <a:pt x="142" y="173"/>
                    <a:pt x="127" y="185"/>
                    <a:pt x="112" y="180"/>
                  </a:cubicBezTo>
                  <a:cubicBezTo>
                    <a:pt x="118" y="177"/>
                    <a:pt x="128" y="179"/>
                    <a:pt x="131" y="172"/>
                  </a:cubicBezTo>
                  <a:cubicBezTo>
                    <a:pt x="128" y="171"/>
                    <a:pt x="127" y="170"/>
                    <a:pt x="128" y="167"/>
                  </a:cubicBezTo>
                  <a:cubicBezTo>
                    <a:pt x="133" y="166"/>
                    <a:pt x="138" y="167"/>
                    <a:pt x="139" y="162"/>
                  </a:cubicBezTo>
                  <a:cubicBezTo>
                    <a:pt x="139" y="159"/>
                    <a:pt x="131" y="161"/>
                    <a:pt x="133" y="157"/>
                  </a:cubicBezTo>
                  <a:cubicBezTo>
                    <a:pt x="139" y="157"/>
                    <a:pt x="145" y="157"/>
                    <a:pt x="147" y="150"/>
                  </a:cubicBezTo>
                  <a:cubicBezTo>
                    <a:pt x="143" y="148"/>
                    <a:pt x="135" y="149"/>
                    <a:pt x="136" y="145"/>
                  </a:cubicBezTo>
                  <a:cubicBezTo>
                    <a:pt x="140" y="142"/>
                    <a:pt x="148" y="147"/>
                    <a:pt x="150" y="141"/>
                  </a:cubicBezTo>
                  <a:cubicBezTo>
                    <a:pt x="151" y="138"/>
                    <a:pt x="144" y="140"/>
                    <a:pt x="147" y="136"/>
                  </a:cubicBezTo>
                  <a:cubicBezTo>
                    <a:pt x="151" y="137"/>
                    <a:pt x="154" y="136"/>
                    <a:pt x="155" y="132"/>
                  </a:cubicBezTo>
                  <a:cubicBezTo>
                    <a:pt x="155" y="129"/>
                    <a:pt x="149" y="130"/>
                    <a:pt x="149" y="127"/>
                  </a:cubicBezTo>
                  <a:cubicBezTo>
                    <a:pt x="152" y="125"/>
                    <a:pt x="157" y="127"/>
                    <a:pt x="158" y="122"/>
                  </a:cubicBezTo>
                  <a:cubicBezTo>
                    <a:pt x="157" y="121"/>
                    <a:pt x="154" y="121"/>
                    <a:pt x="155" y="119"/>
                  </a:cubicBezTo>
                  <a:cubicBezTo>
                    <a:pt x="156" y="116"/>
                    <a:pt x="161" y="119"/>
                    <a:pt x="161" y="114"/>
                  </a:cubicBezTo>
                  <a:cubicBezTo>
                    <a:pt x="161" y="112"/>
                    <a:pt x="156" y="113"/>
                    <a:pt x="156" y="110"/>
                  </a:cubicBezTo>
                  <a:cubicBezTo>
                    <a:pt x="158" y="107"/>
                    <a:pt x="164" y="110"/>
                    <a:pt x="164" y="105"/>
                  </a:cubicBezTo>
                  <a:cubicBezTo>
                    <a:pt x="163" y="102"/>
                    <a:pt x="155" y="103"/>
                    <a:pt x="156" y="99"/>
                  </a:cubicBezTo>
                  <a:cubicBezTo>
                    <a:pt x="158" y="96"/>
                    <a:pt x="166" y="103"/>
                    <a:pt x="166" y="97"/>
                  </a:cubicBezTo>
                  <a:cubicBezTo>
                    <a:pt x="170" y="96"/>
                    <a:pt x="164" y="92"/>
                    <a:pt x="163" y="91"/>
                  </a:cubicBezTo>
                  <a:cubicBezTo>
                    <a:pt x="165" y="90"/>
                    <a:pt x="169" y="91"/>
                    <a:pt x="170" y="87"/>
                  </a:cubicBezTo>
                  <a:cubicBezTo>
                    <a:pt x="169" y="84"/>
                    <a:pt x="163" y="85"/>
                    <a:pt x="163" y="82"/>
                  </a:cubicBezTo>
                  <a:cubicBezTo>
                    <a:pt x="165" y="80"/>
                    <a:pt x="170" y="82"/>
                    <a:pt x="171" y="79"/>
                  </a:cubicBezTo>
                  <a:cubicBezTo>
                    <a:pt x="170" y="76"/>
                    <a:pt x="167" y="75"/>
                    <a:pt x="165" y="73"/>
                  </a:cubicBezTo>
                  <a:cubicBezTo>
                    <a:pt x="172" y="72"/>
                    <a:pt x="170" y="66"/>
                    <a:pt x="167" y="63"/>
                  </a:cubicBezTo>
                  <a:cubicBezTo>
                    <a:pt x="169" y="62"/>
                    <a:pt x="170" y="61"/>
                    <a:pt x="173" y="62"/>
                  </a:cubicBezTo>
                  <a:cubicBezTo>
                    <a:pt x="173" y="55"/>
                    <a:pt x="173" y="55"/>
                    <a:pt x="177" y="51"/>
                  </a:cubicBezTo>
                  <a:cubicBezTo>
                    <a:pt x="175" y="49"/>
                    <a:pt x="172" y="48"/>
                    <a:pt x="172" y="46"/>
                  </a:cubicBezTo>
                  <a:cubicBezTo>
                    <a:pt x="181" y="44"/>
                    <a:pt x="194" y="49"/>
                    <a:pt x="198" y="41"/>
                  </a:cubicBezTo>
                  <a:cubicBezTo>
                    <a:pt x="159" y="41"/>
                    <a:pt x="114" y="16"/>
                    <a:pt x="72" y="17"/>
                  </a:cubicBezTo>
                  <a:close/>
                  <a:moveTo>
                    <a:pt x="190" y="48"/>
                  </a:moveTo>
                  <a:cubicBezTo>
                    <a:pt x="190" y="48"/>
                    <a:pt x="190" y="48"/>
                    <a:pt x="190" y="48"/>
                  </a:cubicBezTo>
                  <a:cubicBezTo>
                    <a:pt x="187" y="57"/>
                    <a:pt x="202" y="54"/>
                    <a:pt x="203" y="49"/>
                  </a:cubicBezTo>
                  <a:cubicBezTo>
                    <a:pt x="198" y="47"/>
                    <a:pt x="195" y="49"/>
                    <a:pt x="190" y="48"/>
                  </a:cubicBezTo>
                  <a:close/>
                  <a:moveTo>
                    <a:pt x="215" y="65"/>
                  </a:moveTo>
                  <a:cubicBezTo>
                    <a:pt x="215" y="65"/>
                    <a:pt x="215" y="65"/>
                    <a:pt x="215" y="65"/>
                  </a:cubicBezTo>
                  <a:cubicBezTo>
                    <a:pt x="215" y="62"/>
                    <a:pt x="219" y="57"/>
                    <a:pt x="214" y="57"/>
                  </a:cubicBezTo>
                  <a:cubicBezTo>
                    <a:pt x="212" y="58"/>
                    <a:pt x="210" y="65"/>
                    <a:pt x="215" y="65"/>
                  </a:cubicBezTo>
                  <a:close/>
                  <a:moveTo>
                    <a:pt x="187" y="61"/>
                  </a:moveTo>
                  <a:cubicBezTo>
                    <a:pt x="187" y="61"/>
                    <a:pt x="187" y="61"/>
                    <a:pt x="187" y="61"/>
                  </a:cubicBezTo>
                  <a:cubicBezTo>
                    <a:pt x="192" y="64"/>
                    <a:pt x="202" y="62"/>
                    <a:pt x="205" y="58"/>
                  </a:cubicBezTo>
                  <a:cubicBezTo>
                    <a:pt x="201" y="56"/>
                    <a:pt x="189" y="54"/>
                    <a:pt x="187" y="61"/>
                  </a:cubicBezTo>
                  <a:close/>
                  <a:moveTo>
                    <a:pt x="22" y="43"/>
                  </a:moveTo>
                  <a:cubicBezTo>
                    <a:pt x="22" y="43"/>
                    <a:pt x="22" y="43"/>
                    <a:pt x="22" y="43"/>
                  </a:cubicBezTo>
                  <a:cubicBezTo>
                    <a:pt x="27" y="42"/>
                    <a:pt x="35" y="36"/>
                    <a:pt x="34" y="31"/>
                  </a:cubicBezTo>
                  <a:cubicBezTo>
                    <a:pt x="30" y="35"/>
                    <a:pt x="25" y="38"/>
                    <a:pt x="22" y="43"/>
                  </a:cubicBezTo>
                  <a:close/>
                  <a:moveTo>
                    <a:pt x="186" y="65"/>
                  </a:moveTo>
                  <a:cubicBezTo>
                    <a:pt x="186" y="65"/>
                    <a:pt x="186" y="65"/>
                    <a:pt x="186" y="65"/>
                  </a:cubicBezTo>
                  <a:cubicBezTo>
                    <a:pt x="186" y="67"/>
                    <a:pt x="186" y="69"/>
                    <a:pt x="185" y="70"/>
                  </a:cubicBezTo>
                  <a:cubicBezTo>
                    <a:pt x="189" y="72"/>
                    <a:pt x="200" y="72"/>
                    <a:pt x="202" y="65"/>
                  </a:cubicBezTo>
                  <a:cubicBezTo>
                    <a:pt x="197" y="66"/>
                    <a:pt x="191" y="64"/>
                    <a:pt x="186" y="65"/>
                  </a:cubicBezTo>
                  <a:close/>
                  <a:moveTo>
                    <a:pt x="49" y="99"/>
                  </a:moveTo>
                  <a:cubicBezTo>
                    <a:pt x="49" y="99"/>
                    <a:pt x="49" y="99"/>
                    <a:pt x="49" y="99"/>
                  </a:cubicBezTo>
                  <a:cubicBezTo>
                    <a:pt x="53" y="84"/>
                    <a:pt x="53" y="61"/>
                    <a:pt x="58" y="40"/>
                  </a:cubicBezTo>
                  <a:cubicBezTo>
                    <a:pt x="58" y="39"/>
                    <a:pt x="57" y="38"/>
                    <a:pt x="56" y="37"/>
                  </a:cubicBezTo>
                  <a:cubicBezTo>
                    <a:pt x="34" y="43"/>
                    <a:pt x="18" y="91"/>
                    <a:pt x="49" y="99"/>
                  </a:cubicBezTo>
                  <a:close/>
                  <a:moveTo>
                    <a:pt x="194" y="129"/>
                  </a:moveTo>
                  <a:cubicBezTo>
                    <a:pt x="194" y="129"/>
                    <a:pt x="194" y="129"/>
                    <a:pt x="194" y="129"/>
                  </a:cubicBezTo>
                  <a:cubicBezTo>
                    <a:pt x="223" y="133"/>
                    <a:pt x="231" y="81"/>
                    <a:pt x="211" y="69"/>
                  </a:cubicBezTo>
                  <a:cubicBezTo>
                    <a:pt x="206" y="89"/>
                    <a:pt x="197" y="112"/>
                    <a:pt x="194" y="129"/>
                  </a:cubicBezTo>
                  <a:close/>
                  <a:moveTo>
                    <a:pt x="227" y="83"/>
                  </a:moveTo>
                  <a:cubicBezTo>
                    <a:pt x="227" y="83"/>
                    <a:pt x="227" y="83"/>
                    <a:pt x="227" y="83"/>
                  </a:cubicBezTo>
                  <a:cubicBezTo>
                    <a:pt x="228" y="81"/>
                    <a:pt x="231" y="81"/>
                    <a:pt x="231" y="77"/>
                  </a:cubicBezTo>
                  <a:cubicBezTo>
                    <a:pt x="227" y="75"/>
                    <a:pt x="222" y="81"/>
                    <a:pt x="227" y="83"/>
                  </a:cubicBezTo>
                  <a:close/>
                  <a:moveTo>
                    <a:pt x="183" y="80"/>
                  </a:moveTo>
                  <a:cubicBezTo>
                    <a:pt x="183" y="80"/>
                    <a:pt x="183" y="80"/>
                    <a:pt x="183" y="80"/>
                  </a:cubicBezTo>
                  <a:cubicBezTo>
                    <a:pt x="191" y="81"/>
                    <a:pt x="196" y="79"/>
                    <a:pt x="200" y="75"/>
                  </a:cubicBezTo>
                  <a:cubicBezTo>
                    <a:pt x="200" y="73"/>
                    <a:pt x="199" y="72"/>
                    <a:pt x="198" y="71"/>
                  </a:cubicBezTo>
                  <a:cubicBezTo>
                    <a:pt x="194" y="76"/>
                    <a:pt x="183" y="69"/>
                    <a:pt x="183" y="80"/>
                  </a:cubicBezTo>
                  <a:close/>
                  <a:moveTo>
                    <a:pt x="234" y="89"/>
                  </a:moveTo>
                  <a:cubicBezTo>
                    <a:pt x="234" y="89"/>
                    <a:pt x="234" y="89"/>
                    <a:pt x="234" y="89"/>
                  </a:cubicBezTo>
                  <a:cubicBezTo>
                    <a:pt x="237" y="89"/>
                    <a:pt x="239" y="88"/>
                    <a:pt x="239" y="85"/>
                  </a:cubicBezTo>
                  <a:cubicBezTo>
                    <a:pt x="236" y="84"/>
                    <a:pt x="236" y="88"/>
                    <a:pt x="234" y="89"/>
                  </a:cubicBezTo>
                  <a:close/>
                  <a:moveTo>
                    <a:pt x="24" y="53"/>
                  </a:moveTo>
                  <a:cubicBezTo>
                    <a:pt x="24" y="53"/>
                    <a:pt x="24" y="53"/>
                    <a:pt x="24" y="53"/>
                  </a:cubicBezTo>
                  <a:cubicBezTo>
                    <a:pt x="29" y="55"/>
                    <a:pt x="34" y="49"/>
                    <a:pt x="32" y="46"/>
                  </a:cubicBezTo>
                  <a:cubicBezTo>
                    <a:pt x="30" y="49"/>
                    <a:pt x="25" y="48"/>
                    <a:pt x="24" y="53"/>
                  </a:cubicBezTo>
                  <a:close/>
                  <a:moveTo>
                    <a:pt x="182" y="88"/>
                  </a:moveTo>
                  <a:cubicBezTo>
                    <a:pt x="182" y="88"/>
                    <a:pt x="182" y="88"/>
                    <a:pt x="182" y="88"/>
                  </a:cubicBezTo>
                  <a:cubicBezTo>
                    <a:pt x="187" y="87"/>
                    <a:pt x="194" y="88"/>
                    <a:pt x="197" y="82"/>
                  </a:cubicBezTo>
                  <a:cubicBezTo>
                    <a:pt x="191" y="83"/>
                    <a:pt x="183" y="81"/>
                    <a:pt x="182" y="88"/>
                  </a:cubicBezTo>
                  <a:close/>
                  <a:moveTo>
                    <a:pt x="228" y="101"/>
                  </a:moveTo>
                  <a:cubicBezTo>
                    <a:pt x="228" y="101"/>
                    <a:pt x="228" y="101"/>
                    <a:pt x="228" y="101"/>
                  </a:cubicBezTo>
                  <a:cubicBezTo>
                    <a:pt x="233" y="101"/>
                    <a:pt x="236" y="98"/>
                    <a:pt x="239" y="94"/>
                  </a:cubicBezTo>
                  <a:cubicBezTo>
                    <a:pt x="233" y="93"/>
                    <a:pt x="230" y="97"/>
                    <a:pt x="228" y="101"/>
                  </a:cubicBezTo>
                  <a:close/>
                  <a:moveTo>
                    <a:pt x="15" y="58"/>
                  </a:moveTo>
                  <a:cubicBezTo>
                    <a:pt x="15" y="58"/>
                    <a:pt x="15" y="58"/>
                    <a:pt x="15" y="58"/>
                  </a:cubicBezTo>
                  <a:cubicBezTo>
                    <a:pt x="18" y="58"/>
                    <a:pt x="20" y="57"/>
                    <a:pt x="21" y="54"/>
                  </a:cubicBezTo>
                  <a:cubicBezTo>
                    <a:pt x="18" y="53"/>
                    <a:pt x="16" y="54"/>
                    <a:pt x="15" y="58"/>
                  </a:cubicBezTo>
                  <a:close/>
                  <a:moveTo>
                    <a:pt x="181" y="90"/>
                  </a:moveTo>
                  <a:cubicBezTo>
                    <a:pt x="181" y="90"/>
                    <a:pt x="181" y="90"/>
                    <a:pt x="181" y="90"/>
                  </a:cubicBezTo>
                  <a:cubicBezTo>
                    <a:pt x="181" y="92"/>
                    <a:pt x="180" y="95"/>
                    <a:pt x="180" y="97"/>
                  </a:cubicBezTo>
                  <a:cubicBezTo>
                    <a:pt x="187" y="96"/>
                    <a:pt x="196" y="99"/>
                    <a:pt x="197" y="89"/>
                  </a:cubicBezTo>
                  <a:cubicBezTo>
                    <a:pt x="189" y="90"/>
                    <a:pt x="188" y="90"/>
                    <a:pt x="181" y="90"/>
                  </a:cubicBezTo>
                  <a:close/>
                  <a:moveTo>
                    <a:pt x="22" y="61"/>
                  </a:moveTo>
                  <a:cubicBezTo>
                    <a:pt x="22" y="61"/>
                    <a:pt x="22" y="61"/>
                    <a:pt x="22" y="61"/>
                  </a:cubicBezTo>
                  <a:cubicBezTo>
                    <a:pt x="23" y="59"/>
                    <a:pt x="29" y="58"/>
                    <a:pt x="25" y="56"/>
                  </a:cubicBezTo>
                  <a:cubicBezTo>
                    <a:pt x="25" y="57"/>
                    <a:pt x="19" y="59"/>
                    <a:pt x="22" y="61"/>
                  </a:cubicBezTo>
                  <a:close/>
                  <a:moveTo>
                    <a:pt x="19" y="70"/>
                  </a:moveTo>
                  <a:cubicBezTo>
                    <a:pt x="19" y="70"/>
                    <a:pt x="19" y="70"/>
                    <a:pt x="19" y="70"/>
                  </a:cubicBezTo>
                  <a:cubicBezTo>
                    <a:pt x="23" y="71"/>
                    <a:pt x="27" y="65"/>
                    <a:pt x="25" y="63"/>
                  </a:cubicBezTo>
                  <a:cubicBezTo>
                    <a:pt x="24" y="67"/>
                    <a:pt x="20" y="66"/>
                    <a:pt x="19" y="70"/>
                  </a:cubicBezTo>
                  <a:close/>
                  <a:moveTo>
                    <a:pt x="180" y="105"/>
                  </a:moveTo>
                  <a:cubicBezTo>
                    <a:pt x="180" y="105"/>
                    <a:pt x="180" y="105"/>
                    <a:pt x="180" y="105"/>
                  </a:cubicBezTo>
                  <a:cubicBezTo>
                    <a:pt x="182" y="108"/>
                    <a:pt x="186" y="105"/>
                    <a:pt x="189" y="104"/>
                  </a:cubicBezTo>
                  <a:cubicBezTo>
                    <a:pt x="190" y="102"/>
                    <a:pt x="191" y="100"/>
                    <a:pt x="189" y="99"/>
                  </a:cubicBezTo>
                  <a:cubicBezTo>
                    <a:pt x="188" y="104"/>
                    <a:pt x="179" y="97"/>
                    <a:pt x="180" y="105"/>
                  </a:cubicBezTo>
                  <a:close/>
                  <a:moveTo>
                    <a:pt x="227" y="119"/>
                  </a:moveTo>
                  <a:cubicBezTo>
                    <a:pt x="227" y="119"/>
                    <a:pt x="227" y="119"/>
                    <a:pt x="227" y="119"/>
                  </a:cubicBezTo>
                  <a:cubicBezTo>
                    <a:pt x="231" y="119"/>
                    <a:pt x="237" y="114"/>
                    <a:pt x="235" y="111"/>
                  </a:cubicBezTo>
                  <a:cubicBezTo>
                    <a:pt x="233" y="115"/>
                    <a:pt x="228" y="114"/>
                    <a:pt x="227" y="119"/>
                  </a:cubicBezTo>
                  <a:close/>
                  <a:moveTo>
                    <a:pt x="21" y="76"/>
                  </a:moveTo>
                  <a:cubicBezTo>
                    <a:pt x="21" y="76"/>
                    <a:pt x="21" y="76"/>
                    <a:pt x="21" y="76"/>
                  </a:cubicBezTo>
                  <a:cubicBezTo>
                    <a:pt x="28" y="75"/>
                    <a:pt x="24" y="70"/>
                    <a:pt x="21" y="76"/>
                  </a:cubicBezTo>
                  <a:close/>
                  <a:moveTo>
                    <a:pt x="178" y="113"/>
                  </a:moveTo>
                  <a:cubicBezTo>
                    <a:pt x="178" y="113"/>
                    <a:pt x="178" y="113"/>
                    <a:pt x="178" y="113"/>
                  </a:cubicBezTo>
                  <a:cubicBezTo>
                    <a:pt x="182" y="115"/>
                    <a:pt x="184" y="113"/>
                    <a:pt x="185" y="111"/>
                  </a:cubicBezTo>
                  <a:cubicBezTo>
                    <a:pt x="182" y="109"/>
                    <a:pt x="178" y="109"/>
                    <a:pt x="178" y="113"/>
                  </a:cubicBezTo>
                  <a:close/>
                  <a:moveTo>
                    <a:pt x="177" y="120"/>
                  </a:moveTo>
                  <a:cubicBezTo>
                    <a:pt x="177" y="120"/>
                    <a:pt x="177" y="120"/>
                    <a:pt x="177" y="120"/>
                  </a:cubicBezTo>
                  <a:cubicBezTo>
                    <a:pt x="182" y="118"/>
                    <a:pt x="191" y="123"/>
                    <a:pt x="192" y="115"/>
                  </a:cubicBezTo>
                  <a:cubicBezTo>
                    <a:pt x="187" y="117"/>
                    <a:pt x="178" y="112"/>
                    <a:pt x="177" y="120"/>
                  </a:cubicBezTo>
                  <a:close/>
                  <a:moveTo>
                    <a:pt x="20" y="87"/>
                  </a:moveTo>
                  <a:cubicBezTo>
                    <a:pt x="20" y="87"/>
                    <a:pt x="20" y="87"/>
                    <a:pt x="20" y="87"/>
                  </a:cubicBezTo>
                  <a:cubicBezTo>
                    <a:pt x="14" y="92"/>
                    <a:pt x="27" y="90"/>
                    <a:pt x="20" y="87"/>
                  </a:cubicBezTo>
                  <a:close/>
                  <a:moveTo>
                    <a:pt x="172" y="127"/>
                  </a:moveTo>
                  <a:cubicBezTo>
                    <a:pt x="172" y="127"/>
                    <a:pt x="172" y="127"/>
                    <a:pt x="172" y="127"/>
                  </a:cubicBezTo>
                  <a:cubicBezTo>
                    <a:pt x="170" y="131"/>
                    <a:pt x="175" y="131"/>
                    <a:pt x="175" y="133"/>
                  </a:cubicBezTo>
                  <a:cubicBezTo>
                    <a:pt x="172" y="134"/>
                    <a:pt x="169" y="135"/>
                    <a:pt x="169" y="139"/>
                  </a:cubicBezTo>
                  <a:cubicBezTo>
                    <a:pt x="176" y="142"/>
                    <a:pt x="177" y="135"/>
                    <a:pt x="184" y="138"/>
                  </a:cubicBezTo>
                  <a:cubicBezTo>
                    <a:pt x="184" y="136"/>
                    <a:pt x="185" y="134"/>
                    <a:pt x="185" y="133"/>
                  </a:cubicBezTo>
                  <a:cubicBezTo>
                    <a:pt x="182" y="130"/>
                    <a:pt x="178" y="135"/>
                    <a:pt x="177" y="131"/>
                  </a:cubicBezTo>
                  <a:cubicBezTo>
                    <a:pt x="183" y="130"/>
                    <a:pt x="189" y="131"/>
                    <a:pt x="190" y="123"/>
                  </a:cubicBezTo>
                  <a:cubicBezTo>
                    <a:pt x="183" y="123"/>
                    <a:pt x="176" y="123"/>
                    <a:pt x="172" y="127"/>
                  </a:cubicBezTo>
                  <a:close/>
                  <a:moveTo>
                    <a:pt x="28" y="96"/>
                  </a:moveTo>
                  <a:cubicBezTo>
                    <a:pt x="28" y="96"/>
                    <a:pt x="28" y="96"/>
                    <a:pt x="28" y="96"/>
                  </a:cubicBezTo>
                  <a:cubicBezTo>
                    <a:pt x="28" y="94"/>
                    <a:pt x="31" y="96"/>
                    <a:pt x="31" y="93"/>
                  </a:cubicBezTo>
                  <a:cubicBezTo>
                    <a:pt x="29" y="91"/>
                    <a:pt x="24" y="95"/>
                    <a:pt x="28" y="96"/>
                  </a:cubicBezTo>
                  <a:close/>
                  <a:moveTo>
                    <a:pt x="32" y="97"/>
                  </a:moveTo>
                  <a:cubicBezTo>
                    <a:pt x="32" y="97"/>
                    <a:pt x="32" y="97"/>
                    <a:pt x="32" y="97"/>
                  </a:cubicBezTo>
                  <a:cubicBezTo>
                    <a:pt x="30" y="101"/>
                    <a:pt x="35" y="101"/>
                    <a:pt x="37" y="103"/>
                  </a:cubicBezTo>
                  <a:cubicBezTo>
                    <a:pt x="40" y="97"/>
                    <a:pt x="35" y="95"/>
                    <a:pt x="32" y="97"/>
                  </a:cubicBezTo>
                  <a:close/>
                  <a:moveTo>
                    <a:pt x="163" y="134"/>
                  </a:moveTo>
                  <a:cubicBezTo>
                    <a:pt x="163" y="134"/>
                    <a:pt x="163" y="134"/>
                    <a:pt x="163" y="134"/>
                  </a:cubicBezTo>
                  <a:cubicBezTo>
                    <a:pt x="166" y="135"/>
                    <a:pt x="167" y="132"/>
                    <a:pt x="168" y="129"/>
                  </a:cubicBezTo>
                  <a:cubicBezTo>
                    <a:pt x="166" y="129"/>
                    <a:pt x="165" y="129"/>
                    <a:pt x="164" y="128"/>
                  </a:cubicBezTo>
                  <a:cubicBezTo>
                    <a:pt x="163" y="132"/>
                    <a:pt x="161" y="131"/>
                    <a:pt x="163" y="134"/>
                  </a:cubicBezTo>
                  <a:close/>
                  <a:moveTo>
                    <a:pt x="46" y="108"/>
                  </a:moveTo>
                  <a:cubicBezTo>
                    <a:pt x="46" y="108"/>
                    <a:pt x="46" y="108"/>
                    <a:pt x="46" y="108"/>
                  </a:cubicBezTo>
                  <a:cubicBezTo>
                    <a:pt x="47" y="109"/>
                    <a:pt x="48" y="109"/>
                    <a:pt x="49" y="109"/>
                  </a:cubicBezTo>
                  <a:cubicBezTo>
                    <a:pt x="49" y="108"/>
                    <a:pt x="49" y="107"/>
                    <a:pt x="49" y="106"/>
                  </a:cubicBezTo>
                  <a:cubicBezTo>
                    <a:pt x="48" y="106"/>
                    <a:pt x="47" y="106"/>
                    <a:pt x="46" y="106"/>
                  </a:cubicBezTo>
                  <a:cubicBezTo>
                    <a:pt x="46" y="107"/>
                    <a:pt x="46" y="108"/>
                    <a:pt x="46" y="108"/>
                  </a:cubicBezTo>
                  <a:close/>
                  <a:moveTo>
                    <a:pt x="162" y="153"/>
                  </a:moveTo>
                  <a:cubicBezTo>
                    <a:pt x="162" y="153"/>
                    <a:pt x="162" y="153"/>
                    <a:pt x="162" y="153"/>
                  </a:cubicBezTo>
                  <a:cubicBezTo>
                    <a:pt x="170" y="153"/>
                    <a:pt x="185" y="150"/>
                    <a:pt x="179" y="140"/>
                  </a:cubicBezTo>
                  <a:cubicBezTo>
                    <a:pt x="173" y="143"/>
                    <a:pt x="160" y="144"/>
                    <a:pt x="162" y="153"/>
                  </a:cubicBezTo>
                  <a:close/>
                  <a:moveTo>
                    <a:pt x="154" y="154"/>
                  </a:moveTo>
                  <a:cubicBezTo>
                    <a:pt x="154" y="154"/>
                    <a:pt x="154" y="154"/>
                    <a:pt x="154" y="154"/>
                  </a:cubicBezTo>
                  <a:cubicBezTo>
                    <a:pt x="155" y="153"/>
                    <a:pt x="159" y="150"/>
                    <a:pt x="155" y="149"/>
                  </a:cubicBezTo>
                  <a:cubicBezTo>
                    <a:pt x="155" y="150"/>
                    <a:pt x="151" y="153"/>
                    <a:pt x="154" y="154"/>
                  </a:cubicBezTo>
                  <a:close/>
                  <a:moveTo>
                    <a:pt x="156" y="160"/>
                  </a:moveTo>
                  <a:cubicBezTo>
                    <a:pt x="156" y="160"/>
                    <a:pt x="156" y="160"/>
                    <a:pt x="156" y="160"/>
                  </a:cubicBezTo>
                  <a:cubicBezTo>
                    <a:pt x="162" y="163"/>
                    <a:pt x="165" y="155"/>
                    <a:pt x="168" y="160"/>
                  </a:cubicBezTo>
                  <a:cubicBezTo>
                    <a:pt x="163" y="166"/>
                    <a:pt x="150" y="162"/>
                    <a:pt x="147" y="171"/>
                  </a:cubicBezTo>
                  <a:cubicBezTo>
                    <a:pt x="153" y="172"/>
                    <a:pt x="157" y="164"/>
                    <a:pt x="162" y="170"/>
                  </a:cubicBezTo>
                  <a:cubicBezTo>
                    <a:pt x="165" y="164"/>
                    <a:pt x="172" y="163"/>
                    <a:pt x="174" y="155"/>
                  </a:cubicBezTo>
                  <a:cubicBezTo>
                    <a:pt x="167" y="155"/>
                    <a:pt x="159" y="154"/>
                    <a:pt x="156" y="160"/>
                  </a:cubicBezTo>
                  <a:close/>
                  <a:moveTo>
                    <a:pt x="146" y="163"/>
                  </a:moveTo>
                  <a:cubicBezTo>
                    <a:pt x="146" y="163"/>
                    <a:pt x="146" y="163"/>
                    <a:pt x="146" y="163"/>
                  </a:cubicBezTo>
                  <a:cubicBezTo>
                    <a:pt x="149" y="165"/>
                    <a:pt x="150" y="161"/>
                    <a:pt x="151" y="159"/>
                  </a:cubicBezTo>
                  <a:cubicBezTo>
                    <a:pt x="147" y="158"/>
                    <a:pt x="144" y="161"/>
                    <a:pt x="146" y="163"/>
                  </a:cubicBezTo>
                  <a:close/>
                  <a:moveTo>
                    <a:pt x="118" y="229"/>
                  </a:moveTo>
                  <a:cubicBezTo>
                    <a:pt x="118" y="229"/>
                    <a:pt x="118" y="229"/>
                    <a:pt x="118" y="229"/>
                  </a:cubicBezTo>
                  <a:cubicBezTo>
                    <a:pt x="128" y="228"/>
                    <a:pt x="126" y="210"/>
                    <a:pt x="130" y="200"/>
                  </a:cubicBezTo>
                  <a:cubicBezTo>
                    <a:pt x="130" y="199"/>
                    <a:pt x="129" y="199"/>
                    <a:pt x="127" y="198"/>
                  </a:cubicBezTo>
                  <a:cubicBezTo>
                    <a:pt x="119" y="203"/>
                    <a:pt x="119" y="218"/>
                    <a:pt x="118" y="229"/>
                  </a:cubicBezTo>
                  <a:close/>
                  <a:moveTo>
                    <a:pt x="76" y="217"/>
                  </a:moveTo>
                  <a:cubicBezTo>
                    <a:pt x="76" y="217"/>
                    <a:pt x="76" y="217"/>
                    <a:pt x="76" y="217"/>
                  </a:cubicBezTo>
                  <a:cubicBezTo>
                    <a:pt x="80" y="221"/>
                    <a:pt x="87" y="222"/>
                    <a:pt x="93" y="225"/>
                  </a:cubicBezTo>
                  <a:cubicBezTo>
                    <a:pt x="98" y="219"/>
                    <a:pt x="100" y="209"/>
                    <a:pt x="102" y="199"/>
                  </a:cubicBezTo>
                  <a:cubicBezTo>
                    <a:pt x="97" y="196"/>
                    <a:pt x="88" y="194"/>
                    <a:pt x="82" y="192"/>
                  </a:cubicBezTo>
                  <a:cubicBezTo>
                    <a:pt x="80" y="200"/>
                    <a:pt x="78" y="209"/>
                    <a:pt x="76" y="217"/>
                  </a:cubicBezTo>
                  <a:close/>
                  <a:moveTo>
                    <a:pt x="105" y="227"/>
                  </a:moveTo>
                  <a:cubicBezTo>
                    <a:pt x="105" y="227"/>
                    <a:pt x="105" y="227"/>
                    <a:pt x="105" y="227"/>
                  </a:cubicBezTo>
                  <a:cubicBezTo>
                    <a:pt x="106" y="222"/>
                    <a:pt x="103" y="221"/>
                    <a:pt x="100" y="219"/>
                  </a:cubicBezTo>
                  <a:cubicBezTo>
                    <a:pt x="98" y="224"/>
                    <a:pt x="99" y="227"/>
                    <a:pt x="105" y="227"/>
                  </a:cubicBezTo>
                  <a:close/>
                  <a:moveTo>
                    <a:pt x="131" y="237"/>
                  </a:moveTo>
                  <a:cubicBezTo>
                    <a:pt x="131" y="237"/>
                    <a:pt x="131" y="237"/>
                    <a:pt x="131" y="237"/>
                  </a:cubicBezTo>
                  <a:cubicBezTo>
                    <a:pt x="132" y="235"/>
                    <a:pt x="133" y="234"/>
                    <a:pt x="134" y="232"/>
                  </a:cubicBezTo>
                  <a:cubicBezTo>
                    <a:pt x="133" y="230"/>
                    <a:pt x="131" y="229"/>
                    <a:pt x="128" y="229"/>
                  </a:cubicBezTo>
                  <a:cubicBezTo>
                    <a:pt x="127" y="233"/>
                    <a:pt x="129" y="235"/>
                    <a:pt x="131" y="237"/>
                  </a:cubicBezTo>
                  <a:close/>
                  <a:moveTo>
                    <a:pt x="61" y="232"/>
                  </a:moveTo>
                  <a:cubicBezTo>
                    <a:pt x="61" y="232"/>
                    <a:pt x="61" y="232"/>
                    <a:pt x="61" y="232"/>
                  </a:cubicBezTo>
                  <a:cubicBezTo>
                    <a:pt x="67" y="232"/>
                    <a:pt x="71" y="227"/>
                    <a:pt x="75" y="224"/>
                  </a:cubicBezTo>
                  <a:cubicBezTo>
                    <a:pt x="70" y="225"/>
                    <a:pt x="64" y="226"/>
                    <a:pt x="61" y="232"/>
                  </a:cubicBezTo>
                  <a:close/>
                  <a:moveTo>
                    <a:pt x="64" y="240"/>
                  </a:moveTo>
                  <a:cubicBezTo>
                    <a:pt x="64" y="240"/>
                    <a:pt x="64" y="240"/>
                    <a:pt x="64" y="240"/>
                  </a:cubicBezTo>
                  <a:cubicBezTo>
                    <a:pt x="69" y="235"/>
                    <a:pt x="76" y="232"/>
                    <a:pt x="81" y="227"/>
                  </a:cubicBezTo>
                  <a:cubicBezTo>
                    <a:pt x="81" y="225"/>
                    <a:pt x="81" y="225"/>
                    <a:pt x="79" y="225"/>
                  </a:cubicBezTo>
                  <a:cubicBezTo>
                    <a:pt x="76" y="232"/>
                    <a:pt x="62" y="231"/>
                    <a:pt x="64" y="240"/>
                  </a:cubicBezTo>
                  <a:close/>
                  <a:moveTo>
                    <a:pt x="77" y="242"/>
                  </a:moveTo>
                  <a:cubicBezTo>
                    <a:pt x="77" y="242"/>
                    <a:pt x="77" y="242"/>
                    <a:pt x="77" y="242"/>
                  </a:cubicBezTo>
                  <a:cubicBezTo>
                    <a:pt x="86" y="241"/>
                    <a:pt x="93" y="237"/>
                    <a:pt x="99" y="230"/>
                  </a:cubicBezTo>
                  <a:cubicBezTo>
                    <a:pt x="89" y="231"/>
                    <a:pt x="83" y="236"/>
                    <a:pt x="77" y="242"/>
                  </a:cubicBezTo>
                  <a:close/>
                  <a:moveTo>
                    <a:pt x="130" y="238"/>
                  </a:moveTo>
                  <a:cubicBezTo>
                    <a:pt x="130" y="238"/>
                    <a:pt x="130" y="238"/>
                    <a:pt x="130" y="238"/>
                  </a:cubicBezTo>
                  <a:cubicBezTo>
                    <a:pt x="130" y="239"/>
                    <a:pt x="130" y="240"/>
                    <a:pt x="130" y="241"/>
                  </a:cubicBezTo>
                  <a:cubicBezTo>
                    <a:pt x="133" y="243"/>
                    <a:pt x="135" y="237"/>
                    <a:pt x="132" y="237"/>
                  </a:cubicBezTo>
                  <a:cubicBezTo>
                    <a:pt x="132" y="238"/>
                    <a:pt x="131" y="238"/>
                    <a:pt x="130" y="238"/>
                  </a:cubicBezTo>
                  <a:close/>
                  <a:moveTo>
                    <a:pt x="111" y="242"/>
                  </a:moveTo>
                  <a:cubicBezTo>
                    <a:pt x="111" y="242"/>
                    <a:pt x="111" y="242"/>
                    <a:pt x="111" y="242"/>
                  </a:cubicBezTo>
                  <a:cubicBezTo>
                    <a:pt x="112" y="245"/>
                    <a:pt x="110" y="249"/>
                    <a:pt x="114" y="250"/>
                  </a:cubicBezTo>
                  <a:cubicBezTo>
                    <a:pt x="118" y="245"/>
                    <a:pt x="119" y="243"/>
                    <a:pt x="122" y="236"/>
                  </a:cubicBezTo>
                  <a:cubicBezTo>
                    <a:pt x="117" y="236"/>
                    <a:pt x="115" y="240"/>
                    <a:pt x="111" y="242"/>
                  </a:cubicBezTo>
                  <a:close/>
                  <a:moveTo>
                    <a:pt x="91" y="248"/>
                  </a:moveTo>
                  <a:cubicBezTo>
                    <a:pt x="91" y="248"/>
                    <a:pt x="91" y="248"/>
                    <a:pt x="91" y="248"/>
                  </a:cubicBezTo>
                  <a:cubicBezTo>
                    <a:pt x="97" y="249"/>
                    <a:pt x="100" y="246"/>
                    <a:pt x="102" y="242"/>
                  </a:cubicBezTo>
                  <a:cubicBezTo>
                    <a:pt x="104" y="241"/>
                    <a:pt x="113" y="236"/>
                    <a:pt x="107" y="235"/>
                  </a:cubicBezTo>
                  <a:cubicBezTo>
                    <a:pt x="102" y="239"/>
                    <a:pt x="94" y="240"/>
                    <a:pt x="91" y="248"/>
                  </a:cubicBezTo>
                  <a:close/>
                  <a:moveTo>
                    <a:pt x="69" y="241"/>
                  </a:moveTo>
                  <a:cubicBezTo>
                    <a:pt x="69" y="241"/>
                    <a:pt x="69" y="241"/>
                    <a:pt x="69" y="241"/>
                  </a:cubicBezTo>
                  <a:cubicBezTo>
                    <a:pt x="74" y="240"/>
                    <a:pt x="81" y="235"/>
                    <a:pt x="80" y="232"/>
                  </a:cubicBezTo>
                  <a:cubicBezTo>
                    <a:pt x="77" y="235"/>
                    <a:pt x="71" y="235"/>
                    <a:pt x="69" y="241"/>
                  </a:cubicBezTo>
                  <a:close/>
                  <a:moveTo>
                    <a:pt x="134" y="257"/>
                  </a:moveTo>
                  <a:cubicBezTo>
                    <a:pt x="134" y="257"/>
                    <a:pt x="134" y="257"/>
                    <a:pt x="134" y="257"/>
                  </a:cubicBezTo>
                  <a:cubicBezTo>
                    <a:pt x="141" y="258"/>
                    <a:pt x="141" y="248"/>
                    <a:pt x="139" y="244"/>
                  </a:cubicBezTo>
                  <a:cubicBezTo>
                    <a:pt x="138" y="250"/>
                    <a:pt x="134" y="251"/>
                    <a:pt x="134" y="257"/>
                  </a:cubicBezTo>
                  <a:close/>
                  <a:moveTo>
                    <a:pt x="103" y="250"/>
                  </a:moveTo>
                  <a:cubicBezTo>
                    <a:pt x="103" y="250"/>
                    <a:pt x="103" y="250"/>
                    <a:pt x="103" y="250"/>
                  </a:cubicBezTo>
                  <a:cubicBezTo>
                    <a:pt x="103" y="248"/>
                    <a:pt x="107" y="249"/>
                    <a:pt x="107" y="246"/>
                  </a:cubicBezTo>
                  <a:cubicBezTo>
                    <a:pt x="105" y="245"/>
                    <a:pt x="104" y="245"/>
                    <a:pt x="103" y="245"/>
                  </a:cubicBezTo>
                  <a:cubicBezTo>
                    <a:pt x="102" y="247"/>
                    <a:pt x="101" y="250"/>
                    <a:pt x="103" y="250"/>
                  </a:cubicBezTo>
                  <a:close/>
                  <a:moveTo>
                    <a:pt x="120" y="254"/>
                  </a:moveTo>
                  <a:cubicBezTo>
                    <a:pt x="120" y="254"/>
                    <a:pt x="120" y="254"/>
                    <a:pt x="120" y="254"/>
                  </a:cubicBezTo>
                  <a:cubicBezTo>
                    <a:pt x="122" y="254"/>
                    <a:pt x="123" y="254"/>
                    <a:pt x="124" y="255"/>
                  </a:cubicBezTo>
                  <a:cubicBezTo>
                    <a:pt x="124" y="253"/>
                    <a:pt x="125" y="252"/>
                    <a:pt x="125" y="251"/>
                  </a:cubicBezTo>
                  <a:cubicBezTo>
                    <a:pt x="124" y="250"/>
                    <a:pt x="122" y="250"/>
                    <a:pt x="121" y="250"/>
                  </a:cubicBezTo>
                  <a:cubicBezTo>
                    <a:pt x="121" y="251"/>
                    <a:pt x="120" y="252"/>
                    <a:pt x="120" y="254"/>
                  </a:cubicBezTo>
                  <a:close/>
                  <a:moveTo>
                    <a:pt x="123" y="276"/>
                  </a:moveTo>
                  <a:cubicBezTo>
                    <a:pt x="123" y="276"/>
                    <a:pt x="123" y="276"/>
                    <a:pt x="123" y="276"/>
                  </a:cubicBezTo>
                  <a:cubicBezTo>
                    <a:pt x="116" y="274"/>
                    <a:pt x="110" y="269"/>
                    <a:pt x="105" y="276"/>
                  </a:cubicBezTo>
                  <a:cubicBezTo>
                    <a:pt x="114" y="277"/>
                    <a:pt x="122" y="279"/>
                    <a:pt x="131" y="281"/>
                  </a:cubicBezTo>
                  <a:cubicBezTo>
                    <a:pt x="131" y="278"/>
                    <a:pt x="133" y="273"/>
                    <a:pt x="129" y="272"/>
                  </a:cubicBezTo>
                  <a:cubicBezTo>
                    <a:pt x="127" y="274"/>
                    <a:pt x="125" y="276"/>
                    <a:pt x="123" y="276"/>
                  </a:cubicBezTo>
                  <a:close/>
                  <a:moveTo>
                    <a:pt x="143" y="264"/>
                  </a:moveTo>
                  <a:cubicBezTo>
                    <a:pt x="143" y="264"/>
                    <a:pt x="143" y="264"/>
                    <a:pt x="143" y="264"/>
                  </a:cubicBezTo>
                  <a:cubicBezTo>
                    <a:pt x="141" y="269"/>
                    <a:pt x="136" y="268"/>
                    <a:pt x="135" y="275"/>
                  </a:cubicBezTo>
                  <a:cubicBezTo>
                    <a:pt x="142" y="275"/>
                    <a:pt x="143" y="267"/>
                    <a:pt x="147" y="264"/>
                  </a:cubicBezTo>
                  <a:cubicBezTo>
                    <a:pt x="147" y="260"/>
                    <a:pt x="144" y="258"/>
                    <a:pt x="140" y="257"/>
                  </a:cubicBezTo>
                  <a:cubicBezTo>
                    <a:pt x="138" y="265"/>
                    <a:pt x="130" y="265"/>
                    <a:pt x="126" y="272"/>
                  </a:cubicBezTo>
                  <a:cubicBezTo>
                    <a:pt x="134" y="273"/>
                    <a:pt x="139" y="262"/>
                    <a:pt x="143" y="264"/>
                  </a:cubicBezTo>
                  <a:close/>
                  <a:moveTo>
                    <a:pt x="28" y="246"/>
                  </a:moveTo>
                  <a:cubicBezTo>
                    <a:pt x="28" y="246"/>
                    <a:pt x="28" y="246"/>
                    <a:pt x="28" y="246"/>
                  </a:cubicBezTo>
                  <a:cubicBezTo>
                    <a:pt x="33" y="246"/>
                    <a:pt x="37" y="244"/>
                    <a:pt x="40" y="240"/>
                  </a:cubicBezTo>
                  <a:cubicBezTo>
                    <a:pt x="37" y="238"/>
                    <a:pt x="28" y="239"/>
                    <a:pt x="28" y="246"/>
                  </a:cubicBezTo>
                  <a:close/>
                  <a:moveTo>
                    <a:pt x="29" y="255"/>
                  </a:moveTo>
                  <a:cubicBezTo>
                    <a:pt x="29" y="255"/>
                    <a:pt x="29" y="255"/>
                    <a:pt x="29" y="255"/>
                  </a:cubicBezTo>
                  <a:cubicBezTo>
                    <a:pt x="37" y="251"/>
                    <a:pt x="47" y="250"/>
                    <a:pt x="51" y="241"/>
                  </a:cubicBezTo>
                  <a:cubicBezTo>
                    <a:pt x="42" y="243"/>
                    <a:pt x="33" y="246"/>
                    <a:pt x="29" y="255"/>
                  </a:cubicBezTo>
                  <a:close/>
                  <a:moveTo>
                    <a:pt x="37" y="256"/>
                  </a:moveTo>
                  <a:cubicBezTo>
                    <a:pt x="37" y="256"/>
                    <a:pt x="37" y="256"/>
                    <a:pt x="37" y="256"/>
                  </a:cubicBezTo>
                  <a:cubicBezTo>
                    <a:pt x="46" y="256"/>
                    <a:pt x="55" y="254"/>
                    <a:pt x="60" y="246"/>
                  </a:cubicBezTo>
                  <a:cubicBezTo>
                    <a:pt x="49" y="245"/>
                    <a:pt x="44" y="252"/>
                    <a:pt x="37" y="256"/>
                  </a:cubicBezTo>
                  <a:close/>
                  <a:moveTo>
                    <a:pt x="46" y="265"/>
                  </a:moveTo>
                  <a:cubicBezTo>
                    <a:pt x="46" y="265"/>
                    <a:pt x="46" y="265"/>
                    <a:pt x="46" y="265"/>
                  </a:cubicBezTo>
                  <a:cubicBezTo>
                    <a:pt x="51" y="268"/>
                    <a:pt x="66" y="272"/>
                    <a:pt x="63" y="263"/>
                  </a:cubicBezTo>
                  <a:cubicBezTo>
                    <a:pt x="58" y="267"/>
                    <a:pt x="51" y="257"/>
                    <a:pt x="46" y="265"/>
                  </a:cubicBezTo>
                  <a:close/>
                  <a:moveTo>
                    <a:pt x="70" y="248"/>
                  </a:moveTo>
                  <a:cubicBezTo>
                    <a:pt x="70" y="248"/>
                    <a:pt x="70" y="248"/>
                    <a:pt x="70" y="248"/>
                  </a:cubicBezTo>
                  <a:cubicBezTo>
                    <a:pt x="61" y="249"/>
                    <a:pt x="54" y="254"/>
                    <a:pt x="47" y="260"/>
                  </a:cubicBezTo>
                  <a:cubicBezTo>
                    <a:pt x="57" y="260"/>
                    <a:pt x="68" y="254"/>
                    <a:pt x="70" y="248"/>
                  </a:cubicBezTo>
                  <a:close/>
                  <a:moveTo>
                    <a:pt x="62" y="260"/>
                  </a:moveTo>
                  <a:cubicBezTo>
                    <a:pt x="62" y="260"/>
                    <a:pt x="62" y="260"/>
                    <a:pt x="62" y="260"/>
                  </a:cubicBezTo>
                  <a:cubicBezTo>
                    <a:pt x="71" y="261"/>
                    <a:pt x="77" y="257"/>
                    <a:pt x="82" y="252"/>
                  </a:cubicBezTo>
                  <a:cubicBezTo>
                    <a:pt x="75" y="247"/>
                    <a:pt x="68" y="257"/>
                    <a:pt x="62" y="260"/>
                  </a:cubicBezTo>
                  <a:close/>
                  <a:moveTo>
                    <a:pt x="69" y="267"/>
                  </a:moveTo>
                  <a:cubicBezTo>
                    <a:pt x="69" y="267"/>
                    <a:pt x="69" y="267"/>
                    <a:pt x="69" y="267"/>
                  </a:cubicBezTo>
                  <a:cubicBezTo>
                    <a:pt x="78" y="264"/>
                    <a:pt x="89" y="263"/>
                    <a:pt x="94" y="253"/>
                  </a:cubicBezTo>
                  <a:cubicBezTo>
                    <a:pt x="83" y="253"/>
                    <a:pt x="75" y="258"/>
                    <a:pt x="69" y="267"/>
                  </a:cubicBezTo>
                  <a:close/>
                  <a:moveTo>
                    <a:pt x="88" y="274"/>
                  </a:moveTo>
                  <a:cubicBezTo>
                    <a:pt x="88" y="274"/>
                    <a:pt x="88" y="274"/>
                    <a:pt x="88" y="274"/>
                  </a:cubicBezTo>
                  <a:cubicBezTo>
                    <a:pt x="96" y="277"/>
                    <a:pt x="98" y="270"/>
                    <a:pt x="99" y="263"/>
                  </a:cubicBezTo>
                  <a:cubicBezTo>
                    <a:pt x="103" y="262"/>
                    <a:pt x="108" y="261"/>
                    <a:pt x="110" y="256"/>
                  </a:cubicBezTo>
                  <a:cubicBezTo>
                    <a:pt x="96" y="253"/>
                    <a:pt x="89" y="261"/>
                    <a:pt x="82" y="270"/>
                  </a:cubicBezTo>
                  <a:cubicBezTo>
                    <a:pt x="89" y="270"/>
                    <a:pt x="91" y="265"/>
                    <a:pt x="97" y="266"/>
                  </a:cubicBezTo>
                  <a:cubicBezTo>
                    <a:pt x="94" y="268"/>
                    <a:pt x="89" y="267"/>
                    <a:pt x="88" y="274"/>
                  </a:cubicBezTo>
                  <a:close/>
                  <a:moveTo>
                    <a:pt x="100" y="272"/>
                  </a:moveTo>
                  <a:cubicBezTo>
                    <a:pt x="100" y="272"/>
                    <a:pt x="100" y="272"/>
                    <a:pt x="100" y="272"/>
                  </a:cubicBezTo>
                  <a:cubicBezTo>
                    <a:pt x="110" y="272"/>
                    <a:pt x="117" y="266"/>
                    <a:pt x="122" y="258"/>
                  </a:cubicBezTo>
                  <a:cubicBezTo>
                    <a:pt x="110" y="257"/>
                    <a:pt x="105" y="265"/>
                    <a:pt x="100" y="272"/>
                  </a:cubicBezTo>
                  <a:close/>
                  <a:moveTo>
                    <a:pt x="117" y="270"/>
                  </a:moveTo>
                  <a:cubicBezTo>
                    <a:pt x="117" y="270"/>
                    <a:pt x="117" y="270"/>
                    <a:pt x="117" y="270"/>
                  </a:cubicBezTo>
                  <a:cubicBezTo>
                    <a:pt x="119" y="274"/>
                    <a:pt x="128" y="266"/>
                    <a:pt x="126" y="262"/>
                  </a:cubicBezTo>
                  <a:cubicBezTo>
                    <a:pt x="123" y="265"/>
                    <a:pt x="119" y="266"/>
                    <a:pt x="117" y="270"/>
                  </a:cubicBezTo>
                  <a:close/>
                  <a:moveTo>
                    <a:pt x="36" y="262"/>
                  </a:moveTo>
                  <a:cubicBezTo>
                    <a:pt x="36" y="262"/>
                    <a:pt x="36" y="262"/>
                    <a:pt x="36" y="262"/>
                  </a:cubicBezTo>
                  <a:cubicBezTo>
                    <a:pt x="37" y="262"/>
                    <a:pt x="38" y="264"/>
                    <a:pt x="41" y="264"/>
                  </a:cubicBezTo>
                  <a:cubicBezTo>
                    <a:pt x="41" y="262"/>
                    <a:pt x="41" y="260"/>
                    <a:pt x="42" y="259"/>
                  </a:cubicBezTo>
                  <a:cubicBezTo>
                    <a:pt x="38" y="258"/>
                    <a:pt x="37" y="260"/>
                    <a:pt x="36" y="262"/>
                  </a:cubicBezTo>
                  <a:close/>
                  <a:moveTo>
                    <a:pt x="73" y="270"/>
                  </a:moveTo>
                  <a:cubicBezTo>
                    <a:pt x="73" y="270"/>
                    <a:pt x="73" y="270"/>
                    <a:pt x="73" y="270"/>
                  </a:cubicBezTo>
                  <a:cubicBezTo>
                    <a:pt x="74" y="271"/>
                    <a:pt x="75" y="271"/>
                    <a:pt x="76" y="271"/>
                  </a:cubicBezTo>
                  <a:cubicBezTo>
                    <a:pt x="77" y="270"/>
                    <a:pt x="77" y="269"/>
                    <a:pt x="77" y="267"/>
                  </a:cubicBezTo>
                  <a:cubicBezTo>
                    <a:pt x="76" y="267"/>
                    <a:pt x="76" y="267"/>
                    <a:pt x="75" y="267"/>
                  </a:cubicBezTo>
                  <a:cubicBezTo>
                    <a:pt x="74" y="268"/>
                    <a:pt x="73" y="268"/>
                    <a:pt x="73" y="2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grpSp>
        <p:nvGrpSpPr>
          <p:cNvPr id="8" name="Group 74"/>
          <p:cNvGrpSpPr>
            <a:grpSpLocks noChangeAspect="1"/>
          </p:cNvGrpSpPr>
          <p:nvPr/>
        </p:nvGrpSpPr>
        <p:grpSpPr bwMode="auto">
          <a:xfrm>
            <a:off x="8020981" y="2064124"/>
            <a:ext cx="1865038" cy="2025276"/>
            <a:chOff x="-1122" y="-104"/>
            <a:chExt cx="710" cy="771"/>
          </a:xfrm>
          <a:solidFill>
            <a:srgbClr val="20558B"/>
          </a:solidFill>
        </p:grpSpPr>
        <p:sp>
          <p:nvSpPr>
            <p:cNvPr id="9" name="Freeform 75"/>
            <p:cNvSpPr>
              <a:spLocks noEditPoints="1"/>
            </p:cNvSpPr>
            <p:nvPr/>
          </p:nvSpPr>
          <p:spPr bwMode="auto">
            <a:xfrm>
              <a:off x="-933" y="-28"/>
              <a:ext cx="90" cy="153"/>
            </a:xfrm>
            <a:custGeom>
              <a:avLst/>
              <a:gdLst>
                <a:gd name="T0" fmla="*/ 33 w 33"/>
                <a:gd name="T1" fmla="*/ 6 h 57"/>
                <a:gd name="T2" fmla="*/ 20 w 33"/>
                <a:gd name="T3" fmla="*/ 33 h 57"/>
                <a:gd name="T4" fmla="*/ 8 w 33"/>
                <a:gd name="T5" fmla="*/ 57 h 57"/>
                <a:gd name="T6" fmla="*/ 8 w 33"/>
                <a:gd name="T7" fmla="*/ 0 h 57"/>
                <a:gd name="T8" fmla="*/ 33 w 33"/>
                <a:gd name="T9" fmla="*/ 6 h 57"/>
                <a:gd name="T10" fmla="*/ 12 w 33"/>
                <a:gd name="T11" fmla="*/ 39 h 57"/>
                <a:gd name="T12" fmla="*/ 12 w 33"/>
                <a:gd name="T13" fmla="*/ 39 h 57"/>
                <a:gd name="T14" fmla="*/ 25 w 33"/>
                <a:gd name="T15" fmla="*/ 11 h 57"/>
                <a:gd name="T16" fmla="*/ 13 w 33"/>
                <a:gd name="T17" fmla="*/ 8 h 57"/>
                <a:gd name="T18" fmla="*/ 12 w 33"/>
                <a:gd name="T19" fmla="*/ 3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7">
                  <a:moveTo>
                    <a:pt x="33" y="6"/>
                  </a:moveTo>
                  <a:cubicBezTo>
                    <a:pt x="29" y="15"/>
                    <a:pt x="24" y="24"/>
                    <a:pt x="20" y="33"/>
                  </a:cubicBezTo>
                  <a:cubicBezTo>
                    <a:pt x="16" y="42"/>
                    <a:pt x="14" y="51"/>
                    <a:pt x="8" y="57"/>
                  </a:cubicBezTo>
                  <a:cubicBezTo>
                    <a:pt x="0" y="43"/>
                    <a:pt x="6" y="20"/>
                    <a:pt x="8" y="0"/>
                  </a:cubicBezTo>
                  <a:cubicBezTo>
                    <a:pt x="12" y="0"/>
                    <a:pt x="23" y="9"/>
                    <a:pt x="33" y="6"/>
                  </a:cubicBezTo>
                  <a:close/>
                  <a:moveTo>
                    <a:pt x="12" y="39"/>
                  </a:moveTo>
                  <a:cubicBezTo>
                    <a:pt x="12" y="39"/>
                    <a:pt x="12" y="39"/>
                    <a:pt x="12" y="39"/>
                  </a:cubicBezTo>
                  <a:cubicBezTo>
                    <a:pt x="15" y="28"/>
                    <a:pt x="21" y="22"/>
                    <a:pt x="25" y="11"/>
                  </a:cubicBezTo>
                  <a:cubicBezTo>
                    <a:pt x="23" y="9"/>
                    <a:pt x="17" y="9"/>
                    <a:pt x="13" y="8"/>
                  </a:cubicBezTo>
                  <a:cubicBezTo>
                    <a:pt x="10" y="18"/>
                    <a:pt x="6" y="32"/>
                    <a:pt x="12"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10" name="Freeform 76"/>
            <p:cNvSpPr>
              <a:spLocks noEditPoints="1"/>
            </p:cNvSpPr>
            <p:nvPr/>
          </p:nvSpPr>
          <p:spPr bwMode="auto">
            <a:xfrm>
              <a:off x="-1122" y="-104"/>
              <a:ext cx="710" cy="771"/>
            </a:xfrm>
            <a:custGeom>
              <a:avLst/>
              <a:gdLst>
                <a:gd name="T0" fmla="*/ 129 w 263"/>
                <a:gd name="T1" fmla="*/ 224 h 286"/>
                <a:gd name="T2" fmla="*/ 69 w 263"/>
                <a:gd name="T3" fmla="*/ 219 h 286"/>
                <a:gd name="T4" fmla="*/ 72 w 263"/>
                <a:gd name="T5" fmla="*/ 0 h 286"/>
                <a:gd name="T6" fmla="*/ 130 w 263"/>
                <a:gd name="T7" fmla="*/ 22 h 286"/>
                <a:gd name="T8" fmla="*/ 71 w 263"/>
                <a:gd name="T9" fmla="*/ 25 h 286"/>
                <a:gd name="T10" fmla="*/ 156 w 263"/>
                <a:gd name="T11" fmla="*/ 171 h 286"/>
                <a:gd name="T12" fmla="*/ 147 w 263"/>
                <a:gd name="T13" fmla="*/ 150 h 286"/>
                <a:gd name="T14" fmla="*/ 158 w 263"/>
                <a:gd name="T15" fmla="*/ 122 h 286"/>
                <a:gd name="T16" fmla="*/ 166 w 263"/>
                <a:gd name="T17" fmla="*/ 97 h 286"/>
                <a:gd name="T18" fmla="*/ 167 w 263"/>
                <a:gd name="T19" fmla="*/ 63 h 286"/>
                <a:gd name="T20" fmla="*/ 190 w 263"/>
                <a:gd name="T21" fmla="*/ 48 h 286"/>
                <a:gd name="T22" fmla="*/ 214 w 263"/>
                <a:gd name="T23" fmla="*/ 57 h 286"/>
                <a:gd name="T24" fmla="*/ 22 w 263"/>
                <a:gd name="T25" fmla="*/ 43 h 286"/>
                <a:gd name="T26" fmla="*/ 185 w 263"/>
                <a:gd name="T27" fmla="*/ 70 h 286"/>
                <a:gd name="T28" fmla="*/ 56 w 263"/>
                <a:gd name="T29" fmla="*/ 37 h 286"/>
                <a:gd name="T30" fmla="*/ 227 w 263"/>
                <a:gd name="T31" fmla="*/ 83 h 286"/>
                <a:gd name="T32" fmla="*/ 200 w 263"/>
                <a:gd name="T33" fmla="*/ 75 h 286"/>
                <a:gd name="T34" fmla="*/ 234 w 263"/>
                <a:gd name="T35" fmla="*/ 89 h 286"/>
                <a:gd name="T36" fmla="*/ 182 w 263"/>
                <a:gd name="T37" fmla="*/ 88 h 286"/>
                <a:gd name="T38" fmla="*/ 228 w 263"/>
                <a:gd name="T39" fmla="*/ 101 h 286"/>
                <a:gd name="T40" fmla="*/ 181 w 263"/>
                <a:gd name="T41" fmla="*/ 90 h 286"/>
                <a:gd name="T42" fmla="*/ 25 w 263"/>
                <a:gd name="T43" fmla="*/ 56 h 286"/>
                <a:gd name="T44" fmla="*/ 180 w 263"/>
                <a:gd name="T45" fmla="*/ 105 h 286"/>
                <a:gd name="T46" fmla="*/ 227 w 263"/>
                <a:gd name="T47" fmla="*/ 119 h 286"/>
                <a:gd name="T48" fmla="*/ 178 w 263"/>
                <a:gd name="T49" fmla="*/ 113 h 286"/>
                <a:gd name="T50" fmla="*/ 192 w 263"/>
                <a:gd name="T51" fmla="*/ 115 h 286"/>
                <a:gd name="T52" fmla="*/ 172 w 263"/>
                <a:gd name="T53" fmla="*/ 127 h 286"/>
                <a:gd name="T54" fmla="*/ 190 w 263"/>
                <a:gd name="T55" fmla="*/ 123 h 286"/>
                <a:gd name="T56" fmla="*/ 32 w 263"/>
                <a:gd name="T57" fmla="*/ 97 h 286"/>
                <a:gd name="T58" fmla="*/ 168 w 263"/>
                <a:gd name="T59" fmla="*/ 129 h 286"/>
                <a:gd name="T60" fmla="*/ 49 w 263"/>
                <a:gd name="T61" fmla="*/ 106 h 286"/>
                <a:gd name="T62" fmla="*/ 162 w 263"/>
                <a:gd name="T63" fmla="*/ 153 h 286"/>
                <a:gd name="T64" fmla="*/ 156 w 263"/>
                <a:gd name="T65" fmla="*/ 160 h 286"/>
                <a:gd name="T66" fmla="*/ 146 w 263"/>
                <a:gd name="T67" fmla="*/ 163 h 286"/>
                <a:gd name="T68" fmla="*/ 130 w 263"/>
                <a:gd name="T69" fmla="*/ 200 h 286"/>
                <a:gd name="T70" fmla="*/ 102 w 263"/>
                <a:gd name="T71" fmla="*/ 199 h 286"/>
                <a:gd name="T72" fmla="*/ 105 w 263"/>
                <a:gd name="T73" fmla="*/ 227 h 286"/>
                <a:gd name="T74" fmla="*/ 61 w 263"/>
                <a:gd name="T75" fmla="*/ 232 h 286"/>
                <a:gd name="T76" fmla="*/ 81 w 263"/>
                <a:gd name="T77" fmla="*/ 227 h 286"/>
                <a:gd name="T78" fmla="*/ 77 w 263"/>
                <a:gd name="T79" fmla="*/ 242 h 286"/>
                <a:gd name="T80" fmla="*/ 111 w 263"/>
                <a:gd name="T81" fmla="*/ 242 h 286"/>
                <a:gd name="T82" fmla="*/ 91 w 263"/>
                <a:gd name="T83" fmla="*/ 248 h 286"/>
                <a:gd name="T84" fmla="*/ 80 w 263"/>
                <a:gd name="T85" fmla="*/ 232 h 286"/>
                <a:gd name="T86" fmla="*/ 103 w 263"/>
                <a:gd name="T87" fmla="*/ 250 h 286"/>
                <a:gd name="T88" fmla="*/ 120 w 263"/>
                <a:gd name="T89" fmla="*/ 254 h 286"/>
                <a:gd name="T90" fmla="*/ 123 w 263"/>
                <a:gd name="T91" fmla="*/ 276 h 286"/>
                <a:gd name="T92" fmla="*/ 143 w 263"/>
                <a:gd name="T93" fmla="*/ 264 h 286"/>
                <a:gd name="T94" fmla="*/ 28 w 263"/>
                <a:gd name="T95" fmla="*/ 246 h 286"/>
                <a:gd name="T96" fmla="*/ 51 w 263"/>
                <a:gd name="T97" fmla="*/ 241 h 286"/>
                <a:gd name="T98" fmla="*/ 46 w 263"/>
                <a:gd name="T99" fmla="*/ 265 h 286"/>
                <a:gd name="T100" fmla="*/ 47 w 263"/>
                <a:gd name="T101" fmla="*/ 260 h 286"/>
                <a:gd name="T102" fmla="*/ 69 w 263"/>
                <a:gd name="T103" fmla="*/ 267 h 286"/>
                <a:gd name="T104" fmla="*/ 99 w 263"/>
                <a:gd name="T105" fmla="*/ 263 h 286"/>
                <a:gd name="T106" fmla="*/ 100 w 263"/>
                <a:gd name="T107" fmla="*/ 272 h 286"/>
                <a:gd name="T108" fmla="*/ 117 w 263"/>
                <a:gd name="T109" fmla="*/ 270 h 286"/>
                <a:gd name="T110" fmla="*/ 73 w 263"/>
                <a:gd name="T111" fmla="*/ 27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3" h="286">
                  <a:moveTo>
                    <a:pt x="214" y="32"/>
                  </a:moveTo>
                  <a:cubicBezTo>
                    <a:pt x="216" y="40"/>
                    <a:pt x="220" y="41"/>
                    <a:pt x="215" y="52"/>
                  </a:cubicBezTo>
                  <a:cubicBezTo>
                    <a:pt x="247" y="63"/>
                    <a:pt x="263" y="106"/>
                    <a:pt x="238" y="132"/>
                  </a:cubicBezTo>
                  <a:cubicBezTo>
                    <a:pt x="227" y="144"/>
                    <a:pt x="208" y="149"/>
                    <a:pt x="188" y="147"/>
                  </a:cubicBezTo>
                  <a:cubicBezTo>
                    <a:pt x="175" y="171"/>
                    <a:pt x="156" y="185"/>
                    <a:pt x="136" y="197"/>
                  </a:cubicBezTo>
                  <a:cubicBezTo>
                    <a:pt x="134" y="207"/>
                    <a:pt x="133" y="217"/>
                    <a:pt x="129" y="224"/>
                  </a:cubicBezTo>
                  <a:cubicBezTo>
                    <a:pt x="139" y="230"/>
                    <a:pt x="150" y="236"/>
                    <a:pt x="144" y="253"/>
                  </a:cubicBezTo>
                  <a:cubicBezTo>
                    <a:pt x="161" y="263"/>
                    <a:pt x="157" y="286"/>
                    <a:pt x="133" y="286"/>
                  </a:cubicBezTo>
                  <a:cubicBezTo>
                    <a:pt x="126" y="285"/>
                    <a:pt x="116" y="282"/>
                    <a:pt x="105" y="280"/>
                  </a:cubicBezTo>
                  <a:cubicBezTo>
                    <a:pt x="80" y="276"/>
                    <a:pt x="46" y="273"/>
                    <a:pt x="34" y="268"/>
                  </a:cubicBezTo>
                  <a:cubicBezTo>
                    <a:pt x="14" y="260"/>
                    <a:pt x="13" y="232"/>
                    <a:pt x="45" y="234"/>
                  </a:cubicBezTo>
                  <a:cubicBezTo>
                    <a:pt x="48" y="221"/>
                    <a:pt x="60" y="221"/>
                    <a:pt x="69" y="219"/>
                  </a:cubicBezTo>
                  <a:cubicBezTo>
                    <a:pt x="72" y="211"/>
                    <a:pt x="76" y="196"/>
                    <a:pt x="75" y="188"/>
                  </a:cubicBezTo>
                  <a:cubicBezTo>
                    <a:pt x="71" y="176"/>
                    <a:pt x="57" y="168"/>
                    <a:pt x="53" y="156"/>
                  </a:cubicBezTo>
                  <a:cubicBezTo>
                    <a:pt x="49" y="144"/>
                    <a:pt x="51" y="132"/>
                    <a:pt x="50" y="118"/>
                  </a:cubicBezTo>
                  <a:cubicBezTo>
                    <a:pt x="15" y="112"/>
                    <a:pt x="0" y="82"/>
                    <a:pt x="9" y="54"/>
                  </a:cubicBezTo>
                  <a:cubicBezTo>
                    <a:pt x="16" y="28"/>
                    <a:pt x="43" y="24"/>
                    <a:pt x="64" y="18"/>
                  </a:cubicBezTo>
                  <a:cubicBezTo>
                    <a:pt x="64" y="11"/>
                    <a:pt x="67" y="4"/>
                    <a:pt x="72" y="0"/>
                  </a:cubicBezTo>
                  <a:cubicBezTo>
                    <a:pt x="113" y="9"/>
                    <a:pt x="165" y="25"/>
                    <a:pt x="214" y="32"/>
                  </a:cubicBezTo>
                  <a:close/>
                  <a:moveTo>
                    <a:pt x="130" y="22"/>
                  </a:moveTo>
                  <a:cubicBezTo>
                    <a:pt x="130" y="22"/>
                    <a:pt x="130" y="22"/>
                    <a:pt x="130" y="22"/>
                  </a:cubicBezTo>
                  <a:cubicBezTo>
                    <a:pt x="129" y="22"/>
                    <a:pt x="128" y="22"/>
                    <a:pt x="130" y="23"/>
                  </a:cubicBezTo>
                  <a:cubicBezTo>
                    <a:pt x="149" y="28"/>
                    <a:pt x="173" y="35"/>
                    <a:pt x="192" y="36"/>
                  </a:cubicBezTo>
                  <a:cubicBezTo>
                    <a:pt x="174" y="30"/>
                    <a:pt x="148" y="23"/>
                    <a:pt x="130" y="22"/>
                  </a:cubicBezTo>
                  <a:close/>
                  <a:moveTo>
                    <a:pt x="206" y="37"/>
                  </a:moveTo>
                  <a:cubicBezTo>
                    <a:pt x="206" y="37"/>
                    <a:pt x="206" y="37"/>
                    <a:pt x="206" y="37"/>
                  </a:cubicBezTo>
                  <a:cubicBezTo>
                    <a:pt x="198" y="34"/>
                    <a:pt x="202" y="41"/>
                    <a:pt x="206" y="37"/>
                  </a:cubicBezTo>
                  <a:close/>
                  <a:moveTo>
                    <a:pt x="72" y="17"/>
                  </a:moveTo>
                  <a:cubicBezTo>
                    <a:pt x="72" y="17"/>
                    <a:pt x="72" y="17"/>
                    <a:pt x="72" y="17"/>
                  </a:cubicBezTo>
                  <a:cubicBezTo>
                    <a:pt x="70" y="21"/>
                    <a:pt x="72" y="22"/>
                    <a:pt x="71" y="25"/>
                  </a:cubicBezTo>
                  <a:cubicBezTo>
                    <a:pt x="61" y="40"/>
                    <a:pt x="63" y="58"/>
                    <a:pt x="61" y="77"/>
                  </a:cubicBezTo>
                  <a:cubicBezTo>
                    <a:pt x="54" y="130"/>
                    <a:pt x="64" y="183"/>
                    <a:pt x="115" y="193"/>
                  </a:cubicBezTo>
                  <a:cubicBezTo>
                    <a:pt x="116" y="190"/>
                    <a:pt x="121" y="194"/>
                    <a:pt x="121" y="189"/>
                  </a:cubicBezTo>
                  <a:cubicBezTo>
                    <a:pt x="117" y="188"/>
                    <a:pt x="110" y="192"/>
                    <a:pt x="107" y="187"/>
                  </a:cubicBezTo>
                  <a:cubicBezTo>
                    <a:pt x="115" y="185"/>
                    <a:pt x="126" y="184"/>
                    <a:pt x="135" y="182"/>
                  </a:cubicBezTo>
                  <a:cubicBezTo>
                    <a:pt x="143" y="180"/>
                    <a:pt x="156" y="179"/>
                    <a:pt x="156" y="171"/>
                  </a:cubicBezTo>
                  <a:cubicBezTo>
                    <a:pt x="142" y="173"/>
                    <a:pt x="127" y="185"/>
                    <a:pt x="112" y="180"/>
                  </a:cubicBezTo>
                  <a:cubicBezTo>
                    <a:pt x="118" y="177"/>
                    <a:pt x="128" y="179"/>
                    <a:pt x="131" y="172"/>
                  </a:cubicBezTo>
                  <a:cubicBezTo>
                    <a:pt x="128" y="171"/>
                    <a:pt x="127" y="170"/>
                    <a:pt x="128" y="167"/>
                  </a:cubicBezTo>
                  <a:cubicBezTo>
                    <a:pt x="133" y="166"/>
                    <a:pt x="138" y="167"/>
                    <a:pt x="139" y="162"/>
                  </a:cubicBezTo>
                  <a:cubicBezTo>
                    <a:pt x="139" y="159"/>
                    <a:pt x="131" y="161"/>
                    <a:pt x="133" y="157"/>
                  </a:cubicBezTo>
                  <a:cubicBezTo>
                    <a:pt x="139" y="157"/>
                    <a:pt x="145" y="157"/>
                    <a:pt x="147" y="150"/>
                  </a:cubicBezTo>
                  <a:cubicBezTo>
                    <a:pt x="143" y="148"/>
                    <a:pt x="135" y="149"/>
                    <a:pt x="136" y="145"/>
                  </a:cubicBezTo>
                  <a:cubicBezTo>
                    <a:pt x="140" y="142"/>
                    <a:pt x="148" y="147"/>
                    <a:pt x="150" y="141"/>
                  </a:cubicBezTo>
                  <a:cubicBezTo>
                    <a:pt x="151" y="138"/>
                    <a:pt x="144" y="140"/>
                    <a:pt x="147" y="136"/>
                  </a:cubicBezTo>
                  <a:cubicBezTo>
                    <a:pt x="151" y="137"/>
                    <a:pt x="154" y="136"/>
                    <a:pt x="155" y="132"/>
                  </a:cubicBezTo>
                  <a:cubicBezTo>
                    <a:pt x="155" y="129"/>
                    <a:pt x="149" y="130"/>
                    <a:pt x="149" y="127"/>
                  </a:cubicBezTo>
                  <a:cubicBezTo>
                    <a:pt x="152" y="125"/>
                    <a:pt x="157" y="127"/>
                    <a:pt x="158" y="122"/>
                  </a:cubicBezTo>
                  <a:cubicBezTo>
                    <a:pt x="157" y="121"/>
                    <a:pt x="154" y="121"/>
                    <a:pt x="155" y="119"/>
                  </a:cubicBezTo>
                  <a:cubicBezTo>
                    <a:pt x="156" y="116"/>
                    <a:pt x="161" y="119"/>
                    <a:pt x="161" y="114"/>
                  </a:cubicBezTo>
                  <a:cubicBezTo>
                    <a:pt x="161" y="112"/>
                    <a:pt x="156" y="113"/>
                    <a:pt x="156" y="110"/>
                  </a:cubicBezTo>
                  <a:cubicBezTo>
                    <a:pt x="158" y="107"/>
                    <a:pt x="164" y="110"/>
                    <a:pt x="164" y="105"/>
                  </a:cubicBezTo>
                  <a:cubicBezTo>
                    <a:pt x="163" y="102"/>
                    <a:pt x="155" y="103"/>
                    <a:pt x="156" y="99"/>
                  </a:cubicBezTo>
                  <a:cubicBezTo>
                    <a:pt x="158" y="96"/>
                    <a:pt x="166" y="103"/>
                    <a:pt x="166" y="97"/>
                  </a:cubicBezTo>
                  <a:cubicBezTo>
                    <a:pt x="170" y="96"/>
                    <a:pt x="164" y="92"/>
                    <a:pt x="163" y="91"/>
                  </a:cubicBezTo>
                  <a:cubicBezTo>
                    <a:pt x="165" y="90"/>
                    <a:pt x="169" y="91"/>
                    <a:pt x="170" y="87"/>
                  </a:cubicBezTo>
                  <a:cubicBezTo>
                    <a:pt x="169" y="84"/>
                    <a:pt x="163" y="85"/>
                    <a:pt x="163" y="82"/>
                  </a:cubicBezTo>
                  <a:cubicBezTo>
                    <a:pt x="165" y="80"/>
                    <a:pt x="170" y="82"/>
                    <a:pt x="171" y="79"/>
                  </a:cubicBezTo>
                  <a:cubicBezTo>
                    <a:pt x="170" y="76"/>
                    <a:pt x="167" y="75"/>
                    <a:pt x="165" y="73"/>
                  </a:cubicBezTo>
                  <a:cubicBezTo>
                    <a:pt x="172" y="72"/>
                    <a:pt x="170" y="66"/>
                    <a:pt x="167" y="63"/>
                  </a:cubicBezTo>
                  <a:cubicBezTo>
                    <a:pt x="169" y="62"/>
                    <a:pt x="170" y="61"/>
                    <a:pt x="173" y="62"/>
                  </a:cubicBezTo>
                  <a:cubicBezTo>
                    <a:pt x="173" y="55"/>
                    <a:pt x="173" y="55"/>
                    <a:pt x="177" y="51"/>
                  </a:cubicBezTo>
                  <a:cubicBezTo>
                    <a:pt x="175" y="49"/>
                    <a:pt x="172" y="48"/>
                    <a:pt x="172" y="46"/>
                  </a:cubicBezTo>
                  <a:cubicBezTo>
                    <a:pt x="181" y="44"/>
                    <a:pt x="194" y="49"/>
                    <a:pt x="198" y="41"/>
                  </a:cubicBezTo>
                  <a:cubicBezTo>
                    <a:pt x="159" y="41"/>
                    <a:pt x="114" y="16"/>
                    <a:pt x="72" y="17"/>
                  </a:cubicBezTo>
                  <a:close/>
                  <a:moveTo>
                    <a:pt x="190" y="48"/>
                  </a:moveTo>
                  <a:cubicBezTo>
                    <a:pt x="190" y="48"/>
                    <a:pt x="190" y="48"/>
                    <a:pt x="190" y="48"/>
                  </a:cubicBezTo>
                  <a:cubicBezTo>
                    <a:pt x="187" y="57"/>
                    <a:pt x="202" y="54"/>
                    <a:pt x="203" y="49"/>
                  </a:cubicBezTo>
                  <a:cubicBezTo>
                    <a:pt x="198" y="47"/>
                    <a:pt x="195" y="49"/>
                    <a:pt x="190" y="48"/>
                  </a:cubicBezTo>
                  <a:close/>
                  <a:moveTo>
                    <a:pt x="215" y="65"/>
                  </a:moveTo>
                  <a:cubicBezTo>
                    <a:pt x="215" y="65"/>
                    <a:pt x="215" y="65"/>
                    <a:pt x="215" y="65"/>
                  </a:cubicBezTo>
                  <a:cubicBezTo>
                    <a:pt x="215" y="62"/>
                    <a:pt x="219" y="57"/>
                    <a:pt x="214" y="57"/>
                  </a:cubicBezTo>
                  <a:cubicBezTo>
                    <a:pt x="212" y="58"/>
                    <a:pt x="210" y="65"/>
                    <a:pt x="215" y="65"/>
                  </a:cubicBezTo>
                  <a:close/>
                  <a:moveTo>
                    <a:pt x="187" y="61"/>
                  </a:moveTo>
                  <a:cubicBezTo>
                    <a:pt x="187" y="61"/>
                    <a:pt x="187" y="61"/>
                    <a:pt x="187" y="61"/>
                  </a:cubicBezTo>
                  <a:cubicBezTo>
                    <a:pt x="192" y="64"/>
                    <a:pt x="202" y="62"/>
                    <a:pt x="205" y="58"/>
                  </a:cubicBezTo>
                  <a:cubicBezTo>
                    <a:pt x="201" y="56"/>
                    <a:pt x="189" y="54"/>
                    <a:pt x="187" y="61"/>
                  </a:cubicBezTo>
                  <a:close/>
                  <a:moveTo>
                    <a:pt x="22" y="43"/>
                  </a:moveTo>
                  <a:cubicBezTo>
                    <a:pt x="22" y="43"/>
                    <a:pt x="22" y="43"/>
                    <a:pt x="22" y="43"/>
                  </a:cubicBezTo>
                  <a:cubicBezTo>
                    <a:pt x="27" y="42"/>
                    <a:pt x="35" y="36"/>
                    <a:pt x="34" y="31"/>
                  </a:cubicBezTo>
                  <a:cubicBezTo>
                    <a:pt x="30" y="35"/>
                    <a:pt x="25" y="38"/>
                    <a:pt x="22" y="43"/>
                  </a:cubicBezTo>
                  <a:close/>
                  <a:moveTo>
                    <a:pt x="186" y="65"/>
                  </a:moveTo>
                  <a:cubicBezTo>
                    <a:pt x="186" y="65"/>
                    <a:pt x="186" y="65"/>
                    <a:pt x="186" y="65"/>
                  </a:cubicBezTo>
                  <a:cubicBezTo>
                    <a:pt x="186" y="67"/>
                    <a:pt x="186" y="69"/>
                    <a:pt x="185" y="70"/>
                  </a:cubicBezTo>
                  <a:cubicBezTo>
                    <a:pt x="189" y="72"/>
                    <a:pt x="200" y="72"/>
                    <a:pt x="202" y="65"/>
                  </a:cubicBezTo>
                  <a:cubicBezTo>
                    <a:pt x="197" y="66"/>
                    <a:pt x="191" y="64"/>
                    <a:pt x="186" y="65"/>
                  </a:cubicBezTo>
                  <a:close/>
                  <a:moveTo>
                    <a:pt x="49" y="99"/>
                  </a:moveTo>
                  <a:cubicBezTo>
                    <a:pt x="49" y="99"/>
                    <a:pt x="49" y="99"/>
                    <a:pt x="49" y="99"/>
                  </a:cubicBezTo>
                  <a:cubicBezTo>
                    <a:pt x="53" y="84"/>
                    <a:pt x="53" y="61"/>
                    <a:pt x="58" y="40"/>
                  </a:cubicBezTo>
                  <a:cubicBezTo>
                    <a:pt x="58" y="39"/>
                    <a:pt x="57" y="38"/>
                    <a:pt x="56" y="37"/>
                  </a:cubicBezTo>
                  <a:cubicBezTo>
                    <a:pt x="34" y="43"/>
                    <a:pt x="18" y="91"/>
                    <a:pt x="49" y="99"/>
                  </a:cubicBezTo>
                  <a:close/>
                  <a:moveTo>
                    <a:pt x="194" y="129"/>
                  </a:moveTo>
                  <a:cubicBezTo>
                    <a:pt x="194" y="129"/>
                    <a:pt x="194" y="129"/>
                    <a:pt x="194" y="129"/>
                  </a:cubicBezTo>
                  <a:cubicBezTo>
                    <a:pt x="223" y="133"/>
                    <a:pt x="231" y="81"/>
                    <a:pt x="211" y="69"/>
                  </a:cubicBezTo>
                  <a:cubicBezTo>
                    <a:pt x="206" y="89"/>
                    <a:pt x="197" y="112"/>
                    <a:pt x="194" y="129"/>
                  </a:cubicBezTo>
                  <a:close/>
                  <a:moveTo>
                    <a:pt x="227" y="83"/>
                  </a:moveTo>
                  <a:cubicBezTo>
                    <a:pt x="227" y="83"/>
                    <a:pt x="227" y="83"/>
                    <a:pt x="227" y="83"/>
                  </a:cubicBezTo>
                  <a:cubicBezTo>
                    <a:pt x="228" y="81"/>
                    <a:pt x="231" y="81"/>
                    <a:pt x="231" y="77"/>
                  </a:cubicBezTo>
                  <a:cubicBezTo>
                    <a:pt x="227" y="75"/>
                    <a:pt x="222" y="81"/>
                    <a:pt x="227" y="83"/>
                  </a:cubicBezTo>
                  <a:close/>
                  <a:moveTo>
                    <a:pt x="183" y="80"/>
                  </a:moveTo>
                  <a:cubicBezTo>
                    <a:pt x="183" y="80"/>
                    <a:pt x="183" y="80"/>
                    <a:pt x="183" y="80"/>
                  </a:cubicBezTo>
                  <a:cubicBezTo>
                    <a:pt x="191" y="81"/>
                    <a:pt x="196" y="79"/>
                    <a:pt x="200" y="75"/>
                  </a:cubicBezTo>
                  <a:cubicBezTo>
                    <a:pt x="200" y="73"/>
                    <a:pt x="199" y="72"/>
                    <a:pt x="198" y="71"/>
                  </a:cubicBezTo>
                  <a:cubicBezTo>
                    <a:pt x="194" y="76"/>
                    <a:pt x="183" y="69"/>
                    <a:pt x="183" y="80"/>
                  </a:cubicBezTo>
                  <a:close/>
                  <a:moveTo>
                    <a:pt x="234" y="89"/>
                  </a:moveTo>
                  <a:cubicBezTo>
                    <a:pt x="234" y="89"/>
                    <a:pt x="234" y="89"/>
                    <a:pt x="234" y="89"/>
                  </a:cubicBezTo>
                  <a:cubicBezTo>
                    <a:pt x="237" y="89"/>
                    <a:pt x="239" y="88"/>
                    <a:pt x="239" y="85"/>
                  </a:cubicBezTo>
                  <a:cubicBezTo>
                    <a:pt x="236" y="84"/>
                    <a:pt x="236" y="88"/>
                    <a:pt x="234" y="89"/>
                  </a:cubicBezTo>
                  <a:close/>
                  <a:moveTo>
                    <a:pt x="24" y="53"/>
                  </a:moveTo>
                  <a:cubicBezTo>
                    <a:pt x="24" y="53"/>
                    <a:pt x="24" y="53"/>
                    <a:pt x="24" y="53"/>
                  </a:cubicBezTo>
                  <a:cubicBezTo>
                    <a:pt x="29" y="55"/>
                    <a:pt x="34" y="49"/>
                    <a:pt x="32" y="46"/>
                  </a:cubicBezTo>
                  <a:cubicBezTo>
                    <a:pt x="30" y="49"/>
                    <a:pt x="25" y="48"/>
                    <a:pt x="24" y="53"/>
                  </a:cubicBezTo>
                  <a:close/>
                  <a:moveTo>
                    <a:pt x="182" y="88"/>
                  </a:moveTo>
                  <a:cubicBezTo>
                    <a:pt x="182" y="88"/>
                    <a:pt x="182" y="88"/>
                    <a:pt x="182" y="88"/>
                  </a:cubicBezTo>
                  <a:cubicBezTo>
                    <a:pt x="187" y="87"/>
                    <a:pt x="194" y="88"/>
                    <a:pt x="197" y="82"/>
                  </a:cubicBezTo>
                  <a:cubicBezTo>
                    <a:pt x="191" y="83"/>
                    <a:pt x="183" y="81"/>
                    <a:pt x="182" y="88"/>
                  </a:cubicBezTo>
                  <a:close/>
                  <a:moveTo>
                    <a:pt x="228" y="101"/>
                  </a:moveTo>
                  <a:cubicBezTo>
                    <a:pt x="228" y="101"/>
                    <a:pt x="228" y="101"/>
                    <a:pt x="228" y="101"/>
                  </a:cubicBezTo>
                  <a:cubicBezTo>
                    <a:pt x="233" y="101"/>
                    <a:pt x="236" y="98"/>
                    <a:pt x="239" y="94"/>
                  </a:cubicBezTo>
                  <a:cubicBezTo>
                    <a:pt x="233" y="93"/>
                    <a:pt x="230" y="97"/>
                    <a:pt x="228" y="101"/>
                  </a:cubicBezTo>
                  <a:close/>
                  <a:moveTo>
                    <a:pt x="15" y="58"/>
                  </a:moveTo>
                  <a:cubicBezTo>
                    <a:pt x="15" y="58"/>
                    <a:pt x="15" y="58"/>
                    <a:pt x="15" y="58"/>
                  </a:cubicBezTo>
                  <a:cubicBezTo>
                    <a:pt x="18" y="58"/>
                    <a:pt x="20" y="57"/>
                    <a:pt x="21" y="54"/>
                  </a:cubicBezTo>
                  <a:cubicBezTo>
                    <a:pt x="18" y="53"/>
                    <a:pt x="16" y="54"/>
                    <a:pt x="15" y="58"/>
                  </a:cubicBezTo>
                  <a:close/>
                  <a:moveTo>
                    <a:pt x="181" y="90"/>
                  </a:moveTo>
                  <a:cubicBezTo>
                    <a:pt x="181" y="90"/>
                    <a:pt x="181" y="90"/>
                    <a:pt x="181" y="90"/>
                  </a:cubicBezTo>
                  <a:cubicBezTo>
                    <a:pt x="181" y="92"/>
                    <a:pt x="180" y="95"/>
                    <a:pt x="180" y="97"/>
                  </a:cubicBezTo>
                  <a:cubicBezTo>
                    <a:pt x="187" y="96"/>
                    <a:pt x="196" y="99"/>
                    <a:pt x="197" y="89"/>
                  </a:cubicBezTo>
                  <a:cubicBezTo>
                    <a:pt x="189" y="90"/>
                    <a:pt x="188" y="90"/>
                    <a:pt x="181" y="90"/>
                  </a:cubicBezTo>
                  <a:close/>
                  <a:moveTo>
                    <a:pt x="22" y="61"/>
                  </a:moveTo>
                  <a:cubicBezTo>
                    <a:pt x="22" y="61"/>
                    <a:pt x="22" y="61"/>
                    <a:pt x="22" y="61"/>
                  </a:cubicBezTo>
                  <a:cubicBezTo>
                    <a:pt x="23" y="59"/>
                    <a:pt x="29" y="58"/>
                    <a:pt x="25" y="56"/>
                  </a:cubicBezTo>
                  <a:cubicBezTo>
                    <a:pt x="25" y="57"/>
                    <a:pt x="19" y="59"/>
                    <a:pt x="22" y="61"/>
                  </a:cubicBezTo>
                  <a:close/>
                  <a:moveTo>
                    <a:pt x="19" y="70"/>
                  </a:moveTo>
                  <a:cubicBezTo>
                    <a:pt x="19" y="70"/>
                    <a:pt x="19" y="70"/>
                    <a:pt x="19" y="70"/>
                  </a:cubicBezTo>
                  <a:cubicBezTo>
                    <a:pt x="23" y="71"/>
                    <a:pt x="27" y="65"/>
                    <a:pt x="25" y="63"/>
                  </a:cubicBezTo>
                  <a:cubicBezTo>
                    <a:pt x="24" y="67"/>
                    <a:pt x="20" y="66"/>
                    <a:pt x="19" y="70"/>
                  </a:cubicBezTo>
                  <a:close/>
                  <a:moveTo>
                    <a:pt x="180" y="105"/>
                  </a:moveTo>
                  <a:cubicBezTo>
                    <a:pt x="180" y="105"/>
                    <a:pt x="180" y="105"/>
                    <a:pt x="180" y="105"/>
                  </a:cubicBezTo>
                  <a:cubicBezTo>
                    <a:pt x="182" y="108"/>
                    <a:pt x="186" y="105"/>
                    <a:pt x="189" y="104"/>
                  </a:cubicBezTo>
                  <a:cubicBezTo>
                    <a:pt x="190" y="102"/>
                    <a:pt x="191" y="100"/>
                    <a:pt x="189" y="99"/>
                  </a:cubicBezTo>
                  <a:cubicBezTo>
                    <a:pt x="188" y="104"/>
                    <a:pt x="179" y="97"/>
                    <a:pt x="180" y="105"/>
                  </a:cubicBezTo>
                  <a:close/>
                  <a:moveTo>
                    <a:pt x="227" y="119"/>
                  </a:moveTo>
                  <a:cubicBezTo>
                    <a:pt x="227" y="119"/>
                    <a:pt x="227" y="119"/>
                    <a:pt x="227" y="119"/>
                  </a:cubicBezTo>
                  <a:cubicBezTo>
                    <a:pt x="231" y="119"/>
                    <a:pt x="237" y="114"/>
                    <a:pt x="235" y="111"/>
                  </a:cubicBezTo>
                  <a:cubicBezTo>
                    <a:pt x="233" y="115"/>
                    <a:pt x="228" y="114"/>
                    <a:pt x="227" y="119"/>
                  </a:cubicBezTo>
                  <a:close/>
                  <a:moveTo>
                    <a:pt x="21" y="76"/>
                  </a:moveTo>
                  <a:cubicBezTo>
                    <a:pt x="21" y="76"/>
                    <a:pt x="21" y="76"/>
                    <a:pt x="21" y="76"/>
                  </a:cubicBezTo>
                  <a:cubicBezTo>
                    <a:pt x="28" y="75"/>
                    <a:pt x="24" y="70"/>
                    <a:pt x="21" y="76"/>
                  </a:cubicBezTo>
                  <a:close/>
                  <a:moveTo>
                    <a:pt x="178" y="113"/>
                  </a:moveTo>
                  <a:cubicBezTo>
                    <a:pt x="178" y="113"/>
                    <a:pt x="178" y="113"/>
                    <a:pt x="178" y="113"/>
                  </a:cubicBezTo>
                  <a:cubicBezTo>
                    <a:pt x="182" y="115"/>
                    <a:pt x="184" y="113"/>
                    <a:pt x="185" y="111"/>
                  </a:cubicBezTo>
                  <a:cubicBezTo>
                    <a:pt x="182" y="109"/>
                    <a:pt x="178" y="109"/>
                    <a:pt x="178" y="113"/>
                  </a:cubicBezTo>
                  <a:close/>
                  <a:moveTo>
                    <a:pt x="177" y="120"/>
                  </a:moveTo>
                  <a:cubicBezTo>
                    <a:pt x="177" y="120"/>
                    <a:pt x="177" y="120"/>
                    <a:pt x="177" y="120"/>
                  </a:cubicBezTo>
                  <a:cubicBezTo>
                    <a:pt x="182" y="118"/>
                    <a:pt x="191" y="123"/>
                    <a:pt x="192" y="115"/>
                  </a:cubicBezTo>
                  <a:cubicBezTo>
                    <a:pt x="187" y="117"/>
                    <a:pt x="178" y="112"/>
                    <a:pt x="177" y="120"/>
                  </a:cubicBezTo>
                  <a:close/>
                  <a:moveTo>
                    <a:pt x="20" y="87"/>
                  </a:moveTo>
                  <a:cubicBezTo>
                    <a:pt x="20" y="87"/>
                    <a:pt x="20" y="87"/>
                    <a:pt x="20" y="87"/>
                  </a:cubicBezTo>
                  <a:cubicBezTo>
                    <a:pt x="14" y="92"/>
                    <a:pt x="27" y="90"/>
                    <a:pt x="20" y="87"/>
                  </a:cubicBezTo>
                  <a:close/>
                  <a:moveTo>
                    <a:pt x="172" y="127"/>
                  </a:moveTo>
                  <a:cubicBezTo>
                    <a:pt x="172" y="127"/>
                    <a:pt x="172" y="127"/>
                    <a:pt x="172" y="127"/>
                  </a:cubicBezTo>
                  <a:cubicBezTo>
                    <a:pt x="170" y="131"/>
                    <a:pt x="175" y="131"/>
                    <a:pt x="175" y="133"/>
                  </a:cubicBezTo>
                  <a:cubicBezTo>
                    <a:pt x="172" y="134"/>
                    <a:pt x="169" y="135"/>
                    <a:pt x="169" y="139"/>
                  </a:cubicBezTo>
                  <a:cubicBezTo>
                    <a:pt x="176" y="142"/>
                    <a:pt x="177" y="135"/>
                    <a:pt x="184" y="138"/>
                  </a:cubicBezTo>
                  <a:cubicBezTo>
                    <a:pt x="184" y="136"/>
                    <a:pt x="185" y="134"/>
                    <a:pt x="185" y="133"/>
                  </a:cubicBezTo>
                  <a:cubicBezTo>
                    <a:pt x="182" y="130"/>
                    <a:pt x="178" y="135"/>
                    <a:pt x="177" y="131"/>
                  </a:cubicBezTo>
                  <a:cubicBezTo>
                    <a:pt x="183" y="130"/>
                    <a:pt x="189" y="131"/>
                    <a:pt x="190" y="123"/>
                  </a:cubicBezTo>
                  <a:cubicBezTo>
                    <a:pt x="183" y="123"/>
                    <a:pt x="176" y="123"/>
                    <a:pt x="172" y="127"/>
                  </a:cubicBezTo>
                  <a:close/>
                  <a:moveTo>
                    <a:pt x="28" y="96"/>
                  </a:moveTo>
                  <a:cubicBezTo>
                    <a:pt x="28" y="96"/>
                    <a:pt x="28" y="96"/>
                    <a:pt x="28" y="96"/>
                  </a:cubicBezTo>
                  <a:cubicBezTo>
                    <a:pt x="28" y="94"/>
                    <a:pt x="31" y="96"/>
                    <a:pt x="31" y="93"/>
                  </a:cubicBezTo>
                  <a:cubicBezTo>
                    <a:pt x="29" y="91"/>
                    <a:pt x="24" y="95"/>
                    <a:pt x="28" y="96"/>
                  </a:cubicBezTo>
                  <a:close/>
                  <a:moveTo>
                    <a:pt x="32" y="97"/>
                  </a:moveTo>
                  <a:cubicBezTo>
                    <a:pt x="32" y="97"/>
                    <a:pt x="32" y="97"/>
                    <a:pt x="32" y="97"/>
                  </a:cubicBezTo>
                  <a:cubicBezTo>
                    <a:pt x="30" y="101"/>
                    <a:pt x="35" y="101"/>
                    <a:pt x="37" y="103"/>
                  </a:cubicBezTo>
                  <a:cubicBezTo>
                    <a:pt x="40" y="97"/>
                    <a:pt x="35" y="95"/>
                    <a:pt x="32" y="97"/>
                  </a:cubicBezTo>
                  <a:close/>
                  <a:moveTo>
                    <a:pt x="163" y="134"/>
                  </a:moveTo>
                  <a:cubicBezTo>
                    <a:pt x="163" y="134"/>
                    <a:pt x="163" y="134"/>
                    <a:pt x="163" y="134"/>
                  </a:cubicBezTo>
                  <a:cubicBezTo>
                    <a:pt x="166" y="135"/>
                    <a:pt x="167" y="132"/>
                    <a:pt x="168" y="129"/>
                  </a:cubicBezTo>
                  <a:cubicBezTo>
                    <a:pt x="166" y="129"/>
                    <a:pt x="165" y="129"/>
                    <a:pt x="164" y="128"/>
                  </a:cubicBezTo>
                  <a:cubicBezTo>
                    <a:pt x="163" y="132"/>
                    <a:pt x="161" y="131"/>
                    <a:pt x="163" y="134"/>
                  </a:cubicBezTo>
                  <a:close/>
                  <a:moveTo>
                    <a:pt x="46" y="108"/>
                  </a:moveTo>
                  <a:cubicBezTo>
                    <a:pt x="46" y="108"/>
                    <a:pt x="46" y="108"/>
                    <a:pt x="46" y="108"/>
                  </a:cubicBezTo>
                  <a:cubicBezTo>
                    <a:pt x="47" y="109"/>
                    <a:pt x="48" y="109"/>
                    <a:pt x="49" y="109"/>
                  </a:cubicBezTo>
                  <a:cubicBezTo>
                    <a:pt x="49" y="108"/>
                    <a:pt x="49" y="107"/>
                    <a:pt x="49" y="106"/>
                  </a:cubicBezTo>
                  <a:cubicBezTo>
                    <a:pt x="48" y="106"/>
                    <a:pt x="47" y="106"/>
                    <a:pt x="46" y="106"/>
                  </a:cubicBezTo>
                  <a:cubicBezTo>
                    <a:pt x="46" y="107"/>
                    <a:pt x="46" y="108"/>
                    <a:pt x="46" y="108"/>
                  </a:cubicBezTo>
                  <a:close/>
                  <a:moveTo>
                    <a:pt x="162" y="153"/>
                  </a:moveTo>
                  <a:cubicBezTo>
                    <a:pt x="162" y="153"/>
                    <a:pt x="162" y="153"/>
                    <a:pt x="162" y="153"/>
                  </a:cubicBezTo>
                  <a:cubicBezTo>
                    <a:pt x="170" y="153"/>
                    <a:pt x="185" y="150"/>
                    <a:pt x="179" y="140"/>
                  </a:cubicBezTo>
                  <a:cubicBezTo>
                    <a:pt x="173" y="143"/>
                    <a:pt x="160" y="144"/>
                    <a:pt x="162" y="153"/>
                  </a:cubicBezTo>
                  <a:close/>
                  <a:moveTo>
                    <a:pt x="154" y="154"/>
                  </a:moveTo>
                  <a:cubicBezTo>
                    <a:pt x="154" y="154"/>
                    <a:pt x="154" y="154"/>
                    <a:pt x="154" y="154"/>
                  </a:cubicBezTo>
                  <a:cubicBezTo>
                    <a:pt x="155" y="153"/>
                    <a:pt x="159" y="150"/>
                    <a:pt x="155" y="149"/>
                  </a:cubicBezTo>
                  <a:cubicBezTo>
                    <a:pt x="155" y="150"/>
                    <a:pt x="151" y="153"/>
                    <a:pt x="154" y="154"/>
                  </a:cubicBezTo>
                  <a:close/>
                  <a:moveTo>
                    <a:pt x="156" y="160"/>
                  </a:moveTo>
                  <a:cubicBezTo>
                    <a:pt x="156" y="160"/>
                    <a:pt x="156" y="160"/>
                    <a:pt x="156" y="160"/>
                  </a:cubicBezTo>
                  <a:cubicBezTo>
                    <a:pt x="162" y="163"/>
                    <a:pt x="165" y="155"/>
                    <a:pt x="168" y="160"/>
                  </a:cubicBezTo>
                  <a:cubicBezTo>
                    <a:pt x="163" y="166"/>
                    <a:pt x="150" y="162"/>
                    <a:pt x="147" y="171"/>
                  </a:cubicBezTo>
                  <a:cubicBezTo>
                    <a:pt x="153" y="172"/>
                    <a:pt x="157" y="164"/>
                    <a:pt x="162" y="170"/>
                  </a:cubicBezTo>
                  <a:cubicBezTo>
                    <a:pt x="165" y="164"/>
                    <a:pt x="172" y="163"/>
                    <a:pt x="174" y="155"/>
                  </a:cubicBezTo>
                  <a:cubicBezTo>
                    <a:pt x="167" y="155"/>
                    <a:pt x="159" y="154"/>
                    <a:pt x="156" y="160"/>
                  </a:cubicBezTo>
                  <a:close/>
                  <a:moveTo>
                    <a:pt x="146" y="163"/>
                  </a:moveTo>
                  <a:cubicBezTo>
                    <a:pt x="146" y="163"/>
                    <a:pt x="146" y="163"/>
                    <a:pt x="146" y="163"/>
                  </a:cubicBezTo>
                  <a:cubicBezTo>
                    <a:pt x="149" y="165"/>
                    <a:pt x="150" y="161"/>
                    <a:pt x="151" y="159"/>
                  </a:cubicBezTo>
                  <a:cubicBezTo>
                    <a:pt x="147" y="158"/>
                    <a:pt x="144" y="161"/>
                    <a:pt x="146" y="163"/>
                  </a:cubicBezTo>
                  <a:close/>
                  <a:moveTo>
                    <a:pt x="118" y="229"/>
                  </a:moveTo>
                  <a:cubicBezTo>
                    <a:pt x="118" y="229"/>
                    <a:pt x="118" y="229"/>
                    <a:pt x="118" y="229"/>
                  </a:cubicBezTo>
                  <a:cubicBezTo>
                    <a:pt x="128" y="228"/>
                    <a:pt x="126" y="210"/>
                    <a:pt x="130" y="200"/>
                  </a:cubicBezTo>
                  <a:cubicBezTo>
                    <a:pt x="130" y="199"/>
                    <a:pt x="129" y="199"/>
                    <a:pt x="127" y="198"/>
                  </a:cubicBezTo>
                  <a:cubicBezTo>
                    <a:pt x="119" y="203"/>
                    <a:pt x="119" y="218"/>
                    <a:pt x="118" y="229"/>
                  </a:cubicBezTo>
                  <a:close/>
                  <a:moveTo>
                    <a:pt x="76" y="217"/>
                  </a:moveTo>
                  <a:cubicBezTo>
                    <a:pt x="76" y="217"/>
                    <a:pt x="76" y="217"/>
                    <a:pt x="76" y="217"/>
                  </a:cubicBezTo>
                  <a:cubicBezTo>
                    <a:pt x="80" y="221"/>
                    <a:pt x="87" y="222"/>
                    <a:pt x="93" y="225"/>
                  </a:cubicBezTo>
                  <a:cubicBezTo>
                    <a:pt x="98" y="219"/>
                    <a:pt x="100" y="209"/>
                    <a:pt x="102" y="199"/>
                  </a:cubicBezTo>
                  <a:cubicBezTo>
                    <a:pt x="97" y="196"/>
                    <a:pt x="88" y="194"/>
                    <a:pt x="82" y="192"/>
                  </a:cubicBezTo>
                  <a:cubicBezTo>
                    <a:pt x="80" y="200"/>
                    <a:pt x="78" y="209"/>
                    <a:pt x="76" y="217"/>
                  </a:cubicBezTo>
                  <a:close/>
                  <a:moveTo>
                    <a:pt x="105" y="227"/>
                  </a:moveTo>
                  <a:cubicBezTo>
                    <a:pt x="105" y="227"/>
                    <a:pt x="105" y="227"/>
                    <a:pt x="105" y="227"/>
                  </a:cubicBezTo>
                  <a:cubicBezTo>
                    <a:pt x="106" y="222"/>
                    <a:pt x="103" y="221"/>
                    <a:pt x="100" y="219"/>
                  </a:cubicBezTo>
                  <a:cubicBezTo>
                    <a:pt x="98" y="224"/>
                    <a:pt x="99" y="227"/>
                    <a:pt x="105" y="227"/>
                  </a:cubicBezTo>
                  <a:close/>
                  <a:moveTo>
                    <a:pt x="131" y="237"/>
                  </a:moveTo>
                  <a:cubicBezTo>
                    <a:pt x="131" y="237"/>
                    <a:pt x="131" y="237"/>
                    <a:pt x="131" y="237"/>
                  </a:cubicBezTo>
                  <a:cubicBezTo>
                    <a:pt x="132" y="235"/>
                    <a:pt x="133" y="234"/>
                    <a:pt x="134" y="232"/>
                  </a:cubicBezTo>
                  <a:cubicBezTo>
                    <a:pt x="133" y="230"/>
                    <a:pt x="131" y="229"/>
                    <a:pt x="128" y="229"/>
                  </a:cubicBezTo>
                  <a:cubicBezTo>
                    <a:pt x="127" y="233"/>
                    <a:pt x="129" y="235"/>
                    <a:pt x="131" y="237"/>
                  </a:cubicBezTo>
                  <a:close/>
                  <a:moveTo>
                    <a:pt x="61" y="232"/>
                  </a:moveTo>
                  <a:cubicBezTo>
                    <a:pt x="61" y="232"/>
                    <a:pt x="61" y="232"/>
                    <a:pt x="61" y="232"/>
                  </a:cubicBezTo>
                  <a:cubicBezTo>
                    <a:pt x="67" y="232"/>
                    <a:pt x="71" y="227"/>
                    <a:pt x="75" y="224"/>
                  </a:cubicBezTo>
                  <a:cubicBezTo>
                    <a:pt x="70" y="225"/>
                    <a:pt x="64" y="226"/>
                    <a:pt x="61" y="232"/>
                  </a:cubicBezTo>
                  <a:close/>
                  <a:moveTo>
                    <a:pt x="64" y="240"/>
                  </a:moveTo>
                  <a:cubicBezTo>
                    <a:pt x="64" y="240"/>
                    <a:pt x="64" y="240"/>
                    <a:pt x="64" y="240"/>
                  </a:cubicBezTo>
                  <a:cubicBezTo>
                    <a:pt x="69" y="235"/>
                    <a:pt x="76" y="232"/>
                    <a:pt x="81" y="227"/>
                  </a:cubicBezTo>
                  <a:cubicBezTo>
                    <a:pt x="81" y="225"/>
                    <a:pt x="81" y="225"/>
                    <a:pt x="79" y="225"/>
                  </a:cubicBezTo>
                  <a:cubicBezTo>
                    <a:pt x="76" y="232"/>
                    <a:pt x="62" y="231"/>
                    <a:pt x="64" y="240"/>
                  </a:cubicBezTo>
                  <a:close/>
                  <a:moveTo>
                    <a:pt x="77" y="242"/>
                  </a:moveTo>
                  <a:cubicBezTo>
                    <a:pt x="77" y="242"/>
                    <a:pt x="77" y="242"/>
                    <a:pt x="77" y="242"/>
                  </a:cubicBezTo>
                  <a:cubicBezTo>
                    <a:pt x="86" y="241"/>
                    <a:pt x="93" y="237"/>
                    <a:pt x="99" y="230"/>
                  </a:cubicBezTo>
                  <a:cubicBezTo>
                    <a:pt x="89" y="231"/>
                    <a:pt x="83" y="236"/>
                    <a:pt x="77" y="242"/>
                  </a:cubicBezTo>
                  <a:close/>
                  <a:moveTo>
                    <a:pt x="130" y="238"/>
                  </a:moveTo>
                  <a:cubicBezTo>
                    <a:pt x="130" y="238"/>
                    <a:pt x="130" y="238"/>
                    <a:pt x="130" y="238"/>
                  </a:cubicBezTo>
                  <a:cubicBezTo>
                    <a:pt x="130" y="239"/>
                    <a:pt x="130" y="240"/>
                    <a:pt x="130" y="241"/>
                  </a:cubicBezTo>
                  <a:cubicBezTo>
                    <a:pt x="133" y="243"/>
                    <a:pt x="135" y="237"/>
                    <a:pt x="132" y="237"/>
                  </a:cubicBezTo>
                  <a:cubicBezTo>
                    <a:pt x="132" y="238"/>
                    <a:pt x="131" y="238"/>
                    <a:pt x="130" y="238"/>
                  </a:cubicBezTo>
                  <a:close/>
                  <a:moveTo>
                    <a:pt x="111" y="242"/>
                  </a:moveTo>
                  <a:cubicBezTo>
                    <a:pt x="111" y="242"/>
                    <a:pt x="111" y="242"/>
                    <a:pt x="111" y="242"/>
                  </a:cubicBezTo>
                  <a:cubicBezTo>
                    <a:pt x="112" y="245"/>
                    <a:pt x="110" y="249"/>
                    <a:pt x="114" y="250"/>
                  </a:cubicBezTo>
                  <a:cubicBezTo>
                    <a:pt x="118" y="245"/>
                    <a:pt x="119" y="243"/>
                    <a:pt x="122" y="236"/>
                  </a:cubicBezTo>
                  <a:cubicBezTo>
                    <a:pt x="117" y="236"/>
                    <a:pt x="115" y="240"/>
                    <a:pt x="111" y="242"/>
                  </a:cubicBezTo>
                  <a:close/>
                  <a:moveTo>
                    <a:pt x="91" y="248"/>
                  </a:moveTo>
                  <a:cubicBezTo>
                    <a:pt x="91" y="248"/>
                    <a:pt x="91" y="248"/>
                    <a:pt x="91" y="248"/>
                  </a:cubicBezTo>
                  <a:cubicBezTo>
                    <a:pt x="97" y="249"/>
                    <a:pt x="100" y="246"/>
                    <a:pt x="102" y="242"/>
                  </a:cubicBezTo>
                  <a:cubicBezTo>
                    <a:pt x="104" y="241"/>
                    <a:pt x="113" y="236"/>
                    <a:pt x="107" y="235"/>
                  </a:cubicBezTo>
                  <a:cubicBezTo>
                    <a:pt x="102" y="239"/>
                    <a:pt x="94" y="240"/>
                    <a:pt x="91" y="248"/>
                  </a:cubicBezTo>
                  <a:close/>
                  <a:moveTo>
                    <a:pt x="69" y="241"/>
                  </a:moveTo>
                  <a:cubicBezTo>
                    <a:pt x="69" y="241"/>
                    <a:pt x="69" y="241"/>
                    <a:pt x="69" y="241"/>
                  </a:cubicBezTo>
                  <a:cubicBezTo>
                    <a:pt x="74" y="240"/>
                    <a:pt x="81" y="235"/>
                    <a:pt x="80" y="232"/>
                  </a:cubicBezTo>
                  <a:cubicBezTo>
                    <a:pt x="77" y="235"/>
                    <a:pt x="71" y="235"/>
                    <a:pt x="69" y="241"/>
                  </a:cubicBezTo>
                  <a:close/>
                  <a:moveTo>
                    <a:pt x="134" y="257"/>
                  </a:moveTo>
                  <a:cubicBezTo>
                    <a:pt x="134" y="257"/>
                    <a:pt x="134" y="257"/>
                    <a:pt x="134" y="257"/>
                  </a:cubicBezTo>
                  <a:cubicBezTo>
                    <a:pt x="141" y="258"/>
                    <a:pt x="141" y="248"/>
                    <a:pt x="139" y="244"/>
                  </a:cubicBezTo>
                  <a:cubicBezTo>
                    <a:pt x="138" y="250"/>
                    <a:pt x="134" y="251"/>
                    <a:pt x="134" y="257"/>
                  </a:cubicBezTo>
                  <a:close/>
                  <a:moveTo>
                    <a:pt x="103" y="250"/>
                  </a:moveTo>
                  <a:cubicBezTo>
                    <a:pt x="103" y="250"/>
                    <a:pt x="103" y="250"/>
                    <a:pt x="103" y="250"/>
                  </a:cubicBezTo>
                  <a:cubicBezTo>
                    <a:pt x="103" y="248"/>
                    <a:pt x="107" y="249"/>
                    <a:pt x="107" y="246"/>
                  </a:cubicBezTo>
                  <a:cubicBezTo>
                    <a:pt x="105" y="245"/>
                    <a:pt x="104" y="245"/>
                    <a:pt x="103" y="245"/>
                  </a:cubicBezTo>
                  <a:cubicBezTo>
                    <a:pt x="102" y="247"/>
                    <a:pt x="101" y="250"/>
                    <a:pt x="103" y="250"/>
                  </a:cubicBezTo>
                  <a:close/>
                  <a:moveTo>
                    <a:pt x="120" y="254"/>
                  </a:moveTo>
                  <a:cubicBezTo>
                    <a:pt x="120" y="254"/>
                    <a:pt x="120" y="254"/>
                    <a:pt x="120" y="254"/>
                  </a:cubicBezTo>
                  <a:cubicBezTo>
                    <a:pt x="122" y="254"/>
                    <a:pt x="123" y="254"/>
                    <a:pt x="124" y="255"/>
                  </a:cubicBezTo>
                  <a:cubicBezTo>
                    <a:pt x="124" y="253"/>
                    <a:pt x="125" y="252"/>
                    <a:pt x="125" y="251"/>
                  </a:cubicBezTo>
                  <a:cubicBezTo>
                    <a:pt x="124" y="250"/>
                    <a:pt x="122" y="250"/>
                    <a:pt x="121" y="250"/>
                  </a:cubicBezTo>
                  <a:cubicBezTo>
                    <a:pt x="121" y="251"/>
                    <a:pt x="120" y="252"/>
                    <a:pt x="120" y="254"/>
                  </a:cubicBezTo>
                  <a:close/>
                  <a:moveTo>
                    <a:pt x="123" y="276"/>
                  </a:moveTo>
                  <a:cubicBezTo>
                    <a:pt x="123" y="276"/>
                    <a:pt x="123" y="276"/>
                    <a:pt x="123" y="276"/>
                  </a:cubicBezTo>
                  <a:cubicBezTo>
                    <a:pt x="116" y="274"/>
                    <a:pt x="110" y="269"/>
                    <a:pt x="105" y="276"/>
                  </a:cubicBezTo>
                  <a:cubicBezTo>
                    <a:pt x="114" y="277"/>
                    <a:pt x="122" y="279"/>
                    <a:pt x="131" y="281"/>
                  </a:cubicBezTo>
                  <a:cubicBezTo>
                    <a:pt x="131" y="278"/>
                    <a:pt x="133" y="273"/>
                    <a:pt x="129" y="272"/>
                  </a:cubicBezTo>
                  <a:cubicBezTo>
                    <a:pt x="127" y="274"/>
                    <a:pt x="125" y="276"/>
                    <a:pt x="123" y="276"/>
                  </a:cubicBezTo>
                  <a:close/>
                  <a:moveTo>
                    <a:pt x="143" y="264"/>
                  </a:moveTo>
                  <a:cubicBezTo>
                    <a:pt x="143" y="264"/>
                    <a:pt x="143" y="264"/>
                    <a:pt x="143" y="264"/>
                  </a:cubicBezTo>
                  <a:cubicBezTo>
                    <a:pt x="141" y="269"/>
                    <a:pt x="136" y="268"/>
                    <a:pt x="135" y="275"/>
                  </a:cubicBezTo>
                  <a:cubicBezTo>
                    <a:pt x="142" y="275"/>
                    <a:pt x="143" y="267"/>
                    <a:pt x="147" y="264"/>
                  </a:cubicBezTo>
                  <a:cubicBezTo>
                    <a:pt x="147" y="260"/>
                    <a:pt x="144" y="258"/>
                    <a:pt x="140" y="257"/>
                  </a:cubicBezTo>
                  <a:cubicBezTo>
                    <a:pt x="138" y="265"/>
                    <a:pt x="130" y="265"/>
                    <a:pt x="126" y="272"/>
                  </a:cubicBezTo>
                  <a:cubicBezTo>
                    <a:pt x="134" y="273"/>
                    <a:pt x="139" y="262"/>
                    <a:pt x="143" y="264"/>
                  </a:cubicBezTo>
                  <a:close/>
                  <a:moveTo>
                    <a:pt x="28" y="246"/>
                  </a:moveTo>
                  <a:cubicBezTo>
                    <a:pt x="28" y="246"/>
                    <a:pt x="28" y="246"/>
                    <a:pt x="28" y="246"/>
                  </a:cubicBezTo>
                  <a:cubicBezTo>
                    <a:pt x="33" y="246"/>
                    <a:pt x="37" y="244"/>
                    <a:pt x="40" y="240"/>
                  </a:cubicBezTo>
                  <a:cubicBezTo>
                    <a:pt x="37" y="238"/>
                    <a:pt x="28" y="239"/>
                    <a:pt x="28" y="246"/>
                  </a:cubicBezTo>
                  <a:close/>
                  <a:moveTo>
                    <a:pt x="29" y="255"/>
                  </a:moveTo>
                  <a:cubicBezTo>
                    <a:pt x="29" y="255"/>
                    <a:pt x="29" y="255"/>
                    <a:pt x="29" y="255"/>
                  </a:cubicBezTo>
                  <a:cubicBezTo>
                    <a:pt x="37" y="251"/>
                    <a:pt x="47" y="250"/>
                    <a:pt x="51" y="241"/>
                  </a:cubicBezTo>
                  <a:cubicBezTo>
                    <a:pt x="42" y="243"/>
                    <a:pt x="33" y="246"/>
                    <a:pt x="29" y="255"/>
                  </a:cubicBezTo>
                  <a:close/>
                  <a:moveTo>
                    <a:pt x="37" y="256"/>
                  </a:moveTo>
                  <a:cubicBezTo>
                    <a:pt x="37" y="256"/>
                    <a:pt x="37" y="256"/>
                    <a:pt x="37" y="256"/>
                  </a:cubicBezTo>
                  <a:cubicBezTo>
                    <a:pt x="46" y="256"/>
                    <a:pt x="55" y="254"/>
                    <a:pt x="60" y="246"/>
                  </a:cubicBezTo>
                  <a:cubicBezTo>
                    <a:pt x="49" y="245"/>
                    <a:pt x="44" y="252"/>
                    <a:pt x="37" y="256"/>
                  </a:cubicBezTo>
                  <a:close/>
                  <a:moveTo>
                    <a:pt x="46" y="265"/>
                  </a:moveTo>
                  <a:cubicBezTo>
                    <a:pt x="46" y="265"/>
                    <a:pt x="46" y="265"/>
                    <a:pt x="46" y="265"/>
                  </a:cubicBezTo>
                  <a:cubicBezTo>
                    <a:pt x="51" y="268"/>
                    <a:pt x="66" y="272"/>
                    <a:pt x="63" y="263"/>
                  </a:cubicBezTo>
                  <a:cubicBezTo>
                    <a:pt x="58" y="267"/>
                    <a:pt x="51" y="257"/>
                    <a:pt x="46" y="265"/>
                  </a:cubicBezTo>
                  <a:close/>
                  <a:moveTo>
                    <a:pt x="70" y="248"/>
                  </a:moveTo>
                  <a:cubicBezTo>
                    <a:pt x="70" y="248"/>
                    <a:pt x="70" y="248"/>
                    <a:pt x="70" y="248"/>
                  </a:cubicBezTo>
                  <a:cubicBezTo>
                    <a:pt x="61" y="249"/>
                    <a:pt x="54" y="254"/>
                    <a:pt x="47" y="260"/>
                  </a:cubicBezTo>
                  <a:cubicBezTo>
                    <a:pt x="57" y="260"/>
                    <a:pt x="68" y="254"/>
                    <a:pt x="70" y="248"/>
                  </a:cubicBezTo>
                  <a:close/>
                  <a:moveTo>
                    <a:pt x="62" y="260"/>
                  </a:moveTo>
                  <a:cubicBezTo>
                    <a:pt x="62" y="260"/>
                    <a:pt x="62" y="260"/>
                    <a:pt x="62" y="260"/>
                  </a:cubicBezTo>
                  <a:cubicBezTo>
                    <a:pt x="71" y="261"/>
                    <a:pt x="77" y="257"/>
                    <a:pt x="82" y="252"/>
                  </a:cubicBezTo>
                  <a:cubicBezTo>
                    <a:pt x="75" y="247"/>
                    <a:pt x="68" y="257"/>
                    <a:pt x="62" y="260"/>
                  </a:cubicBezTo>
                  <a:close/>
                  <a:moveTo>
                    <a:pt x="69" y="267"/>
                  </a:moveTo>
                  <a:cubicBezTo>
                    <a:pt x="69" y="267"/>
                    <a:pt x="69" y="267"/>
                    <a:pt x="69" y="267"/>
                  </a:cubicBezTo>
                  <a:cubicBezTo>
                    <a:pt x="78" y="264"/>
                    <a:pt x="89" y="263"/>
                    <a:pt x="94" y="253"/>
                  </a:cubicBezTo>
                  <a:cubicBezTo>
                    <a:pt x="83" y="253"/>
                    <a:pt x="75" y="258"/>
                    <a:pt x="69" y="267"/>
                  </a:cubicBezTo>
                  <a:close/>
                  <a:moveTo>
                    <a:pt x="88" y="274"/>
                  </a:moveTo>
                  <a:cubicBezTo>
                    <a:pt x="88" y="274"/>
                    <a:pt x="88" y="274"/>
                    <a:pt x="88" y="274"/>
                  </a:cubicBezTo>
                  <a:cubicBezTo>
                    <a:pt x="96" y="277"/>
                    <a:pt x="98" y="270"/>
                    <a:pt x="99" y="263"/>
                  </a:cubicBezTo>
                  <a:cubicBezTo>
                    <a:pt x="103" y="262"/>
                    <a:pt x="108" y="261"/>
                    <a:pt x="110" y="256"/>
                  </a:cubicBezTo>
                  <a:cubicBezTo>
                    <a:pt x="96" y="253"/>
                    <a:pt x="89" y="261"/>
                    <a:pt x="82" y="270"/>
                  </a:cubicBezTo>
                  <a:cubicBezTo>
                    <a:pt x="89" y="270"/>
                    <a:pt x="91" y="265"/>
                    <a:pt x="97" y="266"/>
                  </a:cubicBezTo>
                  <a:cubicBezTo>
                    <a:pt x="94" y="268"/>
                    <a:pt x="89" y="267"/>
                    <a:pt x="88" y="274"/>
                  </a:cubicBezTo>
                  <a:close/>
                  <a:moveTo>
                    <a:pt x="100" y="272"/>
                  </a:moveTo>
                  <a:cubicBezTo>
                    <a:pt x="100" y="272"/>
                    <a:pt x="100" y="272"/>
                    <a:pt x="100" y="272"/>
                  </a:cubicBezTo>
                  <a:cubicBezTo>
                    <a:pt x="110" y="272"/>
                    <a:pt x="117" y="266"/>
                    <a:pt x="122" y="258"/>
                  </a:cubicBezTo>
                  <a:cubicBezTo>
                    <a:pt x="110" y="257"/>
                    <a:pt x="105" y="265"/>
                    <a:pt x="100" y="272"/>
                  </a:cubicBezTo>
                  <a:close/>
                  <a:moveTo>
                    <a:pt x="117" y="270"/>
                  </a:moveTo>
                  <a:cubicBezTo>
                    <a:pt x="117" y="270"/>
                    <a:pt x="117" y="270"/>
                    <a:pt x="117" y="270"/>
                  </a:cubicBezTo>
                  <a:cubicBezTo>
                    <a:pt x="119" y="274"/>
                    <a:pt x="128" y="266"/>
                    <a:pt x="126" y="262"/>
                  </a:cubicBezTo>
                  <a:cubicBezTo>
                    <a:pt x="123" y="265"/>
                    <a:pt x="119" y="266"/>
                    <a:pt x="117" y="270"/>
                  </a:cubicBezTo>
                  <a:close/>
                  <a:moveTo>
                    <a:pt x="36" y="262"/>
                  </a:moveTo>
                  <a:cubicBezTo>
                    <a:pt x="36" y="262"/>
                    <a:pt x="36" y="262"/>
                    <a:pt x="36" y="262"/>
                  </a:cubicBezTo>
                  <a:cubicBezTo>
                    <a:pt x="37" y="262"/>
                    <a:pt x="38" y="264"/>
                    <a:pt x="41" y="264"/>
                  </a:cubicBezTo>
                  <a:cubicBezTo>
                    <a:pt x="41" y="262"/>
                    <a:pt x="41" y="260"/>
                    <a:pt x="42" y="259"/>
                  </a:cubicBezTo>
                  <a:cubicBezTo>
                    <a:pt x="38" y="258"/>
                    <a:pt x="37" y="260"/>
                    <a:pt x="36" y="262"/>
                  </a:cubicBezTo>
                  <a:close/>
                  <a:moveTo>
                    <a:pt x="73" y="270"/>
                  </a:moveTo>
                  <a:cubicBezTo>
                    <a:pt x="73" y="270"/>
                    <a:pt x="73" y="270"/>
                    <a:pt x="73" y="270"/>
                  </a:cubicBezTo>
                  <a:cubicBezTo>
                    <a:pt x="74" y="271"/>
                    <a:pt x="75" y="271"/>
                    <a:pt x="76" y="271"/>
                  </a:cubicBezTo>
                  <a:cubicBezTo>
                    <a:pt x="77" y="270"/>
                    <a:pt x="77" y="269"/>
                    <a:pt x="77" y="267"/>
                  </a:cubicBezTo>
                  <a:cubicBezTo>
                    <a:pt x="76" y="267"/>
                    <a:pt x="76" y="267"/>
                    <a:pt x="75" y="267"/>
                  </a:cubicBezTo>
                  <a:cubicBezTo>
                    <a:pt x="74" y="268"/>
                    <a:pt x="73" y="268"/>
                    <a:pt x="73" y="2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
        <p:nvSpPr>
          <p:cNvPr id="11" name="矩形 10"/>
          <p:cNvSpPr/>
          <p:nvPr/>
        </p:nvSpPr>
        <p:spPr>
          <a:xfrm>
            <a:off x="1839302" y="419821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3C3C3B"/>
                </a:solidFill>
                <a:cs typeface="+mn-ea"/>
                <a:sym typeface="+mn-lt"/>
              </a:rPr>
              <a:t>标题文字添加</a:t>
            </a:r>
          </a:p>
        </p:txBody>
      </p:sp>
      <p:sp>
        <p:nvSpPr>
          <p:cNvPr id="12" name="矩形 11"/>
          <p:cNvSpPr/>
          <p:nvPr/>
        </p:nvSpPr>
        <p:spPr>
          <a:xfrm>
            <a:off x="4676985" y="419821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3C3C3B"/>
                </a:solidFill>
                <a:cs typeface="+mn-ea"/>
                <a:sym typeface="+mn-lt"/>
              </a:rPr>
              <a:t>标题文字添加</a:t>
            </a:r>
          </a:p>
        </p:txBody>
      </p:sp>
      <p:sp>
        <p:nvSpPr>
          <p:cNvPr id="13" name="矩形 12"/>
          <p:cNvSpPr/>
          <p:nvPr/>
        </p:nvSpPr>
        <p:spPr>
          <a:xfrm>
            <a:off x="7514668" y="419821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3C3C3B"/>
                </a:solidFill>
                <a:cs typeface="+mn-ea"/>
                <a:sym typeface="+mn-lt"/>
              </a:rPr>
              <a:t>标题文字添加</a:t>
            </a:r>
          </a:p>
        </p:txBody>
      </p:sp>
      <p:sp>
        <p:nvSpPr>
          <p:cNvPr id="14" name="矩形 13"/>
          <p:cNvSpPr/>
          <p:nvPr/>
        </p:nvSpPr>
        <p:spPr>
          <a:xfrm>
            <a:off x="1651000" y="4900961"/>
            <a:ext cx="8890000"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3C3C3B"/>
                </a:solidFill>
                <a:cs typeface="+mn-ea"/>
                <a:sym typeface="+mn-lt"/>
              </a:rPr>
              <a:t>用户可以在投影仪或者计算机上进行演示也可以将演示文稿打印用户可以在投影仪或者计算机上进行演示也可以将演用户可以在投影仪或者计算机上进行演示也可以将演示文稿打印出来制作成胶片示文稿打印出来制作成胶片出来制作成胶片</a:t>
            </a:r>
          </a:p>
        </p:txBody>
      </p:sp>
      <p:sp>
        <p:nvSpPr>
          <p:cNvPr id="15" name="文本框 14"/>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zh-CN" altLang="en-US" sz="2400" dirty="0">
                <a:solidFill>
                  <a:srgbClr val="3C3C3B"/>
                </a:solidFill>
                <a:cs typeface="+mn-ea"/>
                <a:sym typeface="+mn-lt"/>
              </a:rPr>
              <a:t>标题添加此处</a:t>
            </a:r>
          </a:p>
        </p:txBody>
      </p:sp>
    </p:spTree>
    <p:extLst>
      <p:ext uri="{BB962C8B-B14F-4D97-AF65-F5344CB8AC3E}">
        <p14:creationId xmlns:p14="http://schemas.microsoft.com/office/powerpoint/2010/main" val="23090916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9"/>
          <p:cNvSpPr>
            <a:spLocks noEditPoints="1"/>
          </p:cNvSpPr>
          <p:nvPr/>
        </p:nvSpPr>
        <p:spPr bwMode="auto">
          <a:xfrm>
            <a:off x="1980555" y="2467430"/>
            <a:ext cx="1939444" cy="1468530"/>
          </a:xfrm>
          <a:custGeom>
            <a:avLst/>
            <a:gdLst>
              <a:gd name="T0" fmla="*/ 244 w 323"/>
              <a:gd name="T1" fmla="*/ 0 h 244"/>
              <a:gd name="T2" fmla="*/ 302 w 323"/>
              <a:gd name="T3" fmla="*/ 22 h 244"/>
              <a:gd name="T4" fmla="*/ 307 w 323"/>
              <a:gd name="T5" fmla="*/ 54 h 244"/>
              <a:gd name="T6" fmla="*/ 316 w 323"/>
              <a:gd name="T7" fmla="*/ 111 h 244"/>
              <a:gd name="T8" fmla="*/ 308 w 323"/>
              <a:gd name="T9" fmla="*/ 217 h 244"/>
              <a:gd name="T10" fmla="*/ 284 w 323"/>
              <a:gd name="T11" fmla="*/ 238 h 244"/>
              <a:gd name="T12" fmla="*/ 222 w 323"/>
              <a:gd name="T13" fmla="*/ 235 h 244"/>
              <a:gd name="T14" fmla="*/ 191 w 323"/>
              <a:gd name="T15" fmla="*/ 236 h 244"/>
              <a:gd name="T16" fmla="*/ 50 w 323"/>
              <a:gd name="T17" fmla="*/ 241 h 244"/>
              <a:gd name="T18" fmla="*/ 6 w 323"/>
              <a:gd name="T19" fmla="*/ 224 h 244"/>
              <a:gd name="T20" fmla="*/ 3 w 323"/>
              <a:gd name="T21" fmla="*/ 173 h 244"/>
              <a:gd name="T22" fmla="*/ 4 w 323"/>
              <a:gd name="T23" fmla="*/ 67 h 244"/>
              <a:gd name="T24" fmla="*/ 11 w 323"/>
              <a:gd name="T25" fmla="*/ 23 h 244"/>
              <a:gd name="T26" fmla="*/ 65 w 323"/>
              <a:gd name="T27" fmla="*/ 8 h 244"/>
              <a:gd name="T28" fmla="*/ 185 w 323"/>
              <a:gd name="T29" fmla="*/ 6 h 244"/>
              <a:gd name="T30" fmla="*/ 216 w 323"/>
              <a:gd name="T31" fmla="*/ 2 h 244"/>
              <a:gd name="T32" fmla="*/ 244 w 323"/>
              <a:gd name="T33" fmla="*/ 0 h 244"/>
              <a:gd name="T34" fmla="*/ 161 w 323"/>
              <a:gd name="T35" fmla="*/ 9 h 244"/>
              <a:gd name="T36" fmla="*/ 161 w 323"/>
              <a:gd name="T37" fmla="*/ 9 h 244"/>
              <a:gd name="T38" fmla="*/ 53 w 323"/>
              <a:gd name="T39" fmla="*/ 16 h 244"/>
              <a:gd name="T40" fmla="*/ 16 w 323"/>
              <a:gd name="T41" fmla="*/ 27 h 244"/>
              <a:gd name="T42" fmla="*/ 9 w 323"/>
              <a:gd name="T43" fmla="*/ 73 h 244"/>
              <a:gd name="T44" fmla="*/ 9 w 323"/>
              <a:gd name="T45" fmla="*/ 175 h 244"/>
              <a:gd name="T46" fmla="*/ 13 w 323"/>
              <a:gd name="T47" fmla="*/ 222 h 244"/>
              <a:gd name="T48" fmla="*/ 83 w 323"/>
              <a:gd name="T49" fmla="*/ 238 h 244"/>
              <a:gd name="T50" fmla="*/ 232 w 323"/>
              <a:gd name="T51" fmla="*/ 229 h 244"/>
              <a:gd name="T52" fmla="*/ 280 w 323"/>
              <a:gd name="T53" fmla="*/ 233 h 244"/>
              <a:gd name="T54" fmla="*/ 312 w 323"/>
              <a:gd name="T55" fmla="*/ 134 h 244"/>
              <a:gd name="T56" fmla="*/ 310 w 323"/>
              <a:gd name="T57" fmla="*/ 93 h 244"/>
              <a:gd name="T58" fmla="*/ 301 w 323"/>
              <a:gd name="T59" fmla="*/ 55 h 244"/>
              <a:gd name="T60" fmla="*/ 296 w 323"/>
              <a:gd name="T61" fmla="*/ 23 h 244"/>
              <a:gd name="T62" fmla="*/ 222 w 323"/>
              <a:gd name="T63" fmla="*/ 7 h 244"/>
              <a:gd name="T64" fmla="*/ 161 w 323"/>
              <a:gd name="T65" fmla="*/ 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3" h="244">
                <a:moveTo>
                  <a:pt x="244" y="0"/>
                </a:moveTo>
                <a:cubicBezTo>
                  <a:pt x="261" y="1"/>
                  <a:pt x="293" y="7"/>
                  <a:pt x="302" y="22"/>
                </a:cubicBezTo>
                <a:cubicBezTo>
                  <a:pt x="305" y="28"/>
                  <a:pt x="306" y="46"/>
                  <a:pt x="307" y="54"/>
                </a:cubicBezTo>
                <a:cubicBezTo>
                  <a:pt x="309" y="69"/>
                  <a:pt x="315" y="88"/>
                  <a:pt x="316" y="111"/>
                </a:cubicBezTo>
                <a:cubicBezTo>
                  <a:pt x="319" y="149"/>
                  <a:pt x="323" y="191"/>
                  <a:pt x="308" y="217"/>
                </a:cubicBezTo>
                <a:cubicBezTo>
                  <a:pt x="304" y="224"/>
                  <a:pt x="294" y="235"/>
                  <a:pt x="284" y="238"/>
                </a:cubicBezTo>
                <a:cubicBezTo>
                  <a:pt x="266" y="244"/>
                  <a:pt x="240" y="235"/>
                  <a:pt x="222" y="235"/>
                </a:cubicBezTo>
                <a:cubicBezTo>
                  <a:pt x="212" y="234"/>
                  <a:pt x="202" y="235"/>
                  <a:pt x="191" y="236"/>
                </a:cubicBezTo>
                <a:cubicBezTo>
                  <a:pt x="146" y="237"/>
                  <a:pt x="101" y="244"/>
                  <a:pt x="50" y="241"/>
                </a:cubicBezTo>
                <a:cubicBezTo>
                  <a:pt x="30" y="239"/>
                  <a:pt x="12" y="237"/>
                  <a:pt x="6" y="224"/>
                </a:cubicBezTo>
                <a:cubicBezTo>
                  <a:pt x="0" y="214"/>
                  <a:pt x="3" y="187"/>
                  <a:pt x="3" y="173"/>
                </a:cubicBezTo>
                <a:cubicBezTo>
                  <a:pt x="3" y="133"/>
                  <a:pt x="4" y="104"/>
                  <a:pt x="4" y="67"/>
                </a:cubicBezTo>
                <a:cubicBezTo>
                  <a:pt x="4" y="50"/>
                  <a:pt x="3" y="32"/>
                  <a:pt x="11" y="23"/>
                </a:cubicBezTo>
                <a:cubicBezTo>
                  <a:pt x="19" y="15"/>
                  <a:pt x="46" y="10"/>
                  <a:pt x="65" y="8"/>
                </a:cubicBezTo>
                <a:cubicBezTo>
                  <a:pt x="109" y="3"/>
                  <a:pt x="149" y="7"/>
                  <a:pt x="185" y="6"/>
                </a:cubicBezTo>
                <a:cubicBezTo>
                  <a:pt x="196" y="5"/>
                  <a:pt x="206" y="3"/>
                  <a:pt x="216" y="2"/>
                </a:cubicBezTo>
                <a:cubicBezTo>
                  <a:pt x="225" y="1"/>
                  <a:pt x="233" y="0"/>
                  <a:pt x="244" y="0"/>
                </a:cubicBezTo>
                <a:close/>
                <a:moveTo>
                  <a:pt x="161" y="9"/>
                </a:moveTo>
                <a:cubicBezTo>
                  <a:pt x="161" y="9"/>
                  <a:pt x="161" y="9"/>
                  <a:pt x="161" y="9"/>
                </a:cubicBezTo>
                <a:cubicBezTo>
                  <a:pt x="124" y="9"/>
                  <a:pt x="87" y="10"/>
                  <a:pt x="53" y="16"/>
                </a:cubicBezTo>
                <a:cubicBezTo>
                  <a:pt x="41" y="18"/>
                  <a:pt x="22" y="21"/>
                  <a:pt x="16" y="27"/>
                </a:cubicBezTo>
                <a:cubicBezTo>
                  <a:pt x="8" y="36"/>
                  <a:pt x="9" y="52"/>
                  <a:pt x="9" y="73"/>
                </a:cubicBezTo>
                <a:cubicBezTo>
                  <a:pt x="9" y="114"/>
                  <a:pt x="9" y="141"/>
                  <a:pt x="9" y="175"/>
                </a:cubicBezTo>
                <a:cubicBezTo>
                  <a:pt x="10" y="194"/>
                  <a:pt x="7" y="214"/>
                  <a:pt x="13" y="222"/>
                </a:cubicBezTo>
                <a:cubicBezTo>
                  <a:pt x="24" y="235"/>
                  <a:pt x="55" y="238"/>
                  <a:pt x="83" y="238"/>
                </a:cubicBezTo>
                <a:cubicBezTo>
                  <a:pt x="132" y="238"/>
                  <a:pt x="190" y="227"/>
                  <a:pt x="232" y="229"/>
                </a:cubicBezTo>
                <a:cubicBezTo>
                  <a:pt x="251" y="230"/>
                  <a:pt x="269" y="236"/>
                  <a:pt x="280" y="233"/>
                </a:cubicBezTo>
                <a:cubicBezTo>
                  <a:pt x="314" y="225"/>
                  <a:pt x="314" y="176"/>
                  <a:pt x="312" y="134"/>
                </a:cubicBezTo>
                <a:cubicBezTo>
                  <a:pt x="312" y="120"/>
                  <a:pt x="312" y="106"/>
                  <a:pt x="310" y="93"/>
                </a:cubicBezTo>
                <a:cubicBezTo>
                  <a:pt x="308" y="80"/>
                  <a:pt x="303" y="67"/>
                  <a:pt x="301" y="55"/>
                </a:cubicBezTo>
                <a:cubicBezTo>
                  <a:pt x="299" y="42"/>
                  <a:pt x="301" y="31"/>
                  <a:pt x="296" y="23"/>
                </a:cubicBezTo>
                <a:cubicBezTo>
                  <a:pt x="285" y="6"/>
                  <a:pt x="250" y="5"/>
                  <a:pt x="222" y="7"/>
                </a:cubicBezTo>
                <a:cubicBezTo>
                  <a:pt x="202" y="8"/>
                  <a:pt x="182" y="10"/>
                  <a:pt x="161" y="9"/>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 name="Freeform 29"/>
          <p:cNvSpPr>
            <a:spLocks noEditPoints="1"/>
          </p:cNvSpPr>
          <p:nvPr/>
        </p:nvSpPr>
        <p:spPr bwMode="auto">
          <a:xfrm>
            <a:off x="5126278" y="2467430"/>
            <a:ext cx="1939444" cy="1468530"/>
          </a:xfrm>
          <a:custGeom>
            <a:avLst/>
            <a:gdLst>
              <a:gd name="T0" fmla="*/ 244 w 323"/>
              <a:gd name="T1" fmla="*/ 0 h 244"/>
              <a:gd name="T2" fmla="*/ 302 w 323"/>
              <a:gd name="T3" fmla="*/ 22 h 244"/>
              <a:gd name="T4" fmla="*/ 307 w 323"/>
              <a:gd name="T5" fmla="*/ 54 h 244"/>
              <a:gd name="T6" fmla="*/ 316 w 323"/>
              <a:gd name="T7" fmla="*/ 111 h 244"/>
              <a:gd name="T8" fmla="*/ 308 w 323"/>
              <a:gd name="T9" fmla="*/ 217 h 244"/>
              <a:gd name="T10" fmla="*/ 284 w 323"/>
              <a:gd name="T11" fmla="*/ 238 h 244"/>
              <a:gd name="T12" fmla="*/ 222 w 323"/>
              <a:gd name="T13" fmla="*/ 235 h 244"/>
              <a:gd name="T14" fmla="*/ 191 w 323"/>
              <a:gd name="T15" fmla="*/ 236 h 244"/>
              <a:gd name="T16" fmla="*/ 50 w 323"/>
              <a:gd name="T17" fmla="*/ 241 h 244"/>
              <a:gd name="T18" fmla="*/ 6 w 323"/>
              <a:gd name="T19" fmla="*/ 224 h 244"/>
              <a:gd name="T20" fmla="*/ 3 w 323"/>
              <a:gd name="T21" fmla="*/ 173 h 244"/>
              <a:gd name="T22" fmla="*/ 4 w 323"/>
              <a:gd name="T23" fmla="*/ 67 h 244"/>
              <a:gd name="T24" fmla="*/ 11 w 323"/>
              <a:gd name="T25" fmla="*/ 23 h 244"/>
              <a:gd name="T26" fmla="*/ 65 w 323"/>
              <a:gd name="T27" fmla="*/ 8 h 244"/>
              <a:gd name="T28" fmla="*/ 185 w 323"/>
              <a:gd name="T29" fmla="*/ 6 h 244"/>
              <a:gd name="T30" fmla="*/ 216 w 323"/>
              <a:gd name="T31" fmla="*/ 2 h 244"/>
              <a:gd name="T32" fmla="*/ 244 w 323"/>
              <a:gd name="T33" fmla="*/ 0 h 244"/>
              <a:gd name="T34" fmla="*/ 161 w 323"/>
              <a:gd name="T35" fmla="*/ 9 h 244"/>
              <a:gd name="T36" fmla="*/ 161 w 323"/>
              <a:gd name="T37" fmla="*/ 9 h 244"/>
              <a:gd name="T38" fmla="*/ 53 w 323"/>
              <a:gd name="T39" fmla="*/ 16 h 244"/>
              <a:gd name="T40" fmla="*/ 16 w 323"/>
              <a:gd name="T41" fmla="*/ 27 h 244"/>
              <a:gd name="T42" fmla="*/ 9 w 323"/>
              <a:gd name="T43" fmla="*/ 73 h 244"/>
              <a:gd name="T44" fmla="*/ 9 w 323"/>
              <a:gd name="T45" fmla="*/ 175 h 244"/>
              <a:gd name="T46" fmla="*/ 13 w 323"/>
              <a:gd name="T47" fmla="*/ 222 h 244"/>
              <a:gd name="T48" fmla="*/ 83 w 323"/>
              <a:gd name="T49" fmla="*/ 238 h 244"/>
              <a:gd name="T50" fmla="*/ 232 w 323"/>
              <a:gd name="T51" fmla="*/ 229 h 244"/>
              <a:gd name="T52" fmla="*/ 280 w 323"/>
              <a:gd name="T53" fmla="*/ 233 h 244"/>
              <a:gd name="T54" fmla="*/ 312 w 323"/>
              <a:gd name="T55" fmla="*/ 134 h 244"/>
              <a:gd name="T56" fmla="*/ 310 w 323"/>
              <a:gd name="T57" fmla="*/ 93 h 244"/>
              <a:gd name="T58" fmla="*/ 301 w 323"/>
              <a:gd name="T59" fmla="*/ 55 h 244"/>
              <a:gd name="T60" fmla="*/ 296 w 323"/>
              <a:gd name="T61" fmla="*/ 23 h 244"/>
              <a:gd name="T62" fmla="*/ 222 w 323"/>
              <a:gd name="T63" fmla="*/ 7 h 244"/>
              <a:gd name="T64" fmla="*/ 161 w 323"/>
              <a:gd name="T65" fmla="*/ 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3" h="244">
                <a:moveTo>
                  <a:pt x="244" y="0"/>
                </a:moveTo>
                <a:cubicBezTo>
                  <a:pt x="261" y="1"/>
                  <a:pt x="293" y="7"/>
                  <a:pt x="302" y="22"/>
                </a:cubicBezTo>
                <a:cubicBezTo>
                  <a:pt x="305" y="28"/>
                  <a:pt x="306" y="46"/>
                  <a:pt x="307" y="54"/>
                </a:cubicBezTo>
                <a:cubicBezTo>
                  <a:pt x="309" y="69"/>
                  <a:pt x="315" y="88"/>
                  <a:pt x="316" y="111"/>
                </a:cubicBezTo>
                <a:cubicBezTo>
                  <a:pt x="319" y="149"/>
                  <a:pt x="323" y="191"/>
                  <a:pt x="308" y="217"/>
                </a:cubicBezTo>
                <a:cubicBezTo>
                  <a:pt x="304" y="224"/>
                  <a:pt x="294" y="235"/>
                  <a:pt x="284" y="238"/>
                </a:cubicBezTo>
                <a:cubicBezTo>
                  <a:pt x="266" y="244"/>
                  <a:pt x="240" y="235"/>
                  <a:pt x="222" y="235"/>
                </a:cubicBezTo>
                <a:cubicBezTo>
                  <a:pt x="212" y="234"/>
                  <a:pt x="202" y="235"/>
                  <a:pt x="191" y="236"/>
                </a:cubicBezTo>
                <a:cubicBezTo>
                  <a:pt x="146" y="237"/>
                  <a:pt x="101" y="244"/>
                  <a:pt x="50" y="241"/>
                </a:cubicBezTo>
                <a:cubicBezTo>
                  <a:pt x="30" y="239"/>
                  <a:pt x="12" y="237"/>
                  <a:pt x="6" y="224"/>
                </a:cubicBezTo>
                <a:cubicBezTo>
                  <a:pt x="0" y="214"/>
                  <a:pt x="3" y="187"/>
                  <a:pt x="3" y="173"/>
                </a:cubicBezTo>
                <a:cubicBezTo>
                  <a:pt x="3" y="133"/>
                  <a:pt x="4" y="104"/>
                  <a:pt x="4" y="67"/>
                </a:cubicBezTo>
                <a:cubicBezTo>
                  <a:pt x="4" y="50"/>
                  <a:pt x="3" y="32"/>
                  <a:pt x="11" y="23"/>
                </a:cubicBezTo>
                <a:cubicBezTo>
                  <a:pt x="19" y="15"/>
                  <a:pt x="46" y="10"/>
                  <a:pt x="65" y="8"/>
                </a:cubicBezTo>
                <a:cubicBezTo>
                  <a:pt x="109" y="3"/>
                  <a:pt x="149" y="7"/>
                  <a:pt x="185" y="6"/>
                </a:cubicBezTo>
                <a:cubicBezTo>
                  <a:pt x="196" y="5"/>
                  <a:pt x="206" y="3"/>
                  <a:pt x="216" y="2"/>
                </a:cubicBezTo>
                <a:cubicBezTo>
                  <a:pt x="225" y="1"/>
                  <a:pt x="233" y="0"/>
                  <a:pt x="244" y="0"/>
                </a:cubicBezTo>
                <a:close/>
                <a:moveTo>
                  <a:pt x="161" y="9"/>
                </a:moveTo>
                <a:cubicBezTo>
                  <a:pt x="161" y="9"/>
                  <a:pt x="161" y="9"/>
                  <a:pt x="161" y="9"/>
                </a:cubicBezTo>
                <a:cubicBezTo>
                  <a:pt x="124" y="9"/>
                  <a:pt x="87" y="10"/>
                  <a:pt x="53" y="16"/>
                </a:cubicBezTo>
                <a:cubicBezTo>
                  <a:pt x="41" y="18"/>
                  <a:pt x="22" y="21"/>
                  <a:pt x="16" y="27"/>
                </a:cubicBezTo>
                <a:cubicBezTo>
                  <a:pt x="8" y="36"/>
                  <a:pt x="9" y="52"/>
                  <a:pt x="9" y="73"/>
                </a:cubicBezTo>
                <a:cubicBezTo>
                  <a:pt x="9" y="114"/>
                  <a:pt x="9" y="141"/>
                  <a:pt x="9" y="175"/>
                </a:cubicBezTo>
                <a:cubicBezTo>
                  <a:pt x="10" y="194"/>
                  <a:pt x="7" y="214"/>
                  <a:pt x="13" y="222"/>
                </a:cubicBezTo>
                <a:cubicBezTo>
                  <a:pt x="24" y="235"/>
                  <a:pt x="55" y="238"/>
                  <a:pt x="83" y="238"/>
                </a:cubicBezTo>
                <a:cubicBezTo>
                  <a:pt x="132" y="238"/>
                  <a:pt x="190" y="227"/>
                  <a:pt x="232" y="229"/>
                </a:cubicBezTo>
                <a:cubicBezTo>
                  <a:pt x="251" y="230"/>
                  <a:pt x="269" y="236"/>
                  <a:pt x="280" y="233"/>
                </a:cubicBezTo>
                <a:cubicBezTo>
                  <a:pt x="314" y="225"/>
                  <a:pt x="314" y="176"/>
                  <a:pt x="312" y="134"/>
                </a:cubicBezTo>
                <a:cubicBezTo>
                  <a:pt x="312" y="120"/>
                  <a:pt x="312" y="106"/>
                  <a:pt x="310" y="93"/>
                </a:cubicBezTo>
                <a:cubicBezTo>
                  <a:pt x="308" y="80"/>
                  <a:pt x="303" y="67"/>
                  <a:pt x="301" y="55"/>
                </a:cubicBezTo>
                <a:cubicBezTo>
                  <a:pt x="299" y="42"/>
                  <a:pt x="301" y="31"/>
                  <a:pt x="296" y="23"/>
                </a:cubicBezTo>
                <a:cubicBezTo>
                  <a:pt x="285" y="6"/>
                  <a:pt x="250" y="5"/>
                  <a:pt x="222" y="7"/>
                </a:cubicBezTo>
                <a:cubicBezTo>
                  <a:pt x="202" y="8"/>
                  <a:pt x="182" y="10"/>
                  <a:pt x="161" y="9"/>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 name="Freeform 29"/>
          <p:cNvSpPr>
            <a:spLocks noEditPoints="1"/>
          </p:cNvSpPr>
          <p:nvPr/>
        </p:nvSpPr>
        <p:spPr bwMode="auto">
          <a:xfrm>
            <a:off x="8272001" y="2467430"/>
            <a:ext cx="1939444" cy="1468530"/>
          </a:xfrm>
          <a:custGeom>
            <a:avLst/>
            <a:gdLst>
              <a:gd name="T0" fmla="*/ 244 w 323"/>
              <a:gd name="T1" fmla="*/ 0 h 244"/>
              <a:gd name="T2" fmla="*/ 302 w 323"/>
              <a:gd name="T3" fmla="*/ 22 h 244"/>
              <a:gd name="T4" fmla="*/ 307 w 323"/>
              <a:gd name="T5" fmla="*/ 54 h 244"/>
              <a:gd name="T6" fmla="*/ 316 w 323"/>
              <a:gd name="T7" fmla="*/ 111 h 244"/>
              <a:gd name="T8" fmla="*/ 308 w 323"/>
              <a:gd name="T9" fmla="*/ 217 h 244"/>
              <a:gd name="T10" fmla="*/ 284 w 323"/>
              <a:gd name="T11" fmla="*/ 238 h 244"/>
              <a:gd name="T12" fmla="*/ 222 w 323"/>
              <a:gd name="T13" fmla="*/ 235 h 244"/>
              <a:gd name="T14" fmla="*/ 191 w 323"/>
              <a:gd name="T15" fmla="*/ 236 h 244"/>
              <a:gd name="T16" fmla="*/ 50 w 323"/>
              <a:gd name="T17" fmla="*/ 241 h 244"/>
              <a:gd name="T18" fmla="*/ 6 w 323"/>
              <a:gd name="T19" fmla="*/ 224 h 244"/>
              <a:gd name="T20" fmla="*/ 3 w 323"/>
              <a:gd name="T21" fmla="*/ 173 h 244"/>
              <a:gd name="T22" fmla="*/ 4 w 323"/>
              <a:gd name="T23" fmla="*/ 67 h 244"/>
              <a:gd name="T24" fmla="*/ 11 w 323"/>
              <a:gd name="T25" fmla="*/ 23 h 244"/>
              <a:gd name="T26" fmla="*/ 65 w 323"/>
              <a:gd name="T27" fmla="*/ 8 h 244"/>
              <a:gd name="T28" fmla="*/ 185 w 323"/>
              <a:gd name="T29" fmla="*/ 6 h 244"/>
              <a:gd name="T30" fmla="*/ 216 w 323"/>
              <a:gd name="T31" fmla="*/ 2 h 244"/>
              <a:gd name="T32" fmla="*/ 244 w 323"/>
              <a:gd name="T33" fmla="*/ 0 h 244"/>
              <a:gd name="T34" fmla="*/ 161 w 323"/>
              <a:gd name="T35" fmla="*/ 9 h 244"/>
              <a:gd name="T36" fmla="*/ 161 w 323"/>
              <a:gd name="T37" fmla="*/ 9 h 244"/>
              <a:gd name="T38" fmla="*/ 53 w 323"/>
              <a:gd name="T39" fmla="*/ 16 h 244"/>
              <a:gd name="T40" fmla="*/ 16 w 323"/>
              <a:gd name="T41" fmla="*/ 27 h 244"/>
              <a:gd name="T42" fmla="*/ 9 w 323"/>
              <a:gd name="T43" fmla="*/ 73 h 244"/>
              <a:gd name="T44" fmla="*/ 9 w 323"/>
              <a:gd name="T45" fmla="*/ 175 h 244"/>
              <a:gd name="T46" fmla="*/ 13 w 323"/>
              <a:gd name="T47" fmla="*/ 222 h 244"/>
              <a:gd name="T48" fmla="*/ 83 w 323"/>
              <a:gd name="T49" fmla="*/ 238 h 244"/>
              <a:gd name="T50" fmla="*/ 232 w 323"/>
              <a:gd name="T51" fmla="*/ 229 h 244"/>
              <a:gd name="T52" fmla="*/ 280 w 323"/>
              <a:gd name="T53" fmla="*/ 233 h 244"/>
              <a:gd name="T54" fmla="*/ 312 w 323"/>
              <a:gd name="T55" fmla="*/ 134 h 244"/>
              <a:gd name="T56" fmla="*/ 310 w 323"/>
              <a:gd name="T57" fmla="*/ 93 h 244"/>
              <a:gd name="T58" fmla="*/ 301 w 323"/>
              <a:gd name="T59" fmla="*/ 55 h 244"/>
              <a:gd name="T60" fmla="*/ 296 w 323"/>
              <a:gd name="T61" fmla="*/ 23 h 244"/>
              <a:gd name="T62" fmla="*/ 222 w 323"/>
              <a:gd name="T63" fmla="*/ 7 h 244"/>
              <a:gd name="T64" fmla="*/ 161 w 323"/>
              <a:gd name="T65" fmla="*/ 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3" h="244">
                <a:moveTo>
                  <a:pt x="244" y="0"/>
                </a:moveTo>
                <a:cubicBezTo>
                  <a:pt x="261" y="1"/>
                  <a:pt x="293" y="7"/>
                  <a:pt x="302" y="22"/>
                </a:cubicBezTo>
                <a:cubicBezTo>
                  <a:pt x="305" y="28"/>
                  <a:pt x="306" y="46"/>
                  <a:pt x="307" y="54"/>
                </a:cubicBezTo>
                <a:cubicBezTo>
                  <a:pt x="309" y="69"/>
                  <a:pt x="315" y="88"/>
                  <a:pt x="316" y="111"/>
                </a:cubicBezTo>
                <a:cubicBezTo>
                  <a:pt x="319" y="149"/>
                  <a:pt x="323" y="191"/>
                  <a:pt x="308" y="217"/>
                </a:cubicBezTo>
                <a:cubicBezTo>
                  <a:pt x="304" y="224"/>
                  <a:pt x="294" y="235"/>
                  <a:pt x="284" y="238"/>
                </a:cubicBezTo>
                <a:cubicBezTo>
                  <a:pt x="266" y="244"/>
                  <a:pt x="240" y="235"/>
                  <a:pt x="222" y="235"/>
                </a:cubicBezTo>
                <a:cubicBezTo>
                  <a:pt x="212" y="234"/>
                  <a:pt x="202" y="235"/>
                  <a:pt x="191" y="236"/>
                </a:cubicBezTo>
                <a:cubicBezTo>
                  <a:pt x="146" y="237"/>
                  <a:pt x="101" y="244"/>
                  <a:pt x="50" y="241"/>
                </a:cubicBezTo>
                <a:cubicBezTo>
                  <a:pt x="30" y="239"/>
                  <a:pt x="12" y="237"/>
                  <a:pt x="6" y="224"/>
                </a:cubicBezTo>
                <a:cubicBezTo>
                  <a:pt x="0" y="214"/>
                  <a:pt x="3" y="187"/>
                  <a:pt x="3" y="173"/>
                </a:cubicBezTo>
                <a:cubicBezTo>
                  <a:pt x="3" y="133"/>
                  <a:pt x="4" y="104"/>
                  <a:pt x="4" y="67"/>
                </a:cubicBezTo>
                <a:cubicBezTo>
                  <a:pt x="4" y="50"/>
                  <a:pt x="3" y="32"/>
                  <a:pt x="11" y="23"/>
                </a:cubicBezTo>
                <a:cubicBezTo>
                  <a:pt x="19" y="15"/>
                  <a:pt x="46" y="10"/>
                  <a:pt x="65" y="8"/>
                </a:cubicBezTo>
                <a:cubicBezTo>
                  <a:pt x="109" y="3"/>
                  <a:pt x="149" y="7"/>
                  <a:pt x="185" y="6"/>
                </a:cubicBezTo>
                <a:cubicBezTo>
                  <a:pt x="196" y="5"/>
                  <a:pt x="206" y="3"/>
                  <a:pt x="216" y="2"/>
                </a:cubicBezTo>
                <a:cubicBezTo>
                  <a:pt x="225" y="1"/>
                  <a:pt x="233" y="0"/>
                  <a:pt x="244" y="0"/>
                </a:cubicBezTo>
                <a:close/>
                <a:moveTo>
                  <a:pt x="161" y="9"/>
                </a:moveTo>
                <a:cubicBezTo>
                  <a:pt x="161" y="9"/>
                  <a:pt x="161" y="9"/>
                  <a:pt x="161" y="9"/>
                </a:cubicBezTo>
                <a:cubicBezTo>
                  <a:pt x="124" y="9"/>
                  <a:pt x="87" y="10"/>
                  <a:pt x="53" y="16"/>
                </a:cubicBezTo>
                <a:cubicBezTo>
                  <a:pt x="41" y="18"/>
                  <a:pt x="22" y="21"/>
                  <a:pt x="16" y="27"/>
                </a:cubicBezTo>
                <a:cubicBezTo>
                  <a:pt x="8" y="36"/>
                  <a:pt x="9" y="52"/>
                  <a:pt x="9" y="73"/>
                </a:cubicBezTo>
                <a:cubicBezTo>
                  <a:pt x="9" y="114"/>
                  <a:pt x="9" y="141"/>
                  <a:pt x="9" y="175"/>
                </a:cubicBezTo>
                <a:cubicBezTo>
                  <a:pt x="10" y="194"/>
                  <a:pt x="7" y="214"/>
                  <a:pt x="13" y="222"/>
                </a:cubicBezTo>
                <a:cubicBezTo>
                  <a:pt x="24" y="235"/>
                  <a:pt x="55" y="238"/>
                  <a:pt x="83" y="238"/>
                </a:cubicBezTo>
                <a:cubicBezTo>
                  <a:pt x="132" y="238"/>
                  <a:pt x="190" y="227"/>
                  <a:pt x="232" y="229"/>
                </a:cubicBezTo>
                <a:cubicBezTo>
                  <a:pt x="251" y="230"/>
                  <a:pt x="269" y="236"/>
                  <a:pt x="280" y="233"/>
                </a:cubicBezTo>
                <a:cubicBezTo>
                  <a:pt x="314" y="225"/>
                  <a:pt x="314" y="176"/>
                  <a:pt x="312" y="134"/>
                </a:cubicBezTo>
                <a:cubicBezTo>
                  <a:pt x="312" y="120"/>
                  <a:pt x="312" y="106"/>
                  <a:pt x="310" y="93"/>
                </a:cubicBezTo>
                <a:cubicBezTo>
                  <a:pt x="308" y="80"/>
                  <a:pt x="303" y="67"/>
                  <a:pt x="301" y="55"/>
                </a:cubicBezTo>
                <a:cubicBezTo>
                  <a:pt x="299" y="42"/>
                  <a:pt x="301" y="31"/>
                  <a:pt x="296" y="23"/>
                </a:cubicBezTo>
                <a:cubicBezTo>
                  <a:pt x="285" y="6"/>
                  <a:pt x="250" y="5"/>
                  <a:pt x="222" y="7"/>
                </a:cubicBezTo>
                <a:cubicBezTo>
                  <a:pt x="202" y="8"/>
                  <a:pt x="182" y="10"/>
                  <a:pt x="161" y="9"/>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nvGrpSpPr>
          <p:cNvPr id="8" name="组合 7"/>
          <p:cNvGrpSpPr/>
          <p:nvPr/>
        </p:nvGrpSpPr>
        <p:grpSpPr>
          <a:xfrm>
            <a:off x="1506354" y="4161071"/>
            <a:ext cx="2887846" cy="1220554"/>
            <a:chOff x="7545255" y="2384859"/>
            <a:chExt cx="2887846" cy="1220554"/>
          </a:xfrm>
        </p:grpSpPr>
        <p:sp>
          <p:nvSpPr>
            <p:cNvPr id="9" name="矩形 8"/>
            <p:cNvSpPr/>
            <p:nvPr/>
          </p:nvSpPr>
          <p:spPr>
            <a:xfrm>
              <a:off x="7545255" y="2737483"/>
              <a:ext cx="2887846"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rgbClr val="3C3C3B"/>
                  </a:solidFill>
                  <a:cs typeface="+mn-ea"/>
                  <a:sym typeface="+mn-lt"/>
                </a:rPr>
                <a:t>用户可以在投影仪或者计算机上进行演示也可以将演示文稿打印出来制作成胶片以便应用</a:t>
              </a:r>
            </a:p>
          </p:txBody>
        </p:sp>
        <p:sp>
          <p:nvSpPr>
            <p:cNvPr id="10" name="矩形 9"/>
            <p:cNvSpPr/>
            <p:nvPr/>
          </p:nvSpPr>
          <p:spPr>
            <a:xfrm>
              <a:off x="7868191" y="2384859"/>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3C3C3B"/>
                  </a:solidFill>
                  <a:cs typeface="+mn-ea"/>
                  <a:sym typeface="+mn-lt"/>
                </a:rPr>
                <a:t>标题文字添加</a:t>
              </a:r>
            </a:p>
          </p:txBody>
        </p:sp>
      </p:grpSp>
      <p:grpSp>
        <p:nvGrpSpPr>
          <p:cNvPr id="14" name="组合 13"/>
          <p:cNvGrpSpPr/>
          <p:nvPr/>
        </p:nvGrpSpPr>
        <p:grpSpPr>
          <a:xfrm>
            <a:off x="4652077" y="4161071"/>
            <a:ext cx="2887846" cy="1220554"/>
            <a:chOff x="7545255" y="2384859"/>
            <a:chExt cx="2887846" cy="1220554"/>
          </a:xfrm>
        </p:grpSpPr>
        <p:sp>
          <p:nvSpPr>
            <p:cNvPr id="15" name="矩形 14"/>
            <p:cNvSpPr/>
            <p:nvPr/>
          </p:nvSpPr>
          <p:spPr>
            <a:xfrm>
              <a:off x="7545255" y="2737483"/>
              <a:ext cx="2887846"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rgbClr val="3C3C3B"/>
                  </a:solidFill>
                  <a:cs typeface="+mn-ea"/>
                  <a:sym typeface="+mn-lt"/>
                </a:rPr>
                <a:t>用户可以在投影仪或者计算机上进行演示也可以将演示文稿打印出来制作成胶片以便应用</a:t>
              </a:r>
            </a:p>
          </p:txBody>
        </p:sp>
        <p:sp>
          <p:nvSpPr>
            <p:cNvPr id="16" name="矩形 15"/>
            <p:cNvSpPr/>
            <p:nvPr/>
          </p:nvSpPr>
          <p:spPr>
            <a:xfrm>
              <a:off x="7868191" y="2384859"/>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3C3C3B"/>
                  </a:solidFill>
                  <a:cs typeface="+mn-ea"/>
                  <a:sym typeface="+mn-lt"/>
                </a:rPr>
                <a:t>标题文字添加</a:t>
              </a:r>
            </a:p>
          </p:txBody>
        </p:sp>
      </p:grpSp>
      <p:grpSp>
        <p:nvGrpSpPr>
          <p:cNvPr id="17" name="组合 16"/>
          <p:cNvGrpSpPr/>
          <p:nvPr/>
        </p:nvGrpSpPr>
        <p:grpSpPr>
          <a:xfrm>
            <a:off x="7797800" y="4161071"/>
            <a:ext cx="2887846" cy="1220554"/>
            <a:chOff x="7545255" y="2384859"/>
            <a:chExt cx="2887846" cy="1220554"/>
          </a:xfrm>
        </p:grpSpPr>
        <p:sp>
          <p:nvSpPr>
            <p:cNvPr id="18" name="矩形 17"/>
            <p:cNvSpPr/>
            <p:nvPr/>
          </p:nvSpPr>
          <p:spPr>
            <a:xfrm>
              <a:off x="7545255" y="2737483"/>
              <a:ext cx="2887846"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rgbClr val="3C3C3B"/>
                  </a:solidFill>
                  <a:cs typeface="+mn-ea"/>
                  <a:sym typeface="+mn-lt"/>
                </a:rPr>
                <a:t>用户可以在投影仪或者计算机上进行演示也可以将演示文稿打印出来制作成胶片以便应用</a:t>
              </a:r>
            </a:p>
          </p:txBody>
        </p:sp>
        <p:sp>
          <p:nvSpPr>
            <p:cNvPr id="19" name="矩形 18"/>
            <p:cNvSpPr/>
            <p:nvPr/>
          </p:nvSpPr>
          <p:spPr>
            <a:xfrm>
              <a:off x="7868191" y="2384859"/>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3C3C3B"/>
                  </a:solidFill>
                  <a:cs typeface="+mn-ea"/>
                  <a:sym typeface="+mn-lt"/>
                </a:rPr>
                <a:t>标题文字添加</a:t>
              </a:r>
            </a:p>
          </p:txBody>
        </p:sp>
      </p:grpSp>
      <p:sp>
        <p:nvSpPr>
          <p:cNvPr id="20" name="文本框 19"/>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zh-CN" altLang="en-US" sz="2400" dirty="0">
                <a:solidFill>
                  <a:srgbClr val="3C3C3B"/>
                </a:solidFill>
                <a:cs typeface="+mn-ea"/>
                <a:sym typeface="+mn-lt"/>
              </a:rPr>
              <a:t>标题添加此处</a:t>
            </a:r>
          </a:p>
        </p:txBody>
      </p:sp>
      <p:grpSp>
        <p:nvGrpSpPr>
          <p:cNvPr id="21" name="Group 25"/>
          <p:cNvGrpSpPr>
            <a:grpSpLocks noChangeAspect="1"/>
          </p:cNvGrpSpPr>
          <p:nvPr/>
        </p:nvGrpSpPr>
        <p:grpSpPr bwMode="auto">
          <a:xfrm>
            <a:off x="2644155" y="2816253"/>
            <a:ext cx="612244" cy="755630"/>
            <a:chOff x="3575" y="1824"/>
            <a:chExt cx="538" cy="664"/>
          </a:xfrm>
          <a:solidFill>
            <a:srgbClr val="20558B"/>
          </a:solidFill>
        </p:grpSpPr>
        <p:sp>
          <p:nvSpPr>
            <p:cNvPr id="22" name="Freeform 26"/>
            <p:cNvSpPr>
              <a:spLocks/>
            </p:cNvSpPr>
            <p:nvPr/>
          </p:nvSpPr>
          <p:spPr bwMode="auto">
            <a:xfrm>
              <a:off x="3699" y="1878"/>
              <a:ext cx="60" cy="94"/>
            </a:xfrm>
            <a:custGeom>
              <a:avLst/>
              <a:gdLst>
                <a:gd name="T0" fmla="*/ 0 w 22"/>
                <a:gd name="T1" fmla="*/ 0 h 35"/>
                <a:gd name="T2" fmla="*/ 17 w 22"/>
                <a:gd name="T3" fmla="*/ 35 h 35"/>
                <a:gd name="T4" fmla="*/ 0 w 22"/>
                <a:gd name="T5" fmla="*/ 0 h 35"/>
              </a:gdLst>
              <a:ahLst/>
              <a:cxnLst>
                <a:cxn ang="0">
                  <a:pos x="T0" y="T1"/>
                </a:cxn>
                <a:cxn ang="0">
                  <a:pos x="T2" y="T3"/>
                </a:cxn>
                <a:cxn ang="0">
                  <a:pos x="T4" y="T5"/>
                </a:cxn>
              </a:cxnLst>
              <a:rect l="0" t="0" r="r" b="b"/>
              <a:pathLst>
                <a:path w="22" h="35">
                  <a:moveTo>
                    <a:pt x="0" y="0"/>
                  </a:moveTo>
                  <a:cubicBezTo>
                    <a:pt x="13" y="0"/>
                    <a:pt x="22" y="26"/>
                    <a:pt x="17" y="35"/>
                  </a:cubicBezTo>
                  <a:cubicBezTo>
                    <a:pt x="5" y="35"/>
                    <a:pt x="0" y="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3" name="Freeform 27"/>
            <p:cNvSpPr>
              <a:spLocks/>
            </p:cNvSpPr>
            <p:nvPr/>
          </p:nvSpPr>
          <p:spPr bwMode="auto">
            <a:xfrm>
              <a:off x="3799" y="1824"/>
              <a:ext cx="49" cy="92"/>
            </a:xfrm>
            <a:custGeom>
              <a:avLst/>
              <a:gdLst>
                <a:gd name="T0" fmla="*/ 13 w 18"/>
                <a:gd name="T1" fmla="*/ 3 h 34"/>
                <a:gd name="T2" fmla="*/ 13 w 18"/>
                <a:gd name="T3" fmla="*/ 33 h 34"/>
                <a:gd name="T4" fmla="*/ 7 w 18"/>
                <a:gd name="T5" fmla="*/ 33 h 34"/>
                <a:gd name="T6" fmla="*/ 13 w 18"/>
                <a:gd name="T7" fmla="*/ 3 h 34"/>
              </a:gdLst>
              <a:ahLst/>
              <a:cxnLst>
                <a:cxn ang="0">
                  <a:pos x="T0" y="T1"/>
                </a:cxn>
                <a:cxn ang="0">
                  <a:pos x="T2" y="T3"/>
                </a:cxn>
                <a:cxn ang="0">
                  <a:pos x="T4" y="T5"/>
                </a:cxn>
                <a:cxn ang="0">
                  <a:pos x="T6" y="T7"/>
                </a:cxn>
              </a:cxnLst>
              <a:rect l="0" t="0" r="r" b="b"/>
              <a:pathLst>
                <a:path w="18" h="34">
                  <a:moveTo>
                    <a:pt x="13" y="3"/>
                  </a:moveTo>
                  <a:cubicBezTo>
                    <a:pt x="18" y="14"/>
                    <a:pt x="17" y="24"/>
                    <a:pt x="13" y="33"/>
                  </a:cubicBezTo>
                  <a:cubicBezTo>
                    <a:pt x="11" y="31"/>
                    <a:pt x="9" y="34"/>
                    <a:pt x="7" y="33"/>
                  </a:cubicBezTo>
                  <a:cubicBezTo>
                    <a:pt x="5" y="23"/>
                    <a:pt x="0" y="0"/>
                    <a:pt x="1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4" name="Freeform 28"/>
            <p:cNvSpPr>
              <a:spLocks/>
            </p:cNvSpPr>
            <p:nvPr/>
          </p:nvSpPr>
          <p:spPr bwMode="auto">
            <a:xfrm>
              <a:off x="3596" y="1964"/>
              <a:ext cx="95" cy="81"/>
            </a:xfrm>
            <a:custGeom>
              <a:avLst/>
              <a:gdLst>
                <a:gd name="T0" fmla="*/ 27 w 35"/>
                <a:gd name="T1" fmla="*/ 15 h 30"/>
                <a:gd name="T2" fmla="*/ 35 w 35"/>
                <a:gd name="T3" fmla="*/ 25 h 30"/>
                <a:gd name="T4" fmla="*/ 32 w 35"/>
                <a:gd name="T5" fmla="*/ 30 h 30"/>
                <a:gd name="T6" fmla="*/ 0 w 35"/>
                <a:gd name="T7" fmla="*/ 11 h 30"/>
                <a:gd name="T8" fmla="*/ 27 w 35"/>
                <a:gd name="T9" fmla="*/ 15 h 30"/>
              </a:gdLst>
              <a:ahLst/>
              <a:cxnLst>
                <a:cxn ang="0">
                  <a:pos x="T0" y="T1"/>
                </a:cxn>
                <a:cxn ang="0">
                  <a:pos x="T2" y="T3"/>
                </a:cxn>
                <a:cxn ang="0">
                  <a:pos x="T4" y="T5"/>
                </a:cxn>
                <a:cxn ang="0">
                  <a:pos x="T6" y="T7"/>
                </a:cxn>
                <a:cxn ang="0">
                  <a:pos x="T8" y="T9"/>
                </a:cxn>
              </a:cxnLst>
              <a:rect l="0" t="0" r="r" b="b"/>
              <a:pathLst>
                <a:path w="35" h="30">
                  <a:moveTo>
                    <a:pt x="27" y="15"/>
                  </a:moveTo>
                  <a:cubicBezTo>
                    <a:pt x="25" y="22"/>
                    <a:pt x="32" y="21"/>
                    <a:pt x="35" y="25"/>
                  </a:cubicBezTo>
                  <a:cubicBezTo>
                    <a:pt x="35" y="27"/>
                    <a:pt x="31" y="28"/>
                    <a:pt x="32" y="30"/>
                  </a:cubicBezTo>
                  <a:cubicBezTo>
                    <a:pt x="21" y="24"/>
                    <a:pt x="9" y="22"/>
                    <a:pt x="0" y="11"/>
                  </a:cubicBezTo>
                  <a:cubicBezTo>
                    <a:pt x="9" y="0"/>
                    <a:pt x="17" y="18"/>
                    <a:pt x="2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5" name="Freeform 29"/>
            <p:cNvSpPr>
              <a:spLocks/>
            </p:cNvSpPr>
            <p:nvPr/>
          </p:nvSpPr>
          <p:spPr bwMode="auto">
            <a:xfrm>
              <a:off x="3891" y="1846"/>
              <a:ext cx="82" cy="102"/>
            </a:xfrm>
            <a:custGeom>
              <a:avLst/>
              <a:gdLst>
                <a:gd name="T0" fmla="*/ 22 w 30"/>
                <a:gd name="T1" fmla="*/ 0 h 38"/>
                <a:gd name="T2" fmla="*/ 15 w 30"/>
                <a:gd name="T3" fmla="*/ 38 h 38"/>
                <a:gd name="T4" fmla="*/ 22 w 30"/>
                <a:gd name="T5" fmla="*/ 0 h 38"/>
              </a:gdLst>
              <a:ahLst/>
              <a:cxnLst>
                <a:cxn ang="0">
                  <a:pos x="T0" y="T1"/>
                </a:cxn>
                <a:cxn ang="0">
                  <a:pos x="T2" y="T3"/>
                </a:cxn>
                <a:cxn ang="0">
                  <a:pos x="T4" y="T5"/>
                </a:cxn>
              </a:cxnLst>
              <a:rect l="0" t="0" r="r" b="b"/>
              <a:pathLst>
                <a:path w="30" h="38">
                  <a:moveTo>
                    <a:pt x="22" y="0"/>
                  </a:moveTo>
                  <a:cubicBezTo>
                    <a:pt x="30" y="15"/>
                    <a:pt x="18" y="25"/>
                    <a:pt x="15" y="38"/>
                  </a:cubicBezTo>
                  <a:cubicBezTo>
                    <a:pt x="0" y="31"/>
                    <a:pt x="12" y="6"/>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6" name="Freeform 30"/>
            <p:cNvSpPr>
              <a:spLocks/>
            </p:cNvSpPr>
            <p:nvPr/>
          </p:nvSpPr>
          <p:spPr bwMode="auto">
            <a:xfrm>
              <a:off x="3580" y="2053"/>
              <a:ext cx="84" cy="60"/>
            </a:xfrm>
            <a:custGeom>
              <a:avLst/>
              <a:gdLst>
                <a:gd name="T0" fmla="*/ 6 w 31"/>
                <a:gd name="T1" fmla="*/ 0 h 22"/>
                <a:gd name="T2" fmla="*/ 31 w 31"/>
                <a:gd name="T3" fmla="*/ 12 h 22"/>
                <a:gd name="T4" fmla="*/ 0 w 31"/>
                <a:gd name="T5" fmla="*/ 5 h 22"/>
                <a:gd name="T6" fmla="*/ 6 w 31"/>
                <a:gd name="T7" fmla="*/ 0 h 22"/>
              </a:gdLst>
              <a:ahLst/>
              <a:cxnLst>
                <a:cxn ang="0">
                  <a:pos x="T0" y="T1"/>
                </a:cxn>
                <a:cxn ang="0">
                  <a:pos x="T2" y="T3"/>
                </a:cxn>
                <a:cxn ang="0">
                  <a:pos x="T4" y="T5"/>
                </a:cxn>
                <a:cxn ang="0">
                  <a:pos x="T6" y="T7"/>
                </a:cxn>
              </a:cxnLst>
              <a:rect l="0" t="0" r="r" b="b"/>
              <a:pathLst>
                <a:path w="31" h="22">
                  <a:moveTo>
                    <a:pt x="6" y="0"/>
                  </a:moveTo>
                  <a:cubicBezTo>
                    <a:pt x="15" y="4"/>
                    <a:pt x="23" y="8"/>
                    <a:pt x="31" y="12"/>
                  </a:cubicBezTo>
                  <a:cubicBezTo>
                    <a:pt x="23" y="22"/>
                    <a:pt x="9" y="14"/>
                    <a:pt x="0" y="5"/>
                  </a:cubicBezTo>
                  <a:cubicBezTo>
                    <a:pt x="1" y="3"/>
                    <a:pt x="4" y="1"/>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7" name="Freeform 31"/>
            <p:cNvSpPr>
              <a:spLocks/>
            </p:cNvSpPr>
            <p:nvPr/>
          </p:nvSpPr>
          <p:spPr bwMode="auto">
            <a:xfrm>
              <a:off x="3575" y="2121"/>
              <a:ext cx="89" cy="59"/>
            </a:xfrm>
            <a:custGeom>
              <a:avLst/>
              <a:gdLst>
                <a:gd name="T0" fmla="*/ 0 w 33"/>
                <a:gd name="T1" fmla="*/ 3 h 22"/>
                <a:gd name="T2" fmla="*/ 33 w 33"/>
                <a:gd name="T3" fmla="*/ 6 h 22"/>
                <a:gd name="T4" fmla="*/ 33 w 33"/>
                <a:gd name="T5" fmla="*/ 11 h 22"/>
                <a:gd name="T6" fmla="*/ 0 w 33"/>
                <a:gd name="T7" fmla="*/ 3 h 22"/>
              </a:gdLst>
              <a:ahLst/>
              <a:cxnLst>
                <a:cxn ang="0">
                  <a:pos x="T0" y="T1"/>
                </a:cxn>
                <a:cxn ang="0">
                  <a:pos x="T2" y="T3"/>
                </a:cxn>
                <a:cxn ang="0">
                  <a:pos x="T4" y="T5"/>
                </a:cxn>
                <a:cxn ang="0">
                  <a:pos x="T6" y="T7"/>
                </a:cxn>
              </a:cxnLst>
              <a:rect l="0" t="0" r="r" b="b"/>
              <a:pathLst>
                <a:path w="33" h="22">
                  <a:moveTo>
                    <a:pt x="0" y="3"/>
                  </a:moveTo>
                  <a:cubicBezTo>
                    <a:pt x="12" y="0"/>
                    <a:pt x="23" y="2"/>
                    <a:pt x="33" y="6"/>
                  </a:cubicBezTo>
                  <a:cubicBezTo>
                    <a:pt x="32" y="7"/>
                    <a:pt x="32" y="9"/>
                    <a:pt x="33" y="11"/>
                  </a:cubicBezTo>
                  <a:cubicBezTo>
                    <a:pt x="20" y="16"/>
                    <a:pt x="3" y="2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8" name="Freeform 32"/>
            <p:cNvSpPr>
              <a:spLocks/>
            </p:cNvSpPr>
            <p:nvPr/>
          </p:nvSpPr>
          <p:spPr bwMode="auto">
            <a:xfrm>
              <a:off x="4013" y="1908"/>
              <a:ext cx="62" cy="89"/>
            </a:xfrm>
            <a:custGeom>
              <a:avLst/>
              <a:gdLst>
                <a:gd name="T0" fmla="*/ 22 w 23"/>
                <a:gd name="T1" fmla="*/ 0 h 33"/>
                <a:gd name="T2" fmla="*/ 1 w 23"/>
                <a:gd name="T3" fmla="*/ 33 h 33"/>
                <a:gd name="T4" fmla="*/ 6 w 23"/>
                <a:gd name="T5" fmla="*/ 18 h 33"/>
                <a:gd name="T6" fmla="*/ 22 w 23"/>
                <a:gd name="T7" fmla="*/ 0 h 33"/>
              </a:gdLst>
              <a:ahLst/>
              <a:cxnLst>
                <a:cxn ang="0">
                  <a:pos x="T0" y="T1"/>
                </a:cxn>
                <a:cxn ang="0">
                  <a:pos x="T2" y="T3"/>
                </a:cxn>
                <a:cxn ang="0">
                  <a:pos x="T4" y="T5"/>
                </a:cxn>
                <a:cxn ang="0">
                  <a:pos x="T6" y="T7"/>
                </a:cxn>
              </a:cxnLst>
              <a:rect l="0" t="0" r="r" b="b"/>
              <a:pathLst>
                <a:path w="23" h="33">
                  <a:moveTo>
                    <a:pt x="22" y="0"/>
                  </a:moveTo>
                  <a:cubicBezTo>
                    <a:pt x="23" y="13"/>
                    <a:pt x="14" y="24"/>
                    <a:pt x="1" y="33"/>
                  </a:cubicBezTo>
                  <a:cubicBezTo>
                    <a:pt x="0" y="29"/>
                    <a:pt x="3" y="23"/>
                    <a:pt x="6" y="18"/>
                  </a:cubicBezTo>
                  <a:cubicBezTo>
                    <a:pt x="9" y="12"/>
                    <a:pt x="12" y="5"/>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9" name="Freeform 33"/>
            <p:cNvSpPr>
              <a:spLocks/>
            </p:cNvSpPr>
            <p:nvPr/>
          </p:nvSpPr>
          <p:spPr bwMode="auto">
            <a:xfrm>
              <a:off x="3586" y="2183"/>
              <a:ext cx="78" cy="65"/>
            </a:xfrm>
            <a:custGeom>
              <a:avLst/>
              <a:gdLst>
                <a:gd name="T0" fmla="*/ 24 w 29"/>
                <a:gd name="T1" fmla="*/ 10 h 24"/>
                <a:gd name="T2" fmla="*/ 28 w 29"/>
                <a:gd name="T3" fmla="*/ 15 h 24"/>
                <a:gd name="T4" fmla="*/ 4 w 29"/>
                <a:gd name="T5" fmla="*/ 24 h 24"/>
                <a:gd name="T6" fmla="*/ 0 w 29"/>
                <a:gd name="T7" fmla="*/ 16 h 24"/>
                <a:gd name="T8" fmla="*/ 29 w 29"/>
                <a:gd name="T9" fmla="*/ 8 h 24"/>
                <a:gd name="T10" fmla="*/ 24 w 29"/>
                <a:gd name="T11" fmla="*/ 10 h 24"/>
              </a:gdLst>
              <a:ahLst/>
              <a:cxnLst>
                <a:cxn ang="0">
                  <a:pos x="T0" y="T1"/>
                </a:cxn>
                <a:cxn ang="0">
                  <a:pos x="T2" y="T3"/>
                </a:cxn>
                <a:cxn ang="0">
                  <a:pos x="T4" y="T5"/>
                </a:cxn>
                <a:cxn ang="0">
                  <a:pos x="T6" y="T7"/>
                </a:cxn>
                <a:cxn ang="0">
                  <a:pos x="T8" y="T9"/>
                </a:cxn>
                <a:cxn ang="0">
                  <a:pos x="T10" y="T11"/>
                </a:cxn>
              </a:cxnLst>
              <a:rect l="0" t="0" r="r" b="b"/>
              <a:pathLst>
                <a:path w="29" h="24">
                  <a:moveTo>
                    <a:pt x="24" y="10"/>
                  </a:moveTo>
                  <a:cubicBezTo>
                    <a:pt x="22" y="12"/>
                    <a:pt x="28" y="12"/>
                    <a:pt x="28" y="15"/>
                  </a:cubicBezTo>
                  <a:cubicBezTo>
                    <a:pt x="22" y="24"/>
                    <a:pt x="12" y="21"/>
                    <a:pt x="4" y="24"/>
                  </a:cubicBezTo>
                  <a:cubicBezTo>
                    <a:pt x="3" y="21"/>
                    <a:pt x="1" y="19"/>
                    <a:pt x="0" y="16"/>
                  </a:cubicBezTo>
                  <a:cubicBezTo>
                    <a:pt x="10" y="11"/>
                    <a:pt x="22" y="0"/>
                    <a:pt x="29" y="8"/>
                  </a:cubicBezTo>
                  <a:cubicBezTo>
                    <a:pt x="27" y="9"/>
                    <a:pt x="25" y="11"/>
                    <a:pt x="2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0" name="Freeform 34"/>
            <p:cNvSpPr>
              <a:spLocks/>
            </p:cNvSpPr>
            <p:nvPr/>
          </p:nvSpPr>
          <p:spPr bwMode="auto">
            <a:xfrm>
              <a:off x="4054" y="2013"/>
              <a:ext cx="59" cy="62"/>
            </a:xfrm>
            <a:custGeom>
              <a:avLst/>
              <a:gdLst>
                <a:gd name="T0" fmla="*/ 21 w 22"/>
                <a:gd name="T1" fmla="*/ 1 h 23"/>
                <a:gd name="T2" fmla="*/ 1 w 22"/>
                <a:gd name="T3" fmla="*/ 17 h 23"/>
                <a:gd name="T4" fmla="*/ 21 w 22"/>
                <a:gd name="T5" fmla="*/ 1 h 23"/>
              </a:gdLst>
              <a:ahLst/>
              <a:cxnLst>
                <a:cxn ang="0">
                  <a:pos x="T0" y="T1"/>
                </a:cxn>
                <a:cxn ang="0">
                  <a:pos x="T2" y="T3"/>
                </a:cxn>
                <a:cxn ang="0">
                  <a:pos x="T4" y="T5"/>
                </a:cxn>
              </a:cxnLst>
              <a:rect l="0" t="0" r="r" b="b"/>
              <a:pathLst>
                <a:path w="22" h="23">
                  <a:moveTo>
                    <a:pt x="21" y="1"/>
                  </a:moveTo>
                  <a:cubicBezTo>
                    <a:pt x="22" y="9"/>
                    <a:pt x="10" y="23"/>
                    <a:pt x="1" y="17"/>
                  </a:cubicBezTo>
                  <a:cubicBezTo>
                    <a:pt x="0" y="8"/>
                    <a:pt x="12" y="0"/>
                    <a:pt x="2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1" name="Freeform 35"/>
            <p:cNvSpPr>
              <a:spLocks noEditPoints="1"/>
            </p:cNvSpPr>
            <p:nvPr/>
          </p:nvSpPr>
          <p:spPr bwMode="auto">
            <a:xfrm>
              <a:off x="3683" y="1948"/>
              <a:ext cx="419" cy="540"/>
            </a:xfrm>
            <a:custGeom>
              <a:avLst/>
              <a:gdLst>
                <a:gd name="T0" fmla="*/ 149 w 155"/>
                <a:gd name="T1" fmla="*/ 133 h 200"/>
                <a:gd name="T2" fmla="*/ 155 w 155"/>
                <a:gd name="T3" fmla="*/ 167 h 200"/>
                <a:gd name="T4" fmla="*/ 153 w 155"/>
                <a:gd name="T5" fmla="*/ 184 h 200"/>
                <a:gd name="T6" fmla="*/ 119 w 155"/>
                <a:gd name="T7" fmla="*/ 191 h 200"/>
                <a:gd name="T8" fmla="*/ 102 w 155"/>
                <a:gd name="T9" fmla="*/ 181 h 200"/>
                <a:gd name="T10" fmla="*/ 82 w 155"/>
                <a:gd name="T11" fmla="*/ 170 h 200"/>
                <a:gd name="T12" fmla="*/ 19 w 155"/>
                <a:gd name="T13" fmla="*/ 117 h 200"/>
                <a:gd name="T14" fmla="*/ 42 w 155"/>
                <a:gd name="T15" fmla="*/ 7 h 200"/>
                <a:gd name="T16" fmla="*/ 138 w 155"/>
                <a:gd name="T17" fmla="*/ 60 h 200"/>
                <a:gd name="T18" fmla="*/ 137 w 155"/>
                <a:gd name="T19" fmla="*/ 132 h 200"/>
                <a:gd name="T20" fmla="*/ 126 w 155"/>
                <a:gd name="T21" fmla="*/ 55 h 200"/>
                <a:gd name="T22" fmla="*/ 36 w 155"/>
                <a:gd name="T23" fmla="*/ 21 h 200"/>
                <a:gd name="T24" fmla="*/ 77 w 155"/>
                <a:gd name="T25" fmla="*/ 143 h 200"/>
                <a:gd name="T26" fmla="*/ 98 w 155"/>
                <a:gd name="T27" fmla="*/ 157 h 200"/>
                <a:gd name="T28" fmla="*/ 45 w 155"/>
                <a:gd name="T29" fmla="*/ 89 h 200"/>
                <a:gd name="T30" fmla="*/ 72 w 155"/>
                <a:gd name="T31" fmla="*/ 74 h 200"/>
                <a:gd name="T32" fmla="*/ 96 w 155"/>
                <a:gd name="T33" fmla="*/ 60 h 200"/>
                <a:gd name="T34" fmla="*/ 131 w 155"/>
                <a:gd name="T35" fmla="*/ 137 h 200"/>
                <a:gd name="T36" fmla="*/ 81 w 155"/>
                <a:gd name="T37" fmla="*/ 94 h 200"/>
                <a:gd name="T38" fmla="*/ 71 w 155"/>
                <a:gd name="T39" fmla="*/ 79 h 200"/>
                <a:gd name="T40" fmla="*/ 72 w 155"/>
                <a:gd name="T41" fmla="*/ 103 h 200"/>
                <a:gd name="T42" fmla="*/ 64 w 155"/>
                <a:gd name="T43" fmla="*/ 97 h 200"/>
                <a:gd name="T44" fmla="*/ 104 w 155"/>
                <a:gd name="T45" fmla="*/ 152 h 200"/>
                <a:gd name="T46" fmla="*/ 88 w 155"/>
                <a:gd name="T47" fmla="*/ 72 h 200"/>
                <a:gd name="T48" fmla="*/ 76 w 155"/>
                <a:gd name="T49" fmla="*/ 74 h 200"/>
                <a:gd name="T50" fmla="*/ 109 w 155"/>
                <a:gd name="T51" fmla="*/ 173 h 200"/>
                <a:gd name="T52" fmla="*/ 115 w 155"/>
                <a:gd name="T53" fmla="*/ 155 h 200"/>
                <a:gd name="T54" fmla="*/ 116 w 155"/>
                <a:gd name="T55" fmla="*/ 158 h 200"/>
                <a:gd name="T56" fmla="*/ 108 w 155"/>
                <a:gd name="T57" fmla="*/ 154 h 200"/>
                <a:gd name="T58" fmla="*/ 129 w 155"/>
                <a:gd name="T59" fmla="*/ 155 h 200"/>
                <a:gd name="T60" fmla="*/ 135 w 155"/>
                <a:gd name="T61" fmla="*/ 145 h 200"/>
                <a:gd name="T62" fmla="*/ 144 w 155"/>
                <a:gd name="T63" fmla="*/ 144 h 200"/>
                <a:gd name="T64" fmla="*/ 144 w 155"/>
                <a:gd name="T65" fmla="*/ 137 h 200"/>
                <a:gd name="T66" fmla="*/ 122 w 155"/>
                <a:gd name="T67" fmla="*/ 160 h 200"/>
                <a:gd name="T68" fmla="*/ 129 w 155"/>
                <a:gd name="T69" fmla="*/ 155 h 200"/>
                <a:gd name="T70" fmla="*/ 98 w 155"/>
                <a:gd name="T71" fmla="*/ 173 h 200"/>
                <a:gd name="T72" fmla="*/ 96 w 155"/>
                <a:gd name="T73" fmla="*/ 177 h 200"/>
                <a:gd name="T74" fmla="*/ 98 w 155"/>
                <a:gd name="T75" fmla="*/ 173 h 200"/>
                <a:gd name="T76" fmla="*/ 91 w 155"/>
                <a:gd name="T77" fmla="*/ 176 h 200"/>
                <a:gd name="T78" fmla="*/ 91 w 155"/>
                <a:gd name="T79" fmla="*/ 176 h 200"/>
                <a:gd name="T80" fmla="*/ 110 w 155"/>
                <a:gd name="T81" fmla="*/ 183 h 200"/>
                <a:gd name="T82" fmla="*/ 110 w 155"/>
                <a:gd name="T83" fmla="*/ 183 h 200"/>
                <a:gd name="T84" fmla="*/ 113 w 155"/>
                <a:gd name="T85" fmla="*/ 185 h 200"/>
                <a:gd name="T86" fmla="*/ 113 w 155"/>
                <a:gd name="T87" fmla="*/ 185 h 200"/>
                <a:gd name="T88" fmla="*/ 125 w 155"/>
                <a:gd name="T89" fmla="*/ 177 h 200"/>
                <a:gd name="T90" fmla="*/ 134 w 155"/>
                <a:gd name="T91" fmla="*/ 163 h 200"/>
                <a:gd name="T92" fmla="*/ 122 w 155"/>
                <a:gd name="T93" fmla="*/ 171 h 200"/>
                <a:gd name="T94" fmla="*/ 119 w 155"/>
                <a:gd name="T95" fmla="*/ 171 h 200"/>
                <a:gd name="T96" fmla="*/ 122 w 155"/>
                <a:gd name="T97" fmla="*/ 171 h 200"/>
                <a:gd name="T98" fmla="*/ 137 w 155"/>
                <a:gd name="T99" fmla="*/ 166 h 200"/>
                <a:gd name="T100" fmla="*/ 138 w 155"/>
                <a:gd name="T101" fmla="*/ 161 h 200"/>
                <a:gd name="T102" fmla="*/ 137 w 155"/>
                <a:gd name="T103" fmla="*/ 166 h 200"/>
                <a:gd name="T104" fmla="*/ 127 w 155"/>
                <a:gd name="T105" fmla="*/ 182 h 200"/>
                <a:gd name="T106" fmla="*/ 127 w 155"/>
                <a:gd name="T107" fmla="*/ 182 h 200"/>
                <a:gd name="T108" fmla="*/ 144 w 155"/>
                <a:gd name="T109" fmla="*/ 184 h 200"/>
                <a:gd name="T110" fmla="*/ 141 w 155"/>
                <a:gd name="T111" fmla="*/ 176 h 200"/>
                <a:gd name="T112" fmla="*/ 127 w 155"/>
                <a:gd name="T113" fmla="*/ 190 h 200"/>
                <a:gd name="T114" fmla="*/ 128 w 155"/>
                <a:gd name="T115" fmla="*/ 189 h 200"/>
                <a:gd name="T116" fmla="*/ 127 w 155"/>
                <a:gd name="T117" fmla="*/ 190 h 200"/>
                <a:gd name="T118" fmla="*/ 131 w 155"/>
                <a:gd name="T119" fmla="*/ 188 h 200"/>
                <a:gd name="T120" fmla="*/ 132 w 155"/>
                <a:gd name="T121" fmla="*/ 183 h 200"/>
                <a:gd name="T122" fmla="*/ 131 w 155"/>
                <a:gd name="T123" fmla="*/ 18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200">
                  <a:moveTo>
                    <a:pt x="137" y="132"/>
                  </a:moveTo>
                  <a:cubicBezTo>
                    <a:pt x="140" y="135"/>
                    <a:pt x="145" y="130"/>
                    <a:pt x="149" y="133"/>
                  </a:cubicBezTo>
                  <a:cubicBezTo>
                    <a:pt x="154" y="141"/>
                    <a:pt x="155" y="148"/>
                    <a:pt x="149" y="153"/>
                  </a:cubicBezTo>
                  <a:cubicBezTo>
                    <a:pt x="152" y="158"/>
                    <a:pt x="154" y="163"/>
                    <a:pt x="155" y="167"/>
                  </a:cubicBezTo>
                  <a:cubicBezTo>
                    <a:pt x="154" y="170"/>
                    <a:pt x="153" y="172"/>
                    <a:pt x="149" y="174"/>
                  </a:cubicBezTo>
                  <a:cubicBezTo>
                    <a:pt x="150" y="177"/>
                    <a:pt x="154" y="182"/>
                    <a:pt x="153" y="184"/>
                  </a:cubicBezTo>
                  <a:cubicBezTo>
                    <a:pt x="144" y="190"/>
                    <a:pt x="135" y="195"/>
                    <a:pt x="125" y="200"/>
                  </a:cubicBezTo>
                  <a:cubicBezTo>
                    <a:pt x="123" y="199"/>
                    <a:pt x="121" y="194"/>
                    <a:pt x="119" y="191"/>
                  </a:cubicBezTo>
                  <a:cubicBezTo>
                    <a:pt x="116" y="190"/>
                    <a:pt x="111" y="193"/>
                    <a:pt x="108" y="192"/>
                  </a:cubicBezTo>
                  <a:cubicBezTo>
                    <a:pt x="106" y="189"/>
                    <a:pt x="104" y="185"/>
                    <a:pt x="102" y="181"/>
                  </a:cubicBezTo>
                  <a:cubicBezTo>
                    <a:pt x="97" y="181"/>
                    <a:pt x="92" y="183"/>
                    <a:pt x="89" y="182"/>
                  </a:cubicBezTo>
                  <a:cubicBezTo>
                    <a:pt x="86" y="178"/>
                    <a:pt x="84" y="174"/>
                    <a:pt x="82" y="170"/>
                  </a:cubicBezTo>
                  <a:cubicBezTo>
                    <a:pt x="84" y="168"/>
                    <a:pt x="87" y="165"/>
                    <a:pt x="90" y="163"/>
                  </a:cubicBezTo>
                  <a:cubicBezTo>
                    <a:pt x="70" y="151"/>
                    <a:pt x="36" y="143"/>
                    <a:pt x="19" y="117"/>
                  </a:cubicBezTo>
                  <a:cubicBezTo>
                    <a:pt x="2" y="94"/>
                    <a:pt x="0" y="65"/>
                    <a:pt x="5" y="45"/>
                  </a:cubicBezTo>
                  <a:cubicBezTo>
                    <a:pt x="12" y="30"/>
                    <a:pt x="21" y="17"/>
                    <a:pt x="42" y="7"/>
                  </a:cubicBezTo>
                  <a:cubicBezTo>
                    <a:pt x="57" y="1"/>
                    <a:pt x="72" y="0"/>
                    <a:pt x="83" y="3"/>
                  </a:cubicBezTo>
                  <a:cubicBezTo>
                    <a:pt x="101" y="10"/>
                    <a:pt x="131" y="33"/>
                    <a:pt x="138" y="60"/>
                  </a:cubicBezTo>
                  <a:cubicBezTo>
                    <a:pt x="141" y="70"/>
                    <a:pt x="137" y="82"/>
                    <a:pt x="136" y="92"/>
                  </a:cubicBezTo>
                  <a:cubicBezTo>
                    <a:pt x="133" y="107"/>
                    <a:pt x="126" y="117"/>
                    <a:pt x="137" y="132"/>
                  </a:cubicBezTo>
                  <a:close/>
                  <a:moveTo>
                    <a:pt x="126" y="55"/>
                  </a:moveTo>
                  <a:cubicBezTo>
                    <a:pt x="126" y="55"/>
                    <a:pt x="126" y="55"/>
                    <a:pt x="126" y="55"/>
                  </a:cubicBezTo>
                  <a:cubicBezTo>
                    <a:pt x="116" y="30"/>
                    <a:pt x="100" y="28"/>
                    <a:pt x="84" y="13"/>
                  </a:cubicBezTo>
                  <a:cubicBezTo>
                    <a:pt x="67" y="8"/>
                    <a:pt x="50" y="8"/>
                    <a:pt x="36" y="21"/>
                  </a:cubicBezTo>
                  <a:cubicBezTo>
                    <a:pt x="10" y="45"/>
                    <a:pt x="3" y="78"/>
                    <a:pt x="29" y="112"/>
                  </a:cubicBezTo>
                  <a:cubicBezTo>
                    <a:pt x="42" y="130"/>
                    <a:pt x="62" y="133"/>
                    <a:pt x="77" y="143"/>
                  </a:cubicBezTo>
                  <a:cubicBezTo>
                    <a:pt x="81" y="145"/>
                    <a:pt x="83" y="149"/>
                    <a:pt x="86" y="152"/>
                  </a:cubicBezTo>
                  <a:cubicBezTo>
                    <a:pt x="89" y="154"/>
                    <a:pt x="92" y="161"/>
                    <a:pt x="98" y="157"/>
                  </a:cubicBezTo>
                  <a:cubicBezTo>
                    <a:pt x="99" y="151"/>
                    <a:pt x="92" y="145"/>
                    <a:pt x="87" y="140"/>
                  </a:cubicBezTo>
                  <a:cubicBezTo>
                    <a:pt x="73" y="125"/>
                    <a:pt x="53" y="107"/>
                    <a:pt x="45" y="89"/>
                  </a:cubicBezTo>
                  <a:cubicBezTo>
                    <a:pt x="48" y="88"/>
                    <a:pt x="50" y="92"/>
                    <a:pt x="54" y="89"/>
                  </a:cubicBezTo>
                  <a:cubicBezTo>
                    <a:pt x="54" y="80"/>
                    <a:pt x="64" y="76"/>
                    <a:pt x="72" y="74"/>
                  </a:cubicBezTo>
                  <a:cubicBezTo>
                    <a:pt x="73" y="66"/>
                    <a:pt x="83" y="71"/>
                    <a:pt x="84" y="63"/>
                  </a:cubicBezTo>
                  <a:cubicBezTo>
                    <a:pt x="89" y="66"/>
                    <a:pt x="91" y="60"/>
                    <a:pt x="96" y="60"/>
                  </a:cubicBezTo>
                  <a:cubicBezTo>
                    <a:pt x="112" y="88"/>
                    <a:pt x="110" y="117"/>
                    <a:pt x="124" y="141"/>
                  </a:cubicBezTo>
                  <a:cubicBezTo>
                    <a:pt x="126" y="140"/>
                    <a:pt x="128" y="138"/>
                    <a:pt x="131" y="137"/>
                  </a:cubicBezTo>
                  <a:cubicBezTo>
                    <a:pt x="111" y="110"/>
                    <a:pt x="140" y="85"/>
                    <a:pt x="126" y="55"/>
                  </a:cubicBezTo>
                  <a:close/>
                  <a:moveTo>
                    <a:pt x="81" y="94"/>
                  </a:moveTo>
                  <a:cubicBezTo>
                    <a:pt x="81" y="94"/>
                    <a:pt x="81" y="94"/>
                    <a:pt x="81" y="94"/>
                  </a:cubicBezTo>
                  <a:cubicBezTo>
                    <a:pt x="76" y="91"/>
                    <a:pt x="75" y="81"/>
                    <a:pt x="71" y="79"/>
                  </a:cubicBezTo>
                  <a:cubicBezTo>
                    <a:pt x="70" y="80"/>
                    <a:pt x="68" y="80"/>
                    <a:pt x="67" y="81"/>
                  </a:cubicBezTo>
                  <a:cubicBezTo>
                    <a:pt x="67" y="86"/>
                    <a:pt x="80" y="98"/>
                    <a:pt x="72" y="103"/>
                  </a:cubicBezTo>
                  <a:cubicBezTo>
                    <a:pt x="68" y="97"/>
                    <a:pt x="65" y="91"/>
                    <a:pt x="61" y="84"/>
                  </a:cubicBezTo>
                  <a:cubicBezTo>
                    <a:pt x="51" y="88"/>
                    <a:pt x="61" y="93"/>
                    <a:pt x="64" y="97"/>
                  </a:cubicBezTo>
                  <a:cubicBezTo>
                    <a:pt x="65" y="100"/>
                    <a:pt x="63" y="102"/>
                    <a:pt x="65" y="106"/>
                  </a:cubicBezTo>
                  <a:cubicBezTo>
                    <a:pt x="79" y="116"/>
                    <a:pt x="91" y="137"/>
                    <a:pt x="104" y="152"/>
                  </a:cubicBezTo>
                  <a:cubicBezTo>
                    <a:pt x="109" y="150"/>
                    <a:pt x="113" y="147"/>
                    <a:pt x="116" y="144"/>
                  </a:cubicBezTo>
                  <a:cubicBezTo>
                    <a:pt x="104" y="119"/>
                    <a:pt x="104" y="90"/>
                    <a:pt x="88" y="72"/>
                  </a:cubicBezTo>
                  <a:cubicBezTo>
                    <a:pt x="82" y="75"/>
                    <a:pt x="92" y="82"/>
                    <a:pt x="86" y="85"/>
                  </a:cubicBezTo>
                  <a:cubicBezTo>
                    <a:pt x="83" y="81"/>
                    <a:pt x="82" y="71"/>
                    <a:pt x="76" y="74"/>
                  </a:cubicBezTo>
                  <a:cubicBezTo>
                    <a:pt x="81" y="80"/>
                    <a:pt x="87" y="88"/>
                    <a:pt x="81" y="94"/>
                  </a:cubicBezTo>
                  <a:close/>
                  <a:moveTo>
                    <a:pt x="109" y="173"/>
                  </a:moveTo>
                  <a:cubicBezTo>
                    <a:pt x="109" y="173"/>
                    <a:pt x="109" y="173"/>
                    <a:pt x="109" y="173"/>
                  </a:cubicBezTo>
                  <a:cubicBezTo>
                    <a:pt x="112" y="169"/>
                    <a:pt x="107" y="161"/>
                    <a:pt x="115" y="155"/>
                  </a:cubicBezTo>
                  <a:cubicBezTo>
                    <a:pt x="116" y="160"/>
                    <a:pt x="110" y="167"/>
                    <a:pt x="114" y="170"/>
                  </a:cubicBezTo>
                  <a:cubicBezTo>
                    <a:pt x="119" y="167"/>
                    <a:pt x="119" y="163"/>
                    <a:pt x="116" y="158"/>
                  </a:cubicBezTo>
                  <a:cubicBezTo>
                    <a:pt x="118" y="155"/>
                    <a:pt x="122" y="152"/>
                    <a:pt x="120" y="147"/>
                  </a:cubicBezTo>
                  <a:cubicBezTo>
                    <a:pt x="118" y="147"/>
                    <a:pt x="114" y="152"/>
                    <a:pt x="108" y="154"/>
                  </a:cubicBezTo>
                  <a:cubicBezTo>
                    <a:pt x="110" y="160"/>
                    <a:pt x="104" y="169"/>
                    <a:pt x="109" y="173"/>
                  </a:cubicBezTo>
                  <a:close/>
                  <a:moveTo>
                    <a:pt x="129" y="155"/>
                  </a:moveTo>
                  <a:cubicBezTo>
                    <a:pt x="129" y="155"/>
                    <a:pt x="129" y="155"/>
                    <a:pt x="129" y="155"/>
                  </a:cubicBezTo>
                  <a:cubicBezTo>
                    <a:pt x="131" y="153"/>
                    <a:pt x="132" y="144"/>
                    <a:pt x="135" y="145"/>
                  </a:cubicBezTo>
                  <a:cubicBezTo>
                    <a:pt x="136" y="149"/>
                    <a:pt x="132" y="151"/>
                    <a:pt x="134" y="156"/>
                  </a:cubicBezTo>
                  <a:cubicBezTo>
                    <a:pt x="141" y="154"/>
                    <a:pt x="137" y="144"/>
                    <a:pt x="144" y="144"/>
                  </a:cubicBezTo>
                  <a:cubicBezTo>
                    <a:pt x="143" y="147"/>
                    <a:pt x="141" y="150"/>
                    <a:pt x="143" y="154"/>
                  </a:cubicBezTo>
                  <a:cubicBezTo>
                    <a:pt x="151" y="150"/>
                    <a:pt x="150" y="142"/>
                    <a:pt x="144" y="137"/>
                  </a:cubicBezTo>
                  <a:cubicBezTo>
                    <a:pt x="136" y="142"/>
                    <a:pt x="130" y="141"/>
                    <a:pt x="122" y="145"/>
                  </a:cubicBezTo>
                  <a:cubicBezTo>
                    <a:pt x="124" y="151"/>
                    <a:pt x="120" y="154"/>
                    <a:pt x="122" y="160"/>
                  </a:cubicBezTo>
                  <a:cubicBezTo>
                    <a:pt x="128" y="157"/>
                    <a:pt x="125" y="146"/>
                    <a:pt x="130" y="146"/>
                  </a:cubicBezTo>
                  <a:cubicBezTo>
                    <a:pt x="131" y="149"/>
                    <a:pt x="125" y="155"/>
                    <a:pt x="129" y="155"/>
                  </a:cubicBezTo>
                  <a:close/>
                  <a:moveTo>
                    <a:pt x="98" y="173"/>
                  </a:moveTo>
                  <a:cubicBezTo>
                    <a:pt x="98" y="173"/>
                    <a:pt x="98" y="173"/>
                    <a:pt x="98" y="173"/>
                  </a:cubicBezTo>
                  <a:cubicBezTo>
                    <a:pt x="97" y="171"/>
                    <a:pt x="98" y="170"/>
                    <a:pt x="97" y="168"/>
                  </a:cubicBezTo>
                  <a:cubicBezTo>
                    <a:pt x="94" y="170"/>
                    <a:pt x="96" y="174"/>
                    <a:pt x="96" y="177"/>
                  </a:cubicBezTo>
                  <a:cubicBezTo>
                    <a:pt x="107" y="176"/>
                    <a:pt x="103" y="163"/>
                    <a:pt x="107" y="157"/>
                  </a:cubicBezTo>
                  <a:cubicBezTo>
                    <a:pt x="98" y="157"/>
                    <a:pt x="104" y="169"/>
                    <a:pt x="98" y="173"/>
                  </a:cubicBezTo>
                  <a:close/>
                  <a:moveTo>
                    <a:pt x="91" y="176"/>
                  </a:moveTo>
                  <a:cubicBezTo>
                    <a:pt x="91" y="176"/>
                    <a:pt x="91" y="176"/>
                    <a:pt x="91" y="176"/>
                  </a:cubicBezTo>
                  <a:cubicBezTo>
                    <a:pt x="95" y="174"/>
                    <a:pt x="92" y="170"/>
                    <a:pt x="92" y="168"/>
                  </a:cubicBezTo>
                  <a:cubicBezTo>
                    <a:pt x="88" y="169"/>
                    <a:pt x="89" y="172"/>
                    <a:pt x="91" y="176"/>
                  </a:cubicBezTo>
                  <a:close/>
                  <a:moveTo>
                    <a:pt x="110" y="183"/>
                  </a:moveTo>
                  <a:cubicBezTo>
                    <a:pt x="110" y="183"/>
                    <a:pt x="110" y="183"/>
                    <a:pt x="110" y="183"/>
                  </a:cubicBezTo>
                  <a:cubicBezTo>
                    <a:pt x="110" y="180"/>
                    <a:pt x="108" y="176"/>
                    <a:pt x="105" y="178"/>
                  </a:cubicBezTo>
                  <a:cubicBezTo>
                    <a:pt x="105" y="180"/>
                    <a:pt x="107" y="184"/>
                    <a:pt x="110" y="183"/>
                  </a:cubicBezTo>
                  <a:close/>
                  <a:moveTo>
                    <a:pt x="113" y="185"/>
                  </a:moveTo>
                  <a:cubicBezTo>
                    <a:pt x="113" y="185"/>
                    <a:pt x="113" y="185"/>
                    <a:pt x="113" y="185"/>
                  </a:cubicBezTo>
                  <a:cubicBezTo>
                    <a:pt x="116" y="182"/>
                    <a:pt x="113" y="177"/>
                    <a:pt x="115" y="174"/>
                  </a:cubicBezTo>
                  <a:cubicBezTo>
                    <a:pt x="110" y="177"/>
                    <a:pt x="111" y="181"/>
                    <a:pt x="113" y="185"/>
                  </a:cubicBezTo>
                  <a:close/>
                  <a:moveTo>
                    <a:pt x="125" y="177"/>
                  </a:moveTo>
                  <a:cubicBezTo>
                    <a:pt x="125" y="177"/>
                    <a:pt x="125" y="177"/>
                    <a:pt x="125" y="177"/>
                  </a:cubicBezTo>
                  <a:cubicBezTo>
                    <a:pt x="129" y="174"/>
                    <a:pt x="128" y="170"/>
                    <a:pt x="130" y="167"/>
                  </a:cubicBezTo>
                  <a:cubicBezTo>
                    <a:pt x="132" y="170"/>
                    <a:pt x="137" y="167"/>
                    <a:pt x="134" y="163"/>
                  </a:cubicBezTo>
                  <a:cubicBezTo>
                    <a:pt x="127" y="167"/>
                    <a:pt x="121" y="170"/>
                    <a:pt x="125" y="177"/>
                  </a:cubicBezTo>
                  <a:close/>
                  <a:moveTo>
                    <a:pt x="122" y="171"/>
                  </a:moveTo>
                  <a:cubicBezTo>
                    <a:pt x="122" y="171"/>
                    <a:pt x="122" y="171"/>
                    <a:pt x="122" y="171"/>
                  </a:cubicBezTo>
                  <a:cubicBezTo>
                    <a:pt x="121" y="170"/>
                    <a:pt x="121" y="170"/>
                    <a:pt x="119" y="171"/>
                  </a:cubicBezTo>
                  <a:cubicBezTo>
                    <a:pt x="116" y="175"/>
                    <a:pt x="115" y="180"/>
                    <a:pt x="118" y="185"/>
                  </a:cubicBezTo>
                  <a:cubicBezTo>
                    <a:pt x="123" y="181"/>
                    <a:pt x="123" y="176"/>
                    <a:pt x="122" y="171"/>
                  </a:cubicBezTo>
                  <a:close/>
                  <a:moveTo>
                    <a:pt x="137" y="166"/>
                  </a:moveTo>
                  <a:cubicBezTo>
                    <a:pt x="137" y="166"/>
                    <a:pt x="137" y="166"/>
                    <a:pt x="137" y="166"/>
                  </a:cubicBezTo>
                  <a:cubicBezTo>
                    <a:pt x="138" y="165"/>
                    <a:pt x="139" y="165"/>
                    <a:pt x="140" y="164"/>
                  </a:cubicBezTo>
                  <a:cubicBezTo>
                    <a:pt x="139" y="163"/>
                    <a:pt x="139" y="162"/>
                    <a:pt x="138" y="161"/>
                  </a:cubicBezTo>
                  <a:cubicBezTo>
                    <a:pt x="137" y="161"/>
                    <a:pt x="136" y="162"/>
                    <a:pt x="135" y="163"/>
                  </a:cubicBezTo>
                  <a:cubicBezTo>
                    <a:pt x="136" y="164"/>
                    <a:pt x="136" y="165"/>
                    <a:pt x="137" y="166"/>
                  </a:cubicBezTo>
                  <a:close/>
                  <a:moveTo>
                    <a:pt x="127" y="182"/>
                  </a:moveTo>
                  <a:cubicBezTo>
                    <a:pt x="127" y="182"/>
                    <a:pt x="127" y="182"/>
                    <a:pt x="127" y="182"/>
                  </a:cubicBezTo>
                  <a:cubicBezTo>
                    <a:pt x="131" y="178"/>
                    <a:pt x="144" y="176"/>
                    <a:pt x="140" y="170"/>
                  </a:cubicBezTo>
                  <a:cubicBezTo>
                    <a:pt x="135" y="172"/>
                    <a:pt x="126" y="175"/>
                    <a:pt x="127" y="182"/>
                  </a:cubicBezTo>
                  <a:close/>
                  <a:moveTo>
                    <a:pt x="144" y="184"/>
                  </a:moveTo>
                  <a:cubicBezTo>
                    <a:pt x="144" y="184"/>
                    <a:pt x="144" y="184"/>
                    <a:pt x="144" y="184"/>
                  </a:cubicBezTo>
                  <a:cubicBezTo>
                    <a:pt x="145" y="183"/>
                    <a:pt x="147" y="182"/>
                    <a:pt x="148" y="181"/>
                  </a:cubicBezTo>
                  <a:cubicBezTo>
                    <a:pt x="147" y="177"/>
                    <a:pt x="144" y="176"/>
                    <a:pt x="141" y="176"/>
                  </a:cubicBezTo>
                  <a:cubicBezTo>
                    <a:pt x="141" y="179"/>
                    <a:pt x="142" y="181"/>
                    <a:pt x="144" y="184"/>
                  </a:cubicBezTo>
                  <a:close/>
                  <a:moveTo>
                    <a:pt x="127" y="190"/>
                  </a:moveTo>
                  <a:cubicBezTo>
                    <a:pt x="127" y="190"/>
                    <a:pt x="127" y="190"/>
                    <a:pt x="127" y="190"/>
                  </a:cubicBezTo>
                  <a:cubicBezTo>
                    <a:pt x="127" y="190"/>
                    <a:pt x="127" y="189"/>
                    <a:pt x="128" y="189"/>
                  </a:cubicBezTo>
                  <a:cubicBezTo>
                    <a:pt x="127" y="187"/>
                    <a:pt x="126" y="186"/>
                    <a:pt x="124" y="188"/>
                  </a:cubicBezTo>
                  <a:cubicBezTo>
                    <a:pt x="125" y="189"/>
                    <a:pt x="126" y="191"/>
                    <a:pt x="127" y="190"/>
                  </a:cubicBezTo>
                  <a:close/>
                  <a:moveTo>
                    <a:pt x="131" y="188"/>
                  </a:moveTo>
                  <a:cubicBezTo>
                    <a:pt x="131" y="188"/>
                    <a:pt x="131" y="188"/>
                    <a:pt x="131" y="188"/>
                  </a:cubicBezTo>
                  <a:cubicBezTo>
                    <a:pt x="133" y="187"/>
                    <a:pt x="135" y="186"/>
                    <a:pt x="134" y="184"/>
                  </a:cubicBezTo>
                  <a:cubicBezTo>
                    <a:pt x="133" y="184"/>
                    <a:pt x="132" y="184"/>
                    <a:pt x="132" y="183"/>
                  </a:cubicBezTo>
                  <a:cubicBezTo>
                    <a:pt x="131" y="184"/>
                    <a:pt x="130" y="184"/>
                    <a:pt x="130" y="184"/>
                  </a:cubicBezTo>
                  <a:cubicBezTo>
                    <a:pt x="131" y="186"/>
                    <a:pt x="131" y="187"/>
                    <a:pt x="131"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2" name="Freeform 36"/>
            <p:cNvSpPr>
              <a:spLocks/>
            </p:cNvSpPr>
            <p:nvPr/>
          </p:nvSpPr>
          <p:spPr bwMode="auto">
            <a:xfrm>
              <a:off x="3637" y="2259"/>
              <a:ext cx="78" cy="78"/>
            </a:xfrm>
            <a:custGeom>
              <a:avLst/>
              <a:gdLst>
                <a:gd name="T0" fmla="*/ 29 w 29"/>
                <a:gd name="T1" fmla="*/ 3 h 29"/>
                <a:gd name="T2" fmla="*/ 0 w 29"/>
                <a:gd name="T3" fmla="*/ 17 h 29"/>
                <a:gd name="T4" fmla="*/ 29 w 29"/>
                <a:gd name="T5" fmla="*/ 3 h 29"/>
              </a:gdLst>
              <a:ahLst/>
              <a:cxnLst>
                <a:cxn ang="0">
                  <a:pos x="T0" y="T1"/>
                </a:cxn>
                <a:cxn ang="0">
                  <a:pos x="T2" y="T3"/>
                </a:cxn>
                <a:cxn ang="0">
                  <a:pos x="T4" y="T5"/>
                </a:cxn>
              </a:cxnLst>
              <a:rect l="0" t="0" r="r" b="b"/>
              <a:pathLst>
                <a:path w="29" h="29">
                  <a:moveTo>
                    <a:pt x="29" y="3"/>
                  </a:moveTo>
                  <a:cubicBezTo>
                    <a:pt x="27" y="12"/>
                    <a:pt x="8" y="29"/>
                    <a:pt x="0" y="17"/>
                  </a:cubicBezTo>
                  <a:cubicBezTo>
                    <a:pt x="5" y="8"/>
                    <a:pt x="20" y="0"/>
                    <a:pt x="2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grpSp>
        <p:nvGrpSpPr>
          <p:cNvPr id="33" name="Group 39"/>
          <p:cNvGrpSpPr>
            <a:grpSpLocks noChangeAspect="1"/>
          </p:cNvGrpSpPr>
          <p:nvPr/>
        </p:nvGrpSpPr>
        <p:grpSpPr bwMode="auto">
          <a:xfrm>
            <a:off x="5765587" y="2794000"/>
            <a:ext cx="660826" cy="800134"/>
            <a:chOff x="3375" y="1600"/>
            <a:chExt cx="925" cy="1120"/>
          </a:xfrm>
          <a:solidFill>
            <a:srgbClr val="20558B"/>
          </a:solidFill>
        </p:grpSpPr>
        <p:sp>
          <p:nvSpPr>
            <p:cNvPr id="34" name="Freeform 40"/>
            <p:cNvSpPr>
              <a:spLocks/>
            </p:cNvSpPr>
            <p:nvPr/>
          </p:nvSpPr>
          <p:spPr bwMode="auto">
            <a:xfrm>
              <a:off x="4026" y="1772"/>
              <a:ext cx="180" cy="121"/>
            </a:xfrm>
            <a:custGeom>
              <a:avLst/>
              <a:gdLst>
                <a:gd name="T0" fmla="*/ 67 w 67"/>
                <a:gd name="T1" fmla="*/ 30 h 45"/>
                <a:gd name="T2" fmla="*/ 58 w 67"/>
                <a:gd name="T3" fmla="*/ 45 h 45"/>
                <a:gd name="T4" fmla="*/ 0 w 67"/>
                <a:gd name="T5" fmla="*/ 24 h 45"/>
                <a:gd name="T6" fmla="*/ 7 w 67"/>
                <a:gd name="T7" fmla="*/ 0 h 45"/>
                <a:gd name="T8" fmla="*/ 67 w 67"/>
                <a:gd name="T9" fmla="*/ 30 h 45"/>
              </a:gdLst>
              <a:ahLst/>
              <a:cxnLst>
                <a:cxn ang="0">
                  <a:pos x="T0" y="T1"/>
                </a:cxn>
                <a:cxn ang="0">
                  <a:pos x="T2" y="T3"/>
                </a:cxn>
                <a:cxn ang="0">
                  <a:pos x="T4" y="T5"/>
                </a:cxn>
                <a:cxn ang="0">
                  <a:pos x="T6" y="T7"/>
                </a:cxn>
                <a:cxn ang="0">
                  <a:pos x="T8" y="T9"/>
                </a:cxn>
              </a:cxnLst>
              <a:rect l="0" t="0" r="r" b="b"/>
              <a:pathLst>
                <a:path w="67" h="45">
                  <a:moveTo>
                    <a:pt x="67" y="30"/>
                  </a:moveTo>
                  <a:cubicBezTo>
                    <a:pt x="65" y="37"/>
                    <a:pt x="62" y="43"/>
                    <a:pt x="58" y="45"/>
                  </a:cubicBezTo>
                  <a:cubicBezTo>
                    <a:pt x="40" y="30"/>
                    <a:pt x="16" y="30"/>
                    <a:pt x="0" y="24"/>
                  </a:cubicBezTo>
                  <a:cubicBezTo>
                    <a:pt x="5" y="12"/>
                    <a:pt x="2" y="7"/>
                    <a:pt x="7" y="0"/>
                  </a:cubicBezTo>
                  <a:cubicBezTo>
                    <a:pt x="22" y="7"/>
                    <a:pt x="52" y="19"/>
                    <a:pt x="6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5" name="Freeform 41"/>
            <p:cNvSpPr>
              <a:spLocks noEditPoints="1"/>
            </p:cNvSpPr>
            <p:nvPr/>
          </p:nvSpPr>
          <p:spPr bwMode="auto">
            <a:xfrm>
              <a:off x="3587" y="1946"/>
              <a:ext cx="127" cy="111"/>
            </a:xfrm>
            <a:custGeom>
              <a:avLst/>
              <a:gdLst>
                <a:gd name="T0" fmla="*/ 47 w 47"/>
                <a:gd name="T1" fmla="*/ 12 h 41"/>
                <a:gd name="T2" fmla="*/ 34 w 47"/>
                <a:gd name="T3" fmla="*/ 41 h 41"/>
                <a:gd name="T4" fmla="*/ 0 w 47"/>
                <a:gd name="T5" fmla="*/ 28 h 41"/>
                <a:gd name="T6" fmla="*/ 6 w 47"/>
                <a:gd name="T7" fmla="*/ 4 h 41"/>
                <a:gd name="T8" fmla="*/ 47 w 47"/>
                <a:gd name="T9" fmla="*/ 12 h 41"/>
                <a:gd name="T10" fmla="*/ 22 w 47"/>
                <a:gd name="T11" fmla="*/ 10 h 41"/>
                <a:gd name="T12" fmla="*/ 22 w 47"/>
                <a:gd name="T13" fmla="*/ 10 h 41"/>
                <a:gd name="T14" fmla="*/ 35 w 47"/>
                <a:gd name="T15" fmla="*/ 13 h 41"/>
                <a:gd name="T16" fmla="*/ 36 w 47"/>
                <a:gd name="T17" fmla="*/ 20 h 41"/>
                <a:gd name="T18" fmla="*/ 22 w 47"/>
                <a:gd name="T19"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1">
                  <a:moveTo>
                    <a:pt x="47" y="12"/>
                  </a:moveTo>
                  <a:cubicBezTo>
                    <a:pt x="42" y="23"/>
                    <a:pt x="43" y="36"/>
                    <a:pt x="34" y="41"/>
                  </a:cubicBezTo>
                  <a:cubicBezTo>
                    <a:pt x="25" y="34"/>
                    <a:pt x="11" y="30"/>
                    <a:pt x="0" y="28"/>
                  </a:cubicBezTo>
                  <a:cubicBezTo>
                    <a:pt x="4" y="19"/>
                    <a:pt x="9" y="10"/>
                    <a:pt x="6" y="4"/>
                  </a:cubicBezTo>
                  <a:cubicBezTo>
                    <a:pt x="17" y="1"/>
                    <a:pt x="38" y="0"/>
                    <a:pt x="47" y="12"/>
                  </a:cubicBezTo>
                  <a:close/>
                  <a:moveTo>
                    <a:pt x="22" y="10"/>
                  </a:moveTo>
                  <a:cubicBezTo>
                    <a:pt x="22" y="10"/>
                    <a:pt x="22" y="10"/>
                    <a:pt x="22" y="10"/>
                  </a:cubicBezTo>
                  <a:cubicBezTo>
                    <a:pt x="26" y="12"/>
                    <a:pt x="31" y="15"/>
                    <a:pt x="35" y="13"/>
                  </a:cubicBezTo>
                  <a:cubicBezTo>
                    <a:pt x="34" y="16"/>
                    <a:pt x="32" y="19"/>
                    <a:pt x="36" y="20"/>
                  </a:cubicBezTo>
                  <a:cubicBezTo>
                    <a:pt x="43" y="11"/>
                    <a:pt x="25" y="5"/>
                    <a:pt x="2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6" name="Freeform 42"/>
            <p:cNvSpPr>
              <a:spLocks noEditPoints="1"/>
            </p:cNvSpPr>
            <p:nvPr/>
          </p:nvSpPr>
          <p:spPr bwMode="auto">
            <a:xfrm>
              <a:off x="3937" y="2086"/>
              <a:ext cx="145" cy="108"/>
            </a:xfrm>
            <a:custGeom>
              <a:avLst/>
              <a:gdLst>
                <a:gd name="T0" fmla="*/ 54 w 54"/>
                <a:gd name="T1" fmla="*/ 12 h 40"/>
                <a:gd name="T2" fmla="*/ 44 w 54"/>
                <a:gd name="T3" fmla="*/ 40 h 40"/>
                <a:gd name="T4" fmla="*/ 0 w 54"/>
                <a:gd name="T5" fmla="*/ 25 h 40"/>
                <a:gd name="T6" fmla="*/ 10 w 54"/>
                <a:gd name="T7" fmla="*/ 0 h 40"/>
                <a:gd name="T8" fmla="*/ 54 w 54"/>
                <a:gd name="T9" fmla="*/ 12 h 40"/>
                <a:gd name="T10" fmla="*/ 32 w 54"/>
                <a:gd name="T11" fmla="*/ 27 h 40"/>
                <a:gd name="T12" fmla="*/ 32 w 54"/>
                <a:gd name="T13" fmla="*/ 27 h 40"/>
                <a:gd name="T14" fmla="*/ 42 w 54"/>
                <a:gd name="T15" fmla="*/ 31 h 40"/>
                <a:gd name="T16" fmla="*/ 45 w 54"/>
                <a:gd name="T17" fmla="*/ 23 h 40"/>
                <a:gd name="T18" fmla="*/ 32 w 54"/>
                <a:gd name="T19" fmla="*/ 27 h 40"/>
                <a:gd name="T20" fmla="*/ 12 w 54"/>
                <a:gd name="T21" fmla="*/ 15 h 40"/>
                <a:gd name="T22" fmla="*/ 12 w 54"/>
                <a:gd name="T23" fmla="*/ 15 h 40"/>
                <a:gd name="T24" fmla="*/ 22 w 54"/>
                <a:gd name="T25" fmla="*/ 20 h 40"/>
                <a:gd name="T26" fmla="*/ 12 w 54"/>
                <a:gd name="T2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40">
                  <a:moveTo>
                    <a:pt x="54" y="12"/>
                  </a:moveTo>
                  <a:cubicBezTo>
                    <a:pt x="52" y="20"/>
                    <a:pt x="52" y="34"/>
                    <a:pt x="44" y="40"/>
                  </a:cubicBezTo>
                  <a:cubicBezTo>
                    <a:pt x="34" y="35"/>
                    <a:pt x="16" y="26"/>
                    <a:pt x="0" y="25"/>
                  </a:cubicBezTo>
                  <a:cubicBezTo>
                    <a:pt x="4" y="17"/>
                    <a:pt x="2" y="5"/>
                    <a:pt x="10" y="0"/>
                  </a:cubicBezTo>
                  <a:cubicBezTo>
                    <a:pt x="24" y="4"/>
                    <a:pt x="37" y="4"/>
                    <a:pt x="54" y="12"/>
                  </a:cubicBezTo>
                  <a:close/>
                  <a:moveTo>
                    <a:pt x="32" y="27"/>
                  </a:moveTo>
                  <a:cubicBezTo>
                    <a:pt x="32" y="27"/>
                    <a:pt x="32" y="27"/>
                    <a:pt x="32" y="27"/>
                  </a:cubicBezTo>
                  <a:cubicBezTo>
                    <a:pt x="35" y="28"/>
                    <a:pt x="39" y="30"/>
                    <a:pt x="42" y="31"/>
                  </a:cubicBezTo>
                  <a:cubicBezTo>
                    <a:pt x="43" y="28"/>
                    <a:pt x="44" y="25"/>
                    <a:pt x="45" y="23"/>
                  </a:cubicBezTo>
                  <a:cubicBezTo>
                    <a:pt x="43" y="19"/>
                    <a:pt x="34" y="20"/>
                    <a:pt x="32" y="27"/>
                  </a:cubicBezTo>
                  <a:close/>
                  <a:moveTo>
                    <a:pt x="12" y="15"/>
                  </a:moveTo>
                  <a:cubicBezTo>
                    <a:pt x="12" y="15"/>
                    <a:pt x="12" y="15"/>
                    <a:pt x="12" y="15"/>
                  </a:cubicBezTo>
                  <a:cubicBezTo>
                    <a:pt x="9" y="23"/>
                    <a:pt x="19" y="24"/>
                    <a:pt x="22" y="20"/>
                  </a:cubicBezTo>
                  <a:cubicBezTo>
                    <a:pt x="17" y="18"/>
                    <a:pt x="17" y="13"/>
                    <a:pt x="1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7" name="Freeform 43"/>
            <p:cNvSpPr>
              <a:spLocks noEditPoints="1"/>
            </p:cNvSpPr>
            <p:nvPr/>
          </p:nvSpPr>
          <p:spPr bwMode="auto">
            <a:xfrm>
              <a:off x="3797" y="2022"/>
              <a:ext cx="121" cy="102"/>
            </a:xfrm>
            <a:custGeom>
              <a:avLst/>
              <a:gdLst>
                <a:gd name="T0" fmla="*/ 45 w 45"/>
                <a:gd name="T1" fmla="*/ 16 h 38"/>
                <a:gd name="T2" fmla="*/ 28 w 45"/>
                <a:gd name="T3" fmla="*/ 38 h 38"/>
                <a:gd name="T4" fmla="*/ 0 w 45"/>
                <a:gd name="T5" fmla="*/ 28 h 38"/>
                <a:gd name="T6" fmla="*/ 4 w 45"/>
                <a:gd name="T7" fmla="*/ 4 h 38"/>
                <a:gd name="T8" fmla="*/ 45 w 45"/>
                <a:gd name="T9" fmla="*/ 16 h 38"/>
                <a:gd name="T10" fmla="*/ 10 w 45"/>
                <a:gd name="T11" fmla="*/ 18 h 38"/>
                <a:gd name="T12" fmla="*/ 10 w 45"/>
                <a:gd name="T13" fmla="*/ 18 h 38"/>
                <a:gd name="T14" fmla="*/ 10 w 45"/>
                <a:gd name="T15" fmla="*/ 22 h 38"/>
                <a:gd name="T16" fmla="*/ 22 w 45"/>
                <a:gd name="T17" fmla="*/ 17 h 38"/>
                <a:gd name="T18" fmla="*/ 10 w 45"/>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8">
                  <a:moveTo>
                    <a:pt x="45" y="16"/>
                  </a:moveTo>
                  <a:cubicBezTo>
                    <a:pt x="41" y="27"/>
                    <a:pt x="36" y="35"/>
                    <a:pt x="28" y="38"/>
                  </a:cubicBezTo>
                  <a:cubicBezTo>
                    <a:pt x="21" y="36"/>
                    <a:pt x="11" y="26"/>
                    <a:pt x="0" y="28"/>
                  </a:cubicBezTo>
                  <a:cubicBezTo>
                    <a:pt x="0" y="20"/>
                    <a:pt x="6" y="10"/>
                    <a:pt x="4" y="4"/>
                  </a:cubicBezTo>
                  <a:cubicBezTo>
                    <a:pt x="14" y="0"/>
                    <a:pt x="32" y="8"/>
                    <a:pt x="45" y="16"/>
                  </a:cubicBezTo>
                  <a:close/>
                  <a:moveTo>
                    <a:pt x="10" y="18"/>
                  </a:moveTo>
                  <a:cubicBezTo>
                    <a:pt x="10" y="18"/>
                    <a:pt x="10" y="18"/>
                    <a:pt x="10" y="18"/>
                  </a:cubicBezTo>
                  <a:cubicBezTo>
                    <a:pt x="11" y="19"/>
                    <a:pt x="11" y="20"/>
                    <a:pt x="10" y="22"/>
                  </a:cubicBezTo>
                  <a:cubicBezTo>
                    <a:pt x="17" y="26"/>
                    <a:pt x="20" y="21"/>
                    <a:pt x="22" y="17"/>
                  </a:cubicBezTo>
                  <a:cubicBezTo>
                    <a:pt x="17" y="14"/>
                    <a:pt x="13" y="15"/>
                    <a:pt x="1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8" name="Freeform 44"/>
            <p:cNvSpPr>
              <a:spLocks noEditPoints="1"/>
            </p:cNvSpPr>
            <p:nvPr/>
          </p:nvSpPr>
          <p:spPr bwMode="auto">
            <a:xfrm>
              <a:off x="3886" y="2172"/>
              <a:ext cx="131" cy="102"/>
            </a:xfrm>
            <a:custGeom>
              <a:avLst/>
              <a:gdLst>
                <a:gd name="T0" fmla="*/ 49 w 49"/>
                <a:gd name="T1" fmla="*/ 10 h 38"/>
                <a:gd name="T2" fmla="*/ 38 w 49"/>
                <a:gd name="T3" fmla="*/ 37 h 38"/>
                <a:gd name="T4" fmla="*/ 2 w 49"/>
                <a:gd name="T5" fmla="*/ 26 h 38"/>
                <a:gd name="T6" fmla="*/ 8 w 49"/>
                <a:gd name="T7" fmla="*/ 1 h 38"/>
                <a:gd name="T8" fmla="*/ 49 w 49"/>
                <a:gd name="T9" fmla="*/ 10 h 38"/>
                <a:gd name="T10" fmla="*/ 30 w 49"/>
                <a:gd name="T11" fmla="*/ 27 h 38"/>
                <a:gd name="T12" fmla="*/ 30 w 49"/>
                <a:gd name="T13" fmla="*/ 27 h 38"/>
                <a:gd name="T14" fmla="*/ 36 w 49"/>
                <a:gd name="T15" fmla="*/ 16 h 38"/>
                <a:gd name="T16" fmla="*/ 30 w 49"/>
                <a:gd name="T17" fmla="*/ 27 h 38"/>
                <a:gd name="T18" fmla="*/ 13 w 49"/>
                <a:gd name="T19" fmla="*/ 23 h 38"/>
                <a:gd name="T20" fmla="*/ 13 w 49"/>
                <a:gd name="T21" fmla="*/ 23 h 38"/>
                <a:gd name="T22" fmla="*/ 19 w 49"/>
                <a:gd name="T23" fmla="*/ 13 h 38"/>
                <a:gd name="T24" fmla="*/ 13 w 49"/>
                <a:gd name="T25"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38">
                  <a:moveTo>
                    <a:pt x="49" y="10"/>
                  </a:moveTo>
                  <a:cubicBezTo>
                    <a:pt x="46" y="18"/>
                    <a:pt x="42" y="30"/>
                    <a:pt x="38" y="37"/>
                  </a:cubicBezTo>
                  <a:cubicBezTo>
                    <a:pt x="30" y="38"/>
                    <a:pt x="16" y="30"/>
                    <a:pt x="2" y="26"/>
                  </a:cubicBezTo>
                  <a:cubicBezTo>
                    <a:pt x="0" y="19"/>
                    <a:pt x="10" y="8"/>
                    <a:pt x="8" y="1"/>
                  </a:cubicBezTo>
                  <a:cubicBezTo>
                    <a:pt x="20" y="0"/>
                    <a:pt x="35" y="6"/>
                    <a:pt x="49" y="10"/>
                  </a:cubicBezTo>
                  <a:close/>
                  <a:moveTo>
                    <a:pt x="30" y="27"/>
                  </a:moveTo>
                  <a:cubicBezTo>
                    <a:pt x="30" y="27"/>
                    <a:pt x="30" y="27"/>
                    <a:pt x="30" y="27"/>
                  </a:cubicBezTo>
                  <a:cubicBezTo>
                    <a:pt x="35" y="32"/>
                    <a:pt x="39" y="17"/>
                    <a:pt x="36" y="16"/>
                  </a:cubicBezTo>
                  <a:cubicBezTo>
                    <a:pt x="35" y="22"/>
                    <a:pt x="31" y="21"/>
                    <a:pt x="30" y="27"/>
                  </a:cubicBezTo>
                  <a:close/>
                  <a:moveTo>
                    <a:pt x="13" y="23"/>
                  </a:moveTo>
                  <a:cubicBezTo>
                    <a:pt x="13" y="23"/>
                    <a:pt x="13" y="23"/>
                    <a:pt x="13" y="23"/>
                  </a:cubicBezTo>
                  <a:cubicBezTo>
                    <a:pt x="18" y="20"/>
                    <a:pt x="15" y="17"/>
                    <a:pt x="19" y="13"/>
                  </a:cubicBezTo>
                  <a:cubicBezTo>
                    <a:pt x="13" y="8"/>
                    <a:pt x="8" y="21"/>
                    <a:pt x="1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9" name="Freeform 45"/>
            <p:cNvSpPr>
              <a:spLocks noEditPoints="1"/>
            </p:cNvSpPr>
            <p:nvPr/>
          </p:nvSpPr>
          <p:spPr bwMode="auto">
            <a:xfrm>
              <a:off x="3552" y="2051"/>
              <a:ext cx="156" cy="118"/>
            </a:xfrm>
            <a:custGeom>
              <a:avLst/>
              <a:gdLst>
                <a:gd name="T0" fmla="*/ 56 w 58"/>
                <a:gd name="T1" fmla="*/ 14 h 44"/>
                <a:gd name="T2" fmla="*/ 48 w 58"/>
                <a:gd name="T3" fmla="*/ 40 h 44"/>
                <a:gd name="T4" fmla="*/ 40 w 58"/>
                <a:gd name="T5" fmla="*/ 44 h 44"/>
                <a:gd name="T6" fmla="*/ 0 w 58"/>
                <a:gd name="T7" fmla="*/ 28 h 44"/>
                <a:gd name="T8" fmla="*/ 17 w 58"/>
                <a:gd name="T9" fmla="*/ 0 h 44"/>
                <a:gd name="T10" fmla="*/ 56 w 58"/>
                <a:gd name="T11" fmla="*/ 14 h 44"/>
                <a:gd name="T12" fmla="*/ 37 w 58"/>
                <a:gd name="T13" fmla="*/ 20 h 44"/>
                <a:gd name="T14" fmla="*/ 37 w 58"/>
                <a:gd name="T15" fmla="*/ 20 h 44"/>
                <a:gd name="T16" fmla="*/ 46 w 58"/>
                <a:gd name="T17" fmla="*/ 20 h 44"/>
                <a:gd name="T18" fmla="*/ 37 w 58"/>
                <a:gd name="T19" fmla="*/ 20 h 44"/>
                <a:gd name="T20" fmla="*/ 12 w 58"/>
                <a:gd name="T21" fmla="*/ 23 h 44"/>
                <a:gd name="T22" fmla="*/ 12 w 58"/>
                <a:gd name="T23" fmla="*/ 23 h 44"/>
                <a:gd name="T24" fmla="*/ 17 w 58"/>
                <a:gd name="T25" fmla="*/ 15 h 44"/>
                <a:gd name="T26" fmla="*/ 12 w 58"/>
                <a:gd name="T27"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44">
                  <a:moveTo>
                    <a:pt x="56" y="14"/>
                  </a:moveTo>
                  <a:cubicBezTo>
                    <a:pt x="58" y="19"/>
                    <a:pt x="47" y="29"/>
                    <a:pt x="48" y="40"/>
                  </a:cubicBezTo>
                  <a:cubicBezTo>
                    <a:pt x="44" y="39"/>
                    <a:pt x="41" y="40"/>
                    <a:pt x="40" y="44"/>
                  </a:cubicBezTo>
                  <a:cubicBezTo>
                    <a:pt x="33" y="28"/>
                    <a:pt x="9" y="31"/>
                    <a:pt x="0" y="28"/>
                  </a:cubicBezTo>
                  <a:cubicBezTo>
                    <a:pt x="4" y="16"/>
                    <a:pt x="11" y="8"/>
                    <a:pt x="17" y="0"/>
                  </a:cubicBezTo>
                  <a:cubicBezTo>
                    <a:pt x="26" y="13"/>
                    <a:pt x="41" y="7"/>
                    <a:pt x="56" y="14"/>
                  </a:cubicBezTo>
                  <a:close/>
                  <a:moveTo>
                    <a:pt x="37" y="20"/>
                  </a:moveTo>
                  <a:cubicBezTo>
                    <a:pt x="37" y="20"/>
                    <a:pt x="37" y="20"/>
                    <a:pt x="37" y="20"/>
                  </a:cubicBezTo>
                  <a:cubicBezTo>
                    <a:pt x="41" y="21"/>
                    <a:pt x="44" y="22"/>
                    <a:pt x="46" y="20"/>
                  </a:cubicBezTo>
                  <a:cubicBezTo>
                    <a:pt x="44" y="15"/>
                    <a:pt x="40" y="18"/>
                    <a:pt x="37" y="20"/>
                  </a:cubicBezTo>
                  <a:close/>
                  <a:moveTo>
                    <a:pt x="12" y="23"/>
                  </a:moveTo>
                  <a:cubicBezTo>
                    <a:pt x="12" y="23"/>
                    <a:pt x="12" y="23"/>
                    <a:pt x="12" y="23"/>
                  </a:cubicBezTo>
                  <a:cubicBezTo>
                    <a:pt x="16" y="27"/>
                    <a:pt x="20" y="15"/>
                    <a:pt x="17" y="15"/>
                  </a:cubicBezTo>
                  <a:cubicBezTo>
                    <a:pt x="15" y="16"/>
                    <a:pt x="13" y="18"/>
                    <a:pt x="12"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0" name="Freeform 46"/>
            <p:cNvSpPr>
              <a:spLocks noEditPoints="1"/>
            </p:cNvSpPr>
            <p:nvPr/>
          </p:nvSpPr>
          <p:spPr bwMode="auto">
            <a:xfrm>
              <a:off x="3851" y="2277"/>
              <a:ext cx="131" cy="113"/>
            </a:xfrm>
            <a:custGeom>
              <a:avLst/>
              <a:gdLst>
                <a:gd name="T0" fmla="*/ 49 w 49"/>
                <a:gd name="T1" fmla="*/ 13 h 42"/>
                <a:gd name="T2" fmla="*/ 36 w 49"/>
                <a:gd name="T3" fmla="*/ 42 h 42"/>
                <a:gd name="T4" fmla="*/ 0 w 49"/>
                <a:gd name="T5" fmla="*/ 30 h 42"/>
                <a:gd name="T6" fmla="*/ 6 w 49"/>
                <a:gd name="T7" fmla="*/ 0 h 42"/>
                <a:gd name="T8" fmla="*/ 49 w 49"/>
                <a:gd name="T9" fmla="*/ 13 h 42"/>
                <a:gd name="T10" fmla="*/ 33 w 49"/>
                <a:gd name="T11" fmla="*/ 19 h 42"/>
                <a:gd name="T12" fmla="*/ 33 w 49"/>
                <a:gd name="T13" fmla="*/ 19 h 42"/>
                <a:gd name="T14" fmla="*/ 36 w 49"/>
                <a:gd name="T15" fmla="*/ 20 h 42"/>
                <a:gd name="T16" fmla="*/ 38 w 49"/>
                <a:gd name="T17" fmla="*/ 16 h 42"/>
                <a:gd name="T18" fmla="*/ 34 w 49"/>
                <a:gd name="T19" fmla="*/ 15 h 42"/>
                <a:gd name="T20" fmla="*/ 33 w 49"/>
                <a:gd name="T21" fmla="*/ 19 h 42"/>
                <a:gd name="T22" fmla="*/ 11 w 49"/>
                <a:gd name="T23" fmla="*/ 22 h 42"/>
                <a:gd name="T24" fmla="*/ 11 w 49"/>
                <a:gd name="T25" fmla="*/ 22 h 42"/>
                <a:gd name="T26" fmla="*/ 18 w 49"/>
                <a:gd name="T27" fmla="*/ 25 h 42"/>
                <a:gd name="T28" fmla="*/ 15 w 49"/>
                <a:gd name="T29" fmla="*/ 12 h 42"/>
                <a:gd name="T30" fmla="*/ 11 w 49"/>
                <a:gd name="T31"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42">
                  <a:moveTo>
                    <a:pt x="49" y="13"/>
                  </a:moveTo>
                  <a:cubicBezTo>
                    <a:pt x="42" y="22"/>
                    <a:pt x="41" y="35"/>
                    <a:pt x="36" y="42"/>
                  </a:cubicBezTo>
                  <a:cubicBezTo>
                    <a:pt x="25" y="33"/>
                    <a:pt x="13" y="29"/>
                    <a:pt x="0" y="30"/>
                  </a:cubicBezTo>
                  <a:cubicBezTo>
                    <a:pt x="1" y="21"/>
                    <a:pt x="7" y="9"/>
                    <a:pt x="6" y="0"/>
                  </a:cubicBezTo>
                  <a:cubicBezTo>
                    <a:pt x="17" y="5"/>
                    <a:pt x="38" y="5"/>
                    <a:pt x="49" y="13"/>
                  </a:cubicBezTo>
                  <a:close/>
                  <a:moveTo>
                    <a:pt x="33" y="19"/>
                  </a:moveTo>
                  <a:cubicBezTo>
                    <a:pt x="33" y="19"/>
                    <a:pt x="33" y="19"/>
                    <a:pt x="33" y="19"/>
                  </a:cubicBezTo>
                  <a:cubicBezTo>
                    <a:pt x="34" y="19"/>
                    <a:pt x="35" y="19"/>
                    <a:pt x="36" y="20"/>
                  </a:cubicBezTo>
                  <a:cubicBezTo>
                    <a:pt x="37" y="19"/>
                    <a:pt x="37" y="18"/>
                    <a:pt x="38" y="16"/>
                  </a:cubicBezTo>
                  <a:cubicBezTo>
                    <a:pt x="37" y="16"/>
                    <a:pt x="35" y="16"/>
                    <a:pt x="34" y="15"/>
                  </a:cubicBezTo>
                  <a:cubicBezTo>
                    <a:pt x="34" y="16"/>
                    <a:pt x="33" y="17"/>
                    <a:pt x="33" y="19"/>
                  </a:cubicBezTo>
                  <a:close/>
                  <a:moveTo>
                    <a:pt x="11" y="22"/>
                  </a:moveTo>
                  <a:cubicBezTo>
                    <a:pt x="11" y="22"/>
                    <a:pt x="11" y="22"/>
                    <a:pt x="11" y="22"/>
                  </a:cubicBezTo>
                  <a:cubicBezTo>
                    <a:pt x="14" y="23"/>
                    <a:pt x="16" y="24"/>
                    <a:pt x="18" y="25"/>
                  </a:cubicBezTo>
                  <a:cubicBezTo>
                    <a:pt x="16" y="21"/>
                    <a:pt x="20" y="14"/>
                    <a:pt x="15" y="12"/>
                  </a:cubicBezTo>
                  <a:cubicBezTo>
                    <a:pt x="12" y="13"/>
                    <a:pt x="10" y="19"/>
                    <a:pt x="1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1" name="Freeform 47"/>
            <p:cNvSpPr>
              <a:spLocks noEditPoints="1"/>
            </p:cNvSpPr>
            <p:nvPr/>
          </p:nvSpPr>
          <p:spPr bwMode="auto">
            <a:xfrm>
              <a:off x="3523" y="2161"/>
              <a:ext cx="134" cy="113"/>
            </a:xfrm>
            <a:custGeom>
              <a:avLst/>
              <a:gdLst>
                <a:gd name="T0" fmla="*/ 50 w 50"/>
                <a:gd name="T1" fmla="*/ 10 h 42"/>
                <a:gd name="T2" fmla="*/ 38 w 50"/>
                <a:gd name="T3" fmla="*/ 42 h 42"/>
                <a:gd name="T4" fmla="*/ 0 w 50"/>
                <a:gd name="T5" fmla="*/ 31 h 42"/>
                <a:gd name="T6" fmla="*/ 10 w 50"/>
                <a:gd name="T7" fmla="*/ 0 h 42"/>
                <a:gd name="T8" fmla="*/ 50 w 50"/>
                <a:gd name="T9" fmla="*/ 10 h 42"/>
                <a:gd name="T10" fmla="*/ 10 w 50"/>
                <a:gd name="T11" fmla="*/ 27 h 42"/>
                <a:gd name="T12" fmla="*/ 10 w 50"/>
                <a:gd name="T13" fmla="*/ 27 h 42"/>
                <a:gd name="T14" fmla="*/ 24 w 50"/>
                <a:gd name="T15" fmla="*/ 30 h 42"/>
                <a:gd name="T16" fmla="*/ 17 w 50"/>
                <a:gd name="T17" fmla="*/ 19 h 42"/>
                <a:gd name="T18" fmla="*/ 27 w 50"/>
                <a:gd name="T19" fmla="*/ 13 h 42"/>
                <a:gd name="T20" fmla="*/ 10 w 50"/>
                <a:gd name="T21" fmla="*/ 2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2">
                  <a:moveTo>
                    <a:pt x="50" y="10"/>
                  </a:moveTo>
                  <a:cubicBezTo>
                    <a:pt x="50" y="22"/>
                    <a:pt x="45" y="33"/>
                    <a:pt x="38" y="42"/>
                  </a:cubicBezTo>
                  <a:cubicBezTo>
                    <a:pt x="24" y="33"/>
                    <a:pt x="14" y="34"/>
                    <a:pt x="0" y="31"/>
                  </a:cubicBezTo>
                  <a:cubicBezTo>
                    <a:pt x="5" y="17"/>
                    <a:pt x="7" y="13"/>
                    <a:pt x="10" y="0"/>
                  </a:cubicBezTo>
                  <a:cubicBezTo>
                    <a:pt x="22" y="1"/>
                    <a:pt x="37" y="8"/>
                    <a:pt x="50" y="10"/>
                  </a:cubicBezTo>
                  <a:close/>
                  <a:moveTo>
                    <a:pt x="10" y="27"/>
                  </a:moveTo>
                  <a:cubicBezTo>
                    <a:pt x="10" y="27"/>
                    <a:pt x="10" y="27"/>
                    <a:pt x="10" y="27"/>
                  </a:cubicBezTo>
                  <a:cubicBezTo>
                    <a:pt x="14" y="27"/>
                    <a:pt x="19" y="27"/>
                    <a:pt x="24" y="30"/>
                  </a:cubicBezTo>
                  <a:cubicBezTo>
                    <a:pt x="29" y="24"/>
                    <a:pt x="13" y="26"/>
                    <a:pt x="17" y="19"/>
                  </a:cubicBezTo>
                  <a:cubicBezTo>
                    <a:pt x="20" y="17"/>
                    <a:pt x="24" y="16"/>
                    <a:pt x="27" y="13"/>
                  </a:cubicBezTo>
                  <a:cubicBezTo>
                    <a:pt x="15" y="8"/>
                    <a:pt x="12" y="15"/>
                    <a:pt x="1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2" name="Freeform 48"/>
            <p:cNvSpPr>
              <a:spLocks noEditPoints="1"/>
            </p:cNvSpPr>
            <p:nvPr/>
          </p:nvSpPr>
          <p:spPr bwMode="auto">
            <a:xfrm>
              <a:off x="3802" y="2382"/>
              <a:ext cx="132" cy="107"/>
            </a:xfrm>
            <a:custGeom>
              <a:avLst/>
              <a:gdLst>
                <a:gd name="T0" fmla="*/ 49 w 49"/>
                <a:gd name="T1" fmla="*/ 11 h 40"/>
                <a:gd name="T2" fmla="*/ 35 w 49"/>
                <a:gd name="T3" fmla="*/ 40 h 40"/>
                <a:gd name="T4" fmla="*/ 3 w 49"/>
                <a:gd name="T5" fmla="*/ 31 h 40"/>
                <a:gd name="T6" fmla="*/ 11 w 49"/>
                <a:gd name="T7" fmla="*/ 0 h 40"/>
                <a:gd name="T8" fmla="*/ 49 w 49"/>
                <a:gd name="T9" fmla="*/ 11 h 40"/>
                <a:gd name="T10" fmla="*/ 29 w 49"/>
                <a:gd name="T11" fmla="*/ 29 h 40"/>
                <a:gd name="T12" fmla="*/ 29 w 49"/>
                <a:gd name="T13" fmla="*/ 29 h 40"/>
                <a:gd name="T14" fmla="*/ 36 w 49"/>
                <a:gd name="T15" fmla="*/ 24 h 40"/>
                <a:gd name="T16" fmla="*/ 29 w 49"/>
                <a:gd name="T17" fmla="*/ 29 h 40"/>
                <a:gd name="T18" fmla="*/ 15 w 49"/>
                <a:gd name="T19" fmla="*/ 26 h 40"/>
                <a:gd name="T20" fmla="*/ 15 w 49"/>
                <a:gd name="T21" fmla="*/ 26 h 40"/>
                <a:gd name="T22" fmla="*/ 20 w 49"/>
                <a:gd name="T23" fmla="*/ 24 h 40"/>
                <a:gd name="T24" fmla="*/ 14 w 49"/>
                <a:gd name="T25" fmla="*/ 17 h 40"/>
                <a:gd name="T26" fmla="*/ 15 w 49"/>
                <a:gd name="T27"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40">
                  <a:moveTo>
                    <a:pt x="49" y="11"/>
                  </a:moveTo>
                  <a:cubicBezTo>
                    <a:pt x="46" y="18"/>
                    <a:pt x="45" y="35"/>
                    <a:pt x="35" y="40"/>
                  </a:cubicBezTo>
                  <a:cubicBezTo>
                    <a:pt x="26" y="35"/>
                    <a:pt x="13" y="30"/>
                    <a:pt x="3" y="31"/>
                  </a:cubicBezTo>
                  <a:cubicBezTo>
                    <a:pt x="0" y="23"/>
                    <a:pt x="11" y="12"/>
                    <a:pt x="11" y="0"/>
                  </a:cubicBezTo>
                  <a:cubicBezTo>
                    <a:pt x="20" y="5"/>
                    <a:pt x="40" y="5"/>
                    <a:pt x="49" y="11"/>
                  </a:cubicBezTo>
                  <a:close/>
                  <a:moveTo>
                    <a:pt x="29" y="29"/>
                  </a:moveTo>
                  <a:cubicBezTo>
                    <a:pt x="29" y="29"/>
                    <a:pt x="29" y="29"/>
                    <a:pt x="29" y="29"/>
                  </a:cubicBezTo>
                  <a:cubicBezTo>
                    <a:pt x="33" y="33"/>
                    <a:pt x="39" y="27"/>
                    <a:pt x="36" y="24"/>
                  </a:cubicBezTo>
                  <a:cubicBezTo>
                    <a:pt x="34" y="27"/>
                    <a:pt x="30" y="24"/>
                    <a:pt x="29" y="29"/>
                  </a:cubicBezTo>
                  <a:close/>
                  <a:moveTo>
                    <a:pt x="15" y="26"/>
                  </a:moveTo>
                  <a:cubicBezTo>
                    <a:pt x="15" y="26"/>
                    <a:pt x="15" y="26"/>
                    <a:pt x="15" y="26"/>
                  </a:cubicBezTo>
                  <a:cubicBezTo>
                    <a:pt x="16" y="23"/>
                    <a:pt x="18" y="25"/>
                    <a:pt x="20" y="24"/>
                  </a:cubicBezTo>
                  <a:cubicBezTo>
                    <a:pt x="16" y="22"/>
                    <a:pt x="19" y="18"/>
                    <a:pt x="14" y="17"/>
                  </a:cubicBezTo>
                  <a:cubicBezTo>
                    <a:pt x="12" y="21"/>
                    <a:pt x="12" y="24"/>
                    <a:pt x="15"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3" name="Freeform 49"/>
            <p:cNvSpPr>
              <a:spLocks noEditPoints="1"/>
            </p:cNvSpPr>
            <p:nvPr/>
          </p:nvSpPr>
          <p:spPr bwMode="auto">
            <a:xfrm>
              <a:off x="3488" y="2282"/>
              <a:ext cx="131" cy="108"/>
            </a:xfrm>
            <a:custGeom>
              <a:avLst/>
              <a:gdLst>
                <a:gd name="T0" fmla="*/ 38 w 49"/>
                <a:gd name="T1" fmla="*/ 40 h 40"/>
                <a:gd name="T2" fmla="*/ 2 w 49"/>
                <a:gd name="T3" fmla="*/ 30 h 40"/>
                <a:gd name="T4" fmla="*/ 13 w 49"/>
                <a:gd name="T5" fmla="*/ 0 h 40"/>
                <a:gd name="T6" fmla="*/ 46 w 49"/>
                <a:gd name="T7" fmla="*/ 3 h 40"/>
                <a:gd name="T8" fmla="*/ 49 w 49"/>
                <a:gd name="T9" fmla="*/ 6 h 40"/>
                <a:gd name="T10" fmla="*/ 38 w 49"/>
                <a:gd name="T11" fmla="*/ 40 h 40"/>
                <a:gd name="T12" fmla="*/ 14 w 49"/>
                <a:gd name="T13" fmla="*/ 24 h 40"/>
                <a:gd name="T14" fmla="*/ 14 w 49"/>
                <a:gd name="T15" fmla="*/ 24 h 40"/>
                <a:gd name="T16" fmla="*/ 20 w 49"/>
                <a:gd name="T17" fmla="*/ 9 h 40"/>
                <a:gd name="T18" fmla="*/ 14 w 49"/>
                <a:gd name="T19" fmla="*/ 24 h 40"/>
                <a:gd name="T20" fmla="*/ 26 w 49"/>
                <a:gd name="T21" fmla="*/ 25 h 40"/>
                <a:gd name="T22" fmla="*/ 26 w 49"/>
                <a:gd name="T23" fmla="*/ 25 h 40"/>
                <a:gd name="T24" fmla="*/ 36 w 49"/>
                <a:gd name="T25" fmla="*/ 23 h 40"/>
                <a:gd name="T26" fmla="*/ 26 w 49"/>
                <a:gd name="T27"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40">
                  <a:moveTo>
                    <a:pt x="38" y="40"/>
                  </a:moveTo>
                  <a:cubicBezTo>
                    <a:pt x="30" y="29"/>
                    <a:pt x="14" y="31"/>
                    <a:pt x="2" y="30"/>
                  </a:cubicBezTo>
                  <a:cubicBezTo>
                    <a:pt x="0" y="19"/>
                    <a:pt x="10" y="10"/>
                    <a:pt x="13" y="0"/>
                  </a:cubicBezTo>
                  <a:cubicBezTo>
                    <a:pt x="24" y="1"/>
                    <a:pt x="38" y="9"/>
                    <a:pt x="46" y="3"/>
                  </a:cubicBezTo>
                  <a:cubicBezTo>
                    <a:pt x="49" y="4"/>
                    <a:pt x="49" y="5"/>
                    <a:pt x="49" y="6"/>
                  </a:cubicBezTo>
                  <a:cubicBezTo>
                    <a:pt x="44" y="19"/>
                    <a:pt x="46" y="31"/>
                    <a:pt x="38" y="40"/>
                  </a:cubicBezTo>
                  <a:close/>
                  <a:moveTo>
                    <a:pt x="14" y="24"/>
                  </a:moveTo>
                  <a:cubicBezTo>
                    <a:pt x="14" y="24"/>
                    <a:pt x="14" y="24"/>
                    <a:pt x="14" y="24"/>
                  </a:cubicBezTo>
                  <a:cubicBezTo>
                    <a:pt x="18" y="26"/>
                    <a:pt x="27" y="11"/>
                    <a:pt x="20" y="9"/>
                  </a:cubicBezTo>
                  <a:cubicBezTo>
                    <a:pt x="17" y="13"/>
                    <a:pt x="8" y="21"/>
                    <a:pt x="14" y="24"/>
                  </a:cubicBezTo>
                  <a:close/>
                  <a:moveTo>
                    <a:pt x="26" y="25"/>
                  </a:moveTo>
                  <a:cubicBezTo>
                    <a:pt x="26" y="25"/>
                    <a:pt x="26" y="25"/>
                    <a:pt x="26" y="25"/>
                  </a:cubicBezTo>
                  <a:cubicBezTo>
                    <a:pt x="31" y="27"/>
                    <a:pt x="35" y="29"/>
                    <a:pt x="36" y="23"/>
                  </a:cubicBezTo>
                  <a:cubicBezTo>
                    <a:pt x="32" y="22"/>
                    <a:pt x="28" y="22"/>
                    <a:pt x="26"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4" name="Freeform 50"/>
            <p:cNvSpPr>
              <a:spLocks noEditPoints="1"/>
            </p:cNvSpPr>
            <p:nvPr/>
          </p:nvSpPr>
          <p:spPr bwMode="auto">
            <a:xfrm>
              <a:off x="3638" y="2331"/>
              <a:ext cx="137" cy="107"/>
            </a:xfrm>
            <a:custGeom>
              <a:avLst/>
              <a:gdLst>
                <a:gd name="T0" fmla="*/ 51 w 51"/>
                <a:gd name="T1" fmla="*/ 9 h 40"/>
                <a:gd name="T2" fmla="*/ 33 w 51"/>
                <a:gd name="T3" fmla="*/ 40 h 40"/>
                <a:gd name="T4" fmla="*/ 6 w 51"/>
                <a:gd name="T5" fmla="*/ 32 h 40"/>
                <a:gd name="T6" fmla="*/ 13 w 51"/>
                <a:gd name="T7" fmla="*/ 0 h 40"/>
                <a:gd name="T8" fmla="*/ 51 w 51"/>
                <a:gd name="T9" fmla="*/ 9 h 40"/>
                <a:gd name="T10" fmla="*/ 13 w 51"/>
                <a:gd name="T11" fmla="*/ 24 h 40"/>
                <a:gd name="T12" fmla="*/ 13 w 51"/>
                <a:gd name="T13" fmla="*/ 24 h 40"/>
                <a:gd name="T14" fmla="*/ 22 w 51"/>
                <a:gd name="T15" fmla="*/ 23 h 40"/>
                <a:gd name="T16" fmla="*/ 24 w 51"/>
                <a:gd name="T17" fmla="*/ 12 h 40"/>
                <a:gd name="T18" fmla="*/ 13 w 51"/>
                <a:gd name="T19"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0">
                  <a:moveTo>
                    <a:pt x="51" y="9"/>
                  </a:moveTo>
                  <a:cubicBezTo>
                    <a:pt x="42" y="18"/>
                    <a:pt x="44" y="34"/>
                    <a:pt x="33" y="40"/>
                  </a:cubicBezTo>
                  <a:cubicBezTo>
                    <a:pt x="29" y="32"/>
                    <a:pt x="14" y="28"/>
                    <a:pt x="6" y="32"/>
                  </a:cubicBezTo>
                  <a:cubicBezTo>
                    <a:pt x="0" y="25"/>
                    <a:pt x="10" y="5"/>
                    <a:pt x="13" y="0"/>
                  </a:cubicBezTo>
                  <a:cubicBezTo>
                    <a:pt x="23" y="3"/>
                    <a:pt x="36" y="2"/>
                    <a:pt x="51" y="9"/>
                  </a:cubicBezTo>
                  <a:close/>
                  <a:moveTo>
                    <a:pt x="13" y="24"/>
                  </a:moveTo>
                  <a:cubicBezTo>
                    <a:pt x="13" y="24"/>
                    <a:pt x="13" y="24"/>
                    <a:pt x="13" y="24"/>
                  </a:cubicBezTo>
                  <a:cubicBezTo>
                    <a:pt x="17" y="25"/>
                    <a:pt x="20" y="25"/>
                    <a:pt x="22" y="23"/>
                  </a:cubicBezTo>
                  <a:cubicBezTo>
                    <a:pt x="13" y="21"/>
                    <a:pt x="20" y="13"/>
                    <a:pt x="24" y="12"/>
                  </a:cubicBezTo>
                  <a:cubicBezTo>
                    <a:pt x="16" y="6"/>
                    <a:pt x="12" y="19"/>
                    <a:pt x="13"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51"/>
            <p:cNvSpPr>
              <a:spLocks noEditPoints="1"/>
            </p:cNvSpPr>
            <p:nvPr/>
          </p:nvSpPr>
          <p:spPr bwMode="auto">
            <a:xfrm>
              <a:off x="3622" y="1750"/>
              <a:ext cx="519" cy="323"/>
            </a:xfrm>
            <a:custGeom>
              <a:avLst/>
              <a:gdLst>
                <a:gd name="T0" fmla="*/ 115 w 193"/>
                <a:gd name="T1" fmla="*/ 36 h 120"/>
                <a:gd name="T2" fmla="*/ 173 w 193"/>
                <a:gd name="T3" fmla="*/ 120 h 120"/>
                <a:gd name="T4" fmla="*/ 0 w 193"/>
                <a:gd name="T5" fmla="*/ 39 h 120"/>
                <a:gd name="T6" fmla="*/ 146 w 193"/>
                <a:gd name="T7" fmla="*/ 52 h 120"/>
                <a:gd name="T8" fmla="*/ 129 w 193"/>
                <a:gd name="T9" fmla="*/ 58 h 120"/>
                <a:gd name="T10" fmla="*/ 146 w 193"/>
                <a:gd name="T11" fmla="*/ 52 h 120"/>
                <a:gd name="T12" fmla="*/ 105 w 193"/>
                <a:gd name="T13" fmla="*/ 79 h 120"/>
                <a:gd name="T14" fmla="*/ 105 w 193"/>
                <a:gd name="T15" fmla="*/ 79 h 120"/>
                <a:gd name="T16" fmla="*/ 37 w 193"/>
                <a:gd name="T17" fmla="*/ 16 h 120"/>
                <a:gd name="T18" fmla="*/ 37 w 193"/>
                <a:gd name="T19" fmla="*/ 16 h 120"/>
                <a:gd name="T20" fmla="*/ 93 w 193"/>
                <a:gd name="T21" fmla="*/ 32 h 120"/>
                <a:gd name="T22" fmla="*/ 114 w 193"/>
                <a:gd name="T23" fmla="*/ 50 h 120"/>
                <a:gd name="T24" fmla="*/ 121 w 193"/>
                <a:gd name="T25" fmla="*/ 43 h 120"/>
                <a:gd name="T26" fmla="*/ 168 w 193"/>
                <a:gd name="T27" fmla="*/ 67 h 120"/>
                <a:gd name="T28" fmla="*/ 170 w 193"/>
                <a:gd name="T29" fmla="*/ 62 h 120"/>
                <a:gd name="T30" fmla="*/ 147 w 193"/>
                <a:gd name="T31" fmla="*/ 99 h 120"/>
                <a:gd name="T32" fmla="*/ 184 w 193"/>
                <a:gd name="T33" fmla="*/ 77 h 120"/>
                <a:gd name="T34" fmla="*/ 147 w 193"/>
                <a:gd name="T35" fmla="*/ 99 h 120"/>
                <a:gd name="T36" fmla="*/ 12 w 193"/>
                <a:gd name="T37" fmla="*/ 22 h 120"/>
                <a:gd name="T38" fmla="*/ 12 w 193"/>
                <a:gd name="T39" fmla="*/ 22 h 120"/>
                <a:gd name="T40" fmla="*/ 15 w 193"/>
                <a:gd name="T41" fmla="*/ 41 h 120"/>
                <a:gd name="T42" fmla="*/ 15 w 193"/>
                <a:gd name="T43" fmla="*/ 41 h 120"/>
                <a:gd name="T44" fmla="*/ 52 w 193"/>
                <a:gd name="T45" fmla="*/ 60 h 120"/>
                <a:gd name="T46" fmla="*/ 52 w 193"/>
                <a:gd name="T47" fmla="*/ 60 h 120"/>
                <a:gd name="T48" fmla="*/ 140 w 193"/>
                <a:gd name="T49" fmla="*/ 76 h 120"/>
                <a:gd name="T50" fmla="*/ 140 w 193"/>
                <a:gd name="T51" fmla="*/ 76 h 120"/>
                <a:gd name="T52" fmla="*/ 54 w 193"/>
                <a:gd name="T53" fmla="*/ 40 h 120"/>
                <a:gd name="T54" fmla="*/ 54 w 193"/>
                <a:gd name="T55" fmla="*/ 40 h 120"/>
                <a:gd name="T56" fmla="*/ 62 w 193"/>
                <a:gd name="T57" fmla="*/ 50 h 120"/>
                <a:gd name="T58" fmla="*/ 62 w 193"/>
                <a:gd name="T59" fmla="*/ 50 h 120"/>
                <a:gd name="T60" fmla="*/ 67 w 193"/>
                <a:gd name="T61" fmla="*/ 68 h 120"/>
                <a:gd name="T62" fmla="*/ 67 w 193"/>
                <a:gd name="T63" fmla="*/ 68 h 120"/>
                <a:gd name="T64" fmla="*/ 75 w 193"/>
                <a:gd name="T65" fmla="*/ 73 h 120"/>
                <a:gd name="T66" fmla="*/ 75 w 193"/>
                <a:gd name="T67" fmla="*/ 73 h 120"/>
                <a:gd name="T68" fmla="*/ 112 w 193"/>
                <a:gd name="T69" fmla="*/ 87 h 120"/>
                <a:gd name="T70" fmla="*/ 112 w 193"/>
                <a:gd name="T71" fmla="*/ 87 h 120"/>
                <a:gd name="T72" fmla="*/ 135 w 193"/>
                <a:gd name="T73" fmla="*/ 94 h 120"/>
                <a:gd name="T74" fmla="*/ 135 w 193"/>
                <a:gd name="T75" fmla="*/ 94 h 120"/>
                <a:gd name="T76" fmla="*/ 159 w 193"/>
                <a:gd name="T77" fmla="*/ 104 h 120"/>
                <a:gd name="T78" fmla="*/ 159 w 193"/>
                <a:gd name="T79" fmla="*/ 104 h 120"/>
                <a:gd name="T80" fmla="*/ 62 w 193"/>
                <a:gd name="T81" fmla="*/ 66 h 120"/>
                <a:gd name="T82" fmla="*/ 62 w 193"/>
                <a:gd name="T83" fmla="*/ 66 h 120"/>
                <a:gd name="T84" fmla="*/ 126 w 193"/>
                <a:gd name="T85" fmla="*/ 91 h 120"/>
                <a:gd name="T86" fmla="*/ 126 w 193"/>
                <a:gd name="T87" fmla="*/ 91 h 120"/>
                <a:gd name="T88" fmla="*/ 41 w 193"/>
                <a:gd name="T89" fmla="*/ 62 h 120"/>
                <a:gd name="T90" fmla="*/ 48 w 193"/>
                <a:gd name="T91" fmla="*/ 58 h 120"/>
                <a:gd name="T92" fmla="*/ 41 w 193"/>
                <a:gd name="T93" fmla="*/ 62 h 120"/>
                <a:gd name="T94" fmla="*/ 134 w 193"/>
                <a:gd name="T95" fmla="*/ 102 h 120"/>
                <a:gd name="T96" fmla="*/ 140 w 193"/>
                <a:gd name="T97" fmla="*/ 9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3" h="120">
                  <a:moveTo>
                    <a:pt x="29" y="0"/>
                  </a:moveTo>
                  <a:cubicBezTo>
                    <a:pt x="54" y="9"/>
                    <a:pt x="87" y="25"/>
                    <a:pt x="115" y="36"/>
                  </a:cubicBezTo>
                  <a:cubicBezTo>
                    <a:pt x="141" y="46"/>
                    <a:pt x="170" y="51"/>
                    <a:pt x="193" y="69"/>
                  </a:cubicBezTo>
                  <a:cubicBezTo>
                    <a:pt x="192" y="86"/>
                    <a:pt x="179" y="102"/>
                    <a:pt x="173" y="120"/>
                  </a:cubicBezTo>
                  <a:cubicBezTo>
                    <a:pt x="147" y="120"/>
                    <a:pt x="125" y="102"/>
                    <a:pt x="98" y="90"/>
                  </a:cubicBezTo>
                  <a:cubicBezTo>
                    <a:pt x="68" y="76"/>
                    <a:pt x="20" y="66"/>
                    <a:pt x="0" y="39"/>
                  </a:cubicBezTo>
                  <a:cubicBezTo>
                    <a:pt x="0" y="21"/>
                    <a:pt x="13" y="1"/>
                    <a:pt x="29" y="0"/>
                  </a:cubicBezTo>
                  <a:close/>
                  <a:moveTo>
                    <a:pt x="146" y="52"/>
                  </a:moveTo>
                  <a:cubicBezTo>
                    <a:pt x="146" y="52"/>
                    <a:pt x="146" y="52"/>
                    <a:pt x="146" y="52"/>
                  </a:cubicBezTo>
                  <a:cubicBezTo>
                    <a:pt x="137" y="47"/>
                    <a:pt x="133" y="53"/>
                    <a:pt x="129" y="58"/>
                  </a:cubicBezTo>
                  <a:cubicBezTo>
                    <a:pt x="115" y="60"/>
                    <a:pt x="102" y="66"/>
                    <a:pt x="90" y="75"/>
                  </a:cubicBezTo>
                  <a:cubicBezTo>
                    <a:pt x="112" y="74"/>
                    <a:pt x="128" y="63"/>
                    <a:pt x="146" y="52"/>
                  </a:cubicBezTo>
                  <a:close/>
                  <a:moveTo>
                    <a:pt x="105" y="79"/>
                  </a:moveTo>
                  <a:cubicBezTo>
                    <a:pt x="105" y="79"/>
                    <a:pt x="105" y="79"/>
                    <a:pt x="105" y="79"/>
                  </a:cubicBezTo>
                  <a:cubicBezTo>
                    <a:pt x="118" y="78"/>
                    <a:pt x="128" y="70"/>
                    <a:pt x="139" y="64"/>
                  </a:cubicBezTo>
                  <a:cubicBezTo>
                    <a:pt x="126" y="64"/>
                    <a:pt x="114" y="69"/>
                    <a:pt x="105" y="79"/>
                  </a:cubicBezTo>
                  <a:close/>
                  <a:moveTo>
                    <a:pt x="37" y="16"/>
                  </a:moveTo>
                  <a:cubicBezTo>
                    <a:pt x="37" y="16"/>
                    <a:pt x="37" y="16"/>
                    <a:pt x="37" y="16"/>
                  </a:cubicBezTo>
                  <a:cubicBezTo>
                    <a:pt x="46" y="17"/>
                    <a:pt x="69" y="32"/>
                    <a:pt x="76" y="25"/>
                  </a:cubicBezTo>
                  <a:cubicBezTo>
                    <a:pt x="63" y="22"/>
                    <a:pt x="45" y="7"/>
                    <a:pt x="37" y="16"/>
                  </a:cubicBezTo>
                  <a:close/>
                  <a:moveTo>
                    <a:pt x="93" y="32"/>
                  </a:moveTo>
                  <a:cubicBezTo>
                    <a:pt x="93" y="32"/>
                    <a:pt x="93" y="32"/>
                    <a:pt x="93" y="32"/>
                  </a:cubicBezTo>
                  <a:cubicBezTo>
                    <a:pt x="84" y="37"/>
                    <a:pt x="103" y="38"/>
                    <a:pt x="93" y="32"/>
                  </a:cubicBezTo>
                  <a:close/>
                  <a:moveTo>
                    <a:pt x="114" y="50"/>
                  </a:moveTo>
                  <a:cubicBezTo>
                    <a:pt x="114" y="50"/>
                    <a:pt x="114" y="50"/>
                    <a:pt x="114" y="50"/>
                  </a:cubicBezTo>
                  <a:cubicBezTo>
                    <a:pt x="117" y="48"/>
                    <a:pt x="128" y="48"/>
                    <a:pt x="121" y="43"/>
                  </a:cubicBezTo>
                  <a:cubicBezTo>
                    <a:pt x="120" y="46"/>
                    <a:pt x="111" y="47"/>
                    <a:pt x="114" y="50"/>
                  </a:cubicBezTo>
                  <a:close/>
                  <a:moveTo>
                    <a:pt x="168" y="67"/>
                  </a:moveTo>
                  <a:cubicBezTo>
                    <a:pt x="168" y="67"/>
                    <a:pt x="168" y="67"/>
                    <a:pt x="168" y="67"/>
                  </a:cubicBezTo>
                  <a:cubicBezTo>
                    <a:pt x="169" y="65"/>
                    <a:pt x="173" y="64"/>
                    <a:pt x="170" y="62"/>
                  </a:cubicBezTo>
                  <a:cubicBezTo>
                    <a:pt x="169" y="64"/>
                    <a:pt x="165" y="65"/>
                    <a:pt x="168" y="67"/>
                  </a:cubicBezTo>
                  <a:close/>
                  <a:moveTo>
                    <a:pt x="147" y="99"/>
                  </a:moveTo>
                  <a:cubicBezTo>
                    <a:pt x="147" y="99"/>
                    <a:pt x="147" y="99"/>
                    <a:pt x="147" y="99"/>
                  </a:cubicBezTo>
                  <a:cubicBezTo>
                    <a:pt x="161" y="95"/>
                    <a:pt x="172" y="86"/>
                    <a:pt x="184" y="77"/>
                  </a:cubicBezTo>
                  <a:cubicBezTo>
                    <a:pt x="183" y="72"/>
                    <a:pt x="181" y="68"/>
                    <a:pt x="174" y="66"/>
                  </a:cubicBezTo>
                  <a:cubicBezTo>
                    <a:pt x="182" y="85"/>
                    <a:pt x="154" y="83"/>
                    <a:pt x="147" y="99"/>
                  </a:cubicBezTo>
                  <a:close/>
                  <a:moveTo>
                    <a:pt x="12" y="22"/>
                  </a:moveTo>
                  <a:cubicBezTo>
                    <a:pt x="12" y="22"/>
                    <a:pt x="12" y="22"/>
                    <a:pt x="12" y="22"/>
                  </a:cubicBezTo>
                  <a:cubicBezTo>
                    <a:pt x="17" y="25"/>
                    <a:pt x="27" y="12"/>
                    <a:pt x="21" y="11"/>
                  </a:cubicBezTo>
                  <a:cubicBezTo>
                    <a:pt x="19" y="17"/>
                    <a:pt x="13" y="14"/>
                    <a:pt x="12" y="22"/>
                  </a:cubicBezTo>
                  <a:close/>
                  <a:moveTo>
                    <a:pt x="15" y="41"/>
                  </a:moveTo>
                  <a:cubicBezTo>
                    <a:pt x="15" y="41"/>
                    <a:pt x="15" y="41"/>
                    <a:pt x="15" y="41"/>
                  </a:cubicBezTo>
                  <a:cubicBezTo>
                    <a:pt x="24" y="35"/>
                    <a:pt x="34" y="34"/>
                    <a:pt x="41" y="25"/>
                  </a:cubicBezTo>
                  <a:cubicBezTo>
                    <a:pt x="35" y="22"/>
                    <a:pt x="14" y="30"/>
                    <a:pt x="15" y="41"/>
                  </a:cubicBezTo>
                  <a:close/>
                  <a:moveTo>
                    <a:pt x="52" y="60"/>
                  </a:moveTo>
                  <a:cubicBezTo>
                    <a:pt x="52" y="60"/>
                    <a:pt x="52" y="60"/>
                    <a:pt x="52" y="60"/>
                  </a:cubicBezTo>
                  <a:cubicBezTo>
                    <a:pt x="63" y="59"/>
                    <a:pt x="80" y="53"/>
                    <a:pt x="82" y="44"/>
                  </a:cubicBezTo>
                  <a:cubicBezTo>
                    <a:pt x="73" y="50"/>
                    <a:pt x="60" y="50"/>
                    <a:pt x="52" y="60"/>
                  </a:cubicBezTo>
                  <a:close/>
                  <a:moveTo>
                    <a:pt x="140" y="76"/>
                  </a:moveTo>
                  <a:cubicBezTo>
                    <a:pt x="140" y="76"/>
                    <a:pt x="140" y="76"/>
                    <a:pt x="140" y="76"/>
                  </a:cubicBezTo>
                  <a:cubicBezTo>
                    <a:pt x="145" y="78"/>
                    <a:pt x="149" y="76"/>
                    <a:pt x="150" y="70"/>
                  </a:cubicBezTo>
                  <a:cubicBezTo>
                    <a:pt x="145" y="68"/>
                    <a:pt x="143" y="72"/>
                    <a:pt x="140" y="76"/>
                  </a:cubicBezTo>
                  <a:close/>
                  <a:moveTo>
                    <a:pt x="54" y="40"/>
                  </a:moveTo>
                  <a:cubicBezTo>
                    <a:pt x="54" y="40"/>
                    <a:pt x="54" y="40"/>
                    <a:pt x="54" y="40"/>
                  </a:cubicBezTo>
                  <a:cubicBezTo>
                    <a:pt x="55" y="38"/>
                    <a:pt x="58" y="38"/>
                    <a:pt x="56" y="35"/>
                  </a:cubicBezTo>
                  <a:cubicBezTo>
                    <a:pt x="55" y="37"/>
                    <a:pt x="51" y="38"/>
                    <a:pt x="54" y="40"/>
                  </a:cubicBezTo>
                  <a:close/>
                  <a:moveTo>
                    <a:pt x="62" y="50"/>
                  </a:moveTo>
                  <a:cubicBezTo>
                    <a:pt x="62" y="50"/>
                    <a:pt x="62" y="50"/>
                    <a:pt x="62" y="50"/>
                  </a:cubicBezTo>
                  <a:cubicBezTo>
                    <a:pt x="64" y="46"/>
                    <a:pt x="79" y="46"/>
                    <a:pt x="71" y="41"/>
                  </a:cubicBezTo>
                  <a:cubicBezTo>
                    <a:pt x="71" y="48"/>
                    <a:pt x="57" y="42"/>
                    <a:pt x="62" y="50"/>
                  </a:cubicBezTo>
                  <a:close/>
                  <a:moveTo>
                    <a:pt x="67" y="68"/>
                  </a:moveTo>
                  <a:cubicBezTo>
                    <a:pt x="67" y="68"/>
                    <a:pt x="67" y="68"/>
                    <a:pt x="67" y="68"/>
                  </a:cubicBezTo>
                  <a:cubicBezTo>
                    <a:pt x="81" y="67"/>
                    <a:pt x="92" y="61"/>
                    <a:pt x="103" y="54"/>
                  </a:cubicBezTo>
                  <a:cubicBezTo>
                    <a:pt x="89" y="55"/>
                    <a:pt x="78" y="62"/>
                    <a:pt x="67" y="68"/>
                  </a:cubicBezTo>
                  <a:close/>
                  <a:moveTo>
                    <a:pt x="75" y="73"/>
                  </a:moveTo>
                  <a:cubicBezTo>
                    <a:pt x="75" y="73"/>
                    <a:pt x="75" y="73"/>
                    <a:pt x="75" y="73"/>
                  </a:cubicBezTo>
                  <a:cubicBezTo>
                    <a:pt x="88" y="73"/>
                    <a:pt x="106" y="66"/>
                    <a:pt x="110" y="56"/>
                  </a:cubicBezTo>
                  <a:cubicBezTo>
                    <a:pt x="98" y="61"/>
                    <a:pt x="85" y="64"/>
                    <a:pt x="75" y="73"/>
                  </a:cubicBezTo>
                  <a:close/>
                  <a:moveTo>
                    <a:pt x="112" y="87"/>
                  </a:moveTo>
                  <a:cubicBezTo>
                    <a:pt x="112" y="87"/>
                    <a:pt x="112" y="87"/>
                    <a:pt x="112" y="87"/>
                  </a:cubicBezTo>
                  <a:cubicBezTo>
                    <a:pt x="123" y="88"/>
                    <a:pt x="131" y="78"/>
                    <a:pt x="140" y="72"/>
                  </a:cubicBezTo>
                  <a:cubicBezTo>
                    <a:pt x="127" y="70"/>
                    <a:pt x="119" y="77"/>
                    <a:pt x="112" y="87"/>
                  </a:cubicBezTo>
                  <a:close/>
                  <a:moveTo>
                    <a:pt x="135" y="94"/>
                  </a:moveTo>
                  <a:cubicBezTo>
                    <a:pt x="135" y="94"/>
                    <a:pt x="135" y="94"/>
                    <a:pt x="135" y="94"/>
                  </a:cubicBezTo>
                  <a:cubicBezTo>
                    <a:pt x="145" y="97"/>
                    <a:pt x="157" y="87"/>
                    <a:pt x="157" y="79"/>
                  </a:cubicBezTo>
                  <a:cubicBezTo>
                    <a:pt x="150" y="85"/>
                    <a:pt x="140" y="84"/>
                    <a:pt x="135" y="94"/>
                  </a:cubicBezTo>
                  <a:close/>
                  <a:moveTo>
                    <a:pt x="159" y="104"/>
                  </a:moveTo>
                  <a:cubicBezTo>
                    <a:pt x="159" y="104"/>
                    <a:pt x="159" y="104"/>
                    <a:pt x="159" y="104"/>
                  </a:cubicBezTo>
                  <a:cubicBezTo>
                    <a:pt x="163" y="97"/>
                    <a:pt x="178" y="99"/>
                    <a:pt x="175" y="90"/>
                  </a:cubicBezTo>
                  <a:cubicBezTo>
                    <a:pt x="171" y="95"/>
                    <a:pt x="157" y="96"/>
                    <a:pt x="159" y="104"/>
                  </a:cubicBezTo>
                  <a:close/>
                  <a:moveTo>
                    <a:pt x="62" y="66"/>
                  </a:moveTo>
                  <a:cubicBezTo>
                    <a:pt x="62" y="66"/>
                    <a:pt x="62" y="66"/>
                    <a:pt x="62" y="66"/>
                  </a:cubicBezTo>
                  <a:cubicBezTo>
                    <a:pt x="67" y="62"/>
                    <a:pt x="80" y="61"/>
                    <a:pt x="78" y="54"/>
                  </a:cubicBezTo>
                  <a:cubicBezTo>
                    <a:pt x="75" y="60"/>
                    <a:pt x="60" y="57"/>
                    <a:pt x="62" y="66"/>
                  </a:cubicBezTo>
                  <a:close/>
                  <a:moveTo>
                    <a:pt x="126" y="91"/>
                  </a:moveTo>
                  <a:cubicBezTo>
                    <a:pt x="126" y="91"/>
                    <a:pt x="126" y="91"/>
                    <a:pt x="126" y="91"/>
                  </a:cubicBezTo>
                  <a:cubicBezTo>
                    <a:pt x="133" y="89"/>
                    <a:pt x="139" y="85"/>
                    <a:pt x="145" y="80"/>
                  </a:cubicBezTo>
                  <a:cubicBezTo>
                    <a:pt x="138" y="80"/>
                    <a:pt x="125" y="83"/>
                    <a:pt x="126" y="91"/>
                  </a:cubicBezTo>
                  <a:close/>
                  <a:moveTo>
                    <a:pt x="41" y="62"/>
                  </a:moveTo>
                  <a:cubicBezTo>
                    <a:pt x="41" y="62"/>
                    <a:pt x="41" y="62"/>
                    <a:pt x="41" y="62"/>
                  </a:cubicBezTo>
                  <a:cubicBezTo>
                    <a:pt x="42" y="62"/>
                    <a:pt x="44" y="62"/>
                    <a:pt x="45" y="63"/>
                  </a:cubicBezTo>
                  <a:cubicBezTo>
                    <a:pt x="46" y="61"/>
                    <a:pt x="48" y="61"/>
                    <a:pt x="48" y="58"/>
                  </a:cubicBezTo>
                  <a:cubicBezTo>
                    <a:pt x="47" y="58"/>
                    <a:pt x="46" y="57"/>
                    <a:pt x="45" y="57"/>
                  </a:cubicBezTo>
                  <a:cubicBezTo>
                    <a:pt x="44" y="59"/>
                    <a:pt x="42" y="59"/>
                    <a:pt x="41" y="62"/>
                  </a:cubicBezTo>
                  <a:close/>
                  <a:moveTo>
                    <a:pt x="134" y="102"/>
                  </a:moveTo>
                  <a:cubicBezTo>
                    <a:pt x="134" y="102"/>
                    <a:pt x="134" y="102"/>
                    <a:pt x="134" y="102"/>
                  </a:cubicBezTo>
                  <a:cubicBezTo>
                    <a:pt x="136" y="103"/>
                    <a:pt x="137" y="103"/>
                    <a:pt x="139" y="104"/>
                  </a:cubicBezTo>
                  <a:cubicBezTo>
                    <a:pt x="140" y="102"/>
                    <a:pt x="141" y="99"/>
                    <a:pt x="140" y="98"/>
                  </a:cubicBezTo>
                  <a:cubicBezTo>
                    <a:pt x="138" y="101"/>
                    <a:pt x="135" y="100"/>
                    <a:pt x="134"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52"/>
            <p:cNvSpPr>
              <a:spLocks noEditPoints="1"/>
            </p:cNvSpPr>
            <p:nvPr/>
          </p:nvSpPr>
          <p:spPr bwMode="auto">
            <a:xfrm>
              <a:off x="3375" y="1600"/>
              <a:ext cx="925" cy="1120"/>
            </a:xfrm>
            <a:custGeom>
              <a:avLst/>
              <a:gdLst>
                <a:gd name="T0" fmla="*/ 249 w 344"/>
                <a:gd name="T1" fmla="*/ 344 h 417"/>
                <a:gd name="T2" fmla="*/ 219 w 344"/>
                <a:gd name="T3" fmla="*/ 417 h 417"/>
                <a:gd name="T4" fmla="*/ 10 w 344"/>
                <a:gd name="T5" fmla="*/ 333 h 417"/>
                <a:gd name="T6" fmla="*/ 2 w 344"/>
                <a:gd name="T7" fmla="*/ 302 h 417"/>
                <a:gd name="T8" fmla="*/ 117 w 344"/>
                <a:gd name="T9" fmla="*/ 0 h 417"/>
                <a:gd name="T10" fmla="*/ 330 w 344"/>
                <a:gd name="T11" fmla="*/ 78 h 417"/>
                <a:gd name="T12" fmla="*/ 116 w 344"/>
                <a:gd name="T13" fmla="*/ 12 h 417"/>
                <a:gd name="T14" fmla="*/ 75 w 344"/>
                <a:gd name="T15" fmla="*/ 107 h 417"/>
                <a:gd name="T16" fmla="*/ 27 w 344"/>
                <a:gd name="T17" fmla="*/ 249 h 417"/>
                <a:gd name="T18" fmla="*/ 92 w 344"/>
                <a:gd name="T19" fmla="*/ 335 h 417"/>
                <a:gd name="T20" fmla="*/ 320 w 344"/>
                <a:gd name="T21" fmla="*/ 82 h 417"/>
                <a:gd name="T22" fmla="*/ 326 w 344"/>
                <a:gd name="T23" fmla="*/ 105 h 417"/>
                <a:gd name="T24" fmla="*/ 332 w 344"/>
                <a:gd name="T25" fmla="*/ 99 h 417"/>
                <a:gd name="T26" fmla="*/ 326 w 344"/>
                <a:gd name="T27" fmla="*/ 105 h 417"/>
                <a:gd name="T28" fmla="*/ 330 w 344"/>
                <a:gd name="T29" fmla="*/ 114 h 417"/>
                <a:gd name="T30" fmla="*/ 330 w 344"/>
                <a:gd name="T31" fmla="*/ 114 h 417"/>
                <a:gd name="T32" fmla="*/ 301 w 344"/>
                <a:gd name="T33" fmla="*/ 167 h 417"/>
                <a:gd name="T34" fmla="*/ 301 w 344"/>
                <a:gd name="T35" fmla="*/ 167 h 417"/>
                <a:gd name="T36" fmla="*/ 296 w 344"/>
                <a:gd name="T37" fmla="*/ 186 h 417"/>
                <a:gd name="T38" fmla="*/ 296 w 344"/>
                <a:gd name="T39" fmla="*/ 186 h 417"/>
                <a:gd name="T40" fmla="*/ 285 w 344"/>
                <a:gd name="T41" fmla="*/ 213 h 417"/>
                <a:gd name="T42" fmla="*/ 285 w 344"/>
                <a:gd name="T43" fmla="*/ 213 h 417"/>
                <a:gd name="T44" fmla="*/ 278 w 344"/>
                <a:gd name="T45" fmla="*/ 237 h 417"/>
                <a:gd name="T46" fmla="*/ 278 w 344"/>
                <a:gd name="T47" fmla="*/ 237 h 417"/>
                <a:gd name="T48" fmla="*/ 276 w 344"/>
                <a:gd name="T49" fmla="*/ 250 h 417"/>
                <a:gd name="T50" fmla="*/ 260 w 344"/>
                <a:gd name="T51" fmla="*/ 262 h 417"/>
                <a:gd name="T52" fmla="*/ 265 w 344"/>
                <a:gd name="T53" fmla="*/ 252 h 417"/>
                <a:gd name="T54" fmla="*/ 246 w 344"/>
                <a:gd name="T55" fmla="*/ 311 h 417"/>
                <a:gd name="T56" fmla="*/ 271 w 344"/>
                <a:gd name="T57" fmla="*/ 274 h 417"/>
                <a:gd name="T58" fmla="*/ 246 w 344"/>
                <a:gd name="T59" fmla="*/ 311 h 417"/>
                <a:gd name="T60" fmla="*/ 248 w 344"/>
                <a:gd name="T61" fmla="*/ 296 h 417"/>
                <a:gd name="T62" fmla="*/ 248 w 344"/>
                <a:gd name="T63" fmla="*/ 296 h 417"/>
                <a:gd name="T64" fmla="*/ 230 w 344"/>
                <a:gd name="T65" fmla="*/ 341 h 417"/>
                <a:gd name="T66" fmla="*/ 256 w 344"/>
                <a:gd name="T67" fmla="*/ 307 h 417"/>
                <a:gd name="T68" fmla="*/ 231 w 344"/>
                <a:gd name="T69" fmla="*/ 329 h 417"/>
                <a:gd name="T70" fmla="*/ 237 w 344"/>
                <a:gd name="T71" fmla="*/ 319 h 417"/>
                <a:gd name="T72" fmla="*/ 228 w 344"/>
                <a:gd name="T73" fmla="*/ 364 h 417"/>
                <a:gd name="T74" fmla="*/ 241 w 344"/>
                <a:gd name="T75" fmla="*/ 341 h 417"/>
                <a:gd name="T76" fmla="*/ 210 w 344"/>
                <a:gd name="T77" fmla="*/ 383 h 417"/>
                <a:gd name="T78" fmla="*/ 216 w 344"/>
                <a:gd name="T79" fmla="*/ 394 h 417"/>
                <a:gd name="T80" fmla="*/ 210 w 344"/>
                <a:gd name="T81" fmla="*/ 383 h 417"/>
                <a:gd name="T82" fmla="*/ 226 w 344"/>
                <a:gd name="T83" fmla="*/ 378 h 417"/>
                <a:gd name="T84" fmla="*/ 226 w 344"/>
                <a:gd name="T85" fmla="*/ 378 h 417"/>
                <a:gd name="T86" fmla="*/ 63 w 344"/>
                <a:gd name="T87" fmla="*/ 338 h 417"/>
                <a:gd name="T88" fmla="*/ 68 w 344"/>
                <a:gd name="T89" fmla="*/ 335 h 417"/>
                <a:gd name="T90" fmla="*/ 63 w 344"/>
                <a:gd name="T91" fmla="*/ 338 h 417"/>
                <a:gd name="T92" fmla="*/ 162 w 344"/>
                <a:gd name="T93" fmla="*/ 383 h 417"/>
                <a:gd name="T94" fmla="*/ 162 w 344"/>
                <a:gd name="T95" fmla="*/ 383 h 417"/>
                <a:gd name="T96" fmla="*/ 202 w 344"/>
                <a:gd name="T97" fmla="*/ 404 h 417"/>
                <a:gd name="T98" fmla="*/ 212 w 344"/>
                <a:gd name="T99" fmla="*/ 402 h 417"/>
                <a:gd name="T100" fmla="*/ 171 w 344"/>
                <a:gd name="T101" fmla="*/ 394 h 417"/>
                <a:gd name="T102" fmla="*/ 190 w 344"/>
                <a:gd name="T103" fmla="*/ 39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4" h="417">
                  <a:moveTo>
                    <a:pt x="344" y="104"/>
                  </a:moveTo>
                  <a:cubicBezTo>
                    <a:pt x="313" y="169"/>
                    <a:pt x="285" y="265"/>
                    <a:pt x="249" y="344"/>
                  </a:cubicBezTo>
                  <a:cubicBezTo>
                    <a:pt x="245" y="354"/>
                    <a:pt x="240" y="362"/>
                    <a:pt x="237" y="372"/>
                  </a:cubicBezTo>
                  <a:cubicBezTo>
                    <a:pt x="231" y="387"/>
                    <a:pt x="229" y="406"/>
                    <a:pt x="219" y="417"/>
                  </a:cubicBezTo>
                  <a:cubicBezTo>
                    <a:pt x="194" y="410"/>
                    <a:pt x="167" y="399"/>
                    <a:pt x="140" y="388"/>
                  </a:cubicBezTo>
                  <a:cubicBezTo>
                    <a:pt x="99" y="371"/>
                    <a:pt x="53" y="345"/>
                    <a:pt x="10" y="333"/>
                  </a:cubicBezTo>
                  <a:cubicBezTo>
                    <a:pt x="3" y="330"/>
                    <a:pt x="10" y="321"/>
                    <a:pt x="7" y="316"/>
                  </a:cubicBezTo>
                  <a:cubicBezTo>
                    <a:pt x="7" y="311"/>
                    <a:pt x="0" y="303"/>
                    <a:pt x="2" y="302"/>
                  </a:cubicBezTo>
                  <a:cubicBezTo>
                    <a:pt x="10" y="274"/>
                    <a:pt x="18" y="250"/>
                    <a:pt x="30" y="216"/>
                  </a:cubicBezTo>
                  <a:cubicBezTo>
                    <a:pt x="55" y="143"/>
                    <a:pt x="72" y="52"/>
                    <a:pt x="117" y="0"/>
                  </a:cubicBezTo>
                  <a:cubicBezTo>
                    <a:pt x="139" y="9"/>
                    <a:pt x="164" y="16"/>
                    <a:pt x="188" y="24"/>
                  </a:cubicBezTo>
                  <a:cubicBezTo>
                    <a:pt x="243" y="42"/>
                    <a:pt x="289" y="68"/>
                    <a:pt x="330" y="78"/>
                  </a:cubicBezTo>
                  <a:cubicBezTo>
                    <a:pt x="337" y="86"/>
                    <a:pt x="336" y="97"/>
                    <a:pt x="344" y="104"/>
                  </a:cubicBezTo>
                  <a:close/>
                  <a:moveTo>
                    <a:pt x="116" y="12"/>
                  </a:moveTo>
                  <a:cubicBezTo>
                    <a:pt x="116" y="12"/>
                    <a:pt x="116" y="12"/>
                    <a:pt x="116" y="12"/>
                  </a:cubicBezTo>
                  <a:cubicBezTo>
                    <a:pt x="97" y="37"/>
                    <a:pt x="87" y="73"/>
                    <a:pt x="75" y="107"/>
                  </a:cubicBezTo>
                  <a:cubicBezTo>
                    <a:pt x="67" y="130"/>
                    <a:pt x="58" y="154"/>
                    <a:pt x="51" y="178"/>
                  </a:cubicBezTo>
                  <a:cubicBezTo>
                    <a:pt x="44" y="203"/>
                    <a:pt x="34" y="227"/>
                    <a:pt x="27" y="249"/>
                  </a:cubicBezTo>
                  <a:cubicBezTo>
                    <a:pt x="22" y="265"/>
                    <a:pt x="23" y="291"/>
                    <a:pt x="13" y="294"/>
                  </a:cubicBezTo>
                  <a:cubicBezTo>
                    <a:pt x="31" y="315"/>
                    <a:pt x="63" y="323"/>
                    <a:pt x="92" y="335"/>
                  </a:cubicBezTo>
                  <a:cubicBezTo>
                    <a:pt x="131" y="351"/>
                    <a:pt x="170" y="377"/>
                    <a:pt x="204" y="373"/>
                  </a:cubicBezTo>
                  <a:cubicBezTo>
                    <a:pt x="239" y="291"/>
                    <a:pt x="295" y="161"/>
                    <a:pt x="320" y="82"/>
                  </a:cubicBezTo>
                  <a:cubicBezTo>
                    <a:pt x="255" y="62"/>
                    <a:pt x="181" y="23"/>
                    <a:pt x="116" y="12"/>
                  </a:cubicBezTo>
                  <a:close/>
                  <a:moveTo>
                    <a:pt x="326" y="105"/>
                  </a:moveTo>
                  <a:cubicBezTo>
                    <a:pt x="326" y="105"/>
                    <a:pt x="326" y="105"/>
                    <a:pt x="326" y="105"/>
                  </a:cubicBezTo>
                  <a:cubicBezTo>
                    <a:pt x="327" y="102"/>
                    <a:pt x="330" y="101"/>
                    <a:pt x="332" y="99"/>
                  </a:cubicBezTo>
                  <a:cubicBezTo>
                    <a:pt x="330" y="98"/>
                    <a:pt x="330" y="96"/>
                    <a:pt x="327" y="95"/>
                  </a:cubicBezTo>
                  <a:cubicBezTo>
                    <a:pt x="327" y="98"/>
                    <a:pt x="322" y="103"/>
                    <a:pt x="326" y="105"/>
                  </a:cubicBezTo>
                  <a:close/>
                  <a:moveTo>
                    <a:pt x="330" y="114"/>
                  </a:moveTo>
                  <a:cubicBezTo>
                    <a:pt x="330" y="114"/>
                    <a:pt x="330" y="114"/>
                    <a:pt x="330" y="114"/>
                  </a:cubicBezTo>
                  <a:cubicBezTo>
                    <a:pt x="332" y="110"/>
                    <a:pt x="335" y="110"/>
                    <a:pt x="331" y="107"/>
                  </a:cubicBezTo>
                  <a:cubicBezTo>
                    <a:pt x="328" y="108"/>
                    <a:pt x="326" y="112"/>
                    <a:pt x="330" y="114"/>
                  </a:cubicBezTo>
                  <a:close/>
                  <a:moveTo>
                    <a:pt x="301" y="167"/>
                  </a:moveTo>
                  <a:cubicBezTo>
                    <a:pt x="301" y="167"/>
                    <a:pt x="301" y="167"/>
                    <a:pt x="301" y="167"/>
                  </a:cubicBezTo>
                  <a:cubicBezTo>
                    <a:pt x="306" y="158"/>
                    <a:pt x="320" y="152"/>
                    <a:pt x="319" y="140"/>
                  </a:cubicBezTo>
                  <a:cubicBezTo>
                    <a:pt x="314" y="148"/>
                    <a:pt x="301" y="157"/>
                    <a:pt x="301" y="167"/>
                  </a:cubicBezTo>
                  <a:close/>
                  <a:moveTo>
                    <a:pt x="296" y="186"/>
                  </a:moveTo>
                  <a:cubicBezTo>
                    <a:pt x="296" y="186"/>
                    <a:pt x="296" y="186"/>
                    <a:pt x="296" y="186"/>
                  </a:cubicBezTo>
                  <a:cubicBezTo>
                    <a:pt x="299" y="181"/>
                    <a:pt x="315" y="172"/>
                    <a:pt x="308" y="164"/>
                  </a:cubicBezTo>
                  <a:cubicBezTo>
                    <a:pt x="305" y="172"/>
                    <a:pt x="294" y="179"/>
                    <a:pt x="296" y="186"/>
                  </a:cubicBezTo>
                  <a:close/>
                  <a:moveTo>
                    <a:pt x="285" y="213"/>
                  </a:moveTo>
                  <a:cubicBezTo>
                    <a:pt x="285" y="213"/>
                    <a:pt x="285" y="213"/>
                    <a:pt x="285" y="213"/>
                  </a:cubicBezTo>
                  <a:cubicBezTo>
                    <a:pt x="290" y="207"/>
                    <a:pt x="302" y="200"/>
                    <a:pt x="300" y="189"/>
                  </a:cubicBezTo>
                  <a:cubicBezTo>
                    <a:pt x="296" y="196"/>
                    <a:pt x="283" y="203"/>
                    <a:pt x="285" y="213"/>
                  </a:cubicBezTo>
                  <a:close/>
                  <a:moveTo>
                    <a:pt x="278" y="237"/>
                  </a:moveTo>
                  <a:cubicBezTo>
                    <a:pt x="278" y="237"/>
                    <a:pt x="278" y="237"/>
                    <a:pt x="278" y="237"/>
                  </a:cubicBezTo>
                  <a:cubicBezTo>
                    <a:pt x="282" y="235"/>
                    <a:pt x="292" y="227"/>
                    <a:pt x="289" y="219"/>
                  </a:cubicBezTo>
                  <a:cubicBezTo>
                    <a:pt x="285" y="222"/>
                    <a:pt x="276" y="231"/>
                    <a:pt x="278" y="237"/>
                  </a:cubicBezTo>
                  <a:close/>
                  <a:moveTo>
                    <a:pt x="276" y="250"/>
                  </a:moveTo>
                  <a:cubicBezTo>
                    <a:pt x="276" y="250"/>
                    <a:pt x="276" y="250"/>
                    <a:pt x="276" y="250"/>
                  </a:cubicBezTo>
                  <a:cubicBezTo>
                    <a:pt x="269" y="261"/>
                    <a:pt x="286" y="238"/>
                    <a:pt x="276" y="250"/>
                  </a:cubicBezTo>
                  <a:close/>
                  <a:moveTo>
                    <a:pt x="260" y="262"/>
                  </a:moveTo>
                  <a:cubicBezTo>
                    <a:pt x="260" y="262"/>
                    <a:pt x="260" y="262"/>
                    <a:pt x="260" y="262"/>
                  </a:cubicBezTo>
                  <a:cubicBezTo>
                    <a:pt x="264" y="265"/>
                    <a:pt x="273" y="254"/>
                    <a:pt x="265" y="252"/>
                  </a:cubicBezTo>
                  <a:cubicBezTo>
                    <a:pt x="265" y="258"/>
                    <a:pt x="260" y="256"/>
                    <a:pt x="260" y="262"/>
                  </a:cubicBezTo>
                  <a:close/>
                  <a:moveTo>
                    <a:pt x="246" y="311"/>
                  </a:moveTo>
                  <a:cubicBezTo>
                    <a:pt x="246" y="311"/>
                    <a:pt x="246" y="311"/>
                    <a:pt x="246" y="311"/>
                  </a:cubicBezTo>
                  <a:cubicBezTo>
                    <a:pt x="253" y="296"/>
                    <a:pt x="265" y="293"/>
                    <a:pt x="271" y="274"/>
                  </a:cubicBezTo>
                  <a:cubicBezTo>
                    <a:pt x="271" y="273"/>
                    <a:pt x="270" y="272"/>
                    <a:pt x="268" y="271"/>
                  </a:cubicBezTo>
                  <a:cubicBezTo>
                    <a:pt x="262" y="284"/>
                    <a:pt x="247" y="297"/>
                    <a:pt x="246" y="311"/>
                  </a:cubicBezTo>
                  <a:close/>
                  <a:moveTo>
                    <a:pt x="248" y="296"/>
                  </a:moveTo>
                  <a:cubicBezTo>
                    <a:pt x="248" y="296"/>
                    <a:pt x="248" y="296"/>
                    <a:pt x="248" y="296"/>
                  </a:cubicBezTo>
                  <a:cubicBezTo>
                    <a:pt x="251" y="290"/>
                    <a:pt x="261" y="282"/>
                    <a:pt x="255" y="278"/>
                  </a:cubicBezTo>
                  <a:cubicBezTo>
                    <a:pt x="252" y="280"/>
                    <a:pt x="246" y="292"/>
                    <a:pt x="248" y="296"/>
                  </a:cubicBezTo>
                  <a:close/>
                  <a:moveTo>
                    <a:pt x="230" y="341"/>
                  </a:moveTo>
                  <a:cubicBezTo>
                    <a:pt x="230" y="341"/>
                    <a:pt x="230" y="341"/>
                    <a:pt x="230" y="341"/>
                  </a:cubicBezTo>
                  <a:cubicBezTo>
                    <a:pt x="240" y="341"/>
                    <a:pt x="242" y="323"/>
                    <a:pt x="252" y="323"/>
                  </a:cubicBezTo>
                  <a:cubicBezTo>
                    <a:pt x="250" y="318"/>
                    <a:pt x="259" y="313"/>
                    <a:pt x="256" y="307"/>
                  </a:cubicBezTo>
                  <a:cubicBezTo>
                    <a:pt x="247" y="317"/>
                    <a:pt x="239" y="330"/>
                    <a:pt x="230" y="341"/>
                  </a:cubicBezTo>
                  <a:close/>
                  <a:moveTo>
                    <a:pt x="231" y="329"/>
                  </a:moveTo>
                  <a:cubicBezTo>
                    <a:pt x="231" y="329"/>
                    <a:pt x="231" y="329"/>
                    <a:pt x="231" y="329"/>
                  </a:cubicBezTo>
                  <a:cubicBezTo>
                    <a:pt x="235" y="332"/>
                    <a:pt x="244" y="320"/>
                    <a:pt x="237" y="319"/>
                  </a:cubicBezTo>
                  <a:cubicBezTo>
                    <a:pt x="236" y="324"/>
                    <a:pt x="234" y="328"/>
                    <a:pt x="231" y="329"/>
                  </a:cubicBezTo>
                  <a:close/>
                  <a:moveTo>
                    <a:pt x="228" y="364"/>
                  </a:moveTo>
                  <a:cubicBezTo>
                    <a:pt x="228" y="364"/>
                    <a:pt x="228" y="364"/>
                    <a:pt x="228" y="364"/>
                  </a:cubicBezTo>
                  <a:cubicBezTo>
                    <a:pt x="236" y="368"/>
                    <a:pt x="241" y="346"/>
                    <a:pt x="241" y="341"/>
                  </a:cubicBezTo>
                  <a:cubicBezTo>
                    <a:pt x="236" y="347"/>
                    <a:pt x="231" y="353"/>
                    <a:pt x="228" y="364"/>
                  </a:cubicBezTo>
                  <a:close/>
                  <a:moveTo>
                    <a:pt x="210" y="383"/>
                  </a:moveTo>
                  <a:cubicBezTo>
                    <a:pt x="210" y="383"/>
                    <a:pt x="210" y="383"/>
                    <a:pt x="210" y="383"/>
                  </a:cubicBezTo>
                  <a:cubicBezTo>
                    <a:pt x="212" y="387"/>
                    <a:pt x="209" y="392"/>
                    <a:pt x="216" y="394"/>
                  </a:cubicBezTo>
                  <a:cubicBezTo>
                    <a:pt x="219" y="382"/>
                    <a:pt x="224" y="367"/>
                    <a:pt x="221" y="361"/>
                  </a:cubicBezTo>
                  <a:cubicBezTo>
                    <a:pt x="217" y="371"/>
                    <a:pt x="217" y="379"/>
                    <a:pt x="210" y="383"/>
                  </a:cubicBezTo>
                  <a:close/>
                  <a:moveTo>
                    <a:pt x="226" y="378"/>
                  </a:moveTo>
                  <a:cubicBezTo>
                    <a:pt x="226" y="378"/>
                    <a:pt x="226" y="378"/>
                    <a:pt x="226" y="378"/>
                  </a:cubicBezTo>
                  <a:cubicBezTo>
                    <a:pt x="226" y="378"/>
                    <a:pt x="226" y="379"/>
                    <a:pt x="226" y="379"/>
                  </a:cubicBezTo>
                  <a:cubicBezTo>
                    <a:pt x="214" y="386"/>
                    <a:pt x="235" y="379"/>
                    <a:pt x="226" y="378"/>
                  </a:cubicBezTo>
                  <a:close/>
                  <a:moveTo>
                    <a:pt x="63" y="338"/>
                  </a:moveTo>
                  <a:cubicBezTo>
                    <a:pt x="63" y="338"/>
                    <a:pt x="63" y="338"/>
                    <a:pt x="63" y="338"/>
                  </a:cubicBezTo>
                  <a:cubicBezTo>
                    <a:pt x="64" y="338"/>
                    <a:pt x="65" y="338"/>
                    <a:pt x="66" y="339"/>
                  </a:cubicBezTo>
                  <a:cubicBezTo>
                    <a:pt x="67" y="338"/>
                    <a:pt x="67" y="337"/>
                    <a:pt x="68" y="335"/>
                  </a:cubicBezTo>
                  <a:cubicBezTo>
                    <a:pt x="66" y="335"/>
                    <a:pt x="65" y="335"/>
                    <a:pt x="64" y="334"/>
                  </a:cubicBezTo>
                  <a:cubicBezTo>
                    <a:pt x="64" y="335"/>
                    <a:pt x="63" y="336"/>
                    <a:pt x="63" y="338"/>
                  </a:cubicBezTo>
                  <a:close/>
                  <a:moveTo>
                    <a:pt x="162" y="383"/>
                  </a:moveTo>
                  <a:cubicBezTo>
                    <a:pt x="162" y="383"/>
                    <a:pt x="162" y="383"/>
                    <a:pt x="162" y="383"/>
                  </a:cubicBezTo>
                  <a:cubicBezTo>
                    <a:pt x="168" y="384"/>
                    <a:pt x="176" y="391"/>
                    <a:pt x="178" y="383"/>
                  </a:cubicBezTo>
                  <a:cubicBezTo>
                    <a:pt x="173" y="384"/>
                    <a:pt x="165" y="377"/>
                    <a:pt x="162" y="383"/>
                  </a:cubicBezTo>
                  <a:close/>
                  <a:moveTo>
                    <a:pt x="202" y="404"/>
                  </a:moveTo>
                  <a:cubicBezTo>
                    <a:pt x="202" y="404"/>
                    <a:pt x="202" y="404"/>
                    <a:pt x="202" y="404"/>
                  </a:cubicBezTo>
                  <a:cubicBezTo>
                    <a:pt x="205" y="405"/>
                    <a:pt x="207" y="407"/>
                    <a:pt x="210" y="408"/>
                  </a:cubicBezTo>
                  <a:cubicBezTo>
                    <a:pt x="211" y="406"/>
                    <a:pt x="212" y="404"/>
                    <a:pt x="212" y="402"/>
                  </a:cubicBezTo>
                  <a:cubicBezTo>
                    <a:pt x="207" y="399"/>
                    <a:pt x="204" y="402"/>
                    <a:pt x="202" y="404"/>
                  </a:cubicBezTo>
                  <a:close/>
                  <a:moveTo>
                    <a:pt x="171" y="394"/>
                  </a:moveTo>
                  <a:cubicBezTo>
                    <a:pt x="171" y="394"/>
                    <a:pt x="171" y="394"/>
                    <a:pt x="171" y="394"/>
                  </a:cubicBezTo>
                  <a:cubicBezTo>
                    <a:pt x="178" y="397"/>
                    <a:pt x="186" y="402"/>
                    <a:pt x="190" y="398"/>
                  </a:cubicBezTo>
                  <a:cubicBezTo>
                    <a:pt x="185" y="393"/>
                    <a:pt x="176" y="390"/>
                    <a:pt x="171" y="3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53"/>
            <p:cNvSpPr>
              <a:spLocks/>
            </p:cNvSpPr>
            <p:nvPr/>
          </p:nvSpPr>
          <p:spPr bwMode="auto">
            <a:xfrm>
              <a:off x="3743" y="2121"/>
              <a:ext cx="116" cy="107"/>
            </a:xfrm>
            <a:custGeom>
              <a:avLst/>
              <a:gdLst>
                <a:gd name="T0" fmla="*/ 25 w 43"/>
                <a:gd name="T1" fmla="*/ 40 h 40"/>
                <a:gd name="T2" fmla="*/ 0 w 43"/>
                <a:gd name="T3" fmla="*/ 28 h 40"/>
                <a:gd name="T4" fmla="*/ 11 w 43"/>
                <a:gd name="T5" fmla="*/ 0 h 40"/>
                <a:gd name="T6" fmla="*/ 43 w 43"/>
                <a:gd name="T7" fmla="*/ 4 h 40"/>
                <a:gd name="T8" fmla="*/ 25 w 43"/>
                <a:gd name="T9" fmla="*/ 40 h 40"/>
              </a:gdLst>
              <a:ahLst/>
              <a:cxnLst>
                <a:cxn ang="0">
                  <a:pos x="T0" y="T1"/>
                </a:cxn>
                <a:cxn ang="0">
                  <a:pos x="T2" y="T3"/>
                </a:cxn>
                <a:cxn ang="0">
                  <a:pos x="T4" y="T5"/>
                </a:cxn>
                <a:cxn ang="0">
                  <a:pos x="T6" y="T7"/>
                </a:cxn>
                <a:cxn ang="0">
                  <a:pos x="T8" y="T9"/>
                </a:cxn>
              </a:cxnLst>
              <a:rect l="0" t="0" r="r" b="b"/>
              <a:pathLst>
                <a:path w="43" h="40">
                  <a:moveTo>
                    <a:pt x="25" y="40"/>
                  </a:moveTo>
                  <a:cubicBezTo>
                    <a:pt x="21" y="34"/>
                    <a:pt x="8" y="32"/>
                    <a:pt x="0" y="28"/>
                  </a:cubicBezTo>
                  <a:cubicBezTo>
                    <a:pt x="5" y="18"/>
                    <a:pt x="2" y="6"/>
                    <a:pt x="11" y="0"/>
                  </a:cubicBezTo>
                  <a:cubicBezTo>
                    <a:pt x="21" y="11"/>
                    <a:pt x="36" y="0"/>
                    <a:pt x="43" y="4"/>
                  </a:cubicBezTo>
                  <a:cubicBezTo>
                    <a:pt x="43" y="17"/>
                    <a:pt x="33" y="34"/>
                    <a:pt x="2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54"/>
            <p:cNvSpPr>
              <a:spLocks noEditPoints="1"/>
            </p:cNvSpPr>
            <p:nvPr/>
          </p:nvSpPr>
          <p:spPr bwMode="auto">
            <a:xfrm>
              <a:off x="3692" y="2223"/>
              <a:ext cx="129" cy="108"/>
            </a:xfrm>
            <a:custGeom>
              <a:avLst/>
              <a:gdLst>
                <a:gd name="T0" fmla="*/ 48 w 48"/>
                <a:gd name="T1" fmla="*/ 11 h 40"/>
                <a:gd name="T2" fmla="*/ 33 w 48"/>
                <a:gd name="T3" fmla="*/ 40 h 40"/>
                <a:gd name="T4" fmla="*/ 0 w 48"/>
                <a:gd name="T5" fmla="*/ 31 h 40"/>
                <a:gd name="T6" fmla="*/ 10 w 48"/>
                <a:gd name="T7" fmla="*/ 0 h 40"/>
                <a:gd name="T8" fmla="*/ 48 w 48"/>
                <a:gd name="T9" fmla="*/ 11 h 40"/>
                <a:gd name="T10" fmla="*/ 9 w 48"/>
                <a:gd name="T11" fmla="*/ 24 h 40"/>
                <a:gd name="T12" fmla="*/ 9 w 48"/>
                <a:gd name="T13" fmla="*/ 24 h 40"/>
                <a:gd name="T14" fmla="*/ 34 w 48"/>
                <a:gd name="T15" fmla="*/ 26 h 40"/>
                <a:gd name="T16" fmla="*/ 14 w 48"/>
                <a:gd name="T17" fmla="*/ 18 h 40"/>
                <a:gd name="T18" fmla="*/ 13 w 48"/>
                <a:gd name="T19" fmla="*/ 14 h 40"/>
                <a:gd name="T20" fmla="*/ 9 w 48"/>
                <a:gd name="T21"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0">
                  <a:moveTo>
                    <a:pt x="48" y="11"/>
                  </a:moveTo>
                  <a:cubicBezTo>
                    <a:pt x="40" y="20"/>
                    <a:pt x="43" y="32"/>
                    <a:pt x="33" y="40"/>
                  </a:cubicBezTo>
                  <a:cubicBezTo>
                    <a:pt x="23" y="31"/>
                    <a:pt x="10" y="30"/>
                    <a:pt x="0" y="31"/>
                  </a:cubicBezTo>
                  <a:cubicBezTo>
                    <a:pt x="0" y="22"/>
                    <a:pt x="2" y="10"/>
                    <a:pt x="10" y="0"/>
                  </a:cubicBezTo>
                  <a:cubicBezTo>
                    <a:pt x="21" y="10"/>
                    <a:pt x="38" y="3"/>
                    <a:pt x="48" y="11"/>
                  </a:cubicBezTo>
                  <a:close/>
                  <a:moveTo>
                    <a:pt x="9" y="24"/>
                  </a:moveTo>
                  <a:cubicBezTo>
                    <a:pt x="9" y="24"/>
                    <a:pt x="9" y="24"/>
                    <a:pt x="9" y="24"/>
                  </a:cubicBezTo>
                  <a:cubicBezTo>
                    <a:pt x="18" y="25"/>
                    <a:pt x="28" y="30"/>
                    <a:pt x="34" y="26"/>
                  </a:cubicBezTo>
                  <a:cubicBezTo>
                    <a:pt x="25" y="23"/>
                    <a:pt x="16" y="25"/>
                    <a:pt x="14" y="18"/>
                  </a:cubicBezTo>
                  <a:cubicBezTo>
                    <a:pt x="13" y="16"/>
                    <a:pt x="17" y="10"/>
                    <a:pt x="13" y="14"/>
                  </a:cubicBezTo>
                  <a:cubicBezTo>
                    <a:pt x="12" y="17"/>
                    <a:pt x="10" y="21"/>
                    <a:pt x="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grpSp>
        <p:nvGrpSpPr>
          <p:cNvPr id="49" name="Group 57"/>
          <p:cNvGrpSpPr>
            <a:grpSpLocks noChangeAspect="1"/>
          </p:cNvGrpSpPr>
          <p:nvPr/>
        </p:nvGrpSpPr>
        <p:grpSpPr bwMode="auto">
          <a:xfrm>
            <a:off x="8827725" y="2855083"/>
            <a:ext cx="827998" cy="677970"/>
            <a:chOff x="3483" y="1500"/>
            <a:chExt cx="1159" cy="949"/>
          </a:xfrm>
          <a:solidFill>
            <a:srgbClr val="20558B"/>
          </a:solidFill>
        </p:grpSpPr>
        <p:sp>
          <p:nvSpPr>
            <p:cNvPr id="50" name="Freeform 58"/>
            <p:cNvSpPr>
              <a:spLocks noEditPoints="1"/>
            </p:cNvSpPr>
            <p:nvPr/>
          </p:nvSpPr>
          <p:spPr bwMode="auto">
            <a:xfrm>
              <a:off x="3835" y="1720"/>
              <a:ext cx="468" cy="420"/>
            </a:xfrm>
            <a:custGeom>
              <a:avLst/>
              <a:gdLst>
                <a:gd name="T0" fmla="*/ 79 w 105"/>
                <a:gd name="T1" fmla="*/ 81 h 94"/>
                <a:gd name="T2" fmla="*/ 47 w 105"/>
                <a:gd name="T3" fmla="*/ 92 h 94"/>
                <a:gd name="T4" fmla="*/ 11 w 105"/>
                <a:gd name="T5" fmla="*/ 67 h 94"/>
                <a:gd name="T6" fmla="*/ 50 w 105"/>
                <a:gd name="T7" fmla="*/ 2 h 94"/>
                <a:gd name="T8" fmla="*/ 79 w 105"/>
                <a:gd name="T9" fmla="*/ 81 h 94"/>
                <a:gd name="T10" fmla="*/ 54 w 105"/>
                <a:gd name="T11" fmla="*/ 18 h 94"/>
                <a:gd name="T12" fmla="*/ 54 w 105"/>
                <a:gd name="T13" fmla="*/ 18 h 94"/>
                <a:gd name="T14" fmla="*/ 62 w 105"/>
                <a:gd name="T15" fmla="*/ 16 h 94"/>
                <a:gd name="T16" fmla="*/ 20 w 105"/>
                <a:gd name="T17" fmla="*/ 52 h 94"/>
                <a:gd name="T18" fmla="*/ 68 w 105"/>
                <a:gd name="T19" fmla="*/ 19 h 94"/>
                <a:gd name="T20" fmla="*/ 22 w 105"/>
                <a:gd name="T21" fmla="*/ 60 h 94"/>
                <a:gd name="T22" fmla="*/ 70 w 105"/>
                <a:gd name="T23" fmla="*/ 29 h 94"/>
                <a:gd name="T24" fmla="*/ 70 w 105"/>
                <a:gd name="T25" fmla="*/ 41 h 94"/>
                <a:gd name="T26" fmla="*/ 81 w 105"/>
                <a:gd name="T27" fmla="*/ 38 h 94"/>
                <a:gd name="T28" fmla="*/ 70 w 105"/>
                <a:gd name="T29" fmla="*/ 75 h 94"/>
                <a:gd name="T30" fmla="*/ 54 w 105"/>
                <a:gd name="T31" fmla="*/ 9 h 94"/>
                <a:gd name="T32" fmla="*/ 54 w 105"/>
                <a:gd name="T33" fmla="*/ 18 h 94"/>
                <a:gd name="T34" fmla="*/ 27 w 105"/>
                <a:gd name="T35" fmla="*/ 33 h 94"/>
                <a:gd name="T36" fmla="*/ 27 w 105"/>
                <a:gd name="T37" fmla="*/ 33 h 94"/>
                <a:gd name="T38" fmla="*/ 45 w 105"/>
                <a:gd name="T39" fmla="*/ 16 h 94"/>
                <a:gd name="T40" fmla="*/ 27 w 105"/>
                <a:gd name="T41" fmla="*/ 33 h 94"/>
                <a:gd name="T42" fmla="*/ 34 w 105"/>
                <a:gd name="T43" fmla="*/ 69 h 94"/>
                <a:gd name="T44" fmla="*/ 34 w 105"/>
                <a:gd name="T45" fmla="*/ 69 h 94"/>
                <a:gd name="T46" fmla="*/ 45 w 105"/>
                <a:gd name="T47" fmla="*/ 52 h 94"/>
                <a:gd name="T48" fmla="*/ 34 w 105"/>
                <a:gd name="T49" fmla="*/ 69 h 94"/>
                <a:gd name="T50" fmla="*/ 23 w 105"/>
                <a:gd name="T51" fmla="*/ 69 h 94"/>
                <a:gd name="T52" fmla="*/ 23 w 105"/>
                <a:gd name="T53" fmla="*/ 69 h 94"/>
                <a:gd name="T54" fmla="*/ 37 w 105"/>
                <a:gd name="T55" fmla="*/ 57 h 94"/>
                <a:gd name="T56" fmla="*/ 23 w 105"/>
                <a:gd name="T57" fmla="*/ 69 h 94"/>
                <a:gd name="T58" fmla="*/ 64 w 105"/>
                <a:gd name="T59" fmla="*/ 69 h 94"/>
                <a:gd name="T60" fmla="*/ 64 w 105"/>
                <a:gd name="T61" fmla="*/ 69 h 94"/>
                <a:gd name="T62" fmla="*/ 64 w 105"/>
                <a:gd name="T63" fmla="*/ 69 h 94"/>
                <a:gd name="T64" fmla="*/ 31 w 105"/>
                <a:gd name="T65" fmla="*/ 80 h 94"/>
                <a:gd name="T66" fmla="*/ 31 w 105"/>
                <a:gd name="T67" fmla="*/ 80 h 94"/>
                <a:gd name="T68" fmla="*/ 34 w 105"/>
                <a:gd name="T69" fmla="*/ 83 h 94"/>
                <a:gd name="T70" fmla="*/ 40 w 105"/>
                <a:gd name="T71" fmla="*/ 81 h 94"/>
                <a:gd name="T72" fmla="*/ 39 w 105"/>
                <a:gd name="T73" fmla="*/ 72 h 94"/>
                <a:gd name="T74" fmla="*/ 31 w 105"/>
                <a:gd name="T75" fmla="*/ 80 h 94"/>
                <a:gd name="T76" fmla="*/ 48 w 105"/>
                <a:gd name="T77" fmla="*/ 88 h 94"/>
                <a:gd name="T78" fmla="*/ 48 w 105"/>
                <a:gd name="T79" fmla="*/ 88 h 94"/>
                <a:gd name="T80" fmla="*/ 59 w 105"/>
                <a:gd name="T81" fmla="*/ 86 h 94"/>
                <a:gd name="T82" fmla="*/ 56 w 105"/>
                <a:gd name="T83" fmla="*/ 78 h 94"/>
                <a:gd name="T84" fmla="*/ 48 w 105"/>
                <a:gd name="T85" fmla="*/ 8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94">
                  <a:moveTo>
                    <a:pt x="79" y="81"/>
                  </a:moveTo>
                  <a:cubicBezTo>
                    <a:pt x="67" y="86"/>
                    <a:pt x="63" y="94"/>
                    <a:pt x="47" y="92"/>
                  </a:cubicBezTo>
                  <a:cubicBezTo>
                    <a:pt x="31" y="91"/>
                    <a:pt x="15" y="77"/>
                    <a:pt x="11" y="67"/>
                  </a:cubicBezTo>
                  <a:cubicBezTo>
                    <a:pt x="0" y="42"/>
                    <a:pt x="23" y="4"/>
                    <a:pt x="50" y="2"/>
                  </a:cubicBezTo>
                  <a:cubicBezTo>
                    <a:pt x="87" y="0"/>
                    <a:pt x="105" y="53"/>
                    <a:pt x="79" y="81"/>
                  </a:cubicBezTo>
                  <a:close/>
                  <a:moveTo>
                    <a:pt x="54" y="18"/>
                  </a:moveTo>
                  <a:cubicBezTo>
                    <a:pt x="54" y="18"/>
                    <a:pt x="54" y="18"/>
                    <a:pt x="54" y="18"/>
                  </a:cubicBezTo>
                  <a:cubicBezTo>
                    <a:pt x="58" y="19"/>
                    <a:pt x="60" y="11"/>
                    <a:pt x="62" y="16"/>
                  </a:cubicBezTo>
                  <a:cubicBezTo>
                    <a:pt x="53" y="33"/>
                    <a:pt x="28" y="34"/>
                    <a:pt x="20" y="52"/>
                  </a:cubicBezTo>
                  <a:cubicBezTo>
                    <a:pt x="39" y="43"/>
                    <a:pt x="50" y="28"/>
                    <a:pt x="68" y="19"/>
                  </a:cubicBezTo>
                  <a:cubicBezTo>
                    <a:pt x="59" y="39"/>
                    <a:pt x="32" y="41"/>
                    <a:pt x="22" y="60"/>
                  </a:cubicBezTo>
                  <a:cubicBezTo>
                    <a:pt x="39" y="56"/>
                    <a:pt x="52" y="36"/>
                    <a:pt x="70" y="29"/>
                  </a:cubicBezTo>
                  <a:cubicBezTo>
                    <a:pt x="68" y="34"/>
                    <a:pt x="69" y="36"/>
                    <a:pt x="70" y="41"/>
                  </a:cubicBezTo>
                  <a:cubicBezTo>
                    <a:pt x="76" y="42"/>
                    <a:pt x="77" y="34"/>
                    <a:pt x="81" y="38"/>
                  </a:cubicBezTo>
                  <a:cubicBezTo>
                    <a:pt x="79" y="51"/>
                    <a:pt x="78" y="65"/>
                    <a:pt x="70" y="75"/>
                  </a:cubicBezTo>
                  <a:cubicBezTo>
                    <a:pt x="99" y="63"/>
                    <a:pt x="83" y="9"/>
                    <a:pt x="54" y="9"/>
                  </a:cubicBezTo>
                  <a:cubicBezTo>
                    <a:pt x="50" y="13"/>
                    <a:pt x="53" y="12"/>
                    <a:pt x="54" y="18"/>
                  </a:cubicBezTo>
                  <a:close/>
                  <a:moveTo>
                    <a:pt x="27" y="33"/>
                  </a:moveTo>
                  <a:cubicBezTo>
                    <a:pt x="27" y="33"/>
                    <a:pt x="27" y="33"/>
                    <a:pt x="27" y="33"/>
                  </a:cubicBezTo>
                  <a:cubicBezTo>
                    <a:pt x="31" y="27"/>
                    <a:pt x="46" y="23"/>
                    <a:pt x="45" y="16"/>
                  </a:cubicBezTo>
                  <a:cubicBezTo>
                    <a:pt x="40" y="22"/>
                    <a:pt x="24" y="25"/>
                    <a:pt x="27" y="33"/>
                  </a:cubicBezTo>
                  <a:close/>
                  <a:moveTo>
                    <a:pt x="34" y="69"/>
                  </a:moveTo>
                  <a:cubicBezTo>
                    <a:pt x="34" y="69"/>
                    <a:pt x="34" y="69"/>
                    <a:pt x="34" y="69"/>
                  </a:cubicBezTo>
                  <a:cubicBezTo>
                    <a:pt x="44" y="69"/>
                    <a:pt x="53" y="56"/>
                    <a:pt x="45" y="52"/>
                  </a:cubicBezTo>
                  <a:cubicBezTo>
                    <a:pt x="47" y="63"/>
                    <a:pt x="35" y="60"/>
                    <a:pt x="34" y="69"/>
                  </a:cubicBezTo>
                  <a:close/>
                  <a:moveTo>
                    <a:pt x="23" y="69"/>
                  </a:moveTo>
                  <a:cubicBezTo>
                    <a:pt x="23" y="69"/>
                    <a:pt x="23" y="69"/>
                    <a:pt x="23" y="69"/>
                  </a:cubicBezTo>
                  <a:cubicBezTo>
                    <a:pt x="32" y="68"/>
                    <a:pt x="34" y="62"/>
                    <a:pt x="37" y="57"/>
                  </a:cubicBezTo>
                  <a:cubicBezTo>
                    <a:pt x="31" y="59"/>
                    <a:pt x="26" y="63"/>
                    <a:pt x="23" y="69"/>
                  </a:cubicBezTo>
                  <a:close/>
                  <a:moveTo>
                    <a:pt x="64" y="69"/>
                  </a:moveTo>
                  <a:cubicBezTo>
                    <a:pt x="64" y="69"/>
                    <a:pt x="64" y="69"/>
                    <a:pt x="64" y="69"/>
                  </a:cubicBezTo>
                  <a:cubicBezTo>
                    <a:pt x="73" y="67"/>
                    <a:pt x="68" y="62"/>
                    <a:pt x="64" y="69"/>
                  </a:cubicBezTo>
                  <a:close/>
                  <a:moveTo>
                    <a:pt x="31" y="80"/>
                  </a:moveTo>
                  <a:cubicBezTo>
                    <a:pt x="31" y="80"/>
                    <a:pt x="31" y="80"/>
                    <a:pt x="31" y="80"/>
                  </a:cubicBezTo>
                  <a:cubicBezTo>
                    <a:pt x="33" y="80"/>
                    <a:pt x="34" y="82"/>
                    <a:pt x="34" y="83"/>
                  </a:cubicBezTo>
                  <a:cubicBezTo>
                    <a:pt x="37" y="83"/>
                    <a:pt x="38" y="81"/>
                    <a:pt x="40" y="81"/>
                  </a:cubicBezTo>
                  <a:cubicBezTo>
                    <a:pt x="42" y="77"/>
                    <a:pt x="39" y="76"/>
                    <a:pt x="39" y="72"/>
                  </a:cubicBezTo>
                  <a:cubicBezTo>
                    <a:pt x="34" y="73"/>
                    <a:pt x="32" y="75"/>
                    <a:pt x="31" y="80"/>
                  </a:cubicBezTo>
                  <a:close/>
                  <a:moveTo>
                    <a:pt x="48" y="88"/>
                  </a:moveTo>
                  <a:cubicBezTo>
                    <a:pt x="48" y="88"/>
                    <a:pt x="48" y="88"/>
                    <a:pt x="48" y="88"/>
                  </a:cubicBezTo>
                  <a:cubicBezTo>
                    <a:pt x="54" y="89"/>
                    <a:pt x="54" y="85"/>
                    <a:pt x="59" y="86"/>
                  </a:cubicBezTo>
                  <a:cubicBezTo>
                    <a:pt x="58" y="83"/>
                    <a:pt x="61" y="77"/>
                    <a:pt x="56" y="78"/>
                  </a:cubicBezTo>
                  <a:cubicBezTo>
                    <a:pt x="54" y="82"/>
                    <a:pt x="46" y="80"/>
                    <a:pt x="48"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1" name="Freeform 59"/>
            <p:cNvSpPr>
              <a:spLocks noEditPoints="1"/>
            </p:cNvSpPr>
            <p:nvPr/>
          </p:nvSpPr>
          <p:spPr bwMode="auto">
            <a:xfrm>
              <a:off x="3483" y="1500"/>
              <a:ext cx="1159" cy="949"/>
            </a:xfrm>
            <a:custGeom>
              <a:avLst/>
              <a:gdLst>
                <a:gd name="T0" fmla="*/ 242 w 260"/>
                <a:gd name="T1" fmla="*/ 44 h 212"/>
                <a:gd name="T2" fmla="*/ 259 w 260"/>
                <a:gd name="T3" fmla="*/ 143 h 212"/>
                <a:gd name="T4" fmla="*/ 199 w 260"/>
                <a:gd name="T5" fmla="*/ 210 h 212"/>
                <a:gd name="T6" fmla="*/ 12 w 260"/>
                <a:gd name="T7" fmla="*/ 196 h 212"/>
                <a:gd name="T8" fmla="*/ 17 w 260"/>
                <a:gd name="T9" fmla="*/ 48 h 212"/>
                <a:gd name="T10" fmla="*/ 40 w 260"/>
                <a:gd name="T11" fmla="*/ 30 h 212"/>
                <a:gd name="T12" fmla="*/ 74 w 260"/>
                <a:gd name="T13" fmla="*/ 40 h 212"/>
                <a:gd name="T14" fmla="*/ 160 w 260"/>
                <a:gd name="T15" fmla="*/ 2 h 212"/>
                <a:gd name="T16" fmla="*/ 214 w 260"/>
                <a:gd name="T17" fmla="*/ 37 h 212"/>
                <a:gd name="T18" fmla="*/ 118 w 260"/>
                <a:gd name="T19" fmla="*/ 31 h 212"/>
                <a:gd name="T20" fmla="*/ 118 w 260"/>
                <a:gd name="T21" fmla="*/ 31 h 212"/>
                <a:gd name="T22" fmla="*/ 104 w 260"/>
                <a:gd name="T23" fmla="*/ 44 h 212"/>
                <a:gd name="T24" fmla="*/ 144 w 260"/>
                <a:gd name="T25" fmla="*/ 14 h 212"/>
                <a:gd name="T26" fmla="*/ 104 w 260"/>
                <a:gd name="T27" fmla="*/ 44 h 212"/>
                <a:gd name="T28" fmla="*/ 140 w 260"/>
                <a:gd name="T29" fmla="*/ 30 h 212"/>
                <a:gd name="T30" fmla="*/ 140 w 260"/>
                <a:gd name="T31" fmla="*/ 30 h 212"/>
                <a:gd name="T32" fmla="*/ 141 w 260"/>
                <a:gd name="T33" fmla="*/ 33 h 212"/>
                <a:gd name="T34" fmla="*/ 144 w 260"/>
                <a:gd name="T35" fmla="*/ 39 h 212"/>
                <a:gd name="T36" fmla="*/ 161 w 260"/>
                <a:gd name="T37" fmla="*/ 17 h 212"/>
                <a:gd name="T38" fmla="*/ 160 w 260"/>
                <a:gd name="T39" fmla="*/ 31 h 212"/>
                <a:gd name="T40" fmla="*/ 172 w 260"/>
                <a:gd name="T41" fmla="*/ 17 h 212"/>
                <a:gd name="T42" fmla="*/ 161 w 260"/>
                <a:gd name="T43" fmla="*/ 39 h 212"/>
                <a:gd name="T44" fmla="*/ 178 w 260"/>
                <a:gd name="T45" fmla="*/ 53 h 212"/>
                <a:gd name="T46" fmla="*/ 175 w 260"/>
                <a:gd name="T47" fmla="*/ 47 h 212"/>
                <a:gd name="T48" fmla="*/ 169 w 260"/>
                <a:gd name="T49" fmla="*/ 42 h 212"/>
                <a:gd name="T50" fmla="*/ 161 w 260"/>
                <a:gd name="T51" fmla="*/ 39 h 212"/>
                <a:gd name="T52" fmla="*/ 42 w 260"/>
                <a:gd name="T53" fmla="*/ 42 h 212"/>
                <a:gd name="T54" fmla="*/ 42 w 260"/>
                <a:gd name="T55" fmla="*/ 42 h 212"/>
                <a:gd name="T56" fmla="*/ 64 w 260"/>
                <a:gd name="T57" fmla="*/ 44 h 212"/>
                <a:gd name="T58" fmla="*/ 64 w 260"/>
                <a:gd name="T59" fmla="*/ 44 h 212"/>
                <a:gd name="T60" fmla="*/ 155 w 260"/>
                <a:gd name="T61" fmla="*/ 40 h 212"/>
                <a:gd name="T62" fmla="*/ 160 w 260"/>
                <a:gd name="T63" fmla="*/ 39 h 212"/>
                <a:gd name="T64" fmla="*/ 155 w 260"/>
                <a:gd name="T65" fmla="*/ 40 h 212"/>
                <a:gd name="T66" fmla="*/ 74 w 260"/>
                <a:gd name="T67" fmla="*/ 113 h 212"/>
                <a:gd name="T68" fmla="*/ 191 w 260"/>
                <a:gd name="T69" fmla="*/ 89 h 212"/>
                <a:gd name="T70" fmla="*/ 74 w 260"/>
                <a:gd name="T71" fmla="*/ 113 h 212"/>
                <a:gd name="T72" fmla="*/ 74 w 260"/>
                <a:gd name="T73" fmla="*/ 50 h 212"/>
                <a:gd name="T74" fmla="*/ 74 w 260"/>
                <a:gd name="T75" fmla="*/ 50 h 212"/>
                <a:gd name="T76" fmla="*/ 96 w 260"/>
                <a:gd name="T77" fmla="*/ 48 h 212"/>
                <a:gd name="T78" fmla="*/ 96 w 260"/>
                <a:gd name="T79" fmla="*/ 48 h 212"/>
                <a:gd name="T80" fmla="*/ 203 w 260"/>
                <a:gd name="T81" fmla="*/ 48 h 212"/>
                <a:gd name="T82" fmla="*/ 200 w 260"/>
                <a:gd name="T83" fmla="*/ 44 h 212"/>
                <a:gd name="T84" fmla="*/ 206 w 260"/>
                <a:gd name="T85" fmla="*/ 53 h 212"/>
                <a:gd name="T86" fmla="*/ 211 w 260"/>
                <a:gd name="T87" fmla="*/ 44 h 212"/>
                <a:gd name="T88" fmla="*/ 208 w 260"/>
                <a:gd name="T89" fmla="*/ 61 h 212"/>
                <a:gd name="T90" fmla="*/ 208 w 260"/>
                <a:gd name="T91" fmla="*/ 53 h 212"/>
                <a:gd name="T92" fmla="*/ 182 w 260"/>
                <a:gd name="T93" fmla="*/ 54 h 212"/>
                <a:gd name="T94" fmla="*/ 182 w 260"/>
                <a:gd name="T95" fmla="*/ 54 h 212"/>
                <a:gd name="T96" fmla="*/ 185 w 260"/>
                <a:gd name="T97" fmla="*/ 62 h 212"/>
                <a:gd name="T98" fmla="*/ 185 w 260"/>
                <a:gd name="T99" fmla="*/ 58 h 212"/>
                <a:gd name="T100" fmla="*/ 17 w 260"/>
                <a:gd name="T101" fmla="*/ 68 h 212"/>
                <a:gd name="T102" fmla="*/ 11 w 260"/>
                <a:gd name="T103" fmla="*/ 144 h 212"/>
                <a:gd name="T104" fmla="*/ 53 w 260"/>
                <a:gd name="T105" fmla="*/ 197 h 212"/>
                <a:gd name="T106" fmla="*/ 196 w 260"/>
                <a:gd name="T107" fmla="*/ 202 h 212"/>
                <a:gd name="T108" fmla="*/ 245 w 260"/>
                <a:gd name="T109" fmla="*/ 78 h 212"/>
                <a:gd name="T110" fmla="*/ 133 w 260"/>
                <a:gd name="T111" fmla="*/ 161 h 212"/>
                <a:gd name="T112" fmla="*/ 79 w 260"/>
                <a:gd name="T113" fmla="*/ 68 h 212"/>
                <a:gd name="T114" fmla="*/ 233 w 260"/>
                <a:gd name="T115" fmla="*/ 70 h 212"/>
                <a:gd name="T116" fmla="*/ 225 w 260"/>
                <a:gd name="T117" fmla="*/ 6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0" h="212">
                  <a:moveTo>
                    <a:pt x="214" y="37"/>
                  </a:moveTo>
                  <a:cubicBezTo>
                    <a:pt x="225" y="38"/>
                    <a:pt x="233" y="42"/>
                    <a:pt x="242" y="44"/>
                  </a:cubicBezTo>
                  <a:cubicBezTo>
                    <a:pt x="246" y="53"/>
                    <a:pt x="247" y="64"/>
                    <a:pt x="253" y="71"/>
                  </a:cubicBezTo>
                  <a:cubicBezTo>
                    <a:pt x="253" y="95"/>
                    <a:pt x="260" y="119"/>
                    <a:pt x="259" y="143"/>
                  </a:cubicBezTo>
                  <a:cubicBezTo>
                    <a:pt x="258" y="165"/>
                    <a:pt x="249" y="193"/>
                    <a:pt x="233" y="202"/>
                  </a:cubicBezTo>
                  <a:cubicBezTo>
                    <a:pt x="226" y="206"/>
                    <a:pt x="210" y="208"/>
                    <a:pt x="199" y="210"/>
                  </a:cubicBezTo>
                  <a:cubicBezTo>
                    <a:pt x="182" y="212"/>
                    <a:pt x="162" y="212"/>
                    <a:pt x="147" y="211"/>
                  </a:cubicBezTo>
                  <a:cubicBezTo>
                    <a:pt x="101" y="210"/>
                    <a:pt x="48" y="207"/>
                    <a:pt x="12" y="196"/>
                  </a:cubicBezTo>
                  <a:cubicBezTo>
                    <a:pt x="4" y="173"/>
                    <a:pt x="0" y="134"/>
                    <a:pt x="2" y="103"/>
                  </a:cubicBezTo>
                  <a:cubicBezTo>
                    <a:pt x="2" y="82"/>
                    <a:pt x="11" y="62"/>
                    <a:pt x="17" y="48"/>
                  </a:cubicBezTo>
                  <a:cubicBezTo>
                    <a:pt x="21" y="47"/>
                    <a:pt x="25" y="44"/>
                    <a:pt x="31" y="45"/>
                  </a:cubicBezTo>
                  <a:cubicBezTo>
                    <a:pt x="35" y="40"/>
                    <a:pt x="34" y="34"/>
                    <a:pt x="40" y="30"/>
                  </a:cubicBezTo>
                  <a:cubicBezTo>
                    <a:pt x="49" y="24"/>
                    <a:pt x="61" y="27"/>
                    <a:pt x="74" y="26"/>
                  </a:cubicBezTo>
                  <a:cubicBezTo>
                    <a:pt x="78" y="31"/>
                    <a:pt x="73" y="34"/>
                    <a:pt x="74" y="40"/>
                  </a:cubicBezTo>
                  <a:cubicBezTo>
                    <a:pt x="100" y="40"/>
                    <a:pt x="106" y="6"/>
                    <a:pt x="129" y="2"/>
                  </a:cubicBezTo>
                  <a:cubicBezTo>
                    <a:pt x="136" y="0"/>
                    <a:pt x="150" y="2"/>
                    <a:pt x="160" y="2"/>
                  </a:cubicBezTo>
                  <a:cubicBezTo>
                    <a:pt x="168" y="2"/>
                    <a:pt x="187" y="3"/>
                    <a:pt x="192" y="5"/>
                  </a:cubicBezTo>
                  <a:cubicBezTo>
                    <a:pt x="205" y="10"/>
                    <a:pt x="204" y="27"/>
                    <a:pt x="214" y="37"/>
                  </a:cubicBezTo>
                  <a:close/>
                  <a:moveTo>
                    <a:pt x="118" y="31"/>
                  </a:moveTo>
                  <a:cubicBezTo>
                    <a:pt x="118" y="31"/>
                    <a:pt x="118" y="31"/>
                    <a:pt x="118" y="31"/>
                  </a:cubicBezTo>
                  <a:cubicBezTo>
                    <a:pt x="121" y="31"/>
                    <a:pt x="122" y="30"/>
                    <a:pt x="123" y="28"/>
                  </a:cubicBezTo>
                  <a:cubicBezTo>
                    <a:pt x="120" y="28"/>
                    <a:pt x="119" y="29"/>
                    <a:pt x="118" y="31"/>
                  </a:cubicBezTo>
                  <a:close/>
                  <a:moveTo>
                    <a:pt x="104" y="44"/>
                  </a:moveTo>
                  <a:cubicBezTo>
                    <a:pt x="104" y="44"/>
                    <a:pt x="104" y="44"/>
                    <a:pt x="104" y="44"/>
                  </a:cubicBezTo>
                  <a:cubicBezTo>
                    <a:pt x="111" y="42"/>
                    <a:pt x="117" y="40"/>
                    <a:pt x="124" y="39"/>
                  </a:cubicBezTo>
                  <a:cubicBezTo>
                    <a:pt x="125" y="26"/>
                    <a:pt x="146" y="24"/>
                    <a:pt x="144" y="14"/>
                  </a:cubicBezTo>
                  <a:cubicBezTo>
                    <a:pt x="134" y="14"/>
                    <a:pt x="135" y="28"/>
                    <a:pt x="124" y="23"/>
                  </a:cubicBezTo>
                  <a:cubicBezTo>
                    <a:pt x="126" y="38"/>
                    <a:pt x="109" y="34"/>
                    <a:pt x="104" y="44"/>
                  </a:cubicBezTo>
                  <a:close/>
                  <a:moveTo>
                    <a:pt x="140" y="30"/>
                  </a:moveTo>
                  <a:cubicBezTo>
                    <a:pt x="140" y="30"/>
                    <a:pt x="140" y="30"/>
                    <a:pt x="140" y="30"/>
                  </a:cubicBezTo>
                  <a:cubicBezTo>
                    <a:pt x="144" y="25"/>
                    <a:pt x="152" y="22"/>
                    <a:pt x="155" y="16"/>
                  </a:cubicBezTo>
                  <a:cubicBezTo>
                    <a:pt x="148" y="18"/>
                    <a:pt x="137" y="24"/>
                    <a:pt x="140" y="30"/>
                  </a:cubicBezTo>
                  <a:close/>
                  <a:moveTo>
                    <a:pt x="141" y="33"/>
                  </a:moveTo>
                  <a:cubicBezTo>
                    <a:pt x="141" y="33"/>
                    <a:pt x="141" y="33"/>
                    <a:pt x="141" y="33"/>
                  </a:cubicBezTo>
                  <a:cubicBezTo>
                    <a:pt x="134" y="30"/>
                    <a:pt x="131" y="32"/>
                    <a:pt x="129" y="37"/>
                  </a:cubicBezTo>
                  <a:cubicBezTo>
                    <a:pt x="134" y="38"/>
                    <a:pt x="141" y="36"/>
                    <a:pt x="144" y="39"/>
                  </a:cubicBezTo>
                  <a:cubicBezTo>
                    <a:pt x="146" y="35"/>
                    <a:pt x="150" y="33"/>
                    <a:pt x="152" y="30"/>
                  </a:cubicBezTo>
                  <a:cubicBezTo>
                    <a:pt x="155" y="27"/>
                    <a:pt x="167" y="19"/>
                    <a:pt x="161" y="17"/>
                  </a:cubicBezTo>
                  <a:cubicBezTo>
                    <a:pt x="152" y="19"/>
                    <a:pt x="150" y="30"/>
                    <a:pt x="141" y="33"/>
                  </a:cubicBezTo>
                  <a:close/>
                  <a:moveTo>
                    <a:pt x="160" y="31"/>
                  </a:moveTo>
                  <a:cubicBezTo>
                    <a:pt x="160" y="31"/>
                    <a:pt x="160" y="31"/>
                    <a:pt x="160" y="31"/>
                  </a:cubicBezTo>
                  <a:cubicBezTo>
                    <a:pt x="163" y="26"/>
                    <a:pt x="171" y="25"/>
                    <a:pt x="172" y="17"/>
                  </a:cubicBezTo>
                  <a:cubicBezTo>
                    <a:pt x="167" y="19"/>
                    <a:pt x="158" y="26"/>
                    <a:pt x="160" y="31"/>
                  </a:cubicBezTo>
                  <a:close/>
                  <a:moveTo>
                    <a:pt x="161" y="39"/>
                  </a:moveTo>
                  <a:cubicBezTo>
                    <a:pt x="161" y="39"/>
                    <a:pt x="161" y="39"/>
                    <a:pt x="161" y="39"/>
                  </a:cubicBezTo>
                  <a:cubicBezTo>
                    <a:pt x="164" y="47"/>
                    <a:pt x="172" y="49"/>
                    <a:pt x="178" y="53"/>
                  </a:cubicBezTo>
                  <a:cubicBezTo>
                    <a:pt x="185" y="47"/>
                    <a:pt x="194" y="43"/>
                    <a:pt x="197" y="34"/>
                  </a:cubicBezTo>
                  <a:cubicBezTo>
                    <a:pt x="185" y="34"/>
                    <a:pt x="186" y="46"/>
                    <a:pt x="175" y="47"/>
                  </a:cubicBezTo>
                  <a:cubicBezTo>
                    <a:pt x="179" y="38"/>
                    <a:pt x="192" y="37"/>
                    <a:pt x="194" y="26"/>
                  </a:cubicBezTo>
                  <a:cubicBezTo>
                    <a:pt x="181" y="26"/>
                    <a:pt x="179" y="44"/>
                    <a:pt x="169" y="42"/>
                  </a:cubicBezTo>
                  <a:cubicBezTo>
                    <a:pt x="174" y="34"/>
                    <a:pt x="183" y="31"/>
                    <a:pt x="188" y="23"/>
                  </a:cubicBezTo>
                  <a:cubicBezTo>
                    <a:pt x="176" y="20"/>
                    <a:pt x="174" y="38"/>
                    <a:pt x="161" y="39"/>
                  </a:cubicBezTo>
                  <a:close/>
                  <a:moveTo>
                    <a:pt x="42" y="42"/>
                  </a:moveTo>
                  <a:cubicBezTo>
                    <a:pt x="42" y="42"/>
                    <a:pt x="42" y="42"/>
                    <a:pt x="42" y="42"/>
                  </a:cubicBezTo>
                  <a:cubicBezTo>
                    <a:pt x="43" y="39"/>
                    <a:pt x="46" y="37"/>
                    <a:pt x="47" y="34"/>
                  </a:cubicBezTo>
                  <a:cubicBezTo>
                    <a:pt x="43" y="33"/>
                    <a:pt x="38" y="40"/>
                    <a:pt x="42" y="42"/>
                  </a:cubicBezTo>
                  <a:close/>
                  <a:moveTo>
                    <a:pt x="64" y="44"/>
                  </a:moveTo>
                  <a:cubicBezTo>
                    <a:pt x="64" y="44"/>
                    <a:pt x="64" y="44"/>
                    <a:pt x="64" y="44"/>
                  </a:cubicBezTo>
                  <a:cubicBezTo>
                    <a:pt x="68" y="44"/>
                    <a:pt x="69" y="41"/>
                    <a:pt x="68" y="37"/>
                  </a:cubicBezTo>
                  <a:cubicBezTo>
                    <a:pt x="64" y="37"/>
                    <a:pt x="64" y="41"/>
                    <a:pt x="64" y="44"/>
                  </a:cubicBezTo>
                  <a:close/>
                  <a:moveTo>
                    <a:pt x="155" y="40"/>
                  </a:moveTo>
                  <a:cubicBezTo>
                    <a:pt x="155" y="40"/>
                    <a:pt x="155" y="40"/>
                    <a:pt x="155" y="40"/>
                  </a:cubicBezTo>
                  <a:cubicBezTo>
                    <a:pt x="157" y="40"/>
                    <a:pt x="157" y="42"/>
                    <a:pt x="158" y="42"/>
                  </a:cubicBezTo>
                  <a:cubicBezTo>
                    <a:pt x="158" y="40"/>
                    <a:pt x="160" y="40"/>
                    <a:pt x="160" y="39"/>
                  </a:cubicBezTo>
                  <a:cubicBezTo>
                    <a:pt x="158" y="39"/>
                    <a:pt x="158" y="38"/>
                    <a:pt x="157" y="37"/>
                  </a:cubicBezTo>
                  <a:cubicBezTo>
                    <a:pt x="157" y="39"/>
                    <a:pt x="155" y="39"/>
                    <a:pt x="155" y="40"/>
                  </a:cubicBezTo>
                  <a:close/>
                  <a:moveTo>
                    <a:pt x="74" y="113"/>
                  </a:moveTo>
                  <a:cubicBezTo>
                    <a:pt x="74" y="113"/>
                    <a:pt x="74" y="113"/>
                    <a:pt x="74" y="113"/>
                  </a:cubicBezTo>
                  <a:cubicBezTo>
                    <a:pt x="76" y="127"/>
                    <a:pt x="84" y="138"/>
                    <a:pt x="90" y="143"/>
                  </a:cubicBezTo>
                  <a:cubicBezTo>
                    <a:pt x="124" y="168"/>
                    <a:pt x="200" y="149"/>
                    <a:pt x="191" y="89"/>
                  </a:cubicBezTo>
                  <a:cubicBezTo>
                    <a:pt x="186" y="56"/>
                    <a:pt x="144" y="31"/>
                    <a:pt x="107" y="48"/>
                  </a:cubicBezTo>
                  <a:cubicBezTo>
                    <a:pt x="89" y="69"/>
                    <a:pt x="71" y="80"/>
                    <a:pt x="74" y="113"/>
                  </a:cubicBezTo>
                  <a:close/>
                  <a:moveTo>
                    <a:pt x="74" y="50"/>
                  </a:moveTo>
                  <a:cubicBezTo>
                    <a:pt x="74" y="50"/>
                    <a:pt x="74" y="50"/>
                    <a:pt x="74" y="50"/>
                  </a:cubicBezTo>
                  <a:cubicBezTo>
                    <a:pt x="76" y="48"/>
                    <a:pt x="81" y="48"/>
                    <a:pt x="81" y="44"/>
                  </a:cubicBezTo>
                  <a:cubicBezTo>
                    <a:pt x="77" y="43"/>
                    <a:pt x="70" y="47"/>
                    <a:pt x="74" y="50"/>
                  </a:cubicBezTo>
                  <a:close/>
                  <a:moveTo>
                    <a:pt x="96" y="48"/>
                  </a:moveTo>
                  <a:cubicBezTo>
                    <a:pt x="96" y="48"/>
                    <a:pt x="96" y="48"/>
                    <a:pt x="96" y="48"/>
                  </a:cubicBezTo>
                  <a:cubicBezTo>
                    <a:pt x="100" y="49"/>
                    <a:pt x="103" y="48"/>
                    <a:pt x="102" y="44"/>
                  </a:cubicBezTo>
                  <a:cubicBezTo>
                    <a:pt x="98" y="43"/>
                    <a:pt x="96" y="44"/>
                    <a:pt x="96" y="48"/>
                  </a:cubicBezTo>
                  <a:close/>
                  <a:moveTo>
                    <a:pt x="203" y="48"/>
                  </a:moveTo>
                  <a:cubicBezTo>
                    <a:pt x="203" y="48"/>
                    <a:pt x="203" y="48"/>
                    <a:pt x="203" y="48"/>
                  </a:cubicBezTo>
                  <a:cubicBezTo>
                    <a:pt x="203" y="46"/>
                    <a:pt x="204" y="45"/>
                    <a:pt x="205" y="44"/>
                  </a:cubicBezTo>
                  <a:cubicBezTo>
                    <a:pt x="203" y="44"/>
                    <a:pt x="202" y="44"/>
                    <a:pt x="200" y="44"/>
                  </a:cubicBezTo>
                  <a:cubicBezTo>
                    <a:pt x="200" y="46"/>
                    <a:pt x="201" y="48"/>
                    <a:pt x="203" y="48"/>
                  </a:cubicBezTo>
                  <a:close/>
                  <a:moveTo>
                    <a:pt x="206" y="53"/>
                  </a:moveTo>
                  <a:cubicBezTo>
                    <a:pt x="206" y="53"/>
                    <a:pt x="206" y="53"/>
                    <a:pt x="206" y="53"/>
                  </a:cubicBezTo>
                  <a:cubicBezTo>
                    <a:pt x="208" y="51"/>
                    <a:pt x="215" y="46"/>
                    <a:pt x="211" y="44"/>
                  </a:cubicBezTo>
                  <a:cubicBezTo>
                    <a:pt x="209" y="46"/>
                    <a:pt x="201" y="49"/>
                    <a:pt x="206" y="53"/>
                  </a:cubicBezTo>
                  <a:close/>
                  <a:moveTo>
                    <a:pt x="208" y="61"/>
                  </a:moveTo>
                  <a:cubicBezTo>
                    <a:pt x="208" y="61"/>
                    <a:pt x="208" y="61"/>
                    <a:pt x="208" y="61"/>
                  </a:cubicBezTo>
                  <a:cubicBezTo>
                    <a:pt x="209" y="59"/>
                    <a:pt x="215" y="53"/>
                    <a:pt x="208" y="53"/>
                  </a:cubicBezTo>
                  <a:cubicBezTo>
                    <a:pt x="208" y="57"/>
                    <a:pt x="202" y="59"/>
                    <a:pt x="208" y="61"/>
                  </a:cubicBezTo>
                  <a:close/>
                  <a:moveTo>
                    <a:pt x="182" y="54"/>
                  </a:moveTo>
                  <a:cubicBezTo>
                    <a:pt x="182" y="54"/>
                    <a:pt x="182" y="54"/>
                    <a:pt x="182" y="54"/>
                  </a:cubicBezTo>
                  <a:cubicBezTo>
                    <a:pt x="177" y="60"/>
                    <a:pt x="187" y="59"/>
                    <a:pt x="182" y="54"/>
                  </a:cubicBezTo>
                  <a:close/>
                  <a:moveTo>
                    <a:pt x="185" y="62"/>
                  </a:moveTo>
                  <a:cubicBezTo>
                    <a:pt x="185" y="62"/>
                    <a:pt x="185" y="62"/>
                    <a:pt x="185" y="62"/>
                  </a:cubicBezTo>
                  <a:cubicBezTo>
                    <a:pt x="188" y="63"/>
                    <a:pt x="190" y="62"/>
                    <a:pt x="191" y="59"/>
                  </a:cubicBezTo>
                  <a:cubicBezTo>
                    <a:pt x="189" y="59"/>
                    <a:pt x="188" y="57"/>
                    <a:pt x="185" y="58"/>
                  </a:cubicBezTo>
                  <a:cubicBezTo>
                    <a:pt x="185" y="59"/>
                    <a:pt x="185" y="61"/>
                    <a:pt x="185" y="62"/>
                  </a:cubicBezTo>
                  <a:close/>
                  <a:moveTo>
                    <a:pt x="17" y="68"/>
                  </a:moveTo>
                  <a:cubicBezTo>
                    <a:pt x="17" y="68"/>
                    <a:pt x="17" y="68"/>
                    <a:pt x="17" y="68"/>
                  </a:cubicBezTo>
                  <a:cubicBezTo>
                    <a:pt x="6" y="88"/>
                    <a:pt x="10" y="115"/>
                    <a:pt x="11" y="144"/>
                  </a:cubicBezTo>
                  <a:cubicBezTo>
                    <a:pt x="12" y="159"/>
                    <a:pt x="13" y="180"/>
                    <a:pt x="17" y="186"/>
                  </a:cubicBezTo>
                  <a:cubicBezTo>
                    <a:pt x="21" y="192"/>
                    <a:pt x="39" y="195"/>
                    <a:pt x="53" y="197"/>
                  </a:cubicBezTo>
                  <a:cubicBezTo>
                    <a:pt x="83" y="202"/>
                    <a:pt x="110" y="202"/>
                    <a:pt x="132" y="203"/>
                  </a:cubicBezTo>
                  <a:cubicBezTo>
                    <a:pt x="157" y="205"/>
                    <a:pt x="169" y="205"/>
                    <a:pt x="196" y="202"/>
                  </a:cubicBezTo>
                  <a:cubicBezTo>
                    <a:pt x="230" y="198"/>
                    <a:pt x="239" y="193"/>
                    <a:pt x="248" y="166"/>
                  </a:cubicBezTo>
                  <a:cubicBezTo>
                    <a:pt x="257" y="139"/>
                    <a:pt x="247" y="109"/>
                    <a:pt x="245" y="78"/>
                  </a:cubicBezTo>
                  <a:cubicBezTo>
                    <a:pt x="231" y="73"/>
                    <a:pt x="209" y="74"/>
                    <a:pt x="194" y="78"/>
                  </a:cubicBezTo>
                  <a:cubicBezTo>
                    <a:pt x="210" y="122"/>
                    <a:pt x="171" y="158"/>
                    <a:pt x="133" y="161"/>
                  </a:cubicBezTo>
                  <a:cubicBezTo>
                    <a:pt x="99" y="164"/>
                    <a:pt x="64" y="143"/>
                    <a:pt x="67" y="103"/>
                  </a:cubicBezTo>
                  <a:cubicBezTo>
                    <a:pt x="68" y="88"/>
                    <a:pt x="74" y="84"/>
                    <a:pt x="79" y="68"/>
                  </a:cubicBezTo>
                  <a:cubicBezTo>
                    <a:pt x="58" y="72"/>
                    <a:pt x="35" y="63"/>
                    <a:pt x="17" y="68"/>
                  </a:cubicBezTo>
                  <a:close/>
                  <a:moveTo>
                    <a:pt x="233" y="70"/>
                  </a:moveTo>
                  <a:cubicBezTo>
                    <a:pt x="233" y="70"/>
                    <a:pt x="233" y="70"/>
                    <a:pt x="233" y="70"/>
                  </a:cubicBezTo>
                  <a:cubicBezTo>
                    <a:pt x="235" y="65"/>
                    <a:pt x="225" y="66"/>
                    <a:pt x="225" y="68"/>
                  </a:cubicBezTo>
                  <a:cubicBezTo>
                    <a:pt x="227" y="70"/>
                    <a:pt x="229" y="70"/>
                    <a:pt x="233"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
        <p:nvSpPr>
          <p:cNvPr id="53" name="Freeform 20"/>
          <p:cNvSpPr>
            <a:spLocks noEditPoints="1"/>
          </p:cNvSpPr>
          <p:nvPr/>
        </p:nvSpPr>
        <p:spPr bwMode="auto">
          <a:xfrm rot="4796227">
            <a:off x="4423122" y="2935887"/>
            <a:ext cx="308904" cy="613518"/>
          </a:xfrm>
          <a:custGeom>
            <a:avLst/>
            <a:gdLst>
              <a:gd name="T0" fmla="*/ 132 w 132"/>
              <a:gd name="T1" fmla="*/ 120 h 265"/>
              <a:gd name="T2" fmla="*/ 56 w 132"/>
              <a:gd name="T3" fmla="*/ 260 h 265"/>
              <a:gd name="T4" fmla="*/ 11 w 132"/>
              <a:gd name="T5" fmla="*/ 200 h 265"/>
              <a:gd name="T6" fmla="*/ 0 w 132"/>
              <a:gd name="T7" fmla="*/ 80 h 265"/>
              <a:gd name="T8" fmla="*/ 71 w 132"/>
              <a:gd name="T9" fmla="*/ 0 h 265"/>
              <a:gd name="T10" fmla="*/ 9 w 132"/>
              <a:gd name="T11" fmla="*/ 80 h 265"/>
              <a:gd name="T12" fmla="*/ 33 w 132"/>
              <a:gd name="T13" fmla="*/ 94 h 265"/>
              <a:gd name="T14" fmla="*/ 36 w 132"/>
              <a:gd name="T15" fmla="*/ 234 h 265"/>
              <a:gd name="T16" fmla="*/ 67 w 132"/>
              <a:gd name="T17" fmla="*/ 97 h 265"/>
              <a:gd name="T18" fmla="*/ 71 w 132"/>
              <a:gd name="T19" fmla="*/ 10 h 265"/>
              <a:gd name="T20" fmla="*/ 80 w 132"/>
              <a:gd name="T21" fmla="*/ 15 h 265"/>
              <a:gd name="T22" fmla="*/ 84 w 132"/>
              <a:gd name="T23" fmla="*/ 15 h 265"/>
              <a:gd name="T24" fmla="*/ 80 w 132"/>
              <a:gd name="T25" fmla="*/ 10 h 265"/>
              <a:gd name="T26" fmla="*/ 88 w 132"/>
              <a:gd name="T27" fmla="*/ 30 h 265"/>
              <a:gd name="T28" fmla="*/ 97 w 132"/>
              <a:gd name="T29" fmla="*/ 18 h 265"/>
              <a:gd name="T30" fmla="*/ 93 w 132"/>
              <a:gd name="T31" fmla="*/ 38 h 265"/>
              <a:gd name="T32" fmla="*/ 103 w 132"/>
              <a:gd name="T33" fmla="*/ 25 h 265"/>
              <a:gd name="T34" fmla="*/ 99 w 132"/>
              <a:gd name="T35" fmla="*/ 44 h 265"/>
              <a:gd name="T36" fmla="*/ 106 w 132"/>
              <a:gd name="T37" fmla="*/ 42 h 265"/>
              <a:gd name="T38" fmla="*/ 99 w 132"/>
              <a:gd name="T39" fmla="*/ 44 h 265"/>
              <a:gd name="T40" fmla="*/ 103 w 132"/>
              <a:gd name="T41" fmla="*/ 51 h 265"/>
              <a:gd name="T42" fmla="*/ 103 w 132"/>
              <a:gd name="T43" fmla="*/ 51 h 265"/>
              <a:gd name="T44" fmla="*/ 111 w 132"/>
              <a:gd name="T45" fmla="*/ 85 h 265"/>
              <a:gd name="T46" fmla="*/ 111 w 132"/>
              <a:gd name="T47" fmla="*/ 85 h 265"/>
              <a:gd name="T48" fmla="*/ 114 w 132"/>
              <a:gd name="T49" fmla="*/ 95 h 265"/>
              <a:gd name="T50" fmla="*/ 114 w 132"/>
              <a:gd name="T51" fmla="*/ 95 h 265"/>
              <a:gd name="T52" fmla="*/ 97 w 132"/>
              <a:gd name="T53" fmla="*/ 109 h 265"/>
              <a:gd name="T54" fmla="*/ 96 w 132"/>
              <a:gd name="T55" fmla="*/ 103 h 265"/>
              <a:gd name="T56" fmla="*/ 65 w 132"/>
              <a:gd name="T57" fmla="*/ 127 h 265"/>
              <a:gd name="T58" fmla="*/ 74 w 132"/>
              <a:gd name="T59" fmla="*/ 118 h 265"/>
              <a:gd name="T60" fmla="*/ 65 w 132"/>
              <a:gd name="T61" fmla="*/ 127 h 265"/>
              <a:gd name="T62" fmla="*/ 62 w 132"/>
              <a:gd name="T63" fmla="*/ 149 h 265"/>
              <a:gd name="T64" fmla="*/ 62 w 132"/>
              <a:gd name="T65" fmla="*/ 149 h 265"/>
              <a:gd name="T66" fmla="*/ 61 w 132"/>
              <a:gd name="T67" fmla="*/ 191 h 265"/>
              <a:gd name="T68" fmla="*/ 61 w 132"/>
              <a:gd name="T69" fmla="*/ 191 h 265"/>
              <a:gd name="T70" fmla="*/ 50 w 132"/>
              <a:gd name="T71" fmla="*/ 205 h 265"/>
              <a:gd name="T72" fmla="*/ 50 w 132"/>
              <a:gd name="T73" fmla="*/ 205 h 265"/>
              <a:gd name="T74" fmla="*/ 44 w 132"/>
              <a:gd name="T75" fmla="*/ 238 h 265"/>
              <a:gd name="T76" fmla="*/ 44 w 132"/>
              <a:gd name="T77" fmla="*/ 238 h 265"/>
              <a:gd name="T78" fmla="*/ 23 w 132"/>
              <a:gd name="T79" fmla="*/ 247 h 265"/>
              <a:gd name="T80" fmla="*/ 23 w 132"/>
              <a:gd name="T81" fmla="*/ 247 h 265"/>
              <a:gd name="T82" fmla="*/ 27 w 132"/>
              <a:gd name="T83" fmla="*/ 246 h 265"/>
              <a:gd name="T84" fmla="*/ 27 w 132"/>
              <a:gd name="T85" fmla="*/ 246 h 265"/>
              <a:gd name="T86" fmla="*/ 36 w 132"/>
              <a:gd name="T87" fmla="*/ 249 h 265"/>
              <a:gd name="T88" fmla="*/ 36 w 132"/>
              <a:gd name="T89" fmla="*/ 24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2" h="265">
                <a:moveTo>
                  <a:pt x="106" y="13"/>
                </a:moveTo>
                <a:cubicBezTo>
                  <a:pt x="115" y="48"/>
                  <a:pt x="120" y="88"/>
                  <a:pt x="132" y="120"/>
                </a:cubicBezTo>
                <a:cubicBezTo>
                  <a:pt x="117" y="126"/>
                  <a:pt x="102" y="119"/>
                  <a:pt x="84" y="118"/>
                </a:cubicBezTo>
                <a:cubicBezTo>
                  <a:pt x="74" y="164"/>
                  <a:pt x="66" y="219"/>
                  <a:pt x="56" y="260"/>
                </a:cubicBezTo>
                <a:cubicBezTo>
                  <a:pt x="48" y="265"/>
                  <a:pt x="23" y="258"/>
                  <a:pt x="12" y="261"/>
                </a:cubicBezTo>
                <a:cubicBezTo>
                  <a:pt x="3" y="243"/>
                  <a:pt x="6" y="223"/>
                  <a:pt x="11" y="200"/>
                </a:cubicBezTo>
                <a:cubicBezTo>
                  <a:pt x="16" y="169"/>
                  <a:pt x="22" y="131"/>
                  <a:pt x="27" y="98"/>
                </a:cubicBezTo>
                <a:cubicBezTo>
                  <a:pt x="20" y="91"/>
                  <a:pt x="5" y="91"/>
                  <a:pt x="0" y="80"/>
                </a:cubicBezTo>
                <a:cubicBezTo>
                  <a:pt x="15" y="59"/>
                  <a:pt x="31" y="39"/>
                  <a:pt x="50" y="21"/>
                </a:cubicBezTo>
                <a:cubicBezTo>
                  <a:pt x="57" y="14"/>
                  <a:pt x="68" y="10"/>
                  <a:pt x="71" y="0"/>
                </a:cubicBezTo>
                <a:cubicBezTo>
                  <a:pt x="87" y="0"/>
                  <a:pt x="93" y="11"/>
                  <a:pt x="106" y="13"/>
                </a:cubicBezTo>
                <a:close/>
                <a:moveTo>
                  <a:pt x="9" y="80"/>
                </a:moveTo>
                <a:cubicBezTo>
                  <a:pt x="9" y="80"/>
                  <a:pt x="9" y="80"/>
                  <a:pt x="9" y="80"/>
                </a:cubicBezTo>
                <a:cubicBezTo>
                  <a:pt x="16" y="86"/>
                  <a:pt x="29" y="85"/>
                  <a:pt x="33" y="94"/>
                </a:cubicBezTo>
                <a:cubicBezTo>
                  <a:pt x="29" y="141"/>
                  <a:pt x="20" y="185"/>
                  <a:pt x="14" y="231"/>
                </a:cubicBezTo>
                <a:cubicBezTo>
                  <a:pt x="22" y="231"/>
                  <a:pt x="28" y="233"/>
                  <a:pt x="36" y="234"/>
                </a:cubicBezTo>
                <a:cubicBezTo>
                  <a:pt x="45" y="206"/>
                  <a:pt x="48" y="178"/>
                  <a:pt x="53" y="150"/>
                </a:cubicBezTo>
                <a:cubicBezTo>
                  <a:pt x="56" y="131"/>
                  <a:pt x="60" y="112"/>
                  <a:pt x="67" y="97"/>
                </a:cubicBezTo>
                <a:cubicBezTo>
                  <a:pt x="75" y="95"/>
                  <a:pt x="93" y="102"/>
                  <a:pt x="105" y="97"/>
                </a:cubicBezTo>
                <a:cubicBezTo>
                  <a:pt x="95" y="66"/>
                  <a:pt x="83" y="39"/>
                  <a:pt x="71" y="10"/>
                </a:cubicBezTo>
                <a:cubicBezTo>
                  <a:pt x="50" y="33"/>
                  <a:pt x="26" y="53"/>
                  <a:pt x="9" y="80"/>
                </a:cubicBezTo>
                <a:close/>
                <a:moveTo>
                  <a:pt x="80" y="15"/>
                </a:moveTo>
                <a:cubicBezTo>
                  <a:pt x="80" y="15"/>
                  <a:pt x="80" y="15"/>
                  <a:pt x="80" y="15"/>
                </a:cubicBezTo>
                <a:cubicBezTo>
                  <a:pt x="81" y="15"/>
                  <a:pt x="82" y="15"/>
                  <a:pt x="84" y="15"/>
                </a:cubicBezTo>
                <a:cubicBezTo>
                  <a:pt x="84" y="13"/>
                  <a:pt x="85" y="13"/>
                  <a:pt x="85" y="10"/>
                </a:cubicBezTo>
                <a:cubicBezTo>
                  <a:pt x="84" y="10"/>
                  <a:pt x="82" y="10"/>
                  <a:pt x="80" y="10"/>
                </a:cubicBezTo>
                <a:cubicBezTo>
                  <a:pt x="80" y="12"/>
                  <a:pt x="80" y="13"/>
                  <a:pt x="80" y="15"/>
                </a:cubicBezTo>
                <a:close/>
                <a:moveTo>
                  <a:pt x="88" y="30"/>
                </a:moveTo>
                <a:cubicBezTo>
                  <a:pt x="88" y="30"/>
                  <a:pt x="88" y="30"/>
                  <a:pt x="88" y="30"/>
                </a:cubicBezTo>
                <a:cubicBezTo>
                  <a:pt x="93" y="28"/>
                  <a:pt x="98" y="25"/>
                  <a:pt x="97" y="18"/>
                </a:cubicBezTo>
                <a:cubicBezTo>
                  <a:pt x="90" y="18"/>
                  <a:pt x="91" y="26"/>
                  <a:pt x="88" y="30"/>
                </a:cubicBezTo>
                <a:close/>
                <a:moveTo>
                  <a:pt x="93" y="38"/>
                </a:moveTo>
                <a:cubicBezTo>
                  <a:pt x="93" y="38"/>
                  <a:pt x="93" y="38"/>
                  <a:pt x="93" y="38"/>
                </a:cubicBezTo>
                <a:cubicBezTo>
                  <a:pt x="99" y="36"/>
                  <a:pt x="101" y="31"/>
                  <a:pt x="103" y="25"/>
                </a:cubicBezTo>
                <a:cubicBezTo>
                  <a:pt x="96" y="25"/>
                  <a:pt x="95" y="32"/>
                  <a:pt x="93" y="38"/>
                </a:cubicBezTo>
                <a:close/>
                <a:moveTo>
                  <a:pt x="99" y="44"/>
                </a:moveTo>
                <a:cubicBezTo>
                  <a:pt x="99" y="44"/>
                  <a:pt x="99" y="44"/>
                  <a:pt x="99" y="44"/>
                </a:cubicBezTo>
                <a:cubicBezTo>
                  <a:pt x="102" y="44"/>
                  <a:pt x="102" y="41"/>
                  <a:pt x="106" y="42"/>
                </a:cubicBezTo>
                <a:cubicBezTo>
                  <a:pt x="107" y="38"/>
                  <a:pt x="107" y="34"/>
                  <a:pt x="102" y="35"/>
                </a:cubicBezTo>
                <a:cubicBezTo>
                  <a:pt x="102" y="39"/>
                  <a:pt x="98" y="39"/>
                  <a:pt x="99" y="44"/>
                </a:cubicBezTo>
                <a:close/>
                <a:moveTo>
                  <a:pt x="103" y="51"/>
                </a:moveTo>
                <a:cubicBezTo>
                  <a:pt x="103" y="51"/>
                  <a:pt x="103" y="51"/>
                  <a:pt x="103" y="51"/>
                </a:cubicBezTo>
                <a:cubicBezTo>
                  <a:pt x="107" y="52"/>
                  <a:pt x="107" y="48"/>
                  <a:pt x="108" y="45"/>
                </a:cubicBezTo>
                <a:cubicBezTo>
                  <a:pt x="104" y="45"/>
                  <a:pt x="103" y="47"/>
                  <a:pt x="103" y="51"/>
                </a:cubicBezTo>
                <a:close/>
                <a:moveTo>
                  <a:pt x="111" y="85"/>
                </a:moveTo>
                <a:cubicBezTo>
                  <a:pt x="111" y="85"/>
                  <a:pt x="111" y="85"/>
                  <a:pt x="111" y="85"/>
                </a:cubicBezTo>
                <a:cubicBezTo>
                  <a:pt x="115" y="87"/>
                  <a:pt x="115" y="78"/>
                  <a:pt x="111" y="80"/>
                </a:cubicBezTo>
                <a:cubicBezTo>
                  <a:pt x="111" y="82"/>
                  <a:pt x="111" y="83"/>
                  <a:pt x="111" y="85"/>
                </a:cubicBezTo>
                <a:close/>
                <a:moveTo>
                  <a:pt x="114" y="95"/>
                </a:moveTo>
                <a:cubicBezTo>
                  <a:pt x="114" y="95"/>
                  <a:pt x="114" y="95"/>
                  <a:pt x="114" y="95"/>
                </a:cubicBezTo>
                <a:cubicBezTo>
                  <a:pt x="118" y="98"/>
                  <a:pt x="118" y="89"/>
                  <a:pt x="114" y="91"/>
                </a:cubicBezTo>
                <a:cubicBezTo>
                  <a:pt x="114" y="92"/>
                  <a:pt x="114" y="94"/>
                  <a:pt x="114" y="95"/>
                </a:cubicBezTo>
                <a:close/>
                <a:moveTo>
                  <a:pt x="97" y="109"/>
                </a:moveTo>
                <a:cubicBezTo>
                  <a:pt x="97" y="109"/>
                  <a:pt x="97" y="109"/>
                  <a:pt x="97" y="109"/>
                </a:cubicBezTo>
                <a:cubicBezTo>
                  <a:pt x="97" y="106"/>
                  <a:pt x="101" y="107"/>
                  <a:pt x="100" y="103"/>
                </a:cubicBezTo>
                <a:cubicBezTo>
                  <a:pt x="99" y="103"/>
                  <a:pt x="97" y="103"/>
                  <a:pt x="96" y="103"/>
                </a:cubicBezTo>
                <a:cubicBezTo>
                  <a:pt x="96" y="105"/>
                  <a:pt x="95" y="109"/>
                  <a:pt x="97" y="109"/>
                </a:cubicBezTo>
                <a:close/>
                <a:moveTo>
                  <a:pt x="65" y="127"/>
                </a:moveTo>
                <a:cubicBezTo>
                  <a:pt x="65" y="127"/>
                  <a:pt x="65" y="127"/>
                  <a:pt x="65" y="127"/>
                </a:cubicBezTo>
                <a:cubicBezTo>
                  <a:pt x="72" y="128"/>
                  <a:pt x="75" y="124"/>
                  <a:pt x="74" y="118"/>
                </a:cubicBezTo>
                <a:cubicBezTo>
                  <a:pt x="71" y="119"/>
                  <a:pt x="71" y="115"/>
                  <a:pt x="67" y="117"/>
                </a:cubicBezTo>
                <a:cubicBezTo>
                  <a:pt x="66" y="120"/>
                  <a:pt x="64" y="122"/>
                  <a:pt x="65" y="127"/>
                </a:cubicBezTo>
                <a:close/>
                <a:moveTo>
                  <a:pt x="62" y="149"/>
                </a:moveTo>
                <a:cubicBezTo>
                  <a:pt x="62" y="149"/>
                  <a:pt x="62" y="149"/>
                  <a:pt x="62" y="149"/>
                </a:cubicBezTo>
                <a:cubicBezTo>
                  <a:pt x="65" y="142"/>
                  <a:pt x="72" y="141"/>
                  <a:pt x="73" y="133"/>
                </a:cubicBezTo>
                <a:cubicBezTo>
                  <a:pt x="67" y="135"/>
                  <a:pt x="58" y="142"/>
                  <a:pt x="62" y="149"/>
                </a:cubicBezTo>
                <a:close/>
                <a:moveTo>
                  <a:pt x="61" y="191"/>
                </a:moveTo>
                <a:cubicBezTo>
                  <a:pt x="61" y="191"/>
                  <a:pt x="61" y="191"/>
                  <a:pt x="61" y="191"/>
                </a:cubicBezTo>
                <a:cubicBezTo>
                  <a:pt x="62" y="190"/>
                  <a:pt x="69" y="182"/>
                  <a:pt x="62" y="182"/>
                </a:cubicBezTo>
                <a:cubicBezTo>
                  <a:pt x="63" y="186"/>
                  <a:pt x="56" y="188"/>
                  <a:pt x="61" y="191"/>
                </a:cubicBezTo>
                <a:close/>
                <a:moveTo>
                  <a:pt x="50" y="205"/>
                </a:moveTo>
                <a:cubicBezTo>
                  <a:pt x="50" y="205"/>
                  <a:pt x="50" y="205"/>
                  <a:pt x="50" y="205"/>
                </a:cubicBezTo>
                <a:cubicBezTo>
                  <a:pt x="55" y="206"/>
                  <a:pt x="52" y="200"/>
                  <a:pt x="55" y="199"/>
                </a:cubicBezTo>
                <a:cubicBezTo>
                  <a:pt x="51" y="198"/>
                  <a:pt x="50" y="201"/>
                  <a:pt x="50" y="205"/>
                </a:cubicBezTo>
                <a:close/>
                <a:moveTo>
                  <a:pt x="44" y="238"/>
                </a:moveTo>
                <a:cubicBezTo>
                  <a:pt x="44" y="238"/>
                  <a:pt x="44" y="238"/>
                  <a:pt x="44" y="238"/>
                </a:cubicBezTo>
                <a:cubicBezTo>
                  <a:pt x="52" y="239"/>
                  <a:pt x="54" y="226"/>
                  <a:pt x="52" y="222"/>
                </a:cubicBezTo>
                <a:cubicBezTo>
                  <a:pt x="51" y="229"/>
                  <a:pt x="44" y="230"/>
                  <a:pt x="44" y="238"/>
                </a:cubicBezTo>
                <a:close/>
                <a:moveTo>
                  <a:pt x="23" y="247"/>
                </a:moveTo>
                <a:cubicBezTo>
                  <a:pt x="23" y="247"/>
                  <a:pt x="23" y="247"/>
                  <a:pt x="23" y="247"/>
                </a:cubicBezTo>
                <a:cubicBezTo>
                  <a:pt x="24" y="245"/>
                  <a:pt x="25" y="242"/>
                  <a:pt x="26" y="238"/>
                </a:cubicBezTo>
                <a:cubicBezTo>
                  <a:pt x="20" y="238"/>
                  <a:pt x="18" y="245"/>
                  <a:pt x="23" y="247"/>
                </a:cubicBezTo>
                <a:close/>
                <a:moveTo>
                  <a:pt x="27" y="246"/>
                </a:moveTo>
                <a:cubicBezTo>
                  <a:pt x="27" y="246"/>
                  <a:pt x="27" y="246"/>
                  <a:pt x="27" y="246"/>
                </a:cubicBezTo>
                <a:cubicBezTo>
                  <a:pt x="32" y="247"/>
                  <a:pt x="32" y="242"/>
                  <a:pt x="33" y="240"/>
                </a:cubicBezTo>
                <a:cubicBezTo>
                  <a:pt x="29" y="239"/>
                  <a:pt x="27" y="241"/>
                  <a:pt x="27" y="246"/>
                </a:cubicBezTo>
                <a:close/>
                <a:moveTo>
                  <a:pt x="36" y="249"/>
                </a:moveTo>
                <a:cubicBezTo>
                  <a:pt x="36" y="249"/>
                  <a:pt x="36" y="249"/>
                  <a:pt x="36" y="249"/>
                </a:cubicBezTo>
                <a:cubicBezTo>
                  <a:pt x="37" y="246"/>
                  <a:pt x="44" y="243"/>
                  <a:pt x="38" y="241"/>
                </a:cubicBezTo>
                <a:cubicBezTo>
                  <a:pt x="37" y="243"/>
                  <a:pt x="32" y="247"/>
                  <a:pt x="36" y="249"/>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4" name="Freeform 20"/>
          <p:cNvSpPr>
            <a:spLocks noEditPoints="1"/>
          </p:cNvSpPr>
          <p:nvPr/>
        </p:nvSpPr>
        <p:spPr bwMode="auto">
          <a:xfrm rot="4796227">
            <a:off x="7504469" y="2935887"/>
            <a:ext cx="308904" cy="613518"/>
          </a:xfrm>
          <a:custGeom>
            <a:avLst/>
            <a:gdLst>
              <a:gd name="T0" fmla="*/ 132 w 132"/>
              <a:gd name="T1" fmla="*/ 120 h 265"/>
              <a:gd name="T2" fmla="*/ 56 w 132"/>
              <a:gd name="T3" fmla="*/ 260 h 265"/>
              <a:gd name="T4" fmla="*/ 11 w 132"/>
              <a:gd name="T5" fmla="*/ 200 h 265"/>
              <a:gd name="T6" fmla="*/ 0 w 132"/>
              <a:gd name="T7" fmla="*/ 80 h 265"/>
              <a:gd name="T8" fmla="*/ 71 w 132"/>
              <a:gd name="T9" fmla="*/ 0 h 265"/>
              <a:gd name="T10" fmla="*/ 9 w 132"/>
              <a:gd name="T11" fmla="*/ 80 h 265"/>
              <a:gd name="T12" fmla="*/ 33 w 132"/>
              <a:gd name="T13" fmla="*/ 94 h 265"/>
              <a:gd name="T14" fmla="*/ 36 w 132"/>
              <a:gd name="T15" fmla="*/ 234 h 265"/>
              <a:gd name="T16" fmla="*/ 67 w 132"/>
              <a:gd name="T17" fmla="*/ 97 h 265"/>
              <a:gd name="T18" fmla="*/ 71 w 132"/>
              <a:gd name="T19" fmla="*/ 10 h 265"/>
              <a:gd name="T20" fmla="*/ 80 w 132"/>
              <a:gd name="T21" fmla="*/ 15 h 265"/>
              <a:gd name="T22" fmla="*/ 84 w 132"/>
              <a:gd name="T23" fmla="*/ 15 h 265"/>
              <a:gd name="T24" fmla="*/ 80 w 132"/>
              <a:gd name="T25" fmla="*/ 10 h 265"/>
              <a:gd name="T26" fmla="*/ 88 w 132"/>
              <a:gd name="T27" fmla="*/ 30 h 265"/>
              <a:gd name="T28" fmla="*/ 97 w 132"/>
              <a:gd name="T29" fmla="*/ 18 h 265"/>
              <a:gd name="T30" fmla="*/ 93 w 132"/>
              <a:gd name="T31" fmla="*/ 38 h 265"/>
              <a:gd name="T32" fmla="*/ 103 w 132"/>
              <a:gd name="T33" fmla="*/ 25 h 265"/>
              <a:gd name="T34" fmla="*/ 99 w 132"/>
              <a:gd name="T35" fmla="*/ 44 h 265"/>
              <a:gd name="T36" fmla="*/ 106 w 132"/>
              <a:gd name="T37" fmla="*/ 42 h 265"/>
              <a:gd name="T38" fmla="*/ 99 w 132"/>
              <a:gd name="T39" fmla="*/ 44 h 265"/>
              <a:gd name="T40" fmla="*/ 103 w 132"/>
              <a:gd name="T41" fmla="*/ 51 h 265"/>
              <a:gd name="T42" fmla="*/ 103 w 132"/>
              <a:gd name="T43" fmla="*/ 51 h 265"/>
              <a:gd name="T44" fmla="*/ 111 w 132"/>
              <a:gd name="T45" fmla="*/ 85 h 265"/>
              <a:gd name="T46" fmla="*/ 111 w 132"/>
              <a:gd name="T47" fmla="*/ 85 h 265"/>
              <a:gd name="T48" fmla="*/ 114 w 132"/>
              <a:gd name="T49" fmla="*/ 95 h 265"/>
              <a:gd name="T50" fmla="*/ 114 w 132"/>
              <a:gd name="T51" fmla="*/ 95 h 265"/>
              <a:gd name="T52" fmla="*/ 97 w 132"/>
              <a:gd name="T53" fmla="*/ 109 h 265"/>
              <a:gd name="T54" fmla="*/ 96 w 132"/>
              <a:gd name="T55" fmla="*/ 103 h 265"/>
              <a:gd name="T56" fmla="*/ 65 w 132"/>
              <a:gd name="T57" fmla="*/ 127 h 265"/>
              <a:gd name="T58" fmla="*/ 74 w 132"/>
              <a:gd name="T59" fmla="*/ 118 h 265"/>
              <a:gd name="T60" fmla="*/ 65 w 132"/>
              <a:gd name="T61" fmla="*/ 127 h 265"/>
              <a:gd name="T62" fmla="*/ 62 w 132"/>
              <a:gd name="T63" fmla="*/ 149 h 265"/>
              <a:gd name="T64" fmla="*/ 62 w 132"/>
              <a:gd name="T65" fmla="*/ 149 h 265"/>
              <a:gd name="T66" fmla="*/ 61 w 132"/>
              <a:gd name="T67" fmla="*/ 191 h 265"/>
              <a:gd name="T68" fmla="*/ 61 w 132"/>
              <a:gd name="T69" fmla="*/ 191 h 265"/>
              <a:gd name="T70" fmla="*/ 50 w 132"/>
              <a:gd name="T71" fmla="*/ 205 h 265"/>
              <a:gd name="T72" fmla="*/ 50 w 132"/>
              <a:gd name="T73" fmla="*/ 205 h 265"/>
              <a:gd name="T74" fmla="*/ 44 w 132"/>
              <a:gd name="T75" fmla="*/ 238 h 265"/>
              <a:gd name="T76" fmla="*/ 44 w 132"/>
              <a:gd name="T77" fmla="*/ 238 h 265"/>
              <a:gd name="T78" fmla="*/ 23 w 132"/>
              <a:gd name="T79" fmla="*/ 247 h 265"/>
              <a:gd name="T80" fmla="*/ 23 w 132"/>
              <a:gd name="T81" fmla="*/ 247 h 265"/>
              <a:gd name="T82" fmla="*/ 27 w 132"/>
              <a:gd name="T83" fmla="*/ 246 h 265"/>
              <a:gd name="T84" fmla="*/ 27 w 132"/>
              <a:gd name="T85" fmla="*/ 246 h 265"/>
              <a:gd name="T86" fmla="*/ 36 w 132"/>
              <a:gd name="T87" fmla="*/ 249 h 265"/>
              <a:gd name="T88" fmla="*/ 36 w 132"/>
              <a:gd name="T89" fmla="*/ 24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2" h="265">
                <a:moveTo>
                  <a:pt x="106" y="13"/>
                </a:moveTo>
                <a:cubicBezTo>
                  <a:pt x="115" y="48"/>
                  <a:pt x="120" y="88"/>
                  <a:pt x="132" y="120"/>
                </a:cubicBezTo>
                <a:cubicBezTo>
                  <a:pt x="117" y="126"/>
                  <a:pt x="102" y="119"/>
                  <a:pt x="84" y="118"/>
                </a:cubicBezTo>
                <a:cubicBezTo>
                  <a:pt x="74" y="164"/>
                  <a:pt x="66" y="219"/>
                  <a:pt x="56" y="260"/>
                </a:cubicBezTo>
                <a:cubicBezTo>
                  <a:pt x="48" y="265"/>
                  <a:pt x="23" y="258"/>
                  <a:pt x="12" y="261"/>
                </a:cubicBezTo>
                <a:cubicBezTo>
                  <a:pt x="3" y="243"/>
                  <a:pt x="6" y="223"/>
                  <a:pt x="11" y="200"/>
                </a:cubicBezTo>
                <a:cubicBezTo>
                  <a:pt x="16" y="169"/>
                  <a:pt x="22" y="131"/>
                  <a:pt x="27" y="98"/>
                </a:cubicBezTo>
                <a:cubicBezTo>
                  <a:pt x="20" y="91"/>
                  <a:pt x="5" y="91"/>
                  <a:pt x="0" y="80"/>
                </a:cubicBezTo>
                <a:cubicBezTo>
                  <a:pt x="15" y="59"/>
                  <a:pt x="31" y="39"/>
                  <a:pt x="50" y="21"/>
                </a:cubicBezTo>
                <a:cubicBezTo>
                  <a:pt x="57" y="14"/>
                  <a:pt x="68" y="10"/>
                  <a:pt x="71" y="0"/>
                </a:cubicBezTo>
                <a:cubicBezTo>
                  <a:pt x="87" y="0"/>
                  <a:pt x="93" y="11"/>
                  <a:pt x="106" y="13"/>
                </a:cubicBezTo>
                <a:close/>
                <a:moveTo>
                  <a:pt x="9" y="80"/>
                </a:moveTo>
                <a:cubicBezTo>
                  <a:pt x="9" y="80"/>
                  <a:pt x="9" y="80"/>
                  <a:pt x="9" y="80"/>
                </a:cubicBezTo>
                <a:cubicBezTo>
                  <a:pt x="16" y="86"/>
                  <a:pt x="29" y="85"/>
                  <a:pt x="33" y="94"/>
                </a:cubicBezTo>
                <a:cubicBezTo>
                  <a:pt x="29" y="141"/>
                  <a:pt x="20" y="185"/>
                  <a:pt x="14" y="231"/>
                </a:cubicBezTo>
                <a:cubicBezTo>
                  <a:pt x="22" y="231"/>
                  <a:pt x="28" y="233"/>
                  <a:pt x="36" y="234"/>
                </a:cubicBezTo>
                <a:cubicBezTo>
                  <a:pt x="45" y="206"/>
                  <a:pt x="48" y="178"/>
                  <a:pt x="53" y="150"/>
                </a:cubicBezTo>
                <a:cubicBezTo>
                  <a:pt x="56" y="131"/>
                  <a:pt x="60" y="112"/>
                  <a:pt x="67" y="97"/>
                </a:cubicBezTo>
                <a:cubicBezTo>
                  <a:pt x="75" y="95"/>
                  <a:pt x="93" y="102"/>
                  <a:pt x="105" y="97"/>
                </a:cubicBezTo>
                <a:cubicBezTo>
                  <a:pt x="95" y="66"/>
                  <a:pt x="83" y="39"/>
                  <a:pt x="71" y="10"/>
                </a:cubicBezTo>
                <a:cubicBezTo>
                  <a:pt x="50" y="33"/>
                  <a:pt x="26" y="53"/>
                  <a:pt x="9" y="80"/>
                </a:cubicBezTo>
                <a:close/>
                <a:moveTo>
                  <a:pt x="80" y="15"/>
                </a:moveTo>
                <a:cubicBezTo>
                  <a:pt x="80" y="15"/>
                  <a:pt x="80" y="15"/>
                  <a:pt x="80" y="15"/>
                </a:cubicBezTo>
                <a:cubicBezTo>
                  <a:pt x="81" y="15"/>
                  <a:pt x="82" y="15"/>
                  <a:pt x="84" y="15"/>
                </a:cubicBezTo>
                <a:cubicBezTo>
                  <a:pt x="84" y="13"/>
                  <a:pt x="85" y="13"/>
                  <a:pt x="85" y="10"/>
                </a:cubicBezTo>
                <a:cubicBezTo>
                  <a:pt x="84" y="10"/>
                  <a:pt x="82" y="10"/>
                  <a:pt x="80" y="10"/>
                </a:cubicBezTo>
                <a:cubicBezTo>
                  <a:pt x="80" y="12"/>
                  <a:pt x="80" y="13"/>
                  <a:pt x="80" y="15"/>
                </a:cubicBezTo>
                <a:close/>
                <a:moveTo>
                  <a:pt x="88" y="30"/>
                </a:moveTo>
                <a:cubicBezTo>
                  <a:pt x="88" y="30"/>
                  <a:pt x="88" y="30"/>
                  <a:pt x="88" y="30"/>
                </a:cubicBezTo>
                <a:cubicBezTo>
                  <a:pt x="93" y="28"/>
                  <a:pt x="98" y="25"/>
                  <a:pt x="97" y="18"/>
                </a:cubicBezTo>
                <a:cubicBezTo>
                  <a:pt x="90" y="18"/>
                  <a:pt x="91" y="26"/>
                  <a:pt x="88" y="30"/>
                </a:cubicBezTo>
                <a:close/>
                <a:moveTo>
                  <a:pt x="93" y="38"/>
                </a:moveTo>
                <a:cubicBezTo>
                  <a:pt x="93" y="38"/>
                  <a:pt x="93" y="38"/>
                  <a:pt x="93" y="38"/>
                </a:cubicBezTo>
                <a:cubicBezTo>
                  <a:pt x="99" y="36"/>
                  <a:pt x="101" y="31"/>
                  <a:pt x="103" y="25"/>
                </a:cubicBezTo>
                <a:cubicBezTo>
                  <a:pt x="96" y="25"/>
                  <a:pt x="95" y="32"/>
                  <a:pt x="93" y="38"/>
                </a:cubicBezTo>
                <a:close/>
                <a:moveTo>
                  <a:pt x="99" y="44"/>
                </a:moveTo>
                <a:cubicBezTo>
                  <a:pt x="99" y="44"/>
                  <a:pt x="99" y="44"/>
                  <a:pt x="99" y="44"/>
                </a:cubicBezTo>
                <a:cubicBezTo>
                  <a:pt x="102" y="44"/>
                  <a:pt x="102" y="41"/>
                  <a:pt x="106" y="42"/>
                </a:cubicBezTo>
                <a:cubicBezTo>
                  <a:pt x="107" y="38"/>
                  <a:pt x="107" y="34"/>
                  <a:pt x="102" y="35"/>
                </a:cubicBezTo>
                <a:cubicBezTo>
                  <a:pt x="102" y="39"/>
                  <a:pt x="98" y="39"/>
                  <a:pt x="99" y="44"/>
                </a:cubicBezTo>
                <a:close/>
                <a:moveTo>
                  <a:pt x="103" y="51"/>
                </a:moveTo>
                <a:cubicBezTo>
                  <a:pt x="103" y="51"/>
                  <a:pt x="103" y="51"/>
                  <a:pt x="103" y="51"/>
                </a:cubicBezTo>
                <a:cubicBezTo>
                  <a:pt x="107" y="52"/>
                  <a:pt x="107" y="48"/>
                  <a:pt x="108" y="45"/>
                </a:cubicBezTo>
                <a:cubicBezTo>
                  <a:pt x="104" y="45"/>
                  <a:pt x="103" y="47"/>
                  <a:pt x="103" y="51"/>
                </a:cubicBezTo>
                <a:close/>
                <a:moveTo>
                  <a:pt x="111" y="85"/>
                </a:moveTo>
                <a:cubicBezTo>
                  <a:pt x="111" y="85"/>
                  <a:pt x="111" y="85"/>
                  <a:pt x="111" y="85"/>
                </a:cubicBezTo>
                <a:cubicBezTo>
                  <a:pt x="115" y="87"/>
                  <a:pt x="115" y="78"/>
                  <a:pt x="111" y="80"/>
                </a:cubicBezTo>
                <a:cubicBezTo>
                  <a:pt x="111" y="82"/>
                  <a:pt x="111" y="83"/>
                  <a:pt x="111" y="85"/>
                </a:cubicBezTo>
                <a:close/>
                <a:moveTo>
                  <a:pt x="114" y="95"/>
                </a:moveTo>
                <a:cubicBezTo>
                  <a:pt x="114" y="95"/>
                  <a:pt x="114" y="95"/>
                  <a:pt x="114" y="95"/>
                </a:cubicBezTo>
                <a:cubicBezTo>
                  <a:pt x="118" y="98"/>
                  <a:pt x="118" y="89"/>
                  <a:pt x="114" y="91"/>
                </a:cubicBezTo>
                <a:cubicBezTo>
                  <a:pt x="114" y="92"/>
                  <a:pt x="114" y="94"/>
                  <a:pt x="114" y="95"/>
                </a:cubicBezTo>
                <a:close/>
                <a:moveTo>
                  <a:pt x="97" y="109"/>
                </a:moveTo>
                <a:cubicBezTo>
                  <a:pt x="97" y="109"/>
                  <a:pt x="97" y="109"/>
                  <a:pt x="97" y="109"/>
                </a:cubicBezTo>
                <a:cubicBezTo>
                  <a:pt x="97" y="106"/>
                  <a:pt x="101" y="107"/>
                  <a:pt x="100" y="103"/>
                </a:cubicBezTo>
                <a:cubicBezTo>
                  <a:pt x="99" y="103"/>
                  <a:pt x="97" y="103"/>
                  <a:pt x="96" y="103"/>
                </a:cubicBezTo>
                <a:cubicBezTo>
                  <a:pt x="96" y="105"/>
                  <a:pt x="95" y="109"/>
                  <a:pt x="97" y="109"/>
                </a:cubicBezTo>
                <a:close/>
                <a:moveTo>
                  <a:pt x="65" y="127"/>
                </a:moveTo>
                <a:cubicBezTo>
                  <a:pt x="65" y="127"/>
                  <a:pt x="65" y="127"/>
                  <a:pt x="65" y="127"/>
                </a:cubicBezTo>
                <a:cubicBezTo>
                  <a:pt x="72" y="128"/>
                  <a:pt x="75" y="124"/>
                  <a:pt x="74" y="118"/>
                </a:cubicBezTo>
                <a:cubicBezTo>
                  <a:pt x="71" y="119"/>
                  <a:pt x="71" y="115"/>
                  <a:pt x="67" y="117"/>
                </a:cubicBezTo>
                <a:cubicBezTo>
                  <a:pt x="66" y="120"/>
                  <a:pt x="64" y="122"/>
                  <a:pt x="65" y="127"/>
                </a:cubicBezTo>
                <a:close/>
                <a:moveTo>
                  <a:pt x="62" y="149"/>
                </a:moveTo>
                <a:cubicBezTo>
                  <a:pt x="62" y="149"/>
                  <a:pt x="62" y="149"/>
                  <a:pt x="62" y="149"/>
                </a:cubicBezTo>
                <a:cubicBezTo>
                  <a:pt x="65" y="142"/>
                  <a:pt x="72" y="141"/>
                  <a:pt x="73" y="133"/>
                </a:cubicBezTo>
                <a:cubicBezTo>
                  <a:pt x="67" y="135"/>
                  <a:pt x="58" y="142"/>
                  <a:pt x="62" y="149"/>
                </a:cubicBezTo>
                <a:close/>
                <a:moveTo>
                  <a:pt x="61" y="191"/>
                </a:moveTo>
                <a:cubicBezTo>
                  <a:pt x="61" y="191"/>
                  <a:pt x="61" y="191"/>
                  <a:pt x="61" y="191"/>
                </a:cubicBezTo>
                <a:cubicBezTo>
                  <a:pt x="62" y="190"/>
                  <a:pt x="69" y="182"/>
                  <a:pt x="62" y="182"/>
                </a:cubicBezTo>
                <a:cubicBezTo>
                  <a:pt x="63" y="186"/>
                  <a:pt x="56" y="188"/>
                  <a:pt x="61" y="191"/>
                </a:cubicBezTo>
                <a:close/>
                <a:moveTo>
                  <a:pt x="50" y="205"/>
                </a:moveTo>
                <a:cubicBezTo>
                  <a:pt x="50" y="205"/>
                  <a:pt x="50" y="205"/>
                  <a:pt x="50" y="205"/>
                </a:cubicBezTo>
                <a:cubicBezTo>
                  <a:pt x="55" y="206"/>
                  <a:pt x="52" y="200"/>
                  <a:pt x="55" y="199"/>
                </a:cubicBezTo>
                <a:cubicBezTo>
                  <a:pt x="51" y="198"/>
                  <a:pt x="50" y="201"/>
                  <a:pt x="50" y="205"/>
                </a:cubicBezTo>
                <a:close/>
                <a:moveTo>
                  <a:pt x="44" y="238"/>
                </a:moveTo>
                <a:cubicBezTo>
                  <a:pt x="44" y="238"/>
                  <a:pt x="44" y="238"/>
                  <a:pt x="44" y="238"/>
                </a:cubicBezTo>
                <a:cubicBezTo>
                  <a:pt x="52" y="239"/>
                  <a:pt x="54" y="226"/>
                  <a:pt x="52" y="222"/>
                </a:cubicBezTo>
                <a:cubicBezTo>
                  <a:pt x="51" y="229"/>
                  <a:pt x="44" y="230"/>
                  <a:pt x="44" y="238"/>
                </a:cubicBezTo>
                <a:close/>
                <a:moveTo>
                  <a:pt x="23" y="247"/>
                </a:moveTo>
                <a:cubicBezTo>
                  <a:pt x="23" y="247"/>
                  <a:pt x="23" y="247"/>
                  <a:pt x="23" y="247"/>
                </a:cubicBezTo>
                <a:cubicBezTo>
                  <a:pt x="24" y="245"/>
                  <a:pt x="25" y="242"/>
                  <a:pt x="26" y="238"/>
                </a:cubicBezTo>
                <a:cubicBezTo>
                  <a:pt x="20" y="238"/>
                  <a:pt x="18" y="245"/>
                  <a:pt x="23" y="247"/>
                </a:cubicBezTo>
                <a:close/>
                <a:moveTo>
                  <a:pt x="27" y="246"/>
                </a:moveTo>
                <a:cubicBezTo>
                  <a:pt x="27" y="246"/>
                  <a:pt x="27" y="246"/>
                  <a:pt x="27" y="246"/>
                </a:cubicBezTo>
                <a:cubicBezTo>
                  <a:pt x="32" y="247"/>
                  <a:pt x="32" y="242"/>
                  <a:pt x="33" y="240"/>
                </a:cubicBezTo>
                <a:cubicBezTo>
                  <a:pt x="29" y="239"/>
                  <a:pt x="27" y="241"/>
                  <a:pt x="27" y="246"/>
                </a:cubicBezTo>
                <a:close/>
                <a:moveTo>
                  <a:pt x="36" y="249"/>
                </a:moveTo>
                <a:cubicBezTo>
                  <a:pt x="36" y="249"/>
                  <a:pt x="36" y="249"/>
                  <a:pt x="36" y="249"/>
                </a:cubicBezTo>
                <a:cubicBezTo>
                  <a:pt x="37" y="246"/>
                  <a:pt x="44" y="243"/>
                  <a:pt x="38" y="241"/>
                </a:cubicBezTo>
                <a:cubicBezTo>
                  <a:pt x="37" y="243"/>
                  <a:pt x="32" y="247"/>
                  <a:pt x="36" y="249"/>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Tree>
    <p:extLst>
      <p:ext uri="{BB962C8B-B14F-4D97-AF65-F5344CB8AC3E}">
        <p14:creationId xmlns:p14="http://schemas.microsoft.com/office/powerpoint/2010/main" val="4627213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wipe(left)">
                                      <p:cBhvr>
                                        <p:cTn id="18" dur="500"/>
                                        <p:tgtEl>
                                          <p:spTgt spid="53"/>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par>
                                <p:cTn id="25" presetID="53" presetClass="entr" presetSubtype="16"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p:cTn id="27" dur="500" fill="hold"/>
                                        <p:tgtEl>
                                          <p:spTgt spid="33"/>
                                        </p:tgtEl>
                                        <p:attrNameLst>
                                          <p:attrName>ppt_w</p:attrName>
                                        </p:attrNameLst>
                                      </p:cBhvr>
                                      <p:tavLst>
                                        <p:tav tm="0">
                                          <p:val>
                                            <p:fltVal val="0"/>
                                          </p:val>
                                        </p:tav>
                                        <p:tav tm="100000">
                                          <p:val>
                                            <p:strVal val="#ppt_w"/>
                                          </p:val>
                                        </p:tav>
                                      </p:tavLst>
                                    </p:anim>
                                    <p:anim calcmode="lin" valueType="num">
                                      <p:cBhvr>
                                        <p:cTn id="28" dur="500" fill="hold"/>
                                        <p:tgtEl>
                                          <p:spTgt spid="33"/>
                                        </p:tgtEl>
                                        <p:attrNameLst>
                                          <p:attrName>ppt_h</p:attrName>
                                        </p:attrNameLst>
                                      </p:cBhvr>
                                      <p:tavLst>
                                        <p:tav tm="0">
                                          <p:val>
                                            <p:fltVal val="0"/>
                                          </p:val>
                                        </p:tav>
                                        <p:tav tm="100000">
                                          <p:val>
                                            <p:strVal val="#ppt_h"/>
                                          </p:val>
                                        </p:tav>
                                      </p:tavLst>
                                    </p:anim>
                                    <p:animEffect transition="in" filter="fade">
                                      <p:cBhvr>
                                        <p:cTn id="29" dur="500"/>
                                        <p:tgtEl>
                                          <p:spTgt spid="33"/>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childTnLst>
                          </p:cTn>
                        </p:par>
                        <p:par>
                          <p:cTn id="34" fill="hold">
                            <p:stCondLst>
                              <p:cond delay="2000"/>
                            </p:stCondLst>
                            <p:childTnLst>
                              <p:par>
                                <p:cTn id="35" presetID="53" presetClass="entr" presetSubtype="16" fill="hold" grpId="0" nodeType="after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ppt_w</p:attrName>
                                        </p:attrNameLst>
                                      </p:cBhvr>
                                      <p:tavLst>
                                        <p:tav tm="0">
                                          <p:val>
                                            <p:fltVal val="0"/>
                                          </p:val>
                                        </p:tav>
                                        <p:tav tm="100000">
                                          <p:val>
                                            <p:strVal val="#ppt_w"/>
                                          </p:val>
                                        </p:tav>
                                      </p:tavLst>
                                    </p:anim>
                                    <p:anim calcmode="lin" valueType="num">
                                      <p:cBhvr>
                                        <p:cTn id="38" dur="500" fill="hold"/>
                                        <p:tgtEl>
                                          <p:spTgt spid="4"/>
                                        </p:tgtEl>
                                        <p:attrNameLst>
                                          <p:attrName>ppt_h</p:attrName>
                                        </p:attrNameLst>
                                      </p:cBhvr>
                                      <p:tavLst>
                                        <p:tav tm="0">
                                          <p:val>
                                            <p:fltVal val="0"/>
                                          </p:val>
                                        </p:tav>
                                        <p:tav tm="100000">
                                          <p:val>
                                            <p:strVal val="#ppt_h"/>
                                          </p:val>
                                        </p:tav>
                                      </p:tavLst>
                                    </p:anim>
                                    <p:animEffect transition="in" filter="fade">
                                      <p:cBhvr>
                                        <p:cTn id="39" dur="500"/>
                                        <p:tgtEl>
                                          <p:spTgt spid="4"/>
                                        </p:tgtEl>
                                      </p:cBhvr>
                                    </p:animEffect>
                                  </p:childTnLst>
                                </p:cTn>
                              </p:par>
                              <p:par>
                                <p:cTn id="40" presetID="53" presetClass="entr" presetSubtype="16" fill="hold" nodeType="withEffect">
                                  <p:stCondLst>
                                    <p:cond delay="0"/>
                                  </p:stCondLst>
                                  <p:childTnLst>
                                    <p:set>
                                      <p:cBhvr>
                                        <p:cTn id="41" dur="1" fill="hold">
                                          <p:stCondLst>
                                            <p:cond delay="0"/>
                                          </p:stCondLst>
                                        </p:cTn>
                                        <p:tgtEl>
                                          <p:spTgt spid="49"/>
                                        </p:tgtEl>
                                        <p:attrNameLst>
                                          <p:attrName>style.visibility</p:attrName>
                                        </p:attrNameLst>
                                      </p:cBhvr>
                                      <p:to>
                                        <p:strVal val="visible"/>
                                      </p:to>
                                    </p:set>
                                    <p:anim calcmode="lin" valueType="num">
                                      <p:cBhvr>
                                        <p:cTn id="42" dur="500" fill="hold"/>
                                        <p:tgtEl>
                                          <p:spTgt spid="49"/>
                                        </p:tgtEl>
                                        <p:attrNameLst>
                                          <p:attrName>ppt_w</p:attrName>
                                        </p:attrNameLst>
                                      </p:cBhvr>
                                      <p:tavLst>
                                        <p:tav tm="0">
                                          <p:val>
                                            <p:fltVal val="0"/>
                                          </p:val>
                                        </p:tav>
                                        <p:tav tm="100000">
                                          <p:val>
                                            <p:strVal val="#ppt_w"/>
                                          </p:val>
                                        </p:tav>
                                      </p:tavLst>
                                    </p:anim>
                                    <p:anim calcmode="lin" valueType="num">
                                      <p:cBhvr>
                                        <p:cTn id="43" dur="500" fill="hold"/>
                                        <p:tgtEl>
                                          <p:spTgt spid="49"/>
                                        </p:tgtEl>
                                        <p:attrNameLst>
                                          <p:attrName>ppt_h</p:attrName>
                                        </p:attrNameLst>
                                      </p:cBhvr>
                                      <p:tavLst>
                                        <p:tav tm="0">
                                          <p:val>
                                            <p:fltVal val="0"/>
                                          </p:val>
                                        </p:tav>
                                        <p:tav tm="100000">
                                          <p:val>
                                            <p:strVal val="#ppt_h"/>
                                          </p:val>
                                        </p:tav>
                                      </p:tavLst>
                                    </p:anim>
                                    <p:animEffect transition="in" filter="fade">
                                      <p:cBhvr>
                                        <p:cTn id="44" dur="500"/>
                                        <p:tgtEl>
                                          <p:spTgt spid="49"/>
                                        </p:tgtEl>
                                      </p:cBhvr>
                                    </p:animEffect>
                                  </p:childTnLst>
                                </p:cTn>
                              </p:par>
                            </p:childTnLst>
                          </p:cTn>
                        </p:par>
                        <p:par>
                          <p:cTn id="45" fill="hold">
                            <p:stCondLst>
                              <p:cond delay="2500"/>
                            </p:stCondLst>
                            <p:childTnLst>
                              <p:par>
                                <p:cTn id="46" presetID="14" presetClass="entr" presetSubtype="10" fill="hold"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randombar(horizontal)">
                                      <p:cBhvr>
                                        <p:cTn id="48" dur="500"/>
                                        <p:tgtEl>
                                          <p:spTgt spid="8"/>
                                        </p:tgtEl>
                                      </p:cBhvr>
                                    </p:animEffect>
                                  </p:childTnLst>
                                </p:cTn>
                              </p:par>
                            </p:childTnLst>
                          </p:cTn>
                        </p:par>
                        <p:par>
                          <p:cTn id="49" fill="hold">
                            <p:stCondLst>
                              <p:cond delay="3000"/>
                            </p:stCondLst>
                            <p:childTnLst>
                              <p:par>
                                <p:cTn id="50" presetID="14" presetClass="entr" presetSubtype="10" fill="hold"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randombar(horizontal)">
                                      <p:cBhvr>
                                        <p:cTn id="52" dur="500"/>
                                        <p:tgtEl>
                                          <p:spTgt spid="14"/>
                                        </p:tgtEl>
                                      </p:cBhvr>
                                    </p:animEffect>
                                  </p:childTnLst>
                                </p:cTn>
                              </p:par>
                            </p:childTnLst>
                          </p:cTn>
                        </p:par>
                        <p:par>
                          <p:cTn id="53" fill="hold">
                            <p:stCondLst>
                              <p:cond delay="3500"/>
                            </p:stCondLst>
                            <p:childTnLst>
                              <p:par>
                                <p:cTn id="54" presetID="14" presetClass="entr" presetSubtype="10" fill="hold"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randombar(horizontal)">
                                      <p:cBhvr>
                                        <p:cTn id="5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3" grpId="0" animBg="1"/>
      <p:bldP spid="5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51000" y="2068861"/>
            <a:ext cx="8890000"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3C3C3B"/>
                </a:solidFill>
                <a:cs typeface="+mn-ea"/>
                <a:sym typeface="+mn-lt"/>
              </a:rPr>
              <a:t>用户可以在投影仪或者计算机上进行演示也可以将演示文稿打印用户可以在投影仪或者计算机上进行演示也可以将演用户可以在投影仪或者计算机上进行演示也可以将演示文稿打印出来制作成胶片示文稿打印出来制作成胶片出来制作成胶片</a:t>
            </a:r>
          </a:p>
        </p:txBody>
      </p:sp>
      <p:grpSp>
        <p:nvGrpSpPr>
          <p:cNvPr id="8" name="组合 7"/>
          <p:cNvGrpSpPr/>
          <p:nvPr/>
        </p:nvGrpSpPr>
        <p:grpSpPr>
          <a:xfrm>
            <a:off x="1526427" y="4632409"/>
            <a:ext cx="2241974" cy="1220554"/>
            <a:chOff x="7868191" y="2384859"/>
            <a:chExt cx="2241974" cy="1220554"/>
          </a:xfrm>
        </p:grpSpPr>
        <p:sp>
          <p:nvSpPr>
            <p:cNvPr id="9" name="矩形 8"/>
            <p:cNvSpPr/>
            <p:nvPr/>
          </p:nvSpPr>
          <p:spPr>
            <a:xfrm>
              <a:off x="7868191" y="2737483"/>
              <a:ext cx="224197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rgbClr val="3C3C3B"/>
                  </a:solidFill>
                  <a:cs typeface="+mn-ea"/>
                  <a:sym typeface="+mn-lt"/>
                </a:rPr>
                <a:t>用户可以在投影仪或者计算机上进行演示也可以将演示文稿打印出来制作成</a:t>
              </a:r>
            </a:p>
          </p:txBody>
        </p:sp>
        <p:sp>
          <p:nvSpPr>
            <p:cNvPr id="10" name="矩形 9"/>
            <p:cNvSpPr/>
            <p:nvPr/>
          </p:nvSpPr>
          <p:spPr>
            <a:xfrm>
              <a:off x="7868191" y="2384859"/>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3C3C3B"/>
                  </a:solidFill>
                  <a:cs typeface="+mn-ea"/>
                  <a:sym typeface="+mn-lt"/>
                </a:rPr>
                <a:t>标题文字添加</a:t>
              </a:r>
            </a:p>
          </p:txBody>
        </p:sp>
      </p:grpSp>
      <p:grpSp>
        <p:nvGrpSpPr>
          <p:cNvPr id="11" name="组合 10"/>
          <p:cNvGrpSpPr/>
          <p:nvPr/>
        </p:nvGrpSpPr>
        <p:grpSpPr>
          <a:xfrm>
            <a:off x="3825484" y="4632409"/>
            <a:ext cx="2241974" cy="1220554"/>
            <a:chOff x="7868191" y="2384859"/>
            <a:chExt cx="2241974" cy="1220554"/>
          </a:xfrm>
        </p:grpSpPr>
        <p:sp>
          <p:nvSpPr>
            <p:cNvPr id="12" name="矩形 11"/>
            <p:cNvSpPr/>
            <p:nvPr/>
          </p:nvSpPr>
          <p:spPr>
            <a:xfrm>
              <a:off x="7868191" y="2737483"/>
              <a:ext cx="224197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rgbClr val="3C3C3B"/>
                  </a:solidFill>
                  <a:cs typeface="+mn-ea"/>
                  <a:sym typeface="+mn-lt"/>
                </a:rPr>
                <a:t>用户可以在投影仪或者计算机上进行演示也可以将演示文稿打印出来制作成</a:t>
              </a:r>
            </a:p>
          </p:txBody>
        </p:sp>
        <p:sp>
          <p:nvSpPr>
            <p:cNvPr id="13" name="矩形 12"/>
            <p:cNvSpPr/>
            <p:nvPr/>
          </p:nvSpPr>
          <p:spPr>
            <a:xfrm>
              <a:off x="7868191" y="2384859"/>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3C3C3B"/>
                  </a:solidFill>
                  <a:cs typeface="+mn-ea"/>
                  <a:sym typeface="+mn-lt"/>
                </a:rPr>
                <a:t>标题文字添加</a:t>
              </a:r>
            </a:p>
          </p:txBody>
        </p:sp>
      </p:grpSp>
      <p:grpSp>
        <p:nvGrpSpPr>
          <p:cNvPr id="14" name="组合 13"/>
          <p:cNvGrpSpPr/>
          <p:nvPr/>
        </p:nvGrpSpPr>
        <p:grpSpPr>
          <a:xfrm>
            <a:off x="6124541" y="4632409"/>
            <a:ext cx="2241974" cy="1220554"/>
            <a:chOff x="7868191" y="2384859"/>
            <a:chExt cx="2241974" cy="1220554"/>
          </a:xfrm>
        </p:grpSpPr>
        <p:sp>
          <p:nvSpPr>
            <p:cNvPr id="15" name="矩形 14"/>
            <p:cNvSpPr/>
            <p:nvPr/>
          </p:nvSpPr>
          <p:spPr>
            <a:xfrm>
              <a:off x="7868191" y="2737483"/>
              <a:ext cx="224197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rgbClr val="3C3C3B"/>
                  </a:solidFill>
                  <a:cs typeface="+mn-ea"/>
                  <a:sym typeface="+mn-lt"/>
                </a:rPr>
                <a:t>用户可以在投影仪或者计算机上进行演示也可以将演示文稿打印出来制作成</a:t>
              </a:r>
            </a:p>
          </p:txBody>
        </p:sp>
        <p:sp>
          <p:nvSpPr>
            <p:cNvPr id="16" name="矩形 15"/>
            <p:cNvSpPr/>
            <p:nvPr/>
          </p:nvSpPr>
          <p:spPr>
            <a:xfrm>
              <a:off x="7868191" y="2384859"/>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3C3C3B"/>
                  </a:solidFill>
                  <a:cs typeface="+mn-ea"/>
                  <a:sym typeface="+mn-lt"/>
                </a:rPr>
                <a:t>标题文字添加</a:t>
              </a:r>
            </a:p>
          </p:txBody>
        </p:sp>
      </p:grpSp>
      <p:grpSp>
        <p:nvGrpSpPr>
          <p:cNvPr id="17" name="组合 16"/>
          <p:cNvGrpSpPr/>
          <p:nvPr/>
        </p:nvGrpSpPr>
        <p:grpSpPr>
          <a:xfrm>
            <a:off x="8423599" y="4632409"/>
            <a:ext cx="2241974" cy="1220554"/>
            <a:chOff x="7868191" y="2384859"/>
            <a:chExt cx="2241974" cy="1220554"/>
          </a:xfrm>
        </p:grpSpPr>
        <p:sp>
          <p:nvSpPr>
            <p:cNvPr id="18" name="矩形 17"/>
            <p:cNvSpPr/>
            <p:nvPr/>
          </p:nvSpPr>
          <p:spPr>
            <a:xfrm>
              <a:off x="7868191" y="2737483"/>
              <a:ext cx="224197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rgbClr val="3C3C3B"/>
                  </a:solidFill>
                  <a:cs typeface="+mn-ea"/>
                  <a:sym typeface="+mn-lt"/>
                </a:rPr>
                <a:t>用户可以在投影仪或者计算机上进行演示也可以将演示文稿打印出来制作成</a:t>
              </a:r>
            </a:p>
          </p:txBody>
        </p:sp>
        <p:sp>
          <p:nvSpPr>
            <p:cNvPr id="19" name="矩形 18"/>
            <p:cNvSpPr/>
            <p:nvPr/>
          </p:nvSpPr>
          <p:spPr>
            <a:xfrm>
              <a:off x="7868191" y="2384859"/>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3C3C3B"/>
                  </a:solidFill>
                  <a:cs typeface="+mn-ea"/>
                  <a:sym typeface="+mn-lt"/>
                </a:rPr>
                <a:t>标题文字添加</a:t>
              </a:r>
            </a:p>
          </p:txBody>
        </p:sp>
      </p:grpSp>
      <p:grpSp>
        <p:nvGrpSpPr>
          <p:cNvPr id="35" name="组合 34"/>
          <p:cNvGrpSpPr/>
          <p:nvPr/>
        </p:nvGrpSpPr>
        <p:grpSpPr>
          <a:xfrm>
            <a:off x="2096572" y="3238500"/>
            <a:ext cx="1101684" cy="1092200"/>
            <a:chOff x="2096572" y="3238500"/>
            <a:chExt cx="1101684" cy="1092200"/>
          </a:xfrm>
        </p:grpSpPr>
        <p:sp>
          <p:nvSpPr>
            <p:cNvPr id="2" name="任意多边形 1"/>
            <p:cNvSpPr/>
            <p:nvPr/>
          </p:nvSpPr>
          <p:spPr>
            <a:xfrm>
              <a:off x="2096572" y="3238500"/>
              <a:ext cx="1101684" cy="1092200"/>
            </a:xfrm>
            <a:custGeom>
              <a:avLst/>
              <a:gdLst>
                <a:gd name="connsiteX0" fmla="*/ 112645 w 988840"/>
                <a:gd name="connsiteY0" fmla="*/ 154380 h 980327"/>
                <a:gd name="connsiteX1" fmla="*/ 348865 w 988840"/>
                <a:gd name="connsiteY1" fmla="*/ 9600 h 980327"/>
                <a:gd name="connsiteX2" fmla="*/ 668905 w 988840"/>
                <a:gd name="connsiteY2" fmla="*/ 32460 h 980327"/>
                <a:gd name="connsiteX3" fmla="*/ 874645 w 988840"/>
                <a:gd name="connsiteY3" fmla="*/ 184860 h 980327"/>
                <a:gd name="connsiteX4" fmla="*/ 958465 w 988840"/>
                <a:gd name="connsiteY4" fmla="*/ 382980 h 980327"/>
                <a:gd name="connsiteX5" fmla="*/ 981325 w 988840"/>
                <a:gd name="connsiteY5" fmla="*/ 626820 h 980327"/>
                <a:gd name="connsiteX6" fmla="*/ 836545 w 988840"/>
                <a:gd name="connsiteY6" fmla="*/ 878280 h 980327"/>
                <a:gd name="connsiteX7" fmla="*/ 516505 w 988840"/>
                <a:gd name="connsiteY7" fmla="*/ 977340 h 980327"/>
                <a:gd name="connsiteX8" fmla="*/ 242185 w 988840"/>
                <a:gd name="connsiteY8" fmla="*/ 939240 h 980327"/>
                <a:gd name="connsiteX9" fmla="*/ 82165 w 988840"/>
                <a:gd name="connsiteY9" fmla="*/ 786840 h 980327"/>
                <a:gd name="connsiteX10" fmla="*/ 13585 w 988840"/>
                <a:gd name="connsiteY10" fmla="*/ 558240 h 980327"/>
                <a:gd name="connsiteX11" fmla="*/ 5965 w 988840"/>
                <a:gd name="connsiteY11" fmla="*/ 306780 h 980327"/>
                <a:gd name="connsiteX12" fmla="*/ 112645 w 988840"/>
                <a:gd name="connsiteY12" fmla="*/ 154380 h 98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8840" h="980327">
                  <a:moveTo>
                    <a:pt x="112645" y="154380"/>
                  </a:moveTo>
                  <a:cubicBezTo>
                    <a:pt x="169795" y="104850"/>
                    <a:pt x="256155" y="29920"/>
                    <a:pt x="348865" y="9600"/>
                  </a:cubicBezTo>
                  <a:cubicBezTo>
                    <a:pt x="441575" y="-10720"/>
                    <a:pt x="581275" y="3250"/>
                    <a:pt x="668905" y="32460"/>
                  </a:cubicBezTo>
                  <a:cubicBezTo>
                    <a:pt x="756535" y="61670"/>
                    <a:pt x="826385" y="126440"/>
                    <a:pt x="874645" y="184860"/>
                  </a:cubicBezTo>
                  <a:cubicBezTo>
                    <a:pt x="922905" y="243280"/>
                    <a:pt x="940685" y="309320"/>
                    <a:pt x="958465" y="382980"/>
                  </a:cubicBezTo>
                  <a:cubicBezTo>
                    <a:pt x="976245" y="456640"/>
                    <a:pt x="1001645" y="544270"/>
                    <a:pt x="981325" y="626820"/>
                  </a:cubicBezTo>
                  <a:cubicBezTo>
                    <a:pt x="961005" y="709370"/>
                    <a:pt x="914015" y="819860"/>
                    <a:pt x="836545" y="878280"/>
                  </a:cubicBezTo>
                  <a:cubicBezTo>
                    <a:pt x="759075" y="936700"/>
                    <a:pt x="615565" y="967180"/>
                    <a:pt x="516505" y="977340"/>
                  </a:cubicBezTo>
                  <a:cubicBezTo>
                    <a:pt x="417445" y="987500"/>
                    <a:pt x="314575" y="970990"/>
                    <a:pt x="242185" y="939240"/>
                  </a:cubicBezTo>
                  <a:cubicBezTo>
                    <a:pt x="169795" y="907490"/>
                    <a:pt x="120265" y="850340"/>
                    <a:pt x="82165" y="786840"/>
                  </a:cubicBezTo>
                  <a:cubicBezTo>
                    <a:pt x="44065" y="723340"/>
                    <a:pt x="26285" y="638250"/>
                    <a:pt x="13585" y="558240"/>
                  </a:cubicBezTo>
                  <a:cubicBezTo>
                    <a:pt x="885" y="478230"/>
                    <a:pt x="-5465" y="374090"/>
                    <a:pt x="5965" y="306780"/>
                  </a:cubicBezTo>
                  <a:cubicBezTo>
                    <a:pt x="17395" y="239470"/>
                    <a:pt x="55495" y="203910"/>
                    <a:pt x="112645" y="154380"/>
                  </a:cubicBez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Freeform 5"/>
            <p:cNvSpPr>
              <a:spLocks noEditPoints="1"/>
            </p:cNvSpPr>
            <p:nvPr/>
          </p:nvSpPr>
          <p:spPr bwMode="auto">
            <a:xfrm>
              <a:off x="2398713" y="3503838"/>
              <a:ext cx="504944" cy="518970"/>
            </a:xfrm>
            <a:custGeom>
              <a:avLst/>
              <a:gdLst>
                <a:gd name="T0" fmla="*/ 233 w 294"/>
                <a:gd name="T1" fmla="*/ 113 h 302"/>
                <a:gd name="T2" fmla="*/ 294 w 294"/>
                <a:gd name="T3" fmla="*/ 142 h 302"/>
                <a:gd name="T4" fmla="*/ 254 w 294"/>
                <a:gd name="T5" fmla="*/ 231 h 302"/>
                <a:gd name="T6" fmla="*/ 169 w 294"/>
                <a:gd name="T7" fmla="*/ 293 h 302"/>
                <a:gd name="T8" fmla="*/ 112 w 294"/>
                <a:gd name="T9" fmla="*/ 301 h 302"/>
                <a:gd name="T10" fmla="*/ 45 w 294"/>
                <a:gd name="T11" fmla="*/ 274 h 302"/>
                <a:gd name="T12" fmla="*/ 3 w 294"/>
                <a:gd name="T13" fmla="*/ 190 h 302"/>
                <a:gd name="T14" fmla="*/ 57 w 294"/>
                <a:gd name="T15" fmla="*/ 70 h 302"/>
                <a:gd name="T16" fmla="*/ 118 w 294"/>
                <a:gd name="T17" fmla="*/ 30 h 302"/>
                <a:gd name="T18" fmla="*/ 204 w 294"/>
                <a:gd name="T19" fmla="*/ 1 h 302"/>
                <a:gd name="T20" fmla="*/ 252 w 294"/>
                <a:gd name="T21" fmla="*/ 44 h 302"/>
                <a:gd name="T22" fmla="*/ 233 w 294"/>
                <a:gd name="T23" fmla="*/ 113 h 302"/>
                <a:gd name="T24" fmla="*/ 225 w 294"/>
                <a:gd name="T25" fmla="*/ 116 h 302"/>
                <a:gd name="T26" fmla="*/ 225 w 294"/>
                <a:gd name="T27" fmla="*/ 116 h 302"/>
                <a:gd name="T28" fmla="*/ 236 w 294"/>
                <a:gd name="T29" fmla="*/ 78 h 302"/>
                <a:gd name="T30" fmla="*/ 228 w 294"/>
                <a:gd name="T31" fmla="*/ 19 h 302"/>
                <a:gd name="T32" fmla="*/ 182 w 294"/>
                <a:gd name="T33" fmla="*/ 11 h 302"/>
                <a:gd name="T34" fmla="*/ 126 w 294"/>
                <a:gd name="T35" fmla="*/ 38 h 302"/>
                <a:gd name="T36" fmla="*/ 73 w 294"/>
                <a:gd name="T37" fmla="*/ 68 h 302"/>
                <a:gd name="T38" fmla="*/ 13 w 294"/>
                <a:gd name="T39" fmla="*/ 177 h 302"/>
                <a:gd name="T40" fmla="*/ 26 w 294"/>
                <a:gd name="T41" fmla="*/ 234 h 302"/>
                <a:gd name="T42" fmla="*/ 38 w 294"/>
                <a:gd name="T43" fmla="*/ 258 h 302"/>
                <a:gd name="T44" fmla="*/ 131 w 294"/>
                <a:gd name="T45" fmla="*/ 293 h 302"/>
                <a:gd name="T46" fmla="*/ 214 w 294"/>
                <a:gd name="T47" fmla="*/ 257 h 302"/>
                <a:gd name="T48" fmla="*/ 257 w 294"/>
                <a:gd name="T49" fmla="*/ 217 h 302"/>
                <a:gd name="T50" fmla="*/ 284 w 294"/>
                <a:gd name="T51" fmla="*/ 142 h 302"/>
                <a:gd name="T52" fmla="*/ 225 w 294"/>
                <a:gd name="T53" fmla="*/ 11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302">
                  <a:moveTo>
                    <a:pt x="233" y="113"/>
                  </a:moveTo>
                  <a:cubicBezTo>
                    <a:pt x="247" y="130"/>
                    <a:pt x="287" y="115"/>
                    <a:pt x="294" y="142"/>
                  </a:cubicBezTo>
                  <a:cubicBezTo>
                    <a:pt x="294" y="178"/>
                    <a:pt x="273" y="209"/>
                    <a:pt x="254" y="231"/>
                  </a:cubicBezTo>
                  <a:cubicBezTo>
                    <a:pt x="235" y="253"/>
                    <a:pt x="197" y="282"/>
                    <a:pt x="169" y="293"/>
                  </a:cubicBezTo>
                  <a:cubicBezTo>
                    <a:pt x="155" y="299"/>
                    <a:pt x="131" y="301"/>
                    <a:pt x="112" y="301"/>
                  </a:cubicBezTo>
                  <a:cubicBezTo>
                    <a:pt x="80" y="302"/>
                    <a:pt x="64" y="293"/>
                    <a:pt x="45" y="274"/>
                  </a:cubicBezTo>
                  <a:cubicBezTo>
                    <a:pt x="21" y="252"/>
                    <a:pt x="0" y="236"/>
                    <a:pt x="3" y="190"/>
                  </a:cubicBezTo>
                  <a:cubicBezTo>
                    <a:pt x="6" y="148"/>
                    <a:pt x="35" y="94"/>
                    <a:pt x="57" y="70"/>
                  </a:cubicBezTo>
                  <a:cubicBezTo>
                    <a:pt x="72" y="54"/>
                    <a:pt x="95" y="42"/>
                    <a:pt x="118" y="30"/>
                  </a:cubicBezTo>
                  <a:cubicBezTo>
                    <a:pt x="141" y="18"/>
                    <a:pt x="172" y="0"/>
                    <a:pt x="204" y="1"/>
                  </a:cubicBezTo>
                  <a:cubicBezTo>
                    <a:pt x="228" y="2"/>
                    <a:pt x="251" y="12"/>
                    <a:pt x="252" y="44"/>
                  </a:cubicBezTo>
                  <a:cubicBezTo>
                    <a:pt x="253" y="69"/>
                    <a:pt x="236" y="90"/>
                    <a:pt x="233" y="113"/>
                  </a:cubicBezTo>
                  <a:close/>
                  <a:moveTo>
                    <a:pt x="225" y="116"/>
                  </a:moveTo>
                  <a:cubicBezTo>
                    <a:pt x="225" y="116"/>
                    <a:pt x="225" y="116"/>
                    <a:pt x="225" y="116"/>
                  </a:cubicBezTo>
                  <a:cubicBezTo>
                    <a:pt x="222" y="103"/>
                    <a:pt x="233" y="94"/>
                    <a:pt x="236" y="78"/>
                  </a:cubicBezTo>
                  <a:cubicBezTo>
                    <a:pt x="241" y="56"/>
                    <a:pt x="239" y="36"/>
                    <a:pt x="228" y="19"/>
                  </a:cubicBezTo>
                  <a:cubicBezTo>
                    <a:pt x="215" y="13"/>
                    <a:pt x="195" y="6"/>
                    <a:pt x="182" y="11"/>
                  </a:cubicBezTo>
                  <a:cubicBezTo>
                    <a:pt x="167" y="16"/>
                    <a:pt x="147" y="28"/>
                    <a:pt x="126" y="38"/>
                  </a:cubicBezTo>
                  <a:cubicBezTo>
                    <a:pt x="107" y="47"/>
                    <a:pt x="87" y="57"/>
                    <a:pt x="73" y="68"/>
                  </a:cubicBezTo>
                  <a:cubicBezTo>
                    <a:pt x="46" y="92"/>
                    <a:pt x="18" y="136"/>
                    <a:pt x="13" y="177"/>
                  </a:cubicBezTo>
                  <a:cubicBezTo>
                    <a:pt x="9" y="206"/>
                    <a:pt x="16" y="218"/>
                    <a:pt x="26" y="234"/>
                  </a:cubicBezTo>
                  <a:cubicBezTo>
                    <a:pt x="30" y="242"/>
                    <a:pt x="33" y="251"/>
                    <a:pt x="38" y="258"/>
                  </a:cubicBezTo>
                  <a:cubicBezTo>
                    <a:pt x="57" y="282"/>
                    <a:pt x="89" y="296"/>
                    <a:pt x="131" y="293"/>
                  </a:cubicBezTo>
                  <a:cubicBezTo>
                    <a:pt x="167" y="291"/>
                    <a:pt x="190" y="276"/>
                    <a:pt x="214" y="257"/>
                  </a:cubicBezTo>
                  <a:cubicBezTo>
                    <a:pt x="229" y="244"/>
                    <a:pt x="246" y="232"/>
                    <a:pt x="257" y="217"/>
                  </a:cubicBezTo>
                  <a:cubicBezTo>
                    <a:pt x="271" y="197"/>
                    <a:pt x="287" y="171"/>
                    <a:pt x="284" y="142"/>
                  </a:cubicBezTo>
                  <a:cubicBezTo>
                    <a:pt x="263" y="132"/>
                    <a:pt x="230" y="139"/>
                    <a:pt x="225" y="116"/>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2" name="Freeform 6"/>
            <p:cNvSpPr>
              <a:spLocks noEditPoints="1"/>
            </p:cNvSpPr>
            <p:nvPr/>
          </p:nvSpPr>
          <p:spPr bwMode="auto">
            <a:xfrm>
              <a:off x="2626958" y="3637725"/>
              <a:ext cx="113485" cy="112210"/>
            </a:xfrm>
            <a:custGeom>
              <a:avLst/>
              <a:gdLst>
                <a:gd name="T0" fmla="*/ 54 w 66"/>
                <a:gd name="T1" fmla="*/ 1 h 65"/>
                <a:gd name="T2" fmla="*/ 38 w 66"/>
                <a:gd name="T3" fmla="*/ 62 h 65"/>
                <a:gd name="T4" fmla="*/ 1 w 66"/>
                <a:gd name="T5" fmla="*/ 51 h 65"/>
                <a:gd name="T6" fmla="*/ 1 w 66"/>
                <a:gd name="T7" fmla="*/ 32 h 65"/>
                <a:gd name="T8" fmla="*/ 54 w 66"/>
                <a:gd name="T9" fmla="*/ 1 h 65"/>
                <a:gd name="T10" fmla="*/ 30 w 66"/>
                <a:gd name="T11" fmla="*/ 16 h 65"/>
                <a:gd name="T12" fmla="*/ 30 w 66"/>
                <a:gd name="T13" fmla="*/ 16 h 65"/>
                <a:gd name="T14" fmla="*/ 30 w 66"/>
                <a:gd name="T15" fmla="*/ 19 h 65"/>
                <a:gd name="T16" fmla="*/ 31 w 66"/>
                <a:gd name="T17" fmla="*/ 14 h 65"/>
                <a:gd name="T18" fmla="*/ 30 w 66"/>
                <a:gd name="T19" fmla="*/ 16 h 65"/>
                <a:gd name="T20" fmla="*/ 11 w 66"/>
                <a:gd name="T21" fmla="*/ 48 h 65"/>
                <a:gd name="T22" fmla="*/ 11 w 66"/>
                <a:gd name="T23" fmla="*/ 48 h 65"/>
                <a:gd name="T24" fmla="*/ 52 w 66"/>
                <a:gd name="T25" fmla="*/ 21 h 65"/>
                <a:gd name="T26" fmla="*/ 11 w 66"/>
                <a:gd name="T27" fmla="*/ 48 h 65"/>
                <a:gd name="T28" fmla="*/ 14 w 66"/>
                <a:gd name="T29" fmla="*/ 25 h 65"/>
                <a:gd name="T30" fmla="*/ 14 w 66"/>
                <a:gd name="T31" fmla="*/ 25 h 65"/>
                <a:gd name="T32" fmla="*/ 14 w 66"/>
                <a:gd name="T33" fmla="*/ 27 h 65"/>
                <a:gd name="T34" fmla="*/ 14 w 66"/>
                <a:gd name="T35" fmla="*/ 2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65">
                  <a:moveTo>
                    <a:pt x="54" y="1"/>
                  </a:moveTo>
                  <a:cubicBezTo>
                    <a:pt x="66" y="22"/>
                    <a:pt x="62" y="58"/>
                    <a:pt x="38" y="62"/>
                  </a:cubicBezTo>
                  <a:cubicBezTo>
                    <a:pt x="25" y="64"/>
                    <a:pt x="12" y="58"/>
                    <a:pt x="1" y="51"/>
                  </a:cubicBezTo>
                  <a:cubicBezTo>
                    <a:pt x="3" y="44"/>
                    <a:pt x="0" y="41"/>
                    <a:pt x="1" y="32"/>
                  </a:cubicBezTo>
                  <a:cubicBezTo>
                    <a:pt x="12" y="16"/>
                    <a:pt x="31" y="0"/>
                    <a:pt x="54" y="1"/>
                  </a:cubicBezTo>
                  <a:close/>
                  <a:moveTo>
                    <a:pt x="30" y="16"/>
                  </a:moveTo>
                  <a:cubicBezTo>
                    <a:pt x="30" y="16"/>
                    <a:pt x="30" y="16"/>
                    <a:pt x="30" y="16"/>
                  </a:cubicBezTo>
                  <a:cubicBezTo>
                    <a:pt x="30" y="17"/>
                    <a:pt x="30" y="18"/>
                    <a:pt x="30" y="19"/>
                  </a:cubicBezTo>
                  <a:cubicBezTo>
                    <a:pt x="34" y="21"/>
                    <a:pt x="35" y="14"/>
                    <a:pt x="31" y="14"/>
                  </a:cubicBezTo>
                  <a:cubicBezTo>
                    <a:pt x="31" y="15"/>
                    <a:pt x="31" y="16"/>
                    <a:pt x="30" y="16"/>
                  </a:cubicBezTo>
                  <a:close/>
                  <a:moveTo>
                    <a:pt x="11" y="48"/>
                  </a:moveTo>
                  <a:cubicBezTo>
                    <a:pt x="11" y="48"/>
                    <a:pt x="11" y="48"/>
                    <a:pt x="11" y="48"/>
                  </a:cubicBezTo>
                  <a:cubicBezTo>
                    <a:pt x="29" y="65"/>
                    <a:pt x="64" y="51"/>
                    <a:pt x="52" y="21"/>
                  </a:cubicBezTo>
                  <a:cubicBezTo>
                    <a:pt x="33" y="24"/>
                    <a:pt x="17" y="31"/>
                    <a:pt x="11" y="48"/>
                  </a:cubicBezTo>
                  <a:close/>
                  <a:moveTo>
                    <a:pt x="14" y="25"/>
                  </a:moveTo>
                  <a:cubicBezTo>
                    <a:pt x="14" y="25"/>
                    <a:pt x="14" y="25"/>
                    <a:pt x="14" y="25"/>
                  </a:cubicBezTo>
                  <a:cubicBezTo>
                    <a:pt x="14" y="25"/>
                    <a:pt x="14" y="27"/>
                    <a:pt x="14" y="27"/>
                  </a:cubicBezTo>
                  <a:cubicBezTo>
                    <a:pt x="6" y="36"/>
                    <a:pt x="22" y="24"/>
                    <a:pt x="14" y="25"/>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3" name="Freeform 7"/>
            <p:cNvSpPr>
              <a:spLocks noEditPoints="1"/>
            </p:cNvSpPr>
            <p:nvPr/>
          </p:nvSpPr>
          <p:spPr bwMode="auto">
            <a:xfrm>
              <a:off x="2450355" y="3667052"/>
              <a:ext cx="116673" cy="138987"/>
            </a:xfrm>
            <a:custGeom>
              <a:avLst/>
              <a:gdLst>
                <a:gd name="T0" fmla="*/ 48 w 68"/>
                <a:gd name="T1" fmla="*/ 61 h 81"/>
                <a:gd name="T2" fmla="*/ 23 w 68"/>
                <a:gd name="T3" fmla="*/ 21 h 81"/>
                <a:gd name="T4" fmla="*/ 48 w 68"/>
                <a:gd name="T5" fmla="*/ 61 h 81"/>
                <a:gd name="T6" fmla="*/ 47 w 68"/>
                <a:gd name="T7" fmla="*/ 37 h 81"/>
                <a:gd name="T8" fmla="*/ 47 w 68"/>
                <a:gd name="T9" fmla="*/ 37 h 81"/>
                <a:gd name="T10" fmla="*/ 47 w 68"/>
                <a:gd name="T11" fmla="*/ 32 h 81"/>
                <a:gd name="T12" fmla="*/ 47 w 68"/>
                <a:gd name="T13" fmla="*/ 37 h 81"/>
                <a:gd name="T14" fmla="*/ 35 w 68"/>
                <a:gd name="T15" fmla="*/ 60 h 81"/>
                <a:gd name="T16" fmla="*/ 35 w 68"/>
                <a:gd name="T17" fmla="*/ 60 h 81"/>
                <a:gd name="T18" fmla="*/ 47 w 68"/>
                <a:gd name="T19" fmla="*/ 50 h 81"/>
                <a:gd name="T20" fmla="*/ 35 w 68"/>
                <a:gd name="T21" fmla="*/ 6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81">
                  <a:moveTo>
                    <a:pt x="48" y="61"/>
                  </a:moveTo>
                  <a:cubicBezTo>
                    <a:pt x="20" y="81"/>
                    <a:pt x="0" y="41"/>
                    <a:pt x="23" y="21"/>
                  </a:cubicBezTo>
                  <a:cubicBezTo>
                    <a:pt x="47" y="0"/>
                    <a:pt x="68" y="41"/>
                    <a:pt x="48" y="61"/>
                  </a:cubicBezTo>
                  <a:close/>
                  <a:moveTo>
                    <a:pt x="47" y="37"/>
                  </a:moveTo>
                  <a:cubicBezTo>
                    <a:pt x="47" y="37"/>
                    <a:pt x="47" y="37"/>
                    <a:pt x="47" y="37"/>
                  </a:cubicBezTo>
                  <a:cubicBezTo>
                    <a:pt x="51" y="39"/>
                    <a:pt x="51" y="30"/>
                    <a:pt x="47" y="32"/>
                  </a:cubicBezTo>
                  <a:cubicBezTo>
                    <a:pt x="47" y="34"/>
                    <a:pt x="47" y="36"/>
                    <a:pt x="47" y="37"/>
                  </a:cubicBezTo>
                  <a:close/>
                  <a:moveTo>
                    <a:pt x="35" y="60"/>
                  </a:moveTo>
                  <a:cubicBezTo>
                    <a:pt x="35" y="60"/>
                    <a:pt x="35" y="60"/>
                    <a:pt x="35" y="60"/>
                  </a:cubicBezTo>
                  <a:cubicBezTo>
                    <a:pt x="42" y="59"/>
                    <a:pt x="47" y="57"/>
                    <a:pt x="47" y="50"/>
                  </a:cubicBezTo>
                  <a:cubicBezTo>
                    <a:pt x="41" y="51"/>
                    <a:pt x="39" y="56"/>
                    <a:pt x="35" y="60"/>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4" name="Freeform 8"/>
            <p:cNvSpPr>
              <a:spLocks noEditPoints="1"/>
            </p:cNvSpPr>
            <p:nvPr/>
          </p:nvSpPr>
          <p:spPr bwMode="auto">
            <a:xfrm>
              <a:off x="2527499" y="3847480"/>
              <a:ext cx="108384" cy="115398"/>
            </a:xfrm>
            <a:custGeom>
              <a:avLst/>
              <a:gdLst>
                <a:gd name="T0" fmla="*/ 19 w 63"/>
                <a:gd name="T1" fmla="*/ 15 h 67"/>
                <a:gd name="T2" fmla="*/ 37 w 63"/>
                <a:gd name="T3" fmla="*/ 65 h 67"/>
                <a:gd name="T4" fmla="*/ 5 w 63"/>
                <a:gd name="T5" fmla="*/ 52 h 67"/>
                <a:gd name="T6" fmla="*/ 19 w 63"/>
                <a:gd name="T7" fmla="*/ 15 h 67"/>
                <a:gd name="T8" fmla="*/ 18 w 63"/>
                <a:gd name="T9" fmla="*/ 38 h 67"/>
                <a:gd name="T10" fmla="*/ 18 w 63"/>
                <a:gd name="T11" fmla="*/ 38 h 67"/>
                <a:gd name="T12" fmla="*/ 29 w 63"/>
                <a:gd name="T13" fmla="*/ 26 h 67"/>
                <a:gd name="T14" fmla="*/ 18 w 63"/>
                <a:gd name="T15" fmla="*/ 38 h 67"/>
                <a:gd name="T16" fmla="*/ 42 w 63"/>
                <a:gd name="T17" fmla="*/ 57 h 67"/>
                <a:gd name="T18" fmla="*/ 42 w 63"/>
                <a:gd name="T19" fmla="*/ 57 h 67"/>
                <a:gd name="T20" fmla="*/ 45 w 63"/>
                <a:gd name="T21" fmla="*/ 30 h 67"/>
                <a:gd name="T22" fmla="*/ 42 w 63"/>
                <a:gd name="T23" fmla="*/ 57 h 67"/>
                <a:gd name="T24" fmla="*/ 24 w 63"/>
                <a:gd name="T25" fmla="*/ 44 h 67"/>
                <a:gd name="T26" fmla="*/ 24 w 63"/>
                <a:gd name="T27" fmla="*/ 44 h 67"/>
                <a:gd name="T28" fmla="*/ 32 w 63"/>
                <a:gd name="T29" fmla="*/ 36 h 67"/>
                <a:gd name="T30" fmla="*/ 24 w 63"/>
                <a:gd name="T31" fmla="*/ 44 h 67"/>
                <a:gd name="T32" fmla="*/ 16 w 63"/>
                <a:gd name="T33" fmla="*/ 49 h 67"/>
                <a:gd name="T34" fmla="*/ 16 w 63"/>
                <a:gd name="T35" fmla="*/ 49 h 67"/>
                <a:gd name="T36" fmla="*/ 18 w 63"/>
                <a:gd name="T37" fmla="*/ 47 h 67"/>
                <a:gd name="T38" fmla="*/ 14 w 63"/>
                <a:gd name="T39" fmla="*/ 44 h 67"/>
                <a:gd name="T40" fmla="*/ 16 w 63"/>
                <a:gd name="T41" fmla="*/ 49 h 67"/>
                <a:gd name="T42" fmla="*/ 30 w 63"/>
                <a:gd name="T43" fmla="*/ 50 h 67"/>
                <a:gd name="T44" fmla="*/ 30 w 63"/>
                <a:gd name="T45" fmla="*/ 50 h 67"/>
                <a:gd name="T46" fmla="*/ 34 w 63"/>
                <a:gd name="T47" fmla="*/ 46 h 67"/>
                <a:gd name="T48" fmla="*/ 30 w 63"/>
                <a:gd name="T49" fmla="*/ 50 h 67"/>
                <a:gd name="T50" fmla="*/ 34 w 63"/>
                <a:gd name="T51" fmla="*/ 57 h 67"/>
                <a:gd name="T52" fmla="*/ 34 w 63"/>
                <a:gd name="T53" fmla="*/ 57 h 67"/>
                <a:gd name="T54" fmla="*/ 18 w 63"/>
                <a:gd name="T55" fmla="*/ 55 h 67"/>
                <a:gd name="T56" fmla="*/ 34 w 63"/>
                <a:gd name="T57" fmla="*/ 5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3" h="67">
                  <a:moveTo>
                    <a:pt x="19" y="15"/>
                  </a:moveTo>
                  <a:cubicBezTo>
                    <a:pt x="63" y="0"/>
                    <a:pt x="63" y="58"/>
                    <a:pt x="37" y="65"/>
                  </a:cubicBezTo>
                  <a:cubicBezTo>
                    <a:pt x="27" y="67"/>
                    <a:pt x="9" y="63"/>
                    <a:pt x="5" y="52"/>
                  </a:cubicBezTo>
                  <a:cubicBezTo>
                    <a:pt x="0" y="38"/>
                    <a:pt x="11" y="24"/>
                    <a:pt x="19" y="15"/>
                  </a:cubicBezTo>
                  <a:close/>
                  <a:moveTo>
                    <a:pt x="18" y="38"/>
                  </a:moveTo>
                  <a:cubicBezTo>
                    <a:pt x="18" y="38"/>
                    <a:pt x="18" y="38"/>
                    <a:pt x="18" y="38"/>
                  </a:cubicBezTo>
                  <a:cubicBezTo>
                    <a:pt x="22" y="41"/>
                    <a:pt x="32" y="30"/>
                    <a:pt x="29" y="26"/>
                  </a:cubicBezTo>
                  <a:cubicBezTo>
                    <a:pt x="24" y="29"/>
                    <a:pt x="19" y="32"/>
                    <a:pt x="18" y="38"/>
                  </a:cubicBezTo>
                  <a:close/>
                  <a:moveTo>
                    <a:pt x="42" y="57"/>
                  </a:moveTo>
                  <a:cubicBezTo>
                    <a:pt x="42" y="57"/>
                    <a:pt x="42" y="57"/>
                    <a:pt x="42" y="57"/>
                  </a:cubicBezTo>
                  <a:cubicBezTo>
                    <a:pt x="45" y="51"/>
                    <a:pt x="54" y="35"/>
                    <a:pt x="45" y="30"/>
                  </a:cubicBezTo>
                  <a:cubicBezTo>
                    <a:pt x="43" y="40"/>
                    <a:pt x="42" y="47"/>
                    <a:pt x="42" y="57"/>
                  </a:cubicBezTo>
                  <a:close/>
                  <a:moveTo>
                    <a:pt x="24" y="44"/>
                  </a:moveTo>
                  <a:cubicBezTo>
                    <a:pt x="24" y="44"/>
                    <a:pt x="24" y="44"/>
                    <a:pt x="24" y="44"/>
                  </a:cubicBezTo>
                  <a:cubicBezTo>
                    <a:pt x="29" y="43"/>
                    <a:pt x="31" y="41"/>
                    <a:pt x="32" y="36"/>
                  </a:cubicBezTo>
                  <a:cubicBezTo>
                    <a:pt x="27" y="37"/>
                    <a:pt x="25" y="39"/>
                    <a:pt x="24" y="44"/>
                  </a:cubicBezTo>
                  <a:close/>
                  <a:moveTo>
                    <a:pt x="16" y="49"/>
                  </a:moveTo>
                  <a:cubicBezTo>
                    <a:pt x="16" y="49"/>
                    <a:pt x="16" y="49"/>
                    <a:pt x="16" y="49"/>
                  </a:cubicBezTo>
                  <a:cubicBezTo>
                    <a:pt x="16" y="48"/>
                    <a:pt x="16" y="47"/>
                    <a:pt x="18" y="47"/>
                  </a:cubicBezTo>
                  <a:cubicBezTo>
                    <a:pt x="17" y="45"/>
                    <a:pt x="17" y="43"/>
                    <a:pt x="14" y="44"/>
                  </a:cubicBezTo>
                  <a:cubicBezTo>
                    <a:pt x="15" y="46"/>
                    <a:pt x="14" y="48"/>
                    <a:pt x="16" y="49"/>
                  </a:cubicBezTo>
                  <a:close/>
                  <a:moveTo>
                    <a:pt x="30" y="50"/>
                  </a:moveTo>
                  <a:cubicBezTo>
                    <a:pt x="30" y="50"/>
                    <a:pt x="30" y="50"/>
                    <a:pt x="30" y="50"/>
                  </a:cubicBezTo>
                  <a:cubicBezTo>
                    <a:pt x="34" y="52"/>
                    <a:pt x="38" y="46"/>
                    <a:pt x="34" y="46"/>
                  </a:cubicBezTo>
                  <a:cubicBezTo>
                    <a:pt x="33" y="48"/>
                    <a:pt x="29" y="47"/>
                    <a:pt x="30" y="50"/>
                  </a:cubicBezTo>
                  <a:close/>
                  <a:moveTo>
                    <a:pt x="34" y="57"/>
                  </a:moveTo>
                  <a:cubicBezTo>
                    <a:pt x="34" y="57"/>
                    <a:pt x="34" y="57"/>
                    <a:pt x="34" y="57"/>
                  </a:cubicBezTo>
                  <a:cubicBezTo>
                    <a:pt x="28" y="57"/>
                    <a:pt x="22" y="53"/>
                    <a:pt x="18" y="55"/>
                  </a:cubicBezTo>
                  <a:cubicBezTo>
                    <a:pt x="22" y="57"/>
                    <a:pt x="31" y="63"/>
                    <a:pt x="34" y="57"/>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5" name="Freeform 9"/>
            <p:cNvSpPr>
              <a:spLocks noEditPoints="1"/>
            </p:cNvSpPr>
            <p:nvPr/>
          </p:nvSpPr>
          <p:spPr bwMode="auto">
            <a:xfrm>
              <a:off x="2750644" y="3802851"/>
              <a:ext cx="79057" cy="103284"/>
            </a:xfrm>
            <a:custGeom>
              <a:avLst/>
              <a:gdLst>
                <a:gd name="T0" fmla="*/ 20 w 46"/>
                <a:gd name="T1" fmla="*/ 3 h 60"/>
                <a:gd name="T2" fmla="*/ 42 w 46"/>
                <a:gd name="T3" fmla="*/ 19 h 60"/>
                <a:gd name="T4" fmla="*/ 1 w 46"/>
                <a:gd name="T5" fmla="*/ 30 h 60"/>
                <a:gd name="T6" fmla="*/ 20 w 46"/>
                <a:gd name="T7" fmla="*/ 3 h 60"/>
                <a:gd name="T8" fmla="*/ 14 w 46"/>
                <a:gd name="T9" fmla="*/ 41 h 60"/>
                <a:gd name="T10" fmla="*/ 14 w 46"/>
                <a:gd name="T11" fmla="*/ 41 h 60"/>
                <a:gd name="T12" fmla="*/ 33 w 46"/>
                <a:gd name="T13" fmla="*/ 28 h 60"/>
                <a:gd name="T14" fmla="*/ 14 w 46"/>
                <a:gd name="T15" fmla="*/ 41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0">
                  <a:moveTo>
                    <a:pt x="20" y="3"/>
                  </a:moveTo>
                  <a:cubicBezTo>
                    <a:pt x="34" y="0"/>
                    <a:pt x="41" y="10"/>
                    <a:pt x="42" y="19"/>
                  </a:cubicBezTo>
                  <a:cubicBezTo>
                    <a:pt x="46" y="48"/>
                    <a:pt x="3" y="60"/>
                    <a:pt x="1" y="30"/>
                  </a:cubicBezTo>
                  <a:cubicBezTo>
                    <a:pt x="0" y="20"/>
                    <a:pt x="10" y="5"/>
                    <a:pt x="20" y="3"/>
                  </a:cubicBezTo>
                  <a:close/>
                  <a:moveTo>
                    <a:pt x="14" y="41"/>
                  </a:moveTo>
                  <a:cubicBezTo>
                    <a:pt x="14" y="41"/>
                    <a:pt x="14" y="41"/>
                    <a:pt x="14" y="41"/>
                  </a:cubicBezTo>
                  <a:cubicBezTo>
                    <a:pt x="23" y="48"/>
                    <a:pt x="40" y="33"/>
                    <a:pt x="33" y="28"/>
                  </a:cubicBezTo>
                  <a:cubicBezTo>
                    <a:pt x="29" y="35"/>
                    <a:pt x="19" y="36"/>
                    <a:pt x="14" y="41"/>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6" name="Freeform 10"/>
            <p:cNvSpPr>
              <a:spLocks noEditPoints="1"/>
            </p:cNvSpPr>
            <p:nvPr/>
          </p:nvSpPr>
          <p:spPr bwMode="auto">
            <a:xfrm>
              <a:off x="2642897" y="3839192"/>
              <a:ext cx="102646" cy="121773"/>
            </a:xfrm>
            <a:custGeom>
              <a:avLst/>
              <a:gdLst>
                <a:gd name="T0" fmla="*/ 54 w 60"/>
                <a:gd name="T1" fmla="*/ 22 h 71"/>
                <a:gd name="T2" fmla="*/ 3 w 60"/>
                <a:gd name="T3" fmla="*/ 35 h 71"/>
                <a:gd name="T4" fmla="*/ 54 w 60"/>
                <a:gd name="T5" fmla="*/ 22 h 71"/>
                <a:gd name="T6" fmla="*/ 45 w 60"/>
                <a:gd name="T7" fmla="*/ 20 h 71"/>
                <a:gd name="T8" fmla="*/ 45 w 60"/>
                <a:gd name="T9" fmla="*/ 20 h 71"/>
                <a:gd name="T10" fmla="*/ 38 w 60"/>
                <a:gd name="T11" fmla="*/ 19 h 71"/>
                <a:gd name="T12" fmla="*/ 45 w 60"/>
                <a:gd name="T13" fmla="*/ 20 h 71"/>
                <a:gd name="T14" fmla="*/ 46 w 60"/>
                <a:gd name="T15" fmla="*/ 25 h 71"/>
                <a:gd name="T16" fmla="*/ 46 w 60"/>
                <a:gd name="T17" fmla="*/ 25 h 71"/>
                <a:gd name="T18" fmla="*/ 46 w 60"/>
                <a:gd name="T19" fmla="*/ 25 h 71"/>
                <a:gd name="T20" fmla="*/ 24 w 60"/>
                <a:gd name="T21" fmla="*/ 38 h 71"/>
                <a:gd name="T22" fmla="*/ 24 w 60"/>
                <a:gd name="T23" fmla="*/ 38 h 71"/>
                <a:gd name="T24" fmla="*/ 27 w 60"/>
                <a:gd name="T25" fmla="*/ 33 h 71"/>
                <a:gd name="T26" fmla="*/ 24 w 60"/>
                <a:gd name="T27" fmla="*/ 38 h 71"/>
                <a:gd name="T28" fmla="*/ 29 w 60"/>
                <a:gd name="T29" fmla="*/ 54 h 71"/>
                <a:gd name="T30" fmla="*/ 29 w 60"/>
                <a:gd name="T31" fmla="*/ 54 h 71"/>
                <a:gd name="T32" fmla="*/ 46 w 60"/>
                <a:gd name="T33" fmla="*/ 39 h 71"/>
                <a:gd name="T34" fmla="*/ 29 w 60"/>
                <a:gd name="T35"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71">
                  <a:moveTo>
                    <a:pt x="54" y="22"/>
                  </a:moveTo>
                  <a:cubicBezTo>
                    <a:pt x="60" y="64"/>
                    <a:pt x="0" y="71"/>
                    <a:pt x="3" y="35"/>
                  </a:cubicBezTo>
                  <a:cubicBezTo>
                    <a:pt x="5" y="14"/>
                    <a:pt x="40" y="0"/>
                    <a:pt x="54" y="22"/>
                  </a:cubicBezTo>
                  <a:close/>
                  <a:moveTo>
                    <a:pt x="45" y="20"/>
                  </a:moveTo>
                  <a:cubicBezTo>
                    <a:pt x="45" y="20"/>
                    <a:pt x="45" y="20"/>
                    <a:pt x="45" y="20"/>
                  </a:cubicBezTo>
                  <a:cubicBezTo>
                    <a:pt x="43" y="20"/>
                    <a:pt x="40" y="14"/>
                    <a:pt x="38" y="19"/>
                  </a:cubicBezTo>
                  <a:cubicBezTo>
                    <a:pt x="39" y="19"/>
                    <a:pt x="43" y="25"/>
                    <a:pt x="45" y="20"/>
                  </a:cubicBezTo>
                  <a:close/>
                  <a:moveTo>
                    <a:pt x="46" y="25"/>
                  </a:moveTo>
                  <a:cubicBezTo>
                    <a:pt x="46" y="25"/>
                    <a:pt x="46" y="25"/>
                    <a:pt x="46" y="25"/>
                  </a:cubicBezTo>
                  <a:cubicBezTo>
                    <a:pt x="45" y="35"/>
                    <a:pt x="54" y="26"/>
                    <a:pt x="46" y="25"/>
                  </a:cubicBezTo>
                  <a:close/>
                  <a:moveTo>
                    <a:pt x="24" y="38"/>
                  </a:moveTo>
                  <a:cubicBezTo>
                    <a:pt x="24" y="38"/>
                    <a:pt x="24" y="38"/>
                    <a:pt x="24" y="38"/>
                  </a:cubicBezTo>
                  <a:cubicBezTo>
                    <a:pt x="24" y="35"/>
                    <a:pt x="27" y="35"/>
                    <a:pt x="27" y="33"/>
                  </a:cubicBezTo>
                  <a:cubicBezTo>
                    <a:pt x="24" y="32"/>
                    <a:pt x="20" y="37"/>
                    <a:pt x="24" y="38"/>
                  </a:cubicBezTo>
                  <a:close/>
                  <a:moveTo>
                    <a:pt x="29" y="54"/>
                  </a:moveTo>
                  <a:cubicBezTo>
                    <a:pt x="29" y="54"/>
                    <a:pt x="29" y="54"/>
                    <a:pt x="29" y="54"/>
                  </a:cubicBezTo>
                  <a:cubicBezTo>
                    <a:pt x="38" y="52"/>
                    <a:pt x="45" y="49"/>
                    <a:pt x="46" y="39"/>
                  </a:cubicBezTo>
                  <a:cubicBezTo>
                    <a:pt x="39" y="42"/>
                    <a:pt x="35" y="49"/>
                    <a:pt x="29" y="54"/>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7" name="Freeform 11"/>
            <p:cNvSpPr>
              <a:spLocks noEditPoints="1"/>
            </p:cNvSpPr>
            <p:nvPr/>
          </p:nvSpPr>
          <p:spPr bwMode="auto">
            <a:xfrm>
              <a:off x="2535787" y="3602022"/>
              <a:ext cx="154926" cy="114760"/>
            </a:xfrm>
            <a:custGeom>
              <a:avLst/>
              <a:gdLst>
                <a:gd name="T0" fmla="*/ 38 w 90"/>
                <a:gd name="T1" fmla="*/ 2 h 67"/>
                <a:gd name="T2" fmla="*/ 6 w 90"/>
                <a:gd name="T3" fmla="*/ 32 h 67"/>
                <a:gd name="T4" fmla="*/ 38 w 90"/>
                <a:gd name="T5" fmla="*/ 2 h 67"/>
                <a:gd name="T6" fmla="*/ 21 w 90"/>
                <a:gd name="T7" fmla="*/ 16 h 67"/>
                <a:gd name="T8" fmla="*/ 21 w 90"/>
                <a:gd name="T9" fmla="*/ 16 h 67"/>
                <a:gd name="T10" fmla="*/ 27 w 90"/>
                <a:gd name="T11" fmla="*/ 10 h 67"/>
                <a:gd name="T12" fmla="*/ 21 w 90"/>
                <a:gd name="T13" fmla="*/ 16 h 67"/>
                <a:gd name="T14" fmla="*/ 25 w 90"/>
                <a:gd name="T15" fmla="*/ 27 h 67"/>
                <a:gd name="T16" fmla="*/ 25 w 90"/>
                <a:gd name="T17" fmla="*/ 27 h 67"/>
                <a:gd name="T18" fmla="*/ 37 w 90"/>
                <a:gd name="T19" fmla="*/ 19 h 67"/>
                <a:gd name="T20" fmla="*/ 25 w 90"/>
                <a:gd name="T21" fmla="*/ 2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67">
                  <a:moveTo>
                    <a:pt x="38" y="2"/>
                  </a:moveTo>
                  <a:cubicBezTo>
                    <a:pt x="90" y="0"/>
                    <a:pt x="20" y="67"/>
                    <a:pt x="6" y="32"/>
                  </a:cubicBezTo>
                  <a:cubicBezTo>
                    <a:pt x="0" y="16"/>
                    <a:pt x="20" y="2"/>
                    <a:pt x="38" y="2"/>
                  </a:cubicBezTo>
                  <a:close/>
                  <a:moveTo>
                    <a:pt x="21" y="16"/>
                  </a:moveTo>
                  <a:cubicBezTo>
                    <a:pt x="21" y="16"/>
                    <a:pt x="21" y="16"/>
                    <a:pt x="21" y="16"/>
                  </a:cubicBezTo>
                  <a:cubicBezTo>
                    <a:pt x="25" y="16"/>
                    <a:pt x="27" y="14"/>
                    <a:pt x="27" y="10"/>
                  </a:cubicBezTo>
                  <a:cubicBezTo>
                    <a:pt x="23" y="10"/>
                    <a:pt x="21" y="12"/>
                    <a:pt x="21" y="16"/>
                  </a:cubicBezTo>
                  <a:close/>
                  <a:moveTo>
                    <a:pt x="25" y="27"/>
                  </a:moveTo>
                  <a:cubicBezTo>
                    <a:pt x="25" y="27"/>
                    <a:pt x="25" y="27"/>
                    <a:pt x="25" y="27"/>
                  </a:cubicBezTo>
                  <a:cubicBezTo>
                    <a:pt x="31" y="27"/>
                    <a:pt x="36" y="25"/>
                    <a:pt x="37" y="19"/>
                  </a:cubicBezTo>
                  <a:cubicBezTo>
                    <a:pt x="31" y="20"/>
                    <a:pt x="28" y="23"/>
                    <a:pt x="25" y="27"/>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8" name="Freeform 12"/>
            <p:cNvSpPr>
              <a:spLocks noEditPoints="1"/>
            </p:cNvSpPr>
            <p:nvPr/>
          </p:nvSpPr>
          <p:spPr bwMode="auto">
            <a:xfrm>
              <a:off x="2431228" y="3787550"/>
              <a:ext cx="111572" cy="116673"/>
            </a:xfrm>
            <a:custGeom>
              <a:avLst/>
              <a:gdLst>
                <a:gd name="T0" fmla="*/ 54 w 65"/>
                <a:gd name="T1" fmla="*/ 17 h 68"/>
                <a:gd name="T2" fmla="*/ 22 w 65"/>
                <a:gd name="T3" fmla="*/ 63 h 68"/>
                <a:gd name="T4" fmla="*/ 54 w 65"/>
                <a:gd name="T5" fmla="*/ 17 h 68"/>
                <a:gd name="T6" fmla="*/ 22 w 65"/>
                <a:gd name="T7" fmla="*/ 39 h 68"/>
                <a:gd name="T8" fmla="*/ 22 w 65"/>
                <a:gd name="T9" fmla="*/ 39 h 68"/>
                <a:gd name="T10" fmla="*/ 38 w 65"/>
                <a:gd name="T11" fmla="*/ 21 h 68"/>
                <a:gd name="T12" fmla="*/ 22 w 65"/>
                <a:gd name="T13" fmla="*/ 39 h 68"/>
                <a:gd name="T14" fmla="*/ 43 w 65"/>
                <a:gd name="T15" fmla="*/ 52 h 68"/>
                <a:gd name="T16" fmla="*/ 43 w 65"/>
                <a:gd name="T17" fmla="*/ 52 h 68"/>
                <a:gd name="T18" fmla="*/ 53 w 65"/>
                <a:gd name="T19" fmla="*/ 26 h 68"/>
                <a:gd name="T20" fmla="*/ 46 w 65"/>
                <a:gd name="T21" fmla="*/ 23 h 68"/>
                <a:gd name="T22" fmla="*/ 43 w 65"/>
                <a:gd name="T23" fmla="*/ 52 h 68"/>
                <a:gd name="T24" fmla="*/ 26 w 65"/>
                <a:gd name="T25" fmla="*/ 57 h 68"/>
                <a:gd name="T26" fmla="*/ 26 w 65"/>
                <a:gd name="T27" fmla="*/ 57 h 68"/>
                <a:gd name="T28" fmla="*/ 42 w 65"/>
                <a:gd name="T29" fmla="*/ 53 h 68"/>
                <a:gd name="T30" fmla="*/ 26 w 65"/>
                <a:gd name="T31"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68">
                  <a:moveTo>
                    <a:pt x="54" y="17"/>
                  </a:moveTo>
                  <a:cubicBezTo>
                    <a:pt x="65" y="37"/>
                    <a:pt x="53" y="68"/>
                    <a:pt x="22" y="63"/>
                  </a:cubicBezTo>
                  <a:cubicBezTo>
                    <a:pt x="0" y="43"/>
                    <a:pt x="21" y="0"/>
                    <a:pt x="54" y="17"/>
                  </a:cubicBezTo>
                  <a:close/>
                  <a:moveTo>
                    <a:pt x="22" y="39"/>
                  </a:moveTo>
                  <a:cubicBezTo>
                    <a:pt x="22" y="39"/>
                    <a:pt x="22" y="39"/>
                    <a:pt x="22" y="39"/>
                  </a:cubicBezTo>
                  <a:cubicBezTo>
                    <a:pt x="26" y="32"/>
                    <a:pt x="37" y="31"/>
                    <a:pt x="38" y="21"/>
                  </a:cubicBezTo>
                  <a:cubicBezTo>
                    <a:pt x="30" y="23"/>
                    <a:pt x="20" y="31"/>
                    <a:pt x="22" y="39"/>
                  </a:cubicBezTo>
                  <a:close/>
                  <a:moveTo>
                    <a:pt x="43" y="52"/>
                  </a:moveTo>
                  <a:cubicBezTo>
                    <a:pt x="43" y="52"/>
                    <a:pt x="43" y="52"/>
                    <a:pt x="43" y="52"/>
                  </a:cubicBezTo>
                  <a:cubicBezTo>
                    <a:pt x="53" y="50"/>
                    <a:pt x="53" y="38"/>
                    <a:pt x="53" y="26"/>
                  </a:cubicBezTo>
                  <a:cubicBezTo>
                    <a:pt x="50" y="26"/>
                    <a:pt x="51" y="22"/>
                    <a:pt x="46" y="23"/>
                  </a:cubicBezTo>
                  <a:cubicBezTo>
                    <a:pt x="51" y="35"/>
                    <a:pt x="48" y="40"/>
                    <a:pt x="43" y="52"/>
                  </a:cubicBezTo>
                  <a:close/>
                  <a:moveTo>
                    <a:pt x="26" y="57"/>
                  </a:moveTo>
                  <a:cubicBezTo>
                    <a:pt x="26" y="57"/>
                    <a:pt x="26" y="57"/>
                    <a:pt x="26" y="57"/>
                  </a:cubicBezTo>
                  <a:cubicBezTo>
                    <a:pt x="30" y="60"/>
                    <a:pt x="40" y="58"/>
                    <a:pt x="42" y="53"/>
                  </a:cubicBezTo>
                  <a:cubicBezTo>
                    <a:pt x="35" y="52"/>
                    <a:pt x="29" y="51"/>
                    <a:pt x="26" y="57"/>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grpSp>
        <p:nvGrpSpPr>
          <p:cNvPr id="36" name="组合 35"/>
          <p:cNvGrpSpPr/>
          <p:nvPr/>
        </p:nvGrpSpPr>
        <p:grpSpPr>
          <a:xfrm>
            <a:off x="4395629" y="3238500"/>
            <a:ext cx="1101684" cy="1092200"/>
            <a:chOff x="4395629" y="3238500"/>
            <a:chExt cx="1101684" cy="1092200"/>
          </a:xfrm>
        </p:grpSpPr>
        <p:sp>
          <p:nvSpPr>
            <p:cNvPr id="3" name="任意多边形 2"/>
            <p:cNvSpPr/>
            <p:nvPr/>
          </p:nvSpPr>
          <p:spPr>
            <a:xfrm>
              <a:off x="4395629" y="3238500"/>
              <a:ext cx="1101684" cy="1092200"/>
            </a:xfrm>
            <a:custGeom>
              <a:avLst/>
              <a:gdLst>
                <a:gd name="connsiteX0" fmla="*/ 112645 w 988840"/>
                <a:gd name="connsiteY0" fmla="*/ 154380 h 980327"/>
                <a:gd name="connsiteX1" fmla="*/ 348865 w 988840"/>
                <a:gd name="connsiteY1" fmla="*/ 9600 h 980327"/>
                <a:gd name="connsiteX2" fmla="*/ 668905 w 988840"/>
                <a:gd name="connsiteY2" fmla="*/ 32460 h 980327"/>
                <a:gd name="connsiteX3" fmla="*/ 874645 w 988840"/>
                <a:gd name="connsiteY3" fmla="*/ 184860 h 980327"/>
                <a:gd name="connsiteX4" fmla="*/ 958465 w 988840"/>
                <a:gd name="connsiteY4" fmla="*/ 382980 h 980327"/>
                <a:gd name="connsiteX5" fmla="*/ 981325 w 988840"/>
                <a:gd name="connsiteY5" fmla="*/ 626820 h 980327"/>
                <a:gd name="connsiteX6" fmla="*/ 836545 w 988840"/>
                <a:gd name="connsiteY6" fmla="*/ 878280 h 980327"/>
                <a:gd name="connsiteX7" fmla="*/ 516505 w 988840"/>
                <a:gd name="connsiteY7" fmla="*/ 977340 h 980327"/>
                <a:gd name="connsiteX8" fmla="*/ 242185 w 988840"/>
                <a:gd name="connsiteY8" fmla="*/ 939240 h 980327"/>
                <a:gd name="connsiteX9" fmla="*/ 82165 w 988840"/>
                <a:gd name="connsiteY9" fmla="*/ 786840 h 980327"/>
                <a:gd name="connsiteX10" fmla="*/ 13585 w 988840"/>
                <a:gd name="connsiteY10" fmla="*/ 558240 h 980327"/>
                <a:gd name="connsiteX11" fmla="*/ 5965 w 988840"/>
                <a:gd name="connsiteY11" fmla="*/ 306780 h 980327"/>
                <a:gd name="connsiteX12" fmla="*/ 112645 w 988840"/>
                <a:gd name="connsiteY12" fmla="*/ 154380 h 98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8840" h="980327">
                  <a:moveTo>
                    <a:pt x="112645" y="154380"/>
                  </a:moveTo>
                  <a:cubicBezTo>
                    <a:pt x="169795" y="104850"/>
                    <a:pt x="256155" y="29920"/>
                    <a:pt x="348865" y="9600"/>
                  </a:cubicBezTo>
                  <a:cubicBezTo>
                    <a:pt x="441575" y="-10720"/>
                    <a:pt x="581275" y="3250"/>
                    <a:pt x="668905" y="32460"/>
                  </a:cubicBezTo>
                  <a:cubicBezTo>
                    <a:pt x="756535" y="61670"/>
                    <a:pt x="826385" y="126440"/>
                    <a:pt x="874645" y="184860"/>
                  </a:cubicBezTo>
                  <a:cubicBezTo>
                    <a:pt x="922905" y="243280"/>
                    <a:pt x="940685" y="309320"/>
                    <a:pt x="958465" y="382980"/>
                  </a:cubicBezTo>
                  <a:cubicBezTo>
                    <a:pt x="976245" y="456640"/>
                    <a:pt x="1001645" y="544270"/>
                    <a:pt x="981325" y="626820"/>
                  </a:cubicBezTo>
                  <a:cubicBezTo>
                    <a:pt x="961005" y="709370"/>
                    <a:pt x="914015" y="819860"/>
                    <a:pt x="836545" y="878280"/>
                  </a:cubicBezTo>
                  <a:cubicBezTo>
                    <a:pt x="759075" y="936700"/>
                    <a:pt x="615565" y="967180"/>
                    <a:pt x="516505" y="977340"/>
                  </a:cubicBezTo>
                  <a:cubicBezTo>
                    <a:pt x="417445" y="987500"/>
                    <a:pt x="314575" y="970990"/>
                    <a:pt x="242185" y="939240"/>
                  </a:cubicBezTo>
                  <a:cubicBezTo>
                    <a:pt x="169795" y="907490"/>
                    <a:pt x="120265" y="850340"/>
                    <a:pt x="82165" y="786840"/>
                  </a:cubicBezTo>
                  <a:cubicBezTo>
                    <a:pt x="44065" y="723340"/>
                    <a:pt x="26285" y="638250"/>
                    <a:pt x="13585" y="558240"/>
                  </a:cubicBezTo>
                  <a:cubicBezTo>
                    <a:pt x="885" y="478230"/>
                    <a:pt x="-5465" y="374090"/>
                    <a:pt x="5965" y="306780"/>
                  </a:cubicBezTo>
                  <a:cubicBezTo>
                    <a:pt x="17395" y="239470"/>
                    <a:pt x="55495" y="203910"/>
                    <a:pt x="112645" y="154380"/>
                  </a:cubicBez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9" name="Freeform 25"/>
            <p:cNvSpPr>
              <a:spLocks noEditPoints="1"/>
            </p:cNvSpPr>
            <p:nvPr/>
          </p:nvSpPr>
          <p:spPr bwMode="auto">
            <a:xfrm>
              <a:off x="4669453" y="3572374"/>
              <a:ext cx="554036" cy="460953"/>
            </a:xfrm>
            <a:custGeom>
              <a:avLst/>
              <a:gdLst>
                <a:gd name="T0" fmla="*/ 109 w 323"/>
                <a:gd name="T1" fmla="*/ 244 h 268"/>
                <a:gd name="T2" fmla="*/ 26 w 323"/>
                <a:gd name="T3" fmla="*/ 136 h 268"/>
                <a:gd name="T4" fmla="*/ 297 w 323"/>
                <a:gd name="T5" fmla="*/ 49 h 268"/>
                <a:gd name="T6" fmla="*/ 177 w 323"/>
                <a:gd name="T7" fmla="*/ 56 h 268"/>
                <a:gd name="T8" fmla="*/ 156 w 323"/>
                <a:gd name="T9" fmla="*/ 12 h 268"/>
                <a:gd name="T10" fmla="*/ 211 w 323"/>
                <a:gd name="T11" fmla="*/ 29 h 268"/>
                <a:gd name="T12" fmla="*/ 156 w 323"/>
                <a:gd name="T13" fmla="*/ 39 h 268"/>
                <a:gd name="T14" fmla="*/ 227 w 323"/>
                <a:gd name="T15" fmla="*/ 39 h 268"/>
                <a:gd name="T16" fmla="*/ 119 w 323"/>
                <a:gd name="T17" fmla="*/ 46 h 268"/>
                <a:gd name="T18" fmla="*/ 186 w 323"/>
                <a:gd name="T19" fmla="*/ 45 h 268"/>
                <a:gd name="T20" fmla="*/ 210 w 323"/>
                <a:gd name="T21" fmla="*/ 54 h 268"/>
                <a:gd name="T22" fmla="*/ 115 w 323"/>
                <a:gd name="T23" fmla="*/ 60 h 268"/>
                <a:gd name="T24" fmla="*/ 279 w 323"/>
                <a:gd name="T25" fmla="*/ 50 h 268"/>
                <a:gd name="T26" fmla="*/ 172 w 323"/>
                <a:gd name="T27" fmla="*/ 59 h 268"/>
                <a:gd name="T28" fmla="*/ 203 w 323"/>
                <a:gd name="T29" fmla="*/ 95 h 268"/>
                <a:gd name="T30" fmla="*/ 261 w 323"/>
                <a:gd name="T31" fmla="*/ 70 h 268"/>
                <a:gd name="T32" fmla="*/ 214 w 323"/>
                <a:gd name="T33" fmla="*/ 95 h 268"/>
                <a:gd name="T34" fmla="*/ 237 w 323"/>
                <a:gd name="T35" fmla="*/ 97 h 268"/>
                <a:gd name="T36" fmla="*/ 155 w 323"/>
                <a:gd name="T37" fmla="*/ 122 h 268"/>
                <a:gd name="T38" fmla="*/ 221 w 323"/>
                <a:gd name="T39" fmla="*/ 111 h 268"/>
                <a:gd name="T40" fmla="*/ 91 w 323"/>
                <a:gd name="T41" fmla="*/ 77 h 268"/>
                <a:gd name="T42" fmla="*/ 205 w 323"/>
                <a:gd name="T43" fmla="*/ 67 h 268"/>
                <a:gd name="T44" fmla="*/ 112 w 323"/>
                <a:gd name="T45" fmla="*/ 112 h 268"/>
                <a:gd name="T46" fmla="*/ 174 w 323"/>
                <a:gd name="T47" fmla="*/ 87 h 268"/>
                <a:gd name="T48" fmla="*/ 121 w 323"/>
                <a:gd name="T49" fmla="*/ 69 h 268"/>
                <a:gd name="T50" fmla="*/ 287 w 323"/>
                <a:gd name="T51" fmla="*/ 69 h 268"/>
                <a:gd name="T52" fmla="*/ 122 w 323"/>
                <a:gd name="T53" fmla="*/ 80 h 268"/>
                <a:gd name="T54" fmla="*/ 102 w 323"/>
                <a:gd name="T55" fmla="*/ 73 h 268"/>
                <a:gd name="T56" fmla="*/ 128 w 323"/>
                <a:gd name="T57" fmla="*/ 91 h 268"/>
                <a:gd name="T58" fmla="*/ 238 w 323"/>
                <a:gd name="T59" fmla="*/ 162 h 268"/>
                <a:gd name="T60" fmla="*/ 302 w 323"/>
                <a:gd name="T61" fmla="*/ 95 h 268"/>
                <a:gd name="T62" fmla="*/ 255 w 323"/>
                <a:gd name="T63" fmla="*/ 97 h 268"/>
                <a:gd name="T64" fmla="*/ 80 w 323"/>
                <a:gd name="T65" fmla="*/ 102 h 268"/>
                <a:gd name="T66" fmla="*/ 65 w 323"/>
                <a:gd name="T67" fmla="*/ 114 h 268"/>
                <a:gd name="T68" fmla="*/ 111 w 323"/>
                <a:gd name="T69" fmla="*/ 129 h 268"/>
                <a:gd name="T70" fmla="*/ 183 w 323"/>
                <a:gd name="T71" fmla="*/ 131 h 268"/>
                <a:gd name="T72" fmla="*/ 128 w 323"/>
                <a:gd name="T73" fmla="*/ 165 h 268"/>
                <a:gd name="T74" fmla="*/ 207 w 323"/>
                <a:gd name="T75" fmla="*/ 127 h 268"/>
                <a:gd name="T76" fmla="*/ 149 w 323"/>
                <a:gd name="T77" fmla="*/ 142 h 268"/>
                <a:gd name="T78" fmla="*/ 119 w 323"/>
                <a:gd name="T79" fmla="*/ 143 h 268"/>
                <a:gd name="T80" fmla="*/ 70 w 323"/>
                <a:gd name="T81" fmla="*/ 145 h 268"/>
                <a:gd name="T82" fmla="*/ 111 w 323"/>
                <a:gd name="T83" fmla="*/ 142 h 268"/>
                <a:gd name="T84" fmla="*/ 211 w 323"/>
                <a:gd name="T85" fmla="*/ 155 h 268"/>
                <a:gd name="T86" fmla="*/ 20 w 323"/>
                <a:gd name="T87" fmla="*/ 165 h 268"/>
                <a:gd name="T88" fmla="*/ 135 w 323"/>
                <a:gd name="T89" fmla="*/ 189 h 268"/>
                <a:gd name="T90" fmla="*/ 65 w 323"/>
                <a:gd name="T91" fmla="*/ 186 h 268"/>
                <a:gd name="T92" fmla="*/ 95 w 323"/>
                <a:gd name="T93" fmla="*/ 159 h 268"/>
                <a:gd name="T94" fmla="*/ 115 w 323"/>
                <a:gd name="T95" fmla="*/ 162 h 268"/>
                <a:gd name="T96" fmla="*/ 29 w 323"/>
                <a:gd name="T97" fmla="*/ 166 h 268"/>
                <a:gd name="T98" fmla="*/ 20 w 323"/>
                <a:gd name="T99" fmla="*/ 176 h 268"/>
                <a:gd name="T100" fmla="*/ 10 w 323"/>
                <a:gd name="T101" fmla="*/ 176 h 268"/>
                <a:gd name="T102" fmla="*/ 26 w 323"/>
                <a:gd name="T103" fmla="*/ 183 h 268"/>
                <a:gd name="T104" fmla="*/ 149 w 323"/>
                <a:gd name="T105" fmla="*/ 189 h 268"/>
                <a:gd name="T106" fmla="*/ 176 w 323"/>
                <a:gd name="T107" fmla="*/ 197 h 268"/>
                <a:gd name="T108" fmla="*/ 16 w 323"/>
                <a:gd name="T109" fmla="*/ 187 h 268"/>
                <a:gd name="T110" fmla="*/ 15 w 323"/>
                <a:gd name="T111" fmla="*/ 194 h 268"/>
                <a:gd name="T112" fmla="*/ 169 w 323"/>
                <a:gd name="T113" fmla="*/ 20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3" h="268">
                  <a:moveTo>
                    <a:pt x="317" y="50"/>
                  </a:moveTo>
                  <a:cubicBezTo>
                    <a:pt x="315" y="60"/>
                    <a:pt x="302" y="71"/>
                    <a:pt x="310" y="87"/>
                  </a:cubicBezTo>
                  <a:cubicBezTo>
                    <a:pt x="315" y="87"/>
                    <a:pt x="312" y="81"/>
                    <a:pt x="319" y="83"/>
                  </a:cubicBezTo>
                  <a:cubicBezTo>
                    <a:pt x="318" y="86"/>
                    <a:pt x="319" y="88"/>
                    <a:pt x="323" y="87"/>
                  </a:cubicBezTo>
                  <a:cubicBezTo>
                    <a:pt x="319" y="96"/>
                    <a:pt x="311" y="104"/>
                    <a:pt x="304" y="111"/>
                  </a:cubicBezTo>
                  <a:cubicBezTo>
                    <a:pt x="286" y="132"/>
                    <a:pt x="266" y="154"/>
                    <a:pt x="248" y="177"/>
                  </a:cubicBezTo>
                  <a:cubicBezTo>
                    <a:pt x="224" y="208"/>
                    <a:pt x="201" y="239"/>
                    <a:pt x="170" y="264"/>
                  </a:cubicBezTo>
                  <a:cubicBezTo>
                    <a:pt x="155" y="252"/>
                    <a:pt x="131" y="249"/>
                    <a:pt x="109" y="244"/>
                  </a:cubicBezTo>
                  <a:cubicBezTo>
                    <a:pt x="105" y="250"/>
                    <a:pt x="111" y="261"/>
                    <a:pt x="108" y="266"/>
                  </a:cubicBezTo>
                  <a:cubicBezTo>
                    <a:pt x="100" y="268"/>
                    <a:pt x="102" y="259"/>
                    <a:pt x="98" y="257"/>
                  </a:cubicBezTo>
                  <a:cubicBezTo>
                    <a:pt x="91" y="257"/>
                    <a:pt x="94" y="268"/>
                    <a:pt x="85" y="266"/>
                  </a:cubicBezTo>
                  <a:cubicBezTo>
                    <a:pt x="84" y="259"/>
                    <a:pt x="88" y="250"/>
                    <a:pt x="88" y="241"/>
                  </a:cubicBezTo>
                  <a:cubicBezTo>
                    <a:pt x="85" y="236"/>
                    <a:pt x="79" y="236"/>
                    <a:pt x="74" y="234"/>
                  </a:cubicBezTo>
                  <a:cubicBezTo>
                    <a:pt x="53" y="226"/>
                    <a:pt x="26" y="220"/>
                    <a:pt x="9" y="207"/>
                  </a:cubicBezTo>
                  <a:cubicBezTo>
                    <a:pt x="6" y="193"/>
                    <a:pt x="0" y="180"/>
                    <a:pt x="5" y="165"/>
                  </a:cubicBezTo>
                  <a:cubicBezTo>
                    <a:pt x="7" y="157"/>
                    <a:pt x="18" y="147"/>
                    <a:pt x="26" y="136"/>
                  </a:cubicBezTo>
                  <a:cubicBezTo>
                    <a:pt x="41" y="118"/>
                    <a:pt x="57" y="103"/>
                    <a:pt x="74" y="86"/>
                  </a:cubicBezTo>
                  <a:cubicBezTo>
                    <a:pt x="83" y="76"/>
                    <a:pt x="89" y="66"/>
                    <a:pt x="97" y="59"/>
                  </a:cubicBezTo>
                  <a:cubicBezTo>
                    <a:pt x="100" y="55"/>
                    <a:pt x="106" y="53"/>
                    <a:pt x="109" y="49"/>
                  </a:cubicBezTo>
                  <a:cubicBezTo>
                    <a:pt x="111" y="46"/>
                    <a:pt x="112" y="43"/>
                    <a:pt x="114" y="40"/>
                  </a:cubicBezTo>
                  <a:cubicBezTo>
                    <a:pt x="127" y="25"/>
                    <a:pt x="146" y="13"/>
                    <a:pt x="159" y="1"/>
                  </a:cubicBezTo>
                  <a:cubicBezTo>
                    <a:pt x="164" y="0"/>
                    <a:pt x="163" y="4"/>
                    <a:pt x="166" y="5"/>
                  </a:cubicBezTo>
                  <a:cubicBezTo>
                    <a:pt x="188" y="11"/>
                    <a:pt x="211" y="18"/>
                    <a:pt x="234" y="25"/>
                  </a:cubicBezTo>
                  <a:cubicBezTo>
                    <a:pt x="256" y="31"/>
                    <a:pt x="276" y="42"/>
                    <a:pt x="297" y="49"/>
                  </a:cubicBezTo>
                  <a:cubicBezTo>
                    <a:pt x="303" y="51"/>
                    <a:pt x="310" y="51"/>
                    <a:pt x="317" y="50"/>
                  </a:cubicBezTo>
                  <a:close/>
                  <a:moveTo>
                    <a:pt x="180" y="59"/>
                  </a:moveTo>
                  <a:cubicBezTo>
                    <a:pt x="180" y="59"/>
                    <a:pt x="180" y="59"/>
                    <a:pt x="180" y="59"/>
                  </a:cubicBezTo>
                  <a:cubicBezTo>
                    <a:pt x="193" y="58"/>
                    <a:pt x="204" y="54"/>
                    <a:pt x="211" y="46"/>
                  </a:cubicBezTo>
                  <a:cubicBezTo>
                    <a:pt x="203" y="49"/>
                    <a:pt x="197" y="49"/>
                    <a:pt x="193" y="43"/>
                  </a:cubicBezTo>
                  <a:cubicBezTo>
                    <a:pt x="204" y="40"/>
                    <a:pt x="218" y="40"/>
                    <a:pt x="225" y="32"/>
                  </a:cubicBezTo>
                  <a:cubicBezTo>
                    <a:pt x="211" y="32"/>
                    <a:pt x="202" y="38"/>
                    <a:pt x="190" y="40"/>
                  </a:cubicBezTo>
                  <a:cubicBezTo>
                    <a:pt x="191" y="51"/>
                    <a:pt x="181" y="50"/>
                    <a:pt x="177" y="56"/>
                  </a:cubicBezTo>
                  <a:cubicBezTo>
                    <a:pt x="181" y="58"/>
                    <a:pt x="183" y="52"/>
                    <a:pt x="184" y="56"/>
                  </a:cubicBezTo>
                  <a:cubicBezTo>
                    <a:pt x="182" y="56"/>
                    <a:pt x="181" y="57"/>
                    <a:pt x="180" y="59"/>
                  </a:cubicBezTo>
                  <a:close/>
                  <a:moveTo>
                    <a:pt x="143" y="26"/>
                  </a:moveTo>
                  <a:cubicBezTo>
                    <a:pt x="143" y="26"/>
                    <a:pt x="143" y="26"/>
                    <a:pt x="143" y="26"/>
                  </a:cubicBezTo>
                  <a:cubicBezTo>
                    <a:pt x="149" y="26"/>
                    <a:pt x="143" y="28"/>
                    <a:pt x="145" y="32"/>
                  </a:cubicBezTo>
                  <a:cubicBezTo>
                    <a:pt x="152" y="30"/>
                    <a:pt x="157" y="26"/>
                    <a:pt x="160" y="21"/>
                  </a:cubicBezTo>
                  <a:cubicBezTo>
                    <a:pt x="156" y="19"/>
                    <a:pt x="152" y="25"/>
                    <a:pt x="150" y="22"/>
                  </a:cubicBezTo>
                  <a:cubicBezTo>
                    <a:pt x="153" y="19"/>
                    <a:pt x="163" y="16"/>
                    <a:pt x="156" y="12"/>
                  </a:cubicBezTo>
                  <a:cubicBezTo>
                    <a:pt x="152" y="17"/>
                    <a:pt x="146" y="20"/>
                    <a:pt x="143" y="26"/>
                  </a:cubicBezTo>
                  <a:close/>
                  <a:moveTo>
                    <a:pt x="160" y="26"/>
                  </a:moveTo>
                  <a:cubicBezTo>
                    <a:pt x="160" y="26"/>
                    <a:pt x="160" y="26"/>
                    <a:pt x="160" y="26"/>
                  </a:cubicBezTo>
                  <a:cubicBezTo>
                    <a:pt x="166" y="28"/>
                    <a:pt x="168" y="21"/>
                    <a:pt x="163" y="21"/>
                  </a:cubicBezTo>
                  <a:cubicBezTo>
                    <a:pt x="162" y="23"/>
                    <a:pt x="161" y="24"/>
                    <a:pt x="160" y="26"/>
                  </a:cubicBezTo>
                  <a:close/>
                  <a:moveTo>
                    <a:pt x="187" y="36"/>
                  </a:moveTo>
                  <a:cubicBezTo>
                    <a:pt x="187" y="36"/>
                    <a:pt x="187" y="36"/>
                    <a:pt x="187" y="36"/>
                  </a:cubicBezTo>
                  <a:cubicBezTo>
                    <a:pt x="193" y="37"/>
                    <a:pt x="205" y="33"/>
                    <a:pt x="211" y="29"/>
                  </a:cubicBezTo>
                  <a:cubicBezTo>
                    <a:pt x="205" y="28"/>
                    <a:pt x="191" y="30"/>
                    <a:pt x="187" y="36"/>
                  </a:cubicBezTo>
                  <a:close/>
                  <a:moveTo>
                    <a:pt x="163" y="32"/>
                  </a:moveTo>
                  <a:cubicBezTo>
                    <a:pt x="163" y="32"/>
                    <a:pt x="163" y="32"/>
                    <a:pt x="163" y="32"/>
                  </a:cubicBezTo>
                  <a:cubicBezTo>
                    <a:pt x="162" y="32"/>
                    <a:pt x="155" y="31"/>
                    <a:pt x="155" y="37"/>
                  </a:cubicBezTo>
                  <a:cubicBezTo>
                    <a:pt x="163" y="37"/>
                    <a:pt x="170" y="30"/>
                    <a:pt x="163" y="32"/>
                  </a:cubicBezTo>
                  <a:close/>
                  <a:moveTo>
                    <a:pt x="176" y="32"/>
                  </a:moveTo>
                  <a:cubicBezTo>
                    <a:pt x="176" y="32"/>
                    <a:pt x="176" y="32"/>
                    <a:pt x="176" y="32"/>
                  </a:cubicBezTo>
                  <a:cubicBezTo>
                    <a:pt x="172" y="37"/>
                    <a:pt x="163" y="37"/>
                    <a:pt x="156" y="39"/>
                  </a:cubicBezTo>
                  <a:cubicBezTo>
                    <a:pt x="150" y="53"/>
                    <a:pt x="129" y="51"/>
                    <a:pt x="123" y="66"/>
                  </a:cubicBezTo>
                  <a:cubicBezTo>
                    <a:pt x="137" y="61"/>
                    <a:pt x="146" y="58"/>
                    <a:pt x="156" y="53"/>
                  </a:cubicBezTo>
                  <a:cubicBezTo>
                    <a:pt x="159" y="39"/>
                    <a:pt x="169" y="40"/>
                    <a:pt x="181" y="36"/>
                  </a:cubicBezTo>
                  <a:cubicBezTo>
                    <a:pt x="182" y="32"/>
                    <a:pt x="179" y="31"/>
                    <a:pt x="176" y="32"/>
                  </a:cubicBezTo>
                  <a:close/>
                  <a:moveTo>
                    <a:pt x="227" y="39"/>
                  </a:moveTo>
                  <a:cubicBezTo>
                    <a:pt x="227" y="39"/>
                    <a:pt x="227" y="39"/>
                    <a:pt x="227" y="39"/>
                  </a:cubicBezTo>
                  <a:cubicBezTo>
                    <a:pt x="234" y="38"/>
                    <a:pt x="243" y="39"/>
                    <a:pt x="245" y="33"/>
                  </a:cubicBezTo>
                  <a:cubicBezTo>
                    <a:pt x="238" y="31"/>
                    <a:pt x="230" y="33"/>
                    <a:pt x="227" y="39"/>
                  </a:cubicBezTo>
                  <a:close/>
                  <a:moveTo>
                    <a:pt x="241" y="42"/>
                  </a:moveTo>
                  <a:cubicBezTo>
                    <a:pt x="241" y="42"/>
                    <a:pt x="241" y="42"/>
                    <a:pt x="241" y="42"/>
                  </a:cubicBezTo>
                  <a:cubicBezTo>
                    <a:pt x="250" y="39"/>
                    <a:pt x="253" y="44"/>
                    <a:pt x="261" y="42"/>
                  </a:cubicBezTo>
                  <a:cubicBezTo>
                    <a:pt x="258" y="33"/>
                    <a:pt x="244" y="36"/>
                    <a:pt x="241" y="42"/>
                  </a:cubicBezTo>
                  <a:close/>
                  <a:moveTo>
                    <a:pt x="119" y="46"/>
                  </a:moveTo>
                  <a:cubicBezTo>
                    <a:pt x="119" y="46"/>
                    <a:pt x="119" y="46"/>
                    <a:pt x="119" y="46"/>
                  </a:cubicBezTo>
                  <a:cubicBezTo>
                    <a:pt x="120" y="43"/>
                    <a:pt x="127" y="40"/>
                    <a:pt x="122" y="37"/>
                  </a:cubicBezTo>
                  <a:cubicBezTo>
                    <a:pt x="122" y="41"/>
                    <a:pt x="115" y="44"/>
                    <a:pt x="119" y="46"/>
                  </a:cubicBezTo>
                  <a:close/>
                  <a:moveTo>
                    <a:pt x="173" y="47"/>
                  </a:moveTo>
                  <a:cubicBezTo>
                    <a:pt x="173" y="47"/>
                    <a:pt x="173" y="47"/>
                    <a:pt x="173" y="47"/>
                  </a:cubicBezTo>
                  <a:cubicBezTo>
                    <a:pt x="174" y="45"/>
                    <a:pt x="175" y="48"/>
                    <a:pt x="177" y="47"/>
                  </a:cubicBezTo>
                  <a:cubicBezTo>
                    <a:pt x="176" y="40"/>
                    <a:pt x="182" y="47"/>
                    <a:pt x="181" y="42"/>
                  </a:cubicBezTo>
                  <a:cubicBezTo>
                    <a:pt x="179" y="43"/>
                    <a:pt x="169" y="44"/>
                    <a:pt x="173" y="47"/>
                  </a:cubicBezTo>
                  <a:close/>
                  <a:moveTo>
                    <a:pt x="183" y="45"/>
                  </a:moveTo>
                  <a:cubicBezTo>
                    <a:pt x="183" y="45"/>
                    <a:pt x="183" y="45"/>
                    <a:pt x="183" y="45"/>
                  </a:cubicBezTo>
                  <a:cubicBezTo>
                    <a:pt x="184" y="45"/>
                    <a:pt x="185" y="45"/>
                    <a:pt x="186" y="45"/>
                  </a:cubicBezTo>
                  <a:cubicBezTo>
                    <a:pt x="186" y="44"/>
                    <a:pt x="186" y="43"/>
                    <a:pt x="186" y="42"/>
                  </a:cubicBezTo>
                  <a:cubicBezTo>
                    <a:pt x="185" y="42"/>
                    <a:pt x="184" y="42"/>
                    <a:pt x="183" y="42"/>
                  </a:cubicBezTo>
                  <a:cubicBezTo>
                    <a:pt x="183" y="43"/>
                    <a:pt x="183" y="44"/>
                    <a:pt x="183" y="45"/>
                  </a:cubicBezTo>
                  <a:close/>
                  <a:moveTo>
                    <a:pt x="229" y="45"/>
                  </a:moveTo>
                  <a:cubicBezTo>
                    <a:pt x="229" y="45"/>
                    <a:pt x="229" y="45"/>
                    <a:pt x="229" y="45"/>
                  </a:cubicBezTo>
                  <a:cubicBezTo>
                    <a:pt x="233" y="45"/>
                    <a:pt x="238" y="45"/>
                    <a:pt x="238" y="42"/>
                  </a:cubicBezTo>
                  <a:cubicBezTo>
                    <a:pt x="234" y="41"/>
                    <a:pt x="231" y="42"/>
                    <a:pt x="229" y="45"/>
                  </a:cubicBezTo>
                  <a:close/>
                  <a:moveTo>
                    <a:pt x="210" y="54"/>
                  </a:moveTo>
                  <a:cubicBezTo>
                    <a:pt x="210" y="54"/>
                    <a:pt x="210" y="54"/>
                    <a:pt x="210" y="54"/>
                  </a:cubicBezTo>
                  <a:cubicBezTo>
                    <a:pt x="215" y="54"/>
                    <a:pt x="220" y="53"/>
                    <a:pt x="221" y="49"/>
                  </a:cubicBezTo>
                  <a:cubicBezTo>
                    <a:pt x="216" y="49"/>
                    <a:pt x="211" y="50"/>
                    <a:pt x="210" y="54"/>
                  </a:cubicBezTo>
                  <a:close/>
                  <a:moveTo>
                    <a:pt x="234" y="62"/>
                  </a:moveTo>
                  <a:cubicBezTo>
                    <a:pt x="234" y="62"/>
                    <a:pt x="234" y="62"/>
                    <a:pt x="234" y="62"/>
                  </a:cubicBezTo>
                  <a:cubicBezTo>
                    <a:pt x="248" y="60"/>
                    <a:pt x="261" y="57"/>
                    <a:pt x="269" y="49"/>
                  </a:cubicBezTo>
                  <a:cubicBezTo>
                    <a:pt x="255" y="51"/>
                    <a:pt x="242" y="54"/>
                    <a:pt x="234" y="62"/>
                  </a:cubicBezTo>
                  <a:close/>
                  <a:moveTo>
                    <a:pt x="115" y="60"/>
                  </a:moveTo>
                  <a:cubicBezTo>
                    <a:pt x="115" y="60"/>
                    <a:pt x="115" y="60"/>
                    <a:pt x="115" y="60"/>
                  </a:cubicBezTo>
                  <a:cubicBezTo>
                    <a:pt x="120" y="60"/>
                    <a:pt x="126" y="54"/>
                    <a:pt x="123" y="50"/>
                  </a:cubicBezTo>
                  <a:cubicBezTo>
                    <a:pt x="118" y="51"/>
                    <a:pt x="116" y="55"/>
                    <a:pt x="115" y="60"/>
                  </a:cubicBezTo>
                  <a:close/>
                  <a:moveTo>
                    <a:pt x="256" y="59"/>
                  </a:moveTo>
                  <a:cubicBezTo>
                    <a:pt x="256" y="59"/>
                    <a:pt x="256" y="59"/>
                    <a:pt x="256" y="59"/>
                  </a:cubicBezTo>
                  <a:cubicBezTo>
                    <a:pt x="262" y="64"/>
                    <a:pt x="254" y="62"/>
                    <a:pt x="253" y="69"/>
                  </a:cubicBezTo>
                  <a:cubicBezTo>
                    <a:pt x="262" y="70"/>
                    <a:pt x="260" y="61"/>
                    <a:pt x="265" y="60"/>
                  </a:cubicBezTo>
                  <a:cubicBezTo>
                    <a:pt x="270" y="58"/>
                    <a:pt x="281" y="55"/>
                    <a:pt x="279" y="50"/>
                  </a:cubicBezTo>
                  <a:cubicBezTo>
                    <a:pt x="272" y="54"/>
                    <a:pt x="264" y="56"/>
                    <a:pt x="256" y="59"/>
                  </a:cubicBezTo>
                  <a:close/>
                  <a:moveTo>
                    <a:pt x="169" y="62"/>
                  </a:moveTo>
                  <a:cubicBezTo>
                    <a:pt x="169" y="62"/>
                    <a:pt x="169" y="62"/>
                    <a:pt x="169" y="62"/>
                  </a:cubicBezTo>
                  <a:cubicBezTo>
                    <a:pt x="172" y="60"/>
                    <a:pt x="174" y="56"/>
                    <a:pt x="174" y="52"/>
                  </a:cubicBezTo>
                  <a:cubicBezTo>
                    <a:pt x="166" y="56"/>
                    <a:pt x="155" y="57"/>
                    <a:pt x="149" y="63"/>
                  </a:cubicBezTo>
                  <a:cubicBezTo>
                    <a:pt x="153" y="67"/>
                    <a:pt x="156" y="64"/>
                    <a:pt x="163" y="66"/>
                  </a:cubicBezTo>
                  <a:cubicBezTo>
                    <a:pt x="166" y="64"/>
                    <a:pt x="164" y="57"/>
                    <a:pt x="170" y="57"/>
                  </a:cubicBezTo>
                  <a:cubicBezTo>
                    <a:pt x="171" y="57"/>
                    <a:pt x="172" y="57"/>
                    <a:pt x="172" y="59"/>
                  </a:cubicBezTo>
                  <a:cubicBezTo>
                    <a:pt x="169" y="58"/>
                    <a:pt x="165" y="61"/>
                    <a:pt x="169" y="62"/>
                  </a:cubicBezTo>
                  <a:close/>
                  <a:moveTo>
                    <a:pt x="234" y="53"/>
                  </a:moveTo>
                  <a:cubicBezTo>
                    <a:pt x="234" y="53"/>
                    <a:pt x="234" y="53"/>
                    <a:pt x="234" y="53"/>
                  </a:cubicBezTo>
                  <a:cubicBezTo>
                    <a:pt x="230" y="52"/>
                    <a:pt x="231" y="56"/>
                    <a:pt x="227" y="54"/>
                  </a:cubicBezTo>
                  <a:cubicBezTo>
                    <a:pt x="227" y="52"/>
                    <a:pt x="225" y="51"/>
                    <a:pt x="222" y="52"/>
                  </a:cubicBezTo>
                  <a:cubicBezTo>
                    <a:pt x="221" y="58"/>
                    <a:pt x="234" y="60"/>
                    <a:pt x="234" y="53"/>
                  </a:cubicBezTo>
                  <a:close/>
                  <a:moveTo>
                    <a:pt x="203" y="95"/>
                  </a:moveTo>
                  <a:cubicBezTo>
                    <a:pt x="203" y="95"/>
                    <a:pt x="203" y="95"/>
                    <a:pt x="203" y="95"/>
                  </a:cubicBezTo>
                  <a:cubicBezTo>
                    <a:pt x="208" y="94"/>
                    <a:pt x="211" y="92"/>
                    <a:pt x="214" y="88"/>
                  </a:cubicBezTo>
                  <a:cubicBezTo>
                    <a:pt x="209" y="90"/>
                    <a:pt x="202" y="89"/>
                    <a:pt x="203" y="95"/>
                  </a:cubicBezTo>
                  <a:close/>
                  <a:moveTo>
                    <a:pt x="244" y="90"/>
                  </a:moveTo>
                  <a:cubicBezTo>
                    <a:pt x="244" y="90"/>
                    <a:pt x="244" y="90"/>
                    <a:pt x="244" y="90"/>
                  </a:cubicBezTo>
                  <a:cubicBezTo>
                    <a:pt x="247" y="87"/>
                    <a:pt x="242" y="85"/>
                    <a:pt x="245" y="83"/>
                  </a:cubicBezTo>
                  <a:cubicBezTo>
                    <a:pt x="255" y="80"/>
                    <a:pt x="263" y="75"/>
                    <a:pt x="268" y="67"/>
                  </a:cubicBezTo>
                  <a:cubicBezTo>
                    <a:pt x="275" y="61"/>
                    <a:pt x="287" y="59"/>
                    <a:pt x="293" y="52"/>
                  </a:cubicBezTo>
                  <a:cubicBezTo>
                    <a:pt x="281" y="57"/>
                    <a:pt x="266" y="59"/>
                    <a:pt x="261" y="70"/>
                  </a:cubicBezTo>
                  <a:cubicBezTo>
                    <a:pt x="256" y="74"/>
                    <a:pt x="247" y="74"/>
                    <a:pt x="242" y="77"/>
                  </a:cubicBezTo>
                  <a:cubicBezTo>
                    <a:pt x="242" y="74"/>
                    <a:pt x="241" y="74"/>
                    <a:pt x="238" y="74"/>
                  </a:cubicBezTo>
                  <a:cubicBezTo>
                    <a:pt x="224" y="74"/>
                    <a:pt x="210" y="87"/>
                    <a:pt x="193" y="86"/>
                  </a:cubicBezTo>
                  <a:cubicBezTo>
                    <a:pt x="187" y="92"/>
                    <a:pt x="175" y="92"/>
                    <a:pt x="170" y="100"/>
                  </a:cubicBezTo>
                  <a:cubicBezTo>
                    <a:pt x="193" y="96"/>
                    <a:pt x="215" y="82"/>
                    <a:pt x="237" y="81"/>
                  </a:cubicBezTo>
                  <a:cubicBezTo>
                    <a:pt x="232" y="84"/>
                    <a:pt x="224" y="85"/>
                    <a:pt x="222" y="91"/>
                  </a:cubicBezTo>
                  <a:cubicBezTo>
                    <a:pt x="228" y="92"/>
                    <a:pt x="233" y="84"/>
                    <a:pt x="237" y="88"/>
                  </a:cubicBezTo>
                  <a:cubicBezTo>
                    <a:pt x="230" y="91"/>
                    <a:pt x="221" y="93"/>
                    <a:pt x="214" y="95"/>
                  </a:cubicBezTo>
                  <a:cubicBezTo>
                    <a:pt x="207" y="98"/>
                    <a:pt x="196" y="100"/>
                    <a:pt x="193" y="105"/>
                  </a:cubicBezTo>
                  <a:cubicBezTo>
                    <a:pt x="210" y="100"/>
                    <a:pt x="230" y="98"/>
                    <a:pt x="244" y="90"/>
                  </a:cubicBezTo>
                  <a:close/>
                  <a:moveTo>
                    <a:pt x="237" y="97"/>
                  </a:moveTo>
                  <a:cubicBezTo>
                    <a:pt x="237" y="97"/>
                    <a:pt x="237" y="97"/>
                    <a:pt x="237" y="97"/>
                  </a:cubicBezTo>
                  <a:cubicBezTo>
                    <a:pt x="220" y="100"/>
                    <a:pt x="209" y="108"/>
                    <a:pt x="200" y="118"/>
                  </a:cubicBezTo>
                  <a:cubicBezTo>
                    <a:pt x="208" y="118"/>
                    <a:pt x="216" y="116"/>
                    <a:pt x="220" y="111"/>
                  </a:cubicBezTo>
                  <a:cubicBezTo>
                    <a:pt x="218" y="111"/>
                    <a:pt x="216" y="111"/>
                    <a:pt x="217" y="108"/>
                  </a:cubicBezTo>
                  <a:cubicBezTo>
                    <a:pt x="224" y="105"/>
                    <a:pt x="232" y="102"/>
                    <a:pt x="237" y="97"/>
                  </a:cubicBezTo>
                  <a:close/>
                  <a:moveTo>
                    <a:pt x="194" y="122"/>
                  </a:moveTo>
                  <a:cubicBezTo>
                    <a:pt x="194" y="122"/>
                    <a:pt x="194" y="122"/>
                    <a:pt x="194" y="122"/>
                  </a:cubicBezTo>
                  <a:cubicBezTo>
                    <a:pt x="198" y="116"/>
                    <a:pt x="202" y="110"/>
                    <a:pt x="208" y="105"/>
                  </a:cubicBezTo>
                  <a:cubicBezTo>
                    <a:pt x="197" y="106"/>
                    <a:pt x="187" y="115"/>
                    <a:pt x="176" y="111"/>
                  </a:cubicBezTo>
                  <a:cubicBezTo>
                    <a:pt x="181" y="107"/>
                    <a:pt x="189" y="106"/>
                    <a:pt x="191" y="100"/>
                  </a:cubicBezTo>
                  <a:cubicBezTo>
                    <a:pt x="183" y="100"/>
                    <a:pt x="178" y="103"/>
                    <a:pt x="173" y="105"/>
                  </a:cubicBezTo>
                  <a:cubicBezTo>
                    <a:pt x="173" y="108"/>
                    <a:pt x="173" y="110"/>
                    <a:pt x="173" y="112"/>
                  </a:cubicBezTo>
                  <a:cubicBezTo>
                    <a:pt x="166" y="115"/>
                    <a:pt x="154" y="116"/>
                    <a:pt x="155" y="122"/>
                  </a:cubicBezTo>
                  <a:cubicBezTo>
                    <a:pt x="142" y="127"/>
                    <a:pt x="121" y="124"/>
                    <a:pt x="116" y="136"/>
                  </a:cubicBezTo>
                  <a:cubicBezTo>
                    <a:pt x="133" y="134"/>
                    <a:pt x="154" y="130"/>
                    <a:pt x="159" y="121"/>
                  </a:cubicBezTo>
                  <a:cubicBezTo>
                    <a:pt x="165" y="119"/>
                    <a:pt x="172" y="118"/>
                    <a:pt x="179" y="117"/>
                  </a:cubicBezTo>
                  <a:cubicBezTo>
                    <a:pt x="176" y="125"/>
                    <a:pt x="163" y="123"/>
                    <a:pt x="159" y="129"/>
                  </a:cubicBezTo>
                  <a:cubicBezTo>
                    <a:pt x="172" y="129"/>
                    <a:pt x="181" y="123"/>
                    <a:pt x="194" y="122"/>
                  </a:cubicBezTo>
                  <a:close/>
                  <a:moveTo>
                    <a:pt x="245" y="98"/>
                  </a:moveTo>
                  <a:cubicBezTo>
                    <a:pt x="245" y="98"/>
                    <a:pt x="245" y="98"/>
                    <a:pt x="245" y="98"/>
                  </a:cubicBezTo>
                  <a:cubicBezTo>
                    <a:pt x="239" y="99"/>
                    <a:pt x="226" y="104"/>
                    <a:pt x="221" y="111"/>
                  </a:cubicBezTo>
                  <a:cubicBezTo>
                    <a:pt x="232" y="109"/>
                    <a:pt x="238" y="104"/>
                    <a:pt x="245" y="98"/>
                  </a:cubicBezTo>
                  <a:close/>
                  <a:moveTo>
                    <a:pt x="218" y="122"/>
                  </a:moveTo>
                  <a:cubicBezTo>
                    <a:pt x="218" y="122"/>
                    <a:pt x="218" y="122"/>
                    <a:pt x="218" y="122"/>
                  </a:cubicBezTo>
                  <a:cubicBezTo>
                    <a:pt x="225" y="120"/>
                    <a:pt x="230" y="116"/>
                    <a:pt x="232" y="110"/>
                  </a:cubicBezTo>
                  <a:cubicBezTo>
                    <a:pt x="226" y="112"/>
                    <a:pt x="219" y="114"/>
                    <a:pt x="218" y="122"/>
                  </a:cubicBezTo>
                  <a:close/>
                  <a:moveTo>
                    <a:pt x="73" y="97"/>
                  </a:moveTo>
                  <a:cubicBezTo>
                    <a:pt x="73" y="97"/>
                    <a:pt x="73" y="97"/>
                    <a:pt x="73" y="97"/>
                  </a:cubicBezTo>
                  <a:cubicBezTo>
                    <a:pt x="79" y="91"/>
                    <a:pt x="85" y="84"/>
                    <a:pt x="91" y="77"/>
                  </a:cubicBezTo>
                  <a:cubicBezTo>
                    <a:pt x="97" y="71"/>
                    <a:pt x="106" y="64"/>
                    <a:pt x="106" y="56"/>
                  </a:cubicBezTo>
                  <a:cubicBezTo>
                    <a:pt x="98" y="71"/>
                    <a:pt x="79" y="83"/>
                    <a:pt x="73" y="97"/>
                  </a:cubicBezTo>
                  <a:close/>
                  <a:moveTo>
                    <a:pt x="188" y="86"/>
                  </a:moveTo>
                  <a:cubicBezTo>
                    <a:pt x="188" y="86"/>
                    <a:pt x="188" y="86"/>
                    <a:pt x="188" y="86"/>
                  </a:cubicBezTo>
                  <a:cubicBezTo>
                    <a:pt x="191" y="85"/>
                    <a:pt x="195" y="85"/>
                    <a:pt x="194" y="81"/>
                  </a:cubicBezTo>
                  <a:cubicBezTo>
                    <a:pt x="191" y="82"/>
                    <a:pt x="188" y="82"/>
                    <a:pt x="188" y="86"/>
                  </a:cubicBezTo>
                  <a:close/>
                  <a:moveTo>
                    <a:pt x="205" y="67"/>
                  </a:moveTo>
                  <a:cubicBezTo>
                    <a:pt x="205" y="67"/>
                    <a:pt x="205" y="67"/>
                    <a:pt x="205" y="67"/>
                  </a:cubicBezTo>
                  <a:cubicBezTo>
                    <a:pt x="206" y="64"/>
                    <a:pt x="204" y="64"/>
                    <a:pt x="203" y="63"/>
                  </a:cubicBezTo>
                  <a:cubicBezTo>
                    <a:pt x="209" y="62"/>
                    <a:pt x="215" y="62"/>
                    <a:pt x="217" y="57"/>
                  </a:cubicBezTo>
                  <a:cubicBezTo>
                    <a:pt x="205" y="55"/>
                    <a:pt x="190" y="61"/>
                    <a:pt x="183" y="69"/>
                  </a:cubicBezTo>
                  <a:cubicBezTo>
                    <a:pt x="187" y="69"/>
                    <a:pt x="192" y="63"/>
                    <a:pt x="196" y="67"/>
                  </a:cubicBezTo>
                  <a:cubicBezTo>
                    <a:pt x="186" y="69"/>
                    <a:pt x="179" y="72"/>
                    <a:pt x="170" y="74"/>
                  </a:cubicBezTo>
                  <a:cubicBezTo>
                    <a:pt x="167" y="77"/>
                    <a:pt x="172" y="78"/>
                    <a:pt x="169" y="81"/>
                  </a:cubicBezTo>
                  <a:cubicBezTo>
                    <a:pt x="148" y="87"/>
                    <a:pt x="134" y="99"/>
                    <a:pt x="114" y="105"/>
                  </a:cubicBezTo>
                  <a:cubicBezTo>
                    <a:pt x="110" y="107"/>
                    <a:pt x="116" y="111"/>
                    <a:pt x="112" y="112"/>
                  </a:cubicBezTo>
                  <a:cubicBezTo>
                    <a:pt x="95" y="120"/>
                    <a:pt x="72" y="114"/>
                    <a:pt x="60" y="128"/>
                  </a:cubicBezTo>
                  <a:cubicBezTo>
                    <a:pt x="65" y="130"/>
                    <a:pt x="70" y="124"/>
                    <a:pt x="74" y="128"/>
                  </a:cubicBezTo>
                  <a:cubicBezTo>
                    <a:pt x="68" y="131"/>
                    <a:pt x="58" y="130"/>
                    <a:pt x="56" y="136"/>
                  </a:cubicBezTo>
                  <a:cubicBezTo>
                    <a:pt x="62" y="139"/>
                    <a:pt x="70" y="134"/>
                    <a:pt x="78" y="132"/>
                  </a:cubicBezTo>
                  <a:cubicBezTo>
                    <a:pt x="89" y="130"/>
                    <a:pt x="105" y="131"/>
                    <a:pt x="108" y="121"/>
                  </a:cubicBezTo>
                  <a:cubicBezTo>
                    <a:pt x="95" y="120"/>
                    <a:pt x="86" y="133"/>
                    <a:pt x="75" y="125"/>
                  </a:cubicBezTo>
                  <a:cubicBezTo>
                    <a:pt x="116" y="120"/>
                    <a:pt x="139" y="99"/>
                    <a:pt x="170" y="84"/>
                  </a:cubicBezTo>
                  <a:cubicBezTo>
                    <a:pt x="172" y="84"/>
                    <a:pt x="171" y="88"/>
                    <a:pt x="174" y="87"/>
                  </a:cubicBezTo>
                  <a:cubicBezTo>
                    <a:pt x="190" y="80"/>
                    <a:pt x="210" y="77"/>
                    <a:pt x="224" y="69"/>
                  </a:cubicBezTo>
                  <a:cubicBezTo>
                    <a:pt x="209" y="71"/>
                    <a:pt x="195" y="76"/>
                    <a:pt x="181" y="80"/>
                  </a:cubicBezTo>
                  <a:cubicBezTo>
                    <a:pt x="186" y="72"/>
                    <a:pt x="196" y="70"/>
                    <a:pt x="205" y="67"/>
                  </a:cubicBezTo>
                  <a:close/>
                  <a:moveTo>
                    <a:pt x="228" y="62"/>
                  </a:moveTo>
                  <a:cubicBezTo>
                    <a:pt x="228" y="62"/>
                    <a:pt x="228" y="62"/>
                    <a:pt x="228" y="62"/>
                  </a:cubicBezTo>
                  <a:cubicBezTo>
                    <a:pt x="219" y="62"/>
                    <a:pt x="211" y="65"/>
                    <a:pt x="205" y="70"/>
                  </a:cubicBezTo>
                  <a:cubicBezTo>
                    <a:pt x="209" y="69"/>
                    <a:pt x="227" y="70"/>
                    <a:pt x="228" y="62"/>
                  </a:cubicBezTo>
                  <a:close/>
                  <a:moveTo>
                    <a:pt x="121" y="69"/>
                  </a:moveTo>
                  <a:cubicBezTo>
                    <a:pt x="121" y="69"/>
                    <a:pt x="121" y="69"/>
                    <a:pt x="121" y="69"/>
                  </a:cubicBezTo>
                  <a:cubicBezTo>
                    <a:pt x="113" y="74"/>
                    <a:pt x="105" y="78"/>
                    <a:pt x="98" y="84"/>
                  </a:cubicBezTo>
                  <a:cubicBezTo>
                    <a:pt x="91" y="86"/>
                    <a:pt x="81" y="91"/>
                    <a:pt x="82" y="97"/>
                  </a:cubicBezTo>
                  <a:cubicBezTo>
                    <a:pt x="91" y="90"/>
                    <a:pt x="103" y="87"/>
                    <a:pt x="111" y="80"/>
                  </a:cubicBezTo>
                  <a:cubicBezTo>
                    <a:pt x="123" y="80"/>
                    <a:pt x="138" y="71"/>
                    <a:pt x="146" y="63"/>
                  </a:cubicBezTo>
                  <a:cubicBezTo>
                    <a:pt x="137" y="64"/>
                    <a:pt x="128" y="74"/>
                    <a:pt x="121" y="69"/>
                  </a:cubicBezTo>
                  <a:close/>
                  <a:moveTo>
                    <a:pt x="287" y="69"/>
                  </a:moveTo>
                  <a:cubicBezTo>
                    <a:pt x="287" y="69"/>
                    <a:pt x="287" y="69"/>
                    <a:pt x="287" y="69"/>
                  </a:cubicBezTo>
                  <a:cubicBezTo>
                    <a:pt x="291" y="68"/>
                    <a:pt x="293" y="67"/>
                    <a:pt x="293" y="63"/>
                  </a:cubicBezTo>
                  <a:cubicBezTo>
                    <a:pt x="289" y="63"/>
                    <a:pt x="288" y="65"/>
                    <a:pt x="287" y="69"/>
                  </a:cubicBezTo>
                  <a:close/>
                  <a:moveTo>
                    <a:pt x="122" y="80"/>
                  </a:moveTo>
                  <a:cubicBezTo>
                    <a:pt x="122" y="80"/>
                    <a:pt x="122" y="80"/>
                    <a:pt x="122" y="80"/>
                  </a:cubicBezTo>
                  <a:cubicBezTo>
                    <a:pt x="116" y="87"/>
                    <a:pt x="102" y="87"/>
                    <a:pt x="98" y="97"/>
                  </a:cubicBezTo>
                  <a:cubicBezTo>
                    <a:pt x="115" y="94"/>
                    <a:pt x="134" y="81"/>
                    <a:pt x="152" y="74"/>
                  </a:cubicBezTo>
                  <a:cubicBezTo>
                    <a:pt x="162" y="77"/>
                    <a:pt x="173" y="70"/>
                    <a:pt x="180" y="64"/>
                  </a:cubicBezTo>
                  <a:cubicBezTo>
                    <a:pt x="156" y="65"/>
                    <a:pt x="144" y="77"/>
                    <a:pt x="122" y="80"/>
                  </a:cubicBezTo>
                  <a:close/>
                  <a:moveTo>
                    <a:pt x="229" y="71"/>
                  </a:moveTo>
                  <a:cubicBezTo>
                    <a:pt x="229" y="71"/>
                    <a:pt x="229" y="71"/>
                    <a:pt x="229" y="71"/>
                  </a:cubicBezTo>
                  <a:cubicBezTo>
                    <a:pt x="235" y="71"/>
                    <a:pt x="239" y="71"/>
                    <a:pt x="239" y="66"/>
                  </a:cubicBezTo>
                  <a:cubicBezTo>
                    <a:pt x="235" y="62"/>
                    <a:pt x="230" y="67"/>
                    <a:pt x="229" y="71"/>
                  </a:cubicBezTo>
                  <a:close/>
                  <a:moveTo>
                    <a:pt x="102" y="73"/>
                  </a:moveTo>
                  <a:cubicBezTo>
                    <a:pt x="102" y="73"/>
                    <a:pt x="102" y="73"/>
                    <a:pt x="102" y="73"/>
                  </a:cubicBezTo>
                  <a:cubicBezTo>
                    <a:pt x="108" y="75"/>
                    <a:pt x="114" y="68"/>
                    <a:pt x="108" y="66"/>
                  </a:cubicBezTo>
                  <a:cubicBezTo>
                    <a:pt x="107" y="69"/>
                    <a:pt x="103" y="70"/>
                    <a:pt x="102" y="73"/>
                  </a:cubicBezTo>
                  <a:close/>
                  <a:moveTo>
                    <a:pt x="275" y="78"/>
                  </a:moveTo>
                  <a:cubicBezTo>
                    <a:pt x="275" y="78"/>
                    <a:pt x="275" y="78"/>
                    <a:pt x="275" y="78"/>
                  </a:cubicBezTo>
                  <a:cubicBezTo>
                    <a:pt x="276" y="78"/>
                    <a:pt x="277" y="78"/>
                    <a:pt x="278" y="78"/>
                  </a:cubicBezTo>
                  <a:cubicBezTo>
                    <a:pt x="278" y="78"/>
                    <a:pt x="278" y="77"/>
                    <a:pt x="278" y="76"/>
                  </a:cubicBezTo>
                  <a:cubicBezTo>
                    <a:pt x="277" y="76"/>
                    <a:pt x="276" y="76"/>
                    <a:pt x="275" y="76"/>
                  </a:cubicBezTo>
                  <a:cubicBezTo>
                    <a:pt x="275" y="77"/>
                    <a:pt x="275" y="78"/>
                    <a:pt x="275" y="78"/>
                  </a:cubicBezTo>
                  <a:close/>
                  <a:moveTo>
                    <a:pt x="128" y="91"/>
                  </a:moveTo>
                  <a:cubicBezTo>
                    <a:pt x="128" y="91"/>
                    <a:pt x="128" y="91"/>
                    <a:pt x="128" y="91"/>
                  </a:cubicBezTo>
                  <a:cubicBezTo>
                    <a:pt x="135" y="91"/>
                    <a:pt x="142" y="89"/>
                    <a:pt x="147" y="87"/>
                  </a:cubicBezTo>
                  <a:cubicBezTo>
                    <a:pt x="153" y="85"/>
                    <a:pt x="160" y="82"/>
                    <a:pt x="163" y="77"/>
                  </a:cubicBezTo>
                  <a:cubicBezTo>
                    <a:pt x="150" y="83"/>
                    <a:pt x="136" y="80"/>
                    <a:pt x="128" y="91"/>
                  </a:cubicBezTo>
                  <a:close/>
                  <a:moveTo>
                    <a:pt x="231" y="163"/>
                  </a:moveTo>
                  <a:cubicBezTo>
                    <a:pt x="231" y="163"/>
                    <a:pt x="231" y="163"/>
                    <a:pt x="231" y="163"/>
                  </a:cubicBezTo>
                  <a:cubicBezTo>
                    <a:pt x="226" y="166"/>
                    <a:pt x="215" y="173"/>
                    <a:pt x="221" y="177"/>
                  </a:cubicBezTo>
                  <a:cubicBezTo>
                    <a:pt x="231" y="170"/>
                    <a:pt x="236" y="157"/>
                    <a:pt x="246" y="151"/>
                  </a:cubicBezTo>
                  <a:cubicBezTo>
                    <a:pt x="246" y="157"/>
                    <a:pt x="241" y="158"/>
                    <a:pt x="238" y="162"/>
                  </a:cubicBezTo>
                  <a:cubicBezTo>
                    <a:pt x="236" y="166"/>
                    <a:pt x="243" y="163"/>
                    <a:pt x="241" y="168"/>
                  </a:cubicBezTo>
                  <a:cubicBezTo>
                    <a:pt x="231" y="176"/>
                    <a:pt x="221" y="183"/>
                    <a:pt x="211" y="192"/>
                  </a:cubicBezTo>
                  <a:cubicBezTo>
                    <a:pt x="202" y="200"/>
                    <a:pt x="194" y="211"/>
                    <a:pt x="181" y="216"/>
                  </a:cubicBezTo>
                  <a:cubicBezTo>
                    <a:pt x="188" y="206"/>
                    <a:pt x="197" y="199"/>
                    <a:pt x="201" y="186"/>
                  </a:cubicBezTo>
                  <a:cubicBezTo>
                    <a:pt x="193" y="192"/>
                    <a:pt x="186" y="201"/>
                    <a:pt x="180" y="210"/>
                  </a:cubicBezTo>
                  <a:cubicBezTo>
                    <a:pt x="176" y="208"/>
                    <a:pt x="176" y="210"/>
                    <a:pt x="170" y="209"/>
                  </a:cubicBezTo>
                  <a:cubicBezTo>
                    <a:pt x="163" y="217"/>
                    <a:pt x="158" y="243"/>
                    <a:pt x="172" y="248"/>
                  </a:cubicBezTo>
                  <a:cubicBezTo>
                    <a:pt x="225" y="207"/>
                    <a:pt x="257" y="145"/>
                    <a:pt x="302" y="95"/>
                  </a:cubicBezTo>
                  <a:cubicBezTo>
                    <a:pt x="299" y="91"/>
                    <a:pt x="298" y="86"/>
                    <a:pt x="299" y="78"/>
                  </a:cubicBezTo>
                  <a:cubicBezTo>
                    <a:pt x="282" y="94"/>
                    <a:pt x="267" y="112"/>
                    <a:pt x="251" y="128"/>
                  </a:cubicBezTo>
                  <a:cubicBezTo>
                    <a:pt x="234" y="144"/>
                    <a:pt x="218" y="161"/>
                    <a:pt x="205" y="182"/>
                  </a:cubicBezTo>
                  <a:cubicBezTo>
                    <a:pt x="225" y="168"/>
                    <a:pt x="238" y="149"/>
                    <a:pt x="255" y="134"/>
                  </a:cubicBezTo>
                  <a:cubicBezTo>
                    <a:pt x="251" y="147"/>
                    <a:pt x="235" y="150"/>
                    <a:pt x="231" y="163"/>
                  </a:cubicBezTo>
                  <a:close/>
                  <a:moveTo>
                    <a:pt x="252" y="97"/>
                  </a:moveTo>
                  <a:cubicBezTo>
                    <a:pt x="252" y="97"/>
                    <a:pt x="252" y="97"/>
                    <a:pt x="252" y="97"/>
                  </a:cubicBezTo>
                  <a:cubicBezTo>
                    <a:pt x="253" y="97"/>
                    <a:pt x="254" y="97"/>
                    <a:pt x="255" y="97"/>
                  </a:cubicBezTo>
                  <a:cubicBezTo>
                    <a:pt x="257" y="93"/>
                    <a:pt x="250" y="93"/>
                    <a:pt x="251" y="95"/>
                  </a:cubicBezTo>
                  <a:cubicBezTo>
                    <a:pt x="252" y="96"/>
                    <a:pt x="252" y="96"/>
                    <a:pt x="252" y="97"/>
                  </a:cubicBezTo>
                  <a:close/>
                  <a:moveTo>
                    <a:pt x="64" y="104"/>
                  </a:moveTo>
                  <a:cubicBezTo>
                    <a:pt x="64" y="104"/>
                    <a:pt x="64" y="104"/>
                    <a:pt x="64" y="104"/>
                  </a:cubicBezTo>
                  <a:cubicBezTo>
                    <a:pt x="67" y="105"/>
                    <a:pt x="72" y="100"/>
                    <a:pt x="68" y="98"/>
                  </a:cubicBezTo>
                  <a:cubicBezTo>
                    <a:pt x="68" y="101"/>
                    <a:pt x="64" y="101"/>
                    <a:pt x="64" y="104"/>
                  </a:cubicBezTo>
                  <a:close/>
                  <a:moveTo>
                    <a:pt x="80" y="102"/>
                  </a:moveTo>
                  <a:cubicBezTo>
                    <a:pt x="80" y="102"/>
                    <a:pt x="80" y="102"/>
                    <a:pt x="80" y="102"/>
                  </a:cubicBezTo>
                  <a:cubicBezTo>
                    <a:pt x="80" y="100"/>
                    <a:pt x="79" y="99"/>
                    <a:pt x="77" y="98"/>
                  </a:cubicBezTo>
                  <a:cubicBezTo>
                    <a:pt x="75" y="100"/>
                    <a:pt x="75" y="104"/>
                    <a:pt x="80" y="102"/>
                  </a:cubicBezTo>
                  <a:close/>
                  <a:moveTo>
                    <a:pt x="128" y="114"/>
                  </a:moveTo>
                  <a:cubicBezTo>
                    <a:pt x="128" y="114"/>
                    <a:pt x="128" y="114"/>
                    <a:pt x="128" y="114"/>
                  </a:cubicBezTo>
                  <a:cubicBezTo>
                    <a:pt x="142" y="112"/>
                    <a:pt x="162" y="109"/>
                    <a:pt x="162" y="98"/>
                  </a:cubicBezTo>
                  <a:cubicBezTo>
                    <a:pt x="152" y="105"/>
                    <a:pt x="136" y="106"/>
                    <a:pt x="128" y="114"/>
                  </a:cubicBezTo>
                  <a:close/>
                  <a:moveTo>
                    <a:pt x="65" y="114"/>
                  </a:moveTo>
                  <a:cubicBezTo>
                    <a:pt x="65" y="114"/>
                    <a:pt x="65" y="114"/>
                    <a:pt x="65" y="114"/>
                  </a:cubicBezTo>
                  <a:cubicBezTo>
                    <a:pt x="76" y="110"/>
                    <a:pt x="91" y="110"/>
                    <a:pt x="97" y="101"/>
                  </a:cubicBezTo>
                  <a:cubicBezTo>
                    <a:pt x="87" y="106"/>
                    <a:pt x="70" y="104"/>
                    <a:pt x="65" y="114"/>
                  </a:cubicBezTo>
                  <a:close/>
                  <a:moveTo>
                    <a:pt x="138" y="119"/>
                  </a:moveTo>
                  <a:cubicBezTo>
                    <a:pt x="138" y="119"/>
                    <a:pt x="138" y="119"/>
                    <a:pt x="138" y="119"/>
                  </a:cubicBezTo>
                  <a:cubicBezTo>
                    <a:pt x="145" y="120"/>
                    <a:pt x="161" y="117"/>
                    <a:pt x="164" y="110"/>
                  </a:cubicBezTo>
                  <a:cubicBezTo>
                    <a:pt x="154" y="111"/>
                    <a:pt x="142" y="111"/>
                    <a:pt x="138" y="119"/>
                  </a:cubicBezTo>
                  <a:close/>
                  <a:moveTo>
                    <a:pt x="111" y="129"/>
                  </a:moveTo>
                  <a:cubicBezTo>
                    <a:pt x="111" y="129"/>
                    <a:pt x="111" y="129"/>
                    <a:pt x="111" y="129"/>
                  </a:cubicBezTo>
                  <a:cubicBezTo>
                    <a:pt x="119" y="129"/>
                    <a:pt x="127" y="129"/>
                    <a:pt x="126" y="119"/>
                  </a:cubicBezTo>
                  <a:cubicBezTo>
                    <a:pt x="120" y="121"/>
                    <a:pt x="110" y="120"/>
                    <a:pt x="111" y="129"/>
                  </a:cubicBezTo>
                  <a:close/>
                  <a:moveTo>
                    <a:pt x="53" y="122"/>
                  </a:moveTo>
                  <a:cubicBezTo>
                    <a:pt x="53" y="122"/>
                    <a:pt x="53" y="122"/>
                    <a:pt x="53" y="122"/>
                  </a:cubicBezTo>
                  <a:cubicBezTo>
                    <a:pt x="52" y="129"/>
                    <a:pt x="59" y="126"/>
                    <a:pt x="60" y="122"/>
                  </a:cubicBezTo>
                  <a:cubicBezTo>
                    <a:pt x="55" y="121"/>
                    <a:pt x="57" y="121"/>
                    <a:pt x="53" y="122"/>
                  </a:cubicBezTo>
                  <a:close/>
                  <a:moveTo>
                    <a:pt x="183" y="131"/>
                  </a:moveTo>
                  <a:cubicBezTo>
                    <a:pt x="183" y="131"/>
                    <a:pt x="183" y="131"/>
                    <a:pt x="183" y="131"/>
                  </a:cubicBezTo>
                  <a:cubicBezTo>
                    <a:pt x="193" y="127"/>
                    <a:pt x="206" y="127"/>
                    <a:pt x="213" y="121"/>
                  </a:cubicBezTo>
                  <a:cubicBezTo>
                    <a:pt x="201" y="122"/>
                    <a:pt x="191" y="125"/>
                    <a:pt x="183" y="131"/>
                  </a:cubicBezTo>
                  <a:close/>
                  <a:moveTo>
                    <a:pt x="152" y="149"/>
                  </a:moveTo>
                  <a:cubicBezTo>
                    <a:pt x="152" y="149"/>
                    <a:pt x="152" y="149"/>
                    <a:pt x="152" y="149"/>
                  </a:cubicBezTo>
                  <a:cubicBezTo>
                    <a:pt x="156" y="150"/>
                    <a:pt x="155" y="147"/>
                    <a:pt x="159" y="148"/>
                  </a:cubicBezTo>
                  <a:cubicBezTo>
                    <a:pt x="158" y="151"/>
                    <a:pt x="154" y="150"/>
                    <a:pt x="155" y="155"/>
                  </a:cubicBezTo>
                  <a:cubicBezTo>
                    <a:pt x="161" y="157"/>
                    <a:pt x="162" y="157"/>
                    <a:pt x="170" y="156"/>
                  </a:cubicBezTo>
                  <a:cubicBezTo>
                    <a:pt x="164" y="167"/>
                    <a:pt x="139" y="159"/>
                    <a:pt x="128" y="165"/>
                  </a:cubicBezTo>
                  <a:cubicBezTo>
                    <a:pt x="129" y="173"/>
                    <a:pt x="140" y="168"/>
                    <a:pt x="146" y="168"/>
                  </a:cubicBezTo>
                  <a:cubicBezTo>
                    <a:pt x="154" y="167"/>
                    <a:pt x="162" y="166"/>
                    <a:pt x="169" y="166"/>
                  </a:cubicBezTo>
                  <a:cubicBezTo>
                    <a:pt x="169" y="161"/>
                    <a:pt x="178" y="158"/>
                    <a:pt x="172" y="155"/>
                  </a:cubicBezTo>
                  <a:cubicBezTo>
                    <a:pt x="188" y="151"/>
                    <a:pt x="204" y="147"/>
                    <a:pt x="215" y="139"/>
                  </a:cubicBezTo>
                  <a:cubicBezTo>
                    <a:pt x="214" y="137"/>
                    <a:pt x="210" y="139"/>
                    <a:pt x="210" y="136"/>
                  </a:cubicBezTo>
                  <a:cubicBezTo>
                    <a:pt x="214" y="137"/>
                    <a:pt x="216" y="135"/>
                    <a:pt x="217" y="131"/>
                  </a:cubicBezTo>
                  <a:cubicBezTo>
                    <a:pt x="213" y="127"/>
                    <a:pt x="211" y="132"/>
                    <a:pt x="207" y="132"/>
                  </a:cubicBezTo>
                  <a:cubicBezTo>
                    <a:pt x="208" y="130"/>
                    <a:pt x="208" y="129"/>
                    <a:pt x="207" y="127"/>
                  </a:cubicBezTo>
                  <a:cubicBezTo>
                    <a:pt x="200" y="126"/>
                    <a:pt x="193" y="131"/>
                    <a:pt x="196" y="136"/>
                  </a:cubicBezTo>
                  <a:cubicBezTo>
                    <a:pt x="200" y="137"/>
                    <a:pt x="200" y="133"/>
                    <a:pt x="205" y="134"/>
                  </a:cubicBezTo>
                  <a:cubicBezTo>
                    <a:pt x="203" y="136"/>
                    <a:pt x="206" y="136"/>
                    <a:pt x="207" y="139"/>
                  </a:cubicBezTo>
                  <a:cubicBezTo>
                    <a:pt x="190" y="143"/>
                    <a:pt x="176" y="147"/>
                    <a:pt x="162" y="153"/>
                  </a:cubicBezTo>
                  <a:cubicBezTo>
                    <a:pt x="165" y="152"/>
                    <a:pt x="160" y="146"/>
                    <a:pt x="163" y="146"/>
                  </a:cubicBezTo>
                  <a:cubicBezTo>
                    <a:pt x="174" y="143"/>
                    <a:pt x="185" y="141"/>
                    <a:pt x="193" y="135"/>
                  </a:cubicBezTo>
                  <a:cubicBezTo>
                    <a:pt x="177" y="136"/>
                    <a:pt x="164" y="142"/>
                    <a:pt x="152" y="146"/>
                  </a:cubicBezTo>
                  <a:cubicBezTo>
                    <a:pt x="152" y="144"/>
                    <a:pt x="152" y="141"/>
                    <a:pt x="149" y="142"/>
                  </a:cubicBezTo>
                  <a:cubicBezTo>
                    <a:pt x="148" y="146"/>
                    <a:pt x="153" y="145"/>
                    <a:pt x="152" y="149"/>
                  </a:cubicBezTo>
                  <a:close/>
                  <a:moveTo>
                    <a:pt x="41" y="138"/>
                  </a:moveTo>
                  <a:cubicBezTo>
                    <a:pt x="41" y="138"/>
                    <a:pt x="41" y="138"/>
                    <a:pt x="41" y="138"/>
                  </a:cubicBezTo>
                  <a:cubicBezTo>
                    <a:pt x="46" y="139"/>
                    <a:pt x="49" y="137"/>
                    <a:pt x="50" y="134"/>
                  </a:cubicBezTo>
                  <a:cubicBezTo>
                    <a:pt x="48" y="133"/>
                    <a:pt x="47" y="132"/>
                    <a:pt x="44" y="132"/>
                  </a:cubicBezTo>
                  <a:cubicBezTo>
                    <a:pt x="44" y="134"/>
                    <a:pt x="42" y="136"/>
                    <a:pt x="41" y="138"/>
                  </a:cubicBezTo>
                  <a:close/>
                  <a:moveTo>
                    <a:pt x="119" y="143"/>
                  </a:moveTo>
                  <a:cubicBezTo>
                    <a:pt x="119" y="143"/>
                    <a:pt x="119" y="143"/>
                    <a:pt x="119" y="143"/>
                  </a:cubicBezTo>
                  <a:cubicBezTo>
                    <a:pt x="134" y="142"/>
                    <a:pt x="151" y="143"/>
                    <a:pt x="157" y="132"/>
                  </a:cubicBezTo>
                  <a:cubicBezTo>
                    <a:pt x="144" y="135"/>
                    <a:pt x="128" y="136"/>
                    <a:pt x="119" y="143"/>
                  </a:cubicBezTo>
                  <a:close/>
                  <a:moveTo>
                    <a:pt x="29" y="142"/>
                  </a:moveTo>
                  <a:cubicBezTo>
                    <a:pt x="29" y="142"/>
                    <a:pt x="29" y="142"/>
                    <a:pt x="29" y="142"/>
                  </a:cubicBezTo>
                  <a:cubicBezTo>
                    <a:pt x="32" y="142"/>
                    <a:pt x="34" y="140"/>
                    <a:pt x="34" y="136"/>
                  </a:cubicBezTo>
                  <a:cubicBezTo>
                    <a:pt x="30" y="136"/>
                    <a:pt x="30" y="140"/>
                    <a:pt x="29" y="142"/>
                  </a:cubicBezTo>
                  <a:close/>
                  <a:moveTo>
                    <a:pt x="70" y="145"/>
                  </a:moveTo>
                  <a:cubicBezTo>
                    <a:pt x="70" y="145"/>
                    <a:pt x="70" y="145"/>
                    <a:pt x="70" y="145"/>
                  </a:cubicBezTo>
                  <a:cubicBezTo>
                    <a:pt x="78" y="143"/>
                    <a:pt x="90" y="144"/>
                    <a:pt x="94" y="138"/>
                  </a:cubicBezTo>
                  <a:cubicBezTo>
                    <a:pt x="86" y="140"/>
                    <a:pt x="75" y="140"/>
                    <a:pt x="70" y="145"/>
                  </a:cubicBezTo>
                  <a:close/>
                  <a:moveTo>
                    <a:pt x="98" y="149"/>
                  </a:moveTo>
                  <a:cubicBezTo>
                    <a:pt x="98" y="149"/>
                    <a:pt x="98" y="149"/>
                    <a:pt x="98" y="149"/>
                  </a:cubicBezTo>
                  <a:cubicBezTo>
                    <a:pt x="97" y="149"/>
                    <a:pt x="96" y="150"/>
                    <a:pt x="97" y="152"/>
                  </a:cubicBezTo>
                  <a:cubicBezTo>
                    <a:pt x="102" y="152"/>
                    <a:pt x="120" y="153"/>
                    <a:pt x="122" y="146"/>
                  </a:cubicBezTo>
                  <a:cubicBezTo>
                    <a:pt x="112" y="145"/>
                    <a:pt x="107" y="149"/>
                    <a:pt x="98" y="149"/>
                  </a:cubicBezTo>
                  <a:close/>
                  <a:moveTo>
                    <a:pt x="111" y="142"/>
                  </a:moveTo>
                  <a:cubicBezTo>
                    <a:pt x="111" y="142"/>
                    <a:pt x="111" y="142"/>
                    <a:pt x="111" y="142"/>
                  </a:cubicBezTo>
                  <a:cubicBezTo>
                    <a:pt x="99" y="140"/>
                    <a:pt x="80" y="143"/>
                    <a:pt x="73" y="151"/>
                  </a:cubicBezTo>
                  <a:cubicBezTo>
                    <a:pt x="83" y="151"/>
                    <a:pt x="104" y="150"/>
                    <a:pt x="111" y="142"/>
                  </a:cubicBezTo>
                  <a:close/>
                  <a:moveTo>
                    <a:pt x="211" y="155"/>
                  </a:moveTo>
                  <a:cubicBezTo>
                    <a:pt x="211" y="155"/>
                    <a:pt x="211" y="155"/>
                    <a:pt x="211" y="155"/>
                  </a:cubicBezTo>
                  <a:cubicBezTo>
                    <a:pt x="218" y="155"/>
                    <a:pt x="218" y="150"/>
                    <a:pt x="218" y="143"/>
                  </a:cubicBezTo>
                  <a:cubicBezTo>
                    <a:pt x="217" y="143"/>
                    <a:pt x="215" y="143"/>
                    <a:pt x="214" y="143"/>
                  </a:cubicBezTo>
                  <a:cubicBezTo>
                    <a:pt x="213" y="147"/>
                    <a:pt x="211" y="150"/>
                    <a:pt x="211" y="155"/>
                  </a:cubicBezTo>
                  <a:close/>
                  <a:moveTo>
                    <a:pt x="176" y="162"/>
                  </a:moveTo>
                  <a:cubicBezTo>
                    <a:pt x="176" y="162"/>
                    <a:pt x="176" y="162"/>
                    <a:pt x="176" y="162"/>
                  </a:cubicBezTo>
                  <a:cubicBezTo>
                    <a:pt x="177" y="167"/>
                    <a:pt x="184" y="158"/>
                    <a:pt x="186" y="163"/>
                  </a:cubicBezTo>
                  <a:cubicBezTo>
                    <a:pt x="175" y="171"/>
                    <a:pt x="151" y="166"/>
                    <a:pt x="140" y="175"/>
                  </a:cubicBezTo>
                  <a:cubicBezTo>
                    <a:pt x="153" y="174"/>
                    <a:pt x="186" y="178"/>
                    <a:pt x="190" y="160"/>
                  </a:cubicBezTo>
                  <a:cubicBezTo>
                    <a:pt x="196" y="157"/>
                    <a:pt x="208" y="158"/>
                    <a:pt x="208" y="149"/>
                  </a:cubicBezTo>
                  <a:cubicBezTo>
                    <a:pt x="196" y="152"/>
                    <a:pt x="182" y="153"/>
                    <a:pt x="176" y="162"/>
                  </a:cubicBezTo>
                  <a:close/>
                  <a:moveTo>
                    <a:pt x="20" y="165"/>
                  </a:moveTo>
                  <a:cubicBezTo>
                    <a:pt x="20" y="165"/>
                    <a:pt x="20" y="165"/>
                    <a:pt x="20" y="165"/>
                  </a:cubicBezTo>
                  <a:cubicBezTo>
                    <a:pt x="27" y="162"/>
                    <a:pt x="45" y="157"/>
                    <a:pt x="39" y="151"/>
                  </a:cubicBezTo>
                  <a:cubicBezTo>
                    <a:pt x="33" y="156"/>
                    <a:pt x="25" y="158"/>
                    <a:pt x="20" y="165"/>
                  </a:cubicBezTo>
                  <a:close/>
                  <a:moveTo>
                    <a:pt x="109" y="156"/>
                  </a:moveTo>
                  <a:cubicBezTo>
                    <a:pt x="109" y="156"/>
                    <a:pt x="109" y="156"/>
                    <a:pt x="109" y="156"/>
                  </a:cubicBezTo>
                  <a:cubicBezTo>
                    <a:pt x="117" y="157"/>
                    <a:pt x="135" y="157"/>
                    <a:pt x="140" y="151"/>
                  </a:cubicBezTo>
                  <a:cubicBezTo>
                    <a:pt x="128" y="151"/>
                    <a:pt x="116" y="151"/>
                    <a:pt x="109" y="156"/>
                  </a:cubicBezTo>
                  <a:close/>
                  <a:moveTo>
                    <a:pt x="135" y="189"/>
                  </a:moveTo>
                  <a:cubicBezTo>
                    <a:pt x="135" y="189"/>
                    <a:pt x="135" y="189"/>
                    <a:pt x="135" y="189"/>
                  </a:cubicBezTo>
                  <a:cubicBezTo>
                    <a:pt x="108" y="175"/>
                    <a:pt x="79" y="163"/>
                    <a:pt x="49" y="155"/>
                  </a:cubicBezTo>
                  <a:cubicBezTo>
                    <a:pt x="47" y="155"/>
                    <a:pt x="46" y="155"/>
                    <a:pt x="44" y="155"/>
                  </a:cubicBezTo>
                  <a:cubicBezTo>
                    <a:pt x="37" y="168"/>
                    <a:pt x="31" y="183"/>
                    <a:pt x="32" y="204"/>
                  </a:cubicBezTo>
                  <a:cubicBezTo>
                    <a:pt x="49" y="215"/>
                    <a:pt x="71" y="220"/>
                    <a:pt x="94" y="225"/>
                  </a:cubicBezTo>
                  <a:cubicBezTo>
                    <a:pt x="94" y="217"/>
                    <a:pt x="100" y="215"/>
                    <a:pt x="99" y="206"/>
                  </a:cubicBezTo>
                  <a:cubicBezTo>
                    <a:pt x="83" y="201"/>
                    <a:pt x="46" y="206"/>
                    <a:pt x="57" y="187"/>
                  </a:cubicBezTo>
                  <a:cubicBezTo>
                    <a:pt x="60" y="187"/>
                    <a:pt x="65" y="189"/>
                    <a:pt x="65" y="186"/>
                  </a:cubicBezTo>
                  <a:cubicBezTo>
                    <a:pt x="61" y="186"/>
                    <a:pt x="58" y="182"/>
                    <a:pt x="61" y="179"/>
                  </a:cubicBezTo>
                  <a:cubicBezTo>
                    <a:pt x="73" y="181"/>
                    <a:pt x="86" y="184"/>
                    <a:pt x="97" y="187"/>
                  </a:cubicBezTo>
                  <a:cubicBezTo>
                    <a:pt x="107" y="191"/>
                    <a:pt x="119" y="195"/>
                    <a:pt x="125" y="203"/>
                  </a:cubicBezTo>
                  <a:cubicBezTo>
                    <a:pt x="121" y="213"/>
                    <a:pt x="113" y="218"/>
                    <a:pt x="111" y="230"/>
                  </a:cubicBezTo>
                  <a:cubicBezTo>
                    <a:pt x="119" y="232"/>
                    <a:pt x="127" y="234"/>
                    <a:pt x="136" y="235"/>
                  </a:cubicBezTo>
                  <a:cubicBezTo>
                    <a:pt x="138" y="219"/>
                    <a:pt x="146" y="209"/>
                    <a:pt x="159" y="204"/>
                  </a:cubicBezTo>
                  <a:cubicBezTo>
                    <a:pt x="153" y="196"/>
                    <a:pt x="143" y="193"/>
                    <a:pt x="135" y="189"/>
                  </a:cubicBezTo>
                  <a:close/>
                  <a:moveTo>
                    <a:pt x="95" y="159"/>
                  </a:moveTo>
                  <a:cubicBezTo>
                    <a:pt x="95" y="159"/>
                    <a:pt x="95" y="159"/>
                    <a:pt x="95" y="159"/>
                  </a:cubicBezTo>
                  <a:cubicBezTo>
                    <a:pt x="94" y="159"/>
                    <a:pt x="94" y="157"/>
                    <a:pt x="94" y="155"/>
                  </a:cubicBezTo>
                  <a:cubicBezTo>
                    <a:pt x="90" y="155"/>
                    <a:pt x="87" y="155"/>
                    <a:pt x="84" y="155"/>
                  </a:cubicBezTo>
                  <a:cubicBezTo>
                    <a:pt x="83" y="160"/>
                    <a:pt x="93" y="162"/>
                    <a:pt x="95" y="159"/>
                  </a:cubicBezTo>
                  <a:close/>
                  <a:moveTo>
                    <a:pt x="115" y="162"/>
                  </a:moveTo>
                  <a:cubicBezTo>
                    <a:pt x="115" y="162"/>
                    <a:pt x="115" y="162"/>
                    <a:pt x="115" y="162"/>
                  </a:cubicBezTo>
                  <a:cubicBezTo>
                    <a:pt x="123" y="163"/>
                    <a:pt x="153" y="162"/>
                    <a:pt x="150" y="155"/>
                  </a:cubicBezTo>
                  <a:cubicBezTo>
                    <a:pt x="143" y="158"/>
                    <a:pt x="121" y="154"/>
                    <a:pt x="115" y="162"/>
                  </a:cubicBezTo>
                  <a:close/>
                  <a:moveTo>
                    <a:pt x="15" y="162"/>
                  </a:moveTo>
                  <a:cubicBezTo>
                    <a:pt x="15" y="162"/>
                    <a:pt x="15" y="162"/>
                    <a:pt x="15" y="162"/>
                  </a:cubicBezTo>
                  <a:cubicBezTo>
                    <a:pt x="17" y="162"/>
                    <a:pt x="18" y="161"/>
                    <a:pt x="19" y="159"/>
                  </a:cubicBezTo>
                  <a:cubicBezTo>
                    <a:pt x="16" y="159"/>
                    <a:pt x="15" y="160"/>
                    <a:pt x="15" y="162"/>
                  </a:cubicBezTo>
                  <a:close/>
                  <a:moveTo>
                    <a:pt x="29" y="166"/>
                  </a:moveTo>
                  <a:cubicBezTo>
                    <a:pt x="29" y="166"/>
                    <a:pt x="29" y="166"/>
                    <a:pt x="29" y="166"/>
                  </a:cubicBezTo>
                  <a:cubicBezTo>
                    <a:pt x="31" y="166"/>
                    <a:pt x="32" y="165"/>
                    <a:pt x="33" y="163"/>
                  </a:cubicBezTo>
                  <a:cubicBezTo>
                    <a:pt x="31" y="163"/>
                    <a:pt x="29" y="164"/>
                    <a:pt x="29" y="166"/>
                  </a:cubicBezTo>
                  <a:close/>
                  <a:moveTo>
                    <a:pt x="17" y="173"/>
                  </a:moveTo>
                  <a:cubicBezTo>
                    <a:pt x="17" y="173"/>
                    <a:pt x="17" y="173"/>
                    <a:pt x="17" y="173"/>
                  </a:cubicBezTo>
                  <a:cubicBezTo>
                    <a:pt x="22" y="172"/>
                    <a:pt x="25" y="169"/>
                    <a:pt x="27" y="166"/>
                  </a:cubicBezTo>
                  <a:cubicBezTo>
                    <a:pt x="22" y="167"/>
                    <a:pt x="18" y="168"/>
                    <a:pt x="17" y="173"/>
                  </a:cubicBezTo>
                  <a:close/>
                  <a:moveTo>
                    <a:pt x="20" y="176"/>
                  </a:moveTo>
                  <a:cubicBezTo>
                    <a:pt x="20" y="176"/>
                    <a:pt x="20" y="176"/>
                    <a:pt x="20" y="176"/>
                  </a:cubicBezTo>
                  <a:cubicBezTo>
                    <a:pt x="26" y="177"/>
                    <a:pt x="30" y="175"/>
                    <a:pt x="30" y="170"/>
                  </a:cubicBezTo>
                  <a:cubicBezTo>
                    <a:pt x="25" y="170"/>
                    <a:pt x="22" y="173"/>
                    <a:pt x="20" y="176"/>
                  </a:cubicBezTo>
                  <a:close/>
                  <a:moveTo>
                    <a:pt x="187" y="176"/>
                  </a:moveTo>
                  <a:cubicBezTo>
                    <a:pt x="187" y="176"/>
                    <a:pt x="187" y="176"/>
                    <a:pt x="187" y="176"/>
                  </a:cubicBezTo>
                  <a:cubicBezTo>
                    <a:pt x="191" y="179"/>
                    <a:pt x="198" y="176"/>
                    <a:pt x="198" y="170"/>
                  </a:cubicBezTo>
                  <a:cubicBezTo>
                    <a:pt x="192" y="170"/>
                    <a:pt x="189" y="172"/>
                    <a:pt x="187" y="176"/>
                  </a:cubicBezTo>
                  <a:close/>
                  <a:moveTo>
                    <a:pt x="10" y="183"/>
                  </a:moveTo>
                  <a:cubicBezTo>
                    <a:pt x="10" y="183"/>
                    <a:pt x="10" y="183"/>
                    <a:pt x="10" y="183"/>
                  </a:cubicBezTo>
                  <a:cubicBezTo>
                    <a:pt x="17" y="183"/>
                    <a:pt x="15" y="181"/>
                    <a:pt x="15" y="176"/>
                  </a:cubicBezTo>
                  <a:cubicBezTo>
                    <a:pt x="13" y="176"/>
                    <a:pt x="12" y="176"/>
                    <a:pt x="10" y="176"/>
                  </a:cubicBezTo>
                  <a:cubicBezTo>
                    <a:pt x="10" y="178"/>
                    <a:pt x="10" y="181"/>
                    <a:pt x="10" y="183"/>
                  </a:cubicBezTo>
                  <a:close/>
                  <a:moveTo>
                    <a:pt x="196" y="184"/>
                  </a:moveTo>
                  <a:cubicBezTo>
                    <a:pt x="196" y="184"/>
                    <a:pt x="196" y="184"/>
                    <a:pt x="196" y="184"/>
                  </a:cubicBezTo>
                  <a:cubicBezTo>
                    <a:pt x="199" y="184"/>
                    <a:pt x="204" y="178"/>
                    <a:pt x="201" y="176"/>
                  </a:cubicBezTo>
                  <a:cubicBezTo>
                    <a:pt x="200" y="180"/>
                    <a:pt x="195" y="180"/>
                    <a:pt x="196" y="184"/>
                  </a:cubicBezTo>
                  <a:close/>
                  <a:moveTo>
                    <a:pt x="23" y="183"/>
                  </a:moveTo>
                  <a:cubicBezTo>
                    <a:pt x="23" y="183"/>
                    <a:pt x="23" y="183"/>
                    <a:pt x="23" y="183"/>
                  </a:cubicBezTo>
                  <a:cubicBezTo>
                    <a:pt x="24" y="183"/>
                    <a:pt x="25" y="183"/>
                    <a:pt x="26" y="183"/>
                  </a:cubicBezTo>
                  <a:cubicBezTo>
                    <a:pt x="26" y="181"/>
                    <a:pt x="28" y="181"/>
                    <a:pt x="27" y="179"/>
                  </a:cubicBezTo>
                  <a:cubicBezTo>
                    <a:pt x="26" y="179"/>
                    <a:pt x="25" y="179"/>
                    <a:pt x="25" y="179"/>
                  </a:cubicBezTo>
                  <a:cubicBezTo>
                    <a:pt x="24" y="181"/>
                    <a:pt x="23" y="181"/>
                    <a:pt x="23" y="183"/>
                  </a:cubicBezTo>
                  <a:close/>
                  <a:moveTo>
                    <a:pt x="160" y="180"/>
                  </a:moveTo>
                  <a:cubicBezTo>
                    <a:pt x="160" y="180"/>
                    <a:pt x="160" y="180"/>
                    <a:pt x="160" y="180"/>
                  </a:cubicBezTo>
                  <a:cubicBezTo>
                    <a:pt x="159" y="179"/>
                    <a:pt x="156" y="181"/>
                    <a:pt x="156" y="182"/>
                  </a:cubicBezTo>
                  <a:cubicBezTo>
                    <a:pt x="154" y="187"/>
                    <a:pt x="163" y="183"/>
                    <a:pt x="160" y="180"/>
                  </a:cubicBezTo>
                  <a:close/>
                  <a:moveTo>
                    <a:pt x="149" y="189"/>
                  </a:moveTo>
                  <a:cubicBezTo>
                    <a:pt x="149" y="189"/>
                    <a:pt x="149" y="189"/>
                    <a:pt x="149" y="189"/>
                  </a:cubicBezTo>
                  <a:cubicBezTo>
                    <a:pt x="146" y="188"/>
                    <a:pt x="142" y="182"/>
                    <a:pt x="139" y="186"/>
                  </a:cubicBezTo>
                  <a:cubicBezTo>
                    <a:pt x="141" y="187"/>
                    <a:pt x="147" y="192"/>
                    <a:pt x="149" y="189"/>
                  </a:cubicBezTo>
                  <a:close/>
                  <a:moveTo>
                    <a:pt x="67" y="189"/>
                  </a:moveTo>
                  <a:cubicBezTo>
                    <a:pt x="67" y="189"/>
                    <a:pt x="67" y="189"/>
                    <a:pt x="67" y="189"/>
                  </a:cubicBezTo>
                  <a:cubicBezTo>
                    <a:pt x="72" y="188"/>
                    <a:pt x="81" y="193"/>
                    <a:pt x="85" y="189"/>
                  </a:cubicBezTo>
                  <a:cubicBezTo>
                    <a:pt x="79" y="189"/>
                    <a:pt x="70" y="182"/>
                    <a:pt x="67" y="189"/>
                  </a:cubicBezTo>
                  <a:close/>
                  <a:moveTo>
                    <a:pt x="176" y="197"/>
                  </a:moveTo>
                  <a:cubicBezTo>
                    <a:pt x="176" y="197"/>
                    <a:pt x="176" y="197"/>
                    <a:pt x="176" y="197"/>
                  </a:cubicBezTo>
                  <a:cubicBezTo>
                    <a:pt x="176" y="194"/>
                    <a:pt x="181" y="196"/>
                    <a:pt x="180" y="192"/>
                  </a:cubicBezTo>
                  <a:cubicBezTo>
                    <a:pt x="179" y="188"/>
                    <a:pt x="175" y="188"/>
                    <a:pt x="172" y="186"/>
                  </a:cubicBezTo>
                  <a:cubicBezTo>
                    <a:pt x="174" y="191"/>
                    <a:pt x="171" y="194"/>
                    <a:pt x="176" y="197"/>
                  </a:cubicBezTo>
                  <a:close/>
                  <a:moveTo>
                    <a:pt x="12" y="190"/>
                  </a:moveTo>
                  <a:cubicBezTo>
                    <a:pt x="12" y="190"/>
                    <a:pt x="12" y="190"/>
                    <a:pt x="12" y="190"/>
                  </a:cubicBezTo>
                  <a:cubicBezTo>
                    <a:pt x="13" y="190"/>
                    <a:pt x="15" y="190"/>
                    <a:pt x="16" y="190"/>
                  </a:cubicBezTo>
                  <a:cubicBezTo>
                    <a:pt x="16" y="189"/>
                    <a:pt x="16" y="188"/>
                    <a:pt x="16" y="187"/>
                  </a:cubicBezTo>
                  <a:cubicBezTo>
                    <a:pt x="15" y="187"/>
                    <a:pt x="13" y="187"/>
                    <a:pt x="12" y="187"/>
                  </a:cubicBezTo>
                  <a:cubicBezTo>
                    <a:pt x="12" y="188"/>
                    <a:pt x="12" y="189"/>
                    <a:pt x="12" y="190"/>
                  </a:cubicBezTo>
                  <a:close/>
                  <a:moveTo>
                    <a:pt x="15" y="194"/>
                  </a:moveTo>
                  <a:cubicBezTo>
                    <a:pt x="15" y="194"/>
                    <a:pt x="15" y="194"/>
                    <a:pt x="15" y="194"/>
                  </a:cubicBezTo>
                  <a:cubicBezTo>
                    <a:pt x="15" y="200"/>
                    <a:pt x="16" y="206"/>
                    <a:pt x="22" y="207"/>
                  </a:cubicBezTo>
                  <a:cubicBezTo>
                    <a:pt x="24" y="205"/>
                    <a:pt x="21" y="200"/>
                    <a:pt x="20" y="197"/>
                  </a:cubicBezTo>
                  <a:cubicBezTo>
                    <a:pt x="22" y="196"/>
                    <a:pt x="25" y="197"/>
                    <a:pt x="25" y="193"/>
                  </a:cubicBezTo>
                  <a:cubicBezTo>
                    <a:pt x="20" y="192"/>
                    <a:pt x="19" y="195"/>
                    <a:pt x="15" y="194"/>
                  </a:cubicBezTo>
                  <a:close/>
                  <a:moveTo>
                    <a:pt x="105" y="197"/>
                  </a:moveTo>
                  <a:cubicBezTo>
                    <a:pt x="105" y="197"/>
                    <a:pt x="105" y="197"/>
                    <a:pt x="105" y="197"/>
                  </a:cubicBezTo>
                  <a:cubicBezTo>
                    <a:pt x="93" y="196"/>
                    <a:pt x="74" y="193"/>
                    <a:pt x="64" y="194"/>
                  </a:cubicBezTo>
                  <a:cubicBezTo>
                    <a:pt x="74" y="196"/>
                    <a:pt x="101" y="209"/>
                    <a:pt x="105" y="197"/>
                  </a:cubicBezTo>
                  <a:close/>
                  <a:moveTo>
                    <a:pt x="169" y="201"/>
                  </a:moveTo>
                  <a:cubicBezTo>
                    <a:pt x="169" y="201"/>
                    <a:pt x="169" y="201"/>
                    <a:pt x="169" y="201"/>
                  </a:cubicBezTo>
                  <a:cubicBezTo>
                    <a:pt x="172" y="198"/>
                    <a:pt x="164" y="198"/>
                    <a:pt x="164" y="200"/>
                  </a:cubicBezTo>
                  <a:cubicBezTo>
                    <a:pt x="164" y="200"/>
                    <a:pt x="169" y="201"/>
                    <a:pt x="169" y="201"/>
                  </a:cubicBezTo>
                  <a:close/>
                  <a:moveTo>
                    <a:pt x="129" y="241"/>
                  </a:moveTo>
                  <a:cubicBezTo>
                    <a:pt x="129" y="241"/>
                    <a:pt x="129" y="241"/>
                    <a:pt x="129" y="241"/>
                  </a:cubicBezTo>
                  <a:cubicBezTo>
                    <a:pt x="124" y="238"/>
                    <a:pt x="118" y="236"/>
                    <a:pt x="111" y="235"/>
                  </a:cubicBezTo>
                  <a:cubicBezTo>
                    <a:pt x="111" y="242"/>
                    <a:pt x="125" y="243"/>
                    <a:pt x="129" y="241"/>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grpSp>
        <p:nvGrpSpPr>
          <p:cNvPr id="37" name="组合 36"/>
          <p:cNvGrpSpPr/>
          <p:nvPr/>
        </p:nvGrpSpPr>
        <p:grpSpPr>
          <a:xfrm>
            <a:off x="6694686" y="3238500"/>
            <a:ext cx="1101684" cy="1092200"/>
            <a:chOff x="6694686" y="3238500"/>
            <a:chExt cx="1101684" cy="1092200"/>
          </a:xfrm>
        </p:grpSpPr>
        <p:sp>
          <p:nvSpPr>
            <p:cNvPr id="4" name="任意多边形 3"/>
            <p:cNvSpPr/>
            <p:nvPr/>
          </p:nvSpPr>
          <p:spPr>
            <a:xfrm>
              <a:off x="6694686" y="3238500"/>
              <a:ext cx="1101684" cy="1092200"/>
            </a:xfrm>
            <a:custGeom>
              <a:avLst/>
              <a:gdLst>
                <a:gd name="connsiteX0" fmla="*/ 112645 w 988840"/>
                <a:gd name="connsiteY0" fmla="*/ 154380 h 980327"/>
                <a:gd name="connsiteX1" fmla="*/ 348865 w 988840"/>
                <a:gd name="connsiteY1" fmla="*/ 9600 h 980327"/>
                <a:gd name="connsiteX2" fmla="*/ 668905 w 988840"/>
                <a:gd name="connsiteY2" fmla="*/ 32460 h 980327"/>
                <a:gd name="connsiteX3" fmla="*/ 874645 w 988840"/>
                <a:gd name="connsiteY3" fmla="*/ 184860 h 980327"/>
                <a:gd name="connsiteX4" fmla="*/ 958465 w 988840"/>
                <a:gd name="connsiteY4" fmla="*/ 382980 h 980327"/>
                <a:gd name="connsiteX5" fmla="*/ 981325 w 988840"/>
                <a:gd name="connsiteY5" fmla="*/ 626820 h 980327"/>
                <a:gd name="connsiteX6" fmla="*/ 836545 w 988840"/>
                <a:gd name="connsiteY6" fmla="*/ 878280 h 980327"/>
                <a:gd name="connsiteX7" fmla="*/ 516505 w 988840"/>
                <a:gd name="connsiteY7" fmla="*/ 977340 h 980327"/>
                <a:gd name="connsiteX8" fmla="*/ 242185 w 988840"/>
                <a:gd name="connsiteY8" fmla="*/ 939240 h 980327"/>
                <a:gd name="connsiteX9" fmla="*/ 82165 w 988840"/>
                <a:gd name="connsiteY9" fmla="*/ 786840 h 980327"/>
                <a:gd name="connsiteX10" fmla="*/ 13585 w 988840"/>
                <a:gd name="connsiteY10" fmla="*/ 558240 h 980327"/>
                <a:gd name="connsiteX11" fmla="*/ 5965 w 988840"/>
                <a:gd name="connsiteY11" fmla="*/ 306780 h 980327"/>
                <a:gd name="connsiteX12" fmla="*/ 112645 w 988840"/>
                <a:gd name="connsiteY12" fmla="*/ 154380 h 98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8840" h="980327">
                  <a:moveTo>
                    <a:pt x="112645" y="154380"/>
                  </a:moveTo>
                  <a:cubicBezTo>
                    <a:pt x="169795" y="104850"/>
                    <a:pt x="256155" y="29920"/>
                    <a:pt x="348865" y="9600"/>
                  </a:cubicBezTo>
                  <a:cubicBezTo>
                    <a:pt x="441575" y="-10720"/>
                    <a:pt x="581275" y="3250"/>
                    <a:pt x="668905" y="32460"/>
                  </a:cubicBezTo>
                  <a:cubicBezTo>
                    <a:pt x="756535" y="61670"/>
                    <a:pt x="826385" y="126440"/>
                    <a:pt x="874645" y="184860"/>
                  </a:cubicBezTo>
                  <a:cubicBezTo>
                    <a:pt x="922905" y="243280"/>
                    <a:pt x="940685" y="309320"/>
                    <a:pt x="958465" y="382980"/>
                  </a:cubicBezTo>
                  <a:cubicBezTo>
                    <a:pt x="976245" y="456640"/>
                    <a:pt x="1001645" y="544270"/>
                    <a:pt x="981325" y="626820"/>
                  </a:cubicBezTo>
                  <a:cubicBezTo>
                    <a:pt x="961005" y="709370"/>
                    <a:pt x="914015" y="819860"/>
                    <a:pt x="836545" y="878280"/>
                  </a:cubicBezTo>
                  <a:cubicBezTo>
                    <a:pt x="759075" y="936700"/>
                    <a:pt x="615565" y="967180"/>
                    <a:pt x="516505" y="977340"/>
                  </a:cubicBezTo>
                  <a:cubicBezTo>
                    <a:pt x="417445" y="987500"/>
                    <a:pt x="314575" y="970990"/>
                    <a:pt x="242185" y="939240"/>
                  </a:cubicBezTo>
                  <a:cubicBezTo>
                    <a:pt x="169795" y="907490"/>
                    <a:pt x="120265" y="850340"/>
                    <a:pt x="82165" y="786840"/>
                  </a:cubicBezTo>
                  <a:cubicBezTo>
                    <a:pt x="44065" y="723340"/>
                    <a:pt x="26285" y="638250"/>
                    <a:pt x="13585" y="558240"/>
                  </a:cubicBezTo>
                  <a:cubicBezTo>
                    <a:pt x="885" y="478230"/>
                    <a:pt x="-5465" y="374090"/>
                    <a:pt x="5965" y="306780"/>
                  </a:cubicBezTo>
                  <a:cubicBezTo>
                    <a:pt x="17395" y="239470"/>
                    <a:pt x="55495" y="203910"/>
                    <a:pt x="112645" y="154380"/>
                  </a:cubicBez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0" name="Freeform 70"/>
            <p:cNvSpPr>
              <a:spLocks noEditPoints="1"/>
            </p:cNvSpPr>
            <p:nvPr/>
          </p:nvSpPr>
          <p:spPr bwMode="auto">
            <a:xfrm>
              <a:off x="7009951" y="3549690"/>
              <a:ext cx="471154" cy="452665"/>
            </a:xfrm>
            <a:custGeom>
              <a:avLst/>
              <a:gdLst>
                <a:gd name="T0" fmla="*/ 268 w 274"/>
                <a:gd name="T1" fmla="*/ 26 h 263"/>
                <a:gd name="T2" fmla="*/ 216 w 274"/>
                <a:gd name="T3" fmla="*/ 247 h 263"/>
                <a:gd name="T4" fmla="*/ 137 w 274"/>
                <a:gd name="T5" fmla="*/ 239 h 263"/>
                <a:gd name="T6" fmla="*/ 102 w 274"/>
                <a:gd name="T7" fmla="*/ 213 h 263"/>
                <a:gd name="T8" fmla="*/ 88 w 274"/>
                <a:gd name="T9" fmla="*/ 180 h 263"/>
                <a:gd name="T10" fmla="*/ 19 w 274"/>
                <a:gd name="T11" fmla="*/ 144 h 263"/>
                <a:gd name="T12" fmla="*/ 132 w 274"/>
                <a:gd name="T13" fmla="*/ 69 h 263"/>
                <a:gd name="T14" fmla="*/ 271 w 274"/>
                <a:gd name="T15" fmla="*/ 0 h 263"/>
                <a:gd name="T16" fmla="*/ 115 w 274"/>
                <a:gd name="T17" fmla="*/ 210 h 263"/>
                <a:gd name="T18" fmla="*/ 131 w 274"/>
                <a:gd name="T19" fmla="*/ 194 h 263"/>
                <a:gd name="T20" fmla="*/ 135 w 274"/>
                <a:gd name="T21" fmla="*/ 154 h 263"/>
                <a:gd name="T22" fmla="*/ 119 w 274"/>
                <a:gd name="T23" fmla="*/ 176 h 263"/>
                <a:gd name="T24" fmla="*/ 116 w 274"/>
                <a:gd name="T25" fmla="*/ 197 h 263"/>
                <a:gd name="T26" fmla="*/ 201 w 274"/>
                <a:gd name="T27" fmla="*/ 42 h 263"/>
                <a:gd name="T28" fmla="*/ 150 w 274"/>
                <a:gd name="T29" fmla="*/ 66 h 263"/>
                <a:gd name="T30" fmla="*/ 88 w 274"/>
                <a:gd name="T31" fmla="*/ 173 h 263"/>
                <a:gd name="T32" fmla="*/ 254 w 274"/>
                <a:gd name="T33" fmla="*/ 17 h 263"/>
                <a:gd name="T34" fmla="*/ 134 w 274"/>
                <a:gd name="T35" fmla="*/ 198 h 263"/>
                <a:gd name="T36" fmla="*/ 201 w 274"/>
                <a:gd name="T37" fmla="*/ 232 h 263"/>
                <a:gd name="T38" fmla="*/ 251 w 274"/>
                <a:gd name="T39" fmla="*/ 38 h 263"/>
                <a:gd name="T40" fmla="*/ 221 w 274"/>
                <a:gd name="T41" fmla="*/ 64 h 263"/>
                <a:gd name="T42" fmla="*/ 238 w 274"/>
                <a:gd name="T43" fmla="*/ 45 h 263"/>
                <a:gd name="T44" fmla="*/ 194 w 274"/>
                <a:gd name="T45" fmla="*/ 103 h 263"/>
                <a:gd name="T46" fmla="*/ 197 w 274"/>
                <a:gd name="T47" fmla="*/ 92 h 263"/>
                <a:gd name="T48" fmla="*/ 181 w 274"/>
                <a:gd name="T49" fmla="*/ 113 h 263"/>
                <a:gd name="T50" fmla="*/ 182 w 274"/>
                <a:gd name="T51" fmla="*/ 111 h 263"/>
                <a:gd name="T52" fmla="*/ 181 w 274"/>
                <a:gd name="T53" fmla="*/ 113 h 263"/>
                <a:gd name="T54" fmla="*/ 165 w 274"/>
                <a:gd name="T55" fmla="*/ 120 h 263"/>
                <a:gd name="T56" fmla="*/ 165 w 274"/>
                <a:gd name="T57" fmla="*/ 120 h 263"/>
                <a:gd name="T58" fmla="*/ 174 w 274"/>
                <a:gd name="T59" fmla="*/ 126 h 263"/>
                <a:gd name="T60" fmla="*/ 174 w 274"/>
                <a:gd name="T61" fmla="*/ 126 h 263"/>
                <a:gd name="T62" fmla="*/ 141 w 274"/>
                <a:gd name="T63" fmla="*/ 136 h 263"/>
                <a:gd name="T64" fmla="*/ 141 w 274"/>
                <a:gd name="T65" fmla="*/ 136 h 263"/>
                <a:gd name="T66" fmla="*/ 154 w 274"/>
                <a:gd name="T67" fmla="*/ 153 h 263"/>
                <a:gd name="T68" fmla="*/ 154 w 274"/>
                <a:gd name="T69" fmla="*/ 153 h 263"/>
                <a:gd name="T70" fmla="*/ 150 w 274"/>
                <a:gd name="T71" fmla="*/ 150 h 263"/>
                <a:gd name="T72" fmla="*/ 150 w 274"/>
                <a:gd name="T73" fmla="*/ 150 h 263"/>
                <a:gd name="T74" fmla="*/ 132 w 274"/>
                <a:gd name="T75" fmla="*/ 185 h 263"/>
                <a:gd name="T76" fmla="*/ 146 w 274"/>
                <a:gd name="T77" fmla="*/ 139 h 263"/>
                <a:gd name="T78" fmla="*/ 103 w 274"/>
                <a:gd name="T79" fmla="*/ 191 h 263"/>
                <a:gd name="T80" fmla="*/ 115 w 274"/>
                <a:gd name="T81" fmla="*/ 158 h 263"/>
                <a:gd name="T82" fmla="*/ 103 w 274"/>
                <a:gd name="T83" fmla="*/ 191 h 263"/>
                <a:gd name="T84" fmla="*/ 146 w 274"/>
                <a:gd name="T85" fmla="*/ 166 h 263"/>
                <a:gd name="T86" fmla="*/ 146 w 274"/>
                <a:gd name="T87" fmla="*/ 166 h 263"/>
                <a:gd name="T88" fmla="*/ 118 w 274"/>
                <a:gd name="T89" fmla="*/ 173 h 263"/>
                <a:gd name="T90" fmla="*/ 118 w 274"/>
                <a:gd name="T91" fmla="*/ 173 h 263"/>
                <a:gd name="T92" fmla="*/ 97 w 274"/>
                <a:gd name="T93" fmla="*/ 182 h 263"/>
                <a:gd name="T94" fmla="*/ 97 w 274"/>
                <a:gd name="T95" fmla="*/ 182 h 263"/>
                <a:gd name="T96" fmla="*/ 106 w 274"/>
                <a:gd name="T97" fmla="*/ 200 h 263"/>
                <a:gd name="T98" fmla="*/ 106 w 274"/>
                <a:gd name="T99" fmla="*/ 200 h 263"/>
                <a:gd name="T100" fmla="*/ 132 w 274"/>
                <a:gd name="T101" fmla="*/ 213 h 263"/>
                <a:gd name="T102" fmla="*/ 132 w 274"/>
                <a:gd name="T103" fmla="*/ 213 h 263"/>
                <a:gd name="T104" fmla="*/ 112 w 274"/>
                <a:gd name="T105" fmla="*/ 226 h 263"/>
                <a:gd name="T106" fmla="*/ 112 w 274"/>
                <a:gd name="T107" fmla="*/ 226 h 263"/>
                <a:gd name="T108" fmla="*/ 131 w 274"/>
                <a:gd name="T109" fmla="*/ 233 h 263"/>
                <a:gd name="T110" fmla="*/ 131 w 274"/>
                <a:gd name="T111" fmla="*/ 233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4" h="263">
                  <a:moveTo>
                    <a:pt x="273" y="0"/>
                  </a:moveTo>
                  <a:cubicBezTo>
                    <a:pt x="274" y="9"/>
                    <a:pt x="270" y="18"/>
                    <a:pt x="268" y="26"/>
                  </a:cubicBezTo>
                  <a:cubicBezTo>
                    <a:pt x="250" y="77"/>
                    <a:pt x="239" y="136"/>
                    <a:pt x="225" y="195"/>
                  </a:cubicBezTo>
                  <a:cubicBezTo>
                    <a:pt x="221" y="211"/>
                    <a:pt x="217" y="226"/>
                    <a:pt x="216" y="247"/>
                  </a:cubicBezTo>
                  <a:cubicBezTo>
                    <a:pt x="192" y="239"/>
                    <a:pt x="174" y="226"/>
                    <a:pt x="153" y="216"/>
                  </a:cubicBezTo>
                  <a:cubicBezTo>
                    <a:pt x="145" y="221"/>
                    <a:pt x="142" y="230"/>
                    <a:pt x="137" y="239"/>
                  </a:cubicBezTo>
                  <a:cubicBezTo>
                    <a:pt x="132" y="247"/>
                    <a:pt x="130" y="258"/>
                    <a:pt x="122" y="263"/>
                  </a:cubicBezTo>
                  <a:cubicBezTo>
                    <a:pt x="109" y="252"/>
                    <a:pt x="107" y="231"/>
                    <a:pt x="102" y="213"/>
                  </a:cubicBezTo>
                  <a:cubicBezTo>
                    <a:pt x="100" y="207"/>
                    <a:pt x="96" y="202"/>
                    <a:pt x="94" y="197"/>
                  </a:cubicBezTo>
                  <a:cubicBezTo>
                    <a:pt x="92" y="191"/>
                    <a:pt x="91" y="185"/>
                    <a:pt x="88" y="180"/>
                  </a:cubicBezTo>
                  <a:cubicBezTo>
                    <a:pt x="78" y="165"/>
                    <a:pt x="57" y="161"/>
                    <a:pt x="38" y="154"/>
                  </a:cubicBezTo>
                  <a:cubicBezTo>
                    <a:pt x="32" y="151"/>
                    <a:pt x="26" y="146"/>
                    <a:pt x="19" y="144"/>
                  </a:cubicBezTo>
                  <a:cubicBezTo>
                    <a:pt x="13" y="141"/>
                    <a:pt x="4" y="141"/>
                    <a:pt x="0" y="135"/>
                  </a:cubicBezTo>
                  <a:cubicBezTo>
                    <a:pt x="36" y="103"/>
                    <a:pt x="87" y="92"/>
                    <a:pt x="132" y="69"/>
                  </a:cubicBezTo>
                  <a:cubicBezTo>
                    <a:pt x="155" y="57"/>
                    <a:pt x="177" y="47"/>
                    <a:pt x="200" y="36"/>
                  </a:cubicBezTo>
                  <a:cubicBezTo>
                    <a:pt x="225" y="25"/>
                    <a:pt x="250" y="16"/>
                    <a:pt x="271" y="0"/>
                  </a:cubicBezTo>
                  <a:cubicBezTo>
                    <a:pt x="271" y="0"/>
                    <a:pt x="272" y="0"/>
                    <a:pt x="273" y="0"/>
                  </a:cubicBezTo>
                  <a:close/>
                  <a:moveTo>
                    <a:pt x="115" y="210"/>
                  </a:moveTo>
                  <a:cubicBezTo>
                    <a:pt x="115" y="210"/>
                    <a:pt x="115" y="210"/>
                    <a:pt x="115" y="210"/>
                  </a:cubicBezTo>
                  <a:cubicBezTo>
                    <a:pt x="120" y="204"/>
                    <a:pt x="121" y="194"/>
                    <a:pt x="131" y="194"/>
                  </a:cubicBezTo>
                  <a:cubicBezTo>
                    <a:pt x="134" y="188"/>
                    <a:pt x="129" y="190"/>
                    <a:pt x="129" y="183"/>
                  </a:cubicBezTo>
                  <a:cubicBezTo>
                    <a:pt x="131" y="174"/>
                    <a:pt x="137" y="161"/>
                    <a:pt x="135" y="154"/>
                  </a:cubicBezTo>
                  <a:cubicBezTo>
                    <a:pt x="126" y="163"/>
                    <a:pt x="131" y="192"/>
                    <a:pt x="118" y="192"/>
                  </a:cubicBezTo>
                  <a:cubicBezTo>
                    <a:pt x="119" y="189"/>
                    <a:pt x="123" y="180"/>
                    <a:pt x="119" y="176"/>
                  </a:cubicBezTo>
                  <a:cubicBezTo>
                    <a:pt x="118" y="188"/>
                    <a:pt x="109" y="193"/>
                    <a:pt x="107" y="205"/>
                  </a:cubicBezTo>
                  <a:cubicBezTo>
                    <a:pt x="114" y="206"/>
                    <a:pt x="111" y="197"/>
                    <a:pt x="116" y="197"/>
                  </a:cubicBezTo>
                  <a:cubicBezTo>
                    <a:pt x="116" y="200"/>
                    <a:pt x="108" y="209"/>
                    <a:pt x="115" y="210"/>
                  </a:cubicBezTo>
                  <a:close/>
                  <a:moveTo>
                    <a:pt x="201" y="42"/>
                  </a:moveTo>
                  <a:cubicBezTo>
                    <a:pt x="201" y="42"/>
                    <a:pt x="201" y="42"/>
                    <a:pt x="201" y="42"/>
                  </a:cubicBezTo>
                  <a:cubicBezTo>
                    <a:pt x="185" y="50"/>
                    <a:pt x="167" y="57"/>
                    <a:pt x="150" y="66"/>
                  </a:cubicBezTo>
                  <a:cubicBezTo>
                    <a:pt x="102" y="90"/>
                    <a:pt x="51" y="105"/>
                    <a:pt x="12" y="135"/>
                  </a:cubicBezTo>
                  <a:cubicBezTo>
                    <a:pt x="38" y="147"/>
                    <a:pt x="69" y="154"/>
                    <a:pt x="88" y="173"/>
                  </a:cubicBezTo>
                  <a:cubicBezTo>
                    <a:pt x="149" y="126"/>
                    <a:pt x="205" y="75"/>
                    <a:pt x="256" y="19"/>
                  </a:cubicBezTo>
                  <a:cubicBezTo>
                    <a:pt x="256" y="18"/>
                    <a:pt x="256" y="17"/>
                    <a:pt x="254" y="17"/>
                  </a:cubicBezTo>
                  <a:cubicBezTo>
                    <a:pt x="237" y="24"/>
                    <a:pt x="220" y="33"/>
                    <a:pt x="201" y="42"/>
                  </a:cubicBezTo>
                  <a:close/>
                  <a:moveTo>
                    <a:pt x="134" y="198"/>
                  </a:moveTo>
                  <a:cubicBezTo>
                    <a:pt x="134" y="198"/>
                    <a:pt x="134" y="198"/>
                    <a:pt x="134" y="198"/>
                  </a:cubicBezTo>
                  <a:cubicBezTo>
                    <a:pt x="154" y="212"/>
                    <a:pt x="179" y="220"/>
                    <a:pt x="201" y="232"/>
                  </a:cubicBezTo>
                  <a:cubicBezTo>
                    <a:pt x="214" y="163"/>
                    <a:pt x="238" y="106"/>
                    <a:pt x="253" y="39"/>
                  </a:cubicBezTo>
                  <a:cubicBezTo>
                    <a:pt x="254" y="39"/>
                    <a:pt x="254" y="37"/>
                    <a:pt x="251" y="38"/>
                  </a:cubicBezTo>
                  <a:cubicBezTo>
                    <a:pt x="214" y="93"/>
                    <a:pt x="168" y="140"/>
                    <a:pt x="134" y="198"/>
                  </a:cubicBezTo>
                  <a:close/>
                  <a:moveTo>
                    <a:pt x="221" y="64"/>
                  </a:moveTo>
                  <a:cubicBezTo>
                    <a:pt x="221" y="64"/>
                    <a:pt x="221" y="64"/>
                    <a:pt x="221" y="64"/>
                  </a:cubicBezTo>
                  <a:cubicBezTo>
                    <a:pt x="226" y="59"/>
                    <a:pt x="239" y="52"/>
                    <a:pt x="238" y="45"/>
                  </a:cubicBezTo>
                  <a:cubicBezTo>
                    <a:pt x="232" y="50"/>
                    <a:pt x="221" y="64"/>
                    <a:pt x="221" y="64"/>
                  </a:cubicBezTo>
                  <a:close/>
                  <a:moveTo>
                    <a:pt x="194" y="103"/>
                  </a:moveTo>
                  <a:cubicBezTo>
                    <a:pt x="194" y="103"/>
                    <a:pt x="194" y="103"/>
                    <a:pt x="194" y="103"/>
                  </a:cubicBezTo>
                  <a:cubicBezTo>
                    <a:pt x="194" y="98"/>
                    <a:pt x="198" y="98"/>
                    <a:pt x="197" y="92"/>
                  </a:cubicBezTo>
                  <a:cubicBezTo>
                    <a:pt x="192" y="92"/>
                    <a:pt x="189" y="102"/>
                    <a:pt x="194" y="103"/>
                  </a:cubicBezTo>
                  <a:close/>
                  <a:moveTo>
                    <a:pt x="181" y="113"/>
                  </a:moveTo>
                  <a:cubicBezTo>
                    <a:pt x="181" y="113"/>
                    <a:pt x="181" y="113"/>
                    <a:pt x="181" y="113"/>
                  </a:cubicBezTo>
                  <a:cubicBezTo>
                    <a:pt x="181" y="112"/>
                    <a:pt x="181" y="111"/>
                    <a:pt x="182" y="111"/>
                  </a:cubicBezTo>
                  <a:cubicBezTo>
                    <a:pt x="182" y="110"/>
                    <a:pt x="182" y="108"/>
                    <a:pt x="179" y="108"/>
                  </a:cubicBezTo>
                  <a:cubicBezTo>
                    <a:pt x="180" y="110"/>
                    <a:pt x="179" y="113"/>
                    <a:pt x="181" y="113"/>
                  </a:cubicBezTo>
                  <a:close/>
                  <a:moveTo>
                    <a:pt x="165" y="120"/>
                  </a:moveTo>
                  <a:cubicBezTo>
                    <a:pt x="165" y="120"/>
                    <a:pt x="165" y="120"/>
                    <a:pt x="165" y="120"/>
                  </a:cubicBezTo>
                  <a:cubicBezTo>
                    <a:pt x="169" y="121"/>
                    <a:pt x="170" y="118"/>
                    <a:pt x="169" y="114"/>
                  </a:cubicBezTo>
                  <a:cubicBezTo>
                    <a:pt x="165" y="114"/>
                    <a:pt x="162" y="118"/>
                    <a:pt x="165" y="120"/>
                  </a:cubicBezTo>
                  <a:close/>
                  <a:moveTo>
                    <a:pt x="174" y="126"/>
                  </a:moveTo>
                  <a:cubicBezTo>
                    <a:pt x="174" y="126"/>
                    <a:pt x="174" y="126"/>
                    <a:pt x="174" y="126"/>
                  </a:cubicBezTo>
                  <a:cubicBezTo>
                    <a:pt x="177" y="130"/>
                    <a:pt x="187" y="118"/>
                    <a:pt x="179" y="116"/>
                  </a:cubicBezTo>
                  <a:cubicBezTo>
                    <a:pt x="178" y="119"/>
                    <a:pt x="174" y="121"/>
                    <a:pt x="174" y="126"/>
                  </a:cubicBezTo>
                  <a:close/>
                  <a:moveTo>
                    <a:pt x="141" y="136"/>
                  </a:moveTo>
                  <a:cubicBezTo>
                    <a:pt x="141" y="136"/>
                    <a:pt x="141" y="136"/>
                    <a:pt x="141" y="136"/>
                  </a:cubicBezTo>
                  <a:cubicBezTo>
                    <a:pt x="147" y="133"/>
                    <a:pt x="153" y="130"/>
                    <a:pt x="157" y="125"/>
                  </a:cubicBezTo>
                  <a:cubicBezTo>
                    <a:pt x="150" y="127"/>
                    <a:pt x="146" y="132"/>
                    <a:pt x="141" y="136"/>
                  </a:cubicBezTo>
                  <a:close/>
                  <a:moveTo>
                    <a:pt x="154" y="153"/>
                  </a:moveTo>
                  <a:cubicBezTo>
                    <a:pt x="154" y="153"/>
                    <a:pt x="154" y="153"/>
                    <a:pt x="154" y="153"/>
                  </a:cubicBezTo>
                  <a:cubicBezTo>
                    <a:pt x="164" y="151"/>
                    <a:pt x="166" y="130"/>
                    <a:pt x="163" y="126"/>
                  </a:cubicBezTo>
                  <a:cubicBezTo>
                    <a:pt x="158" y="132"/>
                    <a:pt x="155" y="141"/>
                    <a:pt x="154" y="153"/>
                  </a:cubicBezTo>
                  <a:close/>
                  <a:moveTo>
                    <a:pt x="150" y="150"/>
                  </a:moveTo>
                  <a:cubicBezTo>
                    <a:pt x="150" y="150"/>
                    <a:pt x="150" y="150"/>
                    <a:pt x="150" y="150"/>
                  </a:cubicBezTo>
                  <a:cubicBezTo>
                    <a:pt x="150" y="146"/>
                    <a:pt x="158" y="137"/>
                    <a:pt x="151" y="136"/>
                  </a:cubicBezTo>
                  <a:cubicBezTo>
                    <a:pt x="153" y="142"/>
                    <a:pt x="145" y="145"/>
                    <a:pt x="150" y="150"/>
                  </a:cubicBezTo>
                  <a:close/>
                  <a:moveTo>
                    <a:pt x="132" y="185"/>
                  </a:moveTo>
                  <a:cubicBezTo>
                    <a:pt x="132" y="185"/>
                    <a:pt x="132" y="185"/>
                    <a:pt x="132" y="185"/>
                  </a:cubicBezTo>
                  <a:cubicBezTo>
                    <a:pt x="142" y="182"/>
                    <a:pt x="142" y="167"/>
                    <a:pt x="144" y="155"/>
                  </a:cubicBezTo>
                  <a:cubicBezTo>
                    <a:pt x="145" y="149"/>
                    <a:pt x="150" y="141"/>
                    <a:pt x="146" y="139"/>
                  </a:cubicBezTo>
                  <a:cubicBezTo>
                    <a:pt x="138" y="151"/>
                    <a:pt x="136" y="169"/>
                    <a:pt x="132" y="185"/>
                  </a:cubicBezTo>
                  <a:close/>
                  <a:moveTo>
                    <a:pt x="103" y="191"/>
                  </a:moveTo>
                  <a:cubicBezTo>
                    <a:pt x="103" y="191"/>
                    <a:pt x="103" y="191"/>
                    <a:pt x="103" y="191"/>
                  </a:cubicBezTo>
                  <a:cubicBezTo>
                    <a:pt x="106" y="179"/>
                    <a:pt x="117" y="170"/>
                    <a:pt x="115" y="158"/>
                  </a:cubicBezTo>
                  <a:cubicBezTo>
                    <a:pt x="118" y="158"/>
                    <a:pt x="128" y="150"/>
                    <a:pt x="122" y="150"/>
                  </a:cubicBezTo>
                  <a:cubicBezTo>
                    <a:pt x="112" y="158"/>
                    <a:pt x="100" y="174"/>
                    <a:pt x="103" y="191"/>
                  </a:cubicBezTo>
                  <a:close/>
                  <a:moveTo>
                    <a:pt x="146" y="166"/>
                  </a:moveTo>
                  <a:cubicBezTo>
                    <a:pt x="146" y="166"/>
                    <a:pt x="146" y="166"/>
                    <a:pt x="146" y="166"/>
                  </a:cubicBezTo>
                  <a:cubicBezTo>
                    <a:pt x="150" y="165"/>
                    <a:pt x="150" y="153"/>
                    <a:pt x="149" y="151"/>
                  </a:cubicBezTo>
                  <a:cubicBezTo>
                    <a:pt x="147" y="155"/>
                    <a:pt x="145" y="159"/>
                    <a:pt x="146" y="166"/>
                  </a:cubicBezTo>
                  <a:close/>
                  <a:moveTo>
                    <a:pt x="118" y="173"/>
                  </a:moveTo>
                  <a:cubicBezTo>
                    <a:pt x="118" y="173"/>
                    <a:pt x="118" y="173"/>
                    <a:pt x="118" y="173"/>
                  </a:cubicBezTo>
                  <a:cubicBezTo>
                    <a:pt x="125" y="172"/>
                    <a:pt x="128" y="159"/>
                    <a:pt x="126" y="154"/>
                  </a:cubicBezTo>
                  <a:cubicBezTo>
                    <a:pt x="121" y="157"/>
                    <a:pt x="118" y="164"/>
                    <a:pt x="118" y="173"/>
                  </a:cubicBezTo>
                  <a:close/>
                  <a:moveTo>
                    <a:pt x="97" y="182"/>
                  </a:moveTo>
                  <a:cubicBezTo>
                    <a:pt x="97" y="182"/>
                    <a:pt x="97" y="182"/>
                    <a:pt x="97" y="182"/>
                  </a:cubicBezTo>
                  <a:cubicBezTo>
                    <a:pt x="98" y="181"/>
                    <a:pt x="101" y="175"/>
                    <a:pt x="97" y="175"/>
                  </a:cubicBezTo>
                  <a:cubicBezTo>
                    <a:pt x="96" y="175"/>
                    <a:pt x="94" y="182"/>
                    <a:pt x="97" y="182"/>
                  </a:cubicBezTo>
                  <a:close/>
                  <a:moveTo>
                    <a:pt x="106" y="200"/>
                  </a:moveTo>
                  <a:cubicBezTo>
                    <a:pt x="106" y="200"/>
                    <a:pt x="106" y="200"/>
                    <a:pt x="106" y="200"/>
                  </a:cubicBezTo>
                  <a:cubicBezTo>
                    <a:pt x="107" y="192"/>
                    <a:pt x="116" y="185"/>
                    <a:pt x="112" y="177"/>
                  </a:cubicBezTo>
                  <a:cubicBezTo>
                    <a:pt x="108" y="182"/>
                    <a:pt x="103" y="193"/>
                    <a:pt x="106" y="200"/>
                  </a:cubicBezTo>
                  <a:close/>
                  <a:moveTo>
                    <a:pt x="132" y="213"/>
                  </a:moveTo>
                  <a:cubicBezTo>
                    <a:pt x="132" y="213"/>
                    <a:pt x="132" y="213"/>
                    <a:pt x="132" y="213"/>
                  </a:cubicBezTo>
                  <a:cubicBezTo>
                    <a:pt x="133" y="212"/>
                    <a:pt x="136" y="207"/>
                    <a:pt x="132" y="207"/>
                  </a:cubicBezTo>
                  <a:cubicBezTo>
                    <a:pt x="134" y="210"/>
                    <a:pt x="128" y="212"/>
                    <a:pt x="132" y="213"/>
                  </a:cubicBezTo>
                  <a:close/>
                  <a:moveTo>
                    <a:pt x="112" y="226"/>
                  </a:moveTo>
                  <a:cubicBezTo>
                    <a:pt x="112" y="226"/>
                    <a:pt x="112" y="226"/>
                    <a:pt x="112" y="226"/>
                  </a:cubicBezTo>
                  <a:cubicBezTo>
                    <a:pt x="114" y="221"/>
                    <a:pt x="112" y="209"/>
                    <a:pt x="106" y="208"/>
                  </a:cubicBezTo>
                  <a:cubicBezTo>
                    <a:pt x="104" y="213"/>
                    <a:pt x="107" y="223"/>
                    <a:pt x="112" y="226"/>
                  </a:cubicBezTo>
                  <a:close/>
                  <a:moveTo>
                    <a:pt x="131" y="233"/>
                  </a:moveTo>
                  <a:cubicBezTo>
                    <a:pt x="131" y="233"/>
                    <a:pt x="131" y="233"/>
                    <a:pt x="131" y="233"/>
                  </a:cubicBezTo>
                  <a:cubicBezTo>
                    <a:pt x="134" y="225"/>
                    <a:pt x="142" y="222"/>
                    <a:pt x="141" y="210"/>
                  </a:cubicBezTo>
                  <a:cubicBezTo>
                    <a:pt x="129" y="210"/>
                    <a:pt x="129" y="226"/>
                    <a:pt x="131" y="233"/>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grpSp>
        <p:nvGrpSpPr>
          <p:cNvPr id="38" name="组合 37"/>
          <p:cNvGrpSpPr/>
          <p:nvPr/>
        </p:nvGrpSpPr>
        <p:grpSpPr>
          <a:xfrm>
            <a:off x="8993744" y="3238500"/>
            <a:ext cx="1101684" cy="1092200"/>
            <a:chOff x="8993744" y="3238500"/>
            <a:chExt cx="1101684" cy="1092200"/>
          </a:xfrm>
        </p:grpSpPr>
        <p:sp>
          <p:nvSpPr>
            <p:cNvPr id="5" name="任意多边形 4"/>
            <p:cNvSpPr/>
            <p:nvPr/>
          </p:nvSpPr>
          <p:spPr>
            <a:xfrm>
              <a:off x="8993744" y="3238500"/>
              <a:ext cx="1101684" cy="1092200"/>
            </a:xfrm>
            <a:custGeom>
              <a:avLst/>
              <a:gdLst>
                <a:gd name="connsiteX0" fmla="*/ 112645 w 988840"/>
                <a:gd name="connsiteY0" fmla="*/ 154380 h 980327"/>
                <a:gd name="connsiteX1" fmla="*/ 348865 w 988840"/>
                <a:gd name="connsiteY1" fmla="*/ 9600 h 980327"/>
                <a:gd name="connsiteX2" fmla="*/ 668905 w 988840"/>
                <a:gd name="connsiteY2" fmla="*/ 32460 h 980327"/>
                <a:gd name="connsiteX3" fmla="*/ 874645 w 988840"/>
                <a:gd name="connsiteY3" fmla="*/ 184860 h 980327"/>
                <a:gd name="connsiteX4" fmla="*/ 958465 w 988840"/>
                <a:gd name="connsiteY4" fmla="*/ 382980 h 980327"/>
                <a:gd name="connsiteX5" fmla="*/ 981325 w 988840"/>
                <a:gd name="connsiteY5" fmla="*/ 626820 h 980327"/>
                <a:gd name="connsiteX6" fmla="*/ 836545 w 988840"/>
                <a:gd name="connsiteY6" fmla="*/ 878280 h 980327"/>
                <a:gd name="connsiteX7" fmla="*/ 516505 w 988840"/>
                <a:gd name="connsiteY7" fmla="*/ 977340 h 980327"/>
                <a:gd name="connsiteX8" fmla="*/ 242185 w 988840"/>
                <a:gd name="connsiteY8" fmla="*/ 939240 h 980327"/>
                <a:gd name="connsiteX9" fmla="*/ 82165 w 988840"/>
                <a:gd name="connsiteY9" fmla="*/ 786840 h 980327"/>
                <a:gd name="connsiteX10" fmla="*/ 13585 w 988840"/>
                <a:gd name="connsiteY10" fmla="*/ 558240 h 980327"/>
                <a:gd name="connsiteX11" fmla="*/ 5965 w 988840"/>
                <a:gd name="connsiteY11" fmla="*/ 306780 h 980327"/>
                <a:gd name="connsiteX12" fmla="*/ 112645 w 988840"/>
                <a:gd name="connsiteY12" fmla="*/ 154380 h 98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8840" h="980327">
                  <a:moveTo>
                    <a:pt x="112645" y="154380"/>
                  </a:moveTo>
                  <a:cubicBezTo>
                    <a:pt x="169795" y="104850"/>
                    <a:pt x="256155" y="29920"/>
                    <a:pt x="348865" y="9600"/>
                  </a:cubicBezTo>
                  <a:cubicBezTo>
                    <a:pt x="441575" y="-10720"/>
                    <a:pt x="581275" y="3250"/>
                    <a:pt x="668905" y="32460"/>
                  </a:cubicBezTo>
                  <a:cubicBezTo>
                    <a:pt x="756535" y="61670"/>
                    <a:pt x="826385" y="126440"/>
                    <a:pt x="874645" y="184860"/>
                  </a:cubicBezTo>
                  <a:cubicBezTo>
                    <a:pt x="922905" y="243280"/>
                    <a:pt x="940685" y="309320"/>
                    <a:pt x="958465" y="382980"/>
                  </a:cubicBezTo>
                  <a:cubicBezTo>
                    <a:pt x="976245" y="456640"/>
                    <a:pt x="1001645" y="544270"/>
                    <a:pt x="981325" y="626820"/>
                  </a:cubicBezTo>
                  <a:cubicBezTo>
                    <a:pt x="961005" y="709370"/>
                    <a:pt x="914015" y="819860"/>
                    <a:pt x="836545" y="878280"/>
                  </a:cubicBezTo>
                  <a:cubicBezTo>
                    <a:pt x="759075" y="936700"/>
                    <a:pt x="615565" y="967180"/>
                    <a:pt x="516505" y="977340"/>
                  </a:cubicBezTo>
                  <a:cubicBezTo>
                    <a:pt x="417445" y="987500"/>
                    <a:pt x="314575" y="970990"/>
                    <a:pt x="242185" y="939240"/>
                  </a:cubicBezTo>
                  <a:cubicBezTo>
                    <a:pt x="169795" y="907490"/>
                    <a:pt x="120265" y="850340"/>
                    <a:pt x="82165" y="786840"/>
                  </a:cubicBezTo>
                  <a:cubicBezTo>
                    <a:pt x="44065" y="723340"/>
                    <a:pt x="26285" y="638250"/>
                    <a:pt x="13585" y="558240"/>
                  </a:cubicBezTo>
                  <a:cubicBezTo>
                    <a:pt x="885" y="478230"/>
                    <a:pt x="-5465" y="374090"/>
                    <a:pt x="5965" y="306780"/>
                  </a:cubicBezTo>
                  <a:cubicBezTo>
                    <a:pt x="17395" y="239470"/>
                    <a:pt x="55495" y="203910"/>
                    <a:pt x="112645" y="154380"/>
                  </a:cubicBez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Freeform 74"/>
            <p:cNvSpPr>
              <a:spLocks noEditPoints="1"/>
            </p:cNvSpPr>
            <p:nvPr/>
          </p:nvSpPr>
          <p:spPr bwMode="auto">
            <a:xfrm>
              <a:off x="9411285" y="3666363"/>
              <a:ext cx="295188" cy="156839"/>
            </a:xfrm>
            <a:custGeom>
              <a:avLst/>
              <a:gdLst>
                <a:gd name="T0" fmla="*/ 169 w 172"/>
                <a:gd name="T1" fmla="*/ 89 h 91"/>
                <a:gd name="T2" fmla="*/ 3 w 172"/>
                <a:gd name="T3" fmla="*/ 90 h 91"/>
                <a:gd name="T4" fmla="*/ 99 w 172"/>
                <a:gd name="T5" fmla="*/ 5 h 91"/>
                <a:gd name="T6" fmla="*/ 169 w 172"/>
                <a:gd name="T7" fmla="*/ 89 h 91"/>
                <a:gd name="T8" fmla="*/ 143 w 172"/>
                <a:gd name="T9" fmla="*/ 30 h 91"/>
                <a:gd name="T10" fmla="*/ 143 w 172"/>
                <a:gd name="T11" fmla="*/ 30 h 91"/>
                <a:gd name="T12" fmla="*/ 65 w 172"/>
                <a:gd name="T13" fmla="*/ 18 h 91"/>
                <a:gd name="T14" fmla="*/ 47 w 172"/>
                <a:gd name="T15" fmla="*/ 33 h 91"/>
                <a:gd name="T16" fmla="*/ 18 w 172"/>
                <a:gd name="T17" fmla="*/ 86 h 91"/>
                <a:gd name="T18" fmla="*/ 161 w 172"/>
                <a:gd name="T19" fmla="*/ 86 h 91"/>
                <a:gd name="T20" fmla="*/ 143 w 172"/>
                <a:gd name="T21" fmla="*/ 3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91">
                  <a:moveTo>
                    <a:pt x="169" y="89"/>
                  </a:moveTo>
                  <a:cubicBezTo>
                    <a:pt x="116" y="91"/>
                    <a:pt x="53" y="88"/>
                    <a:pt x="3" y="90"/>
                  </a:cubicBezTo>
                  <a:cubicBezTo>
                    <a:pt x="0" y="40"/>
                    <a:pt x="50" y="0"/>
                    <a:pt x="99" y="5"/>
                  </a:cubicBezTo>
                  <a:cubicBezTo>
                    <a:pt x="141" y="9"/>
                    <a:pt x="172" y="40"/>
                    <a:pt x="169" y="89"/>
                  </a:cubicBezTo>
                  <a:close/>
                  <a:moveTo>
                    <a:pt x="143" y="30"/>
                  </a:moveTo>
                  <a:cubicBezTo>
                    <a:pt x="143" y="30"/>
                    <a:pt x="143" y="30"/>
                    <a:pt x="143" y="30"/>
                  </a:cubicBezTo>
                  <a:cubicBezTo>
                    <a:pt x="126" y="14"/>
                    <a:pt x="88" y="7"/>
                    <a:pt x="65" y="18"/>
                  </a:cubicBezTo>
                  <a:cubicBezTo>
                    <a:pt x="60" y="20"/>
                    <a:pt x="53" y="28"/>
                    <a:pt x="47" y="33"/>
                  </a:cubicBezTo>
                  <a:cubicBezTo>
                    <a:pt x="33" y="46"/>
                    <a:pt x="17" y="64"/>
                    <a:pt x="18" y="86"/>
                  </a:cubicBezTo>
                  <a:cubicBezTo>
                    <a:pt x="67" y="83"/>
                    <a:pt x="116" y="82"/>
                    <a:pt x="161" y="86"/>
                  </a:cubicBezTo>
                  <a:cubicBezTo>
                    <a:pt x="161" y="65"/>
                    <a:pt x="156" y="42"/>
                    <a:pt x="143" y="30"/>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3" name="Freeform 75"/>
            <p:cNvSpPr>
              <a:spLocks noEditPoints="1"/>
            </p:cNvSpPr>
            <p:nvPr/>
          </p:nvSpPr>
          <p:spPr bwMode="auto">
            <a:xfrm>
              <a:off x="9264010" y="3580293"/>
              <a:ext cx="586551" cy="391459"/>
            </a:xfrm>
            <a:custGeom>
              <a:avLst/>
              <a:gdLst>
                <a:gd name="T0" fmla="*/ 339 w 342"/>
                <a:gd name="T1" fmla="*/ 130 h 227"/>
                <a:gd name="T2" fmla="*/ 285 w 342"/>
                <a:gd name="T3" fmla="*/ 211 h 227"/>
                <a:gd name="T4" fmla="*/ 151 w 342"/>
                <a:gd name="T5" fmla="*/ 223 h 227"/>
                <a:gd name="T6" fmla="*/ 8 w 342"/>
                <a:gd name="T7" fmla="*/ 211 h 227"/>
                <a:gd name="T8" fmla="*/ 42 w 342"/>
                <a:gd name="T9" fmla="*/ 139 h 227"/>
                <a:gd name="T10" fmla="*/ 58 w 342"/>
                <a:gd name="T11" fmla="*/ 94 h 227"/>
                <a:gd name="T12" fmla="*/ 210 w 342"/>
                <a:gd name="T13" fmla="*/ 11 h 227"/>
                <a:gd name="T14" fmla="*/ 303 w 342"/>
                <a:gd name="T15" fmla="*/ 125 h 227"/>
                <a:gd name="T16" fmla="*/ 169 w 342"/>
                <a:gd name="T17" fmla="*/ 21 h 227"/>
                <a:gd name="T18" fmla="*/ 130 w 342"/>
                <a:gd name="T19" fmla="*/ 44 h 227"/>
                <a:gd name="T20" fmla="*/ 98 w 342"/>
                <a:gd name="T21" fmla="*/ 46 h 227"/>
                <a:gd name="T22" fmla="*/ 91 w 342"/>
                <a:gd name="T23" fmla="*/ 52 h 227"/>
                <a:gd name="T24" fmla="*/ 86 w 342"/>
                <a:gd name="T25" fmla="*/ 82 h 227"/>
                <a:gd name="T26" fmla="*/ 67 w 342"/>
                <a:gd name="T27" fmla="*/ 91 h 227"/>
                <a:gd name="T28" fmla="*/ 61 w 342"/>
                <a:gd name="T29" fmla="*/ 100 h 227"/>
                <a:gd name="T30" fmla="*/ 71 w 342"/>
                <a:gd name="T31" fmla="*/ 125 h 227"/>
                <a:gd name="T32" fmla="*/ 45 w 342"/>
                <a:gd name="T33" fmla="*/ 146 h 227"/>
                <a:gd name="T34" fmla="*/ 18 w 342"/>
                <a:gd name="T35" fmla="*/ 205 h 227"/>
                <a:gd name="T36" fmla="*/ 44 w 342"/>
                <a:gd name="T37" fmla="*/ 177 h 227"/>
                <a:gd name="T38" fmla="*/ 91 w 342"/>
                <a:gd name="T39" fmla="*/ 205 h 227"/>
                <a:gd name="T40" fmla="*/ 98 w 342"/>
                <a:gd name="T41" fmla="*/ 205 h 227"/>
                <a:gd name="T42" fmla="*/ 151 w 342"/>
                <a:gd name="T43" fmla="*/ 174 h 227"/>
                <a:gd name="T44" fmla="*/ 216 w 342"/>
                <a:gd name="T45" fmla="*/ 202 h 227"/>
                <a:gd name="T46" fmla="*/ 223 w 342"/>
                <a:gd name="T47" fmla="*/ 202 h 227"/>
                <a:gd name="T48" fmla="*/ 286 w 342"/>
                <a:gd name="T49" fmla="*/ 172 h 227"/>
                <a:gd name="T50" fmla="*/ 328 w 342"/>
                <a:gd name="T51" fmla="*/ 189 h 227"/>
                <a:gd name="T52" fmla="*/ 289 w 342"/>
                <a:gd name="T53" fmla="*/ 133 h 227"/>
                <a:gd name="T54" fmla="*/ 273 w 342"/>
                <a:gd name="T55" fmla="*/ 125 h 227"/>
                <a:gd name="T56" fmla="*/ 279 w 342"/>
                <a:gd name="T57" fmla="*/ 80 h 227"/>
                <a:gd name="T58" fmla="*/ 276 w 342"/>
                <a:gd name="T59" fmla="*/ 73 h 227"/>
                <a:gd name="T60" fmla="*/ 250 w 342"/>
                <a:gd name="T61" fmla="*/ 65 h 227"/>
                <a:gd name="T62" fmla="*/ 237 w 342"/>
                <a:gd name="T63" fmla="*/ 34 h 227"/>
                <a:gd name="T64" fmla="*/ 232 w 342"/>
                <a:gd name="T65" fmla="*/ 29 h 227"/>
                <a:gd name="T66" fmla="*/ 199 w 342"/>
                <a:gd name="T67" fmla="*/ 37 h 227"/>
                <a:gd name="T68" fmla="*/ 175 w 342"/>
                <a:gd name="T69" fmla="*/ 21 h 227"/>
                <a:gd name="T70" fmla="*/ 169 w 342"/>
                <a:gd name="T71" fmla="*/ 21 h 227"/>
                <a:gd name="T72" fmla="*/ 264 w 342"/>
                <a:gd name="T73" fmla="*/ 40 h 227"/>
                <a:gd name="T74" fmla="*/ 264 w 342"/>
                <a:gd name="T75" fmla="*/ 40 h 227"/>
                <a:gd name="T76" fmla="*/ 217 w 342"/>
                <a:gd name="T77" fmla="*/ 210 h 227"/>
                <a:gd name="T78" fmla="*/ 217 w 342"/>
                <a:gd name="T79" fmla="*/ 210 h 227"/>
                <a:gd name="T80" fmla="*/ 140 w 342"/>
                <a:gd name="T81" fmla="*/ 213 h 227"/>
                <a:gd name="T82" fmla="*/ 140 w 342"/>
                <a:gd name="T83" fmla="*/ 213 h 227"/>
                <a:gd name="T84" fmla="*/ 59 w 342"/>
                <a:gd name="T85" fmla="*/ 213 h 227"/>
                <a:gd name="T86" fmla="*/ 100 w 342"/>
                <a:gd name="T87" fmla="*/ 216 h 227"/>
                <a:gd name="T88" fmla="*/ 106 w 342"/>
                <a:gd name="T89" fmla="*/ 217 h 227"/>
                <a:gd name="T90" fmla="*/ 100 w 342"/>
                <a:gd name="T91" fmla="*/ 21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2" h="227">
                  <a:moveTo>
                    <a:pt x="303" y="125"/>
                  </a:moveTo>
                  <a:cubicBezTo>
                    <a:pt x="311" y="128"/>
                    <a:pt x="329" y="126"/>
                    <a:pt x="339" y="130"/>
                  </a:cubicBezTo>
                  <a:cubicBezTo>
                    <a:pt x="338" y="162"/>
                    <a:pt x="341" y="180"/>
                    <a:pt x="342" y="204"/>
                  </a:cubicBezTo>
                  <a:cubicBezTo>
                    <a:pt x="324" y="208"/>
                    <a:pt x="305" y="209"/>
                    <a:pt x="285" y="211"/>
                  </a:cubicBezTo>
                  <a:cubicBezTo>
                    <a:pt x="264" y="213"/>
                    <a:pt x="236" y="215"/>
                    <a:pt x="210" y="217"/>
                  </a:cubicBezTo>
                  <a:cubicBezTo>
                    <a:pt x="190" y="219"/>
                    <a:pt x="171" y="222"/>
                    <a:pt x="151" y="223"/>
                  </a:cubicBezTo>
                  <a:cubicBezTo>
                    <a:pt x="107" y="227"/>
                    <a:pt x="57" y="217"/>
                    <a:pt x="17" y="220"/>
                  </a:cubicBezTo>
                  <a:cubicBezTo>
                    <a:pt x="14" y="218"/>
                    <a:pt x="13" y="212"/>
                    <a:pt x="8" y="211"/>
                  </a:cubicBezTo>
                  <a:cubicBezTo>
                    <a:pt x="10" y="192"/>
                    <a:pt x="0" y="165"/>
                    <a:pt x="6" y="142"/>
                  </a:cubicBezTo>
                  <a:cubicBezTo>
                    <a:pt x="15" y="138"/>
                    <a:pt x="33" y="143"/>
                    <a:pt x="42" y="139"/>
                  </a:cubicBezTo>
                  <a:cubicBezTo>
                    <a:pt x="49" y="130"/>
                    <a:pt x="47" y="119"/>
                    <a:pt x="50" y="110"/>
                  </a:cubicBezTo>
                  <a:cubicBezTo>
                    <a:pt x="52" y="105"/>
                    <a:pt x="55" y="99"/>
                    <a:pt x="58" y="94"/>
                  </a:cubicBezTo>
                  <a:cubicBezTo>
                    <a:pt x="69" y="65"/>
                    <a:pt x="81" y="45"/>
                    <a:pt x="109" y="31"/>
                  </a:cubicBezTo>
                  <a:cubicBezTo>
                    <a:pt x="137" y="15"/>
                    <a:pt x="162" y="0"/>
                    <a:pt x="210" y="11"/>
                  </a:cubicBezTo>
                  <a:cubicBezTo>
                    <a:pt x="261" y="22"/>
                    <a:pt x="302" y="50"/>
                    <a:pt x="306" y="110"/>
                  </a:cubicBezTo>
                  <a:cubicBezTo>
                    <a:pt x="306" y="115"/>
                    <a:pt x="308" y="121"/>
                    <a:pt x="303" y="125"/>
                  </a:cubicBezTo>
                  <a:close/>
                  <a:moveTo>
                    <a:pt x="169" y="21"/>
                  </a:moveTo>
                  <a:cubicBezTo>
                    <a:pt x="169" y="21"/>
                    <a:pt x="169" y="21"/>
                    <a:pt x="169" y="21"/>
                  </a:cubicBezTo>
                  <a:cubicBezTo>
                    <a:pt x="156" y="22"/>
                    <a:pt x="142" y="24"/>
                    <a:pt x="128" y="29"/>
                  </a:cubicBezTo>
                  <a:cubicBezTo>
                    <a:pt x="129" y="35"/>
                    <a:pt x="138" y="41"/>
                    <a:pt x="130" y="44"/>
                  </a:cubicBezTo>
                  <a:cubicBezTo>
                    <a:pt x="124" y="44"/>
                    <a:pt x="124" y="37"/>
                    <a:pt x="122" y="32"/>
                  </a:cubicBezTo>
                  <a:cubicBezTo>
                    <a:pt x="112" y="34"/>
                    <a:pt x="105" y="40"/>
                    <a:pt x="98" y="46"/>
                  </a:cubicBezTo>
                  <a:cubicBezTo>
                    <a:pt x="99" y="51"/>
                    <a:pt x="108" y="56"/>
                    <a:pt x="104" y="61"/>
                  </a:cubicBezTo>
                  <a:cubicBezTo>
                    <a:pt x="97" y="61"/>
                    <a:pt x="96" y="53"/>
                    <a:pt x="91" y="52"/>
                  </a:cubicBezTo>
                  <a:cubicBezTo>
                    <a:pt x="85" y="56"/>
                    <a:pt x="81" y="61"/>
                    <a:pt x="79" y="68"/>
                  </a:cubicBezTo>
                  <a:cubicBezTo>
                    <a:pt x="80" y="73"/>
                    <a:pt x="88" y="73"/>
                    <a:pt x="86" y="82"/>
                  </a:cubicBezTo>
                  <a:cubicBezTo>
                    <a:pt x="79" y="83"/>
                    <a:pt x="79" y="76"/>
                    <a:pt x="73" y="76"/>
                  </a:cubicBezTo>
                  <a:cubicBezTo>
                    <a:pt x="71" y="81"/>
                    <a:pt x="67" y="84"/>
                    <a:pt x="67" y="91"/>
                  </a:cubicBezTo>
                  <a:cubicBezTo>
                    <a:pt x="68" y="96"/>
                    <a:pt x="78" y="94"/>
                    <a:pt x="77" y="103"/>
                  </a:cubicBezTo>
                  <a:cubicBezTo>
                    <a:pt x="69" y="104"/>
                    <a:pt x="68" y="99"/>
                    <a:pt x="61" y="100"/>
                  </a:cubicBezTo>
                  <a:cubicBezTo>
                    <a:pt x="60" y="107"/>
                    <a:pt x="55" y="109"/>
                    <a:pt x="56" y="118"/>
                  </a:cubicBezTo>
                  <a:cubicBezTo>
                    <a:pt x="60" y="121"/>
                    <a:pt x="67" y="122"/>
                    <a:pt x="71" y="125"/>
                  </a:cubicBezTo>
                  <a:cubicBezTo>
                    <a:pt x="66" y="132"/>
                    <a:pt x="57" y="125"/>
                    <a:pt x="53" y="127"/>
                  </a:cubicBezTo>
                  <a:cubicBezTo>
                    <a:pt x="53" y="136"/>
                    <a:pt x="50" y="142"/>
                    <a:pt x="45" y="146"/>
                  </a:cubicBezTo>
                  <a:cubicBezTo>
                    <a:pt x="34" y="147"/>
                    <a:pt x="19" y="144"/>
                    <a:pt x="12" y="149"/>
                  </a:cubicBezTo>
                  <a:cubicBezTo>
                    <a:pt x="12" y="171"/>
                    <a:pt x="13" y="190"/>
                    <a:pt x="18" y="205"/>
                  </a:cubicBezTo>
                  <a:cubicBezTo>
                    <a:pt x="25" y="208"/>
                    <a:pt x="36" y="205"/>
                    <a:pt x="44" y="204"/>
                  </a:cubicBezTo>
                  <a:cubicBezTo>
                    <a:pt x="44" y="195"/>
                    <a:pt x="37" y="182"/>
                    <a:pt x="44" y="177"/>
                  </a:cubicBezTo>
                  <a:cubicBezTo>
                    <a:pt x="52" y="180"/>
                    <a:pt x="47" y="197"/>
                    <a:pt x="50" y="205"/>
                  </a:cubicBezTo>
                  <a:cubicBezTo>
                    <a:pt x="59" y="207"/>
                    <a:pt x="78" y="207"/>
                    <a:pt x="91" y="205"/>
                  </a:cubicBezTo>
                  <a:cubicBezTo>
                    <a:pt x="93" y="194"/>
                    <a:pt x="81" y="178"/>
                    <a:pt x="94" y="175"/>
                  </a:cubicBezTo>
                  <a:cubicBezTo>
                    <a:pt x="97" y="183"/>
                    <a:pt x="94" y="198"/>
                    <a:pt x="98" y="205"/>
                  </a:cubicBezTo>
                  <a:cubicBezTo>
                    <a:pt x="116" y="206"/>
                    <a:pt x="129" y="202"/>
                    <a:pt x="146" y="204"/>
                  </a:cubicBezTo>
                  <a:cubicBezTo>
                    <a:pt x="151" y="200"/>
                    <a:pt x="140" y="178"/>
                    <a:pt x="151" y="174"/>
                  </a:cubicBezTo>
                  <a:cubicBezTo>
                    <a:pt x="159" y="179"/>
                    <a:pt x="147" y="197"/>
                    <a:pt x="155" y="204"/>
                  </a:cubicBezTo>
                  <a:cubicBezTo>
                    <a:pt x="179" y="204"/>
                    <a:pt x="196" y="202"/>
                    <a:pt x="216" y="202"/>
                  </a:cubicBezTo>
                  <a:cubicBezTo>
                    <a:pt x="219" y="192"/>
                    <a:pt x="206" y="173"/>
                    <a:pt x="222" y="174"/>
                  </a:cubicBezTo>
                  <a:cubicBezTo>
                    <a:pt x="221" y="184"/>
                    <a:pt x="222" y="194"/>
                    <a:pt x="223" y="202"/>
                  </a:cubicBezTo>
                  <a:cubicBezTo>
                    <a:pt x="243" y="201"/>
                    <a:pt x="264" y="201"/>
                    <a:pt x="282" y="198"/>
                  </a:cubicBezTo>
                  <a:cubicBezTo>
                    <a:pt x="284" y="187"/>
                    <a:pt x="272" y="173"/>
                    <a:pt x="286" y="172"/>
                  </a:cubicBezTo>
                  <a:cubicBezTo>
                    <a:pt x="287" y="180"/>
                    <a:pt x="289" y="188"/>
                    <a:pt x="289" y="196"/>
                  </a:cubicBezTo>
                  <a:cubicBezTo>
                    <a:pt x="304" y="195"/>
                    <a:pt x="316" y="192"/>
                    <a:pt x="328" y="189"/>
                  </a:cubicBezTo>
                  <a:cubicBezTo>
                    <a:pt x="327" y="169"/>
                    <a:pt x="326" y="151"/>
                    <a:pt x="324" y="133"/>
                  </a:cubicBezTo>
                  <a:cubicBezTo>
                    <a:pt x="314" y="127"/>
                    <a:pt x="299" y="135"/>
                    <a:pt x="289" y="133"/>
                  </a:cubicBezTo>
                  <a:cubicBezTo>
                    <a:pt x="289" y="127"/>
                    <a:pt x="289" y="121"/>
                    <a:pt x="289" y="115"/>
                  </a:cubicBezTo>
                  <a:cubicBezTo>
                    <a:pt x="279" y="114"/>
                    <a:pt x="282" y="126"/>
                    <a:pt x="273" y="125"/>
                  </a:cubicBezTo>
                  <a:cubicBezTo>
                    <a:pt x="272" y="116"/>
                    <a:pt x="285" y="113"/>
                    <a:pt x="286" y="104"/>
                  </a:cubicBezTo>
                  <a:cubicBezTo>
                    <a:pt x="288" y="96"/>
                    <a:pt x="284" y="88"/>
                    <a:pt x="279" y="80"/>
                  </a:cubicBezTo>
                  <a:cubicBezTo>
                    <a:pt x="273" y="83"/>
                    <a:pt x="272" y="92"/>
                    <a:pt x="265" y="94"/>
                  </a:cubicBezTo>
                  <a:cubicBezTo>
                    <a:pt x="265" y="83"/>
                    <a:pt x="275" y="82"/>
                    <a:pt x="276" y="73"/>
                  </a:cubicBezTo>
                  <a:cubicBezTo>
                    <a:pt x="271" y="64"/>
                    <a:pt x="267" y="54"/>
                    <a:pt x="258" y="50"/>
                  </a:cubicBezTo>
                  <a:cubicBezTo>
                    <a:pt x="254" y="54"/>
                    <a:pt x="256" y="63"/>
                    <a:pt x="250" y="65"/>
                  </a:cubicBezTo>
                  <a:cubicBezTo>
                    <a:pt x="242" y="59"/>
                    <a:pt x="254" y="51"/>
                    <a:pt x="255" y="44"/>
                  </a:cubicBezTo>
                  <a:cubicBezTo>
                    <a:pt x="248" y="41"/>
                    <a:pt x="246" y="34"/>
                    <a:pt x="237" y="34"/>
                  </a:cubicBezTo>
                  <a:cubicBezTo>
                    <a:pt x="232" y="36"/>
                    <a:pt x="235" y="46"/>
                    <a:pt x="228" y="46"/>
                  </a:cubicBezTo>
                  <a:cubicBezTo>
                    <a:pt x="223" y="39"/>
                    <a:pt x="233" y="37"/>
                    <a:pt x="232" y="29"/>
                  </a:cubicBezTo>
                  <a:cubicBezTo>
                    <a:pt x="222" y="26"/>
                    <a:pt x="213" y="23"/>
                    <a:pt x="201" y="23"/>
                  </a:cubicBezTo>
                  <a:cubicBezTo>
                    <a:pt x="197" y="27"/>
                    <a:pt x="202" y="35"/>
                    <a:pt x="199" y="37"/>
                  </a:cubicBezTo>
                  <a:cubicBezTo>
                    <a:pt x="189" y="37"/>
                    <a:pt x="195" y="28"/>
                    <a:pt x="195" y="21"/>
                  </a:cubicBezTo>
                  <a:cubicBezTo>
                    <a:pt x="188" y="21"/>
                    <a:pt x="181" y="21"/>
                    <a:pt x="175" y="21"/>
                  </a:cubicBezTo>
                  <a:cubicBezTo>
                    <a:pt x="174" y="28"/>
                    <a:pt x="178" y="39"/>
                    <a:pt x="169" y="37"/>
                  </a:cubicBezTo>
                  <a:cubicBezTo>
                    <a:pt x="169" y="32"/>
                    <a:pt x="169" y="27"/>
                    <a:pt x="169" y="21"/>
                  </a:cubicBezTo>
                  <a:close/>
                  <a:moveTo>
                    <a:pt x="264" y="40"/>
                  </a:moveTo>
                  <a:cubicBezTo>
                    <a:pt x="264" y="40"/>
                    <a:pt x="264" y="40"/>
                    <a:pt x="264" y="40"/>
                  </a:cubicBezTo>
                  <a:cubicBezTo>
                    <a:pt x="262" y="39"/>
                    <a:pt x="260" y="37"/>
                    <a:pt x="258" y="37"/>
                  </a:cubicBezTo>
                  <a:cubicBezTo>
                    <a:pt x="256" y="40"/>
                    <a:pt x="263" y="43"/>
                    <a:pt x="264" y="40"/>
                  </a:cubicBezTo>
                  <a:close/>
                  <a:moveTo>
                    <a:pt x="217" y="210"/>
                  </a:moveTo>
                  <a:cubicBezTo>
                    <a:pt x="217" y="210"/>
                    <a:pt x="217" y="210"/>
                    <a:pt x="217" y="210"/>
                  </a:cubicBezTo>
                  <a:cubicBezTo>
                    <a:pt x="222" y="210"/>
                    <a:pt x="228" y="210"/>
                    <a:pt x="229" y="207"/>
                  </a:cubicBezTo>
                  <a:cubicBezTo>
                    <a:pt x="225" y="208"/>
                    <a:pt x="216" y="204"/>
                    <a:pt x="217" y="210"/>
                  </a:cubicBezTo>
                  <a:close/>
                  <a:moveTo>
                    <a:pt x="140" y="213"/>
                  </a:moveTo>
                  <a:cubicBezTo>
                    <a:pt x="140" y="213"/>
                    <a:pt x="140" y="213"/>
                    <a:pt x="140" y="213"/>
                  </a:cubicBezTo>
                  <a:cubicBezTo>
                    <a:pt x="149" y="213"/>
                    <a:pt x="159" y="213"/>
                    <a:pt x="164" y="210"/>
                  </a:cubicBezTo>
                  <a:cubicBezTo>
                    <a:pt x="156" y="208"/>
                    <a:pt x="146" y="207"/>
                    <a:pt x="140" y="213"/>
                  </a:cubicBezTo>
                  <a:close/>
                  <a:moveTo>
                    <a:pt x="59" y="213"/>
                  </a:moveTo>
                  <a:cubicBezTo>
                    <a:pt x="59" y="213"/>
                    <a:pt x="59" y="213"/>
                    <a:pt x="59" y="213"/>
                  </a:cubicBezTo>
                  <a:cubicBezTo>
                    <a:pt x="44" y="212"/>
                    <a:pt x="66" y="213"/>
                    <a:pt x="59" y="213"/>
                  </a:cubicBezTo>
                  <a:close/>
                  <a:moveTo>
                    <a:pt x="100" y="216"/>
                  </a:moveTo>
                  <a:cubicBezTo>
                    <a:pt x="100" y="216"/>
                    <a:pt x="100" y="216"/>
                    <a:pt x="100" y="216"/>
                  </a:cubicBezTo>
                  <a:cubicBezTo>
                    <a:pt x="90" y="217"/>
                    <a:pt x="100" y="217"/>
                    <a:pt x="106" y="217"/>
                  </a:cubicBezTo>
                  <a:cubicBezTo>
                    <a:pt x="109" y="217"/>
                    <a:pt x="116" y="222"/>
                    <a:pt x="119" y="216"/>
                  </a:cubicBezTo>
                  <a:cubicBezTo>
                    <a:pt x="111" y="216"/>
                    <a:pt x="104" y="215"/>
                    <a:pt x="100" y="216"/>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
        <p:nvSpPr>
          <p:cNvPr id="34" name="文本框 33"/>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zh-CN" altLang="en-US" sz="2400" dirty="0">
                <a:solidFill>
                  <a:srgbClr val="3C3C3B"/>
                </a:solidFill>
                <a:cs typeface="+mn-ea"/>
                <a:sym typeface="+mn-lt"/>
              </a:rPr>
              <a:t>标题添加此处</a:t>
            </a:r>
          </a:p>
        </p:txBody>
      </p:sp>
    </p:spTree>
    <p:extLst>
      <p:ext uri="{BB962C8B-B14F-4D97-AF65-F5344CB8AC3E}">
        <p14:creationId xmlns:p14="http://schemas.microsoft.com/office/powerpoint/2010/main" val="11691184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36"/>
                                        </p:tgtEl>
                                        <p:attrNameLst>
                                          <p:attrName>style.visibility</p:attrName>
                                        </p:attrNameLst>
                                      </p:cBhvr>
                                      <p:to>
                                        <p:strVal val="visible"/>
                                      </p:to>
                                    </p:set>
                                    <p:anim calcmode="lin" valueType="num">
                                      <p:cBhvr>
                                        <p:cTn id="18" dur="500" fill="hold"/>
                                        <p:tgtEl>
                                          <p:spTgt spid="36"/>
                                        </p:tgtEl>
                                        <p:attrNameLst>
                                          <p:attrName>ppt_w</p:attrName>
                                        </p:attrNameLst>
                                      </p:cBhvr>
                                      <p:tavLst>
                                        <p:tav tm="0">
                                          <p:val>
                                            <p:fltVal val="0"/>
                                          </p:val>
                                        </p:tav>
                                        <p:tav tm="100000">
                                          <p:val>
                                            <p:strVal val="#ppt_w"/>
                                          </p:val>
                                        </p:tav>
                                      </p:tavLst>
                                    </p:anim>
                                    <p:anim calcmode="lin" valueType="num">
                                      <p:cBhvr>
                                        <p:cTn id="19" dur="500" fill="hold"/>
                                        <p:tgtEl>
                                          <p:spTgt spid="36"/>
                                        </p:tgtEl>
                                        <p:attrNameLst>
                                          <p:attrName>ppt_h</p:attrName>
                                        </p:attrNameLst>
                                      </p:cBhvr>
                                      <p:tavLst>
                                        <p:tav tm="0">
                                          <p:val>
                                            <p:fltVal val="0"/>
                                          </p:val>
                                        </p:tav>
                                        <p:tav tm="100000">
                                          <p:val>
                                            <p:strVal val="#ppt_h"/>
                                          </p:val>
                                        </p:tav>
                                      </p:tavLst>
                                    </p:anim>
                                    <p:animEffect transition="in" filter="fade">
                                      <p:cBhvr>
                                        <p:cTn id="20" dur="500"/>
                                        <p:tgtEl>
                                          <p:spTgt spid="36"/>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p:cTn id="24" dur="500" fill="hold"/>
                                        <p:tgtEl>
                                          <p:spTgt spid="37"/>
                                        </p:tgtEl>
                                        <p:attrNameLst>
                                          <p:attrName>ppt_w</p:attrName>
                                        </p:attrNameLst>
                                      </p:cBhvr>
                                      <p:tavLst>
                                        <p:tav tm="0">
                                          <p:val>
                                            <p:fltVal val="0"/>
                                          </p:val>
                                        </p:tav>
                                        <p:tav tm="100000">
                                          <p:val>
                                            <p:strVal val="#ppt_w"/>
                                          </p:val>
                                        </p:tav>
                                      </p:tavLst>
                                    </p:anim>
                                    <p:anim calcmode="lin" valueType="num">
                                      <p:cBhvr>
                                        <p:cTn id="25" dur="500" fill="hold"/>
                                        <p:tgtEl>
                                          <p:spTgt spid="37"/>
                                        </p:tgtEl>
                                        <p:attrNameLst>
                                          <p:attrName>ppt_h</p:attrName>
                                        </p:attrNameLst>
                                      </p:cBhvr>
                                      <p:tavLst>
                                        <p:tav tm="0">
                                          <p:val>
                                            <p:fltVal val="0"/>
                                          </p:val>
                                        </p:tav>
                                        <p:tav tm="100000">
                                          <p:val>
                                            <p:strVal val="#ppt_h"/>
                                          </p:val>
                                        </p:tav>
                                      </p:tavLst>
                                    </p:anim>
                                    <p:animEffect transition="in" filter="fade">
                                      <p:cBhvr>
                                        <p:cTn id="26" dur="500"/>
                                        <p:tgtEl>
                                          <p:spTgt spid="37"/>
                                        </p:tgtEl>
                                      </p:cBhvr>
                                    </p:animEffect>
                                  </p:childTnLst>
                                </p:cTn>
                              </p:par>
                            </p:childTnLst>
                          </p:cTn>
                        </p:par>
                        <p:par>
                          <p:cTn id="27" fill="hold">
                            <p:stCondLst>
                              <p:cond delay="2000"/>
                            </p:stCondLst>
                            <p:childTnLst>
                              <p:par>
                                <p:cTn id="28" presetID="53" presetClass="entr" presetSubtype="16"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 calcmode="lin" valueType="num">
                                      <p:cBhvr>
                                        <p:cTn id="30" dur="500" fill="hold"/>
                                        <p:tgtEl>
                                          <p:spTgt spid="38"/>
                                        </p:tgtEl>
                                        <p:attrNameLst>
                                          <p:attrName>ppt_w</p:attrName>
                                        </p:attrNameLst>
                                      </p:cBhvr>
                                      <p:tavLst>
                                        <p:tav tm="0">
                                          <p:val>
                                            <p:fltVal val="0"/>
                                          </p:val>
                                        </p:tav>
                                        <p:tav tm="100000">
                                          <p:val>
                                            <p:strVal val="#ppt_w"/>
                                          </p:val>
                                        </p:tav>
                                      </p:tavLst>
                                    </p:anim>
                                    <p:anim calcmode="lin" valueType="num">
                                      <p:cBhvr>
                                        <p:cTn id="31" dur="500" fill="hold"/>
                                        <p:tgtEl>
                                          <p:spTgt spid="38"/>
                                        </p:tgtEl>
                                        <p:attrNameLst>
                                          <p:attrName>ppt_h</p:attrName>
                                        </p:attrNameLst>
                                      </p:cBhvr>
                                      <p:tavLst>
                                        <p:tav tm="0">
                                          <p:val>
                                            <p:fltVal val="0"/>
                                          </p:val>
                                        </p:tav>
                                        <p:tav tm="100000">
                                          <p:val>
                                            <p:strVal val="#ppt_h"/>
                                          </p:val>
                                        </p:tav>
                                      </p:tavLst>
                                    </p:anim>
                                    <p:animEffect transition="in" filter="fade">
                                      <p:cBhvr>
                                        <p:cTn id="32" dur="500"/>
                                        <p:tgtEl>
                                          <p:spTgt spid="38"/>
                                        </p:tgtEl>
                                      </p:cBhvr>
                                    </p:animEffect>
                                  </p:childTnLst>
                                </p:cTn>
                              </p:par>
                            </p:childTnLst>
                          </p:cTn>
                        </p:par>
                        <p:par>
                          <p:cTn id="33" fill="hold">
                            <p:stCondLst>
                              <p:cond delay="2500"/>
                            </p:stCondLst>
                            <p:childTnLst>
                              <p:par>
                                <p:cTn id="34" presetID="14" presetClass="entr" presetSubtype="1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randombar(horizontal)">
                                      <p:cBhvr>
                                        <p:cTn id="36" dur="500"/>
                                        <p:tgtEl>
                                          <p:spTgt spid="8"/>
                                        </p:tgtEl>
                                      </p:cBhvr>
                                    </p:animEffect>
                                  </p:childTnLst>
                                </p:cTn>
                              </p:par>
                              <p:par>
                                <p:cTn id="37" presetID="14" presetClass="entr" presetSubtype="1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randombar(horizontal)">
                                      <p:cBhvr>
                                        <p:cTn id="42" dur="500"/>
                                        <p:tgtEl>
                                          <p:spTgt spid="14"/>
                                        </p:tgtEl>
                                      </p:cBhvr>
                                    </p:animEffect>
                                  </p:childTnLst>
                                </p:cTn>
                              </p:par>
                              <p:par>
                                <p:cTn id="43" presetID="14" presetClass="entr" presetSubtype="1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randombar(horizontal)">
                                      <p:cBhvr>
                                        <p:cTn id="4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zleytzk">
      <a:majorFont>
        <a:latin typeface=""/>
        <a:ea typeface="微软雅黑"/>
        <a:cs typeface=""/>
      </a:majorFont>
      <a:minorFont>
        <a:latin typeface=""/>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126</TotalTime>
  <Words>1717</Words>
  <Application>Microsoft Macintosh PowerPoint</Application>
  <PresentationFormat>宽屏</PresentationFormat>
  <Paragraphs>223</Paragraphs>
  <Slides>31</Slides>
  <Notes>29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31</vt:i4>
      </vt:variant>
    </vt:vector>
  </HeadingPairs>
  <TitlesOfParts>
    <vt:vector size="35" baseType="lpstr">
      <vt:lpstr>印品黑体</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蓝色手绘</dc:title>
  <dc:creator>第一PPT</dc:creator>
  <cp:keywords>www.1ppt.com</cp:keywords>
  <dc:description>www.1ppt.com</dc:description>
  <cp:lastModifiedBy>Zhang Ke</cp:lastModifiedBy>
  <cp:revision>30</cp:revision>
  <dcterms:created xsi:type="dcterms:W3CDTF">2017-07-10T06:31:12Z</dcterms:created>
  <dcterms:modified xsi:type="dcterms:W3CDTF">2020-03-08T07:36:32Z</dcterms:modified>
</cp:coreProperties>
</file>