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2" r:id="rId2"/>
    <p:sldId id="288" r:id="rId3"/>
    <p:sldId id="293" r:id="rId4"/>
    <p:sldId id="300" r:id="rId5"/>
    <p:sldId id="301" r:id="rId6"/>
    <p:sldId id="304" r:id="rId7"/>
    <p:sldId id="305" r:id="rId8"/>
    <p:sldId id="306" r:id="rId9"/>
    <p:sldId id="303" r:id="rId10"/>
    <p:sldId id="308" r:id="rId11"/>
    <p:sldId id="309" r:id="rId12"/>
    <p:sldId id="29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177EF2-F41E-1241-9C06-714269CB3F97}">
          <p14:sldIdLst>
            <p14:sldId id="302"/>
            <p14:sldId id="288"/>
            <p14:sldId id="293"/>
            <p14:sldId id="300"/>
            <p14:sldId id="301"/>
            <p14:sldId id="304"/>
            <p14:sldId id="305"/>
            <p14:sldId id="306"/>
            <p14:sldId id="303"/>
            <p14:sldId id="308"/>
            <p14:sldId id="309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58B"/>
    <a:srgbClr val="9BC8E7"/>
    <a:srgbClr val="EDF2F5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49"/>
    <p:restoredTop sz="96322" autoAdjust="0"/>
  </p:normalViewPr>
  <p:slideViewPr>
    <p:cSldViewPr snapToGrid="0" showGuides="1">
      <p:cViewPr varScale="1">
        <p:scale>
          <a:sx n="220" d="100"/>
          <a:sy n="220" d="100"/>
        </p:scale>
        <p:origin x="11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57CA97-3A47-406C-90DE-A44E10248EE8}" type="datetimeFigureOut">
              <a:rPr lang="zh-CN" altLang="en-US" smtClean="0"/>
              <a:pPr/>
              <a:t>2020/5/9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932D7A35-7D6C-4554-A9ED-0917C76AEA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0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3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9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7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89869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5" y="1386706"/>
                  <a:pt x="603275" y="1396447"/>
                  <a:pt x="529785" y="1398534"/>
                </a:cubicBezTo>
                <a:cubicBezTo>
                  <a:pt x="456295" y="1400622"/>
                  <a:pt x="372640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0" y="1333134"/>
                  <a:pt x="41934" y="1312957"/>
                  <a:pt x="23171" y="1277474"/>
                </a:cubicBezTo>
                <a:cubicBezTo>
                  <a:pt x="4407" y="1241991"/>
                  <a:pt x="12225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3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33394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6" y="1386706"/>
                  <a:pt x="603275" y="1396447"/>
                  <a:pt x="529785" y="1398534"/>
                </a:cubicBezTo>
                <a:cubicBezTo>
                  <a:pt x="456295" y="1400622"/>
                  <a:pt x="372641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1" y="1333134"/>
                  <a:pt x="41934" y="1312957"/>
                  <a:pt x="23171" y="1277474"/>
                </a:cubicBezTo>
                <a:cubicBezTo>
                  <a:pt x="4407" y="1241991"/>
                  <a:pt x="12226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4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89869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5" y="1386705"/>
                  <a:pt x="603275" y="1396446"/>
                  <a:pt x="529785" y="1398533"/>
                </a:cubicBezTo>
                <a:cubicBezTo>
                  <a:pt x="456295" y="1400621"/>
                  <a:pt x="372640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0" y="1333133"/>
                  <a:pt x="41934" y="1312956"/>
                  <a:pt x="23171" y="1277473"/>
                </a:cubicBezTo>
                <a:cubicBezTo>
                  <a:pt x="4407" y="1241990"/>
                  <a:pt x="12225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3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33394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6" y="1386705"/>
                  <a:pt x="603275" y="1396446"/>
                  <a:pt x="529785" y="1398533"/>
                </a:cubicBezTo>
                <a:cubicBezTo>
                  <a:pt x="456295" y="1400621"/>
                  <a:pt x="372641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1" y="1333133"/>
                  <a:pt x="41934" y="1312956"/>
                  <a:pt x="23171" y="1277473"/>
                </a:cubicBezTo>
                <a:cubicBezTo>
                  <a:pt x="4407" y="1241990"/>
                  <a:pt x="12226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4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671749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4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5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6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4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4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1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5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842202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3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6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5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3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3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0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6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16100" y="2095500"/>
            <a:ext cx="3111500" cy="3111500"/>
          </a:xfrm>
          <a:custGeom>
            <a:avLst/>
            <a:gdLst>
              <a:gd name="connsiteX0" fmla="*/ 1555750 w 3111500"/>
              <a:gd name="connsiteY0" fmla="*/ 0 h 3111500"/>
              <a:gd name="connsiteX1" fmla="*/ 3111500 w 3111500"/>
              <a:gd name="connsiteY1" fmla="*/ 1555750 h 3111500"/>
              <a:gd name="connsiteX2" fmla="*/ 1555750 w 3111500"/>
              <a:gd name="connsiteY2" fmla="*/ 3111500 h 3111500"/>
              <a:gd name="connsiteX3" fmla="*/ 0 w 3111500"/>
              <a:gd name="connsiteY3" fmla="*/ 1555750 h 3111500"/>
              <a:gd name="connsiteX4" fmla="*/ 1555750 w 3111500"/>
              <a:gd name="connsiteY4" fmla="*/ 0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0" h="3111500">
                <a:moveTo>
                  <a:pt x="1555750" y="0"/>
                </a:moveTo>
                <a:cubicBezTo>
                  <a:pt x="2414967" y="0"/>
                  <a:pt x="3111500" y="696533"/>
                  <a:pt x="3111500" y="1555750"/>
                </a:cubicBezTo>
                <a:cubicBezTo>
                  <a:pt x="3111500" y="2414967"/>
                  <a:pt x="2414967" y="3111500"/>
                  <a:pt x="1555750" y="3111500"/>
                </a:cubicBezTo>
                <a:cubicBezTo>
                  <a:pt x="696533" y="3111500"/>
                  <a:pt x="0" y="2414967"/>
                  <a:pt x="0" y="1555750"/>
                </a:cubicBezTo>
                <a:cubicBezTo>
                  <a:pt x="0" y="696533"/>
                  <a:pt x="696533" y="0"/>
                  <a:pt x="1555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831414" y="3100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00" y="273336"/>
            <a:ext cx="3403600" cy="1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5" r:id="rId4"/>
    <p:sldLayoutId id="2147483664" r:id="rId5"/>
    <p:sldLayoutId id="2147483668" r:id="rId6"/>
    <p:sldLayoutId id="2147483663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zh-CN" altLang="en-US" sz="4800" dirty="0"/>
                <a:t>架构和基础概念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云原生技术课堂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751B6B-27C6-2949-AE5B-E734AB5F87E0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CN" sz="2400" dirty="0">
                <a:solidFill>
                  <a:srgbClr val="3C3C3B"/>
                </a:solidFill>
                <a:cs typeface="+mn-ea"/>
                <a:sym typeface="+mn-lt"/>
              </a:rPr>
              <a:t>Service</a:t>
            </a:r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的网络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783A1B3-3690-3D4A-AE2E-07B18DBD7117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0DDF7AA-8D84-9948-8FBE-8659BD5EA092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D424926-703F-0744-B75A-4C312EDE564F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41" name="任意多边形 1">
                <a:extLst>
                  <a:ext uri="{FF2B5EF4-FFF2-40B4-BE49-F238E27FC236}">
                    <a16:creationId xmlns:a16="http://schemas.microsoft.com/office/drawing/2014/main" id="{A3782E2A-2D4A-EC4D-BB2D-7DDFBA85DEA0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任意多边形 2">
                <a:extLst>
                  <a:ext uri="{FF2B5EF4-FFF2-40B4-BE49-F238E27FC236}">
                    <a16:creationId xmlns:a16="http://schemas.microsoft.com/office/drawing/2014/main" id="{41775C27-258E-624C-9E0F-F2646B44887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任意多边形 3">
                <a:extLst>
                  <a:ext uri="{FF2B5EF4-FFF2-40B4-BE49-F238E27FC236}">
                    <a16:creationId xmlns:a16="http://schemas.microsoft.com/office/drawing/2014/main" id="{E8C96590-42EA-184E-83D1-B8D6FBE93C99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任意多边形 4">
                <a:extLst>
                  <a:ext uri="{FF2B5EF4-FFF2-40B4-BE49-F238E27FC236}">
                    <a16:creationId xmlns:a16="http://schemas.microsoft.com/office/drawing/2014/main" id="{8E3642C4-2D7C-D443-92A8-42BDAC852923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A8EA306-0E7F-204C-8779-3F4279BA799D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CF2DF94B-5D82-D743-A088-34C1D48F0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CC6512B-1364-0549-855A-B839BA9445CC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FC4D408-6761-E24C-B0DD-57DB12BF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59" y="1603414"/>
            <a:ext cx="4484681" cy="50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05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CN" sz="2400" dirty="0">
                <a:solidFill>
                  <a:srgbClr val="3C3C3B"/>
                </a:solidFill>
                <a:cs typeface="+mn-ea"/>
                <a:sym typeface="+mn-lt"/>
              </a:rPr>
              <a:t>API</a:t>
            </a:r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调用的过程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783A1B3-3690-3D4A-AE2E-07B18DBD7117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0DDF7AA-8D84-9948-8FBE-8659BD5EA092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D424926-703F-0744-B75A-4C312EDE564F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41" name="任意多边形 1">
                <a:extLst>
                  <a:ext uri="{FF2B5EF4-FFF2-40B4-BE49-F238E27FC236}">
                    <a16:creationId xmlns:a16="http://schemas.microsoft.com/office/drawing/2014/main" id="{A3782E2A-2D4A-EC4D-BB2D-7DDFBA85DEA0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任意多边形 2">
                <a:extLst>
                  <a:ext uri="{FF2B5EF4-FFF2-40B4-BE49-F238E27FC236}">
                    <a16:creationId xmlns:a16="http://schemas.microsoft.com/office/drawing/2014/main" id="{41775C27-258E-624C-9E0F-F2646B44887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任意多边形 3">
                <a:extLst>
                  <a:ext uri="{FF2B5EF4-FFF2-40B4-BE49-F238E27FC236}">
                    <a16:creationId xmlns:a16="http://schemas.microsoft.com/office/drawing/2014/main" id="{E8C96590-42EA-184E-83D1-B8D6FBE93C99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任意多边形 4">
                <a:extLst>
                  <a:ext uri="{FF2B5EF4-FFF2-40B4-BE49-F238E27FC236}">
                    <a16:creationId xmlns:a16="http://schemas.microsoft.com/office/drawing/2014/main" id="{8E3642C4-2D7C-D443-92A8-42BDAC852923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A8EA306-0E7F-204C-8779-3F4279BA799D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CF2DF94B-5D82-D743-A088-34C1D48F0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CC6512B-1364-0549-855A-B839BA9445CC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DB6895-5085-0548-ABFA-BD81BAE5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42" y="1536245"/>
            <a:ext cx="7599406" cy="51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52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800" dirty="0">
                  <a:solidFill>
                    <a:srgbClr val="3C3C3B"/>
                  </a:solidFill>
                  <a:cs typeface="+mn-ea"/>
                  <a:sym typeface="+mn-lt"/>
                </a:rPr>
                <a:t>感谢您的观看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云原生技术课堂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FDA1C43-4A18-9D41-B6DF-1DA58502A816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</p:spTree>
    <p:extLst>
      <p:ext uri="{BB962C8B-B14F-4D97-AF65-F5344CB8AC3E}">
        <p14:creationId xmlns:p14="http://schemas.microsoft.com/office/powerpoint/2010/main" val="1552800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课程目标</a:t>
            </a: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1184B6C-5E14-EB46-8300-9C44DA8C74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757" y="1602936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E00172CC-2F68-FB47-A68D-6CCD8133D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0AA97F2-27B2-EF48-8777-B70C3EBEC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4152BCB-805B-6A43-A62C-0BC5DD7F63CA}"/>
              </a:ext>
            </a:extLst>
          </p:cNvPr>
          <p:cNvSpPr/>
          <p:nvPr/>
        </p:nvSpPr>
        <p:spPr>
          <a:xfrm>
            <a:off x="1945844" y="4198105"/>
            <a:ext cx="3330386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3C3C3B"/>
                </a:solidFill>
                <a:cs typeface="+mn-ea"/>
                <a:sym typeface="+mn-lt"/>
              </a:rPr>
              <a:t>Kubernetes</a:t>
            </a:r>
            <a:r>
              <a:rPr lang="zh-CN" altLang="en-US" b="1" dirty="0">
                <a:solidFill>
                  <a:srgbClr val="3C3C3B"/>
                </a:solidFill>
                <a:cs typeface="+mn-ea"/>
                <a:sym typeface="+mn-lt"/>
              </a:rPr>
              <a:t>集群上的主要组件</a:t>
            </a:r>
          </a:p>
        </p:txBody>
      </p:sp>
      <p:grpSp>
        <p:nvGrpSpPr>
          <p:cNvPr id="27" name="Group 74">
            <a:extLst>
              <a:ext uri="{FF2B5EF4-FFF2-40B4-BE49-F238E27FC236}">
                <a16:creationId xmlns:a16="http://schemas.microsoft.com/office/drawing/2014/main" id="{303E3044-0014-7A4D-8F19-35CD36CEF0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776" y="3735459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CB0A0201-3711-DD4C-9FC2-1797CCD3D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75786F4-8334-204C-AFEE-7DD314D96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0" name="Group 74">
            <a:extLst>
              <a:ext uri="{FF2B5EF4-FFF2-40B4-BE49-F238E27FC236}">
                <a16:creationId xmlns:a16="http://schemas.microsoft.com/office/drawing/2014/main" id="{D40FC14A-91FA-2844-8BA0-342F1C5164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77919" y="1733216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5A987537-FA26-2141-A4C3-599037180B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B1EE5A35-F3A9-5043-A779-F0DEFC2AF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4E9F704C-747E-4C48-8C55-9712F63EDD55}"/>
              </a:ext>
            </a:extLst>
          </p:cNvPr>
          <p:cNvSpPr/>
          <p:nvPr/>
        </p:nvSpPr>
        <p:spPr>
          <a:xfrm>
            <a:off x="8406018" y="4258292"/>
            <a:ext cx="2963389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3C3C3B"/>
                </a:solidFill>
                <a:cs typeface="+mn-ea"/>
                <a:sym typeface="+mn-lt"/>
              </a:rPr>
              <a:t>组件和组件是怎样交互的</a:t>
            </a:r>
          </a:p>
        </p:txBody>
      </p:sp>
      <p:grpSp>
        <p:nvGrpSpPr>
          <p:cNvPr id="36" name="Group 74">
            <a:extLst>
              <a:ext uri="{FF2B5EF4-FFF2-40B4-BE49-F238E27FC236}">
                <a16:creationId xmlns:a16="http://schemas.microsoft.com/office/drawing/2014/main" id="{6AD993B4-B79E-D943-AEA1-E7A616DC6B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3938" y="3865739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E29F1BBA-0691-C04B-A657-8DB523B6E5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76">
              <a:extLst>
                <a:ext uri="{FF2B5EF4-FFF2-40B4-BE49-F238E27FC236}">
                  <a16:creationId xmlns:a16="http://schemas.microsoft.com/office/drawing/2014/main" id="{E66ECD30-CC9E-6F47-A057-42B40EA0F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7AE5D9ED-4CD9-A048-821B-1BB247B88868}"/>
              </a:ext>
            </a:extLst>
          </p:cNvPr>
          <p:cNvSpPr/>
          <p:nvPr/>
        </p:nvSpPr>
        <p:spPr>
          <a:xfrm>
            <a:off x="1440698" y="2033043"/>
            <a:ext cx="307939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3C3C3B"/>
                </a:solidFill>
                <a:cs typeface="+mn-ea"/>
                <a:sym typeface="+mn-lt"/>
              </a:rPr>
              <a:t>组件的形象比喻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C2C1494-0CC2-874E-9544-BC647D71B0B3}"/>
              </a:ext>
            </a:extLst>
          </p:cNvPr>
          <p:cNvSpPr/>
          <p:nvPr/>
        </p:nvSpPr>
        <p:spPr>
          <a:xfrm>
            <a:off x="7855850" y="2017167"/>
            <a:ext cx="3079394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3C3C3B"/>
                </a:solidFill>
                <a:cs typeface="+mn-ea"/>
                <a:sym typeface="+mn-lt"/>
              </a:rPr>
              <a:t>Kubernetes</a:t>
            </a:r>
            <a:r>
              <a:rPr lang="zh-CN" altLang="en-US" b="1" dirty="0">
                <a:solidFill>
                  <a:srgbClr val="3C3C3B"/>
                </a:solidFill>
                <a:cs typeface="+mn-ea"/>
                <a:sym typeface="+mn-lt"/>
              </a:rPr>
              <a:t>架构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D3F682-B382-9A4F-9D71-785AB963E40E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</p:spTree>
    <p:extLst>
      <p:ext uri="{BB962C8B-B14F-4D97-AF65-F5344CB8AC3E}">
        <p14:creationId xmlns:p14="http://schemas.microsoft.com/office/powerpoint/2010/main" val="31973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/>
      <p:bldP spid="35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组件的形象比喻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406ED8-F45D-9F44-B9AE-882B6BB0A8B9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E21EE0-0EB6-624D-A10F-8BF8B0CB8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40734"/>
              </p:ext>
            </p:extLst>
          </p:nvPr>
        </p:nvGraphicFramePr>
        <p:xfrm>
          <a:off x="756355" y="1731839"/>
          <a:ext cx="11060508" cy="4529363"/>
        </p:xfrm>
        <a:graphic>
          <a:graphicData uri="http://schemas.openxmlformats.org/drawingml/2006/table">
            <a:tbl>
              <a:tblPr/>
              <a:tblGrid>
                <a:gridCol w="2765127">
                  <a:extLst>
                    <a:ext uri="{9D8B030D-6E8A-4147-A177-3AD203B41FA5}">
                      <a16:colId xmlns:a16="http://schemas.microsoft.com/office/drawing/2014/main" val="1517384886"/>
                    </a:ext>
                  </a:extLst>
                </a:gridCol>
                <a:gridCol w="2765127">
                  <a:extLst>
                    <a:ext uri="{9D8B030D-6E8A-4147-A177-3AD203B41FA5}">
                      <a16:colId xmlns:a16="http://schemas.microsoft.com/office/drawing/2014/main" val="618787775"/>
                    </a:ext>
                  </a:extLst>
                </a:gridCol>
                <a:gridCol w="2765127">
                  <a:extLst>
                    <a:ext uri="{9D8B030D-6E8A-4147-A177-3AD203B41FA5}">
                      <a16:colId xmlns:a16="http://schemas.microsoft.com/office/drawing/2014/main" val="93529291"/>
                    </a:ext>
                  </a:extLst>
                </a:gridCol>
                <a:gridCol w="2765127">
                  <a:extLst>
                    <a:ext uri="{9D8B030D-6E8A-4147-A177-3AD203B41FA5}">
                      <a16:colId xmlns:a16="http://schemas.microsoft.com/office/drawing/2014/main" val="3141017677"/>
                    </a:ext>
                  </a:extLst>
                </a:gridCol>
              </a:tblGrid>
              <a:tr h="110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effectLst/>
                        </a:rPr>
                        <a:t>组件名称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>
                          <a:effectLst/>
                        </a:rPr>
                        <a:t>职责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>
                          <a:effectLst/>
                        </a:rPr>
                        <a:t>形象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>
                          <a:effectLst/>
                        </a:rPr>
                        <a:t>职责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55361"/>
                  </a:ext>
                </a:extLst>
              </a:tr>
              <a:tr h="188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节点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</a:rPr>
                        <a:t>master</a:t>
                      </a:r>
                      <a:r>
                        <a:rPr lang="zh-CN" altLang="en-US" sz="900" dirty="0">
                          <a:effectLst/>
                        </a:rPr>
                        <a:t>节点，</a:t>
                      </a:r>
                      <a:r>
                        <a:rPr lang="en" sz="900" dirty="0">
                          <a:effectLst/>
                        </a:rPr>
                        <a:t>worker</a:t>
                      </a:r>
                      <a:r>
                        <a:rPr lang="zh-CN" altLang="en-US" sz="900" dirty="0">
                          <a:effectLst/>
                        </a:rPr>
                        <a:t>节点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教学楼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有行政楼，</a:t>
                      </a:r>
                      <a:r>
                        <a:rPr lang="en-US" altLang="zh-CN" sz="900" dirty="0">
                          <a:effectLst/>
                        </a:rPr>
                        <a:t>1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2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3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4</a:t>
                      </a:r>
                      <a:r>
                        <a:rPr lang="zh-CN" altLang="en-US" sz="900" dirty="0">
                          <a:effectLst/>
                        </a:rPr>
                        <a:t>号教学楼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139568"/>
                  </a:ext>
                </a:extLst>
              </a:tr>
              <a:tr h="265879">
                <a:tc>
                  <a:txBody>
                    <a:bodyPr/>
                    <a:lstStyle/>
                    <a:p>
                      <a:pPr algn="ctr"/>
                      <a:r>
                        <a:rPr lang="en" sz="900" dirty="0" err="1">
                          <a:effectLst/>
                        </a:rPr>
                        <a:t>api</a:t>
                      </a:r>
                      <a:r>
                        <a:rPr lang="en" sz="900" dirty="0">
                          <a:effectLst/>
                        </a:rPr>
                        <a:t>-server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负责所有接收和分析请求，是集群的中枢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校长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对学校负责，是整个学校的协调人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44821"/>
                  </a:ext>
                </a:extLst>
              </a:tr>
              <a:tr h="265879"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</a:rPr>
                        <a:t>scheduler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负责监控所有集群的资源使用情况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行政校长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对于整个校园的资源进行调度，分配工作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1949"/>
                  </a:ext>
                </a:extLst>
              </a:tr>
              <a:tr h="265879"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</a:rPr>
                        <a:t>controller-manager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监控</a:t>
                      </a:r>
                      <a:r>
                        <a:rPr lang="en" sz="900" dirty="0">
                          <a:effectLst/>
                        </a:rPr>
                        <a:t>controller，</a:t>
                      </a:r>
                      <a:r>
                        <a:rPr lang="zh-CN" altLang="en-US" sz="900" dirty="0">
                          <a:effectLst/>
                        </a:rPr>
                        <a:t>保证</a:t>
                      </a:r>
                      <a:r>
                        <a:rPr lang="en" sz="900" dirty="0">
                          <a:effectLst/>
                        </a:rPr>
                        <a:t>controller</a:t>
                      </a:r>
                      <a:r>
                        <a:rPr lang="zh-CN" altLang="en-US" sz="900" dirty="0">
                          <a:effectLst/>
                        </a:rPr>
                        <a:t>的健康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副校长</a:t>
                      </a:r>
                      <a:r>
                        <a:rPr lang="en-US" altLang="zh-CN" sz="900" dirty="0">
                          <a:effectLst/>
                        </a:rPr>
                        <a:t>-</a:t>
                      </a:r>
                      <a:r>
                        <a:rPr lang="zh-CN" altLang="en-US" sz="900" dirty="0">
                          <a:effectLst/>
                        </a:rPr>
                        <a:t>教务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负责学校内各个年级的教务主任的工作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206249"/>
                  </a:ext>
                </a:extLst>
              </a:tr>
              <a:tr h="110243">
                <a:tc>
                  <a:txBody>
                    <a:bodyPr/>
                    <a:lstStyle/>
                    <a:p>
                      <a:pPr algn="ctr"/>
                      <a:r>
                        <a:rPr lang="en" sz="900" dirty="0" err="1">
                          <a:effectLst/>
                        </a:rPr>
                        <a:t>etcd</a:t>
                      </a:r>
                      <a:endParaRPr lang="en" sz="900" dirty="0">
                        <a:effectLst/>
                      </a:endParaRP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数据库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学生管理系统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存储所有信息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900787"/>
                  </a:ext>
                </a:extLst>
              </a:tr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</a:rPr>
                        <a:t>controller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负责</a:t>
                      </a:r>
                      <a:r>
                        <a:rPr lang="en" sz="900" dirty="0">
                          <a:effectLst/>
                        </a:rPr>
                        <a:t>pod</a:t>
                      </a:r>
                      <a:r>
                        <a:rPr lang="zh-CN" altLang="en-US" sz="900" dirty="0">
                          <a:effectLst/>
                        </a:rPr>
                        <a:t>的状态监控，保证管辖内的</a:t>
                      </a:r>
                      <a:r>
                        <a:rPr lang="en" sz="900" dirty="0">
                          <a:effectLst/>
                        </a:rPr>
                        <a:t>pod</a:t>
                      </a:r>
                      <a:r>
                        <a:rPr lang="zh-CN" altLang="en-US" sz="900" dirty="0">
                          <a:effectLst/>
                        </a:rPr>
                        <a:t>一直向着既定目标改变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教务主任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安排课程，安排老师，保证每个学生都上好课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71287"/>
                  </a:ext>
                </a:extLst>
              </a:tr>
              <a:tr h="265879">
                <a:tc>
                  <a:txBody>
                    <a:bodyPr/>
                    <a:lstStyle/>
                    <a:p>
                      <a:pPr algn="ctr"/>
                      <a:r>
                        <a:rPr lang="en" sz="900" dirty="0" err="1">
                          <a:effectLst/>
                        </a:rPr>
                        <a:t>kubelet</a:t>
                      </a:r>
                      <a:endParaRPr lang="en" sz="900" dirty="0">
                        <a:effectLst/>
                      </a:endParaRP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负责监控</a:t>
                      </a:r>
                      <a:r>
                        <a:rPr lang="en" sz="900" dirty="0">
                          <a:effectLst/>
                        </a:rPr>
                        <a:t>node</a:t>
                      </a:r>
                      <a:r>
                        <a:rPr lang="zh-CN" altLang="en-US" sz="900" dirty="0">
                          <a:effectLst/>
                        </a:rPr>
                        <a:t>上的状态是否健康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摄像头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负责监控班级内部的同学是不是上课开小差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946713"/>
                  </a:ext>
                </a:extLst>
              </a:tr>
              <a:tr h="188061"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</a:rPr>
                        <a:t>service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服务发现和负载均衡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班主任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负责班级内部事务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88346"/>
                  </a:ext>
                </a:extLst>
              </a:tr>
              <a:tr h="265879">
                <a:tc>
                  <a:txBody>
                    <a:bodyPr/>
                    <a:lstStyle/>
                    <a:p>
                      <a:pPr algn="ctr"/>
                      <a:r>
                        <a:rPr lang="en" sz="900" dirty="0" err="1">
                          <a:effectLst/>
                        </a:rPr>
                        <a:t>kubelet</a:t>
                      </a:r>
                      <a:endParaRPr lang="en" sz="900" dirty="0">
                        <a:effectLst/>
                      </a:endParaRP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负责监控</a:t>
                      </a:r>
                      <a:r>
                        <a:rPr lang="en" sz="900" dirty="0">
                          <a:effectLst/>
                        </a:rPr>
                        <a:t>node</a:t>
                      </a:r>
                      <a:r>
                        <a:rPr lang="zh-CN" altLang="en-US" sz="900" dirty="0">
                          <a:effectLst/>
                        </a:rPr>
                        <a:t>上的状态是否健康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摄像头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负责监控班级内部的同学是不是上课开小差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01375"/>
                  </a:ext>
                </a:extLst>
              </a:tr>
              <a:tr h="188061">
                <a:tc>
                  <a:txBody>
                    <a:bodyPr/>
                    <a:lstStyle/>
                    <a:p>
                      <a:pPr algn="ctr"/>
                      <a:r>
                        <a:rPr lang="en" sz="900" dirty="0" err="1">
                          <a:effectLst/>
                        </a:rPr>
                        <a:t>kube</a:t>
                      </a:r>
                      <a:r>
                        <a:rPr lang="en" sz="900" dirty="0">
                          <a:effectLst/>
                        </a:rPr>
                        <a:t>-proxy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负责给资源分配可用的网络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手机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让大家都可以通信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26105"/>
                  </a:ext>
                </a:extLst>
              </a:tr>
              <a:tr h="2658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网络插件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提供网络功能和隔离功能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步话机频段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手机供应商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联通或者电信，可以给每个人一个手机号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635675"/>
                  </a:ext>
                </a:extLst>
              </a:tr>
              <a:tr h="188061">
                <a:tc>
                  <a:txBody>
                    <a:bodyPr/>
                    <a:lstStyle/>
                    <a:p>
                      <a:pPr algn="ctr"/>
                      <a:r>
                        <a:rPr lang="en" sz="900">
                          <a:effectLst/>
                        </a:rPr>
                        <a:t>pod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最小调度单位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学生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我们来到学校都是为了完成学业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10054"/>
                  </a:ext>
                </a:extLst>
              </a:tr>
              <a:tr h="188061">
                <a:tc>
                  <a:txBody>
                    <a:bodyPr/>
                    <a:lstStyle/>
                    <a:p>
                      <a:pPr algn="ctr"/>
                      <a:r>
                        <a:rPr lang="en" sz="900" dirty="0" err="1">
                          <a:effectLst/>
                        </a:rPr>
                        <a:t>initcontainer</a:t>
                      </a:r>
                      <a:endParaRPr lang="en" sz="900" dirty="0">
                        <a:effectLst/>
                      </a:endParaRP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在主容器启动之前的容器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肚子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吃饱了才能上学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25914"/>
                  </a:ext>
                </a:extLst>
              </a:tr>
              <a:tr h="188061"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</a:rPr>
                        <a:t>sidecar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辅助主容器的容器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书包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可以放上学的书，可以放水杯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84350"/>
                  </a:ext>
                </a:extLst>
              </a:tr>
              <a:tr h="265879">
                <a:tc>
                  <a:txBody>
                    <a:bodyPr/>
                    <a:lstStyle/>
                    <a:p>
                      <a:pPr algn="ctr"/>
                      <a:r>
                        <a:rPr lang="en" sz="900" dirty="0" err="1">
                          <a:effectLst/>
                        </a:rPr>
                        <a:t>daemonset</a:t>
                      </a:r>
                      <a:endParaRPr lang="en" sz="900" dirty="0">
                        <a:effectLst/>
                      </a:endParaRP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每个节点上都有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厕所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每个教学楼都有，新建教学楼就得有厕所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698160"/>
                  </a:ext>
                </a:extLst>
              </a:tr>
              <a:tr h="265879"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</a:rPr>
                        <a:t>deployment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我们的应用都会做成</a:t>
                      </a:r>
                      <a:r>
                        <a:rPr lang="en" sz="900" dirty="0">
                          <a:effectLst/>
                        </a:rPr>
                        <a:t>deployment</a:t>
                      </a:r>
                      <a:r>
                        <a:rPr lang="zh-CN" altLang="en-US" sz="900" dirty="0">
                          <a:effectLst/>
                        </a:rPr>
                        <a:t>来服务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班级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学校都是以班级为单位进行教学任务的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861321"/>
                  </a:ext>
                </a:extLst>
              </a:tr>
              <a:tr h="421516"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</a:rPr>
                        <a:t>namespace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集群隔离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学校的区域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教学区域，</a:t>
                      </a:r>
                      <a:r>
                        <a:rPr lang="en" sz="900" dirty="0">
                          <a:effectLst/>
                        </a:rPr>
                        <a:t>app，</a:t>
                      </a:r>
                      <a:r>
                        <a:rPr lang="zh-CN" altLang="en-US" sz="900" dirty="0">
                          <a:effectLst/>
                        </a:rPr>
                        <a:t>大操场，</a:t>
                      </a:r>
                      <a:r>
                        <a:rPr lang="en" sz="900" dirty="0">
                          <a:effectLst/>
                        </a:rPr>
                        <a:t>default，</a:t>
                      </a:r>
                      <a:r>
                        <a:rPr lang="zh-CN" altLang="en-US" sz="900" dirty="0">
                          <a:effectLst/>
                        </a:rPr>
                        <a:t>老师办公室，</a:t>
                      </a:r>
                      <a:r>
                        <a:rPr lang="en" sz="900" dirty="0" err="1">
                          <a:effectLst/>
                        </a:rPr>
                        <a:t>kube</a:t>
                      </a:r>
                      <a:r>
                        <a:rPr lang="en" sz="900" dirty="0">
                          <a:effectLst/>
                        </a:rPr>
                        <a:t>-system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989123"/>
                  </a:ext>
                </a:extLst>
              </a:tr>
              <a:tr h="82008"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</a:rPr>
                        <a:t>docker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容器运行时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教师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负责学生的学习</a:t>
                      </a:r>
                    </a:p>
                  </a:txBody>
                  <a:tcPr marL="35126" marR="35126" marT="16212" marB="1621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53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架构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76540C5-A176-9743-B185-B8F418BA9731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3E5A4C-5B55-ED4F-AAE4-93EA81F3D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20" y="2081335"/>
            <a:ext cx="9017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6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从角色来分</a:t>
            </a: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2AD41A8D-CAEC-5545-8CB0-612731BAFD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6759" y="2306560"/>
            <a:ext cx="2692402" cy="3015764"/>
            <a:chOff x="3253" y="1501"/>
            <a:chExt cx="1174" cy="1315"/>
          </a:xfrm>
          <a:solidFill>
            <a:srgbClr val="20558B"/>
          </a:solidFill>
        </p:grpSpPr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76E17B7F-F8F1-BB44-94F8-ECB04977A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2207"/>
              <a:ext cx="951" cy="349"/>
            </a:xfrm>
            <a:custGeom>
              <a:avLst/>
              <a:gdLst>
                <a:gd name="T0" fmla="*/ 323 w 354"/>
                <a:gd name="T1" fmla="*/ 91 h 130"/>
                <a:gd name="T2" fmla="*/ 233 w 354"/>
                <a:gd name="T3" fmla="*/ 125 h 130"/>
                <a:gd name="T4" fmla="*/ 105 w 354"/>
                <a:gd name="T5" fmla="*/ 123 h 130"/>
                <a:gd name="T6" fmla="*/ 0 w 354"/>
                <a:gd name="T7" fmla="*/ 106 h 130"/>
                <a:gd name="T8" fmla="*/ 51 w 354"/>
                <a:gd name="T9" fmla="*/ 0 h 130"/>
                <a:gd name="T10" fmla="*/ 140 w 354"/>
                <a:gd name="T11" fmla="*/ 6 h 130"/>
                <a:gd name="T12" fmla="*/ 289 w 354"/>
                <a:gd name="T13" fmla="*/ 7 h 130"/>
                <a:gd name="T14" fmla="*/ 354 w 354"/>
                <a:gd name="T15" fmla="*/ 10 h 130"/>
                <a:gd name="T16" fmla="*/ 336 w 354"/>
                <a:gd name="T17" fmla="*/ 13 h 130"/>
                <a:gd name="T18" fmla="*/ 252 w 354"/>
                <a:gd name="T19" fmla="*/ 10 h 130"/>
                <a:gd name="T20" fmla="*/ 130 w 354"/>
                <a:gd name="T21" fmla="*/ 9 h 130"/>
                <a:gd name="T22" fmla="*/ 7 w 354"/>
                <a:gd name="T23" fmla="*/ 101 h 130"/>
                <a:gd name="T24" fmla="*/ 62 w 354"/>
                <a:gd name="T25" fmla="*/ 115 h 130"/>
                <a:gd name="T26" fmla="*/ 307 w 354"/>
                <a:gd name="T27" fmla="*/ 111 h 130"/>
                <a:gd name="T28" fmla="*/ 306 w 354"/>
                <a:gd name="T29" fmla="*/ 94 h 130"/>
                <a:gd name="T30" fmla="*/ 319 w 354"/>
                <a:gd name="T31" fmla="*/ 88 h 130"/>
                <a:gd name="T32" fmla="*/ 316 w 354"/>
                <a:gd name="T33" fmla="*/ 69 h 130"/>
                <a:gd name="T34" fmla="*/ 315 w 354"/>
                <a:gd name="T35" fmla="*/ 60 h 130"/>
                <a:gd name="T36" fmla="*/ 339 w 354"/>
                <a:gd name="T37" fmla="*/ 45 h 130"/>
                <a:gd name="T38" fmla="*/ 339 w 354"/>
                <a:gd name="T39" fmla="*/ 38 h 130"/>
                <a:gd name="T40" fmla="*/ 331 w 354"/>
                <a:gd name="T41" fmla="*/ 20 h 130"/>
                <a:gd name="T42" fmla="*/ 348 w 354"/>
                <a:gd name="T43" fmla="*/ 19 h 130"/>
                <a:gd name="T44" fmla="*/ 337 w 354"/>
                <a:gd name="T45" fmla="*/ 34 h 130"/>
                <a:gd name="T46" fmla="*/ 340 w 354"/>
                <a:gd name="T47" fmla="*/ 29 h 130"/>
                <a:gd name="T48" fmla="*/ 326 w 354"/>
                <a:gd name="T49" fmla="*/ 35 h 130"/>
                <a:gd name="T50" fmla="*/ 332 w 354"/>
                <a:gd name="T51" fmla="*/ 33 h 130"/>
                <a:gd name="T52" fmla="*/ 326 w 354"/>
                <a:gd name="T53" fmla="*/ 35 h 130"/>
                <a:gd name="T54" fmla="*/ 330 w 354"/>
                <a:gd name="T55" fmla="*/ 56 h 130"/>
                <a:gd name="T56" fmla="*/ 330 w 354"/>
                <a:gd name="T57" fmla="*/ 56 h 130"/>
                <a:gd name="T58" fmla="*/ 323 w 354"/>
                <a:gd name="T59" fmla="*/ 51 h 130"/>
                <a:gd name="T60" fmla="*/ 326 w 354"/>
                <a:gd name="T61" fmla="*/ 59 h 130"/>
                <a:gd name="T62" fmla="*/ 323 w 354"/>
                <a:gd name="T63" fmla="*/ 51 h 130"/>
                <a:gd name="T64" fmla="*/ 313 w 354"/>
                <a:gd name="T65" fmla="*/ 83 h 130"/>
                <a:gd name="T66" fmla="*/ 313 w 354"/>
                <a:gd name="T67" fmla="*/ 83 h 130"/>
                <a:gd name="T68" fmla="*/ 304 w 354"/>
                <a:gd name="T69" fmla="*/ 105 h 130"/>
                <a:gd name="T70" fmla="*/ 304 w 354"/>
                <a:gd name="T7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30">
                  <a:moveTo>
                    <a:pt x="354" y="10"/>
                  </a:moveTo>
                  <a:cubicBezTo>
                    <a:pt x="350" y="39"/>
                    <a:pt x="335" y="67"/>
                    <a:pt x="323" y="91"/>
                  </a:cubicBezTo>
                  <a:cubicBezTo>
                    <a:pt x="315" y="107"/>
                    <a:pt x="307" y="119"/>
                    <a:pt x="297" y="130"/>
                  </a:cubicBezTo>
                  <a:cubicBezTo>
                    <a:pt x="276" y="130"/>
                    <a:pt x="254" y="126"/>
                    <a:pt x="233" y="125"/>
                  </a:cubicBezTo>
                  <a:cubicBezTo>
                    <a:pt x="212" y="125"/>
                    <a:pt x="191" y="125"/>
                    <a:pt x="170" y="125"/>
                  </a:cubicBezTo>
                  <a:cubicBezTo>
                    <a:pt x="148" y="125"/>
                    <a:pt x="127" y="124"/>
                    <a:pt x="105" y="123"/>
                  </a:cubicBezTo>
                  <a:cubicBezTo>
                    <a:pt x="83" y="123"/>
                    <a:pt x="62" y="118"/>
                    <a:pt x="40" y="115"/>
                  </a:cubicBezTo>
                  <a:cubicBezTo>
                    <a:pt x="24" y="114"/>
                    <a:pt x="11" y="119"/>
                    <a:pt x="0" y="106"/>
                  </a:cubicBezTo>
                  <a:cubicBezTo>
                    <a:pt x="4" y="87"/>
                    <a:pt x="13" y="68"/>
                    <a:pt x="22" y="50"/>
                  </a:cubicBezTo>
                  <a:cubicBezTo>
                    <a:pt x="30" y="32"/>
                    <a:pt x="38" y="13"/>
                    <a:pt x="51" y="0"/>
                  </a:cubicBezTo>
                  <a:cubicBezTo>
                    <a:pt x="69" y="4"/>
                    <a:pt x="88" y="1"/>
                    <a:pt x="107" y="2"/>
                  </a:cubicBezTo>
                  <a:cubicBezTo>
                    <a:pt x="118" y="2"/>
                    <a:pt x="129" y="5"/>
                    <a:pt x="140" y="6"/>
                  </a:cubicBezTo>
                  <a:cubicBezTo>
                    <a:pt x="150" y="6"/>
                    <a:pt x="160" y="5"/>
                    <a:pt x="170" y="6"/>
                  </a:cubicBezTo>
                  <a:cubicBezTo>
                    <a:pt x="210" y="7"/>
                    <a:pt x="250" y="8"/>
                    <a:pt x="289" y="7"/>
                  </a:cubicBezTo>
                  <a:cubicBezTo>
                    <a:pt x="303" y="6"/>
                    <a:pt x="317" y="7"/>
                    <a:pt x="333" y="7"/>
                  </a:cubicBezTo>
                  <a:cubicBezTo>
                    <a:pt x="341" y="8"/>
                    <a:pt x="346" y="6"/>
                    <a:pt x="354" y="10"/>
                  </a:cubicBezTo>
                  <a:close/>
                  <a:moveTo>
                    <a:pt x="336" y="13"/>
                  </a:moveTo>
                  <a:cubicBezTo>
                    <a:pt x="336" y="13"/>
                    <a:pt x="336" y="13"/>
                    <a:pt x="336" y="13"/>
                  </a:cubicBezTo>
                  <a:cubicBezTo>
                    <a:pt x="314" y="10"/>
                    <a:pt x="298" y="11"/>
                    <a:pt x="277" y="11"/>
                  </a:cubicBezTo>
                  <a:cubicBezTo>
                    <a:pt x="269" y="11"/>
                    <a:pt x="260" y="10"/>
                    <a:pt x="252" y="10"/>
                  </a:cubicBezTo>
                  <a:cubicBezTo>
                    <a:pt x="243" y="10"/>
                    <a:pt x="235" y="12"/>
                    <a:pt x="227" y="11"/>
                  </a:cubicBezTo>
                  <a:cubicBezTo>
                    <a:pt x="196" y="11"/>
                    <a:pt x="162" y="12"/>
                    <a:pt x="130" y="9"/>
                  </a:cubicBezTo>
                  <a:cubicBezTo>
                    <a:pt x="100" y="7"/>
                    <a:pt x="71" y="2"/>
                    <a:pt x="46" y="10"/>
                  </a:cubicBezTo>
                  <a:cubicBezTo>
                    <a:pt x="33" y="40"/>
                    <a:pt x="16" y="65"/>
                    <a:pt x="7" y="101"/>
                  </a:cubicBezTo>
                  <a:cubicBezTo>
                    <a:pt x="12" y="115"/>
                    <a:pt x="33" y="110"/>
                    <a:pt x="52" y="112"/>
                  </a:cubicBezTo>
                  <a:cubicBezTo>
                    <a:pt x="55" y="113"/>
                    <a:pt x="59" y="114"/>
                    <a:pt x="62" y="115"/>
                  </a:cubicBezTo>
                  <a:cubicBezTo>
                    <a:pt x="123" y="124"/>
                    <a:pt x="201" y="116"/>
                    <a:pt x="257" y="123"/>
                  </a:cubicBezTo>
                  <a:cubicBezTo>
                    <a:pt x="280" y="125"/>
                    <a:pt x="298" y="128"/>
                    <a:pt x="307" y="111"/>
                  </a:cubicBezTo>
                  <a:cubicBezTo>
                    <a:pt x="303" y="110"/>
                    <a:pt x="299" y="112"/>
                    <a:pt x="297" y="109"/>
                  </a:cubicBezTo>
                  <a:cubicBezTo>
                    <a:pt x="300" y="103"/>
                    <a:pt x="301" y="97"/>
                    <a:pt x="306" y="94"/>
                  </a:cubicBezTo>
                  <a:cubicBezTo>
                    <a:pt x="310" y="91"/>
                    <a:pt x="315" y="98"/>
                    <a:pt x="317" y="92"/>
                  </a:cubicBezTo>
                  <a:cubicBezTo>
                    <a:pt x="317" y="90"/>
                    <a:pt x="319" y="90"/>
                    <a:pt x="319" y="88"/>
                  </a:cubicBezTo>
                  <a:cubicBezTo>
                    <a:pt x="317" y="84"/>
                    <a:pt x="310" y="88"/>
                    <a:pt x="308" y="84"/>
                  </a:cubicBezTo>
                  <a:cubicBezTo>
                    <a:pt x="311" y="79"/>
                    <a:pt x="313" y="73"/>
                    <a:pt x="316" y="69"/>
                  </a:cubicBezTo>
                  <a:cubicBezTo>
                    <a:pt x="321" y="75"/>
                    <a:pt x="328" y="67"/>
                    <a:pt x="332" y="63"/>
                  </a:cubicBezTo>
                  <a:cubicBezTo>
                    <a:pt x="325" y="61"/>
                    <a:pt x="321" y="63"/>
                    <a:pt x="315" y="60"/>
                  </a:cubicBezTo>
                  <a:cubicBezTo>
                    <a:pt x="317" y="55"/>
                    <a:pt x="320" y="50"/>
                    <a:pt x="323" y="46"/>
                  </a:cubicBezTo>
                  <a:cubicBezTo>
                    <a:pt x="329" y="47"/>
                    <a:pt x="334" y="45"/>
                    <a:pt x="339" y="45"/>
                  </a:cubicBezTo>
                  <a:cubicBezTo>
                    <a:pt x="341" y="39"/>
                    <a:pt x="347" y="29"/>
                    <a:pt x="344" y="25"/>
                  </a:cubicBezTo>
                  <a:cubicBezTo>
                    <a:pt x="342" y="30"/>
                    <a:pt x="340" y="34"/>
                    <a:pt x="339" y="38"/>
                  </a:cubicBezTo>
                  <a:cubicBezTo>
                    <a:pt x="331" y="34"/>
                    <a:pt x="326" y="42"/>
                    <a:pt x="320" y="36"/>
                  </a:cubicBezTo>
                  <a:cubicBezTo>
                    <a:pt x="323" y="30"/>
                    <a:pt x="327" y="24"/>
                    <a:pt x="331" y="20"/>
                  </a:cubicBezTo>
                  <a:cubicBezTo>
                    <a:pt x="334" y="25"/>
                    <a:pt x="340" y="21"/>
                    <a:pt x="344" y="20"/>
                  </a:cubicBezTo>
                  <a:cubicBezTo>
                    <a:pt x="346" y="20"/>
                    <a:pt x="348" y="21"/>
                    <a:pt x="348" y="19"/>
                  </a:cubicBezTo>
                  <a:cubicBezTo>
                    <a:pt x="350" y="8"/>
                    <a:pt x="340" y="13"/>
                    <a:pt x="336" y="13"/>
                  </a:cubicBezTo>
                  <a:close/>
                  <a:moveTo>
                    <a:pt x="337" y="34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38" y="33"/>
                    <a:pt x="339" y="31"/>
                    <a:pt x="340" y="29"/>
                  </a:cubicBezTo>
                  <a:cubicBezTo>
                    <a:pt x="336" y="27"/>
                    <a:pt x="334" y="33"/>
                    <a:pt x="337" y="34"/>
                  </a:cubicBezTo>
                  <a:close/>
                  <a:moveTo>
                    <a:pt x="326" y="35"/>
                  </a:moveTo>
                  <a:cubicBezTo>
                    <a:pt x="326" y="35"/>
                    <a:pt x="326" y="35"/>
                    <a:pt x="326" y="35"/>
                  </a:cubicBezTo>
                  <a:cubicBezTo>
                    <a:pt x="329" y="36"/>
                    <a:pt x="330" y="34"/>
                    <a:pt x="332" y="33"/>
                  </a:cubicBezTo>
                  <a:cubicBezTo>
                    <a:pt x="328" y="33"/>
                    <a:pt x="331" y="29"/>
                    <a:pt x="332" y="28"/>
                  </a:cubicBezTo>
                  <a:cubicBezTo>
                    <a:pt x="327" y="26"/>
                    <a:pt x="327" y="32"/>
                    <a:pt x="326" y="35"/>
                  </a:cubicBezTo>
                  <a:close/>
                  <a:moveTo>
                    <a:pt x="330" y="56"/>
                  </a:moveTo>
                  <a:cubicBezTo>
                    <a:pt x="330" y="56"/>
                    <a:pt x="330" y="56"/>
                    <a:pt x="330" y="56"/>
                  </a:cubicBezTo>
                  <a:cubicBezTo>
                    <a:pt x="333" y="57"/>
                    <a:pt x="337" y="52"/>
                    <a:pt x="335" y="50"/>
                  </a:cubicBezTo>
                  <a:cubicBezTo>
                    <a:pt x="333" y="52"/>
                    <a:pt x="331" y="52"/>
                    <a:pt x="330" y="56"/>
                  </a:cubicBezTo>
                  <a:close/>
                  <a:moveTo>
                    <a:pt x="323" y="51"/>
                  </a:moveTo>
                  <a:cubicBezTo>
                    <a:pt x="323" y="51"/>
                    <a:pt x="323" y="51"/>
                    <a:pt x="323" y="51"/>
                  </a:cubicBezTo>
                  <a:cubicBezTo>
                    <a:pt x="323" y="55"/>
                    <a:pt x="319" y="56"/>
                    <a:pt x="321" y="59"/>
                  </a:cubicBezTo>
                  <a:cubicBezTo>
                    <a:pt x="323" y="60"/>
                    <a:pt x="324" y="59"/>
                    <a:pt x="326" y="59"/>
                  </a:cubicBezTo>
                  <a:cubicBezTo>
                    <a:pt x="322" y="54"/>
                    <a:pt x="331" y="53"/>
                    <a:pt x="327" y="49"/>
                  </a:cubicBezTo>
                  <a:cubicBezTo>
                    <a:pt x="326" y="51"/>
                    <a:pt x="324" y="50"/>
                    <a:pt x="323" y="51"/>
                  </a:cubicBezTo>
                  <a:close/>
                  <a:moveTo>
                    <a:pt x="313" y="83"/>
                  </a:moveTo>
                  <a:cubicBezTo>
                    <a:pt x="313" y="83"/>
                    <a:pt x="313" y="83"/>
                    <a:pt x="313" y="83"/>
                  </a:cubicBezTo>
                  <a:cubicBezTo>
                    <a:pt x="316" y="84"/>
                    <a:pt x="319" y="82"/>
                    <a:pt x="318" y="80"/>
                  </a:cubicBezTo>
                  <a:cubicBezTo>
                    <a:pt x="315" y="79"/>
                    <a:pt x="314" y="80"/>
                    <a:pt x="313" y="83"/>
                  </a:cubicBezTo>
                  <a:close/>
                  <a:moveTo>
                    <a:pt x="304" y="105"/>
                  </a:moveTo>
                  <a:cubicBezTo>
                    <a:pt x="304" y="105"/>
                    <a:pt x="304" y="105"/>
                    <a:pt x="304" y="105"/>
                  </a:cubicBezTo>
                  <a:cubicBezTo>
                    <a:pt x="306" y="107"/>
                    <a:pt x="309" y="101"/>
                    <a:pt x="307" y="99"/>
                  </a:cubicBezTo>
                  <a:cubicBezTo>
                    <a:pt x="306" y="101"/>
                    <a:pt x="304" y="102"/>
                    <a:pt x="30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7DCA9649-E822-EC49-8E5F-678EAA47C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3" y="2250"/>
              <a:ext cx="76" cy="62"/>
            </a:xfrm>
            <a:custGeom>
              <a:avLst/>
              <a:gdLst>
                <a:gd name="T0" fmla="*/ 28 w 28"/>
                <a:gd name="T1" fmla="*/ 6 h 23"/>
                <a:gd name="T2" fmla="*/ 22 w 28"/>
                <a:gd name="T3" fmla="*/ 21 h 23"/>
                <a:gd name="T4" fmla="*/ 0 w 28"/>
                <a:gd name="T5" fmla="*/ 21 h 23"/>
                <a:gd name="T6" fmla="*/ 4 w 28"/>
                <a:gd name="T7" fmla="*/ 6 h 23"/>
                <a:gd name="T8" fmla="*/ 28 w 28"/>
                <a:gd name="T9" fmla="*/ 6 h 23"/>
                <a:gd name="T10" fmla="*/ 15 w 28"/>
                <a:gd name="T11" fmla="*/ 18 h 23"/>
                <a:gd name="T12" fmla="*/ 15 w 28"/>
                <a:gd name="T13" fmla="*/ 18 h 23"/>
                <a:gd name="T14" fmla="*/ 20 w 28"/>
                <a:gd name="T15" fmla="*/ 9 h 23"/>
                <a:gd name="T16" fmla="*/ 15 w 28"/>
                <a:gd name="T17" fmla="*/ 18 h 23"/>
                <a:gd name="T18" fmla="*/ 7 w 28"/>
                <a:gd name="T19" fmla="*/ 19 h 23"/>
                <a:gd name="T20" fmla="*/ 7 w 28"/>
                <a:gd name="T21" fmla="*/ 19 h 23"/>
                <a:gd name="T22" fmla="*/ 14 w 28"/>
                <a:gd name="T23" fmla="*/ 11 h 23"/>
                <a:gd name="T24" fmla="*/ 7 w 28"/>
                <a:gd name="T2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">
                  <a:moveTo>
                    <a:pt x="28" y="6"/>
                  </a:moveTo>
                  <a:cubicBezTo>
                    <a:pt x="27" y="12"/>
                    <a:pt x="23" y="13"/>
                    <a:pt x="22" y="21"/>
                  </a:cubicBezTo>
                  <a:cubicBezTo>
                    <a:pt x="16" y="20"/>
                    <a:pt x="10" y="23"/>
                    <a:pt x="0" y="21"/>
                  </a:cubicBezTo>
                  <a:cubicBezTo>
                    <a:pt x="1" y="16"/>
                    <a:pt x="8" y="10"/>
                    <a:pt x="4" y="6"/>
                  </a:cubicBezTo>
                  <a:cubicBezTo>
                    <a:pt x="9" y="0"/>
                    <a:pt x="17" y="4"/>
                    <a:pt x="28" y="6"/>
                  </a:cubicBez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9" y="20"/>
                    <a:pt x="24" y="9"/>
                    <a:pt x="20" y="9"/>
                  </a:cubicBezTo>
                  <a:cubicBezTo>
                    <a:pt x="19" y="13"/>
                    <a:pt x="16" y="13"/>
                    <a:pt x="15" y="18"/>
                  </a:cubicBezTo>
                  <a:close/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0" y="18"/>
                    <a:pt x="12" y="13"/>
                    <a:pt x="14" y="11"/>
                  </a:cubicBezTo>
                  <a:cubicBezTo>
                    <a:pt x="9" y="9"/>
                    <a:pt x="8" y="14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F56A4526-D313-7248-9C63-2A197D7C9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2" y="2253"/>
              <a:ext cx="94" cy="61"/>
            </a:xfrm>
            <a:custGeom>
              <a:avLst/>
              <a:gdLst>
                <a:gd name="T0" fmla="*/ 33 w 35"/>
                <a:gd name="T1" fmla="*/ 1 h 23"/>
                <a:gd name="T2" fmla="*/ 29 w 35"/>
                <a:gd name="T3" fmla="*/ 8 h 23"/>
                <a:gd name="T4" fmla="*/ 25 w 35"/>
                <a:gd name="T5" fmla="*/ 23 h 23"/>
                <a:gd name="T6" fmla="*/ 0 w 35"/>
                <a:gd name="T7" fmla="*/ 21 h 23"/>
                <a:gd name="T8" fmla="*/ 9 w 35"/>
                <a:gd name="T9" fmla="*/ 1 h 23"/>
                <a:gd name="T10" fmla="*/ 33 w 35"/>
                <a:gd name="T11" fmla="*/ 1 h 23"/>
                <a:gd name="T12" fmla="*/ 10 w 35"/>
                <a:gd name="T13" fmla="*/ 9 h 23"/>
                <a:gd name="T14" fmla="*/ 10 w 35"/>
                <a:gd name="T15" fmla="*/ 9 h 23"/>
                <a:gd name="T16" fmla="*/ 16 w 35"/>
                <a:gd name="T17" fmla="*/ 6 h 23"/>
                <a:gd name="T18" fmla="*/ 10 w 35"/>
                <a:gd name="T19" fmla="*/ 9 h 23"/>
                <a:gd name="T20" fmla="*/ 17 w 35"/>
                <a:gd name="T21" fmla="*/ 18 h 23"/>
                <a:gd name="T22" fmla="*/ 17 w 35"/>
                <a:gd name="T23" fmla="*/ 18 h 23"/>
                <a:gd name="T24" fmla="*/ 23 w 35"/>
                <a:gd name="T25" fmla="*/ 18 h 23"/>
                <a:gd name="T26" fmla="*/ 24 w 35"/>
                <a:gd name="T27" fmla="*/ 14 h 23"/>
                <a:gd name="T28" fmla="*/ 17 w 35"/>
                <a:gd name="T29" fmla="*/ 18 h 23"/>
                <a:gd name="T30" fmla="*/ 7 w 35"/>
                <a:gd name="T31" fmla="*/ 17 h 23"/>
                <a:gd name="T32" fmla="*/ 7 w 35"/>
                <a:gd name="T33" fmla="*/ 17 h 23"/>
                <a:gd name="T34" fmla="*/ 13 w 35"/>
                <a:gd name="T35" fmla="*/ 12 h 23"/>
                <a:gd name="T36" fmla="*/ 8 w 35"/>
                <a:gd name="T37" fmla="*/ 11 h 23"/>
                <a:gd name="T38" fmla="*/ 7 w 35"/>
                <a:gd name="T3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3">
                  <a:moveTo>
                    <a:pt x="33" y="1"/>
                  </a:moveTo>
                  <a:cubicBezTo>
                    <a:pt x="35" y="4"/>
                    <a:pt x="29" y="4"/>
                    <a:pt x="29" y="8"/>
                  </a:cubicBezTo>
                  <a:cubicBezTo>
                    <a:pt x="29" y="13"/>
                    <a:pt x="28" y="20"/>
                    <a:pt x="25" y="23"/>
                  </a:cubicBezTo>
                  <a:cubicBezTo>
                    <a:pt x="15" y="20"/>
                    <a:pt x="8" y="22"/>
                    <a:pt x="0" y="21"/>
                  </a:cubicBezTo>
                  <a:cubicBezTo>
                    <a:pt x="3" y="14"/>
                    <a:pt x="6" y="7"/>
                    <a:pt x="9" y="1"/>
                  </a:cubicBezTo>
                  <a:cubicBezTo>
                    <a:pt x="19" y="4"/>
                    <a:pt x="24" y="0"/>
                    <a:pt x="33" y="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3" y="6"/>
                    <a:pt x="11" y="7"/>
                    <a:pt x="10" y="9"/>
                  </a:cubicBezTo>
                  <a:close/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20" y="19"/>
                    <a:pt x="22" y="19"/>
                    <a:pt x="23" y="18"/>
                  </a:cubicBezTo>
                  <a:cubicBezTo>
                    <a:pt x="23" y="17"/>
                    <a:pt x="24" y="15"/>
                    <a:pt x="24" y="14"/>
                  </a:cubicBezTo>
                  <a:cubicBezTo>
                    <a:pt x="21" y="14"/>
                    <a:pt x="18" y="15"/>
                    <a:pt x="1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11" y="19"/>
                    <a:pt x="12" y="16"/>
                    <a:pt x="13" y="12"/>
                  </a:cubicBezTo>
                  <a:cubicBezTo>
                    <a:pt x="10" y="12"/>
                    <a:pt x="10" y="14"/>
                    <a:pt x="8" y="11"/>
                  </a:cubicBezTo>
                  <a:cubicBezTo>
                    <a:pt x="8" y="13"/>
                    <a:pt x="7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0C65F1C-86AE-E847-B9A4-1F0C3E453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2" y="2245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5 h 25"/>
                <a:gd name="T4" fmla="*/ 2 w 31"/>
                <a:gd name="T5" fmla="*/ 22 h 25"/>
                <a:gd name="T6" fmla="*/ 5 w 31"/>
                <a:gd name="T7" fmla="*/ 13 h 25"/>
                <a:gd name="T8" fmla="*/ 6 w 31"/>
                <a:gd name="T9" fmla="*/ 5 h 25"/>
                <a:gd name="T10" fmla="*/ 31 w 31"/>
                <a:gd name="T11" fmla="*/ 5 h 25"/>
                <a:gd name="T12" fmla="*/ 8 w 31"/>
                <a:gd name="T13" fmla="*/ 19 h 25"/>
                <a:gd name="T14" fmla="*/ 8 w 31"/>
                <a:gd name="T15" fmla="*/ 19 h 25"/>
                <a:gd name="T16" fmla="*/ 13 w 31"/>
                <a:gd name="T17" fmla="*/ 18 h 25"/>
                <a:gd name="T18" fmla="*/ 12 w 31"/>
                <a:gd name="T19" fmla="*/ 12 h 25"/>
                <a:gd name="T20" fmla="*/ 15 w 31"/>
                <a:gd name="T21" fmla="*/ 10 h 25"/>
                <a:gd name="T22" fmla="*/ 8 w 31"/>
                <a:gd name="T23" fmla="*/ 19 h 25"/>
                <a:gd name="T24" fmla="*/ 16 w 31"/>
                <a:gd name="T25" fmla="*/ 20 h 25"/>
                <a:gd name="T26" fmla="*/ 16 w 31"/>
                <a:gd name="T27" fmla="*/ 20 h 25"/>
                <a:gd name="T28" fmla="*/ 22 w 31"/>
                <a:gd name="T29" fmla="*/ 18 h 25"/>
                <a:gd name="T30" fmla="*/ 19 w 31"/>
                <a:gd name="T31" fmla="*/ 16 h 25"/>
                <a:gd name="T32" fmla="*/ 16 w 31"/>
                <a:gd name="T3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1"/>
                    <a:pt x="26" y="18"/>
                    <a:pt x="23" y="25"/>
                  </a:cubicBezTo>
                  <a:cubicBezTo>
                    <a:pt x="18" y="24"/>
                    <a:pt x="9" y="23"/>
                    <a:pt x="2" y="22"/>
                  </a:cubicBezTo>
                  <a:cubicBezTo>
                    <a:pt x="0" y="20"/>
                    <a:pt x="3" y="15"/>
                    <a:pt x="5" y="13"/>
                  </a:cubicBezTo>
                  <a:cubicBezTo>
                    <a:pt x="8" y="8"/>
                    <a:pt x="2" y="7"/>
                    <a:pt x="6" y="5"/>
                  </a:cubicBezTo>
                  <a:cubicBezTo>
                    <a:pt x="14" y="5"/>
                    <a:pt x="24" y="0"/>
                    <a:pt x="31" y="5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1" y="21"/>
                    <a:pt x="11" y="18"/>
                    <a:pt x="13" y="18"/>
                  </a:cubicBezTo>
                  <a:cubicBezTo>
                    <a:pt x="15" y="15"/>
                    <a:pt x="11" y="15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0" y="9"/>
                    <a:pt x="6" y="15"/>
                    <a:pt x="8" y="19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20" y="22"/>
                    <a:pt x="21" y="20"/>
                    <a:pt x="22" y="18"/>
                  </a:cubicBezTo>
                  <a:cubicBezTo>
                    <a:pt x="21" y="17"/>
                    <a:pt x="21" y="16"/>
                    <a:pt x="19" y="16"/>
                  </a:cubicBezTo>
                  <a:cubicBezTo>
                    <a:pt x="18" y="17"/>
                    <a:pt x="17" y="18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BF4D9E2-ACE6-774F-8FEA-195DEAAA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2" y="2255"/>
              <a:ext cx="75" cy="54"/>
            </a:xfrm>
            <a:custGeom>
              <a:avLst/>
              <a:gdLst>
                <a:gd name="T0" fmla="*/ 27 w 28"/>
                <a:gd name="T1" fmla="*/ 0 h 20"/>
                <a:gd name="T2" fmla="*/ 20 w 28"/>
                <a:gd name="T3" fmla="*/ 18 h 20"/>
                <a:gd name="T4" fmla="*/ 0 w 28"/>
                <a:gd name="T5" fmla="*/ 18 h 20"/>
                <a:gd name="T6" fmla="*/ 6 w 28"/>
                <a:gd name="T7" fmla="*/ 1 h 20"/>
                <a:gd name="T8" fmla="*/ 27 w 28"/>
                <a:gd name="T9" fmla="*/ 0 h 20"/>
                <a:gd name="T10" fmla="*/ 11 w 28"/>
                <a:gd name="T11" fmla="*/ 17 h 20"/>
                <a:gd name="T12" fmla="*/ 11 w 28"/>
                <a:gd name="T13" fmla="*/ 17 h 20"/>
                <a:gd name="T14" fmla="*/ 16 w 28"/>
                <a:gd name="T15" fmla="*/ 13 h 20"/>
                <a:gd name="T16" fmla="*/ 11 w 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8" y="5"/>
                    <a:pt x="19" y="8"/>
                    <a:pt x="20" y="18"/>
                  </a:cubicBezTo>
                  <a:cubicBezTo>
                    <a:pt x="14" y="20"/>
                    <a:pt x="8" y="20"/>
                    <a:pt x="0" y="18"/>
                  </a:cubicBezTo>
                  <a:cubicBezTo>
                    <a:pt x="1" y="11"/>
                    <a:pt x="5" y="9"/>
                    <a:pt x="6" y="1"/>
                  </a:cubicBezTo>
                  <a:cubicBezTo>
                    <a:pt x="13" y="0"/>
                    <a:pt x="20" y="0"/>
                    <a:pt x="27" y="0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5" y="16"/>
                    <a:pt x="16" y="13"/>
                  </a:cubicBezTo>
                  <a:cubicBezTo>
                    <a:pt x="13" y="13"/>
                    <a:pt x="11" y="13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ED025FDB-8CC2-744A-814F-FD923378A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0" y="2320"/>
              <a:ext cx="73" cy="56"/>
            </a:xfrm>
            <a:custGeom>
              <a:avLst/>
              <a:gdLst>
                <a:gd name="T0" fmla="*/ 26 w 27"/>
                <a:gd name="T1" fmla="*/ 2 h 21"/>
                <a:gd name="T2" fmla="*/ 19 w 27"/>
                <a:gd name="T3" fmla="*/ 20 h 21"/>
                <a:gd name="T4" fmla="*/ 0 w 27"/>
                <a:gd name="T5" fmla="*/ 20 h 21"/>
                <a:gd name="T6" fmla="*/ 4 w 27"/>
                <a:gd name="T7" fmla="*/ 5 h 21"/>
                <a:gd name="T8" fmla="*/ 26 w 27"/>
                <a:gd name="T9" fmla="*/ 2 h 21"/>
                <a:gd name="T10" fmla="*/ 17 w 27"/>
                <a:gd name="T11" fmla="*/ 11 h 21"/>
                <a:gd name="T12" fmla="*/ 17 w 27"/>
                <a:gd name="T13" fmla="*/ 11 h 21"/>
                <a:gd name="T14" fmla="*/ 22 w 27"/>
                <a:gd name="T15" fmla="*/ 5 h 21"/>
                <a:gd name="T16" fmla="*/ 18 w 27"/>
                <a:gd name="T17" fmla="*/ 6 h 21"/>
                <a:gd name="T18" fmla="*/ 17 w 27"/>
                <a:gd name="T19" fmla="*/ 11 h 21"/>
                <a:gd name="T20" fmla="*/ 11 w 27"/>
                <a:gd name="T21" fmla="*/ 6 h 21"/>
                <a:gd name="T22" fmla="*/ 11 w 27"/>
                <a:gd name="T23" fmla="*/ 6 h 21"/>
                <a:gd name="T24" fmla="*/ 17 w 27"/>
                <a:gd name="T25" fmla="*/ 5 h 21"/>
                <a:gd name="T26" fmla="*/ 11 w 27"/>
                <a:gd name="T27" fmla="*/ 6 h 21"/>
                <a:gd name="T28" fmla="*/ 5 w 27"/>
                <a:gd name="T29" fmla="*/ 17 h 21"/>
                <a:gd name="T30" fmla="*/ 5 w 27"/>
                <a:gd name="T31" fmla="*/ 17 h 21"/>
                <a:gd name="T32" fmla="*/ 14 w 27"/>
                <a:gd name="T33" fmla="*/ 15 h 21"/>
                <a:gd name="T34" fmla="*/ 8 w 27"/>
                <a:gd name="T35" fmla="*/ 10 h 21"/>
                <a:gd name="T36" fmla="*/ 5 w 27"/>
                <a:gd name="T3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26" y="2"/>
                  </a:moveTo>
                  <a:cubicBezTo>
                    <a:pt x="27" y="7"/>
                    <a:pt x="21" y="13"/>
                    <a:pt x="19" y="20"/>
                  </a:cubicBezTo>
                  <a:cubicBezTo>
                    <a:pt x="12" y="19"/>
                    <a:pt x="7" y="21"/>
                    <a:pt x="0" y="20"/>
                  </a:cubicBezTo>
                  <a:cubicBezTo>
                    <a:pt x="0" y="13"/>
                    <a:pt x="5" y="11"/>
                    <a:pt x="4" y="5"/>
                  </a:cubicBezTo>
                  <a:cubicBezTo>
                    <a:pt x="11" y="4"/>
                    <a:pt x="17" y="0"/>
                    <a:pt x="26" y="2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0" y="12"/>
                    <a:pt x="21" y="9"/>
                    <a:pt x="22" y="5"/>
                  </a:cubicBezTo>
                  <a:cubicBezTo>
                    <a:pt x="20" y="5"/>
                    <a:pt x="18" y="4"/>
                    <a:pt x="18" y="6"/>
                  </a:cubicBezTo>
                  <a:cubicBezTo>
                    <a:pt x="21" y="7"/>
                    <a:pt x="17" y="9"/>
                    <a:pt x="17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4" y="7"/>
                    <a:pt x="16" y="8"/>
                    <a:pt x="17" y="5"/>
                  </a:cubicBezTo>
                  <a:cubicBezTo>
                    <a:pt x="14" y="5"/>
                    <a:pt x="12" y="4"/>
                    <a:pt x="11" y="6"/>
                  </a:cubicBezTo>
                  <a:close/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9" y="17"/>
                    <a:pt x="13" y="19"/>
                    <a:pt x="14" y="15"/>
                  </a:cubicBezTo>
                  <a:cubicBezTo>
                    <a:pt x="12" y="13"/>
                    <a:pt x="8" y="13"/>
                    <a:pt x="8" y="10"/>
                  </a:cubicBezTo>
                  <a:cubicBezTo>
                    <a:pt x="6" y="11"/>
                    <a:pt x="5" y="14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6300359-875E-5341-AD27-9CB4E3ADB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8" y="2247"/>
              <a:ext cx="91" cy="65"/>
            </a:xfrm>
            <a:custGeom>
              <a:avLst/>
              <a:gdLst>
                <a:gd name="T0" fmla="*/ 34 w 34"/>
                <a:gd name="T1" fmla="*/ 6 h 24"/>
                <a:gd name="T2" fmla="*/ 25 w 34"/>
                <a:gd name="T3" fmla="*/ 22 h 24"/>
                <a:gd name="T4" fmla="*/ 0 w 34"/>
                <a:gd name="T5" fmla="*/ 19 h 24"/>
                <a:gd name="T6" fmla="*/ 7 w 34"/>
                <a:gd name="T7" fmla="*/ 4 h 24"/>
                <a:gd name="T8" fmla="*/ 34 w 34"/>
                <a:gd name="T9" fmla="*/ 6 h 24"/>
                <a:gd name="T10" fmla="*/ 10 w 34"/>
                <a:gd name="T11" fmla="*/ 11 h 24"/>
                <a:gd name="T12" fmla="*/ 10 w 34"/>
                <a:gd name="T13" fmla="*/ 11 h 24"/>
                <a:gd name="T14" fmla="*/ 13 w 34"/>
                <a:gd name="T15" fmla="*/ 11 h 24"/>
                <a:gd name="T16" fmla="*/ 14 w 34"/>
                <a:gd name="T17" fmla="*/ 8 h 24"/>
                <a:gd name="T18" fmla="*/ 12 w 34"/>
                <a:gd name="T19" fmla="*/ 8 h 24"/>
                <a:gd name="T20" fmla="*/ 10 w 34"/>
                <a:gd name="T21" fmla="*/ 11 h 24"/>
                <a:gd name="T22" fmla="*/ 17 w 34"/>
                <a:gd name="T23" fmla="*/ 16 h 24"/>
                <a:gd name="T24" fmla="*/ 17 w 34"/>
                <a:gd name="T25" fmla="*/ 16 h 24"/>
                <a:gd name="T26" fmla="*/ 25 w 34"/>
                <a:gd name="T27" fmla="*/ 13 h 24"/>
                <a:gd name="T28" fmla="*/ 17 w 34"/>
                <a:gd name="T29" fmla="*/ 16 h 24"/>
                <a:gd name="T30" fmla="*/ 6 w 34"/>
                <a:gd name="T31" fmla="*/ 18 h 24"/>
                <a:gd name="T32" fmla="*/ 6 w 34"/>
                <a:gd name="T33" fmla="*/ 18 h 24"/>
                <a:gd name="T34" fmla="*/ 10 w 34"/>
                <a:gd name="T35" fmla="*/ 19 h 24"/>
                <a:gd name="T36" fmla="*/ 10 w 34"/>
                <a:gd name="T37" fmla="*/ 15 h 24"/>
                <a:gd name="T38" fmla="*/ 7 w 34"/>
                <a:gd name="T39" fmla="*/ 15 h 24"/>
                <a:gd name="T40" fmla="*/ 6 w 34"/>
                <a:gd name="T4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4">
                  <a:moveTo>
                    <a:pt x="34" y="6"/>
                  </a:moveTo>
                  <a:cubicBezTo>
                    <a:pt x="32" y="12"/>
                    <a:pt x="28" y="16"/>
                    <a:pt x="25" y="22"/>
                  </a:cubicBezTo>
                  <a:cubicBezTo>
                    <a:pt x="18" y="20"/>
                    <a:pt x="8" y="24"/>
                    <a:pt x="0" y="19"/>
                  </a:cubicBezTo>
                  <a:cubicBezTo>
                    <a:pt x="2" y="14"/>
                    <a:pt x="6" y="11"/>
                    <a:pt x="7" y="4"/>
                  </a:cubicBezTo>
                  <a:cubicBezTo>
                    <a:pt x="13" y="0"/>
                    <a:pt x="26" y="1"/>
                    <a:pt x="34" y="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1" y="16"/>
                    <a:pt x="24" y="16"/>
                    <a:pt x="25" y="13"/>
                  </a:cubicBezTo>
                  <a:cubicBezTo>
                    <a:pt x="22" y="13"/>
                    <a:pt x="19" y="14"/>
                    <a:pt x="17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18"/>
                    <a:pt x="10" y="16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7" y="16"/>
                    <a:pt x="7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5ED81EBC-FBA0-4E49-8C93-205E5E23D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2" y="2250"/>
              <a:ext cx="89" cy="56"/>
            </a:xfrm>
            <a:custGeom>
              <a:avLst/>
              <a:gdLst>
                <a:gd name="T0" fmla="*/ 33 w 33"/>
                <a:gd name="T1" fmla="*/ 1 h 21"/>
                <a:gd name="T2" fmla="*/ 22 w 33"/>
                <a:gd name="T3" fmla="*/ 21 h 21"/>
                <a:gd name="T4" fmla="*/ 0 w 33"/>
                <a:gd name="T5" fmla="*/ 19 h 21"/>
                <a:gd name="T6" fmla="*/ 8 w 33"/>
                <a:gd name="T7" fmla="*/ 1 h 21"/>
                <a:gd name="T8" fmla="*/ 33 w 33"/>
                <a:gd name="T9" fmla="*/ 1 h 21"/>
                <a:gd name="T10" fmla="*/ 17 w 33"/>
                <a:gd name="T11" fmla="*/ 9 h 21"/>
                <a:gd name="T12" fmla="*/ 17 w 33"/>
                <a:gd name="T13" fmla="*/ 9 h 21"/>
                <a:gd name="T14" fmla="*/ 23 w 33"/>
                <a:gd name="T15" fmla="*/ 12 h 21"/>
                <a:gd name="T16" fmla="*/ 26 w 33"/>
                <a:gd name="T17" fmla="*/ 7 h 21"/>
                <a:gd name="T18" fmla="*/ 17 w 33"/>
                <a:gd name="T19" fmla="*/ 9 h 21"/>
                <a:gd name="T20" fmla="*/ 20 w 33"/>
                <a:gd name="T21" fmla="*/ 14 h 21"/>
                <a:gd name="T22" fmla="*/ 20 w 33"/>
                <a:gd name="T23" fmla="*/ 14 h 21"/>
                <a:gd name="T24" fmla="*/ 20 w 33"/>
                <a:gd name="T25" fmla="*/ 15 h 21"/>
                <a:gd name="T26" fmla="*/ 20 w 33"/>
                <a:gd name="T27" fmla="*/ 14 h 21"/>
                <a:gd name="T28" fmla="*/ 5 w 33"/>
                <a:gd name="T29" fmla="*/ 14 h 21"/>
                <a:gd name="T30" fmla="*/ 5 w 33"/>
                <a:gd name="T31" fmla="*/ 14 h 21"/>
                <a:gd name="T32" fmla="*/ 11 w 33"/>
                <a:gd name="T33" fmla="*/ 13 h 21"/>
                <a:gd name="T34" fmla="*/ 5 w 33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cubicBezTo>
                    <a:pt x="30" y="8"/>
                    <a:pt x="27" y="16"/>
                    <a:pt x="22" y="21"/>
                  </a:cubicBezTo>
                  <a:cubicBezTo>
                    <a:pt x="17" y="20"/>
                    <a:pt x="7" y="20"/>
                    <a:pt x="0" y="19"/>
                  </a:cubicBezTo>
                  <a:cubicBezTo>
                    <a:pt x="2" y="12"/>
                    <a:pt x="6" y="7"/>
                    <a:pt x="8" y="1"/>
                  </a:cubicBezTo>
                  <a:cubicBezTo>
                    <a:pt x="16" y="1"/>
                    <a:pt x="24" y="0"/>
                    <a:pt x="33" y="1"/>
                  </a:cubicBezTo>
                  <a:close/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2" y="9"/>
                    <a:pt x="22" y="8"/>
                    <a:pt x="23" y="12"/>
                  </a:cubicBezTo>
                  <a:cubicBezTo>
                    <a:pt x="23" y="10"/>
                    <a:pt x="26" y="10"/>
                    <a:pt x="26" y="7"/>
                  </a:cubicBezTo>
                  <a:cubicBezTo>
                    <a:pt x="22" y="6"/>
                    <a:pt x="19" y="7"/>
                    <a:pt x="17" y="9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4" y="20"/>
                    <a:pt x="26" y="14"/>
                    <a:pt x="20" y="14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9" y="12"/>
                    <a:pt x="6" y="12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3C13CAB-1A8D-EF47-8BBD-070D248B1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2236"/>
              <a:ext cx="86" cy="62"/>
            </a:xfrm>
            <a:custGeom>
              <a:avLst/>
              <a:gdLst>
                <a:gd name="T0" fmla="*/ 28 w 32"/>
                <a:gd name="T1" fmla="*/ 0 h 23"/>
                <a:gd name="T2" fmla="*/ 19 w 32"/>
                <a:gd name="T3" fmla="*/ 23 h 23"/>
                <a:gd name="T4" fmla="*/ 0 w 32"/>
                <a:gd name="T5" fmla="*/ 19 h 23"/>
                <a:gd name="T6" fmla="*/ 8 w 32"/>
                <a:gd name="T7" fmla="*/ 0 h 23"/>
                <a:gd name="T8" fmla="*/ 28 w 32"/>
                <a:gd name="T9" fmla="*/ 0 h 23"/>
                <a:gd name="T10" fmla="*/ 13 w 32"/>
                <a:gd name="T11" fmla="*/ 3 h 23"/>
                <a:gd name="T12" fmla="*/ 13 w 32"/>
                <a:gd name="T13" fmla="*/ 3 h 23"/>
                <a:gd name="T14" fmla="*/ 23 w 32"/>
                <a:gd name="T15" fmla="*/ 4 h 23"/>
                <a:gd name="T16" fmla="*/ 13 w 32"/>
                <a:gd name="T17" fmla="*/ 3 h 23"/>
                <a:gd name="T18" fmla="*/ 5 w 32"/>
                <a:gd name="T19" fmla="*/ 18 h 23"/>
                <a:gd name="T20" fmla="*/ 5 w 32"/>
                <a:gd name="T21" fmla="*/ 18 h 23"/>
                <a:gd name="T22" fmla="*/ 12 w 32"/>
                <a:gd name="T23" fmla="*/ 14 h 23"/>
                <a:gd name="T24" fmla="*/ 5 w 32"/>
                <a:gd name="T2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3">
                  <a:moveTo>
                    <a:pt x="28" y="0"/>
                  </a:moveTo>
                  <a:cubicBezTo>
                    <a:pt x="32" y="7"/>
                    <a:pt x="22" y="16"/>
                    <a:pt x="19" y="23"/>
                  </a:cubicBezTo>
                  <a:cubicBezTo>
                    <a:pt x="12" y="20"/>
                    <a:pt x="4" y="22"/>
                    <a:pt x="0" y="19"/>
                  </a:cubicBezTo>
                  <a:cubicBezTo>
                    <a:pt x="4" y="15"/>
                    <a:pt x="7" y="6"/>
                    <a:pt x="8" y="0"/>
                  </a:cubicBezTo>
                  <a:cubicBezTo>
                    <a:pt x="14" y="0"/>
                    <a:pt x="21" y="1"/>
                    <a:pt x="28" y="0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7"/>
                    <a:pt x="23" y="7"/>
                    <a:pt x="23" y="4"/>
                  </a:cubicBezTo>
                  <a:cubicBezTo>
                    <a:pt x="20" y="3"/>
                    <a:pt x="16" y="1"/>
                    <a:pt x="13" y="3"/>
                  </a:cubicBezTo>
                  <a:close/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9"/>
                    <a:pt x="11" y="18"/>
                    <a:pt x="12" y="14"/>
                  </a:cubicBezTo>
                  <a:cubicBezTo>
                    <a:pt x="8" y="12"/>
                    <a:pt x="5" y="14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B32C950-30FD-7D47-9A83-CCDAD4D9F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4" y="2320"/>
              <a:ext cx="84" cy="56"/>
            </a:xfrm>
            <a:custGeom>
              <a:avLst/>
              <a:gdLst>
                <a:gd name="T0" fmla="*/ 31 w 31"/>
                <a:gd name="T1" fmla="*/ 2 h 21"/>
                <a:gd name="T2" fmla="*/ 19 w 31"/>
                <a:gd name="T3" fmla="*/ 20 h 21"/>
                <a:gd name="T4" fmla="*/ 0 w 31"/>
                <a:gd name="T5" fmla="*/ 19 h 21"/>
                <a:gd name="T6" fmla="*/ 6 w 31"/>
                <a:gd name="T7" fmla="*/ 0 h 21"/>
                <a:gd name="T8" fmla="*/ 31 w 31"/>
                <a:gd name="T9" fmla="*/ 2 h 21"/>
                <a:gd name="T10" fmla="*/ 10 w 31"/>
                <a:gd name="T11" fmla="*/ 17 h 21"/>
                <a:gd name="T12" fmla="*/ 10 w 31"/>
                <a:gd name="T13" fmla="*/ 17 h 21"/>
                <a:gd name="T14" fmla="*/ 9 w 31"/>
                <a:gd name="T15" fmla="*/ 7 h 21"/>
                <a:gd name="T16" fmla="*/ 10 w 31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">
                  <a:moveTo>
                    <a:pt x="31" y="2"/>
                  </a:moveTo>
                  <a:cubicBezTo>
                    <a:pt x="28" y="10"/>
                    <a:pt x="23" y="15"/>
                    <a:pt x="19" y="20"/>
                  </a:cubicBezTo>
                  <a:cubicBezTo>
                    <a:pt x="13" y="20"/>
                    <a:pt x="7" y="21"/>
                    <a:pt x="0" y="19"/>
                  </a:cubicBezTo>
                  <a:cubicBezTo>
                    <a:pt x="0" y="13"/>
                    <a:pt x="5" y="9"/>
                    <a:pt x="6" y="0"/>
                  </a:cubicBezTo>
                  <a:cubicBezTo>
                    <a:pt x="13" y="0"/>
                    <a:pt x="21" y="0"/>
                    <a:pt x="31" y="2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7" y="14"/>
                    <a:pt x="13" y="9"/>
                    <a:pt x="9" y="7"/>
                  </a:cubicBezTo>
                  <a:cubicBezTo>
                    <a:pt x="7" y="11"/>
                    <a:pt x="2" y="16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E75BC2F9-BD07-7444-9BA4-96920F483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" y="2314"/>
              <a:ext cx="92" cy="57"/>
            </a:xfrm>
            <a:custGeom>
              <a:avLst/>
              <a:gdLst>
                <a:gd name="T0" fmla="*/ 31 w 34"/>
                <a:gd name="T1" fmla="*/ 0 h 21"/>
                <a:gd name="T2" fmla="*/ 18 w 34"/>
                <a:gd name="T3" fmla="*/ 20 h 21"/>
                <a:gd name="T4" fmla="*/ 9 w 34"/>
                <a:gd name="T5" fmla="*/ 19 h 21"/>
                <a:gd name="T6" fmla="*/ 0 w 34"/>
                <a:gd name="T7" fmla="*/ 20 h 21"/>
                <a:gd name="T8" fmla="*/ 9 w 34"/>
                <a:gd name="T9" fmla="*/ 0 h 21"/>
                <a:gd name="T10" fmla="*/ 31 w 34"/>
                <a:gd name="T11" fmla="*/ 0 h 21"/>
                <a:gd name="T12" fmla="*/ 8 w 34"/>
                <a:gd name="T13" fmla="*/ 12 h 21"/>
                <a:gd name="T14" fmla="*/ 8 w 34"/>
                <a:gd name="T15" fmla="*/ 12 h 21"/>
                <a:gd name="T16" fmla="*/ 15 w 34"/>
                <a:gd name="T17" fmla="*/ 9 h 21"/>
                <a:gd name="T18" fmla="*/ 9 w 34"/>
                <a:gd name="T19" fmla="*/ 8 h 21"/>
                <a:gd name="T20" fmla="*/ 8 w 34"/>
                <a:gd name="T21" fmla="*/ 12 h 21"/>
                <a:gd name="T22" fmla="*/ 18 w 34"/>
                <a:gd name="T23" fmla="*/ 16 h 21"/>
                <a:gd name="T24" fmla="*/ 18 w 34"/>
                <a:gd name="T25" fmla="*/ 16 h 21"/>
                <a:gd name="T26" fmla="*/ 20 w 34"/>
                <a:gd name="T27" fmla="*/ 10 h 21"/>
                <a:gd name="T28" fmla="*/ 18 w 34"/>
                <a:gd name="T29" fmla="*/ 16 h 21"/>
                <a:gd name="T30" fmla="*/ 6 w 34"/>
                <a:gd name="T31" fmla="*/ 16 h 21"/>
                <a:gd name="T32" fmla="*/ 6 w 34"/>
                <a:gd name="T33" fmla="*/ 16 h 21"/>
                <a:gd name="T34" fmla="*/ 10 w 34"/>
                <a:gd name="T35" fmla="*/ 15 h 21"/>
                <a:gd name="T36" fmla="*/ 6 w 34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1">
                  <a:moveTo>
                    <a:pt x="31" y="0"/>
                  </a:moveTo>
                  <a:cubicBezTo>
                    <a:pt x="34" y="3"/>
                    <a:pt x="22" y="19"/>
                    <a:pt x="18" y="20"/>
                  </a:cubicBezTo>
                  <a:cubicBezTo>
                    <a:pt x="17" y="21"/>
                    <a:pt x="12" y="19"/>
                    <a:pt x="9" y="19"/>
                  </a:cubicBezTo>
                  <a:cubicBezTo>
                    <a:pt x="6" y="20"/>
                    <a:pt x="3" y="21"/>
                    <a:pt x="0" y="20"/>
                  </a:cubicBezTo>
                  <a:cubicBezTo>
                    <a:pt x="3" y="13"/>
                    <a:pt x="6" y="6"/>
                    <a:pt x="9" y="0"/>
                  </a:cubicBezTo>
                  <a:cubicBezTo>
                    <a:pt x="15" y="6"/>
                    <a:pt x="24" y="0"/>
                    <a:pt x="31" y="0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2" y="13"/>
                    <a:pt x="13" y="11"/>
                    <a:pt x="15" y="9"/>
                  </a:cubicBezTo>
                  <a:cubicBezTo>
                    <a:pt x="13" y="9"/>
                    <a:pt x="11" y="8"/>
                    <a:pt x="9" y="8"/>
                  </a:cubicBezTo>
                  <a:cubicBezTo>
                    <a:pt x="9" y="9"/>
                    <a:pt x="9" y="11"/>
                    <a:pt x="8" y="1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4"/>
                    <a:pt x="23" y="12"/>
                    <a:pt x="20" y="10"/>
                  </a:cubicBezTo>
                  <a:cubicBezTo>
                    <a:pt x="20" y="12"/>
                    <a:pt x="15" y="13"/>
                    <a:pt x="18" y="16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8" y="15"/>
                    <a:pt x="6" y="14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17CDF09-06A2-B244-89DA-F7EB137E4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2" y="2384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4 w 31"/>
                <a:gd name="T3" fmla="*/ 22 h 23"/>
                <a:gd name="T4" fmla="*/ 14 w 31"/>
                <a:gd name="T5" fmla="*/ 18 h 23"/>
                <a:gd name="T6" fmla="*/ 2 w 31"/>
                <a:gd name="T7" fmla="*/ 19 h 23"/>
                <a:gd name="T8" fmla="*/ 5 w 31"/>
                <a:gd name="T9" fmla="*/ 6 h 23"/>
                <a:gd name="T10" fmla="*/ 31 w 31"/>
                <a:gd name="T11" fmla="*/ 4 h 23"/>
                <a:gd name="T12" fmla="*/ 14 w 31"/>
                <a:gd name="T13" fmla="*/ 7 h 23"/>
                <a:gd name="T14" fmla="*/ 14 w 31"/>
                <a:gd name="T15" fmla="*/ 7 h 23"/>
                <a:gd name="T16" fmla="*/ 21 w 31"/>
                <a:gd name="T17" fmla="*/ 10 h 23"/>
                <a:gd name="T18" fmla="*/ 17 w 31"/>
                <a:gd name="T19" fmla="*/ 15 h 23"/>
                <a:gd name="T20" fmla="*/ 23 w 31"/>
                <a:gd name="T21" fmla="*/ 17 h 23"/>
                <a:gd name="T22" fmla="*/ 26 w 31"/>
                <a:gd name="T23" fmla="*/ 6 h 23"/>
                <a:gd name="T24" fmla="*/ 14 w 31"/>
                <a:gd name="T25" fmla="*/ 7 h 23"/>
                <a:gd name="T26" fmla="*/ 9 w 31"/>
                <a:gd name="T27" fmla="*/ 17 h 23"/>
                <a:gd name="T28" fmla="*/ 9 w 31"/>
                <a:gd name="T29" fmla="*/ 17 h 23"/>
                <a:gd name="T30" fmla="*/ 12 w 31"/>
                <a:gd name="T31" fmla="*/ 11 h 23"/>
                <a:gd name="T32" fmla="*/ 9 w 31"/>
                <a:gd name="T3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30" y="11"/>
                    <a:pt x="27" y="17"/>
                    <a:pt x="24" y="22"/>
                  </a:cubicBezTo>
                  <a:cubicBezTo>
                    <a:pt x="19" y="23"/>
                    <a:pt x="20" y="18"/>
                    <a:pt x="14" y="18"/>
                  </a:cubicBezTo>
                  <a:cubicBezTo>
                    <a:pt x="10" y="18"/>
                    <a:pt x="8" y="22"/>
                    <a:pt x="2" y="19"/>
                  </a:cubicBezTo>
                  <a:cubicBezTo>
                    <a:pt x="0" y="15"/>
                    <a:pt x="8" y="11"/>
                    <a:pt x="5" y="6"/>
                  </a:cubicBezTo>
                  <a:cubicBezTo>
                    <a:pt x="11" y="0"/>
                    <a:pt x="23" y="2"/>
                    <a:pt x="31" y="4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7" y="7"/>
                    <a:pt x="21" y="6"/>
                    <a:pt x="21" y="10"/>
                  </a:cubicBezTo>
                  <a:cubicBezTo>
                    <a:pt x="19" y="10"/>
                    <a:pt x="18" y="12"/>
                    <a:pt x="17" y="15"/>
                  </a:cubicBezTo>
                  <a:cubicBezTo>
                    <a:pt x="21" y="14"/>
                    <a:pt x="20" y="17"/>
                    <a:pt x="23" y="17"/>
                  </a:cubicBezTo>
                  <a:cubicBezTo>
                    <a:pt x="24" y="14"/>
                    <a:pt x="25" y="10"/>
                    <a:pt x="26" y="6"/>
                  </a:cubicBezTo>
                  <a:cubicBezTo>
                    <a:pt x="22" y="5"/>
                    <a:pt x="16" y="3"/>
                    <a:pt x="14" y="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5"/>
                    <a:pt x="12" y="11"/>
                  </a:cubicBezTo>
                  <a:cubicBezTo>
                    <a:pt x="9" y="9"/>
                    <a:pt x="6" y="16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737BF0EA-9861-1B40-AA0F-942859021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5" y="2304"/>
              <a:ext cx="75" cy="61"/>
            </a:xfrm>
            <a:custGeom>
              <a:avLst/>
              <a:gdLst>
                <a:gd name="T0" fmla="*/ 28 w 28"/>
                <a:gd name="T1" fmla="*/ 5 h 23"/>
                <a:gd name="T2" fmla="*/ 15 w 28"/>
                <a:gd name="T3" fmla="*/ 22 h 23"/>
                <a:gd name="T4" fmla="*/ 0 w 28"/>
                <a:gd name="T5" fmla="*/ 20 h 23"/>
                <a:gd name="T6" fmla="*/ 8 w 28"/>
                <a:gd name="T7" fmla="*/ 4 h 23"/>
                <a:gd name="T8" fmla="*/ 28 w 28"/>
                <a:gd name="T9" fmla="*/ 5 h 23"/>
                <a:gd name="T10" fmla="*/ 6 w 28"/>
                <a:gd name="T11" fmla="*/ 17 h 23"/>
                <a:gd name="T12" fmla="*/ 6 w 28"/>
                <a:gd name="T13" fmla="*/ 17 h 23"/>
                <a:gd name="T14" fmla="*/ 10 w 28"/>
                <a:gd name="T15" fmla="*/ 17 h 23"/>
                <a:gd name="T16" fmla="*/ 13 w 28"/>
                <a:gd name="T17" fmla="*/ 10 h 23"/>
                <a:gd name="T18" fmla="*/ 6 w 28"/>
                <a:gd name="T1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3">
                  <a:moveTo>
                    <a:pt x="28" y="5"/>
                  </a:moveTo>
                  <a:cubicBezTo>
                    <a:pt x="23" y="10"/>
                    <a:pt x="21" y="18"/>
                    <a:pt x="15" y="22"/>
                  </a:cubicBezTo>
                  <a:cubicBezTo>
                    <a:pt x="11" y="17"/>
                    <a:pt x="3" y="23"/>
                    <a:pt x="0" y="20"/>
                  </a:cubicBezTo>
                  <a:cubicBezTo>
                    <a:pt x="2" y="13"/>
                    <a:pt x="7" y="12"/>
                    <a:pt x="8" y="4"/>
                  </a:cubicBezTo>
                  <a:cubicBezTo>
                    <a:pt x="14" y="4"/>
                    <a:pt x="22" y="0"/>
                    <a:pt x="28" y="5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4"/>
                    <a:pt x="11" y="11"/>
                    <a:pt x="13" y="10"/>
                  </a:cubicBezTo>
                  <a:cubicBezTo>
                    <a:pt x="8" y="8"/>
                    <a:pt x="5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702AC01A-F110-3A48-8501-6360ADCB6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4" y="2379"/>
              <a:ext cx="75" cy="59"/>
            </a:xfrm>
            <a:custGeom>
              <a:avLst/>
              <a:gdLst>
                <a:gd name="T0" fmla="*/ 28 w 28"/>
                <a:gd name="T1" fmla="*/ 4 h 22"/>
                <a:gd name="T2" fmla="*/ 15 w 28"/>
                <a:gd name="T3" fmla="*/ 21 h 22"/>
                <a:gd name="T4" fmla="*/ 0 w 28"/>
                <a:gd name="T5" fmla="*/ 19 h 22"/>
                <a:gd name="T6" fmla="*/ 6 w 28"/>
                <a:gd name="T7" fmla="*/ 4 h 22"/>
                <a:gd name="T8" fmla="*/ 28 w 28"/>
                <a:gd name="T9" fmla="*/ 4 h 22"/>
                <a:gd name="T10" fmla="*/ 19 w 28"/>
                <a:gd name="T11" fmla="*/ 10 h 22"/>
                <a:gd name="T12" fmla="*/ 19 w 28"/>
                <a:gd name="T13" fmla="*/ 10 h 22"/>
                <a:gd name="T14" fmla="*/ 22 w 28"/>
                <a:gd name="T15" fmla="*/ 6 h 22"/>
                <a:gd name="T16" fmla="*/ 20 w 28"/>
                <a:gd name="T17" fmla="*/ 6 h 22"/>
                <a:gd name="T18" fmla="*/ 18 w 28"/>
                <a:gd name="T19" fmla="*/ 7 h 22"/>
                <a:gd name="T20" fmla="*/ 19 w 28"/>
                <a:gd name="T21" fmla="*/ 10 h 22"/>
                <a:gd name="T22" fmla="*/ 7 w 28"/>
                <a:gd name="T23" fmla="*/ 17 h 22"/>
                <a:gd name="T24" fmla="*/ 7 w 28"/>
                <a:gd name="T25" fmla="*/ 17 h 22"/>
                <a:gd name="T26" fmla="*/ 11 w 28"/>
                <a:gd name="T27" fmla="*/ 18 h 22"/>
                <a:gd name="T28" fmla="*/ 7 w 28"/>
                <a:gd name="T2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28" y="4"/>
                  </a:moveTo>
                  <a:cubicBezTo>
                    <a:pt x="24" y="11"/>
                    <a:pt x="19" y="15"/>
                    <a:pt x="15" y="21"/>
                  </a:cubicBezTo>
                  <a:cubicBezTo>
                    <a:pt x="11" y="22"/>
                    <a:pt x="6" y="20"/>
                    <a:pt x="0" y="19"/>
                  </a:cubicBezTo>
                  <a:cubicBezTo>
                    <a:pt x="2" y="14"/>
                    <a:pt x="6" y="11"/>
                    <a:pt x="6" y="4"/>
                  </a:cubicBezTo>
                  <a:cubicBezTo>
                    <a:pt x="12" y="3"/>
                    <a:pt x="22" y="0"/>
                    <a:pt x="28" y="4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22" y="10"/>
                    <a:pt x="22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22" y="8"/>
                    <a:pt x="15" y="10"/>
                    <a:pt x="19" y="10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4"/>
                    <a:pt x="7" y="12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8D1DBA19-1ACA-214C-91E2-7460D6204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2304"/>
              <a:ext cx="73" cy="67"/>
            </a:xfrm>
            <a:custGeom>
              <a:avLst/>
              <a:gdLst>
                <a:gd name="T0" fmla="*/ 27 w 27"/>
                <a:gd name="T1" fmla="*/ 3 h 25"/>
                <a:gd name="T2" fmla="*/ 0 w 27"/>
                <a:gd name="T3" fmla="*/ 17 h 25"/>
                <a:gd name="T4" fmla="*/ 7 w 27"/>
                <a:gd name="T5" fmla="*/ 3 h 25"/>
                <a:gd name="T6" fmla="*/ 27 w 27"/>
                <a:gd name="T7" fmla="*/ 3 h 25"/>
                <a:gd name="T8" fmla="*/ 14 w 27"/>
                <a:gd name="T9" fmla="*/ 16 h 25"/>
                <a:gd name="T10" fmla="*/ 14 w 27"/>
                <a:gd name="T11" fmla="*/ 16 h 25"/>
                <a:gd name="T12" fmla="*/ 17 w 27"/>
                <a:gd name="T13" fmla="*/ 9 h 25"/>
                <a:gd name="T14" fmla="*/ 14 w 27"/>
                <a:gd name="T15" fmla="*/ 16 h 25"/>
                <a:gd name="T16" fmla="*/ 5 w 27"/>
                <a:gd name="T17" fmla="*/ 14 h 25"/>
                <a:gd name="T18" fmla="*/ 5 w 27"/>
                <a:gd name="T19" fmla="*/ 14 h 25"/>
                <a:gd name="T20" fmla="*/ 8 w 27"/>
                <a:gd name="T21" fmla="*/ 9 h 25"/>
                <a:gd name="T22" fmla="*/ 5 w 27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5">
                  <a:moveTo>
                    <a:pt x="27" y="3"/>
                  </a:moveTo>
                  <a:cubicBezTo>
                    <a:pt x="21" y="15"/>
                    <a:pt x="17" y="25"/>
                    <a:pt x="0" y="17"/>
                  </a:cubicBezTo>
                  <a:cubicBezTo>
                    <a:pt x="2" y="11"/>
                    <a:pt x="5" y="7"/>
                    <a:pt x="7" y="3"/>
                  </a:cubicBezTo>
                  <a:cubicBezTo>
                    <a:pt x="14" y="4"/>
                    <a:pt x="21" y="0"/>
                    <a:pt x="27" y="3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9" y="11"/>
                    <a:pt x="17" y="9"/>
                  </a:cubicBezTo>
                  <a:cubicBezTo>
                    <a:pt x="16" y="10"/>
                    <a:pt x="9" y="14"/>
                    <a:pt x="14" y="16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8" y="16"/>
                    <a:pt x="11" y="8"/>
                    <a:pt x="8" y="9"/>
                  </a:cubicBezTo>
                  <a:cubicBezTo>
                    <a:pt x="8" y="12"/>
                    <a:pt x="5" y="11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4C2E5DE3-8A11-5846-8A22-54D7B74AC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9" y="2373"/>
              <a:ext cx="78" cy="59"/>
            </a:xfrm>
            <a:custGeom>
              <a:avLst/>
              <a:gdLst>
                <a:gd name="T0" fmla="*/ 29 w 29"/>
                <a:gd name="T1" fmla="*/ 2 h 22"/>
                <a:gd name="T2" fmla="*/ 22 w 29"/>
                <a:gd name="T3" fmla="*/ 21 h 22"/>
                <a:gd name="T4" fmla="*/ 0 w 29"/>
                <a:gd name="T5" fmla="*/ 20 h 22"/>
                <a:gd name="T6" fmla="*/ 7 w 29"/>
                <a:gd name="T7" fmla="*/ 3 h 22"/>
                <a:gd name="T8" fmla="*/ 29 w 29"/>
                <a:gd name="T9" fmla="*/ 2 h 22"/>
                <a:gd name="T10" fmla="*/ 12 w 29"/>
                <a:gd name="T11" fmla="*/ 15 h 22"/>
                <a:gd name="T12" fmla="*/ 12 w 29"/>
                <a:gd name="T13" fmla="*/ 15 h 22"/>
                <a:gd name="T14" fmla="*/ 7 w 29"/>
                <a:gd name="T15" fmla="*/ 14 h 22"/>
                <a:gd name="T16" fmla="*/ 12 w 29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29" y="2"/>
                  </a:moveTo>
                  <a:cubicBezTo>
                    <a:pt x="27" y="9"/>
                    <a:pt x="22" y="12"/>
                    <a:pt x="22" y="21"/>
                  </a:cubicBezTo>
                  <a:cubicBezTo>
                    <a:pt x="14" y="20"/>
                    <a:pt x="8" y="22"/>
                    <a:pt x="0" y="20"/>
                  </a:cubicBezTo>
                  <a:cubicBezTo>
                    <a:pt x="1" y="13"/>
                    <a:pt x="6" y="12"/>
                    <a:pt x="7" y="3"/>
                  </a:cubicBezTo>
                  <a:cubicBezTo>
                    <a:pt x="14" y="3"/>
                    <a:pt x="20" y="0"/>
                    <a:pt x="29" y="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5" y="18"/>
                    <a:pt x="12" y="18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5FCA59FF-5BC9-D343-8A68-F136A8392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3" y="2301"/>
              <a:ext cx="92" cy="62"/>
            </a:xfrm>
            <a:custGeom>
              <a:avLst/>
              <a:gdLst>
                <a:gd name="T0" fmla="*/ 34 w 34"/>
                <a:gd name="T1" fmla="*/ 2 h 23"/>
                <a:gd name="T2" fmla="*/ 25 w 34"/>
                <a:gd name="T3" fmla="*/ 21 h 23"/>
                <a:gd name="T4" fmla="*/ 16 w 34"/>
                <a:gd name="T5" fmla="*/ 19 h 23"/>
                <a:gd name="T6" fmla="*/ 0 w 34"/>
                <a:gd name="T7" fmla="*/ 18 h 23"/>
                <a:gd name="T8" fmla="*/ 6 w 34"/>
                <a:gd name="T9" fmla="*/ 3 h 23"/>
                <a:gd name="T10" fmla="*/ 34 w 34"/>
                <a:gd name="T11" fmla="*/ 2 h 23"/>
                <a:gd name="T12" fmla="*/ 25 w 34"/>
                <a:gd name="T13" fmla="*/ 7 h 23"/>
                <a:gd name="T14" fmla="*/ 25 w 34"/>
                <a:gd name="T15" fmla="*/ 7 h 23"/>
                <a:gd name="T16" fmla="*/ 27 w 34"/>
                <a:gd name="T17" fmla="*/ 8 h 23"/>
                <a:gd name="T18" fmla="*/ 27 w 34"/>
                <a:gd name="T19" fmla="*/ 5 h 23"/>
                <a:gd name="T20" fmla="*/ 25 w 34"/>
                <a:gd name="T21" fmla="*/ 5 h 23"/>
                <a:gd name="T22" fmla="*/ 25 w 34"/>
                <a:gd name="T23" fmla="*/ 7 h 23"/>
                <a:gd name="T24" fmla="*/ 8 w 34"/>
                <a:gd name="T25" fmla="*/ 15 h 23"/>
                <a:gd name="T26" fmla="*/ 8 w 34"/>
                <a:gd name="T27" fmla="*/ 15 h 23"/>
                <a:gd name="T28" fmla="*/ 18 w 34"/>
                <a:gd name="T29" fmla="*/ 12 h 23"/>
                <a:gd name="T30" fmla="*/ 12 w 34"/>
                <a:gd name="T31" fmla="*/ 11 h 23"/>
                <a:gd name="T32" fmla="*/ 16 w 34"/>
                <a:gd name="T33" fmla="*/ 8 h 23"/>
                <a:gd name="T34" fmla="*/ 12 w 34"/>
                <a:gd name="T35" fmla="*/ 7 h 23"/>
                <a:gd name="T36" fmla="*/ 8 w 34"/>
                <a:gd name="T37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34" y="2"/>
                  </a:moveTo>
                  <a:cubicBezTo>
                    <a:pt x="32" y="10"/>
                    <a:pt x="26" y="12"/>
                    <a:pt x="25" y="21"/>
                  </a:cubicBezTo>
                  <a:cubicBezTo>
                    <a:pt x="20" y="23"/>
                    <a:pt x="21" y="21"/>
                    <a:pt x="16" y="19"/>
                  </a:cubicBezTo>
                  <a:cubicBezTo>
                    <a:pt x="11" y="19"/>
                    <a:pt x="6" y="20"/>
                    <a:pt x="0" y="18"/>
                  </a:cubicBezTo>
                  <a:cubicBezTo>
                    <a:pt x="3" y="14"/>
                    <a:pt x="7" y="9"/>
                    <a:pt x="6" y="3"/>
                  </a:cubicBezTo>
                  <a:cubicBezTo>
                    <a:pt x="14" y="0"/>
                    <a:pt x="24" y="1"/>
                    <a:pt x="34" y="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7" y="8"/>
                  </a:cubicBezTo>
                  <a:cubicBezTo>
                    <a:pt x="27" y="7"/>
                    <a:pt x="27" y="6"/>
                    <a:pt x="27" y="5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5" y="6"/>
                    <a:pt x="25" y="6"/>
                    <a:pt x="25" y="7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1" y="14"/>
                    <a:pt x="17" y="17"/>
                    <a:pt x="18" y="12"/>
                  </a:cubicBezTo>
                  <a:cubicBezTo>
                    <a:pt x="15" y="10"/>
                    <a:pt x="12" y="15"/>
                    <a:pt x="12" y="11"/>
                  </a:cubicBezTo>
                  <a:cubicBezTo>
                    <a:pt x="13" y="9"/>
                    <a:pt x="16" y="10"/>
                    <a:pt x="16" y="8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0" y="8"/>
                    <a:pt x="8" y="11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1FF47DBC-C5E0-604D-85F7-3946002315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3" y="2379"/>
              <a:ext cx="83" cy="61"/>
            </a:xfrm>
            <a:custGeom>
              <a:avLst/>
              <a:gdLst>
                <a:gd name="T0" fmla="*/ 31 w 31"/>
                <a:gd name="T1" fmla="*/ 4 h 23"/>
                <a:gd name="T2" fmla="*/ 20 w 31"/>
                <a:gd name="T3" fmla="*/ 21 h 23"/>
                <a:gd name="T4" fmla="*/ 0 w 31"/>
                <a:gd name="T5" fmla="*/ 18 h 23"/>
                <a:gd name="T6" fmla="*/ 3 w 31"/>
                <a:gd name="T7" fmla="*/ 4 h 23"/>
                <a:gd name="T8" fmla="*/ 31 w 31"/>
                <a:gd name="T9" fmla="*/ 4 h 23"/>
                <a:gd name="T10" fmla="*/ 17 w 31"/>
                <a:gd name="T11" fmla="*/ 16 h 23"/>
                <a:gd name="T12" fmla="*/ 17 w 31"/>
                <a:gd name="T13" fmla="*/ 16 h 23"/>
                <a:gd name="T14" fmla="*/ 24 w 31"/>
                <a:gd name="T15" fmla="*/ 6 h 23"/>
                <a:gd name="T16" fmla="*/ 17 w 31"/>
                <a:gd name="T17" fmla="*/ 16 h 23"/>
                <a:gd name="T18" fmla="*/ 9 w 31"/>
                <a:gd name="T19" fmla="*/ 17 h 23"/>
                <a:gd name="T20" fmla="*/ 9 w 31"/>
                <a:gd name="T21" fmla="*/ 17 h 23"/>
                <a:gd name="T22" fmla="*/ 14 w 31"/>
                <a:gd name="T23" fmla="*/ 7 h 23"/>
                <a:gd name="T24" fmla="*/ 9 w 31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9" y="13"/>
                    <a:pt x="25" y="18"/>
                    <a:pt x="20" y="21"/>
                  </a:cubicBezTo>
                  <a:cubicBezTo>
                    <a:pt x="14" y="16"/>
                    <a:pt x="6" y="23"/>
                    <a:pt x="0" y="18"/>
                  </a:cubicBezTo>
                  <a:cubicBezTo>
                    <a:pt x="2" y="13"/>
                    <a:pt x="6" y="8"/>
                    <a:pt x="3" y="4"/>
                  </a:cubicBezTo>
                  <a:cubicBezTo>
                    <a:pt x="12" y="3"/>
                    <a:pt x="23" y="0"/>
                    <a:pt x="31" y="4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2" y="19"/>
                    <a:pt x="28" y="9"/>
                    <a:pt x="24" y="6"/>
                  </a:cubicBezTo>
                  <a:cubicBezTo>
                    <a:pt x="21" y="8"/>
                    <a:pt x="19" y="12"/>
                    <a:pt x="17" y="16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5"/>
                    <a:pt x="10" y="10"/>
                    <a:pt x="14" y="7"/>
                  </a:cubicBezTo>
                  <a:cubicBezTo>
                    <a:pt x="9" y="4"/>
                    <a:pt x="4" y="14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E4713164-278D-F34D-9695-2456AB3AB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2" y="2456"/>
              <a:ext cx="68" cy="57"/>
            </a:xfrm>
            <a:custGeom>
              <a:avLst/>
              <a:gdLst>
                <a:gd name="T0" fmla="*/ 18 w 25"/>
                <a:gd name="T1" fmla="*/ 18 h 21"/>
                <a:gd name="T2" fmla="*/ 0 w 25"/>
                <a:gd name="T3" fmla="*/ 19 h 21"/>
                <a:gd name="T4" fmla="*/ 6 w 25"/>
                <a:gd name="T5" fmla="*/ 4 h 21"/>
                <a:gd name="T6" fmla="*/ 21 w 25"/>
                <a:gd name="T7" fmla="*/ 0 h 21"/>
                <a:gd name="T8" fmla="*/ 18 w 25"/>
                <a:gd name="T9" fmla="*/ 18 h 21"/>
                <a:gd name="T10" fmla="*/ 5 w 25"/>
                <a:gd name="T11" fmla="*/ 16 h 21"/>
                <a:gd name="T12" fmla="*/ 5 w 25"/>
                <a:gd name="T13" fmla="*/ 16 h 21"/>
                <a:gd name="T14" fmla="*/ 11 w 25"/>
                <a:gd name="T15" fmla="*/ 12 h 21"/>
                <a:gd name="T16" fmla="*/ 5 w 25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18" y="18"/>
                  </a:moveTo>
                  <a:cubicBezTo>
                    <a:pt x="13" y="21"/>
                    <a:pt x="6" y="19"/>
                    <a:pt x="0" y="19"/>
                  </a:cubicBezTo>
                  <a:cubicBezTo>
                    <a:pt x="2" y="12"/>
                    <a:pt x="4" y="10"/>
                    <a:pt x="6" y="4"/>
                  </a:cubicBezTo>
                  <a:cubicBezTo>
                    <a:pt x="10" y="2"/>
                    <a:pt x="17" y="3"/>
                    <a:pt x="21" y="0"/>
                  </a:cubicBezTo>
                  <a:cubicBezTo>
                    <a:pt x="25" y="3"/>
                    <a:pt x="17" y="11"/>
                    <a:pt x="18" y="1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8" y="11"/>
                    <a:pt x="6" y="12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6E1B7FBA-AFD5-9A45-919E-B9ED0853D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9" y="2448"/>
              <a:ext cx="65" cy="73"/>
            </a:xfrm>
            <a:custGeom>
              <a:avLst/>
              <a:gdLst>
                <a:gd name="T0" fmla="*/ 24 w 24"/>
                <a:gd name="T1" fmla="*/ 2 h 27"/>
                <a:gd name="T2" fmla="*/ 0 w 24"/>
                <a:gd name="T3" fmla="*/ 20 h 27"/>
                <a:gd name="T4" fmla="*/ 9 w 24"/>
                <a:gd name="T5" fmla="*/ 1 h 27"/>
                <a:gd name="T6" fmla="*/ 24 w 24"/>
                <a:gd name="T7" fmla="*/ 2 h 27"/>
                <a:gd name="T8" fmla="*/ 9 w 24"/>
                <a:gd name="T9" fmla="*/ 17 h 27"/>
                <a:gd name="T10" fmla="*/ 9 w 24"/>
                <a:gd name="T11" fmla="*/ 17 h 27"/>
                <a:gd name="T12" fmla="*/ 18 w 24"/>
                <a:gd name="T13" fmla="*/ 7 h 27"/>
                <a:gd name="T14" fmla="*/ 15 w 24"/>
                <a:gd name="T15" fmla="*/ 6 h 27"/>
                <a:gd name="T16" fmla="*/ 9 w 24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4" y="2"/>
                  </a:moveTo>
                  <a:cubicBezTo>
                    <a:pt x="20" y="16"/>
                    <a:pt x="14" y="27"/>
                    <a:pt x="0" y="20"/>
                  </a:cubicBezTo>
                  <a:cubicBezTo>
                    <a:pt x="4" y="12"/>
                    <a:pt x="3" y="5"/>
                    <a:pt x="9" y="1"/>
                  </a:cubicBezTo>
                  <a:cubicBezTo>
                    <a:pt x="14" y="5"/>
                    <a:pt x="17" y="0"/>
                    <a:pt x="24" y="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5" y="19"/>
                    <a:pt x="15" y="11"/>
                    <a:pt x="18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4" y="12"/>
                    <a:pt x="10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E5BE3E66-A27B-CE4C-BEFA-F296EC056E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" y="2363"/>
              <a:ext cx="88" cy="67"/>
            </a:xfrm>
            <a:custGeom>
              <a:avLst/>
              <a:gdLst>
                <a:gd name="T0" fmla="*/ 33 w 33"/>
                <a:gd name="T1" fmla="*/ 6 h 25"/>
                <a:gd name="T2" fmla="*/ 24 w 33"/>
                <a:gd name="T3" fmla="*/ 24 h 25"/>
                <a:gd name="T4" fmla="*/ 5 w 33"/>
                <a:gd name="T5" fmla="*/ 24 h 25"/>
                <a:gd name="T6" fmla="*/ 13 w 33"/>
                <a:gd name="T7" fmla="*/ 4 h 25"/>
                <a:gd name="T8" fmla="*/ 33 w 33"/>
                <a:gd name="T9" fmla="*/ 6 h 25"/>
                <a:gd name="T10" fmla="*/ 19 w 33"/>
                <a:gd name="T11" fmla="*/ 10 h 25"/>
                <a:gd name="T12" fmla="*/ 19 w 33"/>
                <a:gd name="T13" fmla="*/ 10 h 25"/>
                <a:gd name="T14" fmla="*/ 26 w 33"/>
                <a:gd name="T15" fmla="*/ 8 h 25"/>
                <a:gd name="T16" fmla="*/ 19 w 33"/>
                <a:gd name="T17" fmla="*/ 10 h 25"/>
                <a:gd name="T18" fmla="*/ 9 w 33"/>
                <a:gd name="T19" fmla="*/ 20 h 25"/>
                <a:gd name="T20" fmla="*/ 9 w 33"/>
                <a:gd name="T21" fmla="*/ 20 h 25"/>
                <a:gd name="T22" fmla="*/ 17 w 33"/>
                <a:gd name="T23" fmla="*/ 21 h 25"/>
                <a:gd name="T24" fmla="*/ 13 w 33"/>
                <a:gd name="T25" fmla="*/ 12 h 25"/>
                <a:gd name="T26" fmla="*/ 9 w 33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6"/>
                  </a:moveTo>
                  <a:cubicBezTo>
                    <a:pt x="28" y="11"/>
                    <a:pt x="26" y="18"/>
                    <a:pt x="24" y="24"/>
                  </a:cubicBezTo>
                  <a:cubicBezTo>
                    <a:pt x="18" y="24"/>
                    <a:pt x="12" y="25"/>
                    <a:pt x="5" y="24"/>
                  </a:cubicBezTo>
                  <a:cubicBezTo>
                    <a:pt x="0" y="17"/>
                    <a:pt x="9" y="9"/>
                    <a:pt x="13" y="4"/>
                  </a:cubicBezTo>
                  <a:cubicBezTo>
                    <a:pt x="20" y="6"/>
                    <a:pt x="27" y="0"/>
                    <a:pt x="33" y="6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5" y="10"/>
                    <a:pt x="26" y="8"/>
                  </a:cubicBezTo>
                  <a:cubicBezTo>
                    <a:pt x="23" y="7"/>
                    <a:pt x="17" y="8"/>
                    <a:pt x="19" y="10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12" y="22"/>
                    <a:pt x="13" y="20"/>
                    <a:pt x="17" y="21"/>
                  </a:cubicBezTo>
                  <a:cubicBezTo>
                    <a:pt x="16" y="18"/>
                    <a:pt x="15" y="15"/>
                    <a:pt x="13" y="12"/>
                  </a:cubicBezTo>
                  <a:cubicBezTo>
                    <a:pt x="10" y="13"/>
                    <a:pt x="8" y="17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5DC75D25-6160-494F-90DC-C55771EFF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6" y="2446"/>
              <a:ext cx="70" cy="56"/>
            </a:xfrm>
            <a:custGeom>
              <a:avLst/>
              <a:gdLst>
                <a:gd name="T0" fmla="*/ 22 w 26"/>
                <a:gd name="T1" fmla="*/ 0 h 21"/>
                <a:gd name="T2" fmla="*/ 20 w 26"/>
                <a:gd name="T3" fmla="*/ 20 h 21"/>
                <a:gd name="T4" fmla="*/ 0 w 26"/>
                <a:gd name="T5" fmla="*/ 21 h 21"/>
                <a:gd name="T6" fmla="*/ 7 w 26"/>
                <a:gd name="T7" fmla="*/ 4 h 21"/>
                <a:gd name="T8" fmla="*/ 22 w 26"/>
                <a:gd name="T9" fmla="*/ 0 h 21"/>
                <a:gd name="T10" fmla="*/ 15 w 26"/>
                <a:gd name="T11" fmla="*/ 12 h 21"/>
                <a:gd name="T12" fmla="*/ 15 w 26"/>
                <a:gd name="T13" fmla="*/ 12 h 21"/>
                <a:gd name="T14" fmla="*/ 15 w 26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22" y="0"/>
                  </a:moveTo>
                  <a:cubicBezTo>
                    <a:pt x="26" y="4"/>
                    <a:pt x="17" y="13"/>
                    <a:pt x="20" y="20"/>
                  </a:cubicBezTo>
                  <a:cubicBezTo>
                    <a:pt x="14" y="20"/>
                    <a:pt x="8" y="21"/>
                    <a:pt x="0" y="21"/>
                  </a:cubicBezTo>
                  <a:cubicBezTo>
                    <a:pt x="1" y="14"/>
                    <a:pt x="5" y="11"/>
                    <a:pt x="7" y="4"/>
                  </a:cubicBezTo>
                  <a:cubicBezTo>
                    <a:pt x="12" y="4"/>
                    <a:pt x="18" y="4"/>
                    <a:pt x="22" y="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2" y="18"/>
                    <a:pt x="19" y="13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CB7E9D93-9DCA-B747-B0C9-9891C25DD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8" y="2446"/>
              <a:ext cx="250" cy="67"/>
            </a:xfrm>
            <a:custGeom>
              <a:avLst/>
              <a:gdLst>
                <a:gd name="T0" fmla="*/ 88 w 93"/>
                <a:gd name="T1" fmla="*/ 22 h 25"/>
                <a:gd name="T2" fmla="*/ 65 w 93"/>
                <a:gd name="T3" fmla="*/ 21 h 25"/>
                <a:gd name="T4" fmla="*/ 41 w 93"/>
                <a:gd name="T5" fmla="*/ 22 h 25"/>
                <a:gd name="T6" fmla="*/ 0 w 93"/>
                <a:gd name="T7" fmla="*/ 17 h 25"/>
                <a:gd name="T8" fmla="*/ 8 w 93"/>
                <a:gd name="T9" fmla="*/ 0 h 25"/>
                <a:gd name="T10" fmla="*/ 49 w 93"/>
                <a:gd name="T11" fmla="*/ 2 h 25"/>
                <a:gd name="T12" fmla="*/ 93 w 93"/>
                <a:gd name="T13" fmla="*/ 2 h 25"/>
                <a:gd name="T14" fmla="*/ 88 w 93"/>
                <a:gd name="T15" fmla="*/ 22 h 25"/>
                <a:gd name="T16" fmla="*/ 82 w 93"/>
                <a:gd name="T17" fmla="*/ 8 h 25"/>
                <a:gd name="T18" fmla="*/ 82 w 93"/>
                <a:gd name="T19" fmla="*/ 8 h 25"/>
                <a:gd name="T20" fmla="*/ 82 w 93"/>
                <a:gd name="T21" fmla="*/ 18 h 25"/>
                <a:gd name="T22" fmla="*/ 87 w 93"/>
                <a:gd name="T23" fmla="*/ 7 h 25"/>
                <a:gd name="T24" fmla="*/ 82 w 93"/>
                <a:gd name="T25" fmla="*/ 8 h 25"/>
                <a:gd name="T26" fmla="*/ 54 w 93"/>
                <a:gd name="T27" fmla="*/ 8 h 25"/>
                <a:gd name="T28" fmla="*/ 54 w 93"/>
                <a:gd name="T29" fmla="*/ 8 h 25"/>
                <a:gd name="T30" fmla="*/ 58 w 93"/>
                <a:gd name="T31" fmla="*/ 7 h 25"/>
                <a:gd name="T32" fmla="*/ 54 w 93"/>
                <a:gd name="T33" fmla="*/ 8 h 25"/>
                <a:gd name="T34" fmla="*/ 47 w 93"/>
                <a:gd name="T35" fmla="*/ 11 h 25"/>
                <a:gd name="T36" fmla="*/ 47 w 93"/>
                <a:gd name="T37" fmla="*/ 11 h 25"/>
                <a:gd name="T38" fmla="*/ 53 w 93"/>
                <a:gd name="T39" fmla="*/ 9 h 25"/>
                <a:gd name="T40" fmla="*/ 47 w 93"/>
                <a:gd name="T41" fmla="*/ 11 h 25"/>
                <a:gd name="T42" fmla="*/ 41 w 93"/>
                <a:gd name="T43" fmla="*/ 16 h 25"/>
                <a:gd name="T44" fmla="*/ 41 w 93"/>
                <a:gd name="T45" fmla="*/ 16 h 25"/>
                <a:gd name="T46" fmla="*/ 17 w 93"/>
                <a:gd name="T47" fmla="*/ 14 h 25"/>
                <a:gd name="T48" fmla="*/ 54 w 93"/>
                <a:gd name="T49" fmla="*/ 16 h 25"/>
                <a:gd name="T50" fmla="*/ 41 w 93"/>
                <a:gd name="T51" fmla="*/ 16 h 25"/>
                <a:gd name="T52" fmla="*/ 7 w 93"/>
                <a:gd name="T53" fmla="*/ 10 h 25"/>
                <a:gd name="T54" fmla="*/ 7 w 93"/>
                <a:gd name="T55" fmla="*/ 10 h 25"/>
                <a:gd name="T56" fmla="*/ 10 w 93"/>
                <a:gd name="T57" fmla="*/ 11 h 25"/>
                <a:gd name="T58" fmla="*/ 10 w 93"/>
                <a:gd name="T59" fmla="*/ 9 h 25"/>
                <a:gd name="T60" fmla="*/ 8 w 93"/>
                <a:gd name="T61" fmla="*/ 8 h 25"/>
                <a:gd name="T62" fmla="*/ 7 w 93"/>
                <a:gd name="T6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5">
                  <a:moveTo>
                    <a:pt x="88" y="22"/>
                  </a:moveTo>
                  <a:cubicBezTo>
                    <a:pt x="81" y="25"/>
                    <a:pt x="73" y="22"/>
                    <a:pt x="65" y="21"/>
                  </a:cubicBezTo>
                  <a:cubicBezTo>
                    <a:pt x="57" y="20"/>
                    <a:pt x="49" y="23"/>
                    <a:pt x="41" y="22"/>
                  </a:cubicBezTo>
                  <a:cubicBezTo>
                    <a:pt x="27" y="22"/>
                    <a:pt x="14" y="17"/>
                    <a:pt x="0" y="17"/>
                  </a:cubicBezTo>
                  <a:cubicBezTo>
                    <a:pt x="1" y="8"/>
                    <a:pt x="5" y="5"/>
                    <a:pt x="8" y="0"/>
                  </a:cubicBezTo>
                  <a:cubicBezTo>
                    <a:pt x="20" y="2"/>
                    <a:pt x="34" y="1"/>
                    <a:pt x="49" y="2"/>
                  </a:cubicBezTo>
                  <a:cubicBezTo>
                    <a:pt x="64" y="3"/>
                    <a:pt x="81" y="4"/>
                    <a:pt x="93" y="2"/>
                  </a:cubicBezTo>
                  <a:cubicBezTo>
                    <a:pt x="93" y="8"/>
                    <a:pt x="90" y="16"/>
                    <a:pt x="88" y="22"/>
                  </a:cubicBez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3" y="11"/>
                    <a:pt x="86" y="14"/>
                    <a:pt x="82" y="18"/>
                  </a:cubicBezTo>
                  <a:cubicBezTo>
                    <a:pt x="87" y="17"/>
                    <a:pt x="87" y="12"/>
                    <a:pt x="87" y="7"/>
                  </a:cubicBezTo>
                  <a:cubicBezTo>
                    <a:pt x="85" y="7"/>
                    <a:pt x="84" y="7"/>
                    <a:pt x="82" y="8"/>
                  </a:cubicBez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6" y="9"/>
                    <a:pt x="57" y="8"/>
                    <a:pt x="58" y="7"/>
                  </a:cubicBezTo>
                  <a:cubicBezTo>
                    <a:pt x="56" y="6"/>
                    <a:pt x="55" y="7"/>
                    <a:pt x="54" y="8"/>
                  </a:cubicBezTo>
                  <a:close/>
                  <a:moveTo>
                    <a:pt x="47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2"/>
                    <a:pt x="52" y="11"/>
                    <a:pt x="53" y="9"/>
                  </a:cubicBezTo>
                  <a:cubicBezTo>
                    <a:pt x="50" y="8"/>
                    <a:pt x="47" y="8"/>
                    <a:pt x="47" y="11"/>
                  </a:cubicBezTo>
                  <a:close/>
                  <a:moveTo>
                    <a:pt x="41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5" y="14"/>
                    <a:pt x="24" y="12"/>
                    <a:pt x="17" y="14"/>
                  </a:cubicBezTo>
                  <a:cubicBezTo>
                    <a:pt x="31" y="17"/>
                    <a:pt x="44" y="19"/>
                    <a:pt x="54" y="16"/>
                  </a:cubicBezTo>
                  <a:cubicBezTo>
                    <a:pt x="49" y="15"/>
                    <a:pt x="44" y="14"/>
                    <a:pt x="41" y="16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A963505B-A6E6-F743-9033-8EE5B9B18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9" y="2360"/>
              <a:ext cx="92" cy="64"/>
            </a:xfrm>
            <a:custGeom>
              <a:avLst/>
              <a:gdLst>
                <a:gd name="T0" fmla="*/ 34 w 34"/>
                <a:gd name="T1" fmla="*/ 5 h 24"/>
                <a:gd name="T2" fmla="*/ 19 w 34"/>
                <a:gd name="T3" fmla="*/ 24 h 24"/>
                <a:gd name="T4" fmla="*/ 0 w 34"/>
                <a:gd name="T5" fmla="*/ 20 h 24"/>
                <a:gd name="T6" fmla="*/ 9 w 34"/>
                <a:gd name="T7" fmla="*/ 4 h 24"/>
                <a:gd name="T8" fmla="*/ 34 w 34"/>
                <a:gd name="T9" fmla="*/ 5 h 24"/>
                <a:gd name="T10" fmla="*/ 14 w 34"/>
                <a:gd name="T11" fmla="*/ 10 h 24"/>
                <a:gd name="T12" fmla="*/ 14 w 34"/>
                <a:gd name="T13" fmla="*/ 10 h 24"/>
                <a:gd name="T14" fmla="*/ 27 w 34"/>
                <a:gd name="T15" fmla="*/ 9 h 24"/>
                <a:gd name="T16" fmla="*/ 14 w 34"/>
                <a:gd name="T17" fmla="*/ 10 h 24"/>
                <a:gd name="T18" fmla="*/ 18 w 34"/>
                <a:gd name="T19" fmla="*/ 16 h 24"/>
                <a:gd name="T20" fmla="*/ 18 w 34"/>
                <a:gd name="T21" fmla="*/ 16 h 24"/>
                <a:gd name="T22" fmla="*/ 24 w 34"/>
                <a:gd name="T23" fmla="*/ 13 h 24"/>
                <a:gd name="T24" fmla="*/ 18 w 34"/>
                <a:gd name="T25" fmla="*/ 16 h 24"/>
                <a:gd name="T26" fmla="*/ 6 w 34"/>
                <a:gd name="T27" fmla="*/ 18 h 24"/>
                <a:gd name="T28" fmla="*/ 6 w 34"/>
                <a:gd name="T29" fmla="*/ 18 h 24"/>
                <a:gd name="T30" fmla="*/ 12 w 34"/>
                <a:gd name="T31" fmla="*/ 19 h 24"/>
                <a:gd name="T32" fmla="*/ 9 w 34"/>
                <a:gd name="T33" fmla="*/ 13 h 24"/>
                <a:gd name="T34" fmla="*/ 6 w 34"/>
                <a:gd name="T3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4">
                  <a:moveTo>
                    <a:pt x="34" y="5"/>
                  </a:moveTo>
                  <a:cubicBezTo>
                    <a:pt x="30" y="13"/>
                    <a:pt x="25" y="20"/>
                    <a:pt x="19" y="24"/>
                  </a:cubicBezTo>
                  <a:cubicBezTo>
                    <a:pt x="13" y="19"/>
                    <a:pt x="8" y="23"/>
                    <a:pt x="0" y="20"/>
                  </a:cubicBezTo>
                  <a:cubicBezTo>
                    <a:pt x="3" y="14"/>
                    <a:pt x="5" y="8"/>
                    <a:pt x="9" y="4"/>
                  </a:cubicBezTo>
                  <a:cubicBezTo>
                    <a:pt x="16" y="8"/>
                    <a:pt x="23" y="0"/>
                    <a:pt x="34" y="5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1" y="10"/>
                    <a:pt x="24" y="11"/>
                    <a:pt x="27" y="9"/>
                  </a:cubicBezTo>
                  <a:cubicBezTo>
                    <a:pt x="24" y="5"/>
                    <a:pt x="17" y="8"/>
                    <a:pt x="14" y="10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2" y="18"/>
                    <a:pt x="24" y="17"/>
                    <a:pt x="24" y="13"/>
                  </a:cubicBezTo>
                  <a:cubicBezTo>
                    <a:pt x="21" y="13"/>
                    <a:pt x="19" y="14"/>
                    <a:pt x="18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9" y="19"/>
                    <a:pt x="9" y="17"/>
                    <a:pt x="12" y="19"/>
                  </a:cubicBezTo>
                  <a:cubicBezTo>
                    <a:pt x="12" y="16"/>
                    <a:pt x="13" y="13"/>
                    <a:pt x="9" y="13"/>
                  </a:cubicBezTo>
                  <a:cubicBezTo>
                    <a:pt x="9" y="16"/>
                    <a:pt x="6" y="1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0DC5BA9B-49BF-554F-89CD-AB068757C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432"/>
              <a:ext cx="64" cy="59"/>
            </a:xfrm>
            <a:custGeom>
              <a:avLst/>
              <a:gdLst>
                <a:gd name="T0" fmla="*/ 24 w 24"/>
                <a:gd name="T1" fmla="*/ 3 h 22"/>
                <a:gd name="T2" fmla="*/ 14 w 24"/>
                <a:gd name="T3" fmla="*/ 21 h 22"/>
                <a:gd name="T4" fmla="*/ 0 w 24"/>
                <a:gd name="T5" fmla="*/ 20 h 22"/>
                <a:gd name="T6" fmla="*/ 4 w 24"/>
                <a:gd name="T7" fmla="*/ 4 h 22"/>
                <a:gd name="T8" fmla="*/ 24 w 24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3"/>
                  </a:moveTo>
                  <a:cubicBezTo>
                    <a:pt x="20" y="8"/>
                    <a:pt x="17" y="14"/>
                    <a:pt x="14" y="21"/>
                  </a:cubicBezTo>
                  <a:cubicBezTo>
                    <a:pt x="9" y="20"/>
                    <a:pt x="6" y="22"/>
                    <a:pt x="0" y="20"/>
                  </a:cubicBezTo>
                  <a:cubicBezTo>
                    <a:pt x="2" y="13"/>
                    <a:pt x="3" y="9"/>
                    <a:pt x="4" y="4"/>
                  </a:cubicBezTo>
                  <a:cubicBezTo>
                    <a:pt x="10" y="4"/>
                    <a:pt x="15" y="0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E1EE5709-96C3-564A-9236-4AEEABE698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9" y="2553"/>
              <a:ext cx="209" cy="62"/>
            </a:xfrm>
            <a:custGeom>
              <a:avLst/>
              <a:gdLst>
                <a:gd name="T0" fmla="*/ 78 w 78"/>
                <a:gd name="T1" fmla="*/ 6 h 23"/>
                <a:gd name="T2" fmla="*/ 65 w 78"/>
                <a:gd name="T3" fmla="*/ 23 h 23"/>
                <a:gd name="T4" fmla="*/ 38 w 78"/>
                <a:gd name="T5" fmla="*/ 22 h 23"/>
                <a:gd name="T6" fmla="*/ 0 w 78"/>
                <a:gd name="T7" fmla="*/ 17 h 23"/>
                <a:gd name="T8" fmla="*/ 9 w 78"/>
                <a:gd name="T9" fmla="*/ 0 h 23"/>
                <a:gd name="T10" fmla="*/ 78 w 78"/>
                <a:gd name="T11" fmla="*/ 6 h 23"/>
                <a:gd name="T12" fmla="*/ 56 w 78"/>
                <a:gd name="T13" fmla="*/ 10 h 23"/>
                <a:gd name="T14" fmla="*/ 56 w 78"/>
                <a:gd name="T15" fmla="*/ 10 h 23"/>
                <a:gd name="T16" fmla="*/ 63 w 78"/>
                <a:gd name="T17" fmla="*/ 8 h 23"/>
                <a:gd name="T18" fmla="*/ 56 w 78"/>
                <a:gd name="T19" fmla="*/ 10 h 23"/>
                <a:gd name="T20" fmla="*/ 67 w 78"/>
                <a:gd name="T21" fmla="*/ 12 h 23"/>
                <a:gd name="T22" fmla="*/ 67 w 78"/>
                <a:gd name="T23" fmla="*/ 12 h 23"/>
                <a:gd name="T24" fmla="*/ 69 w 78"/>
                <a:gd name="T25" fmla="*/ 12 h 23"/>
                <a:gd name="T26" fmla="*/ 66 w 78"/>
                <a:gd name="T27" fmla="*/ 10 h 23"/>
                <a:gd name="T28" fmla="*/ 67 w 78"/>
                <a:gd name="T29" fmla="*/ 12 h 23"/>
                <a:gd name="T30" fmla="*/ 27 w 78"/>
                <a:gd name="T31" fmla="*/ 8 h 23"/>
                <a:gd name="T32" fmla="*/ 27 w 78"/>
                <a:gd name="T33" fmla="*/ 8 h 23"/>
                <a:gd name="T34" fmla="*/ 37 w 78"/>
                <a:gd name="T35" fmla="*/ 11 h 23"/>
                <a:gd name="T36" fmla="*/ 51 w 78"/>
                <a:gd name="T37" fmla="*/ 8 h 23"/>
                <a:gd name="T38" fmla="*/ 27 w 78"/>
                <a:gd name="T39" fmla="*/ 8 h 23"/>
                <a:gd name="T40" fmla="*/ 21 w 78"/>
                <a:gd name="T41" fmla="*/ 7 h 23"/>
                <a:gd name="T42" fmla="*/ 21 w 78"/>
                <a:gd name="T43" fmla="*/ 7 h 23"/>
                <a:gd name="T44" fmla="*/ 24 w 78"/>
                <a:gd name="T45" fmla="*/ 8 h 23"/>
                <a:gd name="T46" fmla="*/ 25 w 78"/>
                <a:gd name="T47" fmla="*/ 4 h 23"/>
                <a:gd name="T48" fmla="*/ 23 w 78"/>
                <a:gd name="T49" fmla="*/ 4 h 23"/>
                <a:gd name="T50" fmla="*/ 21 w 78"/>
                <a:gd name="T51" fmla="*/ 7 h 23"/>
                <a:gd name="T52" fmla="*/ 50 w 78"/>
                <a:gd name="T53" fmla="*/ 11 h 23"/>
                <a:gd name="T54" fmla="*/ 50 w 78"/>
                <a:gd name="T55" fmla="*/ 11 h 23"/>
                <a:gd name="T56" fmla="*/ 9 w 78"/>
                <a:gd name="T57" fmla="*/ 8 h 23"/>
                <a:gd name="T58" fmla="*/ 6 w 78"/>
                <a:gd name="T59" fmla="*/ 13 h 23"/>
                <a:gd name="T60" fmla="*/ 18 w 78"/>
                <a:gd name="T61" fmla="*/ 14 h 23"/>
                <a:gd name="T62" fmla="*/ 65 w 78"/>
                <a:gd name="T63" fmla="*/ 15 h 23"/>
                <a:gd name="T64" fmla="*/ 50 w 78"/>
                <a:gd name="T6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23">
                  <a:moveTo>
                    <a:pt x="78" y="6"/>
                  </a:moveTo>
                  <a:cubicBezTo>
                    <a:pt x="76" y="14"/>
                    <a:pt x="72" y="17"/>
                    <a:pt x="65" y="23"/>
                  </a:cubicBezTo>
                  <a:cubicBezTo>
                    <a:pt x="57" y="18"/>
                    <a:pt x="48" y="23"/>
                    <a:pt x="38" y="22"/>
                  </a:cubicBezTo>
                  <a:cubicBezTo>
                    <a:pt x="26" y="22"/>
                    <a:pt x="12" y="17"/>
                    <a:pt x="0" y="17"/>
                  </a:cubicBezTo>
                  <a:cubicBezTo>
                    <a:pt x="1" y="8"/>
                    <a:pt x="6" y="6"/>
                    <a:pt x="9" y="0"/>
                  </a:cubicBezTo>
                  <a:cubicBezTo>
                    <a:pt x="28" y="2"/>
                    <a:pt x="59" y="4"/>
                    <a:pt x="78" y="6"/>
                  </a:cubicBezTo>
                  <a:close/>
                  <a:moveTo>
                    <a:pt x="56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60" y="12"/>
                    <a:pt x="61" y="9"/>
                    <a:pt x="63" y="8"/>
                  </a:cubicBezTo>
                  <a:cubicBezTo>
                    <a:pt x="60" y="8"/>
                    <a:pt x="56" y="6"/>
                    <a:pt x="56" y="10"/>
                  </a:cubicBezTo>
                  <a:close/>
                  <a:moveTo>
                    <a:pt x="67" y="12"/>
                  </a:move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2"/>
                    <a:pt x="69" y="12"/>
                  </a:cubicBezTo>
                  <a:cubicBezTo>
                    <a:pt x="72" y="10"/>
                    <a:pt x="66" y="8"/>
                    <a:pt x="66" y="10"/>
                  </a:cubicBezTo>
                  <a:cubicBezTo>
                    <a:pt x="67" y="11"/>
                    <a:pt x="68" y="11"/>
                    <a:pt x="67" y="12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3" y="7"/>
                    <a:pt x="37" y="11"/>
                  </a:cubicBezTo>
                  <a:cubicBezTo>
                    <a:pt x="40" y="5"/>
                    <a:pt x="48" y="14"/>
                    <a:pt x="51" y="8"/>
                  </a:cubicBezTo>
                  <a:cubicBezTo>
                    <a:pt x="43" y="8"/>
                    <a:pt x="30" y="1"/>
                    <a:pt x="27" y="8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4" y="8"/>
                  </a:cubicBezTo>
                  <a:cubicBezTo>
                    <a:pt x="24" y="7"/>
                    <a:pt x="24" y="5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5"/>
                    <a:pt x="21" y="5"/>
                    <a:pt x="21" y="7"/>
                  </a:cubicBezTo>
                  <a:close/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7" y="16"/>
                    <a:pt x="20" y="11"/>
                    <a:pt x="9" y="8"/>
                  </a:cubicBezTo>
                  <a:cubicBezTo>
                    <a:pt x="9" y="10"/>
                    <a:pt x="6" y="10"/>
                    <a:pt x="6" y="13"/>
                  </a:cubicBezTo>
                  <a:cubicBezTo>
                    <a:pt x="9" y="16"/>
                    <a:pt x="14" y="14"/>
                    <a:pt x="18" y="14"/>
                  </a:cubicBezTo>
                  <a:cubicBezTo>
                    <a:pt x="34" y="17"/>
                    <a:pt x="54" y="23"/>
                    <a:pt x="65" y="15"/>
                  </a:cubicBezTo>
                  <a:cubicBezTo>
                    <a:pt x="61" y="10"/>
                    <a:pt x="53" y="18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E092222A-E2C7-DF48-B35D-9CE1795446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8" y="2422"/>
              <a:ext cx="91" cy="67"/>
            </a:xfrm>
            <a:custGeom>
              <a:avLst/>
              <a:gdLst>
                <a:gd name="T0" fmla="*/ 34 w 34"/>
                <a:gd name="T1" fmla="*/ 1 h 25"/>
                <a:gd name="T2" fmla="*/ 24 w 34"/>
                <a:gd name="T3" fmla="*/ 22 h 25"/>
                <a:gd name="T4" fmla="*/ 0 w 34"/>
                <a:gd name="T5" fmla="*/ 21 h 25"/>
                <a:gd name="T6" fmla="*/ 9 w 34"/>
                <a:gd name="T7" fmla="*/ 3 h 25"/>
                <a:gd name="T8" fmla="*/ 10 w 34"/>
                <a:gd name="T9" fmla="*/ 10 h 25"/>
                <a:gd name="T10" fmla="*/ 15 w 34"/>
                <a:gd name="T11" fmla="*/ 5 h 25"/>
                <a:gd name="T12" fmla="*/ 34 w 34"/>
                <a:gd name="T13" fmla="*/ 1 h 25"/>
                <a:gd name="T14" fmla="*/ 7 w 34"/>
                <a:gd name="T15" fmla="*/ 18 h 25"/>
                <a:gd name="T16" fmla="*/ 7 w 34"/>
                <a:gd name="T17" fmla="*/ 18 h 25"/>
                <a:gd name="T18" fmla="*/ 14 w 34"/>
                <a:gd name="T19" fmla="*/ 16 h 25"/>
                <a:gd name="T20" fmla="*/ 9 w 34"/>
                <a:gd name="T21" fmla="*/ 14 h 25"/>
                <a:gd name="T22" fmla="*/ 7 w 34"/>
                <a:gd name="T2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34" y="1"/>
                  </a:moveTo>
                  <a:cubicBezTo>
                    <a:pt x="30" y="7"/>
                    <a:pt x="27" y="15"/>
                    <a:pt x="24" y="22"/>
                  </a:cubicBezTo>
                  <a:cubicBezTo>
                    <a:pt x="14" y="19"/>
                    <a:pt x="10" y="25"/>
                    <a:pt x="0" y="21"/>
                  </a:cubicBezTo>
                  <a:cubicBezTo>
                    <a:pt x="4" y="16"/>
                    <a:pt x="4" y="6"/>
                    <a:pt x="9" y="3"/>
                  </a:cubicBezTo>
                  <a:cubicBezTo>
                    <a:pt x="13" y="3"/>
                    <a:pt x="10" y="7"/>
                    <a:pt x="10" y="10"/>
                  </a:cubicBezTo>
                  <a:cubicBezTo>
                    <a:pt x="13" y="11"/>
                    <a:pt x="14" y="8"/>
                    <a:pt x="15" y="5"/>
                  </a:cubicBezTo>
                  <a:cubicBezTo>
                    <a:pt x="23" y="7"/>
                    <a:pt x="26" y="0"/>
                    <a:pt x="34" y="1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9"/>
                    <a:pt x="13" y="18"/>
                    <a:pt x="14" y="16"/>
                  </a:cubicBezTo>
                  <a:cubicBezTo>
                    <a:pt x="12" y="16"/>
                    <a:pt x="10" y="15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1A5BB8E9-FD4A-2A4C-B785-1EBAAF649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1" y="2540"/>
              <a:ext cx="287" cy="193"/>
            </a:xfrm>
            <a:custGeom>
              <a:avLst/>
              <a:gdLst>
                <a:gd name="T0" fmla="*/ 107 w 107"/>
                <a:gd name="T1" fmla="*/ 14 h 72"/>
                <a:gd name="T2" fmla="*/ 86 w 107"/>
                <a:gd name="T3" fmla="*/ 66 h 72"/>
                <a:gd name="T4" fmla="*/ 42 w 107"/>
                <a:gd name="T5" fmla="*/ 65 h 72"/>
                <a:gd name="T6" fmla="*/ 5 w 107"/>
                <a:gd name="T7" fmla="*/ 55 h 72"/>
                <a:gd name="T8" fmla="*/ 22 w 107"/>
                <a:gd name="T9" fmla="*/ 2 h 72"/>
                <a:gd name="T10" fmla="*/ 55 w 107"/>
                <a:gd name="T11" fmla="*/ 5 h 72"/>
                <a:gd name="T12" fmla="*/ 107 w 107"/>
                <a:gd name="T13" fmla="*/ 14 h 72"/>
                <a:gd name="T14" fmla="*/ 52 w 107"/>
                <a:gd name="T15" fmla="*/ 9 h 72"/>
                <a:gd name="T16" fmla="*/ 52 w 107"/>
                <a:gd name="T17" fmla="*/ 9 h 72"/>
                <a:gd name="T18" fmla="*/ 27 w 107"/>
                <a:gd name="T19" fmla="*/ 8 h 72"/>
                <a:gd name="T20" fmla="*/ 13 w 107"/>
                <a:gd name="T21" fmla="*/ 38 h 72"/>
                <a:gd name="T22" fmla="*/ 90 w 107"/>
                <a:gd name="T23" fmla="*/ 46 h 72"/>
                <a:gd name="T24" fmla="*/ 100 w 107"/>
                <a:gd name="T25" fmla="*/ 17 h 72"/>
                <a:gd name="T26" fmla="*/ 52 w 107"/>
                <a:gd name="T27" fmla="*/ 9 h 72"/>
                <a:gd name="T28" fmla="*/ 55 w 107"/>
                <a:gd name="T29" fmla="*/ 48 h 72"/>
                <a:gd name="T30" fmla="*/ 55 w 107"/>
                <a:gd name="T31" fmla="*/ 48 h 72"/>
                <a:gd name="T32" fmla="*/ 48 w 107"/>
                <a:gd name="T33" fmla="*/ 60 h 72"/>
                <a:gd name="T34" fmla="*/ 81 w 107"/>
                <a:gd name="T35" fmla="*/ 64 h 72"/>
                <a:gd name="T36" fmla="*/ 89 w 107"/>
                <a:gd name="T37" fmla="*/ 52 h 72"/>
                <a:gd name="T38" fmla="*/ 55 w 107"/>
                <a:gd name="T39" fmla="*/ 48 h 72"/>
                <a:gd name="T40" fmla="*/ 11 w 107"/>
                <a:gd name="T41" fmla="*/ 44 h 72"/>
                <a:gd name="T42" fmla="*/ 11 w 107"/>
                <a:gd name="T43" fmla="*/ 44 h 72"/>
                <a:gd name="T44" fmla="*/ 42 w 107"/>
                <a:gd name="T45" fmla="*/ 59 h 72"/>
                <a:gd name="T46" fmla="*/ 47 w 107"/>
                <a:gd name="T47" fmla="*/ 47 h 72"/>
                <a:gd name="T48" fmla="*/ 11 w 107"/>
                <a:gd name="T4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72">
                  <a:moveTo>
                    <a:pt x="107" y="14"/>
                  </a:moveTo>
                  <a:cubicBezTo>
                    <a:pt x="101" y="32"/>
                    <a:pt x="95" y="52"/>
                    <a:pt x="86" y="66"/>
                  </a:cubicBezTo>
                  <a:cubicBezTo>
                    <a:pt x="73" y="72"/>
                    <a:pt x="55" y="61"/>
                    <a:pt x="42" y="65"/>
                  </a:cubicBezTo>
                  <a:cubicBezTo>
                    <a:pt x="32" y="59"/>
                    <a:pt x="15" y="61"/>
                    <a:pt x="5" y="55"/>
                  </a:cubicBezTo>
                  <a:cubicBezTo>
                    <a:pt x="0" y="39"/>
                    <a:pt x="14" y="17"/>
                    <a:pt x="22" y="2"/>
                  </a:cubicBezTo>
                  <a:cubicBezTo>
                    <a:pt x="31" y="0"/>
                    <a:pt x="43" y="3"/>
                    <a:pt x="55" y="5"/>
                  </a:cubicBezTo>
                  <a:cubicBezTo>
                    <a:pt x="71" y="7"/>
                    <a:pt x="90" y="4"/>
                    <a:pt x="107" y="14"/>
                  </a:cubicBezTo>
                  <a:close/>
                  <a:moveTo>
                    <a:pt x="52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41" y="7"/>
                    <a:pt x="34" y="6"/>
                    <a:pt x="27" y="8"/>
                  </a:cubicBezTo>
                  <a:cubicBezTo>
                    <a:pt x="20" y="15"/>
                    <a:pt x="16" y="26"/>
                    <a:pt x="13" y="38"/>
                  </a:cubicBezTo>
                  <a:cubicBezTo>
                    <a:pt x="37" y="39"/>
                    <a:pt x="63" y="44"/>
                    <a:pt x="90" y="46"/>
                  </a:cubicBezTo>
                  <a:cubicBezTo>
                    <a:pt x="93" y="37"/>
                    <a:pt x="100" y="25"/>
                    <a:pt x="100" y="17"/>
                  </a:cubicBezTo>
                  <a:cubicBezTo>
                    <a:pt x="89" y="8"/>
                    <a:pt x="70" y="11"/>
                    <a:pt x="52" y="9"/>
                  </a:cubicBez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2" y="50"/>
                    <a:pt x="49" y="55"/>
                    <a:pt x="48" y="60"/>
                  </a:cubicBezTo>
                  <a:cubicBezTo>
                    <a:pt x="59" y="61"/>
                    <a:pt x="71" y="64"/>
                    <a:pt x="81" y="64"/>
                  </a:cubicBezTo>
                  <a:cubicBezTo>
                    <a:pt x="85" y="62"/>
                    <a:pt x="87" y="57"/>
                    <a:pt x="89" y="52"/>
                  </a:cubicBezTo>
                  <a:cubicBezTo>
                    <a:pt x="76" y="48"/>
                    <a:pt x="63" y="50"/>
                    <a:pt x="55" y="48"/>
                  </a:cubicBez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56"/>
                    <a:pt x="30" y="57"/>
                    <a:pt x="42" y="59"/>
                  </a:cubicBezTo>
                  <a:cubicBezTo>
                    <a:pt x="44" y="55"/>
                    <a:pt x="47" y="53"/>
                    <a:pt x="47" y="47"/>
                  </a:cubicBezTo>
                  <a:cubicBezTo>
                    <a:pt x="33" y="47"/>
                    <a:pt x="23" y="42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C612B3E9-B34A-DE4A-9F6C-AA2FCED8A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3" y="1501"/>
              <a:ext cx="1174" cy="1315"/>
            </a:xfrm>
            <a:custGeom>
              <a:avLst/>
              <a:gdLst>
                <a:gd name="T0" fmla="*/ 57 w 437"/>
                <a:gd name="T1" fmla="*/ 473 h 490"/>
                <a:gd name="T2" fmla="*/ 87 w 437"/>
                <a:gd name="T3" fmla="*/ 28 h 490"/>
                <a:gd name="T4" fmla="*/ 401 w 437"/>
                <a:gd name="T5" fmla="*/ 19 h 490"/>
                <a:gd name="T6" fmla="*/ 396 w 437"/>
                <a:gd name="T7" fmla="*/ 16 h 490"/>
                <a:gd name="T8" fmla="*/ 364 w 437"/>
                <a:gd name="T9" fmla="*/ 16 h 490"/>
                <a:gd name="T10" fmla="*/ 406 w 437"/>
                <a:gd name="T11" fmla="*/ 27 h 490"/>
                <a:gd name="T12" fmla="*/ 323 w 437"/>
                <a:gd name="T13" fmla="*/ 9 h 490"/>
                <a:gd name="T14" fmla="*/ 163 w 437"/>
                <a:gd name="T15" fmla="*/ 225 h 490"/>
                <a:gd name="T16" fmla="*/ 407 w 437"/>
                <a:gd name="T17" fmla="*/ 32 h 490"/>
                <a:gd name="T18" fmla="*/ 270 w 437"/>
                <a:gd name="T19" fmla="*/ 12 h 490"/>
                <a:gd name="T20" fmla="*/ 253 w 437"/>
                <a:gd name="T21" fmla="*/ 8 h 490"/>
                <a:gd name="T22" fmla="*/ 201 w 437"/>
                <a:gd name="T23" fmla="*/ 18 h 490"/>
                <a:gd name="T24" fmla="*/ 193 w 437"/>
                <a:gd name="T25" fmla="*/ 8 h 490"/>
                <a:gd name="T26" fmla="*/ 162 w 437"/>
                <a:gd name="T27" fmla="*/ 16 h 490"/>
                <a:gd name="T28" fmla="*/ 136 w 437"/>
                <a:gd name="T29" fmla="*/ 16 h 490"/>
                <a:gd name="T30" fmla="*/ 94 w 437"/>
                <a:gd name="T31" fmla="*/ 54 h 490"/>
                <a:gd name="T32" fmla="*/ 95 w 437"/>
                <a:gd name="T33" fmla="*/ 78 h 490"/>
                <a:gd name="T34" fmla="*/ 86 w 437"/>
                <a:gd name="T35" fmla="*/ 97 h 490"/>
                <a:gd name="T36" fmla="*/ 423 w 437"/>
                <a:gd name="T37" fmla="*/ 181 h 490"/>
                <a:gd name="T38" fmla="*/ 419 w 437"/>
                <a:gd name="T39" fmla="*/ 203 h 490"/>
                <a:gd name="T40" fmla="*/ 85 w 437"/>
                <a:gd name="T41" fmla="*/ 151 h 490"/>
                <a:gd name="T42" fmla="*/ 392 w 437"/>
                <a:gd name="T43" fmla="*/ 236 h 490"/>
                <a:gd name="T44" fmla="*/ 363 w 437"/>
                <a:gd name="T45" fmla="*/ 232 h 490"/>
                <a:gd name="T46" fmla="*/ 369 w 437"/>
                <a:gd name="T47" fmla="*/ 240 h 490"/>
                <a:gd name="T48" fmla="*/ 85 w 437"/>
                <a:gd name="T49" fmla="*/ 189 h 490"/>
                <a:gd name="T50" fmla="*/ 49 w 437"/>
                <a:gd name="T51" fmla="*/ 319 h 490"/>
                <a:gd name="T52" fmla="*/ 369 w 437"/>
                <a:gd name="T53" fmla="*/ 246 h 490"/>
                <a:gd name="T54" fmla="*/ 339 w 437"/>
                <a:gd name="T55" fmla="*/ 243 h 490"/>
                <a:gd name="T56" fmla="*/ 272 w 437"/>
                <a:gd name="T57" fmla="*/ 234 h 490"/>
                <a:gd name="T58" fmla="*/ 338 w 437"/>
                <a:gd name="T59" fmla="*/ 249 h 490"/>
                <a:gd name="T60" fmla="*/ 250 w 437"/>
                <a:gd name="T61" fmla="*/ 233 h 490"/>
                <a:gd name="T62" fmla="*/ 426 w 437"/>
                <a:gd name="T63" fmla="*/ 287 h 490"/>
                <a:gd name="T64" fmla="*/ 80 w 437"/>
                <a:gd name="T65" fmla="*/ 198 h 490"/>
                <a:gd name="T66" fmla="*/ 213 w 437"/>
                <a:gd name="T67" fmla="*/ 243 h 490"/>
                <a:gd name="T68" fmla="*/ 198 w 437"/>
                <a:gd name="T69" fmla="*/ 235 h 490"/>
                <a:gd name="T70" fmla="*/ 197 w 437"/>
                <a:gd name="T71" fmla="*/ 245 h 490"/>
                <a:gd name="T72" fmla="*/ 427 w 437"/>
                <a:gd name="T73" fmla="*/ 294 h 490"/>
                <a:gd name="T74" fmla="*/ 90 w 437"/>
                <a:gd name="T75" fmla="*/ 227 h 490"/>
                <a:gd name="T76" fmla="*/ 219 w 437"/>
                <a:gd name="T77" fmla="*/ 245 h 490"/>
                <a:gd name="T78" fmla="*/ 112 w 437"/>
                <a:gd name="T79" fmla="*/ 227 h 490"/>
                <a:gd name="T80" fmla="*/ 186 w 437"/>
                <a:gd name="T81" fmla="*/ 244 h 490"/>
                <a:gd name="T82" fmla="*/ 168 w 437"/>
                <a:gd name="T83" fmla="*/ 242 h 490"/>
                <a:gd name="T84" fmla="*/ 92 w 437"/>
                <a:gd name="T85" fmla="*/ 231 h 490"/>
                <a:gd name="T86" fmla="*/ 123 w 437"/>
                <a:gd name="T87" fmla="*/ 238 h 490"/>
                <a:gd name="T88" fmla="*/ 400 w 437"/>
                <a:gd name="T89" fmla="*/ 339 h 490"/>
                <a:gd name="T90" fmla="*/ 396 w 437"/>
                <a:gd name="T91" fmla="*/ 361 h 490"/>
                <a:gd name="T92" fmla="*/ 373 w 437"/>
                <a:gd name="T93" fmla="*/ 400 h 490"/>
                <a:gd name="T94" fmla="*/ 360 w 437"/>
                <a:gd name="T95" fmla="*/ 428 h 490"/>
                <a:gd name="T96" fmla="*/ 335 w 437"/>
                <a:gd name="T97" fmla="*/ 468 h 490"/>
                <a:gd name="T98" fmla="*/ 308 w 437"/>
                <a:gd name="T99" fmla="*/ 479 h 490"/>
                <a:gd name="T100" fmla="*/ 272 w 437"/>
                <a:gd name="T101" fmla="*/ 485 h 490"/>
                <a:gd name="T102" fmla="*/ 204 w 437"/>
                <a:gd name="T103" fmla="*/ 482 h 490"/>
                <a:gd name="T104" fmla="*/ 184 w 437"/>
                <a:gd name="T105" fmla="*/ 477 h 490"/>
                <a:gd name="T106" fmla="*/ 154 w 437"/>
                <a:gd name="T107" fmla="*/ 468 h 490"/>
                <a:gd name="T108" fmla="*/ 127 w 437"/>
                <a:gd name="T109" fmla="*/ 474 h 490"/>
                <a:gd name="T110" fmla="*/ 158 w 437"/>
                <a:gd name="T111" fmla="*/ 478 h 490"/>
                <a:gd name="T112" fmla="*/ 22 w 437"/>
                <a:gd name="T113" fmla="*/ 448 h 490"/>
                <a:gd name="T114" fmla="*/ 83 w 437"/>
                <a:gd name="T115" fmla="*/ 471 h 490"/>
                <a:gd name="T116" fmla="*/ 37 w 437"/>
                <a:gd name="T117" fmla="*/ 465 h 490"/>
                <a:gd name="T118" fmla="*/ 71 w 437"/>
                <a:gd name="T119" fmla="*/ 4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90">
                  <a:moveTo>
                    <a:pt x="380" y="245"/>
                  </a:moveTo>
                  <a:cubicBezTo>
                    <a:pt x="392" y="248"/>
                    <a:pt x="411" y="243"/>
                    <a:pt x="425" y="252"/>
                  </a:cubicBezTo>
                  <a:cubicBezTo>
                    <a:pt x="427" y="264"/>
                    <a:pt x="433" y="276"/>
                    <a:pt x="432" y="289"/>
                  </a:cubicBezTo>
                  <a:cubicBezTo>
                    <a:pt x="431" y="313"/>
                    <a:pt x="416" y="346"/>
                    <a:pt x="406" y="366"/>
                  </a:cubicBezTo>
                  <a:cubicBezTo>
                    <a:pt x="402" y="372"/>
                    <a:pt x="397" y="379"/>
                    <a:pt x="393" y="385"/>
                  </a:cubicBezTo>
                  <a:cubicBezTo>
                    <a:pt x="377" y="415"/>
                    <a:pt x="367" y="449"/>
                    <a:pt x="348" y="467"/>
                  </a:cubicBezTo>
                  <a:cubicBezTo>
                    <a:pt x="341" y="473"/>
                    <a:pt x="330" y="477"/>
                    <a:pt x="326" y="483"/>
                  </a:cubicBezTo>
                  <a:cubicBezTo>
                    <a:pt x="305" y="490"/>
                    <a:pt x="274" y="488"/>
                    <a:pt x="246" y="489"/>
                  </a:cubicBezTo>
                  <a:cubicBezTo>
                    <a:pt x="235" y="489"/>
                    <a:pt x="223" y="489"/>
                    <a:pt x="212" y="488"/>
                  </a:cubicBezTo>
                  <a:cubicBezTo>
                    <a:pt x="199" y="487"/>
                    <a:pt x="187" y="485"/>
                    <a:pt x="174" y="483"/>
                  </a:cubicBezTo>
                  <a:cubicBezTo>
                    <a:pt x="162" y="482"/>
                    <a:pt x="149" y="482"/>
                    <a:pt x="136" y="482"/>
                  </a:cubicBezTo>
                  <a:cubicBezTo>
                    <a:pt x="111" y="480"/>
                    <a:pt x="84" y="476"/>
                    <a:pt x="57" y="473"/>
                  </a:cubicBezTo>
                  <a:cubicBezTo>
                    <a:pt x="45" y="471"/>
                    <a:pt x="32" y="466"/>
                    <a:pt x="20" y="468"/>
                  </a:cubicBezTo>
                  <a:cubicBezTo>
                    <a:pt x="16" y="462"/>
                    <a:pt x="8" y="464"/>
                    <a:pt x="2" y="459"/>
                  </a:cubicBezTo>
                  <a:cubicBezTo>
                    <a:pt x="0" y="428"/>
                    <a:pt x="14" y="391"/>
                    <a:pt x="27" y="359"/>
                  </a:cubicBezTo>
                  <a:cubicBezTo>
                    <a:pt x="44" y="315"/>
                    <a:pt x="56" y="267"/>
                    <a:pt x="86" y="244"/>
                  </a:cubicBezTo>
                  <a:cubicBezTo>
                    <a:pt x="97" y="247"/>
                    <a:pt x="109" y="249"/>
                    <a:pt x="118" y="247"/>
                  </a:cubicBezTo>
                  <a:cubicBezTo>
                    <a:pt x="113" y="242"/>
                    <a:pt x="106" y="244"/>
                    <a:pt x="99" y="242"/>
                  </a:cubicBezTo>
                  <a:cubicBezTo>
                    <a:pt x="90" y="238"/>
                    <a:pt x="76" y="226"/>
                    <a:pt x="75" y="220"/>
                  </a:cubicBezTo>
                  <a:cubicBezTo>
                    <a:pt x="74" y="216"/>
                    <a:pt x="76" y="210"/>
                    <a:pt x="76" y="204"/>
                  </a:cubicBezTo>
                  <a:cubicBezTo>
                    <a:pt x="76" y="192"/>
                    <a:pt x="75" y="173"/>
                    <a:pt x="76" y="160"/>
                  </a:cubicBezTo>
                  <a:cubicBezTo>
                    <a:pt x="77" y="148"/>
                    <a:pt x="80" y="137"/>
                    <a:pt x="81" y="125"/>
                  </a:cubicBezTo>
                  <a:cubicBezTo>
                    <a:pt x="83" y="104"/>
                    <a:pt x="82" y="85"/>
                    <a:pt x="84" y="60"/>
                  </a:cubicBezTo>
                  <a:cubicBezTo>
                    <a:pt x="85" y="49"/>
                    <a:pt x="84" y="37"/>
                    <a:pt x="87" y="28"/>
                  </a:cubicBezTo>
                  <a:cubicBezTo>
                    <a:pt x="88" y="24"/>
                    <a:pt x="95" y="14"/>
                    <a:pt x="98" y="12"/>
                  </a:cubicBezTo>
                  <a:cubicBezTo>
                    <a:pt x="108" y="4"/>
                    <a:pt x="149" y="3"/>
                    <a:pt x="167" y="2"/>
                  </a:cubicBezTo>
                  <a:cubicBezTo>
                    <a:pt x="218" y="0"/>
                    <a:pt x="269" y="3"/>
                    <a:pt x="321" y="6"/>
                  </a:cubicBezTo>
                  <a:cubicBezTo>
                    <a:pt x="348" y="8"/>
                    <a:pt x="375" y="8"/>
                    <a:pt x="400" y="11"/>
                  </a:cubicBezTo>
                  <a:cubicBezTo>
                    <a:pt x="407" y="12"/>
                    <a:pt x="422" y="17"/>
                    <a:pt x="426" y="19"/>
                  </a:cubicBezTo>
                  <a:cubicBezTo>
                    <a:pt x="429" y="22"/>
                    <a:pt x="432" y="31"/>
                    <a:pt x="436" y="32"/>
                  </a:cubicBezTo>
                  <a:cubicBezTo>
                    <a:pt x="435" y="42"/>
                    <a:pt x="437" y="54"/>
                    <a:pt x="437" y="68"/>
                  </a:cubicBezTo>
                  <a:cubicBezTo>
                    <a:pt x="437" y="93"/>
                    <a:pt x="434" y="122"/>
                    <a:pt x="433" y="149"/>
                  </a:cubicBezTo>
                  <a:cubicBezTo>
                    <a:pt x="432" y="176"/>
                    <a:pt x="432" y="208"/>
                    <a:pt x="414" y="228"/>
                  </a:cubicBezTo>
                  <a:cubicBezTo>
                    <a:pt x="405" y="238"/>
                    <a:pt x="393" y="239"/>
                    <a:pt x="380" y="245"/>
                  </a:cubicBezTo>
                  <a:close/>
                  <a:moveTo>
                    <a:pt x="401" y="19"/>
                  </a:moveTo>
                  <a:cubicBezTo>
                    <a:pt x="401" y="19"/>
                    <a:pt x="401" y="19"/>
                    <a:pt x="401" y="19"/>
                  </a:cubicBezTo>
                  <a:cubicBezTo>
                    <a:pt x="401" y="19"/>
                    <a:pt x="402" y="20"/>
                    <a:pt x="403" y="20"/>
                  </a:cubicBezTo>
                  <a:cubicBezTo>
                    <a:pt x="403" y="18"/>
                    <a:pt x="405" y="19"/>
                    <a:pt x="405" y="17"/>
                  </a:cubicBezTo>
                  <a:cubicBezTo>
                    <a:pt x="404" y="17"/>
                    <a:pt x="403" y="16"/>
                    <a:pt x="402" y="16"/>
                  </a:cubicBezTo>
                  <a:cubicBezTo>
                    <a:pt x="402" y="18"/>
                    <a:pt x="401" y="17"/>
                    <a:pt x="401" y="19"/>
                  </a:cubicBezTo>
                  <a:close/>
                  <a:moveTo>
                    <a:pt x="406" y="21"/>
                  </a:moveTo>
                  <a:cubicBezTo>
                    <a:pt x="406" y="21"/>
                    <a:pt x="406" y="21"/>
                    <a:pt x="406" y="21"/>
                  </a:cubicBezTo>
                  <a:cubicBezTo>
                    <a:pt x="410" y="22"/>
                    <a:pt x="412" y="21"/>
                    <a:pt x="413" y="19"/>
                  </a:cubicBezTo>
                  <a:cubicBezTo>
                    <a:pt x="412" y="18"/>
                    <a:pt x="410" y="18"/>
                    <a:pt x="408" y="18"/>
                  </a:cubicBezTo>
                  <a:cubicBezTo>
                    <a:pt x="408" y="19"/>
                    <a:pt x="407" y="20"/>
                    <a:pt x="406" y="21"/>
                  </a:cubicBezTo>
                  <a:close/>
                  <a:moveTo>
                    <a:pt x="378" y="22"/>
                  </a:moveTo>
                  <a:cubicBezTo>
                    <a:pt x="378" y="22"/>
                    <a:pt x="378" y="22"/>
                    <a:pt x="378" y="22"/>
                  </a:cubicBezTo>
                  <a:cubicBezTo>
                    <a:pt x="384" y="21"/>
                    <a:pt x="391" y="20"/>
                    <a:pt x="396" y="16"/>
                  </a:cubicBezTo>
                  <a:cubicBezTo>
                    <a:pt x="387" y="13"/>
                    <a:pt x="384" y="20"/>
                    <a:pt x="378" y="22"/>
                  </a:cubicBezTo>
                  <a:close/>
                  <a:moveTo>
                    <a:pt x="379" y="17"/>
                  </a:moveTo>
                  <a:cubicBezTo>
                    <a:pt x="379" y="17"/>
                    <a:pt x="379" y="17"/>
                    <a:pt x="379" y="17"/>
                  </a:cubicBezTo>
                  <a:cubicBezTo>
                    <a:pt x="380" y="16"/>
                    <a:pt x="382" y="15"/>
                    <a:pt x="380" y="13"/>
                  </a:cubicBezTo>
                  <a:cubicBezTo>
                    <a:pt x="379" y="15"/>
                    <a:pt x="377" y="16"/>
                    <a:pt x="379" y="17"/>
                  </a:cubicBezTo>
                  <a:close/>
                  <a:moveTo>
                    <a:pt x="417" y="31"/>
                  </a:moveTo>
                  <a:cubicBezTo>
                    <a:pt x="417" y="31"/>
                    <a:pt x="417" y="31"/>
                    <a:pt x="417" y="31"/>
                  </a:cubicBezTo>
                  <a:cubicBezTo>
                    <a:pt x="420" y="32"/>
                    <a:pt x="421" y="28"/>
                    <a:pt x="424" y="28"/>
                  </a:cubicBezTo>
                  <a:cubicBezTo>
                    <a:pt x="424" y="30"/>
                    <a:pt x="423" y="32"/>
                    <a:pt x="424" y="33"/>
                  </a:cubicBezTo>
                  <a:cubicBezTo>
                    <a:pt x="428" y="29"/>
                    <a:pt x="426" y="23"/>
                    <a:pt x="420" y="22"/>
                  </a:cubicBezTo>
                  <a:cubicBezTo>
                    <a:pt x="419" y="26"/>
                    <a:pt x="418" y="29"/>
                    <a:pt x="417" y="31"/>
                  </a:cubicBezTo>
                  <a:close/>
                  <a:moveTo>
                    <a:pt x="364" y="16"/>
                  </a:moveTo>
                  <a:cubicBezTo>
                    <a:pt x="364" y="16"/>
                    <a:pt x="364" y="16"/>
                    <a:pt x="364" y="16"/>
                  </a:cubicBezTo>
                  <a:cubicBezTo>
                    <a:pt x="368" y="17"/>
                    <a:pt x="370" y="16"/>
                    <a:pt x="373" y="14"/>
                  </a:cubicBezTo>
                  <a:cubicBezTo>
                    <a:pt x="372" y="13"/>
                    <a:pt x="365" y="11"/>
                    <a:pt x="364" y="16"/>
                  </a:cubicBezTo>
                  <a:close/>
                  <a:moveTo>
                    <a:pt x="358" y="17"/>
                  </a:moveTo>
                  <a:cubicBezTo>
                    <a:pt x="358" y="17"/>
                    <a:pt x="358" y="17"/>
                    <a:pt x="358" y="17"/>
                  </a:cubicBezTo>
                  <a:cubicBezTo>
                    <a:pt x="359" y="15"/>
                    <a:pt x="362" y="15"/>
                    <a:pt x="362" y="13"/>
                  </a:cubicBezTo>
                  <a:cubicBezTo>
                    <a:pt x="361" y="13"/>
                    <a:pt x="360" y="12"/>
                    <a:pt x="358" y="12"/>
                  </a:cubicBezTo>
                  <a:cubicBezTo>
                    <a:pt x="358" y="14"/>
                    <a:pt x="357" y="16"/>
                    <a:pt x="358" y="17"/>
                  </a:cubicBezTo>
                  <a:close/>
                  <a:moveTo>
                    <a:pt x="406" y="27"/>
                  </a:moveTo>
                  <a:cubicBezTo>
                    <a:pt x="406" y="27"/>
                    <a:pt x="406" y="27"/>
                    <a:pt x="406" y="27"/>
                  </a:cubicBezTo>
                  <a:cubicBezTo>
                    <a:pt x="409" y="28"/>
                    <a:pt x="413" y="30"/>
                    <a:pt x="413" y="26"/>
                  </a:cubicBezTo>
                  <a:cubicBezTo>
                    <a:pt x="410" y="24"/>
                    <a:pt x="407" y="23"/>
                    <a:pt x="406" y="27"/>
                  </a:cubicBezTo>
                  <a:close/>
                  <a:moveTo>
                    <a:pt x="343" y="11"/>
                  </a:move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3"/>
                  </a:cubicBezTo>
                  <a:cubicBezTo>
                    <a:pt x="345" y="16"/>
                    <a:pt x="347" y="10"/>
                    <a:pt x="345" y="10"/>
                  </a:cubicBezTo>
                  <a:cubicBezTo>
                    <a:pt x="344" y="11"/>
                    <a:pt x="344" y="11"/>
                    <a:pt x="343" y="11"/>
                  </a:cubicBezTo>
                  <a:close/>
                  <a:moveTo>
                    <a:pt x="320" y="19"/>
                  </a:moveTo>
                  <a:cubicBezTo>
                    <a:pt x="320" y="19"/>
                    <a:pt x="320" y="19"/>
                    <a:pt x="320" y="19"/>
                  </a:cubicBezTo>
                  <a:cubicBezTo>
                    <a:pt x="326" y="15"/>
                    <a:pt x="335" y="17"/>
                    <a:pt x="338" y="10"/>
                  </a:cubicBezTo>
                  <a:cubicBezTo>
                    <a:pt x="331" y="9"/>
                    <a:pt x="323" y="16"/>
                    <a:pt x="320" y="19"/>
                  </a:cubicBezTo>
                  <a:close/>
                  <a:moveTo>
                    <a:pt x="308" y="17"/>
                  </a:moveTo>
                  <a:cubicBezTo>
                    <a:pt x="308" y="17"/>
                    <a:pt x="308" y="17"/>
                    <a:pt x="308" y="17"/>
                  </a:cubicBezTo>
                  <a:cubicBezTo>
                    <a:pt x="314" y="18"/>
                    <a:pt x="326" y="13"/>
                    <a:pt x="323" y="9"/>
                  </a:cubicBezTo>
                  <a:cubicBezTo>
                    <a:pt x="318" y="12"/>
                    <a:pt x="313" y="14"/>
                    <a:pt x="308" y="17"/>
                  </a:cubicBezTo>
                  <a:close/>
                  <a:moveTo>
                    <a:pt x="356" y="28"/>
                  </a:moveTo>
                  <a:cubicBezTo>
                    <a:pt x="356" y="28"/>
                    <a:pt x="356" y="28"/>
                    <a:pt x="356" y="28"/>
                  </a:cubicBezTo>
                  <a:cubicBezTo>
                    <a:pt x="345" y="27"/>
                    <a:pt x="334" y="25"/>
                    <a:pt x="323" y="24"/>
                  </a:cubicBezTo>
                  <a:cubicBezTo>
                    <a:pt x="303" y="22"/>
                    <a:pt x="282" y="24"/>
                    <a:pt x="261" y="23"/>
                  </a:cubicBezTo>
                  <a:cubicBezTo>
                    <a:pt x="241" y="21"/>
                    <a:pt x="220" y="23"/>
                    <a:pt x="201" y="23"/>
                  </a:cubicBezTo>
                  <a:cubicBezTo>
                    <a:pt x="190" y="23"/>
                    <a:pt x="180" y="22"/>
                    <a:pt x="170" y="22"/>
                  </a:cubicBezTo>
                  <a:cubicBezTo>
                    <a:pt x="160" y="22"/>
                    <a:pt x="150" y="25"/>
                    <a:pt x="141" y="26"/>
                  </a:cubicBezTo>
                  <a:cubicBezTo>
                    <a:pt x="133" y="26"/>
                    <a:pt x="128" y="23"/>
                    <a:pt x="123" y="25"/>
                  </a:cubicBezTo>
                  <a:cubicBezTo>
                    <a:pt x="103" y="31"/>
                    <a:pt x="104" y="58"/>
                    <a:pt x="103" y="81"/>
                  </a:cubicBezTo>
                  <a:cubicBezTo>
                    <a:pt x="100" y="129"/>
                    <a:pt x="90" y="174"/>
                    <a:pt x="99" y="210"/>
                  </a:cubicBezTo>
                  <a:cubicBezTo>
                    <a:pt x="120" y="224"/>
                    <a:pt x="143" y="223"/>
                    <a:pt x="163" y="225"/>
                  </a:cubicBezTo>
                  <a:cubicBezTo>
                    <a:pt x="197" y="228"/>
                    <a:pt x="227" y="227"/>
                    <a:pt x="260" y="226"/>
                  </a:cubicBezTo>
                  <a:cubicBezTo>
                    <a:pt x="294" y="224"/>
                    <a:pt x="326" y="227"/>
                    <a:pt x="358" y="227"/>
                  </a:cubicBezTo>
                  <a:cubicBezTo>
                    <a:pt x="359" y="227"/>
                    <a:pt x="360" y="225"/>
                    <a:pt x="361" y="225"/>
                  </a:cubicBezTo>
                  <a:cubicBezTo>
                    <a:pt x="362" y="226"/>
                    <a:pt x="362" y="227"/>
                    <a:pt x="364" y="227"/>
                  </a:cubicBezTo>
                  <a:cubicBezTo>
                    <a:pt x="369" y="228"/>
                    <a:pt x="372" y="224"/>
                    <a:pt x="374" y="224"/>
                  </a:cubicBezTo>
                  <a:cubicBezTo>
                    <a:pt x="375" y="224"/>
                    <a:pt x="376" y="227"/>
                    <a:pt x="377" y="227"/>
                  </a:cubicBezTo>
                  <a:cubicBezTo>
                    <a:pt x="383" y="228"/>
                    <a:pt x="385" y="224"/>
                    <a:pt x="388" y="223"/>
                  </a:cubicBezTo>
                  <a:cubicBezTo>
                    <a:pt x="390" y="223"/>
                    <a:pt x="392" y="224"/>
                    <a:pt x="394" y="224"/>
                  </a:cubicBezTo>
                  <a:cubicBezTo>
                    <a:pt x="404" y="221"/>
                    <a:pt x="407" y="212"/>
                    <a:pt x="410" y="199"/>
                  </a:cubicBezTo>
                  <a:cubicBezTo>
                    <a:pt x="417" y="170"/>
                    <a:pt x="418" y="141"/>
                    <a:pt x="418" y="111"/>
                  </a:cubicBezTo>
                  <a:cubicBezTo>
                    <a:pt x="419" y="87"/>
                    <a:pt x="421" y="58"/>
                    <a:pt x="412" y="41"/>
                  </a:cubicBezTo>
                  <a:cubicBezTo>
                    <a:pt x="411" y="38"/>
                    <a:pt x="406" y="37"/>
                    <a:pt x="407" y="32"/>
                  </a:cubicBezTo>
                  <a:cubicBezTo>
                    <a:pt x="389" y="24"/>
                    <a:pt x="372" y="28"/>
                    <a:pt x="356" y="28"/>
                  </a:cubicBezTo>
                  <a:close/>
                  <a:moveTo>
                    <a:pt x="351" y="23"/>
                  </a:moveTo>
                  <a:cubicBezTo>
                    <a:pt x="351" y="23"/>
                    <a:pt x="351" y="23"/>
                    <a:pt x="351" y="23"/>
                  </a:cubicBezTo>
                  <a:cubicBezTo>
                    <a:pt x="353" y="22"/>
                    <a:pt x="361" y="25"/>
                    <a:pt x="358" y="21"/>
                  </a:cubicBezTo>
                  <a:cubicBezTo>
                    <a:pt x="357" y="24"/>
                    <a:pt x="351" y="19"/>
                    <a:pt x="351" y="23"/>
                  </a:cubicBezTo>
                  <a:close/>
                  <a:moveTo>
                    <a:pt x="283" y="9"/>
                  </a:moveTo>
                  <a:cubicBezTo>
                    <a:pt x="283" y="9"/>
                    <a:pt x="283" y="9"/>
                    <a:pt x="283" y="9"/>
                  </a:cubicBezTo>
                  <a:cubicBezTo>
                    <a:pt x="285" y="9"/>
                    <a:pt x="286" y="9"/>
                    <a:pt x="287" y="8"/>
                  </a:cubicBezTo>
                  <a:cubicBezTo>
                    <a:pt x="285" y="7"/>
                    <a:pt x="283" y="7"/>
                    <a:pt x="283" y="9"/>
                  </a:cubicBezTo>
                  <a:close/>
                  <a:moveTo>
                    <a:pt x="270" y="6"/>
                  </a:moveTo>
                  <a:cubicBezTo>
                    <a:pt x="270" y="6"/>
                    <a:pt x="270" y="6"/>
                    <a:pt x="270" y="6"/>
                  </a:cubicBezTo>
                  <a:cubicBezTo>
                    <a:pt x="270" y="8"/>
                    <a:pt x="267" y="11"/>
                    <a:pt x="270" y="12"/>
                  </a:cubicBezTo>
                  <a:cubicBezTo>
                    <a:pt x="271" y="9"/>
                    <a:pt x="275" y="10"/>
                    <a:pt x="277" y="7"/>
                  </a:cubicBezTo>
                  <a:cubicBezTo>
                    <a:pt x="275" y="5"/>
                    <a:pt x="273" y="7"/>
                    <a:pt x="270" y="6"/>
                  </a:cubicBezTo>
                  <a:close/>
                  <a:moveTo>
                    <a:pt x="255" y="13"/>
                  </a:moveTo>
                  <a:cubicBezTo>
                    <a:pt x="255" y="13"/>
                    <a:pt x="255" y="13"/>
                    <a:pt x="255" y="13"/>
                  </a:cubicBezTo>
                  <a:cubicBezTo>
                    <a:pt x="260" y="12"/>
                    <a:pt x="264" y="10"/>
                    <a:pt x="267" y="7"/>
                  </a:cubicBezTo>
                  <a:cubicBezTo>
                    <a:pt x="262" y="7"/>
                    <a:pt x="259" y="11"/>
                    <a:pt x="255" y="13"/>
                  </a:cubicBezTo>
                  <a:close/>
                  <a:moveTo>
                    <a:pt x="253" y="8"/>
                  </a:moveTo>
                  <a:cubicBezTo>
                    <a:pt x="253" y="8"/>
                    <a:pt x="253" y="8"/>
                    <a:pt x="253" y="8"/>
                  </a:cubicBezTo>
                  <a:cubicBezTo>
                    <a:pt x="254" y="8"/>
                    <a:pt x="255" y="8"/>
                    <a:pt x="255" y="9"/>
                  </a:cubicBezTo>
                  <a:cubicBezTo>
                    <a:pt x="256" y="7"/>
                    <a:pt x="257" y="7"/>
                    <a:pt x="257" y="5"/>
                  </a:cubicBezTo>
                  <a:cubicBezTo>
                    <a:pt x="256" y="5"/>
                    <a:pt x="256" y="5"/>
                    <a:pt x="255" y="5"/>
                  </a:cubicBezTo>
                  <a:cubicBezTo>
                    <a:pt x="255" y="6"/>
                    <a:pt x="253" y="6"/>
                    <a:pt x="253" y="8"/>
                  </a:cubicBezTo>
                  <a:close/>
                  <a:moveTo>
                    <a:pt x="427" y="50"/>
                  </a:moveTo>
                  <a:cubicBezTo>
                    <a:pt x="427" y="50"/>
                    <a:pt x="427" y="50"/>
                    <a:pt x="427" y="50"/>
                  </a:cubicBezTo>
                  <a:cubicBezTo>
                    <a:pt x="428" y="48"/>
                    <a:pt x="433" y="48"/>
                    <a:pt x="429" y="46"/>
                  </a:cubicBezTo>
                  <a:cubicBezTo>
                    <a:pt x="429" y="47"/>
                    <a:pt x="424" y="48"/>
                    <a:pt x="427" y="50"/>
                  </a:cubicBezTo>
                  <a:close/>
                  <a:moveTo>
                    <a:pt x="224" y="8"/>
                  </a:moveTo>
                  <a:cubicBezTo>
                    <a:pt x="224" y="8"/>
                    <a:pt x="224" y="8"/>
                    <a:pt x="224" y="8"/>
                  </a:cubicBezTo>
                  <a:cubicBezTo>
                    <a:pt x="227" y="10"/>
                    <a:pt x="232" y="3"/>
                    <a:pt x="232" y="9"/>
                  </a:cubicBezTo>
                  <a:cubicBezTo>
                    <a:pt x="235" y="10"/>
                    <a:pt x="237" y="8"/>
                    <a:pt x="237" y="6"/>
                  </a:cubicBezTo>
                  <a:cubicBezTo>
                    <a:pt x="232" y="5"/>
                    <a:pt x="226" y="3"/>
                    <a:pt x="224" y="8"/>
                  </a:cubicBezTo>
                  <a:close/>
                  <a:moveTo>
                    <a:pt x="216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4" y="13"/>
                    <a:pt x="201" y="12"/>
                    <a:pt x="201" y="18"/>
                  </a:cubicBezTo>
                  <a:cubicBezTo>
                    <a:pt x="207" y="14"/>
                    <a:pt x="215" y="12"/>
                    <a:pt x="220" y="5"/>
                  </a:cubicBezTo>
                  <a:cubicBezTo>
                    <a:pt x="219" y="5"/>
                    <a:pt x="217" y="4"/>
                    <a:pt x="216" y="4"/>
                  </a:cubicBezTo>
                  <a:close/>
                  <a:moveTo>
                    <a:pt x="243" y="15"/>
                  </a:moveTo>
                  <a:cubicBezTo>
                    <a:pt x="243" y="15"/>
                    <a:pt x="243" y="15"/>
                    <a:pt x="243" y="15"/>
                  </a:cubicBezTo>
                  <a:cubicBezTo>
                    <a:pt x="244" y="14"/>
                    <a:pt x="246" y="14"/>
                    <a:pt x="246" y="12"/>
                  </a:cubicBezTo>
                  <a:cubicBezTo>
                    <a:pt x="244" y="11"/>
                    <a:pt x="241" y="14"/>
                    <a:pt x="243" y="15"/>
                  </a:cubicBezTo>
                  <a:close/>
                  <a:moveTo>
                    <a:pt x="203" y="9"/>
                  </a:moveTo>
                  <a:cubicBezTo>
                    <a:pt x="203" y="9"/>
                    <a:pt x="203" y="9"/>
                    <a:pt x="203" y="9"/>
                  </a:cubicBezTo>
                  <a:cubicBezTo>
                    <a:pt x="206" y="10"/>
                    <a:pt x="208" y="8"/>
                    <a:pt x="210" y="5"/>
                  </a:cubicBezTo>
                  <a:cubicBezTo>
                    <a:pt x="206" y="4"/>
                    <a:pt x="203" y="5"/>
                    <a:pt x="203" y="9"/>
                  </a:cubicBezTo>
                  <a:close/>
                  <a:moveTo>
                    <a:pt x="193" y="8"/>
                  </a:moveTo>
                  <a:cubicBezTo>
                    <a:pt x="193" y="8"/>
                    <a:pt x="193" y="8"/>
                    <a:pt x="193" y="8"/>
                  </a:cubicBezTo>
                  <a:cubicBezTo>
                    <a:pt x="194" y="11"/>
                    <a:pt x="197" y="8"/>
                    <a:pt x="199" y="6"/>
                  </a:cubicBezTo>
                  <a:cubicBezTo>
                    <a:pt x="195" y="4"/>
                    <a:pt x="194" y="6"/>
                    <a:pt x="193" y="8"/>
                  </a:cubicBezTo>
                  <a:close/>
                  <a:moveTo>
                    <a:pt x="187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9" y="8"/>
                    <a:pt x="190" y="6"/>
                  </a:cubicBezTo>
                  <a:cubicBezTo>
                    <a:pt x="187" y="5"/>
                    <a:pt x="184" y="8"/>
                    <a:pt x="187" y="9"/>
                  </a:cubicBezTo>
                  <a:close/>
                  <a:moveTo>
                    <a:pt x="214" y="17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4" y="15"/>
                    <a:pt x="219" y="14"/>
                    <a:pt x="216" y="12"/>
                  </a:cubicBezTo>
                  <a:cubicBezTo>
                    <a:pt x="216" y="14"/>
                    <a:pt x="211" y="15"/>
                    <a:pt x="214" y="17"/>
                  </a:cubicBezTo>
                  <a:close/>
                  <a:moveTo>
                    <a:pt x="162" y="16"/>
                  </a:moveTo>
                  <a:cubicBezTo>
                    <a:pt x="162" y="16"/>
                    <a:pt x="162" y="16"/>
                    <a:pt x="162" y="16"/>
                  </a:cubicBezTo>
                  <a:cubicBezTo>
                    <a:pt x="167" y="18"/>
                    <a:pt x="175" y="11"/>
                    <a:pt x="180" y="7"/>
                  </a:cubicBezTo>
                  <a:cubicBezTo>
                    <a:pt x="172" y="7"/>
                    <a:pt x="168" y="13"/>
                    <a:pt x="162" y="16"/>
                  </a:cubicBezTo>
                  <a:close/>
                  <a:moveTo>
                    <a:pt x="156" y="14"/>
                  </a:moveTo>
                  <a:cubicBezTo>
                    <a:pt x="156" y="14"/>
                    <a:pt x="156" y="14"/>
                    <a:pt x="156" y="14"/>
                  </a:cubicBezTo>
                  <a:cubicBezTo>
                    <a:pt x="161" y="13"/>
                    <a:pt x="165" y="11"/>
                    <a:pt x="167" y="7"/>
                  </a:cubicBezTo>
                  <a:cubicBezTo>
                    <a:pt x="162" y="7"/>
                    <a:pt x="160" y="11"/>
                    <a:pt x="156" y="14"/>
                  </a:cubicBezTo>
                  <a:close/>
                  <a:moveTo>
                    <a:pt x="430" y="73"/>
                  </a:moveTo>
                  <a:cubicBezTo>
                    <a:pt x="430" y="73"/>
                    <a:pt x="430" y="73"/>
                    <a:pt x="430" y="73"/>
                  </a:cubicBezTo>
                  <a:cubicBezTo>
                    <a:pt x="431" y="72"/>
                    <a:pt x="434" y="69"/>
                    <a:pt x="431" y="68"/>
                  </a:cubicBezTo>
                  <a:cubicBezTo>
                    <a:pt x="432" y="70"/>
                    <a:pt x="427" y="71"/>
                    <a:pt x="430" y="73"/>
                  </a:cubicBezTo>
                  <a:close/>
                  <a:moveTo>
                    <a:pt x="136" y="16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9" y="12"/>
                    <a:pt x="145" y="13"/>
                    <a:pt x="147" y="7"/>
                  </a:cubicBezTo>
                  <a:cubicBezTo>
                    <a:pt x="143" y="8"/>
                    <a:pt x="136" y="13"/>
                    <a:pt x="136" y="16"/>
                  </a:cubicBezTo>
                  <a:close/>
                  <a:moveTo>
                    <a:pt x="126" y="16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128" y="17"/>
                    <a:pt x="132" y="13"/>
                    <a:pt x="130" y="13"/>
                  </a:cubicBezTo>
                  <a:cubicBezTo>
                    <a:pt x="129" y="15"/>
                    <a:pt x="127" y="14"/>
                    <a:pt x="126" y="16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100" y="35"/>
                    <a:pt x="109" y="30"/>
                    <a:pt x="104" y="28"/>
                  </a:cubicBezTo>
                  <a:cubicBezTo>
                    <a:pt x="104" y="32"/>
                    <a:pt x="97" y="34"/>
                    <a:pt x="99" y="3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6" y="51"/>
                    <a:pt x="102" y="46"/>
                    <a:pt x="100" y="41"/>
                  </a:cubicBezTo>
                  <a:cubicBezTo>
                    <a:pt x="98" y="45"/>
                    <a:pt x="91" y="49"/>
                    <a:pt x="94" y="54"/>
                  </a:cubicBezTo>
                  <a:close/>
                  <a:moveTo>
                    <a:pt x="93" y="61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6" y="62"/>
                    <a:pt x="100" y="57"/>
                    <a:pt x="98" y="54"/>
                  </a:cubicBezTo>
                  <a:cubicBezTo>
                    <a:pt x="97" y="57"/>
                    <a:pt x="94" y="58"/>
                    <a:pt x="93" y="61"/>
                  </a:cubicBezTo>
                  <a:close/>
                  <a:moveTo>
                    <a:pt x="428" y="151"/>
                  </a:moveTo>
                  <a:cubicBezTo>
                    <a:pt x="428" y="151"/>
                    <a:pt x="428" y="151"/>
                    <a:pt x="428" y="151"/>
                  </a:cubicBezTo>
                  <a:cubicBezTo>
                    <a:pt x="429" y="150"/>
                    <a:pt x="429" y="146"/>
                    <a:pt x="428" y="144"/>
                  </a:cubicBezTo>
                  <a:cubicBezTo>
                    <a:pt x="426" y="146"/>
                    <a:pt x="426" y="150"/>
                    <a:pt x="428" y="151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7" y="76"/>
                    <a:pt x="97" y="75"/>
                    <a:pt x="95" y="74"/>
                  </a:cubicBezTo>
                  <a:cubicBezTo>
                    <a:pt x="95" y="76"/>
                    <a:pt x="94" y="78"/>
                    <a:pt x="95" y="78"/>
                  </a:cubicBezTo>
                  <a:close/>
                  <a:moveTo>
                    <a:pt x="426" y="158"/>
                  </a:moveTo>
                  <a:cubicBezTo>
                    <a:pt x="426" y="158"/>
                    <a:pt x="426" y="158"/>
                    <a:pt x="426" y="158"/>
                  </a:cubicBezTo>
                  <a:cubicBezTo>
                    <a:pt x="426" y="158"/>
                    <a:pt x="426" y="159"/>
                    <a:pt x="426" y="160"/>
                  </a:cubicBezTo>
                  <a:cubicBezTo>
                    <a:pt x="428" y="162"/>
                    <a:pt x="430" y="157"/>
                    <a:pt x="428" y="157"/>
                  </a:cubicBezTo>
                  <a:cubicBezTo>
                    <a:pt x="427" y="158"/>
                    <a:pt x="427" y="158"/>
                    <a:pt x="426" y="158"/>
                  </a:cubicBezTo>
                  <a:close/>
                  <a:moveTo>
                    <a:pt x="86" y="97"/>
                  </a:moveTo>
                  <a:cubicBezTo>
                    <a:pt x="86" y="97"/>
                    <a:pt x="86" y="97"/>
                    <a:pt x="86" y="97"/>
                  </a:cubicBezTo>
                  <a:cubicBezTo>
                    <a:pt x="91" y="95"/>
                    <a:pt x="96" y="88"/>
                    <a:pt x="95" y="84"/>
                  </a:cubicBezTo>
                  <a:cubicBezTo>
                    <a:pt x="92" y="88"/>
                    <a:pt x="89" y="91"/>
                    <a:pt x="86" y="97"/>
                  </a:cubicBezTo>
                  <a:close/>
                  <a:moveTo>
                    <a:pt x="425" y="171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8" y="174"/>
                    <a:pt x="430" y="167"/>
                    <a:pt x="427" y="167"/>
                  </a:cubicBezTo>
                  <a:cubicBezTo>
                    <a:pt x="427" y="169"/>
                    <a:pt x="425" y="169"/>
                    <a:pt x="425" y="171"/>
                  </a:cubicBezTo>
                  <a:close/>
                  <a:moveTo>
                    <a:pt x="88" y="109"/>
                  </a:moveTo>
                  <a:cubicBezTo>
                    <a:pt x="88" y="109"/>
                    <a:pt x="88" y="109"/>
                    <a:pt x="88" y="109"/>
                  </a:cubicBezTo>
                  <a:cubicBezTo>
                    <a:pt x="90" y="105"/>
                    <a:pt x="99" y="98"/>
                    <a:pt x="94" y="94"/>
                  </a:cubicBezTo>
                  <a:cubicBezTo>
                    <a:pt x="93" y="99"/>
                    <a:pt x="86" y="104"/>
                    <a:pt x="88" y="109"/>
                  </a:cubicBezTo>
                  <a:close/>
                  <a:moveTo>
                    <a:pt x="423" y="181"/>
                  </a:moveTo>
                  <a:cubicBezTo>
                    <a:pt x="423" y="181"/>
                    <a:pt x="423" y="181"/>
                    <a:pt x="423" y="181"/>
                  </a:cubicBezTo>
                  <a:cubicBezTo>
                    <a:pt x="426" y="183"/>
                    <a:pt x="429" y="178"/>
                    <a:pt x="427" y="176"/>
                  </a:cubicBezTo>
                  <a:cubicBezTo>
                    <a:pt x="426" y="178"/>
                    <a:pt x="424" y="179"/>
                    <a:pt x="423" y="181"/>
                  </a:cubicBezTo>
                  <a:close/>
                  <a:moveTo>
                    <a:pt x="94" y="121"/>
                  </a:moveTo>
                  <a:cubicBezTo>
                    <a:pt x="94" y="121"/>
                    <a:pt x="94" y="121"/>
                    <a:pt x="94" y="121"/>
                  </a:cubicBezTo>
                  <a:cubicBezTo>
                    <a:pt x="94" y="116"/>
                    <a:pt x="97" y="109"/>
                    <a:pt x="94" y="107"/>
                  </a:cubicBezTo>
                  <a:cubicBezTo>
                    <a:pt x="96" y="112"/>
                    <a:pt x="87" y="119"/>
                    <a:pt x="94" y="121"/>
                  </a:cubicBezTo>
                  <a:close/>
                  <a:moveTo>
                    <a:pt x="422" y="193"/>
                  </a:moveTo>
                  <a:cubicBezTo>
                    <a:pt x="422" y="193"/>
                    <a:pt x="422" y="193"/>
                    <a:pt x="422" y="193"/>
                  </a:cubicBezTo>
                  <a:cubicBezTo>
                    <a:pt x="425" y="194"/>
                    <a:pt x="429" y="188"/>
                    <a:pt x="425" y="187"/>
                  </a:cubicBezTo>
                  <a:cubicBezTo>
                    <a:pt x="424" y="188"/>
                    <a:pt x="422" y="189"/>
                    <a:pt x="422" y="193"/>
                  </a:cubicBezTo>
                  <a:close/>
                  <a:moveTo>
                    <a:pt x="419" y="203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23" y="204"/>
                    <a:pt x="427" y="199"/>
                    <a:pt x="423" y="198"/>
                  </a:cubicBezTo>
                  <a:cubicBezTo>
                    <a:pt x="422" y="200"/>
                    <a:pt x="420" y="200"/>
                    <a:pt x="419" y="203"/>
                  </a:cubicBezTo>
                  <a:close/>
                  <a:moveTo>
                    <a:pt x="86" y="139"/>
                  </a:moveTo>
                  <a:cubicBezTo>
                    <a:pt x="86" y="139"/>
                    <a:pt x="86" y="139"/>
                    <a:pt x="86" y="139"/>
                  </a:cubicBezTo>
                  <a:cubicBezTo>
                    <a:pt x="87" y="134"/>
                    <a:pt x="97" y="131"/>
                    <a:pt x="92" y="126"/>
                  </a:cubicBezTo>
                  <a:cubicBezTo>
                    <a:pt x="90" y="130"/>
                    <a:pt x="84" y="134"/>
                    <a:pt x="86" y="139"/>
                  </a:cubicBezTo>
                  <a:close/>
                  <a:moveTo>
                    <a:pt x="413" y="216"/>
                  </a:moveTo>
                  <a:cubicBezTo>
                    <a:pt x="413" y="216"/>
                    <a:pt x="413" y="216"/>
                    <a:pt x="413" y="216"/>
                  </a:cubicBezTo>
                  <a:cubicBezTo>
                    <a:pt x="417" y="217"/>
                    <a:pt x="425" y="211"/>
                    <a:pt x="420" y="207"/>
                  </a:cubicBezTo>
                  <a:cubicBezTo>
                    <a:pt x="418" y="212"/>
                    <a:pt x="414" y="212"/>
                    <a:pt x="413" y="216"/>
                  </a:cubicBezTo>
                  <a:close/>
                  <a:moveTo>
                    <a:pt x="85" y="151"/>
                  </a:moveTo>
                  <a:cubicBezTo>
                    <a:pt x="85" y="151"/>
                    <a:pt x="85" y="151"/>
                    <a:pt x="85" y="151"/>
                  </a:cubicBezTo>
                  <a:cubicBezTo>
                    <a:pt x="85" y="147"/>
                    <a:pt x="94" y="142"/>
                    <a:pt x="90" y="140"/>
                  </a:cubicBezTo>
                  <a:cubicBezTo>
                    <a:pt x="89" y="144"/>
                    <a:pt x="82" y="146"/>
                    <a:pt x="85" y="151"/>
                  </a:cubicBezTo>
                  <a:close/>
                  <a:moveTo>
                    <a:pt x="82" y="167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5" y="162"/>
                    <a:pt x="94" y="155"/>
                    <a:pt x="90" y="149"/>
                  </a:cubicBezTo>
                  <a:cubicBezTo>
                    <a:pt x="88" y="155"/>
                    <a:pt x="81" y="160"/>
                    <a:pt x="82" y="167"/>
                  </a:cubicBezTo>
                  <a:close/>
                  <a:moveTo>
                    <a:pt x="377" y="237"/>
                  </a:moveTo>
                  <a:cubicBezTo>
                    <a:pt x="377" y="237"/>
                    <a:pt x="377" y="237"/>
                    <a:pt x="377" y="237"/>
                  </a:cubicBezTo>
                  <a:cubicBezTo>
                    <a:pt x="380" y="240"/>
                    <a:pt x="392" y="231"/>
                    <a:pt x="388" y="228"/>
                  </a:cubicBezTo>
                  <a:cubicBezTo>
                    <a:pt x="384" y="230"/>
                    <a:pt x="380" y="233"/>
                    <a:pt x="377" y="237"/>
                  </a:cubicBezTo>
                  <a:close/>
                  <a:moveTo>
                    <a:pt x="392" y="236"/>
                  </a:moveTo>
                  <a:cubicBezTo>
                    <a:pt x="392" y="236"/>
                    <a:pt x="392" y="236"/>
                    <a:pt x="392" y="236"/>
                  </a:cubicBezTo>
                  <a:cubicBezTo>
                    <a:pt x="395" y="238"/>
                    <a:pt x="402" y="233"/>
                    <a:pt x="397" y="231"/>
                  </a:cubicBezTo>
                  <a:cubicBezTo>
                    <a:pt x="396" y="235"/>
                    <a:pt x="393" y="234"/>
                    <a:pt x="392" y="236"/>
                  </a:cubicBezTo>
                  <a:close/>
                  <a:moveTo>
                    <a:pt x="362" y="239"/>
                  </a:moveTo>
                  <a:cubicBezTo>
                    <a:pt x="362" y="239"/>
                    <a:pt x="362" y="239"/>
                    <a:pt x="362" y="239"/>
                  </a:cubicBezTo>
                  <a:cubicBezTo>
                    <a:pt x="369" y="239"/>
                    <a:pt x="374" y="235"/>
                    <a:pt x="377" y="230"/>
                  </a:cubicBezTo>
                  <a:cubicBezTo>
                    <a:pt x="370" y="230"/>
                    <a:pt x="365" y="233"/>
                    <a:pt x="362" y="239"/>
                  </a:cubicBezTo>
                  <a:close/>
                  <a:moveTo>
                    <a:pt x="353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1" y="243"/>
                    <a:pt x="358" y="243"/>
                    <a:pt x="358" y="239"/>
                  </a:cubicBezTo>
                  <a:cubicBezTo>
                    <a:pt x="356" y="238"/>
                    <a:pt x="354" y="238"/>
                    <a:pt x="353" y="239"/>
                  </a:cubicBezTo>
                  <a:close/>
                  <a:moveTo>
                    <a:pt x="363" y="232"/>
                  </a:moveTo>
                  <a:cubicBezTo>
                    <a:pt x="363" y="232"/>
                    <a:pt x="363" y="232"/>
                    <a:pt x="363" y="232"/>
                  </a:cubicBezTo>
                  <a:cubicBezTo>
                    <a:pt x="356" y="230"/>
                    <a:pt x="352" y="235"/>
                    <a:pt x="348" y="239"/>
                  </a:cubicBezTo>
                  <a:cubicBezTo>
                    <a:pt x="354" y="238"/>
                    <a:pt x="359" y="235"/>
                    <a:pt x="363" y="232"/>
                  </a:cubicBezTo>
                  <a:close/>
                  <a:moveTo>
                    <a:pt x="338" y="240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42" y="237"/>
                    <a:pt x="348" y="237"/>
                    <a:pt x="350" y="231"/>
                  </a:cubicBezTo>
                  <a:cubicBezTo>
                    <a:pt x="344" y="230"/>
                    <a:pt x="338" y="236"/>
                    <a:pt x="338" y="240"/>
                  </a:cubicBezTo>
                  <a:close/>
                  <a:moveTo>
                    <a:pt x="330" y="238"/>
                  </a:moveTo>
                  <a:cubicBezTo>
                    <a:pt x="330" y="238"/>
                    <a:pt x="330" y="238"/>
                    <a:pt x="330" y="238"/>
                  </a:cubicBezTo>
                  <a:cubicBezTo>
                    <a:pt x="333" y="237"/>
                    <a:pt x="340" y="234"/>
                    <a:pt x="339" y="230"/>
                  </a:cubicBezTo>
                  <a:cubicBezTo>
                    <a:pt x="337" y="233"/>
                    <a:pt x="329" y="234"/>
                    <a:pt x="330" y="238"/>
                  </a:cubicBezTo>
                  <a:close/>
                  <a:moveTo>
                    <a:pt x="369" y="240"/>
                  </a:moveTo>
                  <a:cubicBezTo>
                    <a:pt x="369" y="240"/>
                    <a:pt x="369" y="240"/>
                    <a:pt x="369" y="240"/>
                  </a:cubicBezTo>
                  <a:cubicBezTo>
                    <a:pt x="371" y="241"/>
                    <a:pt x="372" y="240"/>
                    <a:pt x="373" y="239"/>
                  </a:cubicBezTo>
                  <a:cubicBezTo>
                    <a:pt x="371" y="238"/>
                    <a:pt x="370" y="239"/>
                    <a:pt x="369" y="240"/>
                  </a:cubicBezTo>
                  <a:close/>
                  <a:moveTo>
                    <a:pt x="316" y="239"/>
                  </a:moveTo>
                  <a:cubicBezTo>
                    <a:pt x="316" y="239"/>
                    <a:pt x="316" y="239"/>
                    <a:pt x="316" y="239"/>
                  </a:cubicBezTo>
                  <a:cubicBezTo>
                    <a:pt x="323" y="239"/>
                    <a:pt x="327" y="235"/>
                    <a:pt x="331" y="230"/>
                  </a:cubicBezTo>
                  <a:cubicBezTo>
                    <a:pt x="324" y="230"/>
                    <a:pt x="321" y="235"/>
                    <a:pt x="316" y="239"/>
                  </a:cubicBezTo>
                  <a:close/>
                  <a:moveTo>
                    <a:pt x="303" y="240"/>
                  </a:moveTo>
                  <a:cubicBezTo>
                    <a:pt x="303" y="240"/>
                    <a:pt x="303" y="240"/>
                    <a:pt x="303" y="240"/>
                  </a:cubicBezTo>
                  <a:cubicBezTo>
                    <a:pt x="309" y="240"/>
                    <a:pt x="318" y="235"/>
                    <a:pt x="318" y="230"/>
                  </a:cubicBezTo>
                  <a:cubicBezTo>
                    <a:pt x="312" y="232"/>
                    <a:pt x="307" y="236"/>
                    <a:pt x="303" y="240"/>
                  </a:cubicBezTo>
                  <a:close/>
                  <a:moveTo>
                    <a:pt x="85" y="189"/>
                  </a:moveTo>
                  <a:cubicBezTo>
                    <a:pt x="85" y="189"/>
                    <a:pt x="85" y="189"/>
                    <a:pt x="85" y="189"/>
                  </a:cubicBezTo>
                  <a:cubicBezTo>
                    <a:pt x="87" y="186"/>
                    <a:pt x="93" y="181"/>
                    <a:pt x="89" y="179"/>
                  </a:cubicBezTo>
                  <a:cubicBezTo>
                    <a:pt x="88" y="181"/>
                    <a:pt x="84" y="186"/>
                    <a:pt x="85" y="189"/>
                  </a:cubicBezTo>
                  <a:close/>
                  <a:moveTo>
                    <a:pt x="379" y="249"/>
                  </a:moveTo>
                  <a:cubicBezTo>
                    <a:pt x="379" y="249"/>
                    <a:pt x="379" y="249"/>
                    <a:pt x="379" y="249"/>
                  </a:cubicBezTo>
                  <a:cubicBezTo>
                    <a:pt x="374" y="252"/>
                    <a:pt x="374" y="261"/>
                    <a:pt x="369" y="262"/>
                  </a:cubicBezTo>
                  <a:cubicBezTo>
                    <a:pt x="364" y="260"/>
                    <a:pt x="358" y="258"/>
                    <a:pt x="352" y="258"/>
                  </a:cubicBezTo>
                  <a:cubicBezTo>
                    <a:pt x="347" y="259"/>
                    <a:pt x="352" y="253"/>
                    <a:pt x="348" y="253"/>
                  </a:cubicBezTo>
                  <a:cubicBezTo>
                    <a:pt x="304" y="255"/>
                    <a:pt x="257" y="257"/>
                    <a:pt x="210" y="255"/>
                  </a:cubicBezTo>
                  <a:cubicBezTo>
                    <a:pt x="188" y="254"/>
                    <a:pt x="166" y="258"/>
                    <a:pt x="144" y="253"/>
                  </a:cubicBezTo>
                  <a:cubicBezTo>
                    <a:pt x="138" y="259"/>
                    <a:pt x="130" y="262"/>
                    <a:pt x="118" y="259"/>
                  </a:cubicBezTo>
                  <a:cubicBezTo>
                    <a:pt x="113" y="259"/>
                    <a:pt x="119" y="252"/>
                    <a:pt x="114" y="252"/>
                  </a:cubicBezTo>
                  <a:cubicBezTo>
                    <a:pt x="105" y="255"/>
                    <a:pt x="92" y="248"/>
                    <a:pt x="84" y="253"/>
                  </a:cubicBezTo>
                  <a:cubicBezTo>
                    <a:pt x="80" y="255"/>
                    <a:pt x="72" y="264"/>
                    <a:pt x="70" y="269"/>
                  </a:cubicBezTo>
                  <a:cubicBezTo>
                    <a:pt x="60" y="283"/>
                    <a:pt x="57" y="299"/>
                    <a:pt x="49" y="319"/>
                  </a:cubicBezTo>
                  <a:cubicBezTo>
                    <a:pt x="36" y="350"/>
                    <a:pt x="15" y="397"/>
                    <a:pt x="10" y="429"/>
                  </a:cubicBezTo>
                  <a:cubicBezTo>
                    <a:pt x="17" y="439"/>
                    <a:pt x="32" y="448"/>
                    <a:pt x="48" y="453"/>
                  </a:cubicBezTo>
                  <a:cubicBezTo>
                    <a:pt x="83" y="465"/>
                    <a:pt x="117" y="460"/>
                    <a:pt x="152" y="463"/>
                  </a:cubicBezTo>
                  <a:cubicBezTo>
                    <a:pt x="167" y="464"/>
                    <a:pt x="180" y="468"/>
                    <a:pt x="194" y="470"/>
                  </a:cubicBezTo>
                  <a:cubicBezTo>
                    <a:pt x="223" y="474"/>
                    <a:pt x="247" y="477"/>
                    <a:pt x="269" y="475"/>
                  </a:cubicBezTo>
                  <a:cubicBezTo>
                    <a:pt x="288" y="473"/>
                    <a:pt x="307" y="471"/>
                    <a:pt x="321" y="467"/>
                  </a:cubicBezTo>
                  <a:cubicBezTo>
                    <a:pt x="338" y="461"/>
                    <a:pt x="339" y="452"/>
                    <a:pt x="348" y="435"/>
                  </a:cubicBezTo>
                  <a:cubicBezTo>
                    <a:pt x="361" y="410"/>
                    <a:pt x="373" y="386"/>
                    <a:pt x="385" y="361"/>
                  </a:cubicBezTo>
                  <a:cubicBezTo>
                    <a:pt x="401" y="328"/>
                    <a:pt x="421" y="293"/>
                    <a:pt x="417" y="256"/>
                  </a:cubicBezTo>
                  <a:cubicBezTo>
                    <a:pt x="407" y="247"/>
                    <a:pt x="392" y="252"/>
                    <a:pt x="379" y="249"/>
                  </a:cubicBezTo>
                  <a:close/>
                  <a:moveTo>
                    <a:pt x="369" y="246"/>
                  </a:moveTo>
                  <a:cubicBezTo>
                    <a:pt x="369" y="246"/>
                    <a:pt x="369" y="246"/>
                    <a:pt x="369" y="246"/>
                  </a:cubicBezTo>
                  <a:cubicBezTo>
                    <a:pt x="372" y="247"/>
                    <a:pt x="374" y="247"/>
                    <a:pt x="375" y="245"/>
                  </a:cubicBezTo>
                  <a:cubicBezTo>
                    <a:pt x="372" y="244"/>
                    <a:pt x="370" y="244"/>
                    <a:pt x="369" y="246"/>
                  </a:cubicBezTo>
                  <a:close/>
                  <a:moveTo>
                    <a:pt x="296" y="240"/>
                  </a:moveTo>
                  <a:cubicBezTo>
                    <a:pt x="296" y="240"/>
                    <a:pt x="296" y="240"/>
                    <a:pt x="296" y="240"/>
                  </a:cubicBezTo>
                  <a:cubicBezTo>
                    <a:pt x="300" y="236"/>
                    <a:pt x="305" y="235"/>
                    <a:pt x="308" y="231"/>
                  </a:cubicBezTo>
                  <a:cubicBezTo>
                    <a:pt x="303" y="231"/>
                    <a:pt x="295" y="235"/>
                    <a:pt x="296" y="240"/>
                  </a:cubicBezTo>
                  <a:close/>
                  <a:moveTo>
                    <a:pt x="286" y="238"/>
                  </a:moveTo>
                  <a:cubicBezTo>
                    <a:pt x="286" y="238"/>
                    <a:pt x="286" y="238"/>
                    <a:pt x="286" y="238"/>
                  </a:cubicBezTo>
                  <a:cubicBezTo>
                    <a:pt x="292" y="237"/>
                    <a:pt x="295" y="233"/>
                    <a:pt x="299" y="230"/>
                  </a:cubicBezTo>
                  <a:cubicBezTo>
                    <a:pt x="293" y="229"/>
                    <a:pt x="290" y="234"/>
                    <a:pt x="286" y="238"/>
                  </a:cubicBezTo>
                  <a:close/>
                  <a:moveTo>
                    <a:pt x="339" y="243"/>
                  </a:moveTo>
                  <a:cubicBezTo>
                    <a:pt x="339" y="243"/>
                    <a:pt x="339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3" y="242"/>
                    <a:pt x="343" y="241"/>
                    <a:pt x="341" y="240"/>
                  </a:cubicBezTo>
                  <a:cubicBezTo>
                    <a:pt x="341" y="241"/>
                    <a:pt x="340" y="241"/>
                    <a:pt x="339" y="243"/>
                  </a:cubicBezTo>
                  <a:close/>
                  <a:moveTo>
                    <a:pt x="285" y="234"/>
                  </a:moveTo>
                  <a:cubicBezTo>
                    <a:pt x="285" y="234"/>
                    <a:pt x="285" y="234"/>
                    <a:pt x="285" y="234"/>
                  </a:cubicBezTo>
                  <a:cubicBezTo>
                    <a:pt x="286" y="232"/>
                    <a:pt x="291" y="231"/>
                    <a:pt x="287" y="228"/>
                  </a:cubicBezTo>
                  <a:cubicBezTo>
                    <a:pt x="286" y="230"/>
                    <a:pt x="281" y="232"/>
                    <a:pt x="285" y="234"/>
                  </a:cubicBezTo>
                  <a:close/>
                  <a:moveTo>
                    <a:pt x="272" y="234"/>
                  </a:moveTo>
                  <a:cubicBezTo>
                    <a:pt x="272" y="234"/>
                    <a:pt x="272" y="234"/>
                    <a:pt x="272" y="234"/>
                  </a:cubicBezTo>
                  <a:cubicBezTo>
                    <a:pt x="266" y="237"/>
                    <a:pt x="262" y="240"/>
                    <a:pt x="258" y="244"/>
                  </a:cubicBezTo>
                  <a:cubicBezTo>
                    <a:pt x="268" y="243"/>
                    <a:pt x="274" y="235"/>
                    <a:pt x="281" y="229"/>
                  </a:cubicBezTo>
                  <a:cubicBezTo>
                    <a:pt x="275" y="227"/>
                    <a:pt x="273" y="230"/>
                    <a:pt x="272" y="234"/>
                  </a:cubicBezTo>
                  <a:close/>
                  <a:moveTo>
                    <a:pt x="366" y="252"/>
                  </a:moveTo>
                  <a:cubicBezTo>
                    <a:pt x="366" y="252"/>
                    <a:pt x="366" y="252"/>
                    <a:pt x="366" y="252"/>
                  </a:cubicBezTo>
                  <a:cubicBezTo>
                    <a:pt x="370" y="253"/>
                    <a:pt x="372" y="253"/>
                    <a:pt x="374" y="250"/>
                  </a:cubicBezTo>
                  <a:cubicBezTo>
                    <a:pt x="370" y="250"/>
                    <a:pt x="368" y="250"/>
                    <a:pt x="366" y="252"/>
                  </a:cubicBezTo>
                  <a:close/>
                  <a:moveTo>
                    <a:pt x="266" y="228"/>
                  </a:moveTo>
                  <a:cubicBezTo>
                    <a:pt x="266" y="228"/>
                    <a:pt x="266" y="228"/>
                    <a:pt x="266" y="228"/>
                  </a:cubicBezTo>
                  <a:cubicBezTo>
                    <a:pt x="263" y="235"/>
                    <a:pt x="253" y="237"/>
                    <a:pt x="252" y="243"/>
                  </a:cubicBezTo>
                  <a:cubicBezTo>
                    <a:pt x="258" y="238"/>
                    <a:pt x="269" y="235"/>
                    <a:pt x="271" y="228"/>
                  </a:cubicBezTo>
                  <a:cubicBezTo>
                    <a:pt x="270" y="230"/>
                    <a:pt x="268" y="229"/>
                    <a:pt x="266" y="228"/>
                  </a:cubicBezTo>
                  <a:close/>
                  <a:moveTo>
                    <a:pt x="240" y="252"/>
                  </a:moveTo>
                  <a:cubicBezTo>
                    <a:pt x="240" y="252"/>
                    <a:pt x="240" y="252"/>
                    <a:pt x="240" y="252"/>
                  </a:cubicBezTo>
                  <a:cubicBezTo>
                    <a:pt x="273" y="253"/>
                    <a:pt x="309" y="252"/>
                    <a:pt x="338" y="249"/>
                  </a:cubicBezTo>
                  <a:cubicBezTo>
                    <a:pt x="342" y="249"/>
                    <a:pt x="349" y="252"/>
                    <a:pt x="351" y="247"/>
                  </a:cubicBezTo>
                  <a:cubicBezTo>
                    <a:pt x="350" y="246"/>
                    <a:pt x="349" y="246"/>
                    <a:pt x="348" y="246"/>
                  </a:cubicBezTo>
                  <a:cubicBezTo>
                    <a:pt x="312" y="248"/>
                    <a:pt x="274" y="247"/>
                    <a:pt x="240" y="252"/>
                  </a:cubicBezTo>
                  <a:close/>
                  <a:moveTo>
                    <a:pt x="87" y="192"/>
                  </a:moveTo>
                  <a:cubicBezTo>
                    <a:pt x="87" y="192"/>
                    <a:pt x="87" y="192"/>
                    <a:pt x="87" y="192"/>
                  </a:cubicBezTo>
                  <a:cubicBezTo>
                    <a:pt x="90" y="193"/>
                    <a:pt x="92" y="189"/>
                    <a:pt x="89" y="188"/>
                  </a:cubicBezTo>
                  <a:cubicBezTo>
                    <a:pt x="89" y="190"/>
                    <a:pt x="87" y="190"/>
                    <a:pt x="87" y="192"/>
                  </a:cubicBezTo>
                  <a:close/>
                  <a:moveTo>
                    <a:pt x="240" y="244"/>
                  </a:moveTo>
                  <a:cubicBezTo>
                    <a:pt x="240" y="244"/>
                    <a:pt x="240" y="244"/>
                    <a:pt x="240" y="244"/>
                  </a:cubicBezTo>
                  <a:cubicBezTo>
                    <a:pt x="249" y="241"/>
                    <a:pt x="256" y="235"/>
                    <a:pt x="261" y="228"/>
                  </a:cubicBezTo>
                  <a:cubicBezTo>
                    <a:pt x="253" y="231"/>
                    <a:pt x="248" y="240"/>
                    <a:pt x="240" y="244"/>
                  </a:cubicBezTo>
                  <a:close/>
                  <a:moveTo>
                    <a:pt x="250" y="233"/>
                  </a:moveTo>
                  <a:cubicBezTo>
                    <a:pt x="250" y="233"/>
                    <a:pt x="250" y="233"/>
                    <a:pt x="250" y="233"/>
                  </a:cubicBezTo>
                  <a:cubicBezTo>
                    <a:pt x="250" y="231"/>
                    <a:pt x="253" y="232"/>
                    <a:pt x="253" y="229"/>
                  </a:cubicBezTo>
                  <a:cubicBezTo>
                    <a:pt x="251" y="228"/>
                    <a:pt x="248" y="232"/>
                    <a:pt x="250" y="233"/>
                  </a:cubicBezTo>
                  <a:close/>
                  <a:moveTo>
                    <a:pt x="357" y="256"/>
                  </a:moveTo>
                  <a:cubicBezTo>
                    <a:pt x="357" y="256"/>
                    <a:pt x="357" y="256"/>
                    <a:pt x="357" y="256"/>
                  </a:cubicBezTo>
                  <a:cubicBezTo>
                    <a:pt x="358" y="255"/>
                    <a:pt x="358" y="254"/>
                    <a:pt x="358" y="253"/>
                  </a:cubicBezTo>
                  <a:cubicBezTo>
                    <a:pt x="357" y="252"/>
                    <a:pt x="356" y="252"/>
                    <a:pt x="355" y="252"/>
                  </a:cubicBezTo>
                  <a:cubicBezTo>
                    <a:pt x="354" y="254"/>
                    <a:pt x="355" y="256"/>
                    <a:pt x="357" y="256"/>
                  </a:cubicBezTo>
                  <a:close/>
                  <a:moveTo>
                    <a:pt x="426" y="287"/>
                  </a:moveTo>
                  <a:cubicBezTo>
                    <a:pt x="426" y="287"/>
                    <a:pt x="426" y="287"/>
                    <a:pt x="426" y="287"/>
                  </a:cubicBezTo>
                  <a:cubicBezTo>
                    <a:pt x="426" y="280"/>
                    <a:pt x="427" y="273"/>
                    <a:pt x="423" y="269"/>
                  </a:cubicBezTo>
                  <a:cubicBezTo>
                    <a:pt x="421" y="277"/>
                    <a:pt x="423" y="282"/>
                    <a:pt x="426" y="287"/>
                  </a:cubicBezTo>
                  <a:close/>
                  <a:moveTo>
                    <a:pt x="240" y="229"/>
                  </a:moveTo>
                  <a:cubicBezTo>
                    <a:pt x="240" y="229"/>
                    <a:pt x="240" y="229"/>
                    <a:pt x="240" y="229"/>
                  </a:cubicBezTo>
                  <a:cubicBezTo>
                    <a:pt x="239" y="239"/>
                    <a:pt x="225" y="238"/>
                    <a:pt x="226" y="246"/>
                  </a:cubicBezTo>
                  <a:cubicBezTo>
                    <a:pt x="233" y="240"/>
                    <a:pt x="241" y="237"/>
                    <a:pt x="247" y="230"/>
                  </a:cubicBezTo>
                  <a:cubicBezTo>
                    <a:pt x="244" y="228"/>
                    <a:pt x="243" y="231"/>
                    <a:pt x="240" y="229"/>
                  </a:cubicBezTo>
                  <a:close/>
                  <a:moveTo>
                    <a:pt x="284" y="243"/>
                  </a:moveTo>
                  <a:cubicBezTo>
                    <a:pt x="284" y="243"/>
                    <a:pt x="284" y="243"/>
                    <a:pt x="284" y="243"/>
                  </a:cubicBezTo>
                  <a:cubicBezTo>
                    <a:pt x="285" y="246"/>
                    <a:pt x="291" y="242"/>
                    <a:pt x="287" y="240"/>
                  </a:cubicBezTo>
                  <a:cubicBezTo>
                    <a:pt x="286" y="242"/>
                    <a:pt x="284" y="241"/>
                    <a:pt x="284" y="243"/>
                  </a:cubicBezTo>
                  <a:close/>
                  <a:moveTo>
                    <a:pt x="80" y="196"/>
                  </a:move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2" y="200"/>
                    <a:pt x="84" y="195"/>
                    <a:pt x="82" y="195"/>
                  </a:cubicBezTo>
                  <a:cubicBezTo>
                    <a:pt x="82" y="195"/>
                    <a:pt x="81" y="196"/>
                    <a:pt x="80" y="196"/>
                  </a:cubicBezTo>
                  <a:close/>
                  <a:moveTo>
                    <a:pt x="88" y="202"/>
                  </a:moveTo>
                  <a:cubicBezTo>
                    <a:pt x="88" y="202"/>
                    <a:pt x="88" y="202"/>
                    <a:pt x="88" y="202"/>
                  </a:cubicBezTo>
                  <a:cubicBezTo>
                    <a:pt x="90" y="201"/>
                    <a:pt x="93" y="198"/>
                    <a:pt x="89" y="196"/>
                  </a:cubicBezTo>
                  <a:cubicBezTo>
                    <a:pt x="90" y="199"/>
                    <a:pt x="85" y="200"/>
                    <a:pt x="88" y="202"/>
                  </a:cubicBezTo>
                  <a:close/>
                  <a:moveTo>
                    <a:pt x="226" y="239"/>
                  </a:moveTo>
                  <a:cubicBezTo>
                    <a:pt x="226" y="239"/>
                    <a:pt x="226" y="239"/>
                    <a:pt x="226" y="239"/>
                  </a:cubicBezTo>
                  <a:cubicBezTo>
                    <a:pt x="228" y="236"/>
                    <a:pt x="237" y="234"/>
                    <a:pt x="235" y="231"/>
                  </a:cubicBezTo>
                  <a:cubicBezTo>
                    <a:pt x="233" y="234"/>
                    <a:pt x="225" y="235"/>
                    <a:pt x="226" y="239"/>
                  </a:cubicBezTo>
                  <a:close/>
                  <a:moveTo>
                    <a:pt x="213" y="243"/>
                  </a:moveTo>
                  <a:cubicBezTo>
                    <a:pt x="213" y="243"/>
                    <a:pt x="213" y="243"/>
                    <a:pt x="213" y="243"/>
                  </a:cubicBezTo>
                  <a:cubicBezTo>
                    <a:pt x="219" y="242"/>
                    <a:pt x="227" y="234"/>
                    <a:pt x="228" y="230"/>
                  </a:cubicBezTo>
                  <a:cubicBezTo>
                    <a:pt x="223" y="234"/>
                    <a:pt x="217" y="237"/>
                    <a:pt x="213" y="243"/>
                  </a:cubicBezTo>
                  <a:close/>
                  <a:moveTo>
                    <a:pt x="215" y="234"/>
                  </a:moveTo>
                  <a:cubicBezTo>
                    <a:pt x="215" y="234"/>
                    <a:pt x="215" y="234"/>
                    <a:pt x="215" y="234"/>
                  </a:cubicBezTo>
                  <a:cubicBezTo>
                    <a:pt x="218" y="236"/>
                    <a:pt x="222" y="232"/>
                    <a:pt x="219" y="231"/>
                  </a:cubicBezTo>
                  <a:cubicBezTo>
                    <a:pt x="218" y="232"/>
                    <a:pt x="215" y="232"/>
                    <a:pt x="215" y="234"/>
                  </a:cubicBezTo>
                  <a:close/>
                  <a:moveTo>
                    <a:pt x="87" y="213"/>
                  </a:moveTo>
                  <a:cubicBezTo>
                    <a:pt x="87" y="213"/>
                    <a:pt x="87" y="213"/>
                    <a:pt x="87" y="213"/>
                  </a:cubicBezTo>
                  <a:cubicBezTo>
                    <a:pt x="88" y="210"/>
                    <a:pt x="91" y="210"/>
                    <a:pt x="92" y="205"/>
                  </a:cubicBezTo>
                  <a:cubicBezTo>
                    <a:pt x="88" y="204"/>
                    <a:pt x="85" y="211"/>
                    <a:pt x="87" y="213"/>
                  </a:cubicBezTo>
                  <a:close/>
                  <a:moveTo>
                    <a:pt x="198" y="235"/>
                  </a:moveTo>
                  <a:cubicBezTo>
                    <a:pt x="198" y="235"/>
                    <a:pt x="198" y="235"/>
                    <a:pt x="198" y="235"/>
                  </a:cubicBezTo>
                  <a:cubicBezTo>
                    <a:pt x="199" y="233"/>
                    <a:pt x="202" y="234"/>
                    <a:pt x="201" y="231"/>
                  </a:cubicBezTo>
                  <a:cubicBezTo>
                    <a:pt x="199" y="229"/>
                    <a:pt x="196" y="234"/>
                    <a:pt x="198" y="235"/>
                  </a:cubicBezTo>
                  <a:close/>
                  <a:moveTo>
                    <a:pt x="178" y="240"/>
                  </a:moveTo>
                  <a:cubicBezTo>
                    <a:pt x="178" y="240"/>
                    <a:pt x="178" y="240"/>
                    <a:pt x="178" y="240"/>
                  </a:cubicBezTo>
                  <a:cubicBezTo>
                    <a:pt x="181" y="235"/>
                    <a:pt x="188" y="237"/>
                    <a:pt x="190" y="231"/>
                  </a:cubicBezTo>
                  <a:cubicBezTo>
                    <a:pt x="185" y="231"/>
                    <a:pt x="178" y="236"/>
                    <a:pt x="178" y="240"/>
                  </a:cubicBezTo>
                  <a:close/>
                  <a:moveTo>
                    <a:pt x="167" y="237"/>
                  </a:moveTo>
                  <a:cubicBezTo>
                    <a:pt x="167" y="237"/>
                    <a:pt x="167" y="237"/>
                    <a:pt x="167" y="237"/>
                  </a:cubicBezTo>
                  <a:cubicBezTo>
                    <a:pt x="173" y="238"/>
                    <a:pt x="177" y="234"/>
                    <a:pt x="180" y="231"/>
                  </a:cubicBezTo>
                  <a:cubicBezTo>
                    <a:pt x="174" y="225"/>
                    <a:pt x="171" y="234"/>
                    <a:pt x="167" y="237"/>
                  </a:cubicBezTo>
                  <a:close/>
                  <a:moveTo>
                    <a:pt x="197" y="245"/>
                  </a:moveTo>
                  <a:cubicBezTo>
                    <a:pt x="197" y="245"/>
                    <a:pt x="197" y="245"/>
                    <a:pt x="197" y="245"/>
                  </a:cubicBezTo>
                  <a:cubicBezTo>
                    <a:pt x="201" y="247"/>
                    <a:pt x="203" y="245"/>
                    <a:pt x="207" y="246"/>
                  </a:cubicBezTo>
                  <a:cubicBezTo>
                    <a:pt x="208" y="243"/>
                    <a:pt x="217" y="239"/>
                    <a:pt x="213" y="237"/>
                  </a:cubicBezTo>
                  <a:cubicBezTo>
                    <a:pt x="209" y="245"/>
                    <a:pt x="202" y="242"/>
                    <a:pt x="197" y="245"/>
                  </a:cubicBezTo>
                  <a:close/>
                  <a:moveTo>
                    <a:pt x="90" y="219"/>
                  </a:moveTo>
                  <a:cubicBezTo>
                    <a:pt x="90" y="219"/>
                    <a:pt x="90" y="219"/>
                    <a:pt x="90" y="219"/>
                  </a:cubicBezTo>
                  <a:cubicBezTo>
                    <a:pt x="91" y="217"/>
                    <a:pt x="97" y="212"/>
                    <a:pt x="92" y="211"/>
                  </a:cubicBezTo>
                  <a:cubicBezTo>
                    <a:pt x="92" y="214"/>
                    <a:pt x="87" y="216"/>
                    <a:pt x="90" y="219"/>
                  </a:cubicBezTo>
                  <a:close/>
                  <a:moveTo>
                    <a:pt x="157" y="241"/>
                  </a:moveTo>
                  <a:cubicBezTo>
                    <a:pt x="157" y="241"/>
                    <a:pt x="157" y="241"/>
                    <a:pt x="157" y="241"/>
                  </a:cubicBezTo>
                  <a:cubicBezTo>
                    <a:pt x="159" y="236"/>
                    <a:pt x="172" y="235"/>
                    <a:pt x="167" y="229"/>
                  </a:cubicBezTo>
                  <a:cubicBezTo>
                    <a:pt x="165" y="234"/>
                    <a:pt x="156" y="235"/>
                    <a:pt x="157" y="241"/>
                  </a:cubicBezTo>
                  <a:close/>
                  <a:moveTo>
                    <a:pt x="427" y="294"/>
                  </a:moveTo>
                  <a:cubicBezTo>
                    <a:pt x="427" y="294"/>
                    <a:pt x="427" y="294"/>
                    <a:pt x="427" y="294"/>
                  </a:cubicBezTo>
                  <a:cubicBezTo>
                    <a:pt x="427" y="292"/>
                    <a:pt x="427" y="289"/>
                    <a:pt x="426" y="288"/>
                  </a:cubicBezTo>
                  <a:cubicBezTo>
                    <a:pt x="425" y="291"/>
                    <a:pt x="424" y="293"/>
                    <a:pt x="427" y="294"/>
                  </a:cubicBezTo>
                  <a:close/>
                  <a:moveTo>
                    <a:pt x="147" y="239"/>
                  </a:moveTo>
                  <a:cubicBezTo>
                    <a:pt x="147" y="239"/>
                    <a:pt x="147" y="239"/>
                    <a:pt x="147" y="239"/>
                  </a:cubicBezTo>
                  <a:cubicBezTo>
                    <a:pt x="154" y="238"/>
                    <a:pt x="158" y="233"/>
                    <a:pt x="162" y="229"/>
                  </a:cubicBezTo>
                  <a:cubicBezTo>
                    <a:pt x="154" y="227"/>
                    <a:pt x="153" y="236"/>
                    <a:pt x="147" y="239"/>
                  </a:cubicBezTo>
                  <a:close/>
                  <a:moveTo>
                    <a:pt x="90" y="227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95" y="226"/>
                    <a:pt x="99" y="223"/>
                    <a:pt x="102" y="218"/>
                  </a:cubicBezTo>
                  <a:cubicBezTo>
                    <a:pt x="101" y="217"/>
                    <a:pt x="100" y="216"/>
                    <a:pt x="98" y="216"/>
                  </a:cubicBezTo>
                  <a:cubicBezTo>
                    <a:pt x="96" y="221"/>
                    <a:pt x="91" y="222"/>
                    <a:pt x="90" y="227"/>
                  </a:cubicBezTo>
                  <a:close/>
                  <a:moveTo>
                    <a:pt x="137" y="226"/>
                  </a:moveTo>
                  <a:cubicBezTo>
                    <a:pt x="137" y="226"/>
                    <a:pt x="137" y="226"/>
                    <a:pt x="137" y="226"/>
                  </a:cubicBezTo>
                  <a:cubicBezTo>
                    <a:pt x="134" y="232"/>
                    <a:pt x="128" y="234"/>
                    <a:pt x="125" y="241"/>
                  </a:cubicBezTo>
                  <a:cubicBezTo>
                    <a:pt x="134" y="241"/>
                    <a:pt x="137" y="232"/>
                    <a:pt x="144" y="231"/>
                  </a:cubicBezTo>
                  <a:cubicBezTo>
                    <a:pt x="143" y="236"/>
                    <a:pt x="138" y="236"/>
                    <a:pt x="136" y="241"/>
                  </a:cubicBezTo>
                  <a:cubicBezTo>
                    <a:pt x="143" y="239"/>
                    <a:pt x="149" y="234"/>
                    <a:pt x="153" y="228"/>
                  </a:cubicBezTo>
                  <a:cubicBezTo>
                    <a:pt x="147" y="226"/>
                    <a:pt x="144" y="228"/>
                    <a:pt x="137" y="226"/>
                  </a:cubicBezTo>
                  <a:close/>
                  <a:moveTo>
                    <a:pt x="179" y="243"/>
                  </a:moveTo>
                  <a:cubicBezTo>
                    <a:pt x="179" y="243"/>
                    <a:pt x="179" y="243"/>
                    <a:pt x="179" y="243"/>
                  </a:cubicBezTo>
                  <a:cubicBezTo>
                    <a:pt x="183" y="246"/>
                    <a:pt x="187" y="240"/>
                    <a:pt x="185" y="237"/>
                  </a:cubicBezTo>
                  <a:cubicBezTo>
                    <a:pt x="183" y="239"/>
                    <a:pt x="180" y="239"/>
                    <a:pt x="179" y="243"/>
                  </a:cubicBezTo>
                  <a:close/>
                  <a:moveTo>
                    <a:pt x="219" y="245"/>
                  </a:moveTo>
                  <a:cubicBezTo>
                    <a:pt x="219" y="245"/>
                    <a:pt x="219" y="245"/>
                    <a:pt x="219" y="245"/>
                  </a:cubicBezTo>
                  <a:cubicBezTo>
                    <a:pt x="213" y="246"/>
                    <a:pt x="222" y="248"/>
                    <a:pt x="219" y="245"/>
                  </a:cubicBezTo>
                  <a:close/>
                  <a:moveTo>
                    <a:pt x="100" y="228"/>
                  </a:moveTo>
                  <a:cubicBezTo>
                    <a:pt x="100" y="228"/>
                    <a:pt x="100" y="228"/>
                    <a:pt x="100" y="228"/>
                  </a:cubicBezTo>
                  <a:cubicBezTo>
                    <a:pt x="104" y="228"/>
                    <a:pt x="107" y="225"/>
                    <a:pt x="109" y="222"/>
                  </a:cubicBezTo>
                  <a:cubicBezTo>
                    <a:pt x="105" y="218"/>
                    <a:pt x="102" y="225"/>
                    <a:pt x="100" y="228"/>
                  </a:cubicBezTo>
                  <a:close/>
                  <a:moveTo>
                    <a:pt x="116" y="237"/>
                  </a:moveTo>
                  <a:cubicBezTo>
                    <a:pt x="116" y="237"/>
                    <a:pt x="116" y="237"/>
                    <a:pt x="116" y="237"/>
                  </a:cubicBezTo>
                  <a:cubicBezTo>
                    <a:pt x="123" y="236"/>
                    <a:pt x="128" y="232"/>
                    <a:pt x="133" y="226"/>
                  </a:cubicBezTo>
                  <a:cubicBezTo>
                    <a:pt x="124" y="225"/>
                    <a:pt x="121" y="232"/>
                    <a:pt x="116" y="237"/>
                  </a:cubicBezTo>
                  <a:close/>
                  <a:moveTo>
                    <a:pt x="112" y="227"/>
                  </a:moveTo>
                  <a:cubicBezTo>
                    <a:pt x="112" y="227"/>
                    <a:pt x="112" y="227"/>
                    <a:pt x="112" y="227"/>
                  </a:cubicBezTo>
                  <a:cubicBezTo>
                    <a:pt x="112" y="225"/>
                    <a:pt x="116" y="223"/>
                    <a:pt x="111" y="222"/>
                  </a:cubicBezTo>
                  <a:cubicBezTo>
                    <a:pt x="111" y="224"/>
                    <a:pt x="110" y="226"/>
                    <a:pt x="112" y="227"/>
                  </a:cubicBezTo>
                  <a:close/>
                  <a:moveTo>
                    <a:pt x="112" y="232"/>
                  </a:moveTo>
                  <a:cubicBezTo>
                    <a:pt x="112" y="232"/>
                    <a:pt x="112" y="232"/>
                    <a:pt x="112" y="232"/>
                  </a:cubicBezTo>
                  <a:cubicBezTo>
                    <a:pt x="116" y="231"/>
                    <a:pt x="120" y="229"/>
                    <a:pt x="123" y="225"/>
                  </a:cubicBezTo>
                  <a:cubicBezTo>
                    <a:pt x="120" y="224"/>
                    <a:pt x="118" y="224"/>
                    <a:pt x="116" y="223"/>
                  </a:cubicBezTo>
                  <a:cubicBezTo>
                    <a:pt x="116" y="228"/>
                    <a:pt x="113" y="228"/>
                    <a:pt x="112" y="232"/>
                  </a:cubicBezTo>
                  <a:close/>
                  <a:moveTo>
                    <a:pt x="87" y="225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6" y="222"/>
                    <a:pt x="87" y="219"/>
                    <a:pt x="85" y="218"/>
                  </a:cubicBezTo>
                  <a:cubicBezTo>
                    <a:pt x="81" y="219"/>
                    <a:pt x="83" y="223"/>
                    <a:pt x="87" y="225"/>
                  </a:cubicBezTo>
                  <a:close/>
                  <a:moveTo>
                    <a:pt x="186" y="244"/>
                  </a:moveTo>
                  <a:cubicBezTo>
                    <a:pt x="186" y="244"/>
                    <a:pt x="186" y="244"/>
                    <a:pt x="186" y="244"/>
                  </a:cubicBezTo>
                  <a:cubicBezTo>
                    <a:pt x="189" y="245"/>
                    <a:pt x="191" y="244"/>
                    <a:pt x="192" y="242"/>
                  </a:cubicBezTo>
                  <a:cubicBezTo>
                    <a:pt x="189" y="241"/>
                    <a:pt x="186" y="240"/>
                    <a:pt x="186" y="244"/>
                  </a:cubicBezTo>
                  <a:close/>
                  <a:moveTo>
                    <a:pt x="219" y="251"/>
                  </a:moveTo>
                  <a:cubicBezTo>
                    <a:pt x="219" y="251"/>
                    <a:pt x="219" y="251"/>
                    <a:pt x="219" y="251"/>
                  </a:cubicBezTo>
                  <a:cubicBezTo>
                    <a:pt x="223" y="252"/>
                    <a:pt x="227" y="254"/>
                    <a:pt x="228" y="251"/>
                  </a:cubicBezTo>
                  <a:cubicBezTo>
                    <a:pt x="225" y="250"/>
                    <a:pt x="221" y="250"/>
                    <a:pt x="219" y="251"/>
                  </a:cubicBezTo>
                  <a:close/>
                  <a:moveTo>
                    <a:pt x="168" y="242"/>
                  </a:moveTo>
                  <a:cubicBezTo>
                    <a:pt x="168" y="242"/>
                    <a:pt x="168" y="242"/>
                    <a:pt x="168" y="242"/>
                  </a:cubicBezTo>
                  <a:cubicBezTo>
                    <a:pt x="169" y="242"/>
                    <a:pt x="170" y="243"/>
                    <a:pt x="171" y="243"/>
                  </a:cubicBezTo>
                  <a:cubicBezTo>
                    <a:pt x="171" y="241"/>
                    <a:pt x="172" y="239"/>
                    <a:pt x="169" y="239"/>
                  </a:cubicBezTo>
                  <a:cubicBezTo>
                    <a:pt x="169" y="241"/>
                    <a:pt x="168" y="241"/>
                    <a:pt x="168" y="242"/>
                  </a:cubicBezTo>
                  <a:close/>
                  <a:moveTo>
                    <a:pt x="407" y="323"/>
                  </a:moveTo>
                  <a:cubicBezTo>
                    <a:pt x="407" y="323"/>
                    <a:pt x="407" y="323"/>
                    <a:pt x="407" y="323"/>
                  </a:cubicBezTo>
                  <a:cubicBezTo>
                    <a:pt x="411" y="325"/>
                    <a:pt x="409" y="320"/>
                    <a:pt x="411" y="318"/>
                  </a:cubicBezTo>
                  <a:cubicBezTo>
                    <a:pt x="412" y="316"/>
                    <a:pt x="414" y="316"/>
                    <a:pt x="415" y="313"/>
                  </a:cubicBezTo>
                  <a:cubicBezTo>
                    <a:pt x="418" y="308"/>
                    <a:pt x="419" y="301"/>
                    <a:pt x="417" y="296"/>
                  </a:cubicBezTo>
                  <a:cubicBezTo>
                    <a:pt x="415" y="303"/>
                    <a:pt x="410" y="314"/>
                    <a:pt x="407" y="323"/>
                  </a:cubicBezTo>
                  <a:close/>
                  <a:moveTo>
                    <a:pt x="159" y="246"/>
                  </a:moveTo>
                  <a:cubicBezTo>
                    <a:pt x="159" y="246"/>
                    <a:pt x="159" y="246"/>
                    <a:pt x="159" y="246"/>
                  </a:cubicBezTo>
                  <a:cubicBezTo>
                    <a:pt x="153" y="246"/>
                    <a:pt x="147" y="244"/>
                    <a:pt x="143" y="247"/>
                  </a:cubicBezTo>
                  <a:cubicBezTo>
                    <a:pt x="160" y="252"/>
                    <a:pt x="185" y="253"/>
                    <a:pt x="202" y="250"/>
                  </a:cubicBezTo>
                  <a:cubicBezTo>
                    <a:pt x="187" y="248"/>
                    <a:pt x="171" y="247"/>
                    <a:pt x="159" y="246"/>
                  </a:cubicBezTo>
                  <a:close/>
                  <a:moveTo>
                    <a:pt x="92" y="231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4" y="234"/>
                    <a:pt x="103" y="237"/>
                    <a:pt x="100" y="230"/>
                  </a:cubicBezTo>
                  <a:cubicBezTo>
                    <a:pt x="96" y="233"/>
                    <a:pt x="96" y="230"/>
                    <a:pt x="95" y="227"/>
                  </a:cubicBezTo>
                  <a:cubicBezTo>
                    <a:pt x="95" y="229"/>
                    <a:pt x="92" y="228"/>
                    <a:pt x="92" y="231"/>
                  </a:cubicBezTo>
                  <a:close/>
                  <a:moveTo>
                    <a:pt x="101" y="236"/>
                  </a:moveTo>
                  <a:cubicBezTo>
                    <a:pt x="101" y="236"/>
                    <a:pt x="101" y="236"/>
                    <a:pt x="101" y="236"/>
                  </a:cubicBezTo>
                  <a:cubicBezTo>
                    <a:pt x="103" y="239"/>
                    <a:pt x="109" y="239"/>
                    <a:pt x="111" y="241"/>
                  </a:cubicBezTo>
                  <a:cubicBezTo>
                    <a:pt x="112" y="240"/>
                    <a:pt x="113" y="237"/>
                    <a:pt x="114" y="236"/>
                  </a:cubicBezTo>
                  <a:cubicBezTo>
                    <a:pt x="108" y="239"/>
                    <a:pt x="106" y="234"/>
                    <a:pt x="101" y="236"/>
                  </a:cubicBezTo>
                  <a:close/>
                  <a:moveTo>
                    <a:pt x="118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21" y="242"/>
                    <a:pt x="122" y="241"/>
                    <a:pt x="123" y="238"/>
                  </a:cubicBezTo>
                  <a:cubicBezTo>
                    <a:pt x="120" y="237"/>
                    <a:pt x="118" y="238"/>
                    <a:pt x="118" y="241"/>
                  </a:cubicBezTo>
                  <a:close/>
                  <a:moveTo>
                    <a:pt x="418" y="315"/>
                  </a:moveTo>
                  <a:cubicBezTo>
                    <a:pt x="418" y="315"/>
                    <a:pt x="418" y="315"/>
                    <a:pt x="418" y="315"/>
                  </a:cubicBezTo>
                  <a:cubicBezTo>
                    <a:pt x="421" y="318"/>
                    <a:pt x="424" y="308"/>
                    <a:pt x="420" y="309"/>
                  </a:cubicBezTo>
                  <a:cubicBezTo>
                    <a:pt x="420" y="312"/>
                    <a:pt x="420" y="312"/>
                    <a:pt x="418" y="315"/>
                  </a:cubicBezTo>
                  <a:close/>
                  <a:moveTo>
                    <a:pt x="411" y="344"/>
                  </a:moveTo>
                  <a:cubicBezTo>
                    <a:pt x="411" y="344"/>
                    <a:pt x="411" y="344"/>
                    <a:pt x="411" y="344"/>
                  </a:cubicBezTo>
                  <a:cubicBezTo>
                    <a:pt x="411" y="338"/>
                    <a:pt x="415" y="338"/>
                    <a:pt x="415" y="333"/>
                  </a:cubicBezTo>
                  <a:cubicBezTo>
                    <a:pt x="412" y="331"/>
                    <a:pt x="414" y="326"/>
                    <a:pt x="412" y="323"/>
                  </a:cubicBezTo>
                  <a:cubicBezTo>
                    <a:pt x="412" y="330"/>
                    <a:pt x="404" y="341"/>
                    <a:pt x="411" y="344"/>
                  </a:cubicBezTo>
                  <a:close/>
                  <a:moveTo>
                    <a:pt x="400" y="339"/>
                  </a:moveTo>
                  <a:cubicBezTo>
                    <a:pt x="400" y="339"/>
                    <a:pt x="400" y="339"/>
                    <a:pt x="400" y="339"/>
                  </a:cubicBezTo>
                  <a:cubicBezTo>
                    <a:pt x="404" y="341"/>
                    <a:pt x="406" y="333"/>
                    <a:pt x="404" y="331"/>
                  </a:cubicBezTo>
                  <a:cubicBezTo>
                    <a:pt x="403" y="334"/>
                    <a:pt x="401" y="336"/>
                    <a:pt x="400" y="339"/>
                  </a:cubicBezTo>
                  <a:close/>
                  <a:moveTo>
                    <a:pt x="396" y="361"/>
                  </a:moveTo>
                  <a:cubicBezTo>
                    <a:pt x="396" y="361"/>
                    <a:pt x="396" y="361"/>
                    <a:pt x="396" y="361"/>
                  </a:cubicBezTo>
                  <a:cubicBezTo>
                    <a:pt x="399" y="363"/>
                    <a:pt x="401" y="358"/>
                    <a:pt x="401" y="361"/>
                  </a:cubicBezTo>
                  <a:cubicBezTo>
                    <a:pt x="399" y="366"/>
                    <a:pt x="393" y="377"/>
                    <a:pt x="389" y="371"/>
                  </a:cubicBezTo>
                  <a:cubicBezTo>
                    <a:pt x="383" y="379"/>
                    <a:pt x="391" y="382"/>
                    <a:pt x="386" y="389"/>
                  </a:cubicBezTo>
                  <a:cubicBezTo>
                    <a:pt x="392" y="387"/>
                    <a:pt x="393" y="379"/>
                    <a:pt x="396" y="373"/>
                  </a:cubicBezTo>
                  <a:cubicBezTo>
                    <a:pt x="398" y="369"/>
                    <a:pt x="402" y="364"/>
                    <a:pt x="404" y="358"/>
                  </a:cubicBezTo>
                  <a:cubicBezTo>
                    <a:pt x="401" y="355"/>
                    <a:pt x="402" y="350"/>
                    <a:pt x="404" y="343"/>
                  </a:cubicBezTo>
                  <a:cubicBezTo>
                    <a:pt x="403" y="343"/>
                    <a:pt x="402" y="343"/>
                    <a:pt x="401" y="343"/>
                  </a:cubicBezTo>
                  <a:cubicBezTo>
                    <a:pt x="398" y="350"/>
                    <a:pt x="398" y="353"/>
                    <a:pt x="396" y="361"/>
                  </a:cubicBezTo>
                  <a:close/>
                  <a:moveTo>
                    <a:pt x="405" y="352"/>
                  </a:moveTo>
                  <a:cubicBezTo>
                    <a:pt x="405" y="352"/>
                    <a:pt x="405" y="352"/>
                    <a:pt x="405" y="352"/>
                  </a:cubicBezTo>
                  <a:cubicBezTo>
                    <a:pt x="408" y="350"/>
                    <a:pt x="408" y="346"/>
                    <a:pt x="406" y="345"/>
                  </a:cubicBezTo>
                  <a:cubicBezTo>
                    <a:pt x="404" y="346"/>
                    <a:pt x="404" y="350"/>
                    <a:pt x="405" y="352"/>
                  </a:cubicBezTo>
                  <a:close/>
                  <a:moveTo>
                    <a:pt x="389" y="367"/>
                  </a:moveTo>
                  <a:cubicBezTo>
                    <a:pt x="389" y="367"/>
                    <a:pt x="389" y="367"/>
                    <a:pt x="389" y="367"/>
                  </a:cubicBezTo>
                  <a:cubicBezTo>
                    <a:pt x="391" y="367"/>
                    <a:pt x="393" y="360"/>
                    <a:pt x="391" y="359"/>
                  </a:cubicBezTo>
                  <a:cubicBezTo>
                    <a:pt x="391" y="362"/>
                    <a:pt x="384" y="365"/>
                    <a:pt x="389" y="367"/>
                  </a:cubicBezTo>
                  <a:close/>
                  <a:moveTo>
                    <a:pt x="373" y="400"/>
                  </a:moveTo>
                  <a:cubicBezTo>
                    <a:pt x="373" y="400"/>
                    <a:pt x="373" y="400"/>
                    <a:pt x="373" y="400"/>
                  </a:cubicBezTo>
                  <a:cubicBezTo>
                    <a:pt x="376" y="393"/>
                    <a:pt x="383" y="387"/>
                    <a:pt x="382" y="379"/>
                  </a:cubicBezTo>
                  <a:cubicBezTo>
                    <a:pt x="379" y="385"/>
                    <a:pt x="372" y="393"/>
                    <a:pt x="373" y="400"/>
                  </a:cubicBezTo>
                  <a:close/>
                  <a:moveTo>
                    <a:pt x="383" y="392"/>
                  </a:moveTo>
                  <a:cubicBezTo>
                    <a:pt x="383" y="392"/>
                    <a:pt x="383" y="392"/>
                    <a:pt x="383" y="392"/>
                  </a:cubicBezTo>
                  <a:cubicBezTo>
                    <a:pt x="385" y="392"/>
                    <a:pt x="386" y="393"/>
                    <a:pt x="387" y="393"/>
                  </a:cubicBezTo>
                  <a:cubicBezTo>
                    <a:pt x="387" y="392"/>
                    <a:pt x="387" y="392"/>
                    <a:pt x="387" y="391"/>
                  </a:cubicBezTo>
                  <a:cubicBezTo>
                    <a:pt x="386" y="391"/>
                    <a:pt x="385" y="390"/>
                    <a:pt x="384" y="390"/>
                  </a:cubicBezTo>
                  <a:cubicBezTo>
                    <a:pt x="384" y="391"/>
                    <a:pt x="384" y="391"/>
                    <a:pt x="383" y="392"/>
                  </a:cubicBezTo>
                  <a:close/>
                  <a:moveTo>
                    <a:pt x="371" y="408"/>
                  </a:moveTo>
                  <a:cubicBezTo>
                    <a:pt x="371" y="408"/>
                    <a:pt x="371" y="408"/>
                    <a:pt x="371" y="408"/>
                  </a:cubicBezTo>
                  <a:cubicBezTo>
                    <a:pt x="372" y="407"/>
                    <a:pt x="375" y="402"/>
                    <a:pt x="371" y="402"/>
                  </a:cubicBezTo>
                  <a:cubicBezTo>
                    <a:pt x="370" y="405"/>
                    <a:pt x="367" y="406"/>
                    <a:pt x="371" y="408"/>
                  </a:cubicBezTo>
                  <a:close/>
                  <a:moveTo>
                    <a:pt x="360" y="428"/>
                  </a:moveTo>
                  <a:cubicBezTo>
                    <a:pt x="360" y="428"/>
                    <a:pt x="360" y="428"/>
                    <a:pt x="360" y="428"/>
                  </a:cubicBezTo>
                  <a:cubicBezTo>
                    <a:pt x="361" y="421"/>
                    <a:pt x="369" y="418"/>
                    <a:pt x="367" y="410"/>
                  </a:cubicBezTo>
                  <a:cubicBezTo>
                    <a:pt x="365" y="416"/>
                    <a:pt x="359" y="422"/>
                    <a:pt x="360" y="428"/>
                  </a:cubicBezTo>
                  <a:close/>
                  <a:moveTo>
                    <a:pt x="369" y="427"/>
                  </a:moveTo>
                  <a:cubicBezTo>
                    <a:pt x="369" y="427"/>
                    <a:pt x="369" y="427"/>
                    <a:pt x="369" y="427"/>
                  </a:cubicBezTo>
                  <a:cubicBezTo>
                    <a:pt x="370" y="426"/>
                    <a:pt x="372" y="421"/>
                    <a:pt x="369" y="420"/>
                  </a:cubicBezTo>
                  <a:cubicBezTo>
                    <a:pt x="369" y="422"/>
                    <a:pt x="366" y="427"/>
                    <a:pt x="369" y="427"/>
                  </a:cubicBezTo>
                  <a:close/>
                  <a:moveTo>
                    <a:pt x="359" y="434"/>
                  </a:moveTo>
                  <a:cubicBezTo>
                    <a:pt x="359" y="434"/>
                    <a:pt x="359" y="434"/>
                    <a:pt x="359" y="434"/>
                  </a:cubicBezTo>
                  <a:cubicBezTo>
                    <a:pt x="360" y="432"/>
                    <a:pt x="360" y="430"/>
                    <a:pt x="358" y="429"/>
                  </a:cubicBezTo>
                  <a:cubicBezTo>
                    <a:pt x="357" y="431"/>
                    <a:pt x="355" y="435"/>
                    <a:pt x="359" y="434"/>
                  </a:cubicBezTo>
                  <a:close/>
                  <a:moveTo>
                    <a:pt x="335" y="468"/>
                  </a:moveTo>
                  <a:cubicBezTo>
                    <a:pt x="335" y="468"/>
                    <a:pt x="335" y="468"/>
                    <a:pt x="335" y="468"/>
                  </a:cubicBezTo>
                  <a:cubicBezTo>
                    <a:pt x="336" y="469"/>
                    <a:pt x="336" y="469"/>
                    <a:pt x="337" y="469"/>
                  </a:cubicBezTo>
                  <a:cubicBezTo>
                    <a:pt x="339" y="468"/>
                    <a:pt x="339" y="466"/>
                    <a:pt x="337" y="465"/>
                  </a:cubicBezTo>
                  <a:cubicBezTo>
                    <a:pt x="336" y="467"/>
                    <a:pt x="336" y="468"/>
                    <a:pt x="335" y="468"/>
                  </a:cubicBezTo>
                  <a:close/>
                  <a:moveTo>
                    <a:pt x="324" y="475"/>
                  </a:moveTo>
                  <a:cubicBezTo>
                    <a:pt x="324" y="475"/>
                    <a:pt x="324" y="475"/>
                    <a:pt x="324" y="475"/>
                  </a:cubicBezTo>
                  <a:cubicBezTo>
                    <a:pt x="319" y="476"/>
                    <a:pt x="315" y="478"/>
                    <a:pt x="312" y="482"/>
                  </a:cubicBezTo>
                  <a:cubicBezTo>
                    <a:pt x="320" y="481"/>
                    <a:pt x="331" y="476"/>
                    <a:pt x="330" y="467"/>
                  </a:cubicBezTo>
                  <a:cubicBezTo>
                    <a:pt x="326" y="470"/>
                    <a:pt x="325" y="471"/>
                    <a:pt x="324" y="475"/>
                  </a:cubicBezTo>
                  <a:close/>
                  <a:moveTo>
                    <a:pt x="308" y="479"/>
                  </a:moveTo>
                  <a:cubicBezTo>
                    <a:pt x="308" y="479"/>
                    <a:pt x="308" y="479"/>
                    <a:pt x="308" y="479"/>
                  </a:cubicBezTo>
                  <a:cubicBezTo>
                    <a:pt x="312" y="479"/>
                    <a:pt x="326" y="473"/>
                    <a:pt x="321" y="471"/>
                  </a:cubicBezTo>
                  <a:cubicBezTo>
                    <a:pt x="317" y="473"/>
                    <a:pt x="312" y="475"/>
                    <a:pt x="308" y="479"/>
                  </a:cubicBezTo>
                  <a:close/>
                  <a:moveTo>
                    <a:pt x="295" y="479"/>
                  </a:moveTo>
                  <a:cubicBezTo>
                    <a:pt x="295" y="479"/>
                    <a:pt x="295" y="479"/>
                    <a:pt x="295" y="479"/>
                  </a:cubicBezTo>
                  <a:cubicBezTo>
                    <a:pt x="298" y="481"/>
                    <a:pt x="303" y="478"/>
                    <a:pt x="301" y="476"/>
                  </a:cubicBezTo>
                  <a:cubicBezTo>
                    <a:pt x="299" y="477"/>
                    <a:pt x="296" y="477"/>
                    <a:pt x="295" y="479"/>
                  </a:cubicBezTo>
                  <a:close/>
                  <a:moveTo>
                    <a:pt x="297" y="483"/>
                  </a:moveTo>
                  <a:cubicBezTo>
                    <a:pt x="297" y="483"/>
                    <a:pt x="297" y="483"/>
                    <a:pt x="297" y="483"/>
                  </a:cubicBezTo>
                  <a:cubicBezTo>
                    <a:pt x="300" y="485"/>
                    <a:pt x="303" y="482"/>
                    <a:pt x="300" y="480"/>
                  </a:cubicBezTo>
                  <a:cubicBezTo>
                    <a:pt x="299" y="482"/>
                    <a:pt x="297" y="482"/>
                    <a:pt x="297" y="483"/>
                  </a:cubicBezTo>
                  <a:close/>
                  <a:moveTo>
                    <a:pt x="272" y="485"/>
                  </a:moveTo>
                  <a:cubicBezTo>
                    <a:pt x="272" y="485"/>
                    <a:pt x="272" y="485"/>
                    <a:pt x="272" y="485"/>
                  </a:cubicBezTo>
                  <a:cubicBezTo>
                    <a:pt x="277" y="483"/>
                    <a:pt x="286" y="488"/>
                    <a:pt x="288" y="481"/>
                  </a:cubicBezTo>
                  <a:cubicBezTo>
                    <a:pt x="284" y="484"/>
                    <a:pt x="270" y="479"/>
                    <a:pt x="272" y="485"/>
                  </a:cubicBezTo>
                  <a:close/>
                  <a:moveTo>
                    <a:pt x="255" y="482"/>
                  </a:moveTo>
                  <a:cubicBezTo>
                    <a:pt x="255" y="482"/>
                    <a:pt x="255" y="482"/>
                    <a:pt x="255" y="482"/>
                  </a:cubicBezTo>
                  <a:cubicBezTo>
                    <a:pt x="257" y="482"/>
                    <a:pt x="258" y="482"/>
                    <a:pt x="259" y="480"/>
                  </a:cubicBezTo>
                  <a:cubicBezTo>
                    <a:pt x="257" y="480"/>
                    <a:pt x="255" y="479"/>
                    <a:pt x="255" y="482"/>
                  </a:cubicBezTo>
                  <a:close/>
                  <a:moveTo>
                    <a:pt x="227" y="482"/>
                  </a:moveTo>
                  <a:cubicBezTo>
                    <a:pt x="227" y="482"/>
                    <a:pt x="227" y="482"/>
                    <a:pt x="227" y="482"/>
                  </a:cubicBezTo>
                  <a:cubicBezTo>
                    <a:pt x="230" y="482"/>
                    <a:pt x="234" y="482"/>
                    <a:pt x="236" y="480"/>
                  </a:cubicBezTo>
                  <a:cubicBezTo>
                    <a:pt x="231" y="478"/>
                    <a:pt x="228" y="478"/>
                    <a:pt x="227" y="482"/>
                  </a:cubicBezTo>
                  <a:close/>
                  <a:moveTo>
                    <a:pt x="204" y="482"/>
                  </a:moveTo>
                  <a:cubicBezTo>
                    <a:pt x="204" y="482"/>
                    <a:pt x="204" y="482"/>
                    <a:pt x="204" y="482"/>
                  </a:cubicBezTo>
                  <a:cubicBezTo>
                    <a:pt x="209" y="482"/>
                    <a:pt x="213" y="480"/>
                    <a:pt x="215" y="477"/>
                  </a:cubicBezTo>
                  <a:cubicBezTo>
                    <a:pt x="210" y="476"/>
                    <a:pt x="205" y="477"/>
                    <a:pt x="204" y="482"/>
                  </a:cubicBezTo>
                  <a:close/>
                  <a:moveTo>
                    <a:pt x="192" y="481"/>
                  </a:moveTo>
                  <a:cubicBezTo>
                    <a:pt x="192" y="481"/>
                    <a:pt x="192" y="481"/>
                    <a:pt x="192" y="481"/>
                  </a:cubicBezTo>
                  <a:cubicBezTo>
                    <a:pt x="195" y="479"/>
                    <a:pt x="202" y="481"/>
                    <a:pt x="203" y="476"/>
                  </a:cubicBezTo>
                  <a:cubicBezTo>
                    <a:pt x="198" y="474"/>
                    <a:pt x="191" y="478"/>
                    <a:pt x="192" y="481"/>
                  </a:cubicBezTo>
                  <a:close/>
                  <a:moveTo>
                    <a:pt x="229" y="485"/>
                  </a:moveTo>
                  <a:cubicBezTo>
                    <a:pt x="229" y="485"/>
                    <a:pt x="229" y="485"/>
                    <a:pt x="229" y="485"/>
                  </a:cubicBezTo>
                  <a:cubicBezTo>
                    <a:pt x="232" y="486"/>
                    <a:pt x="234" y="485"/>
                    <a:pt x="235" y="483"/>
                  </a:cubicBezTo>
                  <a:cubicBezTo>
                    <a:pt x="232" y="483"/>
                    <a:pt x="230" y="483"/>
                    <a:pt x="229" y="485"/>
                  </a:cubicBezTo>
                  <a:close/>
                  <a:moveTo>
                    <a:pt x="184" y="477"/>
                  </a:moveTo>
                  <a:cubicBezTo>
                    <a:pt x="184" y="477"/>
                    <a:pt x="184" y="477"/>
                    <a:pt x="184" y="477"/>
                  </a:cubicBezTo>
                  <a:cubicBezTo>
                    <a:pt x="187" y="478"/>
                    <a:pt x="190" y="477"/>
                    <a:pt x="192" y="474"/>
                  </a:cubicBezTo>
                  <a:cubicBezTo>
                    <a:pt x="188" y="474"/>
                    <a:pt x="185" y="474"/>
                    <a:pt x="184" y="477"/>
                  </a:cubicBezTo>
                  <a:close/>
                  <a:moveTo>
                    <a:pt x="159" y="475"/>
                  </a:moveTo>
                  <a:cubicBezTo>
                    <a:pt x="159" y="475"/>
                    <a:pt x="159" y="475"/>
                    <a:pt x="159" y="475"/>
                  </a:cubicBezTo>
                  <a:cubicBezTo>
                    <a:pt x="163" y="474"/>
                    <a:pt x="168" y="474"/>
                    <a:pt x="170" y="471"/>
                  </a:cubicBezTo>
                  <a:cubicBezTo>
                    <a:pt x="164" y="468"/>
                    <a:pt x="161" y="471"/>
                    <a:pt x="159" y="475"/>
                  </a:cubicBezTo>
                  <a:close/>
                  <a:moveTo>
                    <a:pt x="170" y="476"/>
                  </a:moveTo>
                  <a:cubicBezTo>
                    <a:pt x="170" y="476"/>
                    <a:pt x="170" y="476"/>
                    <a:pt x="170" y="476"/>
                  </a:cubicBezTo>
                  <a:cubicBezTo>
                    <a:pt x="174" y="476"/>
                    <a:pt x="179" y="477"/>
                    <a:pt x="180" y="473"/>
                  </a:cubicBezTo>
                  <a:cubicBezTo>
                    <a:pt x="175" y="471"/>
                    <a:pt x="172" y="472"/>
                    <a:pt x="170" y="476"/>
                  </a:cubicBezTo>
                  <a:close/>
                  <a:moveTo>
                    <a:pt x="151" y="474"/>
                  </a:moveTo>
                  <a:cubicBezTo>
                    <a:pt x="151" y="474"/>
                    <a:pt x="151" y="474"/>
                    <a:pt x="151" y="474"/>
                  </a:cubicBezTo>
                  <a:cubicBezTo>
                    <a:pt x="153" y="472"/>
                    <a:pt x="157" y="473"/>
                    <a:pt x="158" y="469"/>
                  </a:cubicBezTo>
                  <a:cubicBezTo>
                    <a:pt x="156" y="469"/>
                    <a:pt x="155" y="468"/>
                    <a:pt x="154" y="468"/>
                  </a:cubicBezTo>
                  <a:cubicBezTo>
                    <a:pt x="154" y="471"/>
                    <a:pt x="148" y="472"/>
                    <a:pt x="151" y="474"/>
                  </a:cubicBezTo>
                  <a:close/>
                  <a:moveTo>
                    <a:pt x="217" y="485"/>
                  </a:moveTo>
                  <a:cubicBezTo>
                    <a:pt x="217" y="485"/>
                    <a:pt x="217" y="485"/>
                    <a:pt x="217" y="485"/>
                  </a:cubicBezTo>
                  <a:cubicBezTo>
                    <a:pt x="218" y="485"/>
                    <a:pt x="219" y="485"/>
                    <a:pt x="219" y="485"/>
                  </a:cubicBezTo>
                  <a:cubicBezTo>
                    <a:pt x="220" y="485"/>
                    <a:pt x="220" y="484"/>
                    <a:pt x="220" y="483"/>
                  </a:cubicBezTo>
                  <a:cubicBezTo>
                    <a:pt x="219" y="483"/>
                    <a:pt x="218" y="483"/>
                    <a:pt x="218" y="483"/>
                  </a:cubicBezTo>
                  <a:cubicBezTo>
                    <a:pt x="217" y="483"/>
                    <a:pt x="217" y="484"/>
                    <a:pt x="217" y="485"/>
                  </a:cubicBezTo>
                  <a:close/>
                  <a:moveTo>
                    <a:pt x="143" y="470"/>
                  </a:moveTo>
                  <a:cubicBezTo>
                    <a:pt x="143" y="470"/>
                    <a:pt x="143" y="470"/>
                    <a:pt x="143" y="470"/>
                  </a:cubicBezTo>
                  <a:cubicBezTo>
                    <a:pt x="146" y="471"/>
                    <a:pt x="147" y="470"/>
                    <a:pt x="149" y="468"/>
                  </a:cubicBezTo>
                  <a:cubicBezTo>
                    <a:pt x="146" y="467"/>
                    <a:pt x="143" y="467"/>
                    <a:pt x="143" y="470"/>
                  </a:cubicBezTo>
                  <a:close/>
                  <a:moveTo>
                    <a:pt x="127" y="474"/>
                  </a:moveTo>
                  <a:cubicBezTo>
                    <a:pt x="127" y="474"/>
                    <a:pt x="127" y="474"/>
                    <a:pt x="127" y="474"/>
                  </a:cubicBezTo>
                  <a:cubicBezTo>
                    <a:pt x="132" y="473"/>
                    <a:pt x="137" y="471"/>
                    <a:pt x="141" y="467"/>
                  </a:cubicBezTo>
                  <a:cubicBezTo>
                    <a:pt x="134" y="466"/>
                    <a:pt x="130" y="469"/>
                    <a:pt x="127" y="474"/>
                  </a:cubicBezTo>
                  <a:close/>
                  <a:moveTo>
                    <a:pt x="10" y="445"/>
                  </a:moveTo>
                  <a:cubicBezTo>
                    <a:pt x="10" y="445"/>
                    <a:pt x="10" y="445"/>
                    <a:pt x="10" y="445"/>
                  </a:cubicBezTo>
                  <a:cubicBezTo>
                    <a:pt x="12" y="444"/>
                    <a:pt x="13" y="440"/>
                    <a:pt x="10" y="439"/>
                  </a:cubicBezTo>
                  <a:cubicBezTo>
                    <a:pt x="10" y="441"/>
                    <a:pt x="7" y="444"/>
                    <a:pt x="10" y="445"/>
                  </a:cubicBezTo>
                  <a:close/>
                  <a:moveTo>
                    <a:pt x="109" y="474"/>
                  </a:moveTo>
                  <a:cubicBezTo>
                    <a:pt x="109" y="474"/>
                    <a:pt x="109" y="474"/>
                    <a:pt x="109" y="474"/>
                  </a:cubicBezTo>
                  <a:cubicBezTo>
                    <a:pt x="112" y="472"/>
                    <a:pt x="120" y="471"/>
                    <a:pt x="118" y="466"/>
                  </a:cubicBezTo>
                  <a:cubicBezTo>
                    <a:pt x="114" y="467"/>
                    <a:pt x="107" y="470"/>
                    <a:pt x="109" y="474"/>
                  </a:cubicBezTo>
                  <a:close/>
                  <a:moveTo>
                    <a:pt x="158" y="478"/>
                  </a:moveTo>
                  <a:cubicBezTo>
                    <a:pt x="158" y="478"/>
                    <a:pt x="158" y="478"/>
                    <a:pt x="158" y="478"/>
                  </a:cubicBezTo>
                  <a:cubicBezTo>
                    <a:pt x="161" y="479"/>
                    <a:pt x="164" y="480"/>
                    <a:pt x="164" y="476"/>
                  </a:cubicBezTo>
                  <a:cubicBezTo>
                    <a:pt x="162" y="476"/>
                    <a:pt x="159" y="476"/>
                    <a:pt x="158" y="478"/>
                  </a:cubicBezTo>
                  <a:close/>
                  <a:moveTo>
                    <a:pt x="144" y="474"/>
                  </a:moveTo>
                  <a:cubicBezTo>
                    <a:pt x="144" y="474"/>
                    <a:pt x="144" y="474"/>
                    <a:pt x="144" y="474"/>
                  </a:cubicBezTo>
                  <a:cubicBezTo>
                    <a:pt x="137" y="477"/>
                    <a:pt x="131" y="472"/>
                    <a:pt x="126" y="477"/>
                  </a:cubicBezTo>
                  <a:cubicBezTo>
                    <a:pt x="135" y="478"/>
                    <a:pt x="145" y="479"/>
                    <a:pt x="153" y="478"/>
                  </a:cubicBezTo>
                  <a:cubicBezTo>
                    <a:pt x="154" y="477"/>
                    <a:pt x="153" y="475"/>
                    <a:pt x="152" y="475"/>
                  </a:cubicBezTo>
                  <a:cubicBezTo>
                    <a:pt x="151" y="476"/>
                    <a:pt x="143" y="479"/>
                    <a:pt x="144" y="474"/>
                  </a:cubicBezTo>
                  <a:close/>
                  <a:moveTo>
                    <a:pt x="16" y="451"/>
                  </a:moveTo>
                  <a:cubicBezTo>
                    <a:pt x="16" y="451"/>
                    <a:pt x="16" y="451"/>
                    <a:pt x="16" y="451"/>
                  </a:cubicBezTo>
                  <a:cubicBezTo>
                    <a:pt x="20" y="453"/>
                    <a:pt x="20" y="449"/>
                    <a:pt x="22" y="448"/>
                  </a:cubicBezTo>
                  <a:cubicBezTo>
                    <a:pt x="21" y="447"/>
                    <a:pt x="21" y="446"/>
                    <a:pt x="19" y="446"/>
                  </a:cubicBezTo>
                  <a:cubicBezTo>
                    <a:pt x="18" y="448"/>
                    <a:pt x="16" y="448"/>
                    <a:pt x="16" y="451"/>
                  </a:cubicBezTo>
                  <a:close/>
                  <a:moveTo>
                    <a:pt x="98" y="471"/>
                  </a:moveTo>
                  <a:cubicBezTo>
                    <a:pt x="98" y="471"/>
                    <a:pt x="98" y="471"/>
                    <a:pt x="98" y="471"/>
                  </a:cubicBezTo>
                  <a:cubicBezTo>
                    <a:pt x="101" y="470"/>
                    <a:pt x="105" y="470"/>
                    <a:pt x="106" y="467"/>
                  </a:cubicBezTo>
                  <a:cubicBezTo>
                    <a:pt x="102" y="465"/>
                    <a:pt x="100" y="467"/>
                    <a:pt x="98" y="471"/>
                  </a:cubicBezTo>
                  <a:close/>
                  <a:moveTo>
                    <a:pt x="18" y="458"/>
                  </a:moveTo>
                  <a:cubicBezTo>
                    <a:pt x="18" y="458"/>
                    <a:pt x="18" y="458"/>
                    <a:pt x="18" y="458"/>
                  </a:cubicBezTo>
                  <a:cubicBezTo>
                    <a:pt x="22" y="456"/>
                    <a:pt x="27" y="456"/>
                    <a:pt x="28" y="450"/>
                  </a:cubicBezTo>
                  <a:cubicBezTo>
                    <a:pt x="23" y="448"/>
                    <a:pt x="17" y="455"/>
                    <a:pt x="18" y="458"/>
                  </a:cubicBezTo>
                  <a:close/>
                  <a:moveTo>
                    <a:pt x="83" y="471"/>
                  </a:moveTo>
                  <a:cubicBezTo>
                    <a:pt x="83" y="471"/>
                    <a:pt x="83" y="471"/>
                    <a:pt x="83" y="471"/>
                  </a:cubicBezTo>
                  <a:cubicBezTo>
                    <a:pt x="87" y="469"/>
                    <a:pt x="92" y="470"/>
                    <a:pt x="94" y="465"/>
                  </a:cubicBezTo>
                  <a:cubicBezTo>
                    <a:pt x="88" y="463"/>
                    <a:pt x="82" y="467"/>
                    <a:pt x="83" y="471"/>
                  </a:cubicBezTo>
                  <a:close/>
                  <a:moveTo>
                    <a:pt x="25" y="462"/>
                  </a:moveTo>
                  <a:cubicBezTo>
                    <a:pt x="25" y="462"/>
                    <a:pt x="25" y="462"/>
                    <a:pt x="25" y="462"/>
                  </a:cubicBezTo>
                  <a:cubicBezTo>
                    <a:pt x="31" y="463"/>
                    <a:pt x="36" y="459"/>
                    <a:pt x="39" y="455"/>
                  </a:cubicBezTo>
                  <a:cubicBezTo>
                    <a:pt x="32" y="449"/>
                    <a:pt x="28" y="457"/>
                    <a:pt x="25" y="462"/>
                  </a:cubicBezTo>
                  <a:close/>
                  <a:moveTo>
                    <a:pt x="117" y="476"/>
                  </a:moveTo>
                  <a:cubicBezTo>
                    <a:pt x="117" y="476"/>
                    <a:pt x="117" y="476"/>
                    <a:pt x="117" y="476"/>
                  </a:cubicBezTo>
                  <a:cubicBezTo>
                    <a:pt x="120" y="477"/>
                    <a:pt x="122" y="477"/>
                    <a:pt x="122" y="474"/>
                  </a:cubicBezTo>
                  <a:cubicBezTo>
                    <a:pt x="120" y="474"/>
                    <a:pt x="117" y="473"/>
                    <a:pt x="117" y="47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5"/>
                  </a:cubicBezTo>
                  <a:cubicBezTo>
                    <a:pt x="42" y="464"/>
                    <a:pt x="47" y="464"/>
                    <a:pt x="49" y="458"/>
                  </a:cubicBezTo>
                  <a:cubicBezTo>
                    <a:pt x="42" y="456"/>
                    <a:pt x="40" y="461"/>
                    <a:pt x="37" y="465"/>
                  </a:cubicBezTo>
                  <a:close/>
                  <a:moveTo>
                    <a:pt x="48" y="465"/>
                  </a:moveTo>
                  <a:cubicBezTo>
                    <a:pt x="48" y="465"/>
                    <a:pt x="48" y="465"/>
                    <a:pt x="48" y="465"/>
                  </a:cubicBezTo>
                  <a:cubicBezTo>
                    <a:pt x="53" y="466"/>
                    <a:pt x="56" y="464"/>
                    <a:pt x="58" y="462"/>
                  </a:cubicBezTo>
                  <a:cubicBezTo>
                    <a:pt x="55" y="457"/>
                    <a:pt x="50" y="462"/>
                    <a:pt x="48" y="465"/>
                  </a:cubicBezTo>
                  <a:close/>
                  <a:moveTo>
                    <a:pt x="58" y="467"/>
                  </a:moveTo>
                  <a:cubicBezTo>
                    <a:pt x="58" y="467"/>
                    <a:pt x="58" y="467"/>
                    <a:pt x="58" y="467"/>
                  </a:cubicBezTo>
                  <a:cubicBezTo>
                    <a:pt x="62" y="467"/>
                    <a:pt x="66" y="466"/>
                    <a:pt x="68" y="462"/>
                  </a:cubicBezTo>
                  <a:cubicBezTo>
                    <a:pt x="62" y="461"/>
                    <a:pt x="61" y="464"/>
                    <a:pt x="58" y="467"/>
                  </a:cubicBezTo>
                  <a:close/>
                  <a:moveTo>
                    <a:pt x="71" y="467"/>
                  </a:moveTo>
                  <a:cubicBezTo>
                    <a:pt x="71" y="467"/>
                    <a:pt x="71" y="467"/>
                    <a:pt x="71" y="467"/>
                  </a:cubicBezTo>
                  <a:cubicBezTo>
                    <a:pt x="74" y="468"/>
                    <a:pt x="75" y="466"/>
                    <a:pt x="76" y="464"/>
                  </a:cubicBezTo>
                  <a:cubicBezTo>
                    <a:pt x="75" y="464"/>
                    <a:pt x="73" y="464"/>
                    <a:pt x="72" y="463"/>
                  </a:cubicBezTo>
                  <a:cubicBezTo>
                    <a:pt x="72" y="465"/>
                    <a:pt x="71" y="466"/>
                    <a:pt x="71" y="467"/>
                  </a:cubicBezTo>
                  <a:close/>
                  <a:moveTo>
                    <a:pt x="74" y="470"/>
                  </a:moveTo>
                  <a:cubicBezTo>
                    <a:pt x="74" y="470"/>
                    <a:pt x="74" y="470"/>
                    <a:pt x="74" y="470"/>
                  </a:cubicBezTo>
                  <a:cubicBezTo>
                    <a:pt x="75" y="470"/>
                    <a:pt x="76" y="470"/>
                    <a:pt x="76" y="470"/>
                  </a:cubicBezTo>
                  <a:cubicBezTo>
                    <a:pt x="77" y="469"/>
                    <a:pt x="78" y="469"/>
                    <a:pt x="78" y="467"/>
                  </a:cubicBezTo>
                  <a:cubicBezTo>
                    <a:pt x="77" y="467"/>
                    <a:pt x="77" y="467"/>
                    <a:pt x="76" y="467"/>
                  </a:cubicBezTo>
                  <a:cubicBezTo>
                    <a:pt x="76" y="468"/>
                    <a:pt x="74" y="468"/>
                    <a:pt x="74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5C3C77BC-3532-4E44-B85D-72DBCB790B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9" y="2365"/>
              <a:ext cx="72" cy="54"/>
            </a:xfrm>
            <a:custGeom>
              <a:avLst/>
              <a:gdLst>
                <a:gd name="T0" fmla="*/ 27 w 27"/>
                <a:gd name="T1" fmla="*/ 3 h 20"/>
                <a:gd name="T2" fmla="*/ 19 w 27"/>
                <a:gd name="T3" fmla="*/ 18 h 20"/>
                <a:gd name="T4" fmla="*/ 1 w 27"/>
                <a:gd name="T5" fmla="*/ 18 h 20"/>
                <a:gd name="T6" fmla="*/ 6 w 27"/>
                <a:gd name="T7" fmla="*/ 5 h 20"/>
                <a:gd name="T8" fmla="*/ 27 w 27"/>
                <a:gd name="T9" fmla="*/ 3 h 20"/>
                <a:gd name="T10" fmla="*/ 11 w 27"/>
                <a:gd name="T11" fmla="*/ 15 h 20"/>
                <a:gd name="T12" fmla="*/ 11 w 27"/>
                <a:gd name="T13" fmla="*/ 15 h 20"/>
                <a:gd name="T14" fmla="*/ 15 w 27"/>
                <a:gd name="T15" fmla="*/ 14 h 20"/>
                <a:gd name="T16" fmla="*/ 11 w 27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7" y="3"/>
                  </a:moveTo>
                  <a:cubicBezTo>
                    <a:pt x="24" y="7"/>
                    <a:pt x="20" y="10"/>
                    <a:pt x="19" y="18"/>
                  </a:cubicBezTo>
                  <a:cubicBezTo>
                    <a:pt x="14" y="20"/>
                    <a:pt x="5" y="20"/>
                    <a:pt x="1" y="18"/>
                  </a:cubicBezTo>
                  <a:cubicBezTo>
                    <a:pt x="0" y="14"/>
                    <a:pt x="4" y="9"/>
                    <a:pt x="6" y="5"/>
                  </a:cubicBezTo>
                  <a:cubicBezTo>
                    <a:pt x="12" y="4"/>
                    <a:pt x="21" y="0"/>
                    <a:pt x="27" y="3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5"/>
                    <a:pt x="15" y="14"/>
                  </a:cubicBezTo>
                  <a:cubicBezTo>
                    <a:pt x="13" y="14"/>
                    <a:pt x="12" y="14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BF59165F-60CF-3943-9D54-2683BDD6B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6" y="2312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4 h 25"/>
                <a:gd name="T4" fmla="*/ 16 w 31"/>
                <a:gd name="T5" fmla="*/ 21 h 25"/>
                <a:gd name="T6" fmla="*/ 0 w 31"/>
                <a:gd name="T7" fmla="*/ 22 h 25"/>
                <a:gd name="T8" fmla="*/ 7 w 31"/>
                <a:gd name="T9" fmla="*/ 5 h 25"/>
                <a:gd name="T10" fmla="*/ 31 w 31"/>
                <a:gd name="T11" fmla="*/ 5 h 25"/>
                <a:gd name="T12" fmla="*/ 20 w 31"/>
                <a:gd name="T13" fmla="*/ 15 h 25"/>
                <a:gd name="T14" fmla="*/ 20 w 31"/>
                <a:gd name="T15" fmla="*/ 15 h 25"/>
                <a:gd name="T16" fmla="*/ 25 w 31"/>
                <a:gd name="T17" fmla="*/ 7 h 25"/>
                <a:gd name="T18" fmla="*/ 20 w 31"/>
                <a:gd name="T19" fmla="*/ 15 h 25"/>
                <a:gd name="T20" fmla="*/ 7 w 31"/>
                <a:gd name="T21" fmla="*/ 20 h 25"/>
                <a:gd name="T22" fmla="*/ 7 w 31"/>
                <a:gd name="T23" fmla="*/ 20 h 25"/>
                <a:gd name="T24" fmla="*/ 12 w 31"/>
                <a:gd name="T25" fmla="*/ 18 h 25"/>
                <a:gd name="T26" fmla="*/ 7 w 31"/>
                <a:gd name="T27" fmla="*/ 15 h 25"/>
                <a:gd name="T28" fmla="*/ 7 w 31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3"/>
                    <a:pt x="29" y="17"/>
                    <a:pt x="23" y="24"/>
                  </a:cubicBezTo>
                  <a:cubicBezTo>
                    <a:pt x="18" y="25"/>
                    <a:pt x="20" y="23"/>
                    <a:pt x="16" y="21"/>
                  </a:cubicBezTo>
                  <a:cubicBezTo>
                    <a:pt x="10" y="21"/>
                    <a:pt x="7" y="25"/>
                    <a:pt x="0" y="22"/>
                  </a:cubicBezTo>
                  <a:cubicBezTo>
                    <a:pt x="1" y="14"/>
                    <a:pt x="6" y="13"/>
                    <a:pt x="7" y="5"/>
                  </a:cubicBezTo>
                  <a:cubicBezTo>
                    <a:pt x="15" y="5"/>
                    <a:pt x="23" y="0"/>
                    <a:pt x="31" y="5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5" y="17"/>
                    <a:pt x="24" y="11"/>
                    <a:pt x="25" y="7"/>
                  </a:cubicBezTo>
                  <a:cubicBezTo>
                    <a:pt x="20" y="7"/>
                    <a:pt x="21" y="13"/>
                    <a:pt x="20" y="15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12" y="21"/>
                    <a:pt x="12" y="18"/>
                  </a:cubicBezTo>
                  <a:cubicBezTo>
                    <a:pt x="10" y="17"/>
                    <a:pt x="11" y="14"/>
                    <a:pt x="7" y="15"/>
                  </a:cubicBezTo>
                  <a:cubicBezTo>
                    <a:pt x="6" y="16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608EF6B2-6C25-E94F-A47D-C6167F8AE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1" y="2242"/>
              <a:ext cx="78" cy="59"/>
            </a:xfrm>
            <a:custGeom>
              <a:avLst/>
              <a:gdLst>
                <a:gd name="T0" fmla="*/ 8 w 29"/>
                <a:gd name="T1" fmla="*/ 0 h 22"/>
                <a:gd name="T2" fmla="*/ 29 w 29"/>
                <a:gd name="T3" fmla="*/ 5 h 22"/>
                <a:gd name="T4" fmla="*/ 20 w 29"/>
                <a:gd name="T5" fmla="*/ 22 h 22"/>
                <a:gd name="T6" fmla="*/ 0 w 29"/>
                <a:gd name="T7" fmla="*/ 17 h 22"/>
                <a:gd name="T8" fmla="*/ 8 w 29"/>
                <a:gd name="T9" fmla="*/ 0 h 22"/>
                <a:gd name="T10" fmla="*/ 19 w 29"/>
                <a:gd name="T11" fmla="*/ 14 h 22"/>
                <a:gd name="T12" fmla="*/ 19 w 29"/>
                <a:gd name="T13" fmla="*/ 14 h 22"/>
                <a:gd name="T14" fmla="*/ 21 w 29"/>
                <a:gd name="T15" fmla="*/ 8 h 22"/>
                <a:gd name="T16" fmla="*/ 19 w 29"/>
                <a:gd name="T17" fmla="*/ 14 h 22"/>
                <a:gd name="T18" fmla="*/ 4 w 29"/>
                <a:gd name="T19" fmla="*/ 15 h 22"/>
                <a:gd name="T20" fmla="*/ 4 w 29"/>
                <a:gd name="T21" fmla="*/ 15 h 22"/>
                <a:gd name="T22" fmla="*/ 10 w 29"/>
                <a:gd name="T23" fmla="*/ 16 h 22"/>
                <a:gd name="T24" fmla="*/ 12 w 29"/>
                <a:gd name="T25" fmla="*/ 7 h 22"/>
                <a:gd name="T26" fmla="*/ 4 w 29"/>
                <a:gd name="T2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2">
                  <a:moveTo>
                    <a:pt x="8" y="0"/>
                  </a:moveTo>
                  <a:cubicBezTo>
                    <a:pt x="14" y="3"/>
                    <a:pt x="20" y="3"/>
                    <a:pt x="29" y="5"/>
                  </a:cubicBezTo>
                  <a:cubicBezTo>
                    <a:pt x="27" y="12"/>
                    <a:pt x="24" y="17"/>
                    <a:pt x="20" y="22"/>
                  </a:cubicBezTo>
                  <a:cubicBezTo>
                    <a:pt x="14" y="21"/>
                    <a:pt x="6" y="20"/>
                    <a:pt x="0" y="17"/>
                  </a:cubicBezTo>
                  <a:cubicBezTo>
                    <a:pt x="2" y="11"/>
                    <a:pt x="5" y="6"/>
                    <a:pt x="8" y="0"/>
                  </a:cubicBezTo>
                  <a:close/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6"/>
                    <a:pt x="26" y="8"/>
                    <a:pt x="21" y="8"/>
                  </a:cubicBezTo>
                  <a:cubicBezTo>
                    <a:pt x="21" y="12"/>
                    <a:pt x="18" y="11"/>
                    <a:pt x="19" y="14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9" y="11"/>
                    <a:pt x="9" y="11"/>
                    <a:pt x="12" y="7"/>
                  </a:cubicBezTo>
                  <a:cubicBezTo>
                    <a:pt x="7" y="6"/>
                    <a:pt x="7" y="12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Freeform 61">
              <a:extLst>
                <a:ext uri="{FF2B5EF4-FFF2-40B4-BE49-F238E27FC236}">
                  <a16:creationId xmlns:a16="http://schemas.microsoft.com/office/drawing/2014/main" id="{E57C3A15-A187-C840-AB8E-0ED5181B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8" y="2322"/>
              <a:ext cx="73" cy="54"/>
            </a:xfrm>
            <a:custGeom>
              <a:avLst/>
              <a:gdLst>
                <a:gd name="T0" fmla="*/ 26 w 27"/>
                <a:gd name="T1" fmla="*/ 0 h 20"/>
                <a:gd name="T2" fmla="*/ 19 w 27"/>
                <a:gd name="T3" fmla="*/ 20 h 20"/>
                <a:gd name="T4" fmla="*/ 0 w 27"/>
                <a:gd name="T5" fmla="*/ 17 h 20"/>
                <a:gd name="T6" fmla="*/ 3 w 27"/>
                <a:gd name="T7" fmla="*/ 4 h 20"/>
                <a:gd name="T8" fmla="*/ 26 w 27"/>
                <a:gd name="T9" fmla="*/ 0 h 20"/>
                <a:gd name="T10" fmla="*/ 18 w 27"/>
                <a:gd name="T11" fmla="*/ 15 h 20"/>
                <a:gd name="T12" fmla="*/ 18 w 27"/>
                <a:gd name="T13" fmla="*/ 15 h 20"/>
                <a:gd name="T14" fmla="*/ 22 w 27"/>
                <a:gd name="T15" fmla="*/ 4 h 20"/>
                <a:gd name="T16" fmla="*/ 18 w 27"/>
                <a:gd name="T17" fmla="*/ 3 h 20"/>
                <a:gd name="T18" fmla="*/ 18 w 27"/>
                <a:gd name="T1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7" y="7"/>
                    <a:pt x="22" y="14"/>
                    <a:pt x="19" y="20"/>
                  </a:cubicBezTo>
                  <a:cubicBezTo>
                    <a:pt x="12" y="18"/>
                    <a:pt x="9" y="17"/>
                    <a:pt x="0" y="17"/>
                  </a:cubicBezTo>
                  <a:cubicBezTo>
                    <a:pt x="1" y="12"/>
                    <a:pt x="4" y="9"/>
                    <a:pt x="3" y="4"/>
                  </a:cubicBezTo>
                  <a:cubicBezTo>
                    <a:pt x="9" y="0"/>
                    <a:pt x="17" y="0"/>
                    <a:pt x="26" y="0"/>
                  </a:cubicBezTo>
                  <a:close/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1"/>
                    <a:pt x="21" y="9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7" y="6"/>
                    <a:pt x="16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D040982E-7262-1A49-9D5B-A5A6482BB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0" y="2320"/>
              <a:ext cx="70" cy="51"/>
            </a:xfrm>
            <a:custGeom>
              <a:avLst/>
              <a:gdLst>
                <a:gd name="T0" fmla="*/ 26 w 26"/>
                <a:gd name="T1" fmla="*/ 1 h 19"/>
                <a:gd name="T2" fmla="*/ 16 w 26"/>
                <a:gd name="T3" fmla="*/ 19 h 19"/>
                <a:gd name="T4" fmla="*/ 0 w 26"/>
                <a:gd name="T5" fmla="*/ 17 h 19"/>
                <a:gd name="T6" fmla="*/ 9 w 26"/>
                <a:gd name="T7" fmla="*/ 0 h 19"/>
                <a:gd name="T8" fmla="*/ 26 w 26"/>
                <a:gd name="T9" fmla="*/ 1 h 19"/>
                <a:gd name="T10" fmla="*/ 16 w 26"/>
                <a:gd name="T11" fmla="*/ 10 h 19"/>
                <a:gd name="T12" fmla="*/ 16 w 26"/>
                <a:gd name="T13" fmla="*/ 10 h 19"/>
                <a:gd name="T14" fmla="*/ 19 w 26"/>
                <a:gd name="T15" fmla="*/ 10 h 19"/>
                <a:gd name="T16" fmla="*/ 19 w 26"/>
                <a:gd name="T17" fmla="*/ 7 h 19"/>
                <a:gd name="T18" fmla="*/ 16 w 26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9">
                  <a:moveTo>
                    <a:pt x="26" y="1"/>
                  </a:moveTo>
                  <a:cubicBezTo>
                    <a:pt x="26" y="8"/>
                    <a:pt x="21" y="16"/>
                    <a:pt x="16" y="19"/>
                  </a:cubicBezTo>
                  <a:cubicBezTo>
                    <a:pt x="10" y="17"/>
                    <a:pt x="6" y="19"/>
                    <a:pt x="0" y="17"/>
                  </a:cubicBezTo>
                  <a:cubicBezTo>
                    <a:pt x="2" y="9"/>
                    <a:pt x="6" y="5"/>
                    <a:pt x="9" y="0"/>
                  </a:cubicBezTo>
                  <a:cubicBezTo>
                    <a:pt x="14" y="4"/>
                    <a:pt x="20" y="0"/>
                    <a:pt x="26" y="1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9"/>
                    <a:pt x="20" y="7"/>
                    <a:pt x="19" y="7"/>
                  </a:cubicBezTo>
                  <a:cubicBezTo>
                    <a:pt x="18" y="8"/>
                    <a:pt x="17" y="8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0538A920-B333-5443-A4B2-D19B32A18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6" y="2226"/>
              <a:ext cx="72" cy="70"/>
            </a:xfrm>
            <a:custGeom>
              <a:avLst/>
              <a:gdLst>
                <a:gd name="T0" fmla="*/ 26 w 27"/>
                <a:gd name="T1" fmla="*/ 6 h 26"/>
                <a:gd name="T2" fmla="*/ 23 w 27"/>
                <a:gd name="T3" fmla="*/ 20 h 26"/>
                <a:gd name="T4" fmla="*/ 0 w 27"/>
                <a:gd name="T5" fmla="*/ 23 h 26"/>
                <a:gd name="T6" fmla="*/ 2 w 27"/>
                <a:gd name="T7" fmla="*/ 9 h 26"/>
                <a:gd name="T8" fmla="*/ 26 w 27"/>
                <a:gd name="T9" fmla="*/ 6 h 26"/>
                <a:gd name="T10" fmla="*/ 11 w 27"/>
                <a:gd name="T11" fmla="*/ 9 h 26"/>
                <a:gd name="T12" fmla="*/ 11 w 27"/>
                <a:gd name="T13" fmla="*/ 9 h 26"/>
                <a:gd name="T14" fmla="*/ 19 w 27"/>
                <a:gd name="T15" fmla="*/ 6 h 26"/>
                <a:gd name="T16" fmla="*/ 11 w 27"/>
                <a:gd name="T17" fmla="*/ 9 h 26"/>
                <a:gd name="T18" fmla="*/ 5 w 27"/>
                <a:gd name="T19" fmla="*/ 19 h 26"/>
                <a:gd name="T20" fmla="*/ 5 w 27"/>
                <a:gd name="T21" fmla="*/ 19 h 26"/>
                <a:gd name="T22" fmla="*/ 10 w 27"/>
                <a:gd name="T23" fmla="*/ 19 h 26"/>
                <a:gd name="T24" fmla="*/ 7 w 27"/>
                <a:gd name="T25" fmla="*/ 15 h 26"/>
                <a:gd name="T26" fmla="*/ 5 w 27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6">
                  <a:moveTo>
                    <a:pt x="26" y="6"/>
                  </a:moveTo>
                  <a:cubicBezTo>
                    <a:pt x="27" y="11"/>
                    <a:pt x="22" y="13"/>
                    <a:pt x="23" y="20"/>
                  </a:cubicBezTo>
                  <a:cubicBezTo>
                    <a:pt x="17" y="24"/>
                    <a:pt x="11" y="26"/>
                    <a:pt x="0" y="23"/>
                  </a:cubicBezTo>
                  <a:cubicBezTo>
                    <a:pt x="1" y="16"/>
                    <a:pt x="8" y="13"/>
                    <a:pt x="2" y="9"/>
                  </a:cubicBezTo>
                  <a:cubicBezTo>
                    <a:pt x="7" y="3"/>
                    <a:pt x="18" y="0"/>
                    <a:pt x="26" y="6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8" y="10"/>
                    <a:pt x="19" y="6"/>
                  </a:cubicBezTo>
                  <a:cubicBezTo>
                    <a:pt x="15" y="5"/>
                    <a:pt x="12" y="5"/>
                    <a:pt x="11" y="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10" y="22"/>
                    <a:pt x="10" y="19"/>
                  </a:cubicBezTo>
                  <a:cubicBezTo>
                    <a:pt x="8" y="18"/>
                    <a:pt x="11" y="15"/>
                    <a:pt x="7" y="15"/>
                  </a:cubicBezTo>
                  <a:cubicBezTo>
                    <a:pt x="6" y="17"/>
                    <a:pt x="6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27DE80DB-6873-A149-94C1-272ACF017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9" y="2387"/>
              <a:ext cx="83" cy="59"/>
            </a:xfrm>
            <a:custGeom>
              <a:avLst/>
              <a:gdLst>
                <a:gd name="T0" fmla="*/ 31 w 31"/>
                <a:gd name="T1" fmla="*/ 1 h 22"/>
                <a:gd name="T2" fmla="*/ 19 w 31"/>
                <a:gd name="T3" fmla="*/ 21 h 22"/>
                <a:gd name="T4" fmla="*/ 0 w 31"/>
                <a:gd name="T5" fmla="*/ 20 h 22"/>
                <a:gd name="T6" fmla="*/ 8 w 31"/>
                <a:gd name="T7" fmla="*/ 2 h 22"/>
                <a:gd name="T8" fmla="*/ 31 w 31"/>
                <a:gd name="T9" fmla="*/ 1 h 22"/>
                <a:gd name="T10" fmla="*/ 6 w 31"/>
                <a:gd name="T11" fmla="*/ 18 h 22"/>
                <a:gd name="T12" fmla="*/ 6 w 31"/>
                <a:gd name="T13" fmla="*/ 18 h 22"/>
                <a:gd name="T14" fmla="*/ 17 w 31"/>
                <a:gd name="T15" fmla="*/ 17 h 22"/>
                <a:gd name="T16" fmla="*/ 10 w 31"/>
                <a:gd name="T17" fmla="*/ 15 h 22"/>
                <a:gd name="T18" fmla="*/ 14 w 31"/>
                <a:gd name="T19" fmla="*/ 8 h 22"/>
                <a:gd name="T20" fmla="*/ 11 w 31"/>
                <a:gd name="T21" fmla="*/ 7 h 22"/>
                <a:gd name="T22" fmla="*/ 6 w 31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2">
                  <a:moveTo>
                    <a:pt x="31" y="1"/>
                  </a:moveTo>
                  <a:cubicBezTo>
                    <a:pt x="26" y="6"/>
                    <a:pt x="24" y="15"/>
                    <a:pt x="19" y="21"/>
                  </a:cubicBezTo>
                  <a:cubicBezTo>
                    <a:pt x="14" y="22"/>
                    <a:pt x="4" y="22"/>
                    <a:pt x="0" y="20"/>
                  </a:cubicBezTo>
                  <a:cubicBezTo>
                    <a:pt x="2" y="13"/>
                    <a:pt x="6" y="9"/>
                    <a:pt x="8" y="2"/>
                  </a:cubicBezTo>
                  <a:cubicBezTo>
                    <a:pt x="16" y="6"/>
                    <a:pt x="22" y="0"/>
                    <a:pt x="31" y="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16" y="21"/>
                    <a:pt x="17" y="17"/>
                  </a:cubicBezTo>
                  <a:cubicBezTo>
                    <a:pt x="14" y="15"/>
                    <a:pt x="11" y="19"/>
                    <a:pt x="10" y="15"/>
                  </a:cubicBezTo>
                  <a:cubicBezTo>
                    <a:pt x="10" y="11"/>
                    <a:pt x="14" y="13"/>
                    <a:pt x="14" y="8"/>
                  </a:cubicBezTo>
                  <a:cubicBezTo>
                    <a:pt x="13" y="8"/>
                    <a:pt x="12" y="8"/>
                    <a:pt x="11" y="7"/>
                  </a:cubicBezTo>
                  <a:cubicBezTo>
                    <a:pt x="9" y="10"/>
                    <a:pt x="7" y="14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5BAA49F3-E980-C64D-9424-4A1D3DA6F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0" y="2365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2 w 31"/>
                <a:gd name="T3" fmla="*/ 23 h 23"/>
                <a:gd name="T4" fmla="*/ 0 w 31"/>
                <a:gd name="T5" fmla="*/ 23 h 23"/>
                <a:gd name="T6" fmla="*/ 7 w 31"/>
                <a:gd name="T7" fmla="*/ 5 h 23"/>
                <a:gd name="T8" fmla="*/ 31 w 31"/>
                <a:gd name="T9" fmla="*/ 4 h 23"/>
                <a:gd name="T10" fmla="*/ 14 w 31"/>
                <a:gd name="T11" fmla="*/ 10 h 23"/>
                <a:gd name="T12" fmla="*/ 14 w 31"/>
                <a:gd name="T13" fmla="*/ 10 h 23"/>
                <a:gd name="T14" fmla="*/ 22 w 31"/>
                <a:gd name="T15" fmla="*/ 14 h 23"/>
                <a:gd name="T16" fmla="*/ 24 w 31"/>
                <a:gd name="T17" fmla="*/ 8 h 23"/>
                <a:gd name="T18" fmla="*/ 14 w 31"/>
                <a:gd name="T19" fmla="*/ 10 h 23"/>
                <a:gd name="T20" fmla="*/ 8 w 31"/>
                <a:gd name="T21" fmla="*/ 19 h 23"/>
                <a:gd name="T22" fmla="*/ 8 w 31"/>
                <a:gd name="T23" fmla="*/ 19 h 23"/>
                <a:gd name="T24" fmla="*/ 8 w 31"/>
                <a:gd name="T25" fmla="*/ 13 h 23"/>
                <a:gd name="T26" fmla="*/ 8 w 31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8" y="10"/>
                    <a:pt x="25" y="17"/>
                    <a:pt x="22" y="23"/>
                  </a:cubicBezTo>
                  <a:cubicBezTo>
                    <a:pt x="14" y="23"/>
                    <a:pt x="6" y="21"/>
                    <a:pt x="0" y="23"/>
                  </a:cubicBezTo>
                  <a:cubicBezTo>
                    <a:pt x="0" y="18"/>
                    <a:pt x="6" y="10"/>
                    <a:pt x="7" y="5"/>
                  </a:cubicBezTo>
                  <a:cubicBezTo>
                    <a:pt x="16" y="6"/>
                    <a:pt x="20" y="0"/>
                    <a:pt x="31" y="4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9" y="6"/>
                    <a:pt x="19" y="13"/>
                    <a:pt x="22" y="14"/>
                  </a:cubicBezTo>
                  <a:cubicBezTo>
                    <a:pt x="22" y="10"/>
                    <a:pt x="24" y="11"/>
                    <a:pt x="24" y="8"/>
                  </a:cubicBezTo>
                  <a:cubicBezTo>
                    <a:pt x="20" y="7"/>
                    <a:pt x="12" y="6"/>
                    <a:pt x="14" y="10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0" y="18"/>
                    <a:pt x="10" y="15"/>
                    <a:pt x="8" y="13"/>
                  </a:cubicBezTo>
                  <a:cubicBezTo>
                    <a:pt x="8" y="15"/>
                    <a:pt x="5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819E5D49-6D47-1F47-9B34-5B89A5720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2" y="2430"/>
              <a:ext cx="83" cy="61"/>
            </a:xfrm>
            <a:custGeom>
              <a:avLst/>
              <a:gdLst>
                <a:gd name="T0" fmla="*/ 28 w 31"/>
                <a:gd name="T1" fmla="*/ 0 h 23"/>
                <a:gd name="T2" fmla="*/ 31 w 31"/>
                <a:gd name="T3" fmla="*/ 3 h 23"/>
                <a:gd name="T4" fmla="*/ 18 w 31"/>
                <a:gd name="T5" fmla="*/ 23 h 23"/>
                <a:gd name="T6" fmla="*/ 0 w 31"/>
                <a:gd name="T7" fmla="*/ 20 h 23"/>
                <a:gd name="T8" fmla="*/ 9 w 31"/>
                <a:gd name="T9" fmla="*/ 1 h 23"/>
                <a:gd name="T10" fmla="*/ 11 w 31"/>
                <a:gd name="T11" fmla="*/ 5 h 23"/>
                <a:gd name="T12" fmla="*/ 28 w 31"/>
                <a:gd name="T13" fmla="*/ 0 h 23"/>
                <a:gd name="T14" fmla="*/ 6 w 31"/>
                <a:gd name="T15" fmla="*/ 17 h 23"/>
                <a:gd name="T16" fmla="*/ 6 w 31"/>
                <a:gd name="T17" fmla="*/ 17 h 23"/>
                <a:gd name="T18" fmla="*/ 11 w 31"/>
                <a:gd name="T19" fmla="*/ 18 h 23"/>
                <a:gd name="T20" fmla="*/ 10 w 31"/>
                <a:gd name="T21" fmla="*/ 10 h 23"/>
                <a:gd name="T22" fmla="*/ 6 w 31"/>
                <a:gd name="T2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3">
                  <a:moveTo>
                    <a:pt x="28" y="0"/>
                  </a:moveTo>
                  <a:cubicBezTo>
                    <a:pt x="29" y="1"/>
                    <a:pt x="29" y="2"/>
                    <a:pt x="31" y="3"/>
                  </a:cubicBezTo>
                  <a:cubicBezTo>
                    <a:pt x="24" y="9"/>
                    <a:pt x="25" y="20"/>
                    <a:pt x="18" y="23"/>
                  </a:cubicBezTo>
                  <a:cubicBezTo>
                    <a:pt x="11" y="21"/>
                    <a:pt x="6" y="21"/>
                    <a:pt x="0" y="20"/>
                  </a:cubicBezTo>
                  <a:cubicBezTo>
                    <a:pt x="2" y="13"/>
                    <a:pt x="5" y="7"/>
                    <a:pt x="9" y="1"/>
                  </a:cubicBezTo>
                  <a:cubicBezTo>
                    <a:pt x="11" y="2"/>
                    <a:pt x="12" y="3"/>
                    <a:pt x="11" y="5"/>
                  </a:cubicBezTo>
                  <a:cubicBezTo>
                    <a:pt x="17" y="4"/>
                    <a:pt x="24" y="4"/>
                    <a:pt x="28" y="0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9" y="18"/>
                    <a:pt x="11" y="18"/>
                  </a:cubicBezTo>
                  <a:cubicBezTo>
                    <a:pt x="13" y="17"/>
                    <a:pt x="13" y="11"/>
                    <a:pt x="10" y="10"/>
                  </a:cubicBezTo>
                  <a:cubicBezTo>
                    <a:pt x="9" y="12"/>
                    <a:pt x="7" y="13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67" name="Freeform 9">
            <a:extLst>
              <a:ext uri="{FF2B5EF4-FFF2-40B4-BE49-F238E27FC236}">
                <a16:creationId xmlns:a16="http://schemas.microsoft.com/office/drawing/2014/main" id="{55426785-50FB-5D49-A231-AE7D58B6E2B3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286B82E-EF83-4F4F-957E-6C7638F7540E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7DF9B8-25C4-F741-9E09-17EDF800FBB6}"/>
              </a:ext>
            </a:extLst>
          </p:cNvPr>
          <p:cNvSpPr txBox="1"/>
          <p:nvPr/>
        </p:nvSpPr>
        <p:spPr>
          <a:xfrm>
            <a:off x="1576583" y="272842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br>
              <a:rPr kumimoji="1" lang="en-US" altLang="zh-CN" dirty="0"/>
            </a:br>
            <a:r>
              <a:rPr kumimoji="1" lang="zh-CN" altLang="en-US" dirty="0"/>
              <a:t>行政楼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50C970E-29B1-C846-8718-A25DCAC28434}"/>
              </a:ext>
            </a:extLst>
          </p:cNvPr>
          <p:cNvGrpSpPr/>
          <p:nvPr/>
        </p:nvGrpSpPr>
        <p:grpSpPr>
          <a:xfrm>
            <a:off x="4052256" y="1879209"/>
            <a:ext cx="7007630" cy="1134801"/>
            <a:chOff x="4052256" y="1879209"/>
            <a:chExt cx="7007630" cy="1134801"/>
          </a:xfrm>
        </p:grpSpPr>
        <p:sp>
          <p:nvSpPr>
            <p:cNvPr id="70" name="任意多边形 8">
              <a:extLst>
                <a:ext uri="{FF2B5EF4-FFF2-40B4-BE49-F238E27FC236}">
                  <a16:creationId xmlns:a16="http://schemas.microsoft.com/office/drawing/2014/main" id="{48AD3292-DEE5-134F-AE8F-39C6F2B9486A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D6E78985-61F5-374C-9D51-7120181193E9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E4DAABB-3447-8141-B04A-B73890930B7C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校长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2AEDC79-474F-D449-91D3-0992101D4142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rgbClr val="3C3C3B"/>
                    </a:solidFill>
                    <a:cs typeface="+mn-ea"/>
                    <a:sym typeface="+mn-lt"/>
                  </a:rPr>
                  <a:t>kube-apiserver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7578798-2852-B240-A637-215AF6D22FFD}"/>
              </a:ext>
            </a:extLst>
          </p:cNvPr>
          <p:cNvGrpSpPr/>
          <p:nvPr/>
        </p:nvGrpSpPr>
        <p:grpSpPr>
          <a:xfrm>
            <a:off x="4046529" y="3077538"/>
            <a:ext cx="7007630" cy="1134801"/>
            <a:chOff x="4052256" y="1879209"/>
            <a:chExt cx="7007630" cy="1134801"/>
          </a:xfrm>
        </p:grpSpPr>
        <p:sp>
          <p:nvSpPr>
            <p:cNvPr id="75" name="任意多边形 8">
              <a:extLst>
                <a:ext uri="{FF2B5EF4-FFF2-40B4-BE49-F238E27FC236}">
                  <a16:creationId xmlns:a16="http://schemas.microsoft.com/office/drawing/2014/main" id="{7089667C-8650-AF48-9640-72D42EB05173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34C3825-03DB-104E-AA03-E9C0E6441F88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5F02BC8-657C-5D49-B0E3-9903C2379AED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行政校长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649D432-0E64-4E47-B481-6D426BD48E22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rgbClr val="3C3C3B"/>
                    </a:solidFill>
                    <a:cs typeface="+mn-ea"/>
                    <a:sym typeface="+mn-lt"/>
                  </a:rPr>
                  <a:t>kube</a:t>
                </a:r>
                <a:r>
                  <a:rPr lang="en-US" altLang="zh-CN" b="1" dirty="0">
                    <a:solidFill>
                      <a:srgbClr val="3C3C3B"/>
                    </a:solidFill>
                    <a:cs typeface="+mn-ea"/>
                    <a:sym typeface="+mn-lt"/>
                  </a:rPr>
                  <a:t>-scheduler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E4B98-7425-444E-8660-25523C7F15FE}"/>
              </a:ext>
            </a:extLst>
          </p:cNvPr>
          <p:cNvGrpSpPr/>
          <p:nvPr/>
        </p:nvGrpSpPr>
        <p:grpSpPr>
          <a:xfrm>
            <a:off x="4036273" y="4283433"/>
            <a:ext cx="7007630" cy="1134801"/>
            <a:chOff x="4052256" y="1879209"/>
            <a:chExt cx="7007630" cy="1134801"/>
          </a:xfrm>
        </p:grpSpPr>
        <p:sp>
          <p:nvSpPr>
            <p:cNvPr id="80" name="任意多边形 8">
              <a:extLst>
                <a:ext uri="{FF2B5EF4-FFF2-40B4-BE49-F238E27FC236}">
                  <a16:creationId xmlns:a16="http://schemas.microsoft.com/office/drawing/2014/main" id="{952984DA-9ABC-D14E-B6FA-C233FA74EF00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F418F44-2B3A-1D40-A3DE-A60B8C6CEF28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5D0DD7B-B815-5B42-A3D5-CA47614E6C89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数据库，校园管理系统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546B6622-C4DC-4C4C-8F4F-E09AB3F11EF4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rgbClr val="3C3C3B"/>
                    </a:solidFill>
                    <a:cs typeface="+mn-ea"/>
                    <a:sym typeface="+mn-lt"/>
                  </a:rPr>
                  <a:t>etcd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206AB0D-74FE-2742-A700-5C035B44B041}"/>
              </a:ext>
            </a:extLst>
          </p:cNvPr>
          <p:cNvGrpSpPr/>
          <p:nvPr/>
        </p:nvGrpSpPr>
        <p:grpSpPr>
          <a:xfrm>
            <a:off x="4036273" y="5494298"/>
            <a:ext cx="7007630" cy="1134801"/>
            <a:chOff x="4052256" y="1879209"/>
            <a:chExt cx="7007630" cy="1134801"/>
          </a:xfrm>
        </p:grpSpPr>
        <p:sp>
          <p:nvSpPr>
            <p:cNvPr id="85" name="任意多边形 8">
              <a:extLst>
                <a:ext uri="{FF2B5EF4-FFF2-40B4-BE49-F238E27FC236}">
                  <a16:creationId xmlns:a16="http://schemas.microsoft.com/office/drawing/2014/main" id="{A61CA46A-7C8E-FB46-ACF0-FB36D6427E09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2BD42E-3C71-984B-9904-FA2623CAB7DD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3C57E55-2113-444B-8B6A-28BB20E9C1DA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教务校长</a:t>
                </a: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15E12AD-F60A-9743-B074-652DC753382D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3384896" cy="3942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rgbClr val="3C3C3B"/>
                    </a:solidFill>
                    <a:cs typeface="+mn-ea"/>
                    <a:sym typeface="+mn-lt"/>
                  </a:rPr>
                  <a:t>kube</a:t>
                </a:r>
                <a:r>
                  <a:rPr lang="en-US" altLang="zh-CN" b="1" dirty="0">
                    <a:solidFill>
                      <a:srgbClr val="3C3C3B"/>
                    </a:solidFill>
                    <a:cs typeface="+mn-ea"/>
                    <a:sym typeface="+mn-lt"/>
                  </a:rPr>
                  <a:t>-controller-manager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54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从角色来分</a:t>
            </a: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2AD41A8D-CAEC-5545-8CB0-612731BAFD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6759" y="2306560"/>
            <a:ext cx="2692402" cy="3015764"/>
            <a:chOff x="3253" y="1501"/>
            <a:chExt cx="1174" cy="1315"/>
          </a:xfrm>
          <a:solidFill>
            <a:srgbClr val="20558B"/>
          </a:solidFill>
        </p:grpSpPr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76E17B7F-F8F1-BB44-94F8-ECB04977A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2207"/>
              <a:ext cx="951" cy="349"/>
            </a:xfrm>
            <a:custGeom>
              <a:avLst/>
              <a:gdLst>
                <a:gd name="T0" fmla="*/ 323 w 354"/>
                <a:gd name="T1" fmla="*/ 91 h 130"/>
                <a:gd name="T2" fmla="*/ 233 w 354"/>
                <a:gd name="T3" fmla="*/ 125 h 130"/>
                <a:gd name="T4" fmla="*/ 105 w 354"/>
                <a:gd name="T5" fmla="*/ 123 h 130"/>
                <a:gd name="T6" fmla="*/ 0 w 354"/>
                <a:gd name="T7" fmla="*/ 106 h 130"/>
                <a:gd name="T8" fmla="*/ 51 w 354"/>
                <a:gd name="T9" fmla="*/ 0 h 130"/>
                <a:gd name="T10" fmla="*/ 140 w 354"/>
                <a:gd name="T11" fmla="*/ 6 h 130"/>
                <a:gd name="T12" fmla="*/ 289 w 354"/>
                <a:gd name="T13" fmla="*/ 7 h 130"/>
                <a:gd name="T14" fmla="*/ 354 w 354"/>
                <a:gd name="T15" fmla="*/ 10 h 130"/>
                <a:gd name="T16" fmla="*/ 336 w 354"/>
                <a:gd name="T17" fmla="*/ 13 h 130"/>
                <a:gd name="T18" fmla="*/ 252 w 354"/>
                <a:gd name="T19" fmla="*/ 10 h 130"/>
                <a:gd name="T20" fmla="*/ 130 w 354"/>
                <a:gd name="T21" fmla="*/ 9 h 130"/>
                <a:gd name="T22" fmla="*/ 7 w 354"/>
                <a:gd name="T23" fmla="*/ 101 h 130"/>
                <a:gd name="T24" fmla="*/ 62 w 354"/>
                <a:gd name="T25" fmla="*/ 115 h 130"/>
                <a:gd name="T26" fmla="*/ 307 w 354"/>
                <a:gd name="T27" fmla="*/ 111 h 130"/>
                <a:gd name="T28" fmla="*/ 306 w 354"/>
                <a:gd name="T29" fmla="*/ 94 h 130"/>
                <a:gd name="T30" fmla="*/ 319 w 354"/>
                <a:gd name="T31" fmla="*/ 88 h 130"/>
                <a:gd name="T32" fmla="*/ 316 w 354"/>
                <a:gd name="T33" fmla="*/ 69 h 130"/>
                <a:gd name="T34" fmla="*/ 315 w 354"/>
                <a:gd name="T35" fmla="*/ 60 h 130"/>
                <a:gd name="T36" fmla="*/ 339 w 354"/>
                <a:gd name="T37" fmla="*/ 45 h 130"/>
                <a:gd name="T38" fmla="*/ 339 w 354"/>
                <a:gd name="T39" fmla="*/ 38 h 130"/>
                <a:gd name="T40" fmla="*/ 331 w 354"/>
                <a:gd name="T41" fmla="*/ 20 h 130"/>
                <a:gd name="T42" fmla="*/ 348 w 354"/>
                <a:gd name="T43" fmla="*/ 19 h 130"/>
                <a:gd name="T44" fmla="*/ 337 w 354"/>
                <a:gd name="T45" fmla="*/ 34 h 130"/>
                <a:gd name="T46" fmla="*/ 340 w 354"/>
                <a:gd name="T47" fmla="*/ 29 h 130"/>
                <a:gd name="T48" fmla="*/ 326 w 354"/>
                <a:gd name="T49" fmla="*/ 35 h 130"/>
                <a:gd name="T50" fmla="*/ 332 w 354"/>
                <a:gd name="T51" fmla="*/ 33 h 130"/>
                <a:gd name="T52" fmla="*/ 326 w 354"/>
                <a:gd name="T53" fmla="*/ 35 h 130"/>
                <a:gd name="T54" fmla="*/ 330 w 354"/>
                <a:gd name="T55" fmla="*/ 56 h 130"/>
                <a:gd name="T56" fmla="*/ 330 w 354"/>
                <a:gd name="T57" fmla="*/ 56 h 130"/>
                <a:gd name="T58" fmla="*/ 323 w 354"/>
                <a:gd name="T59" fmla="*/ 51 h 130"/>
                <a:gd name="T60" fmla="*/ 326 w 354"/>
                <a:gd name="T61" fmla="*/ 59 h 130"/>
                <a:gd name="T62" fmla="*/ 323 w 354"/>
                <a:gd name="T63" fmla="*/ 51 h 130"/>
                <a:gd name="T64" fmla="*/ 313 w 354"/>
                <a:gd name="T65" fmla="*/ 83 h 130"/>
                <a:gd name="T66" fmla="*/ 313 w 354"/>
                <a:gd name="T67" fmla="*/ 83 h 130"/>
                <a:gd name="T68" fmla="*/ 304 w 354"/>
                <a:gd name="T69" fmla="*/ 105 h 130"/>
                <a:gd name="T70" fmla="*/ 304 w 354"/>
                <a:gd name="T7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30">
                  <a:moveTo>
                    <a:pt x="354" y="10"/>
                  </a:moveTo>
                  <a:cubicBezTo>
                    <a:pt x="350" y="39"/>
                    <a:pt x="335" y="67"/>
                    <a:pt x="323" y="91"/>
                  </a:cubicBezTo>
                  <a:cubicBezTo>
                    <a:pt x="315" y="107"/>
                    <a:pt x="307" y="119"/>
                    <a:pt x="297" y="130"/>
                  </a:cubicBezTo>
                  <a:cubicBezTo>
                    <a:pt x="276" y="130"/>
                    <a:pt x="254" y="126"/>
                    <a:pt x="233" y="125"/>
                  </a:cubicBezTo>
                  <a:cubicBezTo>
                    <a:pt x="212" y="125"/>
                    <a:pt x="191" y="125"/>
                    <a:pt x="170" y="125"/>
                  </a:cubicBezTo>
                  <a:cubicBezTo>
                    <a:pt x="148" y="125"/>
                    <a:pt x="127" y="124"/>
                    <a:pt x="105" y="123"/>
                  </a:cubicBezTo>
                  <a:cubicBezTo>
                    <a:pt x="83" y="123"/>
                    <a:pt x="62" y="118"/>
                    <a:pt x="40" y="115"/>
                  </a:cubicBezTo>
                  <a:cubicBezTo>
                    <a:pt x="24" y="114"/>
                    <a:pt x="11" y="119"/>
                    <a:pt x="0" y="106"/>
                  </a:cubicBezTo>
                  <a:cubicBezTo>
                    <a:pt x="4" y="87"/>
                    <a:pt x="13" y="68"/>
                    <a:pt x="22" y="50"/>
                  </a:cubicBezTo>
                  <a:cubicBezTo>
                    <a:pt x="30" y="32"/>
                    <a:pt x="38" y="13"/>
                    <a:pt x="51" y="0"/>
                  </a:cubicBezTo>
                  <a:cubicBezTo>
                    <a:pt x="69" y="4"/>
                    <a:pt x="88" y="1"/>
                    <a:pt x="107" y="2"/>
                  </a:cubicBezTo>
                  <a:cubicBezTo>
                    <a:pt x="118" y="2"/>
                    <a:pt x="129" y="5"/>
                    <a:pt x="140" y="6"/>
                  </a:cubicBezTo>
                  <a:cubicBezTo>
                    <a:pt x="150" y="6"/>
                    <a:pt x="160" y="5"/>
                    <a:pt x="170" y="6"/>
                  </a:cubicBezTo>
                  <a:cubicBezTo>
                    <a:pt x="210" y="7"/>
                    <a:pt x="250" y="8"/>
                    <a:pt x="289" y="7"/>
                  </a:cubicBezTo>
                  <a:cubicBezTo>
                    <a:pt x="303" y="6"/>
                    <a:pt x="317" y="7"/>
                    <a:pt x="333" y="7"/>
                  </a:cubicBezTo>
                  <a:cubicBezTo>
                    <a:pt x="341" y="8"/>
                    <a:pt x="346" y="6"/>
                    <a:pt x="354" y="10"/>
                  </a:cubicBezTo>
                  <a:close/>
                  <a:moveTo>
                    <a:pt x="336" y="13"/>
                  </a:moveTo>
                  <a:cubicBezTo>
                    <a:pt x="336" y="13"/>
                    <a:pt x="336" y="13"/>
                    <a:pt x="336" y="13"/>
                  </a:cubicBezTo>
                  <a:cubicBezTo>
                    <a:pt x="314" y="10"/>
                    <a:pt x="298" y="11"/>
                    <a:pt x="277" y="11"/>
                  </a:cubicBezTo>
                  <a:cubicBezTo>
                    <a:pt x="269" y="11"/>
                    <a:pt x="260" y="10"/>
                    <a:pt x="252" y="10"/>
                  </a:cubicBezTo>
                  <a:cubicBezTo>
                    <a:pt x="243" y="10"/>
                    <a:pt x="235" y="12"/>
                    <a:pt x="227" y="11"/>
                  </a:cubicBezTo>
                  <a:cubicBezTo>
                    <a:pt x="196" y="11"/>
                    <a:pt x="162" y="12"/>
                    <a:pt x="130" y="9"/>
                  </a:cubicBezTo>
                  <a:cubicBezTo>
                    <a:pt x="100" y="7"/>
                    <a:pt x="71" y="2"/>
                    <a:pt x="46" y="10"/>
                  </a:cubicBezTo>
                  <a:cubicBezTo>
                    <a:pt x="33" y="40"/>
                    <a:pt x="16" y="65"/>
                    <a:pt x="7" y="101"/>
                  </a:cubicBezTo>
                  <a:cubicBezTo>
                    <a:pt x="12" y="115"/>
                    <a:pt x="33" y="110"/>
                    <a:pt x="52" y="112"/>
                  </a:cubicBezTo>
                  <a:cubicBezTo>
                    <a:pt x="55" y="113"/>
                    <a:pt x="59" y="114"/>
                    <a:pt x="62" y="115"/>
                  </a:cubicBezTo>
                  <a:cubicBezTo>
                    <a:pt x="123" y="124"/>
                    <a:pt x="201" y="116"/>
                    <a:pt x="257" y="123"/>
                  </a:cubicBezTo>
                  <a:cubicBezTo>
                    <a:pt x="280" y="125"/>
                    <a:pt x="298" y="128"/>
                    <a:pt x="307" y="111"/>
                  </a:cubicBezTo>
                  <a:cubicBezTo>
                    <a:pt x="303" y="110"/>
                    <a:pt x="299" y="112"/>
                    <a:pt x="297" y="109"/>
                  </a:cubicBezTo>
                  <a:cubicBezTo>
                    <a:pt x="300" y="103"/>
                    <a:pt x="301" y="97"/>
                    <a:pt x="306" y="94"/>
                  </a:cubicBezTo>
                  <a:cubicBezTo>
                    <a:pt x="310" y="91"/>
                    <a:pt x="315" y="98"/>
                    <a:pt x="317" y="92"/>
                  </a:cubicBezTo>
                  <a:cubicBezTo>
                    <a:pt x="317" y="90"/>
                    <a:pt x="319" y="90"/>
                    <a:pt x="319" y="88"/>
                  </a:cubicBezTo>
                  <a:cubicBezTo>
                    <a:pt x="317" y="84"/>
                    <a:pt x="310" y="88"/>
                    <a:pt x="308" y="84"/>
                  </a:cubicBezTo>
                  <a:cubicBezTo>
                    <a:pt x="311" y="79"/>
                    <a:pt x="313" y="73"/>
                    <a:pt x="316" y="69"/>
                  </a:cubicBezTo>
                  <a:cubicBezTo>
                    <a:pt x="321" y="75"/>
                    <a:pt x="328" y="67"/>
                    <a:pt x="332" y="63"/>
                  </a:cubicBezTo>
                  <a:cubicBezTo>
                    <a:pt x="325" y="61"/>
                    <a:pt x="321" y="63"/>
                    <a:pt x="315" y="60"/>
                  </a:cubicBezTo>
                  <a:cubicBezTo>
                    <a:pt x="317" y="55"/>
                    <a:pt x="320" y="50"/>
                    <a:pt x="323" y="46"/>
                  </a:cubicBezTo>
                  <a:cubicBezTo>
                    <a:pt x="329" y="47"/>
                    <a:pt x="334" y="45"/>
                    <a:pt x="339" y="45"/>
                  </a:cubicBezTo>
                  <a:cubicBezTo>
                    <a:pt x="341" y="39"/>
                    <a:pt x="347" y="29"/>
                    <a:pt x="344" y="25"/>
                  </a:cubicBezTo>
                  <a:cubicBezTo>
                    <a:pt x="342" y="30"/>
                    <a:pt x="340" y="34"/>
                    <a:pt x="339" y="38"/>
                  </a:cubicBezTo>
                  <a:cubicBezTo>
                    <a:pt x="331" y="34"/>
                    <a:pt x="326" y="42"/>
                    <a:pt x="320" y="36"/>
                  </a:cubicBezTo>
                  <a:cubicBezTo>
                    <a:pt x="323" y="30"/>
                    <a:pt x="327" y="24"/>
                    <a:pt x="331" y="20"/>
                  </a:cubicBezTo>
                  <a:cubicBezTo>
                    <a:pt x="334" y="25"/>
                    <a:pt x="340" y="21"/>
                    <a:pt x="344" y="20"/>
                  </a:cubicBezTo>
                  <a:cubicBezTo>
                    <a:pt x="346" y="20"/>
                    <a:pt x="348" y="21"/>
                    <a:pt x="348" y="19"/>
                  </a:cubicBezTo>
                  <a:cubicBezTo>
                    <a:pt x="350" y="8"/>
                    <a:pt x="340" y="13"/>
                    <a:pt x="336" y="13"/>
                  </a:cubicBezTo>
                  <a:close/>
                  <a:moveTo>
                    <a:pt x="337" y="34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38" y="33"/>
                    <a:pt x="339" y="31"/>
                    <a:pt x="340" y="29"/>
                  </a:cubicBezTo>
                  <a:cubicBezTo>
                    <a:pt x="336" y="27"/>
                    <a:pt x="334" y="33"/>
                    <a:pt x="337" y="34"/>
                  </a:cubicBezTo>
                  <a:close/>
                  <a:moveTo>
                    <a:pt x="326" y="35"/>
                  </a:moveTo>
                  <a:cubicBezTo>
                    <a:pt x="326" y="35"/>
                    <a:pt x="326" y="35"/>
                    <a:pt x="326" y="35"/>
                  </a:cubicBezTo>
                  <a:cubicBezTo>
                    <a:pt x="329" y="36"/>
                    <a:pt x="330" y="34"/>
                    <a:pt x="332" y="33"/>
                  </a:cubicBezTo>
                  <a:cubicBezTo>
                    <a:pt x="328" y="33"/>
                    <a:pt x="331" y="29"/>
                    <a:pt x="332" y="28"/>
                  </a:cubicBezTo>
                  <a:cubicBezTo>
                    <a:pt x="327" y="26"/>
                    <a:pt x="327" y="32"/>
                    <a:pt x="326" y="35"/>
                  </a:cubicBezTo>
                  <a:close/>
                  <a:moveTo>
                    <a:pt x="330" y="56"/>
                  </a:moveTo>
                  <a:cubicBezTo>
                    <a:pt x="330" y="56"/>
                    <a:pt x="330" y="56"/>
                    <a:pt x="330" y="56"/>
                  </a:cubicBezTo>
                  <a:cubicBezTo>
                    <a:pt x="333" y="57"/>
                    <a:pt x="337" y="52"/>
                    <a:pt x="335" y="50"/>
                  </a:cubicBezTo>
                  <a:cubicBezTo>
                    <a:pt x="333" y="52"/>
                    <a:pt x="331" y="52"/>
                    <a:pt x="330" y="56"/>
                  </a:cubicBezTo>
                  <a:close/>
                  <a:moveTo>
                    <a:pt x="323" y="51"/>
                  </a:moveTo>
                  <a:cubicBezTo>
                    <a:pt x="323" y="51"/>
                    <a:pt x="323" y="51"/>
                    <a:pt x="323" y="51"/>
                  </a:cubicBezTo>
                  <a:cubicBezTo>
                    <a:pt x="323" y="55"/>
                    <a:pt x="319" y="56"/>
                    <a:pt x="321" y="59"/>
                  </a:cubicBezTo>
                  <a:cubicBezTo>
                    <a:pt x="323" y="60"/>
                    <a:pt x="324" y="59"/>
                    <a:pt x="326" y="59"/>
                  </a:cubicBezTo>
                  <a:cubicBezTo>
                    <a:pt x="322" y="54"/>
                    <a:pt x="331" y="53"/>
                    <a:pt x="327" y="49"/>
                  </a:cubicBezTo>
                  <a:cubicBezTo>
                    <a:pt x="326" y="51"/>
                    <a:pt x="324" y="50"/>
                    <a:pt x="323" y="51"/>
                  </a:cubicBezTo>
                  <a:close/>
                  <a:moveTo>
                    <a:pt x="313" y="83"/>
                  </a:moveTo>
                  <a:cubicBezTo>
                    <a:pt x="313" y="83"/>
                    <a:pt x="313" y="83"/>
                    <a:pt x="313" y="83"/>
                  </a:cubicBezTo>
                  <a:cubicBezTo>
                    <a:pt x="316" y="84"/>
                    <a:pt x="319" y="82"/>
                    <a:pt x="318" y="80"/>
                  </a:cubicBezTo>
                  <a:cubicBezTo>
                    <a:pt x="315" y="79"/>
                    <a:pt x="314" y="80"/>
                    <a:pt x="313" y="83"/>
                  </a:cubicBezTo>
                  <a:close/>
                  <a:moveTo>
                    <a:pt x="304" y="105"/>
                  </a:moveTo>
                  <a:cubicBezTo>
                    <a:pt x="304" y="105"/>
                    <a:pt x="304" y="105"/>
                    <a:pt x="304" y="105"/>
                  </a:cubicBezTo>
                  <a:cubicBezTo>
                    <a:pt x="306" y="107"/>
                    <a:pt x="309" y="101"/>
                    <a:pt x="307" y="99"/>
                  </a:cubicBezTo>
                  <a:cubicBezTo>
                    <a:pt x="306" y="101"/>
                    <a:pt x="304" y="102"/>
                    <a:pt x="30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7DCA9649-E822-EC49-8E5F-678EAA47C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3" y="2250"/>
              <a:ext cx="76" cy="62"/>
            </a:xfrm>
            <a:custGeom>
              <a:avLst/>
              <a:gdLst>
                <a:gd name="T0" fmla="*/ 28 w 28"/>
                <a:gd name="T1" fmla="*/ 6 h 23"/>
                <a:gd name="T2" fmla="*/ 22 w 28"/>
                <a:gd name="T3" fmla="*/ 21 h 23"/>
                <a:gd name="T4" fmla="*/ 0 w 28"/>
                <a:gd name="T5" fmla="*/ 21 h 23"/>
                <a:gd name="T6" fmla="*/ 4 w 28"/>
                <a:gd name="T7" fmla="*/ 6 h 23"/>
                <a:gd name="T8" fmla="*/ 28 w 28"/>
                <a:gd name="T9" fmla="*/ 6 h 23"/>
                <a:gd name="T10" fmla="*/ 15 w 28"/>
                <a:gd name="T11" fmla="*/ 18 h 23"/>
                <a:gd name="T12" fmla="*/ 15 w 28"/>
                <a:gd name="T13" fmla="*/ 18 h 23"/>
                <a:gd name="T14" fmla="*/ 20 w 28"/>
                <a:gd name="T15" fmla="*/ 9 h 23"/>
                <a:gd name="T16" fmla="*/ 15 w 28"/>
                <a:gd name="T17" fmla="*/ 18 h 23"/>
                <a:gd name="T18" fmla="*/ 7 w 28"/>
                <a:gd name="T19" fmla="*/ 19 h 23"/>
                <a:gd name="T20" fmla="*/ 7 w 28"/>
                <a:gd name="T21" fmla="*/ 19 h 23"/>
                <a:gd name="T22" fmla="*/ 14 w 28"/>
                <a:gd name="T23" fmla="*/ 11 h 23"/>
                <a:gd name="T24" fmla="*/ 7 w 28"/>
                <a:gd name="T2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">
                  <a:moveTo>
                    <a:pt x="28" y="6"/>
                  </a:moveTo>
                  <a:cubicBezTo>
                    <a:pt x="27" y="12"/>
                    <a:pt x="23" y="13"/>
                    <a:pt x="22" y="21"/>
                  </a:cubicBezTo>
                  <a:cubicBezTo>
                    <a:pt x="16" y="20"/>
                    <a:pt x="10" y="23"/>
                    <a:pt x="0" y="21"/>
                  </a:cubicBezTo>
                  <a:cubicBezTo>
                    <a:pt x="1" y="16"/>
                    <a:pt x="8" y="10"/>
                    <a:pt x="4" y="6"/>
                  </a:cubicBezTo>
                  <a:cubicBezTo>
                    <a:pt x="9" y="0"/>
                    <a:pt x="17" y="4"/>
                    <a:pt x="28" y="6"/>
                  </a:cubicBez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9" y="20"/>
                    <a:pt x="24" y="9"/>
                    <a:pt x="20" y="9"/>
                  </a:cubicBezTo>
                  <a:cubicBezTo>
                    <a:pt x="19" y="13"/>
                    <a:pt x="16" y="13"/>
                    <a:pt x="15" y="18"/>
                  </a:cubicBezTo>
                  <a:close/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0" y="18"/>
                    <a:pt x="12" y="13"/>
                    <a:pt x="14" y="11"/>
                  </a:cubicBezTo>
                  <a:cubicBezTo>
                    <a:pt x="9" y="9"/>
                    <a:pt x="8" y="14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F56A4526-D313-7248-9C63-2A197D7C9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2" y="2253"/>
              <a:ext cx="94" cy="61"/>
            </a:xfrm>
            <a:custGeom>
              <a:avLst/>
              <a:gdLst>
                <a:gd name="T0" fmla="*/ 33 w 35"/>
                <a:gd name="T1" fmla="*/ 1 h 23"/>
                <a:gd name="T2" fmla="*/ 29 w 35"/>
                <a:gd name="T3" fmla="*/ 8 h 23"/>
                <a:gd name="T4" fmla="*/ 25 w 35"/>
                <a:gd name="T5" fmla="*/ 23 h 23"/>
                <a:gd name="T6" fmla="*/ 0 w 35"/>
                <a:gd name="T7" fmla="*/ 21 h 23"/>
                <a:gd name="T8" fmla="*/ 9 w 35"/>
                <a:gd name="T9" fmla="*/ 1 h 23"/>
                <a:gd name="T10" fmla="*/ 33 w 35"/>
                <a:gd name="T11" fmla="*/ 1 h 23"/>
                <a:gd name="T12" fmla="*/ 10 w 35"/>
                <a:gd name="T13" fmla="*/ 9 h 23"/>
                <a:gd name="T14" fmla="*/ 10 w 35"/>
                <a:gd name="T15" fmla="*/ 9 h 23"/>
                <a:gd name="T16" fmla="*/ 16 w 35"/>
                <a:gd name="T17" fmla="*/ 6 h 23"/>
                <a:gd name="T18" fmla="*/ 10 w 35"/>
                <a:gd name="T19" fmla="*/ 9 h 23"/>
                <a:gd name="T20" fmla="*/ 17 w 35"/>
                <a:gd name="T21" fmla="*/ 18 h 23"/>
                <a:gd name="T22" fmla="*/ 17 w 35"/>
                <a:gd name="T23" fmla="*/ 18 h 23"/>
                <a:gd name="T24" fmla="*/ 23 w 35"/>
                <a:gd name="T25" fmla="*/ 18 h 23"/>
                <a:gd name="T26" fmla="*/ 24 w 35"/>
                <a:gd name="T27" fmla="*/ 14 h 23"/>
                <a:gd name="T28" fmla="*/ 17 w 35"/>
                <a:gd name="T29" fmla="*/ 18 h 23"/>
                <a:gd name="T30" fmla="*/ 7 w 35"/>
                <a:gd name="T31" fmla="*/ 17 h 23"/>
                <a:gd name="T32" fmla="*/ 7 w 35"/>
                <a:gd name="T33" fmla="*/ 17 h 23"/>
                <a:gd name="T34" fmla="*/ 13 w 35"/>
                <a:gd name="T35" fmla="*/ 12 h 23"/>
                <a:gd name="T36" fmla="*/ 8 w 35"/>
                <a:gd name="T37" fmla="*/ 11 h 23"/>
                <a:gd name="T38" fmla="*/ 7 w 35"/>
                <a:gd name="T3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3">
                  <a:moveTo>
                    <a:pt x="33" y="1"/>
                  </a:moveTo>
                  <a:cubicBezTo>
                    <a:pt x="35" y="4"/>
                    <a:pt x="29" y="4"/>
                    <a:pt x="29" y="8"/>
                  </a:cubicBezTo>
                  <a:cubicBezTo>
                    <a:pt x="29" y="13"/>
                    <a:pt x="28" y="20"/>
                    <a:pt x="25" y="23"/>
                  </a:cubicBezTo>
                  <a:cubicBezTo>
                    <a:pt x="15" y="20"/>
                    <a:pt x="8" y="22"/>
                    <a:pt x="0" y="21"/>
                  </a:cubicBezTo>
                  <a:cubicBezTo>
                    <a:pt x="3" y="14"/>
                    <a:pt x="6" y="7"/>
                    <a:pt x="9" y="1"/>
                  </a:cubicBezTo>
                  <a:cubicBezTo>
                    <a:pt x="19" y="4"/>
                    <a:pt x="24" y="0"/>
                    <a:pt x="33" y="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3" y="6"/>
                    <a:pt x="11" y="7"/>
                    <a:pt x="10" y="9"/>
                  </a:cubicBezTo>
                  <a:close/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20" y="19"/>
                    <a:pt x="22" y="19"/>
                    <a:pt x="23" y="18"/>
                  </a:cubicBezTo>
                  <a:cubicBezTo>
                    <a:pt x="23" y="17"/>
                    <a:pt x="24" y="15"/>
                    <a:pt x="24" y="14"/>
                  </a:cubicBezTo>
                  <a:cubicBezTo>
                    <a:pt x="21" y="14"/>
                    <a:pt x="18" y="15"/>
                    <a:pt x="1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11" y="19"/>
                    <a:pt x="12" y="16"/>
                    <a:pt x="13" y="12"/>
                  </a:cubicBezTo>
                  <a:cubicBezTo>
                    <a:pt x="10" y="12"/>
                    <a:pt x="10" y="14"/>
                    <a:pt x="8" y="11"/>
                  </a:cubicBezTo>
                  <a:cubicBezTo>
                    <a:pt x="8" y="13"/>
                    <a:pt x="7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0C65F1C-86AE-E847-B9A4-1F0C3E453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2" y="2245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5 h 25"/>
                <a:gd name="T4" fmla="*/ 2 w 31"/>
                <a:gd name="T5" fmla="*/ 22 h 25"/>
                <a:gd name="T6" fmla="*/ 5 w 31"/>
                <a:gd name="T7" fmla="*/ 13 h 25"/>
                <a:gd name="T8" fmla="*/ 6 w 31"/>
                <a:gd name="T9" fmla="*/ 5 h 25"/>
                <a:gd name="T10" fmla="*/ 31 w 31"/>
                <a:gd name="T11" fmla="*/ 5 h 25"/>
                <a:gd name="T12" fmla="*/ 8 w 31"/>
                <a:gd name="T13" fmla="*/ 19 h 25"/>
                <a:gd name="T14" fmla="*/ 8 w 31"/>
                <a:gd name="T15" fmla="*/ 19 h 25"/>
                <a:gd name="T16" fmla="*/ 13 w 31"/>
                <a:gd name="T17" fmla="*/ 18 h 25"/>
                <a:gd name="T18" fmla="*/ 12 w 31"/>
                <a:gd name="T19" fmla="*/ 12 h 25"/>
                <a:gd name="T20" fmla="*/ 15 w 31"/>
                <a:gd name="T21" fmla="*/ 10 h 25"/>
                <a:gd name="T22" fmla="*/ 8 w 31"/>
                <a:gd name="T23" fmla="*/ 19 h 25"/>
                <a:gd name="T24" fmla="*/ 16 w 31"/>
                <a:gd name="T25" fmla="*/ 20 h 25"/>
                <a:gd name="T26" fmla="*/ 16 w 31"/>
                <a:gd name="T27" fmla="*/ 20 h 25"/>
                <a:gd name="T28" fmla="*/ 22 w 31"/>
                <a:gd name="T29" fmla="*/ 18 h 25"/>
                <a:gd name="T30" fmla="*/ 19 w 31"/>
                <a:gd name="T31" fmla="*/ 16 h 25"/>
                <a:gd name="T32" fmla="*/ 16 w 31"/>
                <a:gd name="T3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1"/>
                    <a:pt x="26" y="18"/>
                    <a:pt x="23" y="25"/>
                  </a:cubicBezTo>
                  <a:cubicBezTo>
                    <a:pt x="18" y="24"/>
                    <a:pt x="9" y="23"/>
                    <a:pt x="2" y="22"/>
                  </a:cubicBezTo>
                  <a:cubicBezTo>
                    <a:pt x="0" y="20"/>
                    <a:pt x="3" y="15"/>
                    <a:pt x="5" y="13"/>
                  </a:cubicBezTo>
                  <a:cubicBezTo>
                    <a:pt x="8" y="8"/>
                    <a:pt x="2" y="7"/>
                    <a:pt x="6" y="5"/>
                  </a:cubicBezTo>
                  <a:cubicBezTo>
                    <a:pt x="14" y="5"/>
                    <a:pt x="24" y="0"/>
                    <a:pt x="31" y="5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1" y="21"/>
                    <a:pt x="11" y="18"/>
                    <a:pt x="13" y="18"/>
                  </a:cubicBezTo>
                  <a:cubicBezTo>
                    <a:pt x="15" y="15"/>
                    <a:pt x="11" y="15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0" y="9"/>
                    <a:pt x="6" y="15"/>
                    <a:pt x="8" y="19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20" y="22"/>
                    <a:pt x="21" y="20"/>
                    <a:pt x="22" y="18"/>
                  </a:cubicBezTo>
                  <a:cubicBezTo>
                    <a:pt x="21" y="17"/>
                    <a:pt x="21" y="16"/>
                    <a:pt x="19" y="16"/>
                  </a:cubicBezTo>
                  <a:cubicBezTo>
                    <a:pt x="18" y="17"/>
                    <a:pt x="17" y="18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BF4D9E2-ACE6-774F-8FEA-195DEAAA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2" y="2255"/>
              <a:ext cx="75" cy="54"/>
            </a:xfrm>
            <a:custGeom>
              <a:avLst/>
              <a:gdLst>
                <a:gd name="T0" fmla="*/ 27 w 28"/>
                <a:gd name="T1" fmla="*/ 0 h 20"/>
                <a:gd name="T2" fmla="*/ 20 w 28"/>
                <a:gd name="T3" fmla="*/ 18 h 20"/>
                <a:gd name="T4" fmla="*/ 0 w 28"/>
                <a:gd name="T5" fmla="*/ 18 h 20"/>
                <a:gd name="T6" fmla="*/ 6 w 28"/>
                <a:gd name="T7" fmla="*/ 1 h 20"/>
                <a:gd name="T8" fmla="*/ 27 w 28"/>
                <a:gd name="T9" fmla="*/ 0 h 20"/>
                <a:gd name="T10" fmla="*/ 11 w 28"/>
                <a:gd name="T11" fmla="*/ 17 h 20"/>
                <a:gd name="T12" fmla="*/ 11 w 28"/>
                <a:gd name="T13" fmla="*/ 17 h 20"/>
                <a:gd name="T14" fmla="*/ 16 w 28"/>
                <a:gd name="T15" fmla="*/ 13 h 20"/>
                <a:gd name="T16" fmla="*/ 11 w 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8" y="5"/>
                    <a:pt x="19" y="8"/>
                    <a:pt x="20" y="18"/>
                  </a:cubicBezTo>
                  <a:cubicBezTo>
                    <a:pt x="14" y="20"/>
                    <a:pt x="8" y="20"/>
                    <a:pt x="0" y="18"/>
                  </a:cubicBezTo>
                  <a:cubicBezTo>
                    <a:pt x="1" y="11"/>
                    <a:pt x="5" y="9"/>
                    <a:pt x="6" y="1"/>
                  </a:cubicBezTo>
                  <a:cubicBezTo>
                    <a:pt x="13" y="0"/>
                    <a:pt x="20" y="0"/>
                    <a:pt x="27" y="0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5" y="16"/>
                    <a:pt x="16" y="13"/>
                  </a:cubicBezTo>
                  <a:cubicBezTo>
                    <a:pt x="13" y="13"/>
                    <a:pt x="11" y="13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ED025FDB-8CC2-744A-814F-FD923378A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0" y="2320"/>
              <a:ext cx="73" cy="56"/>
            </a:xfrm>
            <a:custGeom>
              <a:avLst/>
              <a:gdLst>
                <a:gd name="T0" fmla="*/ 26 w 27"/>
                <a:gd name="T1" fmla="*/ 2 h 21"/>
                <a:gd name="T2" fmla="*/ 19 w 27"/>
                <a:gd name="T3" fmla="*/ 20 h 21"/>
                <a:gd name="T4" fmla="*/ 0 w 27"/>
                <a:gd name="T5" fmla="*/ 20 h 21"/>
                <a:gd name="T6" fmla="*/ 4 w 27"/>
                <a:gd name="T7" fmla="*/ 5 h 21"/>
                <a:gd name="T8" fmla="*/ 26 w 27"/>
                <a:gd name="T9" fmla="*/ 2 h 21"/>
                <a:gd name="T10" fmla="*/ 17 w 27"/>
                <a:gd name="T11" fmla="*/ 11 h 21"/>
                <a:gd name="T12" fmla="*/ 17 w 27"/>
                <a:gd name="T13" fmla="*/ 11 h 21"/>
                <a:gd name="T14" fmla="*/ 22 w 27"/>
                <a:gd name="T15" fmla="*/ 5 h 21"/>
                <a:gd name="T16" fmla="*/ 18 w 27"/>
                <a:gd name="T17" fmla="*/ 6 h 21"/>
                <a:gd name="T18" fmla="*/ 17 w 27"/>
                <a:gd name="T19" fmla="*/ 11 h 21"/>
                <a:gd name="T20" fmla="*/ 11 w 27"/>
                <a:gd name="T21" fmla="*/ 6 h 21"/>
                <a:gd name="T22" fmla="*/ 11 w 27"/>
                <a:gd name="T23" fmla="*/ 6 h 21"/>
                <a:gd name="T24" fmla="*/ 17 w 27"/>
                <a:gd name="T25" fmla="*/ 5 h 21"/>
                <a:gd name="T26" fmla="*/ 11 w 27"/>
                <a:gd name="T27" fmla="*/ 6 h 21"/>
                <a:gd name="T28" fmla="*/ 5 w 27"/>
                <a:gd name="T29" fmla="*/ 17 h 21"/>
                <a:gd name="T30" fmla="*/ 5 w 27"/>
                <a:gd name="T31" fmla="*/ 17 h 21"/>
                <a:gd name="T32" fmla="*/ 14 w 27"/>
                <a:gd name="T33" fmla="*/ 15 h 21"/>
                <a:gd name="T34" fmla="*/ 8 w 27"/>
                <a:gd name="T35" fmla="*/ 10 h 21"/>
                <a:gd name="T36" fmla="*/ 5 w 27"/>
                <a:gd name="T3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26" y="2"/>
                  </a:moveTo>
                  <a:cubicBezTo>
                    <a:pt x="27" y="7"/>
                    <a:pt x="21" y="13"/>
                    <a:pt x="19" y="20"/>
                  </a:cubicBezTo>
                  <a:cubicBezTo>
                    <a:pt x="12" y="19"/>
                    <a:pt x="7" y="21"/>
                    <a:pt x="0" y="20"/>
                  </a:cubicBezTo>
                  <a:cubicBezTo>
                    <a:pt x="0" y="13"/>
                    <a:pt x="5" y="11"/>
                    <a:pt x="4" y="5"/>
                  </a:cubicBezTo>
                  <a:cubicBezTo>
                    <a:pt x="11" y="4"/>
                    <a:pt x="17" y="0"/>
                    <a:pt x="26" y="2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0" y="12"/>
                    <a:pt x="21" y="9"/>
                    <a:pt x="22" y="5"/>
                  </a:cubicBezTo>
                  <a:cubicBezTo>
                    <a:pt x="20" y="5"/>
                    <a:pt x="18" y="4"/>
                    <a:pt x="18" y="6"/>
                  </a:cubicBezTo>
                  <a:cubicBezTo>
                    <a:pt x="21" y="7"/>
                    <a:pt x="17" y="9"/>
                    <a:pt x="17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4" y="7"/>
                    <a:pt x="16" y="8"/>
                    <a:pt x="17" y="5"/>
                  </a:cubicBezTo>
                  <a:cubicBezTo>
                    <a:pt x="14" y="5"/>
                    <a:pt x="12" y="4"/>
                    <a:pt x="11" y="6"/>
                  </a:cubicBezTo>
                  <a:close/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9" y="17"/>
                    <a:pt x="13" y="19"/>
                    <a:pt x="14" y="15"/>
                  </a:cubicBezTo>
                  <a:cubicBezTo>
                    <a:pt x="12" y="13"/>
                    <a:pt x="8" y="13"/>
                    <a:pt x="8" y="10"/>
                  </a:cubicBezTo>
                  <a:cubicBezTo>
                    <a:pt x="6" y="11"/>
                    <a:pt x="5" y="14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6300359-875E-5341-AD27-9CB4E3ADB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8" y="2247"/>
              <a:ext cx="91" cy="65"/>
            </a:xfrm>
            <a:custGeom>
              <a:avLst/>
              <a:gdLst>
                <a:gd name="T0" fmla="*/ 34 w 34"/>
                <a:gd name="T1" fmla="*/ 6 h 24"/>
                <a:gd name="T2" fmla="*/ 25 w 34"/>
                <a:gd name="T3" fmla="*/ 22 h 24"/>
                <a:gd name="T4" fmla="*/ 0 w 34"/>
                <a:gd name="T5" fmla="*/ 19 h 24"/>
                <a:gd name="T6" fmla="*/ 7 w 34"/>
                <a:gd name="T7" fmla="*/ 4 h 24"/>
                <a:gd name="T8" fmla="*/ 34 w 34"/>
                <a:gd name="T9" fmla="*/ 6 h 24"/>
                <a:gd name="T10" fmla="*/ 10 w 34"/>
                <a:gd name="T11" fmla="*/ 11 h 24"/>
                <a:gd name="T12" fmla="*/ 10 w 34"/>
                <a:gd name="T13" fmla="*/ 11 h 24"/>
                <a:gd name="T14" fmla="*/ 13 w 34"/>
                <a:gd name="T15" fmla="*/ 11 h 24"/>
                <a:gd name="T16" fmla="*/ 14 w 34"/>
                <a:gd name="T17" fmla="*/ 8 h 24"/>
                <a:gd name="T18" fmla="*/ 12 w 34"/>
                <a:gd name="T19" fmla="*/ 8 h 24"/>
                <a:gd name="T20" fmla="*/ 10 w 34"/>
                <a:gd name="T21" fmla="*/ 11 h 24"/>
                <a:gd name="T22" fmla="*/ 17 w 34"/>
                <a:gd name="T23" fmla="*/ 16 h 24"/>
                <a:gd name="T24" fmla="*/ 17 w 34"/>
                <a:gd name="T25" fmla="*/ 16 h 24"/>
                <a:gd name="T26" fmla="*/ 25 w 34"/>
                <a:gd name="T27" fmla="*/ 13 h 24"/>
                <a:gd name="T28" fmla="*/ 17 w 34"/>
                <a:gd name="T29" fmla="*/ 16 h 24"/>
                <a:gd name="T30" fmla="*/ 6 w 34"/>
                <a:gd name="T31" fmla="*/ 18 h 24"/>
                <a:gd name="T32" fmla="*/ 6 w 34"/>
                <a:gd name="T33" fmla="*/ 18 h 24"/>
                <a:gd name="T34" fmla="*/ 10 w 34"/>
                <a:gd name="T35" fmla="*/ 19 h 24"/>
                <a:gd name="T36" fmla="*/ 10 w 34"/>
                <a:gd name="T37" fmla="*/ 15 h 24"/>
                <a:gd name="T38" fmla="*/ 7 w 34"/>
                <a:gd name="T39" fmla="*/ 15 h 24"/>
                <a:gd name="T40" fmla="*/ 6 w 34"/>
                <a:gd name="T4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4">
                  <a:moveTo>
                    <a:pt x="34" y="6"/>
                  </a:moveTo>
                  <a:cubicBezTo>
                    <a:pt x="32" y="12"/>
                    <a:pt x="28" y="16"/>
                    <a:pt x="25" y="22"/>
                  </a:cubicBezTo>
                  <a:cubicBezTo>
                    <a:pt x="18" y="20"/>
                    <a:pt x="8" y="24"/>
                    <a:pt x="0" y="19"/>
                  </a:cubicBezTo>
                  <a:cubicBezTo>
                    <a:pt x="2" y="14"/>
                    <a:pt x="6" y="11"/>
                    <a:pt x="7" y="4"/>
                  </a:cubicBezTo>
                  <a:cubicBezTo>
                    <a:pt x="13" y="0"/>
                    <a:pt x="26" y="1"/>
                    <a:pt x="34" y="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1" y="16"/>
                    <a:pt x="24" y="16"/>
                    <a:pt x="25" y="13"/>
                  </a:cubicBezTo>
                  <a:cubicBezTo>
                    <a:pt x="22" y="13"/>
                    <a:pt x="19" y="14"/>
                    <a:pt x="17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18"/>
                    <a:pt x="10" y="16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7" y="16"/>
                    <a:pt x="7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5ED81EBC-FBA0-4E49-8C93-205E5E23D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2" y="2250"/>
              <a:ext cx="89" cy="56"/>
            </a:xfrm>
            <a:custGeom>
              <a:avLst/>
              <a:gdLst>
                <a:gd name="T0" fmla="*/ 33 w 33"/>
                <a:gd name="T1" fmla="*/ 1 h 21"/>
                <a:gd name="T2" fmla="*/ 22 w 33"/>
                <a:gd name="T3" fmla="*/ 21 h 21"/>
                <a:gd name="T4" fmla="*/ 0 w 33"/>
                <a:gd name="T5" fmla="*/ 19 h 21"/>
                <a:gd name="T6" fmla="*/ 8 w 33"/>
                <a:gd name="T7" fmla="*/ 1 h 21"/>
                <a:gd name="T8" fmla="*/ 33 w 33"/>
                <a:gd name="T9" fmla="*/ 1 h 21"/>
                <a:gd name="T10" fmla="*/ 17 w 33"/>
                <a:gd name="T11" fmla="*/ 9 h 21"/>
                <a:gd name="T12" fmla="*/ 17 w 33"/>
                <a:gd name="T13" fmla="*/ 9 h 21"/>
                <a:gd name="T14" fmla="*/ 23 w 33"/>
                <a:gd name="T15" fmla="*/ 12 h 21"/>
                <a:gd name="T16" fmla="*/ 26 w 33"/>
                <a:gd name="T17" fmla="*/ 7 h 21"/>
                <a:gd name="T18" fmla="*/ 17 w 33"/>
                <a:gd name="T19" fmla="*/ 9 h 21"/>
                <a:gd name="T20" fmla="*/ 20 w 33"/>
                <a:gd name="T21" fmla="*/ 14 h 21"/>
                <a:gd name="T22" fmla="*/ 20 w 33"/>
                <a:gd name="T23" fmla="*/ 14 h 21"/>
                <a:gd name="T24" fmla="*/ 20 w 33"/>
                <a:gd name="T25" fmla="*/ 15 h 21"/>
                <a:gd name="T26" fmla="*/ 20 w 33"/>
                <a:gd name="T27" fmla="*/ 14 h 21"/>
                <a:gd name="T28" fmla="*/ 5 w 33"/>
                <a:gd name="T29" fmla="*/ 14 h 21"/>
                <a:gd name="T30" fmla="*/ 5 w 33"/>
                <a:gd name="T31" fmla="*/ 14 h 21"/>
                <a:gd name="T32" fmla="*/ 11 w 33"/>
                <a:gd name="T33" fmla="*/ 13 h 21"/>
                <a:gd name="T34" fmla="*/ 5 w 33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cubicBezTo>
                    <a:pt x="30" y="8"/>
                    <a:pt x="27" y="16"/>
                    <a:pt x="22" y="21"/>
                  </a:cubicBezTo>
                  <a:cubicBezTo>
                    <a:pt x="17" y="20"/>
                    <a:pt x="7" y="20"/>
                    <a:pt x="0" y="19"/>
                  </a:cubicBezTo>
                  <a:cubicBezTo>
                    <a:pt x="2" y="12"/>
                    <a:pt x="6" y="7"/>
                    <a:pt x="8" y="1"/>
                  </a:cubicBezTo>
                  <a:cubicBezTo>
                    <a:pt x="16" y="1"/>
                    <a:pt x="24" y="0"/>
                    <a:pt x="33" y="1"/>
                  </a:cubicBezTo>
                  <a:close/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2" y="9"/>
                    <a:pt x="22" y="8"/>
                    <a:pt x="23" y="12"/>
                  </a:cubicBezTo>
                  <a:cubicBezTo>
                    <a:pt x="23" y="10"/>
                    <a:pt x="26" y="10"/>
                    <a:pt x="26" y="7"/>
                  </a:cubicBezTo>
                  <a:cubicBezTo>
                    <a:pt x="22" y="6"/>
                    <a:pt x="19" y="7"/>
                    <a:pt x="17" y="9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4" y="20"/>
                    <a:pt x="26" y="14"/>
                    <a:pt x="20" y="14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9" y="12"/>
                    <a:pt x="6" y="12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3C13CAB-1A8D-EF47-8BBD-070D248B1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2236"/>
              <a:ext cx="86" cy="62"/>
            </a:xfrm>
            <a:custGeom>
              <a:avLst/>
              <a:gdLst>
                <a:gd name="T0" fmla="*/ 28 w 32"/>
                <a:gd name="T1" fmla="*/ 0 h 23"/>
                <a:gd name="T2" fmla="*/ 19 w 32"/>
                <a:gd name="T3" fmla="*/ 23 h 23"/>
                <a:gd name="T4" fmla="*/ 0 w 32"/>
                <a:gd name="T5" fmla="*/ 19 h 23"/>
                <a:gd name="T6" fmla="*/ 8 w 32"/>
                <a:gd name="T7" fmla="*/ 0 h 23"/>
                <a:gd name="T8" fmla="*/ 28 w 32"/>
                <a:gd name="T9" fmla="*/ 0 h 23"/>
                <a:gd name="T10" fmla="*/ 13 w 32"/>
                <a:gd name="T11" fmla="*/ 3 h 23"/>
                <a:gd name="T12" fmla="*/ 13 w 32"/>
                <a:gd name="T13" fmla="*/ 3 h 23"/>
                <a:gd name="T14" fmla="*/ 23 w 32"/>
                <a:gd name="T15" fmla="*/ 4 h 23"/>
                <a:gd name="T16" fmla="*/ 13 w 32"/>
                <a:gd name="T17" fmla="*/ 3 h 23"/>
                <a:gd name="T18" fmla="*/ 5 w 32"/>
                <a:gd name="T19" fmla="*/ 18 h 23"/>
                <a:gd name="T20" fmla="*/ 5 w 32"/>
                <a:gd name="T21" fmla="*/ 18 h 23"/>
                <a:gd name="T22" fmla="*/ 12 w 32"/>
                <a:gd name="T23" fmla="*/ 14 h 23"/>
                <a:gd name="T24" fmla="*/ 5 w 32"/>
                <a:gd name="T2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3">
                  <a:moveTo>
                    <a:pt x="28" y="0"/>
                  </a:moveTo>
                  <a:cubicBezTo>
                    <a:pt x="32" y="7"/>
                    <a:pt x="22" y="16"/>
                    <a:pt x="19" y="23"/>
                  </a:cubicBezTo>
                  <a:cubicBezTo>
                    <a:pt x="12" y="20"/>
                    <a:pt x="4" y="22"/>
                    <a:pt x="0" y="19"/>
                  </a:cubicBezTo>
                  <a:cubicBezTo>
                    <a:pt x="4" y="15"/>
                    <a:pt x="7" y="6"/>
                    <a:pt x="8" y="0"/>
                  </a:cubicBezTo>
                  <a:cubicBezTo>
                    <a:pt x="14" y="0"/>
                    <a:pt x="21" y="1"/>
                    <a:pt x="28" y="0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7"/>
                    <a:pt x="23" y="7"/>
                    <a:pt x="23" y="4"/>
                  </a:cubicBezTo>
                  <a:cubicBezTo>
                    <a:pt x="20" y="3"/>
                    <a:pt x="16" y="1"/>
                    <a:pt x="13" y="3"/>
                  </a:cubicBezTo>
                  <a:close/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9"/>
                    <a:pt x="11" y="18"/>
                    <a:pt x="12" y="14"/>
                  </a:cubicBezTo>
                  <a:cubicBezTo>
                    <a:pt x="8" y="12"/>
                    <a:pt x="5" y="14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B32C950-30FD-7D47-9A83-CCDAD4D9F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4" y="2320"/>
              <a:ext cx="84" cy="56"/>
            </a:xfrm>
            <a:custGeom>
              <a:avLst/>
              <a:gdLst>
                <a:gd name="T0" fmla="*/ 31 w 31"/>
                <a:gd name="T1" fmla="*/ 2 h 21"/>
                <a:gd name="T2" fmla="*/ 19 w 31"/>
                <a:gd name="T3" fmla="*/ 20 h 21"/>
                <a:gd name="T4" fmla="*/ 0 w 31"/>
                <a:gd name="T5" fmla="*/ 19 h 21"/>
                <a:gd name="T6" fmla="*/ 6 w 31"/>
                <a:gd name="T7" fmla="*/ 0 h 21"/>
                <a:gd name="T8" fmla="*/ 31 w 31"/>
                <a:gd name="T9" fmla="*/ 2 h 21"/>
                <a:gd name="T10" fmla="*/ 10 w 31"/>
                <a:gd name="T11" fmla="*/ 17 h 21"/>
                <a:gd name="T12" fmla="*/ 10 w 31"/>
                <a:gd name="T13" fmla="*/ 17 h 21"/>
                <a:gd name="T14" fmla="*/ 9 w 31"/>
                <a:gd name="T15" fmla="*/ 7 h 21"/>
                <a:gd name="T16" fmla="*/ 10 w 31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">
                  <a:moveTo>
                    <a:pt x="31" y="2"/>
                  </a:moveTo>
                  <a:cubicBezTo>
                    <a:pt x="28" y="10"/>
                    <a:pt x="23" y="15"/>
                    <a:pt x="19" y="20"/>
                  </a:cubicBezTo>
                  <a:cubicBezTo>
                    <a:pt x="13" y="20"/>
                    <a:pt x="7" y="21"/>
                    <a:pt x="0" y="19"/>
                  </a:cubicBezTo>
                  <a:cubicBezTo>
                    <a:pt x="0" y="13"/>
                    <a:pt x="5" y="9"/>
                    <a:pt x="6" y="0"/>
                  </a:cubicBezTo>
                  <a:cubicBezTo>
                    <a:pt x="13" y="0"/>
                    <a:pt x="21" y="0"/>
                    <a:pt x="31" y="2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7" y="14"/>
                    <a:pt x="13" y="9"/>
                    <a:pt x="9" y="7"/>
                  </a:cubicBezTo>
                  <a:cubicBezTo>
                    <a:pt x="7" y="11"/>
                    <a:pt x="2" y="16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E75BC2F9-BD07-7444-9BA4-96920F483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" y="2314"/>
              <a:ext cx="92" cy="57"/>
            </a:xfrm>
            <a:custGeom>
              <a:avLst/>
              <a:gdLst>
                <a:gd name="T0" fmla="*/ 31 w 34"/>
                <a:gd name="T1" fmla="*/ 0 h 21"/>
                <a:gd name="T2" fmla="*/ 18 w 34"/>
                <a:gd name="T3" fmla="*/ 20 h 21"/>
                <a:gd name="T4" fmla="*/ 9 w 34"/>
                <a:gd name="T5" fmla="*/ 19 h 21"/>
                <a:gd name="T6" fmla="*/ 0 w 34"/>
                <a:gd name="T7" fmla="*/ 20 h 21"/>
                <a:gd name="T8" fmla="*/ 9 w 34"/>
                <a:gd name="T9" fmla="*/ 0 h 21"/>
                <a:gd name="T10" fmla="*/ 31 w 34"/>
                <a:gd name="T11" fmla="*/ 0 h 21"/>
                <a:gd name="T12" fmla="*/ 8 w 34"/>
                <a:gd name="T13" fmla="*/ 12 h 21"/>
                <a:gd name="T14" fmla="*/ 8 w 34"/>
                <a:gd name="T15" fmla="*/ 12 h 21"/>
                <a:gd name="T16" fmla="*/ 15 w 34"/>
                <a:gd name="T17" fmla="*/ 9 h 21"/>
                <a:gd name="T18" fmla="*/ 9 w 34"/>
                <a:gd name="T19" fmla="*/ 8 h 21"/>
                <a:gd name="T20" fmla="*/ 8 w 34"/>
                <a:gd name="T21" fmla="*/ 12 h 21"/>
                <a:gd name="T22" fmla="*/ 18 w 34"/>
                <a:gd name="T23" fmla="*/ 16 h 21"/>
                <a:gd name="T24" fmla="*/ 18 w 34"/>
                <a:gd name="T25" fmla="*/ 16 h 21"/>
                <a:gd name="T26" fmla="*/ 20 w 34"/>
                <a:gd name="T27" fmla="*/ 10 h 21"/>
                <a:gd name="T28" fmla="*/ 18 w 34"/>
                <a:gd name="T29" fmla="*/ 16 h 21"/>
                <a:gd name="T30" fmla="*/ 6 w 34"/>
                <a:gd name="T31" fmla="*/ 16 h 21"/>
                <a:gd name="T32" fmla="*/ 6 w 34"/>
                <a:gd name="T33" fmla="*/ 16 h 21"/>
                <a:gd name="T34" fmla="*/ 10 w 34"/>
                <a:gd name="T35" fmla="*/ 15 h 21"/>
                <a:gd name="T36" fmla="*/ 6 w 34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1">
                  <a:moveTo>
                    <a:pt x="31" y="0"/>
                  </a:moveTo>
                  <a:cubicBezTo>
                    <a:pt x="34" y="3"/>
                    <a:pt x="22" y="19"/>
                    <a:pt x="18" y="20"/>
                  </a:cubicBezTo>
                  <a:cubicBezTo>
                    <a:pt x="17" y="21"/>
                    <a:pt x="12" y="19"/>
                    <a:pt x="9" y="19"/>
                  </a:cubicBezTo>
                  <a:cubicBezTo>
                    <a:pt x="6" y="20"/>
                    <a:pt x="3" y="21"/>
                    <a:pt x="0" y="20"/>
                  </a:cubicBezTo>
                  <a:cubicBezTo>
                    <a:pt x="3" y="13"/>
                    <a:pt x="6" y="6"/>
                    <a:pt x="9" y="0"/>
                  </a:cubicBezTo>
                  <a:cubicBezTo>
                    <a:pt x="15" y="6"/>
                    <a:pt x="24" y="0"/>
                    <a:pt x="31" y="0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2" y="13"/>
                    <a:pt x="13" y="11"/>
                    <a:pt x="15" y="9"/>
                  </a:cubicBezTo>
                  <a:cubicBezTo>
                    <a:pt x="13" y="9"/>
                    <a:pt x="11" y="8"/>
                    <a:pt x="9" y="8"/>
                  </a:cubicBezTo>
                  <a:cubicBezTo>
                    <a:pt x="9" y="9"/>
                    <a:pt x="9" y="11"/>
                    <a:pt x="8" y="1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4"/>
                    <a:pt x="23" y="12"/>
                    <a:pt x="20" y="10"/>
                  </a:cubicBezTo>
                  <a:cubicBezTo>
                    <a:pt x="20" y="12"/>
                    <a:pt x="15" y="13"/>
                    <a:pt x="18" y="16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8" y="15"/>
                    <a:pt x="6" y="14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17CDF09-06A2-B244-89DA-F7EB137E4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2" y="2384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4 w 31"/>
                <a:gd name="T3" fmla="*/ 22 h 23"/>
                <a:gd name="T4" fmla="*/ 14 w 31"/>
                <a:gd name="T5" fmla="*/ 18 h 23"/>
                <a:gd name="T6" fmla="*/ 2 w 31"/>
                <a:gd name="T7" fmla="*/ 19 h 23"/>
                <a:gd name="T8" fmla="*/ 5 w 31"/>
                <a:gd name="T9" fmla="*/ 6 h 23"/>
                <a:gd name="T10" fmla="*/ 31 w 31"/>
                <a:gd name="T11" fmla="*/ 4 h 23"/>
                <a:gd name="T12" fmla="*/ 14 w 31"/>
                <a:gd name="T13" fmla="*/ 7 h 23"/>
                <a:gd name="T14" fmla="*/ 14 w 31"/>
                <a:gd name="T15" fmla="*/ 7 h 23"/>
                <a:gd name="T16" fmla="*/ 21 w 31"/>
                <a:gd name="T17" fmla="*/ 10 h 23"/>
                <a:gd name="T18" fmla="*/ 17 w 31"/>
                <a:gd name="T19" fmla="*/ 15 h 23"/>
                <a:gd name="T20" fmla="*/ 23 w 31"/>
                <a:gd name="T21" fmla="*/ 17 h 23"/>
                <a:gd name="T22" fmla="*/ 26 w 31"/>
                <a:gd name="T23" fmla="*/ 6 h 23"/>
                <a:gd name="T24" fmla="*/ 14 w 31"/>
                <a:gd name="T25" fmla="*/ 7 h 23"/>
                <a:gd name="T26" fmla="*/ 9 w 31"/>
                <a:gd name="T27" fmla="*/ 17 h 23"/>
                <a:gd name="T28" fmla="*/ 9 w 31"/>
                <a:gd name="T29" fmla="*/ 17 h 23"/>
                <a:gd name="T30" fmla="*/ 12 w 31"/>
                <a:gd name="T31" fmla="*/ 11 h 23"/>
                <a:gd name="T32" fmla="*/ 9 w 31"/>
                <a:gd name="T3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30" y="11"/>
                    <a:pt x="27" y="17"/>
                    <a:pt x="24" y="22"/>
                  </a:cubicBezTo>
                  <a:cubicBezTo>
                    <a:pt x="19" y="23"/>
                    <a:pt x="20" y="18"/>
                    <a:pt x="14" y="18"/>
                  </a:cubicBezTo>
                  <a:cubicBezTo>
                    <a:pt x="10" y="18"/>
                    <a:pt x="8" y="22"/>
                    <a:pt x="2" y="19"/>
                  </a:cubicBezTo>
                  <a:cubicBezTo>
                    <a:pt x="0" y="15"/>
                    <a:pt x="8" y="11"/>
                    <a:pt x="5" y="6"/>
                  </a:cubicBezTo>
                  <a:cubicBezTo>
                    <a:pt x="11" y="0"/>
                    <a:pt x="23" y="2"/>
                    <a:pt x="31" y="4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7" y="7"/>
                    <a:pt x="21" y="6"/>
                    <a:pt x="21" y="10"/>
                  </a:cubicBezTo>
                  <a:cubicBezTo>
                    <a:pt x="19" y="10"/>
                    <a:pt x="18" y="12"/>
                    <a:pt x="17" y="15"/>
                  </a:cubicBezTo>
                  <a:cubicBezTo>
                    <a:pt x="21" y="14"/>
                    <a:pt x="20" y="17"/>
                    <a:pt x="23" y="17"/>
                  </a:cubicBezTo>
                  <a:cubicBezTo>
                    <a:pt x="24" y="14"/>
                    <a:pt x="25" y="10"/>
                    <a:pt x="26" y="6"/>
                  </a:cubicBezTo>
                  <a:cubicBezTo>
                    <a:pt x="22" y="5"/>
                    <a:pt x="16" y="3"/>
                    <a:pt x="14" y="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5"/>
                    <a:pt x="12" y="11"/>
                  </a:cubicBezTo>
                  <a:cubicBezTo>
                    <a:pt x="9" y="9"/>
                    <a:pt x="6" y="16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737BF0EA-9861-1B40-AA0F-942859021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5" y="2304"/>
              <a:ext cx="75" cy="61"/>
            </a:xfrm>
            <a:custGeom>
              <a:avLst/>
              <a:gdLst>
                <a:gd name="T0" fmla="*/ 28 w 28"/>
                <a:gd name="T1" fmla="*/ 5 h 23"/>
                <a:gd name="T2" fmla="*/ 15 w 28"/>
                <a:gd name="T3" fmla="*/ 22 h 23"/>
                <a:gd name="T4" fmla="*/ 0 w 28"/>
                <a:gd name="T5" fmla="*/ 20 h 23"/>
                <a:gd name="T6" fmla="*/ 8 w 28"/>
                <a:gd name="T7" fmla="*/ 4 h 23"/>
                <a:gd name="T8" fmla="*/ 28 w 28"/>
                <a:gd name="T9" fmla="*/ 5 h 23"/>
                <a:gd name="T10" fmla="*/ 6 w 28"/>
                <a:gd name="T11" fmla="*/ 17 h 23"/>
                <a:gd name="T12" fmla="*/ 6 w 28"/>
                <a:gd name="T13" fmla="*/ 17 h 23"/>
                <a:gd name="T14" fmla="*/ 10 w 28"/>
                <a:gd name="T15" fmla="*/ 17 h 23"/>
                <a:gd name="T16" fmla="*/ 13 w 28"/>
                <a:gd name="T17" fmla="*/ 10 h 23"/>
                <a:gd name="T18" fmla="*/ 6 w 28"/>
                <a:gd name="T1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3">
                  <a:moveTo>
                    <a:pt x="28" y="5"/>
                  </a:moveTo>
                  <a:cubicBezTo>
                    <a:pt x="23" y="10"/>
                    <a:pt x="21" y="18"/>
                    <a:pt x="15" y="22"/>
                  </a:cubicBezTo>
                  <a:cubicBezTo>
                    <a:pt x="11" y="17"/>
                    <a:pt x="3" y="23"/>
                    <a:pt x="0" y="20"/>
                  </a:cubicBezTo>
                  <a:cubicBezTo>
                    <a:pt x="2" y="13"/>
                    <a:pt x="7" y="12"/>
                    <a:pt x="8" y="4"/>
                  </a:cubicBezTo>
                  <a:cubicBezTo>
                    <a:pt x="14" y="4"/>
                    <a:pt x="22" y="0"/>
                    <a:pt x="28" y="5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4"/>
                    <a:pt x="11" y="11"/>
                    <a:pt x="13" y="10"/>
                  </a:cubicBezTo>
                  <a:cubicBezTo>
                    <a:pt x="8" y="8"/>
                    <a:pt x="5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702AC01A-F110-3A48-8501-6360ADCB6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4" y="2379"/>
              <a:ext cx="75" cy="59"/>
            </a:xfrm>
            <a:custGeom>
              <a:avLst/>
              <a:gdLst>
                <a:gd name="T0" fmla="*/ 28 w 28"/>
                <a:gd name="T1" fmla="*/ 4 h 22"/>
                <a:gd name="T2" fmla="*/ 15 w 28"/>
                <a:gd name="T3" fmla="*/ 21 h 22"/>
                <a:gd name="T4" fmla="*/ 0 w 28"/>
                <a:gd name="T5" fmla="*/ 19 h 22"/>
                <a:gd name="T6" fmla="*/ 6 w 28"/>
                <a:gd name="T7" fmla="*/ 4 h 22"/>
                <a:gd name="T8" fmla="*/ 28 w 28"/>
                <a:gd name="T9" fmla="*/ 4 h 22"/>
                <a:gd name="T10" fmla="*/ 19 w 28"/>
                <a:gd name="T11" fmla="*/ 10 h 22"/>
                <a:gd name="T12" fmla="*/ 19 w 28"/>
                <a:gd name="T13" fmla="*/ 10 h 22"/>
                <a:gd name="T14" fmla="*/ 22 w 28"/>
                <a:gd name="T15" fmla="*/ 6 h 22"/>
                <a:gd name="T16" fmla="*/ 20 w 28"/>
                <a:gd name="T17" fmla="*/ 6 h 22"/>
                <a:gd name="T18" fmla="*/ 18 w 28"/>
                <a:gd name="T19" fmla="*/ 7 h 22"/>
                <a:gd name="T20" fmla="*/ 19 w 28"/>
                <a:gd name="T21" fmla="*/ 10 h 22"/>
                <a:gd name="T22" fmla="*/ 7 w 28"/>
                <a:gd name="T23" fmla="*/ 17 h 22"/>
                <a:gd name="T24" fmla="*/ 7 w 28"/>
                <a:gd name="T25" fmla="*/ 17 h 22"/>
                <a:gd name="T26" fmla="*/ 11 w 28"/>
                <a:gd name="T27" fmla="*/ 18 h 22"/>
                <a:gd name="T28" fmla="*/ 7 w 28"/>
                <a:gd name="T2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28" y="4"/>
                  </a:moveTo>
                  <a:cubicBezTo>
                    <a:pt x="24" y="11"/>
                    <a:pt x="19" y="15"/>
                    <a:pt x="15" y="21"/>
                  </a:cubicBezTo>
                  <a:cubicBezTo>
                    <a:pt x="11" y="22"/>
                    <a:pt x="6" y="20"/>
                    <a:pt x="0" y="19"/>
                  </a:cubicBezTo>
                  <a:cubicBezTo>
                    <a:pt x="2" y="14"/>
                    <a:pt x="6" y="11"/>
                    <a:pt x="6" y="4"/>
                  </a:cubicBezTo>
                  <a:cubicBezTo>
                    <a:pt x="12" y="3"/>
                    <a:pt x="22" y="0"/>
                    <a:pt x="28" y="4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22" y="10"/>
                    <a:pt x="22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22" y="8"/>
                    <a:pt x="15" y="10"/>
                    <a:pt x="19" y="10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4"/>
                    <a:pt x="7" y="12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8D1DBA19-1ACA-214C-91E2-7460D6204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2304"/>
              <a:ext cx="73" cy="67"/>
            </a:xfrm>
            <a:custGeom>
              <a:avLst/>
              <a:gdLst>
                <a:gd name="T0" fmla="*/ 27 w 27"/>
                <a:gd name="T1" fmla="*/ 3 h 25"/>
                <a:gd name="T2" fmla="*/ 0 w 27"/>
                <a:gd name="T3" fmla="*/ 17 h 25"/>
                <a:gd name="T4" fmla="*/ 7 w 27"/>
                <a:gd name="T5" fmla="*/ 3 h 25"/>
                <a:gd name="T6" fmla="*/ 27 w 27"/>
                <a:gd name="T7" fmla="*/ 3 h 25"/>
                <a:gd name="T8" fmla="*/ 14 w 27"/>
                <a:gd name="T9" fmla="*/ 16 h 25"/>
                <a:gd name="T10" fmla="*/ 14 w 27"/>
                <a:gd name="T11" fmla="*/ 16 h 25"/>
                <a:gd name="T12" fmla="*/ 17 w 27"/>
                <a:gd name="T13" fmla="*/ 9 h 25"/>
                <a:gd name="T14" fmla="*/ 14 w 27"/>
                <a:gd name="T15" fmla="*/ 16 h 25"/>
                <a:gd name="T16" fmla="*/ 5 w 27"/>
                <a:gd name="T17" fmla="*/ 14 h 25"/>
                <a:gd name="T18" fmla="*/ 5 w 27"/>
                <a:gd name="T19" fmla="*/ 14 h 25"/>
                <a:gd name="T20" fmla="*/ 8 w 27"/>
                <a:gd name="T21" fmla="*/ 9 h 25"/>
                <a:gd name="T22" fmla="*/ 5 w 27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5">
                  <a:moveTo>
                    <a:pt x="27" y="3"/>
                  </a:moveTo>
                  <a:cubicBezTo>
                    <a:pt x="21" y="15"/>
                    <a:pt x="17" y="25"/>
                    <a:pt x="0" y="17"/>
                  </a:cubicBezTo>
                  <a:cubicBezTo>
                    <a:pt x="2" y="11"/>
                    <a:pt x="5" y="7"/>
                    <a:pt x="7" y="3"/>
                  </a:cubicBezTo>
                  <a:cubicBezTo>
                    <a:pt x="14" y="4"/>
                    <a:pt x="21" y="0"/>
                    <a:pt x="27" y="3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9" y="11"/>
                    <a:pt x="17" y="9"/>
                  </a:cubicBezTo>
                  <a:cubicBezTo>
                    <a:pt x="16" y="10"/>
                    <a:pt x="9" y="14"/>
                    <a:pt x="14" y="16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8" y="16"/>
                    <a:pt x="11" y="8"/>
                    <a:pt x="8" y="9"/>
                  </a:cubicBezTo>
                  <a:cubicBezTo>
                    <a:pt x="8" y="12"/>
                    <a:pt x="5" y="11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4C2E5DE3-8A11-5846-8A22-54D7B74AC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9" y="2373"/>
              <a:ext cx="78" cy="59"/>
            </a:xfrm>
            <a:custGeom>
              <a:avLst/>
              <a:gdLst>
                <a:gd name="T0" fmla="*/ 29 w 29"/>
                <a:gd name="T1" fmla="*/ 2 h 22"/>
                <a:gd name="T2" fmla="*/ 22 w 29"/>
                <a:gd name="T3" fmla="*/ 21 h 22"/>
                <a:gd name="T4" fmla="*/ 0 w 29"/>
                <a:gd name="T5" fmla="*/ 20 h 22"/>
                <a:gd name="T6" fmla="*/ 7 w 29"/>
                <a:gd name="T7" fmla="*/ 3 h 22"/>
                <a:gd name="T8" fmla="*/ 29 w 29"/>
                <a:gd name="T9" fmla="*/ 2 h 22"/>
                <a:gd name="T10" fmla="*/ 12 w 29"/>
                <a:gd name="T11" fmla="*/ 15 h 22"/>
                <a:gd name="T12" fmla="*/ 12 w 29"/>
                <a:gd name="T13" fmla="*/ 15 h 22"/>
                <a:gd name="T14" fmla="*/ 7 w 29"/>
                <a:gd name="T15" fmla="*/ 14 h 22"/>
                <a:gd name="T16" fmla="*/ 12 w 29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29" y="2"/>
                  </a:moveTo>
                  <a:cubicBezTo>
                    <a:pt x="27" y="9"/>
                    <a:pt x="22" y="12"/>
                    <a:pt x="22" y="21"/>
                  </a:cubicBezTo>
                  <a:cubicBezTo>
                    <a:pt x="14" y="20"/>
                    <a:pt x="8" y="22"/>
                    <a:pt x="0" y="20"/>
                  </a:cubicBezTo>
                  <a:cubicBezTo>
                    <a:pt x="1" y="13"/>
                    <a:pt x="6" y="12"/>
                    <a:pt x="7" y="3"/>
                  </a:cubicBezTo>
                  <a:cubicBezTo>
                    <a:pt x="14" y="3"/>
                    <a:pt x="20" y="0"/>
                    <a:pt x="29" y="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5" y="18"/>
                    <a:pt x="12" y="18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5FCA59FF-5BC9-D343-8A68-F136A8392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3" y="2301"/>
              <a:ext cx="92" cy="62"/>
            </a:xfrm>
            <a:custGeom>
              <a:avLst/>
              <a:gdLst>
                <a:gd name="T0" fmla="*/ 34 w 34"/>
                <a:gd name="T1" fmla="*/ 2 h 23"/>
                <a:gd name="T2" fmla="*/ 25 w 34"/>
                <a:gd name="T3" fmla="*/ 21 h 23"/>
                <a:gd name="T4" fmla="*/ 16 w 34"/>
                <a:gd name="T5" fmla="*/ 19 h 23"/>
                <a:gd name="T6" fmla="*/ 0 w 34"/>
                <a:gd name="T7" fmla="*/ 18 h 23"/>
                <a:gd name="T8" fmla="*/ 6 w 34"/>
                <a:gd name="T9" fmla="*/ 3 h 23"/>
                <a:gd name="T10" fmla="*/ 34 w 34"/>
                <a:gd name="T11" fmla="*/ 2 h 23"/>
                <a:gd name="T12" fmla="*/ 25 w 34"/>
                <a:gd name="T13" fmla="*/ 7 h 23"/>
                <a:gd name="T14" fmla="*/ 25 w 34"/>
                <a:gd name="T15" fmla="*/ 7 h 23"/>
                <a:gd name="T16" fmla="*/ 27 w 34"/>
                <a:gd name="T17" fmla="*/ 8 h 23"/>
                <a:gd name="T18" fmla="*/ 27 w 34"/>
                <a:gd name="T19" fmla="*/ 5 h 23"/>
                <a:gd name="T20" fmla="*/ 25 w 34"/>
                <a:gd name="T21" fmla="*/ 5 h 23"/>
                <a:gd name="T22" fmla="*/ 25 w 34"/>
                <a:gd name="T23" fmla="*/ 7 h 23"/>
                <a:gd name="T24" fmla="*/ 8 w 34"/>
                <a:gd name="T25" fmla="*/ 15 h 23"/>
                <a:gd name="T26" fmla="*/ 8 w 34"/>
                <a:gd name="T27" fmla="*/ 15 h 23"/>
                <a:gd name="T28" fmla="*/ 18 w 34"/>
                <a:gd name="T29" fmla="*/ 12 h 23"/>
                <a:gd name="T30" fmla="*/ 12 w 34"/>
                <a:gd name="T31" fmla="*/ 11 h 23"/>
                <a:gd name="T32" fmla="*/ 16 w 34"/>
                <a:gd name="T33" fmla="*/ 8 h 23"/>
                <a:gd name="T34" fmla="*/ 12 w 34"/>
                <a:gd name="T35" fmla="*/ 7 h 23"/>
                <a:gd name="T36" fmla="*/ 8 w 34"/>
                <a:gd name="T37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34" y="2"/>
                  </a:moveTo>
                  <a:cubicBezTo>
                    <a:pt x="32" y="10"/>
                    <a:pt x="26" y="12"/>
                    <a:pt x="25" y="21"/>
                  </a:cubicBezTo>
                  <a:cubicBezTo>
                    <a:pt x="20" y="23"/>
                    <a:pt x="21" y="21"/>
                    <a:pt x="16" y="19"/>
                  </a:cubicBezTo>
                  <a:cubicBezTo>
                    <a:pt x="11" y="19"/>
                    <a:pt x="6" y="20"/>
                    <a:pt x="0" y="18"/>
                  </a:cubicBezTo>
                  <a:cubicBezTo>
                    <a:pt x="3" y="14"/>
                    <a:pt x="7" y="9"/>
                    <a:pt x="6" y="3"/>
                  </a:cubicBezTo>
                  <a:cubicBezTo>
                    <a:pt x="14" y="0"/>
                    <a:pt x="24" y="1"/>
                    <a:pt x="34" y="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7" y="8"/>
                  </a:cubicBezTo>
                  <a:cubicBezTo>
                    <a:pt x="27" y="7"/>
                    <a:pt x="27" y="6"/>
                    <a:pt x="27" y="5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5" y="6"/>
                    <a:pt x="25" y="6"/>
                    <a:pt x="25" y="7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1" y="14"/>
                    <a:pt x="17" y="17"/>
                    <a:pt x="18" y="12"/>
                  </a:cubicBezTo>
                  <a:cubicBezTo>
                    <a:pt x="15" y="10"/>
                    <a:pt x="12" y="15"/>
                    <a:pt x="12" y="11"/>
                  </a:cubicBezTo>
                  <a:cubicBezTo>
                    <a:pt x="13" y="9"/>
                    <a:pt x="16" y="10"/>
                    <a:pt x="16" y="8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0" y="8"/>
                    <a:pt x="8" y="11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1FF47DBC-C5E0-604D-85F7-3946002315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3" y="2379"/>
              <a:ext cx="83" cy="61"/>
            </a:xfrm>
            <a:custGeom>
              <a:avLst/>
              <a:gdLst>
                <a:gd name="T0" fmla="*/ 31 w 31"/>
                <a:gd name="T1" fmla="*/ 4 h 23"/>
                <a:gd name="T2" fmla="*/ 20 w 31"/>
                <a:gd name="T3" fmla="*/ 21 h 23"/>
                <a:gd name="T4" fmla="*/ 0 w 31"/>
                <a:gd name="T5" fmla="*/ 18 h 23"/>
                <a:gd name="T6" fmla="*/ 3 w 31"/>
                <a:gd name="T7" fmla="*/ 4 h 23"/>
                <a:gd name="T8" fmla="*/ 31 w 31"/>
                <a:gd name="T9" fmla="*/ 4 h 23"/>
                <a:gd name="T10" fmla="*/ 17 w 31"/>
                <a:gd name="T11" fmla="*/ 16 h 23"/>
                <a:gd name="T12" fmla="*/ 17 w 31"/>
                <a:gd name="T13" fmla="*/ 16 h 23"/>
                <a:gd name="T14" fmla="*/ 24 w 31"/>
                <a:gd name="T15" fmla="*/ 6 h 23"/>
                <a:gd name="T16" fmla="*/ 17 w 31"/>
                <a:gd name="T17" fmla="*/ 16 h 23"/>
                <a:gd name="T18" fmla="*/ 9 w 31"/>
                <a:gd name="T19" fmla="*/ 17 h 23"/>
                <a:gd name="T20" fmla="*/ 9 w 31"/>
                <a:gd name="T21" fmla="*/ 17 h 23"/>
                <a:gd name="T22" fmla="*/ 14 w 31"/>
                <a:gd name="T23" fmla="*/ 7 h 23"/>
                <a:gd name="T24" fmla="*/ 9 w 31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9" y="13"/>
                    <a:pt x="25" y="18"/>
                    <a:pt x="20" y="21"/>
                  </a:cubicBezTo>
                  <a:cubicBezTo>
                    <a:pt x="14" y="16"/>
                    <a:pt x="6" y="23"/>
                    <a:pt x="0" y="18"/>
                  </a:cubicBezTo>
                  <a:cubicBezTo>
                    <a:pt x="2" y="13"/>
                    <a:pt x="6" y="8"/>
                    <a:pt x="3" y="4"/>
                  </a:cubicBezTo>
                  <a:cubicBezTo>
                    <a:pt x="12" y="3"/>
                    <a:pt x="23" y="0"/>
                    <a:pt x="31" y="4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2" y="19"/>
                    <a:pt x="28" y="9"/>
                    <a:pt x="24" y="6"/>
                  </a:cubicBezTo>
                  <a:cubicBezTo>
                    <a:pt x="21" y="8"/>
                    <a:pt x="19" y="12"/>
                    <a:pt x="17" y="16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5"/>
                    <a:pt x="10" y="10"/>
                    <a:pt x="14" y="7"/>
                  </a:cubicBezTo>
                  <a:cubicBezTo>
                    <a:pt x="9" y="4"/>
                    <a:pt x="4" y="14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E4713164-278D-F34D-9695-2456AB3AB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2" y="2456"/>
              <a:ext cx="68" cy="57"/>
            </a:xfrm>
            <a:custGeom>
              <a:avLst/>
              <a:gdLst>
                <a:gd name="T0" fmla="*/ 18 w 25"/>
                <a:gd name="T1" fmla="*/ 18 h 21"/>
                <a:gd name="T2" fmla="*/ 0 w 25"/>
                <a:gd name="T3" fmla="*/ 19 h 21"/>
                <a:gd name="T4" fmla="*/ 6 w 25"/>
                <a:gd name="T5" fmla="*/ 4 h 21"/>
                <a:gd name="T6" fmla="*/ 21 w 25"/>
                <a:gd name="T7" fmla="*/ 0 h 21"/>
                <a:gd name="T8" fmla="*/ 18 w 25"/>
                <a:gd name="T9" fmla="*/ 18 h 21"/>
                <a:gd name="T10" fmla="*/ 5 w 25"/>
                <a:gd name="T11" fmla="*/ 16 h 21"/>
                <a:gd name="T12" fmla="*/ 5 w 25"/>
                <a:gd name="T13" fmla="*/ 16 h 21"/>
                <a:gd name="T14" fmla="*/ 11 w 25"/>
                <a:gd name="T15" fmla="*/ 12 h 21"/>
                <a:gd name="T16" fmla="*/ 5 w 25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18" y="18"/>
                  </a:moveTo>
                  <a:cubicBezTo>
                    <a:pt x="13" y="21"/>
                    <a:pt x="6" y="19"/>
                    <a:pt x="0" y="19"/>
                  </a:cubicBezTo>
                  <a:cubicBezTo>
                    <a:pt x="2" y="12"/>
                    <a:pt x="4" y="10"/>
                    <a:pt x="6" y="4"/>
                  </a:cubicBezTo>
                  <a:cubicBezTo>
                    <a:pt x="10" y="2"/>
                    <a:pt x="17" y="3"/>
                    <a:pt x="21" y="0"/>
                  </a:cubicBezTo>
                  <a:cubicBezTo>
                    <a:pt x="25" y="3"/>
                    <a:pt x="17" y="11"/>
                    <a:pt x="18" y="1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8" y="11"/>
                    <a:pt x="6" y="12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6E1B7FBA-AFD5-9A45-919E-B9ED0853D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9" y="2448"/>
              <a:ext cx="65" cy="73"/>
            </a:xfrm>
            <a:custGeom>
              <a:avLst/>
              <a:gdLst>
                <a:gd name="T0" fmla="*/ 24 w 24"/>
                <a:gd name="T1" fmla="*/ 2 h 27"/>
                <a:gd name="T2" fmla="*/ 0 w 24"/>
                <a:gd name="T3" fmla="*/ 20 h 27"/>
                <a:gd name="T4" fmla="*/ 9 w 24"/>
                <a:gd name="T5" fmla="*/ 1 h 27"/>
                <a:gd name="T6" fmla="*/ 24 w 24"/>
                <a:gd name="T7" fmla="*/ 2 h 27"/>
                <a:gd name="T8" fmla="*/ 9 w 24"/>
                <a:gd name="T9" fmla="*/ 17 h 27"/>
                <a:gd name="T10" fmla="*/ 9 w 24"/>
                <a:gd name="T11" fmla="*/ 17 h 27"/>
                <a:gd name="T12" fmla="*/ 18 w 24"/>
                <a:gd name="T13" fmla="*/ 7 h 27"/>
                <a:gd name="T14" fmla="*/ 15 w 24"/>
                <a:gd name="T15" fmla="*/ 6 h 27"/>
                <a:gd name="T16" fmla="*/ 9 w 24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4" y="2"/>
                  </a:moveTo>
                  <a:cubicBezTo>
                    <a:pt x="20" y="16"/>
                    <a:pt x="14" y="27"/>
                    <a:pt x="0" y="20"/>
                  </a:cubicBezTo>
                  <a:cubicBezTo>
                    <a:pt x="4" y="12"/>
                    <a:pt x="3" y="5"/>
                    <a:pt x="9" y="1"/>
                  </a:cubicBezTo>
                  <a:cubicBezTo>
                    <a:pt x="14" y="5"/>
                    <a:pt x="17" y="0"/>
                    <a:pt x="24" y="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5" y="19"/>
                    <a:pt x="15" y="11"/>
                    <a:pt x="18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4" y="12"/>
                    <a:pt x="10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E5BE3E66-A27B-CE4C-BEFA-F296EC056E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" y="2363"/>
              <a:ext cx="88" cy="67"/>
            </a:xfrm>
            <a:custGeom>
              <a:avLst/>
              <a:gdLst>
                <a:gd name="T0" fmla="*/ 33 w 33"/>
                <a:gd name="T1" fmla="*/ 6 h 25"/>
                <a:gd name="T2" fmla="*/ 24 w 33"/>
                <a:gd name="T3" fmla="*/ 24 h 25"/>
                <a:gd name="T4" fmla="*/ 5 w 33"/>
                <a:gd name="T5" fmla="*/ 24 h 25"/>
                <a:gd name="T6" fmla="*/ 13 w 33"/>
                <a:gd name="T7" fmla="*/ 4 h 25"/>
                <a:gd name="T8" fmla="*/ 33 w 33"/>
                <a:gd name="T9" fmla="*/ 6 h 25"/>
                <a:gd name="T10" fmla="*/ 19 w 33"/>
                <a:gd name="T11" fmla="*/ 10 h 25"/>
                <a:gd name="T12" fmla="*/ 19 w 33"/>
                <a:gd name="T13" fmla="*/ 10 h 25"/>
                <a:gd name="T14" fmla="*/ 26 w 33"/>
                <a:gd name="T15" fmla="*/ 8 h 25"/>
                <a:gd name="T16" fmla="*/ 19 w 33"/>
                <a:gd name="T17" fmla="*/ 10 h 25"/>
                <a:gd name="T18" fmla="*/ 9 w 33"/>
                <a:gd name="T19" fmla="*/ 20 h 25"/>
                <a:gd name="T20" fmla="*/ 9 w 33"/>
                <a:gd name="T21" fmla="*/ 20 h 25"/>
                <a:gd name="T22" fmla="*/ 17 w 33"/>
                <a:gd name="T23" fmla="*/ 21 h 25"/>
                <a:gd name="T24" fmla="*/ 13 w 33"/>
                <a:gd name="T25" fmla="*/ 12 h 25"/>
                <a:gd name="T26" fmla="*/ 9 w 33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6"/>
                  </a:moveTo>
                  <a:cubicBezTo>
                    <a:pt x="28" y="11"/>
                    <a:pt x="26" y="18"/>
                    <a:pt x="24" y="24"/>
                  </a:cubicBezTo>
                  <a:cubicBezTo>
                    <a:pt x="18" y="24"/>
                    <a:pt x="12" y="25"/>
                    <a:pt x="5" y="24"/>
                  </a:cubicBezTo>
                  <a:cubicBezTo>
                    <a:pt x="0" y="17"/>
                    <a:pt x="9" y="9"/>
                    <a:pt x="13" y="4"/>
                  </a:cubicBezTo>
                  <a:cubicBezTo>
                    <a:pt x="20" y="6"/>
                    <a:pt x="27" y="0"/>
                    <a:pt x="33" y="6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5" y="10"/>
                    <a:pt x="26" y="8"/>
                  </a:cubicBezTo>
                  <a:cubicBezTo>
                    <a:pt x="23" y="7"/>
                    <a:pt x="17" y="8"/>
                    <a:pt x="19" y="10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12" y="22"/>
                    <a:pt x="13" y="20"/>
                    <a:pt x="17" y="21"/>
                  </a:cubicBezTo>
                  <a:cubicBezTo>
                    <a:pt x="16" y="18"/>
                    <a:pt x="15" y="15"/>
                    <a:pt x="13" y="12"/>
                  </a:cubicBezTo>
                  <a:cubicBezTo>
                    <a:pt x="10" y="13"/>
                    <a:pt x="8" y="17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5DC75D25-6160-494F-90DC-C55771EFF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6" y="2446"/>
              <a:ext cx="70" cy="56"/>
            </a:xfrm>
            <a:custGeom>
              <a:avLst/>
              <a:gdLst>
                <a:gd name="T0" fmla="*/ 22 w 26"/>
                <a:gd name="T1" fmla="*/ 0 h 21"/>
                <a:gd name="T2" fmla="*/ 20 w 26"/>
                <a:gd name="T3" fmla="*/ 20 h 21"/>
                <a:gd name="T4" fmla="*/ 0 w 26"/>
                <a:gd name="T5" fmla="*/ 21 h 21"/>
                <a:gd name="T6" fmla="*/ 7 w 26"/>
                <a:gd name="T7" fmla="*/ 4 h 21"/>
                <a:gd name="T8" fmla="*/ 22 w 26"/>
                <a:gd name="T9" fmla="*/ 0 h 21"/>
                <a:gd name="T10" fmla="*/ 15 w 26"/>
                <a:gd name="T11" fmla="*/ 12 h 21"/>
                <a:gd name="T12" fmla="*/ 15 w 26"/>
                <a:gd name="T13" fmla="*/ 12 h 21"/>
                <a:gd name="T14" fmla="*/ 15 w 26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22" y="0"/>
                  </a:moveTo>
                  <a:cubicBezTo>
                    <a:pt x="26" y="4"/>
                    <a:pt x="17" y="13"/>
                    <a:pt x="20" y="20"/>
                  </a:cubicBezTo>
                  <a:cubicBezTo>
                    <a:pt x="14" y="20"/>
                    <a:pt x="8" y="21"/>
                    <a:pt x="0" y="21"/>
                  </a:cubicBezTo>
                  <a:cubicBezTo>
                    <a:pt x="1" y="14"/>
                    <a:pt x="5" y="11"/>
                    <a:pt x="7" y="4"/>
                  </a:cubicBezTo>
                  <a:cubicBezTo>
                    <a:pt x="12" y="4"/>
                    <a:pt x="18" y="4"/>
                    <a:pt x="22" y="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2" y="18"/>
                    <a:pt x="19" y="13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CB7E9D93-9DCA-B747-B0C9-9891C25DD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8" y="2446"/>
              <a:ext cx="250" cy="67"/>
            </a:xfrm>
            <a:custGeom>
              <a:avLst/>
              <a:gdLst>
                <a:gd name="T0" fmla="*/ 88 w 93"/>
                <a:gd name="T1" fmla="*/ 22 h 25"/>
                <a:gd name="T2" fmla="*/ 65 w 93"/>
                <a:gd name="T3" fmla="*/ 21 h 25"/>
                <a:gd name="T4" fmla="*/ 41 w 93"/>
                <a:gd name="T5" fmla="*/ 22 h 25"/>
                <a:gd name="T6" fmla="*/ 0 w 93"/>
                <a:gd name="T7" fmla="*/ 17 h 25"/>
                <a:gd name="T8" fmla="*/ 8 w 93"/>
                <a:gd name="T9" fmla="*/ 0 h 25"/>
                <a:gd name="T10" fmla="*/ 49 w 93"/>
                <a:gd name="T11" fmla="*/ 2 h 25"/>
                <a:gd name="T12" fmla="*/ 93 w 93"/>
                <a:gd name="T13" fmla="*/ 2 h 25"/>
                <a:gd name="T14" fmla="*/ 88 w 93"/>
                <a:gd name="T15" fmla="*/ 22 h 25"/>
                <a:gd name="T16" fmla="*/ 82 w 93"/>
                <a:gd name="T17" fmla="*/ 8 h 25"/>
                <a:gd name="T18" fmla="*/ 82 w 93"/>
                <a:gd name="T19" fmla="*/ 8 h 25"/>
                <a:gd name="T20" fmla="*/ 82 w 93"/>
                <a:gd name="T21" fmla="*/ 18 h 25"/>
                <a:gd name="T22" fmla="*/ 87 w 93"/>
                <a:gd name="T23" fmla="*/ 7 h 25"/>
                <a:gd name="T24" fmla="*/ 82 w 93"/>
                <a:gd name="T25" fmla="*/ 8 h 25"/>
                <a:gd name="T26" fmla="*/ 54 w 93"/>
                <a:gd name="T27" fmla="*/ 8 h 25"/>
                <a:gd name="T28" fmla="*/ 54 w 93"/>
                <a:gd name="T29" fmla="*/ 8 h 25"/>
                <a:gd name="T30" fmla="*/ 58 w 93"/>
                <a:gd name="T31" fmla="*/ 7 h 25"/>
                <a:gd name="T32" fmla="*/ 54 w 93"/>
                <a:gd name="T33" fmla="*/ 8 h 25"/>
                <a:gd name="T34" fmla="*/ 47 w 93"/>
                <a:gd name="T35" fmla="*/ 11 h 25"/>
                <a:gd name="T36" fmla="*/ 47 w 93"/>
                <a:gd name="T37" fmla="*/ 11 h 25"/>
                <a:gd name="T38" fmla="*/ 53 w 93"/>
                <a:gd name="T39" fmla="*/ 9 h 25"/>
                <a:gd name="T40" fmla="*/ 47 w 93"/>
                <a:gd name="T41" fmla="*/ 11 h 25"/>
                <a:gd name="T42" fmla="*/ 41 w 93"/>
                <a:gd name="T43" fmla="*/ 16 h 25"/>
                <a:gd name="T44" fmla="*/ 41 w 93"/>
                <a:gd name="T45" fmla="*/ 16 h 25"/>
                <a:gd name="T46" fmla="*/ 17 w 93"/>
                <a:gd name="T47" fmla="*/ 14 h 25"/>
                <a:gd name="T48" fmla="*/ 54 w 93"/>
                <a:gd name="T49" fmla="*/ 16 h 25"/>
                <a:gd name="T50" fmla="*/ 41 w 93"/>
                <a:gd name="T51" fmla="*/ 16 h 25"/>
                <a:gd name="T52" fmla="*/ 7 w 93"/>
                <a:gd name="T53" fmla="*/ 10 h 25"/>
                <a:gd name="T54" fmla="*/ 7 w 93"/>
                <a:gd name="T55" fmla="*/ 10 h 25"/>
                <a:gd name="T56" fmla="*/ 10 w 93"/>
                <a:gd name="T57" fmla="*/ 11 h 25"/>
                <a:gd name="T58" fmla="*/ 10 w 93"/>
                <a:gd name="T59" fmla="*/ 9 h 25"/>
                <a:gd name="T60" fmla="*/ 8 w 93"/>
                <a:gd name="T61" fmla="*/ 8 h 25"/>
                <a:gd name="T62" fmla="*/ 7 w 93"/>
                <a:gd name="T6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5">
                  <a:moveTo>
                    <a:pt x="88" y="22"/>
                  </a:moveTo>
                  <a:cubicBezTo>
                    <a:pt x="81" y="25"/>
                    <a:pt x="73" y="22"/>
                    <a:pt x="65" y="21"/>
                  </a:cubicBezTo>
                  <a:cubicBezTo>
                    <a:pt x="57" y="20"/>
                    <a:pt x="49" y="23"/>
                    <a:pt x="41" y="22"/>
                  </a:cubicBezTo>
                  <a:cubicBezTo>
                    <a:pt x="27" y="22"/>
                    <a:pt x="14" y="17"/>
                    <a:pt x="0" y="17"/>
                  </a:cubicBezTo>
                  <a:cubicBezTo>
                    <a:pt x="1" y="8"/>
                    <a:pt x="5" y="5"/>
                    <a:pt x="8" y="0"/>
                  </a:cubicBezTo>
                  <a:cubicBezTo>
                    <a:pt x="20" y="2"/>
                    <a:pt x="34" y="1"/>
                    <a:pt x="49" y="2"/>
                  </a:cubicBezTo>
                  <a:cubicBezTo>
                    <a:pt x="64" y="3"/>
                    <a:pt x="81" y="4"/>
                    <a:pt x="93" y="2"/>
                  </a:cubicBezTo>
                  <a:cubicBezTo>
                    <a:pt x="93" y="8"/>
                    <a:pt x="90" y="16"/>
                    <a:pt x="88" y="22"/>
                  </a:cubicBez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3" y="11"/>
                    <a:pt x="86" y="14"/>
                    <a:pt x="82" y="18"/>
                  </a:cubicBezTo>
                  <a:cubicBezTo>
                    <a:pt x="87" y="17"/>
                    <a:pt x="87" y="12"/>
                    <a:pt x="87" y="7"/>
                  </a:cubicBezTo>
                  <a:cubicBezTo>
                    <a:pt x="85" y="7"/>
                    <a:pt x="84" y="7"/>
                    <a:pt x="82" y="8"/>
                  </a:cubicBez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6" y="9"/>
                    <a:pt x="57" y="8"/>
                    <a:pt x="58" y="7"/>
                  </a:cubicBezTo>
                  <a:cubicBezTo>
                    <a:pt x="56" y="6"/>
                    <a:pt x="55" y="7"/>
                    <a:pt x="54" y="8"/>
                  </a:cubicBezTo>
                  <a:close/>
                  <a:moveTo>
                    <a:pt x="47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2"/>
                    <a:pt x="52" y="11"/>
                    <a:pt x="53" y="9"/>
                  </a:cubicBezTo>
                  <a:cubicBezTo>
                    <a:pt x="50" y="8"/>
                    <a:pt x="47" y="8"/>
                    <a:pt x="47" y="11"/>
                  </a:cubicBezTo>
                  <a:close/>
                  <a:moveTo>
                    <a:pt x="41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5" y="14"/>
                    <a:pt x="24" y="12"/>
                    <a:pt x="17" y="14"/>
                  </a:cubicBezTo>
                  <a:cubicBezTo>
                    <a:pt x="31" y="17"/>
                    <a:pt x="44" y="19"/>
                    <a:pt x="54" y="16"/>
                  </a:cubicBezTo>
                  <a:cubicBezTo>
                    <a:pt x="49" y="15"/>
                    <a:pt x="44" y="14"/>
                    <a:pt x="41" y="16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A963505B-A6E6-F743-9033-8EE5B9B18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9" y="2360"/>
              <a:ext cx="92" cy="64"/>
            </a:xfrm>
            <a:custGeom>
              <a:avLst/>
              <a:gdLst>
                <a:gd name="T0" fmla="*/ 34 w 34"/>
                <a:gd name="T1" fmla="*/ 5 h 24"/>
                <a:gd name="T2" fmla="*/ 19 w 34"/>
                <a:gd name="T3" fmla="*/ 24 h 24"/>
                <a:gd name="T4" fmla="*/ 0 w 34"/>
                <a:gd name="T5" fmla="*/ 20 h 24"/>
                <a:gd name="T6" fmla="*/ 9 w 34"/>
                <a:gd name="T7" fmla="*/ 4 h 24"/>
                <a:gd name="T8" fmla="*/ 34 w 34"/>
                <a:gd name="T9" fmla="*/ 5 h 24"/>
                <a:gd name="T10" fmla="*/ 14 w 34"/>
                <a:gd name="T11" fmla="*/ 10 h 24"/>
                <a:gd name="T12" fmla="*/ 14 w 34"/>
                <a:gd name="T13" fmla="*/ 10 h 24"/>
                <a:gd name="T14" fmla="*/ 27 w 34"/>
                <a:gd name="T15" fmla="*/ 9 h 24"/>
                <a:gd name="T16" fmla="*/ 14 w 34"/>
                <a:gd name="T17" fmla="*/ 10 h 24"/>
                <a:gd name="T18" fmla="*/ 18 w 34"/>
                <a:gd name="T19" fmla="*/ 16 h 24"/>
                <a:gd name="T20" fmla="*/ 18 w 34"/>
                <a:gd name="T21" fmla="*/ 16 h 24"/>
                <a:gd name="T22" fmla="*/ 24 w 34"/>
                <a:gd name="T23" fmla="*/ 13 h 24"/>
                <a:gd name="T24" fmla="*/ 18 w 34"/>
                <a:gd name="T25" fmla="*/ 16 h 24"/>
                <a:gd name="T26" fmla="*/ 6 w 34"/>
                <a:gd name="T27" fmla="*/ 18 h 24"/>
                <a:gd name="T28" fmla="*/ 6 w 34"/>
                <a:gd name="T29" fmla="*/ 18 h 24"/>
                <a:gd name="T30" fmla="*/ 12 w 34"/>
                <a:gd name="T31" fmla="*/ 19 h 24"/>
                <a:gd name="T32" fmla="*/ 9 w 34"/>
                <a:gd name="T33" fmla="*/ 13 h 24"/>
                <a:gd name="T34" fmla="*/ 6 w 34"/>
                <a:gd name="T3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4">
                  <a:moveTo>
                    <a:pt x="34" y="5"/>
                  </a:moveTo>
                  <a:cubicBezTo>
                    <a:pt x="30" y="13"/>
                    <a:pt x="25" y="20"/>
                    <a:pt x="19" y="24"/>
                  </a:cubicBezTo>
                  <a:cubicBezTo>
                    <a:pt x="13" y="19"/>
                    <a:pt x="8" y="23"/>
                    <a:pt x="0" y="20"/>
                  </a:cubicBezTo>
                  <a:cubicBezTo>
                    <a:pt x="3" y="14"/>
                    <a:pt x="5" y="8"/>
                    <a:pt x="9" y="4"/>
                  </a:cubicBezTo>
                  <a:cubicBezTo>
                    <a:pt x="16" y="8"/>
                    <a:pt x="23" y="0"/>
                    <a:pt x="34" y="5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1" y="10"/>
                    <a:pt x="24" y="11"/>
                    <a:pt x="27" y="9"/>
                  </a:cubicBezTo>
                  <a:cubicBezTo>
                    <a:pt x="24" y="5"/>
                    <a:pt x="17" y="8"/>
                    <a:pt x="14" y="10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2" y="18"/>
                    <a:pt x="24" y="17"/>
                    <a:pt x="24" y="13"/>
                  </a:cubicBezTo>
                  <a:cubicBezTo>
                    <a:pt x="21" y="13"/>
                    <a:pt x="19" y="14"/>
                    <a:pt x="18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9" y="19"/>
                    <a:pt x="9" y="17"/>
                    <a:pt x="12" y="19"/>
                  </a:cubicBezTo>
                  <a:cubicBezTo>
                    <a:pt x="12" y="16"/>
                    <a:pt x="13" y="13"/>
                    <a:pt x="9" y="13"/>
                  </a:cubicBezTo>
                  <a:cubicBezTo>
                    <a:pt x="9" y="16"/>
                    <a:pt x="6" y="1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0DC5BA9B-49BF-554F-89CD-AB068757C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432"/>
              <a:ext cx="64" cy="59"/>
            </a:xfrm>
            <a:custGeom>
              <a:avLst/>
              <a:gdLst>
                <a:gd name="T0" fmla="*/ 24 w 24"/>
                <a:gd name="T1" fmla="*/ 3 h 22"/>
                <a:gd name="T2" fmla="*/ 14 w 24"/>
                <a:gd name="T3" fmla="*/ 21 h 22"/>
                <a:gd name="T4" fmla="*/ 0 w 24"/>
                <a:gd name="T5" fmla="*/ 20 h 22"/>
                <a:gd name="T6" fmla="*/ 4 w 24"/>
                <a:gd name="T7" fmla="*/ 4 h 22"/>
                <a:gd name="T8" fmla="*/ 24 w 24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3"/>
                  </a:moveTo>
                  <a:cubicBezTo>
                    <a:pt x="20" y="8"/>
                    <a:pt x="17" y="14"/>
                    <a:pt x="14" y="21"/>
                  </a:cubicBezTo>
                  <a:cubicBezTo>
                    <a:pt x="9" y="20"/>
                    <a:pt x="6" y="22"/>
                    <a:pt x="0" y="20"/>
                  </a:cubicBezTo>
                  <a:cubicBezTo>
                    <a:pt x="2" y="13"/>
                    <a:pt x="3" y="9"/>
                    <a:pt x="4" y="4"/>
                  </a:cubicBezTo>
                  <a:cubicBezTo>
                    <a:pt x="10" y="4"/>
                    <a:pt x="15" y="0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E1EE5709-96C3-564A-9236-4AEEABE698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9" y="2553"/>
              <a:ext cx="209" cy="62"/>
            </a:xfrm>
            <a:custGeom>
              <a:avLst/>
              <a:gdLst>
                <a:gd name="T0" fmla="*/ 78 w 78"/>
                <a:gd name="T1" fmla="*/ 6 h 23"/>
                <a:gd name="T2" fmla="*/ 65 w 78"/>
                <a:gd name="T3" fmla="*/ 23 h 23"/>
                <a:gd name="T4" fmla="*/ 38 w 78"/>
                <a:gd name="T5" fmla="*/ 22 h 23"/>
                <a:gd name="T6" fmla="*/ 0 w 78"/>
                <a:gd name="T7" fmla="*/ 17 h 23"/>
                <a:gd name="T8" fmla="*/ 9 w 78"/>
                <a:gd name="T9" fmla="*/ 0 h 23"/>
                <a:gd name="T10" fmla="*/ 78 w 78"/>
                <a:gd name="T11" fmla="*/ 6 h 23"/>
                <a:gd name="T12" fmla="*/ 56 w 78"/>
                <a:gd name="T13" fmla="*/ 10 h 23"/>
                <a:gd name="T14" fmla="*/ 56 w 78"/>
                <a:gd name="T15" fmla="*/ 10 h 23"/>
                <a:gd name="T16" fmla="*/ 63 w 78"/>
                <a:gd name="T17" fmla="*/ 8 h 23"/>
                <a:gd name="T18" fmla="*/ 56 w 78"/>
                <a:gd name="T19" fmla="*/ 10 h 23"/>
                <a:gd name="T20" fmla="*/ 67 w 78"/>
                <a:gd name="T21" fmla="*/ 12 h 23"/>
                <a:gd name="T22" fmla="*/ 67 w 78"/>
                <a:gd name="T23" fmla="*/ 12 h 23"/>
                <a:gd name="T24" fmla="*/ 69 w 78"/>
                <a:gd name="T25" fmla="*/ 12 h 23"/>
                <a:gd name="T26" fmla="*/ 66 w 78"/>
                <a:gd name="T27" fmla="*/ 10 h 23"/>
                <a:gd name="T28" fmla="*/ 67 w 78"/>
                <a:gd name="T29" fmla="*/ 12 h 23"/>
                <a:gd name="T30" fmla="*/ 27 w 78"/>
                <a:gd name="T31" fmla="*/ 8 h 23"/>
                <a:gd name="T32" fmla="*/ 27 w 78"/>
                <a:gd name="T33" fmla="*/ 8 h 23"/>
                <a:gd name="T34" fmla="*/ 37 w 78"/>
                <a:gd name="T35" fmla="*/ 11 h 23"/>
                <a:gd name="T36" fmla="*/ 51 w 78"/>
                <a:gd name="T37" fmla="*/ 8 h 23"/>
                <a:gd name="T38" fmla="*/ 27 w 78"/>
                <a:gd name="T39" fmla="*/ 8 h 23"/>
                <a:gd name="T40" fmla="*/ 21 w 78"/>
                <a:gd name="T41" fmla="*/ 7 h 23"/>
                <a:gd name="T42" fmla="*/ 21 w 78"/>
                <a:gd name="T43" fmla="*/ 7 h 23"/>
                <a:gd name="T44" fmla="*/ 24 w 78"/>
                <a:gd name="T45" fmla="*/ 8 h 23"/>
                <a:gd name="T46" fmla="*/ 25 w 78"/>
                <a:gd name="T47" fmla="*/ 4 h 23"/>
                <a:gd name="T48" fmla="*/ 23 w 78"/>
                <a:gd name="T49" fmla="*/ 4 h 23"/>
                <a:gd name="T50" fmla="*/ 21 w 78"/>
                <a:gd name="T51" fmla="*/ 7 h 23"/>
                <a:gd name="T52" fmla="*/ 50 w 78"/>
                <a:gd name="T53" fmla="*/ 11 h 23"/>
                <a:gd name="T54" fmla="*/ 50 w 78"/>
                <a:gd name="T55" fmla="*/ 11 h 23"/>
                <a:gd name="T56" fmla="*/ 9 w 78"/>
                <a:gd name="T57" fmla="*/ 8 h 23"/>
                <a:gd name="T58" fmla="*/ 6 w 78"/>
                <a:gd name="T59" fmla="*/ 13 h 23"/>
                <a:gd name="T60" fmla="*/ 18 w 78"/>
                <a:gd name="T61" fmla="*/ 14 h 23"/>
                <a:gd name="T62" fmla="*/ 65 w 78"/>
                <a:gd name="T63" fmla="*/ 15 h 23"/>
                <a:gd name="T64" fmla="*/ 50 w 78"/>
                <a:gd name="T6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23">
                  <a:moveTo>
                    <a:pt x="78" y="6"/>
                  </a:moveTo>
                  <a:cubicBezTo>
                    <a:pt x="76" y="14"/>
                    <a:pt x="72" y="17"/>
                    <a:pt x="65" y="23"/>
                  </a:cubicBezTo>
                  <a:cubicBezTo>
                    <a:pt x="57" y="18"/>
                    <a:pt x="48" y="23"/>
                    <a:pt x="38" y="22"/>
                  </a:cubicBezTo>
                  <a:cubicBezTo>
                    <a:pt x="26" y="22"/>
                    <a:pt x="12" y="17"/>
                    <a:pt x="0" y="17"/>
                  </a:cubicBezTo>
                  <a:cubicBezTo>
                    <a:pt x="1" y="8"/>
                    <a:pt x="6" y="6"/>
                    <a:pt x="9" y="0"/>
                  </a:cubicBezTo>
                  <a:cubicBezTo>
                    <a:pt x="28" y="2"/>
                    <a:pt x="59" y="4"/>
                    <a:pt x="78" y="6"/>
                  </a:cubicBezTo>
                  <a:close/>
                  <a:moveTo>
                    <a:pt x="56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60" y="12"/>
                    <a:pt x="61" y="9"/>
                    <a:pt x="63" y="8"/>
                  </a:cubicBezTo>
                  <a:cubicBezTo>
                    <a:pt x="60" y="8"/>
                    <a:pt x="56" y="6"/>
                    <a:pt x="56" y="10"/>
                  </a:cubicBezTo>
                  <a:close/>
                  <a:moveTo>
                    <a:pt x="67" y="12"/>
                  </a:move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2"/>
                    <a:pt x="69" y="12"/>
                  </a:cubicBezTo>
                  <a:cubicBezTo>
                    <a:pt x="72" y="10"/>
                    <a:pt x="66" y="8"/>
                    <a:pt x="66" y="10"/>
                  </a:cubicBezTo>
                  <a:cubicBezTo>
                    <a:pt x="67" y="11"/>
                    <a:pt x="68" y="11"/>
                    <a:pt x="67" y="12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3" y="7"/>
                    <a:pt x="37" y="11"/>
                  </a:cubicBezTo>
                  <a:cubicBezTo>
                    <a:pt x="40" y="5"/>
                    <a:pt x="48" y="14"/>
                    <a:pt x="51" y="8"/>
                  </a:cubicBezTo>
                  <a:cubicBezTo>
                    <a:pt x="43" y="8"/>
                    <a:pt x="30" y="1"/>
                    <a:pt x="27" y="8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4" y="8"/>
                  </a:cubicBezTo>
                  <a:cubicBezTo>
                    <a:pt x="24" y="7"/>
                    <a:pt x="24" y="5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5"/>
                    <a:pt x="21" y="5"/>
                    <a:pt x="21" y="7"/>
                  </a:cubicBezTo>
                  <a:close/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7" y="16"/>
                    <a:pt x="20" y="11"/>
                    <a:pt x="9" y="8"/>
                  </a:cubicBezTo>
                  <a:cubicBezTo>
                    <a:pt x="9" y="10"/>
                    <a:pt x="6" y="10"/>
                    <a:pt x="6" y="13"/>
                  </a:cubicBezTo>
                  <a:cubicBezTo>
                    <a:pt x="9" y="16"/>
                    <a:pt x="14" y="14"/>
                    <a:pt x="18" y="14"/>
                  </a:cubicBezTo>
                  <a:cubicBezTo>
                    <a:pt x="34" y="17"/>
                    <a:pt x="54" y="23"/>
                    <a:pt x="65" y="15"/>
                  </a:cubicBezTo>
                  <a:cubicBezTo>
                    <a:pt x="61" y="10"/>
                    <a:pt x="53" y="18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E092222A-E2C7-DF48-B35D-9CE1795446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8" y="2422"/>
              <a:ext cx="91" cy="67"/>
            </a:xfrm>
            <a:custGeom>
              <a:avLst/>
              <a:gdLst>
                <a:gd name="T0" fmla="*/ 34 w 34"/>
                <a:gd name="T1" fmla="*/ 1 h 25"/>
                <a:gd name="T2" fmla="*/ 24 w 34"/>
                <a:gd name="T3" fmla="*/ 22 h 25"/>
                <a:gd name="T4" fmla="*/ 0 w 34"/>
                <a:gd name="T5" fmla="*/ 21 h 25"/>
                <a:gd name="T6" fmla="*/ 9 w 34"/>
                <a:gd name="T7" fmla="*/ 3 h 25"/>
                <a:gd name="T8" fmla="*/ 10 w 34"/>
                <a:gd name="T9" fmla="*/ 10 h 25"/>
                <a:gd name="T10" fmla="*/ 15 w 34"/>
                <a:gd name="T11" fmla="*/ 5 h 25"/>
                <a:gd name="T12" fmla="*/ 34 w 34"/>
                <a:gd name="T13" fmla="*/ 1 h 25"/>
                <a:gd name="T14" fmla="*/ 7 w 34"/>
                <a:gd name="T15" fmla="*/ 18 h 25"/>
                <a:gd name="T16" fmla="*/ 7 w 34"/>
                <a:gd name="T17" fmla="*/ 18 h 25"/>
                <a:gd name="T18" fmla="*/ 14 w 34"/>
                <a:gd name="T19" fmla="*/ 16 h 25"/>
                <a:gd name="T20" fmla="*/ 9 w 34"/>
                <a:gd name="T21" fmla="*/ 14 h 25"/>
                <a:gd name="T22" fmla="*/ 7 w 34"/>
                <a:gd name="T2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34" y="1"/>
                  </a:moveTo>
                  <a:cubicBezTo>
                    <a:pt x="30" y="7"/>
                    <a:pt x="27" y="15"/>
                    <a:pt x="24" y="22"/>
                  </a:cubicBezTo>
                  <a:cubicBezTo>
                    <a:pt x="14" y="19"/>
                    <a:pt x="10" y="25"/>
                    <a:pt x="0" y="21"/>
                  </a:cubicBezTo>
                  <a:cubicBezTo>
                    <a:pt x="4" y="16"/>
                    <a:pt x="4" y="6"/>
                    <a:pt x="9" y="3"/>
                  </a:cubicBezTo>
                  <a:cubicBezTo>
                    <a:pt x="13" y="3"/>
                    <a:pt x="10" y="7"/>
                    <a:pt x="10" y="10"/>
                  </a:cubicBezTo>
                  <a:cubicBezTo>
                    <a:pt x="13" y="11"/>
                    <a:pt x="14" y="8"/>
                    <a:pt x="15" y="5"/>
                  </a:cubicBezTo>
                  <a:cubicBezTo>
                    <a:pt x="23" y="7"/>
                    <a:pt x="26" y="0"/>
                    <a:pt x="34" y="1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9"/>
                    <a:pt x="13" y="18"/>
                    <a:pt x="14" y="16"/>
                  </a:cubicBezTo>
                  <a:cubicBezTo>
                    <a:pt x="12" y="16"/>
                    <a:pt x="10" y="15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1A5BB8E9-FD4A-2A4C-B785-1EBAAF649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1" y="2540"/>
              <a:ext cx="287" cy="193"/>
            </a:xfrm>
            <a:custGeom>
              <a:avLst/>
              <a:gdLst>
                <a:gd name="T0" fmla="*/ 107 w 107"/>
                <a:gd name="T1" fmla="*/ 14 h 72"/>
                <a:gd name="T2" fmla="*/ 86 w 107"/>
                <a:gd name="T3" fmla="*/ 66 h 72"/>
                <a:gd name="T4" fmla="*/ 42 w 107"/>
                <a:gd name="T5" fmla="*/ 65 h 72"/>
                <a:gd name="T6" fmla="*/ 5 w 107"/>
                <a:gd name="T7" fmla="*/ 55 h 72"/>
                <a:gd name="T8" fmla="*/ 22 w 107"/>
                <a:gd name="T9" fmla="*/ 2 h 72"/>
                <a:gd name="T10" fmla="*/ 55 w 107"/>
                <a:gd name="T11" fmla="*/ 5 h 72"/>
                <a:gd name="T12" fmla="*/ 107 w 107"/>
                <a:gd name="T13" fmla="*/ 14 h 72"/>
                <a:gd name="T14" fmla="*/ 52 w 107"/>
                <a:gd name="T15" fmla="*/ 9 h 72"/>
                <a:gd name="T16" fmla="*/ 52 w 107"/>
                <a:gd name="T17" fmla="*/ 9 h 72"/>
                <a:gd name="T18" fmla="*/ 27 w 107"/>
                <a:gd name="T19" fmla="*/ 8 h 72"/>
                <a:gd name="T20" fmla="*/ 13 w 107"/>
                <a:gd name="T21" fmla="*/ 38 h 72"/>
                <a:gd name="T22" fmla="*/ 90 w 107"/>
                <a:gd name="T23" fmla="*/ 46 h 72"/>
                <a:gd name="T24" fmla="*/ 100 w 107"/>
                <a:gd name="T25" fmla="*/ 17 h 72"/>
                <a:gd name="T26" fmla="*/ 52 w 107"/>
                <a:gd name="T27" fmla="*/ 9 h 72"/>
                <a:gd name="T28" fmla="*/ 55 w 107"/>
                <a:gd name="T29" fmla="*/ 48 h 72"/>
                <a:gd name="T30" fmla="*/ 55 w 107"/>
                <a:gd name="T31" fmla="*/ 48 h 72"/>
                <a:gd name="T32" fmla="*/ 48 w 107"/>
                <a:gd name="T33" fmla="*/ 60 h 72"/>
                <a:gd name="T34" fmla="*/ 81 w 107"/>
                <a:gd name="T35" fmla="*/ 64 h 72"/>
                <a:gd name="T36" fmla="*/ 89 w 107"/>
                <a:gd name="T37" fmla="*/ 52 h 72"/>
                <a:gd name="T38" fmla="*/ 55 w 107"/>
                <a:gd name="T39" fmla="*/ 48 h 72"/>
                <a:gd name="T40" fmla="*/ 11 w 107"/>
                <a:gd name="T41" fmla="*/ 44 h 72"/>
                <a:gd name="T42" fmla="*/ 11 w 107"/>
                <a:gd name="T43" fmla="*/ 44 h 72"/>
                <a:gd name="T44" fmla="*/ 42 w 107"/>
                <a:gd name="T45" fmla="*/ 59 h 72"/>
                <a:gd name="T46" fmla="*/ 47 w 107"/>
                <a:gd name="T47" fmla="*/ 47 h 72"/>
                <a:gd name="T48" fmla="*/ 11 w 107"/>
                <a:gd name="T4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72">
                  <a:moveTo>
                    <a:pt x="107" y="14"/>
                  </a:moveTo>
                  <a:cubicBezTo>
                    <a:pt x="101" y="32"/>
                    <a:pt x="95" y="52"/>
                    <a:pt x="86" y="66"/>
                  </a:cubicBezTo>
                  <a:cubicBezTo>
                    <a:pt x="73" y="72"/>
                    <a:pt x="55" y="61"/>
                    <a:pt x="42" y="65"/>
                  </a:cubicBezTo>
                  <a:cubicBezTo>
                    <a:pt x="32" y="59"/>
                    <a:pt x="15" y="61"/>
                    <a:pt x="5" y="55"/>
                  </a:cubicBezTo>
                  <a:cubicBezTo>
                    <a:pt x="0" y="39"/>
                    <a:pt x="14" y="17"/>
                    <a:pt x="22" y="2"/>
                  </a:cubicBezTo>
                  <a:cubicBezTo>
                    <a:pt x="31" y="0"/>
                    <a:pt x="43" y="3"/>
                    <a:pt x="55" y="5"/>
                  </a:cubicBezTo>
                  <a:cubicBezTo>
                    <a:pt x="71" y="7"/>
                    <a:pt x="90" y="4"/>
                    <a:pt x="107" y="14"/>
                  </a:cubicBezTo>
                  <a:close/>
                  <a:moveTo>
                    <a:pt x="52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41" y="7"/>
                    <a:pt x="34" y="6"/>
                    <a:pt x="27" y="8"/>
                  </a:cubicBezTo>
                  <a:cubicBezTo>
                    <a:pt x="20" y="15"/>
                    <a:pt x="16" y="26"/>
                    <a:pt x="13" y="38"/>
                  </a:cubicBezTo>
                  <a:cubicBezTo>
                    <a:pt x="37" y="39"/>
                    <a:pt x="63" y="44"/>
                    <a:pt x="90" y="46"/>
                  </a:cubicBezTo>
                  <a:cubicBezTo>
                    <a:pt x="93" y="37"/>
                    <a:pt x="100" y="25"/>
                    <a:pt x="100" y="17"/>
                  </a:cubicBezTo>
                  <a:cubicBezTo>
                    <a:pt x="89" y="8"/>
                    <a:pt x="70" y="11"/>
                    <a:pt x="52" y="9"/>
                  </a:cubicBez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2" y="50"/>
                    <a:pt x="49" y="55"/>
                    <a:pt x="48" y="60"/>
                  </a:cubicBezTo>
                  <a:cubicBezTo>
                    <a:pt x="59" y="61"/>
                    <a:pt x="71" y="64"/>
                    <a:pt x="81" y="64"/>
                  </a:cubicBezTo>
                  <a:cubicBezTo>
                    <a:pt x="85" y="62"/>
                    <a:pt x="87" y="57"/>
                    <a:pt x="89" y="52"/>
                  </a:cubicBezTo>
                  <a:cubicBezTo>
                    <a:pt x="76" y="48"/>
                    <a:pt x="63" y="50"/>
                    <a:pt x="55" y="48"/>
                  </a:cubicBez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56"/>
                    <a:pt x="30" y="57"/>
                    <a:pt x="42" y="59"/>
                  </a:cubicBezTo>
                  <a:cubicBezTo>
                    <a:pt x="44" y="55"/>
                    <a:pt x="47" y="53"/>
                    <a:pt x="47" y="47"/>
                  </a:cubicBezTo>
                  <a:cubicBezTo>
                    <a:pt x="33" y="47"/>
                    <a:pt x="23" y="42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C612B3E9-B34A-DE4A-9F6C-AA2FCED8A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3" y="1501"/>
              <a:ext cx="1174" cy="1315"/>
            </a:xfrm>
            <a:custGeom>
              <a:avLst/>
              <a:gdLst>
                <a:gd name="T0" fmla="*/ 57 w 437"/>
                <a:gd name="T1" fmla="*/ 473 h 490"/>
                <a:gd name="T2" fmla="*/ 87 w 437"/>
                <a:gd name="T3" fmla="*/ 28 h 490"/>
                <a:gd name="T4" fmla="*/ 401 w 437"/>
                <a:gd name="T5" fmla="*/ 19 h 490"/>
                <a:gd name="T6" fmla="*/ 396 w 437"/>
                <a:gd name="T7" fmla="*/ 16 h 490"/>
                <a:gd name="T8" fmla="*/ 364 w 437"/>
                <a:gd name="T9" fmla="*/ 16 h 490"/>
                <a:gd name="T10" fmla="*/ 406 w 437"/>
                <a:gd name="T11" fmla="*/ 27 h 490"/>
                <a:gd name="T12" fmla="*/ 323 w 437"/>
                <a:gd name="T13" fmla="*/ 9 h 490"/>
                <a:gd name="T14" fmla="*/ 163 w 437"/>
                <a:gd name="T15" fmla="*/ 225 h 490"/>
                <a:gd name="T16" fmla="*/ 407 w 437"/>
                <a:gd name="T17" fmla="*/ 32 h 490"/>
                <a:gd name="T18" fmla="*/ 270 w 437"/>
                <a:gd name="T19" fmla="*/ 12 h 490"/>
                <a:gd name="T20" fmla="*/ 253 w 437"/>
                <a:gd name="T21" fmla="*/ 8 h 490"/>
                <a:gd name="T22" fmla="*/ 201 w 437"/>
                <a:gd name="T23" fmla="*/ 18 h 490"/>
                <a:gd name="T24" fmla="*/ 193 w 437"/>
                <a:gd name="T25" fmla="*/ 8 h 490"/>
                <a:gd name="T26" fmla="*/ 162 w 437"/>
                <a:gd name="T27" fmla="*/ 16 h 490"/>
                <a:gd name="T28" fmla="*/ 136 w 437"/>
                <a:gd name="T29" fmla="*/ 16 h 490"/>
                <a:gd name="T30" fmla="*/ 94 w 437"/>
                <a:gd name="T31" fmla="*/ 54 h 490"/>
                <a:gd name="T32" fmla="*/ 95 w 437"/>
                <a:gd name="T33" fmla="*/ 78 h 490"/>
                <a:gd name="T34" fmla="*/ 86 w 437"/>
                <a:gd name="T35" fmla="*/ 97 h 490"/>
                <a:gd name="T36" fmla="*/ 423 w 437"/>
                <a:gd name="T37" fmla="*/ 181 h 490"/>
                <a:gd name="T38" fmla="*/ 419 w 437"/>
                <a:gd name="T39" fmla="*/ 203 h 490"/>
                <a:gd name="T40" fmla="*/ 85 w 437"/>
                <a:gd name="T41" fmla="*/ 151 h 490"/>
                <a:gd name="T42" fmla="*/ 392 w 437"/>
                <a:gd name="T43" fmla="*/ 236 h 490"/>
                <a:gd name="T44" fmla="*/ 363 w 437"/>
                <a:gd name="T45" fmla="*/ 232 h 490"/>
                <a:gd name="T46" fmla="*/ 369 w 437"/>
                <a:gd name="T47" fmla="*/ 240 h 490"/>
                <a:gd name="T48" fmla="*/ 85 w 437"/>
                <a:gd name="T49" fmla="*/ 189 h 490"/>
                <a:gd name="T50" fmla="*/ 49 w 437"/>
                <a:gd name="T51" fmla="*/ 319 h 490"/>
                <a:gd name="T52" fmla="*/ 369 w 437"/>
                <a:gd name="T53" fmla="*/ 246 h 490"/>
                <a:gd name="T54" fmla="*/ 339 w 437"/>
                <a:gd name="T55" fmla="*/ 243 h 490"/>
                <a:gd name="T56" fmla="*/ 272 w 437"/>
                <a:gd name="T57" fmla="*/ 234 h 490"/>
                <a:gd name="T58" fmla="*/ 338 w 437"/>
                <a:gd name="T59" fmla="*/ 249 h 490"/>
                <a:gd name="T60" fmla="*/ 250 w 437"/>
                <a:gd name="T61" fmla="*/ 233 h 490"/>
                <a:gd name="T62" fmla="*/ 426 w 437"/>
                <a:gd name="T63" fmla="*/ 287 h 490"/>
                <a:gd name="T64" fmla="*/ 80 w 437"/>
                <a:gd name="T65" fmla="*/ 198 h 490"/>
                <a:gd name="T66" fmla="*/ 213 w 437"/>
                <a:gd name="T67" fmla="*/ 243 h 490"/>
                <a:gd name="T68" fmla="*/ 198 w 437"/>
                <a:gd name="T69" fmla="*/ 235 h 490"/>
                <a:gd name="T70" fmla="*/ 197 w 437"/>
                <a:gd name="T71" fmla="*/ 245 h 490"/>
                <a:gd name="T72" fmla="*/ 427 w 437"/>
                <a:gd name="T73" fmla="*/ 294 h 490"/>
                <a:gd name="T74" fmla="*/ 90 w 437"/>
                <a:gd name="T75" fmla="*/ 227 h 490"/>
                <a:gd name="T76" fmla="*/ 219 w 437"/>
                <a:gd name="T77" fmla="*/ 245 h 490"/>
                <a:gd name="T78" fmla="*/ 112 w 437"/>
                <a:gd name="T79" fmla="*/ 227 h 490"/>
                <a:gd name="T80" fmla="*/ 186 w 437"/>
                <a:gd name="T81" fmla="*/ 244 h 490"/>
                <a:gd name="T82" fmla="*/ 168 w 437"/>
                <a:gd name="T83" fmla="*/ 242 h 490"/>
                <a:gd name="T84" fmla="*/ 92 w 437"/>
                <a:gd name="T85" fmla="*/ 231 h 490"/>
                <a:gd name="T86" fmla="*/ 123 w 437"/>
                <a:gd name="T87" fmla="*/ 238 h 490"/>
                <a:gd name="T88" fmla="*/ 400 w 437"/>
                <a:gd name="T89" fmla="*/ 339 h 490"/>
                <a:gd name="T90" fmla="*/ 396 w 437"/>
                <a:gd name="T91" fmla="*/ 361 h 490"/>
                <a:gd name="T92" fmla="*/ 373 w 437"/>
                <a:gd name="T93" fmla="*/ 400 h 490"/>
                <a:gd name="T94" fmla="*/ 360 w 437"/>
                <a:gd name="T95" fmla="*/ 428 h 490"/>
                <a:gd name="T96" fmla="*/ 335 w 437"/>
                <a:gd name="T97" fmla="*/ 468 h 490"/>
                <a:gd name="T98" fmla="*/ 308 w 437"/>
                <a:gd name="T99" fmla="*/ 479 h 490"/>
                <a:gd name="T100" fmla="*/ 272 w 437"/>
                <a:gd name="T101" fmla="*/ 485 h 490"/>
                <a:gd name="T102" fmla="*/ 204 w 437"/>
                <a:gd name="T103" fmla="*/ 482 h 490"/>
                <a:gd name="T104" fmla="*/ 184 w 437"/>
                <a:gd name="T105" fmla="*/ 477 h 490"/>
                <a:gd name="T106" fmla="*/ 154 w 437"/>
                <a:gd name="T107" fmla="*/ 468 h 490"/>
                <a:gd name="T108" fmla="*/ 127 w 437"/>
                <a:gd name="T109" fmla="*/ 474 h 490"/>
                <a:gd name="T110" fmla="*/ 158 w 437"/>
                <a:gd name="T111" fmla="*/ 478 h 490"/>
                <a:gd name="T112" fmla="*/ 22 w 437"/>
                <a:gd name="T113" fmla="*/ 448 h 490"/>
                <a:gd name="T114" fmla="*/ 83 w 437"/>
                <a:gd name="T115" fmla="*/ 471 h 490"/>
                <a:gd name="T116" fmla="*/ 37 w 437"/>
                <a:gd name="T117" fmla="*/ 465 h 490"/>
                <a:gd name="T118" fmla="*/ 71 w 437"/>
                <a:gd name="T119" fmla="*/ 4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90">
                  <a:moveTo>
                    <a:pt x="380" y="245"/>
                  </a:moveTo>
                  <a:cubicBezTo>
                    <a:pt x="392" y="248"/>
                    <a:pt x="411" y="243"/>
                    <a:pt x="425" y="252"/>
                  </a:cubicBezTo>
                  <a:cubicBezTo>
                    <a:pt x="427" y="264"/>
                    <a:pt x="433" y="276"/>
                    <a:pt x="432" y="289"/>
                  </a:cubicBezTo>
                  <a:cubicBezTo>
                    <a:pt x="431" y="313"/>
                    <a:pt x="416" y="346"/>
                    <a:pt x="406" y="366"/>
                  </a:cubicBezTo>
                  <a:cubicBezTo>
                    <a:pt x="402" y="372"/>
                    <a:pt x="397" y="379"/>
                    <a:pt x="393" y="385"/>
                  </a:cubicBezTo>
                  <a:cubicBezTo>
                    <a:pt x="377" y="415"/>
                    <a:pt x="367" y="449"/>
                    <a:pt x="348" y="467"/>
                  </a:cubicBezTo>
                  <a:cubicBezTo>
                    <a:pt x="341" y="473"/>
                    <a:pt x="330" y="477"/>
                    <a:pt x="326" y="483"/>
                  </a:cubicBezTo>
                  <a:cubicBezTo>
                    <a:pt x="305" y="490"/>
                    <a:pt x="274" y="488"/>
                    <a:pt x="246" y="489"/>
                  </a:cubicBezTo>
                  <a:cubicBezTo>
                    <a:pt x="235" y="489"/>
                    <a:pt x="223" y="489"/>
                    <a:pt x="212" y="488"/>
                  </a:cubicBezTo>
                  <a:cubicBezTo>
                    <a:pt x="199" y="487"/>
                    <a:pt x="187" y="485"/>
                    <a:pt x="174" y="483"/>
                  </a:cubicBezTo>
                  <a:cubicBezTo>
                    <a:pt x="162" y="482"/>
                    <a:pt x="149" y="482"/>
                    <a:pt x="136" y="482"/>
                  </a:cubicBezTo>
                  <a:cubicBezTo>
                    <a:pt x="111" y="480"/>
                    <a:pt x="84" y="476"/>
                    <a:pt x="57" y="473"/>
                  </a:cubicBezTo>
                  <a:cubicBezTo>
                    <a:pt x="45" y="471"/>
                    <a:pt x="32" y="466"/>
                    <a:pt x="20" y="468"/>
                  </a:cubicBezTo>
                  <a:cubicBezTo>
                    <a:pt x="16" y="462"/>
                    <a:pt x="8" y="464"/>
                    <a:pt x="2" y="459"/>
                  </a:cubicBezTo>
                  <a:cubicBezTo>
                    <a:pt x="0" y="428"/>
                    <a:pt x="14" y="391"/>
                    <a:pt x="27" y="359"/>
                  </a:cubicBezTo>
                  <a:cubicBezTo>
                    <a:pt x="44" y="315"/>
                    <a:pt x="56" y="267"/>
                    <a:pt x="86" y="244"/>
                  </a:cubicBezTo>
                  <a:cubicBezTo>
                    <a:pt x="97" y="247"/>
                    <a:pt x="109" y="249"/>
                    <a:pt x="118" y="247"/>
                  </a:cubicBezTo>
                  <a:cubicBezTo>
                    <a:pt x="113" y="242"/>
                    <a:pt x="106" y="244"/>
                    <a:pt x="99" y="242"/>
                  </a:cubicBezTo>
                  <a:cubicBezTo>
                    <a:pt x="90" y="238"/>
                    <a:pt x="76" y="226"/>
                    <a:pt x="75" y="220"/>
                  </a:cubicBezTo>
                  <a:cubicBezTo>
                    <a:pt x="74" y="216"/>
                    <a:pt x="76" y="210"/>
                    <a:pt x="76" y="204"/>
                  </a:cubicBezTo>
                  <a:cubicBezTo>
                    <a:pt x="76" y="192"/>
                    <a:pt x="75" y="173"/>
                    <a:pt x="76" y="160"/>
                  </a:cubicBezTo>
                  <a:cubicBezTo>
                    <a:pt x="77" y="148"/>
                    <a:pt x="80" y="137"/>
                    <a:pt x="81" y="125"/>
                  </a:cubicBezTo>
                  <a:cubicBezTo>
                    <a:pt x="83" y="104"/>
                    <a:pt x="82" y="85"/>
                    <a:pt x="84" y="60"/>
                  </a:cubicBezTo>
                  <a:cubicBezTo>
                    <a:pt x="85" y="49"/>
                    <a:pt x="84" y="37"/>
                    <a:pt x="87" y="28"/>
                  </a:cubicBezTo>
                  <a:cubicBezTo>
                    <a:pt x="88" y="24"/>
                    <a:pt x="95" y="14"/>
                    <a:pt x="98" y="12"/>
                  </a:cubicBezTo>
                  <a:cubicBezTo>
                    <a:pt x="108" y="4"/>
                    <a:pt x="149" y="3"/>
                    <a:pt x="167" y="2"/>
                  </a:cubicBezTo>
                  <a:cubicBezTo>
                    <a:pt x="218" y="0"/>
                    <a:pt x="269" y="3"/>
                    <a:pt x="321" y="6"/>
                  </a:cubicBezTo>
                  <a:cubicBezTo>
                    <a:pt x="348" y="8"/>
                    <a:pt x="375" y="8"/>
                    <a:pt x="400" y="11"/>
                  </a:cubicBezTo>
                  <a:cubicBezTo>
                    <a:pt x="407" y="12"/>
                    <a:pt x="422" y="17"/>
                    <a:pt x="426" y="19"/>
                  </a:cubicBezTo>
                  <a:cubicBezTo>
                    <a:pt x="429" y="22"/>
                    <a:pt x="432" y="31"/>
                    <a:pt x="436" y="32"/>
                  </a:cubicBezTo>
                  <a:cubicBezTo>
                    <a:pt x="435" y="42"/>
                    <a:pt x="437" y="54"/>
                    <a:pt x="437" y="68"/>
                  </a:cubicBezTo>
                  <a:cubicBezTo>
                    <a:pt x="437" y="93"/>
                    <a:pt x="434" y="122"/>
                    <a:pt x="433" y="149"/>
                  </a:cubicBezTo>
                  <a:cubicBezTo>
                    <a:pt x="432" y="176"/>
                    <a:pt x="432" y="208"/>
                    <a:pt x="414" y="228"/>
                  </a:cubicBezTo>
                  <a:cubicBezTo>
                    <a:pt x="405" y="238"/>
                    <a:pt x="393" y="239"/>
                    <a:pt x="380" y="245"/>
                  </a:cubicBezTo>
                  <a:close/>
                  <a:moveTo>
                    <a:pt x="401" y="19"/>
                  </a:moveTo>
                  <a:cubicBezTo>
                    <a:pt x="401" y="19"/>
                    <a:pt x="401" y="19"/>
                    <a:pt x="401" y="19"/>
                  </a:cubicBezTo>
                  <a:cubicBezTo>
                    <a:pt x="401" y="19"/>
                    <a:pt x="402" y="20"/>
                    <a:pt x="403" y="20"/>
                  </a:cubicBezTo>
                  <a:cubicBezTo>
                    <a:pt x="403" y="18"/>
                    <a:pt x="405" y="19"/>
                    <a:pt x="405" y="17"/>
                  </a:cubicBezTo>
                  <a:cubicBezTo>
                    <a:pt x="404" y="17"/>
                    <a:pt x="403" y="16"/>
                    <a:pt x="402" y="16"/>
                  </a:cubicBezTo>
                  <a:cubicBezTo>
                    <a:pt x="402" y="18"/>
                    <a:pt x="401" y="17"/>
                    <a:pt x="401" y="19"/>
                  </a:cubicBezTo>
                  <a:close/>
                  <a:moveTo>
                    <a:pt x="406" y="21"/>
                  </a:moveTo>
                  <a:cubicBezTo>
                    <a:pt x="406" y="21"/>
                    <a:pt x="406" y="21"/>
                    <a:pt x="406" y="21"/>
                  </a:cubicBezTo>
                  <a:cubicBezTo>
                    <a:pt x="410" y="22"/>
                    <a:pt x="412" y="21"/>
                    <a:pt x="413" y="19"/>
                  </a:cubicBezTo>
                  <a:cubicBezTo>
                    <a:pt x="412" y="18"/>
                    <a:pt x="410" y="18"/>
                    <a:pt x="408" y="18"/>
                  </a:cubicBezTo>
                  <a:cubicBezTo>
                    <a:pt x="408" y="19"/>
                    <a:pt x="407" y="20"/>
                    <a:pt x="406" y="21"/>
                  </a:cubicBezTo>
                  <a:close/>
                  <a:moveTo>
                    <a:pt x="378" y="22"/>
                  </a:moveTo>
                  <a:cubicBezTo>
                    <a:pt x="378" y="22"/>
                    <a:pt x="378" y="22"/>
                    <a:pt x="378" y="22"/>
                  </a:cubicBezTo>
                  <a:cubicBezTo>
                    <a:pt x="384" y="21"/>
                    <a:pt x="391" y="20"/>
                    <a:pt x="396" y="16"/>
                  </a:cubicBezTo>
                  <a:cubicBezTo>
                    <a:pt x="387" y="13"/>
                    <a:pt x="384" y="20"/>
                    <a:pt x="378" y="22"/>
                  </a:cubicBezTo>
                  <a:close/>
                  <a:moveTo>
                    <a:pt x="379" y="17"/>
                  </a:moveTo>
                  <a:cubicBezTo>
                    <a:pt x="379" y="17"/>
                    <a:pt x="379" y="17"/>
                    <a:pt x="379" y="17"/>
                  </a:cubicBezTo>
                  <a:cubicBezTo>
                    <a:pt x="380" y="16"/>
                    <a:pt x="382" y="15"/>
                    <a:pt x="380" y="13"/>
                  </a:cubicBezTo>
                  <a:cubicBezTo>
                    <a:pt x="379" y="15"/>
                    <a:pt x="377" y="16"/>
                    <a:pt x="379" y="17"/>
                  </a:cubicBezTo>
                  <a:close/>
                  <a:moveTo>
                    <a:pt x="417" y="31"/>
                  </a:moveTo>
                  <a:cubicBezTo>
                    <a:pt x="417" y="31"/>
                    <a:pt x="417" y="31"/>
                    <a:pt x="417" y="31"/>
                  </a:cubicBezTo>
                  <a:cubicBezTo>
                    <a:pt x="420" y="32"/>
                    <a:pt x="421" y="28"/>
                    <a:pt x="424" y="28"/>
                  </a:cubicBezTo>
                  <a:cubicBezTo>
                    <a:pt x="424" y="30"/>
                    <a:pt x="423" y="32"/>
                    <a:pt x="424" y="33"/>
                  </a:cubicBezTo>
                  <a:cubicBezTo>
                    <a:pt x="428" y="29"/>
                    <a:pt x="426" y="23"/>
                    <a:pt x="420" y="22"/>
                  </a:cubicBezTo>
                  <a:cubicBezTo>
                    <a:pt x="419" y="26"/>
                    <a:pt x="418" y="29"/>
                    <a:pt x="417" y="31"/>
                  </a:cubicBezTo>
                  <a:close/>
                  <a:moveTo>
                    <a:pt x="364" y="16"/>
                  </a:moveTo>
                  <a:cubicBezTo>
                    <a:pt x="364" y="16"/>
                    <a:pt x="364" y="16"/>
                    <a:pt x="364" y="16"/>
                  </a:cubicBezTo>
                  <a:cubicBezTo>
                    <a:pt x="368" y="17"/>
                    <a:pt x="370" y="16"/>
                    <a:pt x="373" y="14"/>
                  </a:cubicBezTo>
                  <a:cubicBezTo>
                    <a:pt x="372" y="13"/>
                    <a:pt x="365" y="11"/>
                    <a:pt x="364" y="16"/>
                  </a:cubicBezTo>
                  <a:close/>
                  <a:moveTo>
                    <a:pt x="358" y="17"/>
                  </a:moveTo>
                  <a:cubicBezTo>
                    <a:pt x="358" y="17"/>
                    <a:pt x="358" y="17"/>
                    <a:pt x="358" y="17"/>
                  </a:cubicBezTo>
                  <a:cubicBezTo>
                    <a:pt x="359" y="15"/>
                    <a:pt x="362" y="15"/>
                    <a:pt x="362" y="13"/>
                  </a:cubicBezTo>
                  <a:cubicBezTo>
                    <a:pt x="361" y="13"/>
                    <a:pt x="360" y="12"/>
                    <a:pt x="358" y="12"/>
                  </a:cubicBezTo>
                  <a:cubicBezTo>
                    <a:pt x="358" y="14"/>
                    <a:pt x="357" y="16"/>
                    <a:pt x="358" y="17"/>
                  </a:cubicBezTo>
                  <a:close/>
                  <a:moveTo>
                    <a:pt x="406" y="27"/>
                  </a:moveTo>
                  <a:cubicBezTo>
                    <a:pt x="406" y="27"/>
                    <a:pt x="406" y="27"/>
                    <a:pt x="406" y="27"/>
                  </a:cubicBezTo>
                  <a:cubicBezTo>
                    <a:pt x="409" y="28"/>
                    <a:pt x="413" y="30"/>
                    <a:pt x="413" y="26"/>
                  </a:cubicBezTo>
                  <a:cubicBezTo>
                    <a:pt x="410" y="24"/>
                    <a:pt x="407" y="23"/>
                    <a:pt x="406" y="27"/>
                  </a:cubicBezTo>
                  <a:close/>
                  <a:moveTo>
                    <a:pt x="343" y="11"/>
                  </a:move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3"/>
                  </a:cubicBezTo>
                  <a:cubicBezTo>
                    <a:pt x="345" y="16"/>
                    <a:pt x="347" y="10"/>
                    <a:pt x="345" y="10"/>
                  </a:cubicBezTo>
                  <a:cubicBezTo>
                    <a:pt x="344" y="11"/>
                    <a:pt x="344" y="11"/>
                    <a:pt x="343" y="11"/>
                  </a:cubicBezTo>
                  <a:close/>
                  <a:moveTo>
                    <a:pt x="320" y="19"/>
                  </a:moveTo>
                  <a:cubicBezTo>
                    <a:pt x="320" y="19"/>
                    <a:pt x="320" y="19"/>
                    <a:pt x="320" y="19"/>
                  </a:cubicBezTo>
                  <a:cubicBezTo>
                    <a:pt x="326" y="15"/>
                    <a:pt x="335" y="17"/>
                    <a:pt x="338" y="10"/>
                  </a:cubicBezTo>
                  <a:cubicBezTo>
                    <a:pt x="331" y="9"/>
                    <a:pt x="323" y="16"/>
                    <a:pt x="320" y="19"/>
                  </a:cubicBezTo>
                  <a:close/>
                  <a:moveTo>
                    <a:pt x="308" y="17"/>
                  </a:moveTo>
                  <a:cubicBezTo>
                    <a:pt x="308" y="17"/>
                    <a:pt x="308" y="17"/>
                    <a:pt x="308" y="17"/>
                  </a:cubicBezTo>
                  <a:cubicBezTo>
                    <a:pt x="314" y="18"/>
                    <a:pt x="326" y="13"/>
                    <a:pt x="323" y="9"/>
                  </a:cubicBezTo>
                  <a:cubicBezTo>
                    <a:pt x="318" y="12"/>
                    <a:pt x="313" y="14"/>
                    <a:pt x="308" y="17"/>
                  </a:cubicBezTo>
                  <a:close/>
                  <a:moveTo>
                    <a:pt x="356" y="28"/>
                  </a:moveTo>
                  <a:cubicBezTo>
                    <a:pt x="356" y="28"/>
                    <a:pt x="356" y="28"/>
                    <a:pt x="356" y="28"/>
                  </a:cubicBezTo>
                  <a:cubicBezTo>
                    <a:pt x="345" y="27"/>
                    <a:pt x="334" y="25"/>
                    <a:pt x="323" y="24"/>
                  </a:cubicBezTo>
                  <a:cubicBezTo>
                    <a:pt x="303" y="22"/>
                    <a:pt x="282" y="24"/>
                    <a:pt x="261" y="23"/>
                  </a:cubicBezTo>
                  <a:cubicBezTo>
                    <a:pt x="241" y="21"/>
                    <a:pt x="220" y="23"/>
                    <a:pt x="201" y="23"/>
                  </a:cubicBezTo>
                  <a:cubicBezTo>
                    <a:pt x="190" y="23"/>
                    <a:pt x="180" y="22"/>
                    <a:pt x="170" y="22"/>
                  </a:cubicBezTo>
                  <a:cubicBezTo>
                    <a:pt x="160" y="22"/>
                    <a:pt x="150" y="25"/>
                    <a:pt x="141" y="26"/>
                  </a:cubicBezTo>
                  <a:cubicBezTo>
                    <a:pt x="133" y="26"/>
                    <a:pt x="128" y="23"/>
                    <a:pt x="123" y="25"/>
                  </a:cubicBezTo>
                  <a:cubicBezTo>
                    <a:pt x="103" y="31"/>
                    <a:pt x="104" y="58"/>
                    <a:pt x="103" y="81"/>
                  </a:cubicBezTo>
                  <a:cubicBezTo>
                    <a:pt x="100" y="129"/>
                    <a:pt x="90" y="174"/>
                    <a:pt x="99" y="210"/>
                  </a:cubicBezTo>
                  <a:cubicBezTo>
                    <a:pt x="120" y="224"/>
                    <a:pt x="143" y="223"/>
                    <a:pt x="163" y="225"/>
                  </a:cubicBezTo>
                  <a:cubicBezTo>
                    <a:pt x="197" y="228"/>
                    <a:pt x="227" y="227"/>
                    <a:pt x="260" y="226"/>
                  </a:cubicBezTo>
                  <a:cubicBezTo>
                    <a:pt x="294" y="224"/>
                    <a:pt x="326" y="227"/>
                    <a:pt x="358" y="227"/>
                  </a:cubicBezTo>
                  <a:cubicBezTo>
                    <a:pt x="359" y="227"/>
                    <a:pt x="360" y="225"/>
                    <a:pt x="361" y="225"/>
                  </a:cubicBezTo>
                  <a:cubicBezTo>
                    <a:pt x="362" y="226"/>
                    <a:pt x="362" y="227"/>
                    <a:pt x="364" y="227"/>
                  </a:cubicBezTo>
                  <a:cubicBezTo>
                    <a:pt x="369" y="228"/>
                    <a:pt x="372" y="224"/>
                    <a:pt x="374" y="224"/>
                  </a:cubicBezTo>
                  <a:cubicBezTo>
                    <a:pt x="375" y="224"/>
                    <a:pt x="376" y="227"/>
                    <a:pt x="377" y="227"/>
                  </a:cubicBezTo>
                  <a:cubicBezTo>
                    <a:pt x="383" y="228"/>
                    <a:pt x="385" y="224"/>
                    <a:pt x="388" y="223"/>
                  </a:cubicBezTo>
                  <a:cubicBezTo>
                    <a:pt x="390" y="223"/>
                    <a:pt x="392" y="224"/>
                    <a:pt x="394" y="224"/>
                  </a:cubicBezTo>
                  <a:cubicBezTo>
                    <a:pt x="404" y="221"/>
                    <a:pt x="407" y="212"/>
                    <a:pt x="410" y="199"/>
                  </a:cubicBezTo>
                  <a:cubicBezTo>
                    <a:pt x="417" y="170"/>
                    <a:pt x="418" y="141"/>
                    <a:pt x="418" y="111"/>
                  </a:cubicBezTo>
                  <a:cubicBezTo>
                    <a:pt x="419" y="87"/>
                    <a:pt x="421" y="58"/>
                    <a:pt x="412" y="41"/>
                  </a:cubicBezTo>
                  <a:cubicBezTo>
                    <a:pt x="411" y="38"/>
                    <a:pt x="406" y="37"/>
                    <a:pt x="407" y="32"/>
                  </a:cubicBezTo>
                  <a:cubicBezTo>
                    <a:pt x="389" y="24"/>
                    <a:pt x="372" y="28"/>
                    <a:pt x="356" y="28"/>
                  </a:cubicBezTo>
                  <a:close/>
                  <a:moveTo>
                    <a:pt x="351" y="23"/>
                  </a:moveTo>
                  <a:cubicBezTo>
                    <a:pt x="351" y="23"/>
                    <a:pt x="351" y="23"/>
                    <a:pt x="351" y="23"/>
                  </a:cubicBezTo>
                  <a:cubicBezTo>
                    <a:pt x="353" y="22"/>
                    <a:pt x="361" y="25"/>
                    <a:pt x="358" y="21"/>
                  </a:cubicBezTo>
                  <a:cubicBezTo>
                    <a:pt x="357" y="24"/>
                    <a:pt x="351" y="19"/>
                    <a:pt x="351" y="23"/>
                  </a:cubicBezTo>
                  <a:close/>
                  <a:moveTo>
                    <a:pt x="283" y="9"/>
                  </a:moveTo>
                  <a:cubicBezTo>
                    <a:pt x="283" y="9"/>
                    <a:pt x="283" y="9"/>
                    <a:pt x="283" y="9"/>
                  </a:cubicBezTo>
                  <a:cubicBezTo>
                    <a:pt x="285" y="9"/>
                    <a:pt x="286" y="9"/>
                    <a:pt x="287" y="8"/>
                  </a:cubicBezTo>
                  <a:cubicBezTo>
                    <a:pt x="285" y="7"/>
                    <a:pt x="283" y="7"/>
                    <a:pt x="283" y="9"/>
                  </a:cubicBezTo>
                  <a:close/>
                  <a:moveTo>
                    <a:pt x="270" y="6"/>
                  </a:moveTo>
                  <a:cubicBezTo>
                    <a:pt x="270" y="6"/>
                    <a:pt x="270" y="6"/>
                    <a:pt x="270" y="6"/>
                  </a:cubicBezTo>
                  <a:cubicBezTo>
                    <a:pt x="270" y="8"/>
                    <a:pt x="267" y="11"/>
                    <a:pt x="270" y="12"/>
                  </a:cubicBezTo>
                  <a:cubicBezTo>
                    <a:pt x="271" y="9"/>
                    <a:pt x="275" y="10"/>
                    <a:pt x="277" y="7"/>
                  </a:cubicBezTo>
                  <a:cubicBezTo>
                    <a:pt x="275" y="5"/>
                    <a:pt x="273" y="7"/>
                    <a:pt x="270" y="6"/>
                  </a:cubicBezTo>
                  <a:close/>
                  <a:moveTo>
                    <a:pt x="255" y="13"/>
                  </a:moveTo>
                  <a:cubicBezTo>
                    <a:pt x="255" y="13"/>
                    <a:pt x="255" y="13"/>
                    <a:pt x="255" y="13"/>
                  </a:cubicBezTo>
                  <a:cubicBezTo>
                    <a:pt x="260" y="12"/>
                    <a:pt x="264" y="10"/>
                    <a:pt x="267" y="7"/>
                  </a:cubicBezTo>
                  <a:cubicBezTo>
                    <a:pt x="262" y="7"/>
                    <a:pt x="259" y="11"/>
                    <a:pt x="255" y="13"/>
                  </a:cubicBezTo>
                  <a:close/>
                  <a:moveTo>
                    <a:pt x="253" y="8"/>
                  </a:moveTo>
                  <a:cubicBezTo>
                    <a:pt x="253" y="8"/>
                    <a:pt x="253" y="8"/>
                    <a:pt x="253" y="8"/>
                  </a:cubicBezTo>
                  <a:cubicBezTo>
                    <a:pt x="254" y="8"/>
                    <a:pt x="255" y="8"/>
                    <a:pt x="255" y="9"/>
                  </a:cubicBezTo>
                  <a:cubicBezTo>
                    <a:pt x="256" y="7"/>
                    <a:pt x="257" y="7"/>
                    <a:pt x="257" y="5"/>
                  </a:cubicBezTo>
                  <a:cubicBezTo>
                    <a:pt x="256" y="5"/>
                    <a:pt x="256" y="5"/>
                    <a:pt x="255" y="5"/>
                  </a:cubicBezTo>
                  <a:cubicBezTo>
                    <a:pt x="255" y="6"/>
                    <a:pt x="253" y="6"/>
                    <a:pt x="253" y="8"/>
                  </a:cubicBezTo>
                  <a:close/>
                  <a:moveTo>
                    <a:pt x="427" y="50"/>
                  </a:moveTo>
                  <a:cubicBezTo>
                    <a:pt x="427" y="50"/>
                    <a:pt x="427" y="50"/>
                    <a:pt x="427" y="50"/>
                  </a:cubicBezTo>
                  <a:cubicBezTo>
                    <a:pt x="428" y="48"/>
                    <a:pt x="433" y="48"/>
                    <a:pt x="429" y="46"/>
                  </a:cubicBezTo>
                  <a:cubicBezTo>
                    <a:pt x="429" y="47"/>
                    <a:pt x="424" y="48"/>
                    <a:pt x="427" y="50"/>
                  </a:cubicBezTo>
                  <a:close/>
                  <a:moveTo>
                    <a:pt x="224" y="8"/>
                  </a:moveTo>
                  <a:cubicBezTo>
                    <a:pt x="224" y="8"/>
                    <a:pt x="224" y="8"/>
                    <a:pt x="224" y="8"/>
                  </a:cubicBezTo>
                  <a:cubicBezTo>
                    <a:pt x="227" y="10"/>
                    <a:pt x="232" y="3"/>
                    <a:pt x="232" y="9"/>
                  </a:cubicBezTo>
                  <a:cubicBezTo>
                    <a:pt x="235" y="10"/>
                    <a:pt x="237" y="8"/>
                    <a:pt x="237" y="6"/>
                  </a:cubicBezTo>
                  <a:cubicBezTo>
                    <a:pt x="232" y="5"/>
                    <a:pt x="226" y="3"/>
                    <a:pt x="224" y="8"/>
                  </a:cubicBezTo>
                  <a:close/>
                  <a:moveTo>
                    <a:pt x="216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4" y="13"/>
                    <a:pt x="201" y="12"/>
                    <a:pt x="201" y="18"/>
                  </a:cubicBezTo>
                  <a:cubicBezTo>
                    <a:pt x="207" y="14"/>
                    <a:pt x="215" y="12"/>
                    <a:pt x="220" y="5"/>
                  </a:cubicBezTo>
                  <a:cubicBezTo>
                    <a:pt x="219" y="5"/>
                    <a:pt x="217" y="4"/>
                    <a:pt x="216" y="4"/>
                  </a:cubicBezTo>
                  <a:close/>
                  <a:moveTo>
                    <a:pt x="243" y="15"/>
                  </a:moveTo>
                  <a:cubicBezTo>
                    <a:pt x="243" y="15"/>
                    <a:pt x="243" y="15"/>
                    <a:pt x="243" y="15"/>
                  </a:cubicBezTo>
                  <a:cubicBezTo>
                    <a:pt x="244" y="14"/>
                    <a:pt x="246" y="14"/>
                    <a:pt x="246" y="12"/>
                  </a:cubicBezTo>
                  <a:cubicBezTo>
                    <a:pt x="244" y="11"/>
                    <a:pt x="241" y="14"/>
                    <a:pt x="243" y="15"/>
                  </a:cubicBezTo>
                  <a:close/>
                  <a:moveTo>
                    <a:pt x="203" y="9"/>
                  </a:moveTo>
                  <a:cubicBezTo>
                    <a:pt x="203" y="9"/>
                    <a:pt x="203" y="9"/>
                    <a:pt x="203" y="9"/>
                  </a:cubicBezTo>
                  <a:cubicBezTo>
                    <a:pt x="206" y="10"/>
                    <a:pt x="208" y="8"/>
                    <a:pt x="210" y="5"/>
                  </a:cubicBezTo>
                  <a:cubicBezTo>
                    <a:pt x="206" y="4"/>
                    <a:pt x="203" y="5"/>
                    <a:pt x="203" y="9"/>
                  </a:cubicBezTo>
                  <a:close/>
                  <a:moveTo>
                    <a:pt x="193" y="8"/>
                  </a:moveTo>
                  <a:cubicBezTo>
                    <a:pt x="193" y="8"/>
                    <a:pt x="193" y="8"/>
                    <a:pt x="193" y="8"/>
                  </a:cubicBezTo>
                  <a:cubicBezTo>
                    <a:pt x="194" y="11"/>
                    <a:pt x="197" y="8"/>
                    <a:pt x="199" y="6"/>
                  </a:cubicBezTo>
                  <a:cubicBezTo>
                    <a:pt x="195" y="4"/>
                    <a:pt x="194" y="6"/>
                    <a:pt x="193" y="8"/>
                  </a:cubicBezTo>
                  <a:close/>
                  <a:moveTo>
                    <a:pt x="187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9" y="8"/>
                    <a:pt x="190" y="6"/>
                  </a:cubicBezTo>
                  <a:cubicBezTo>
                    <a:pt x="187" y="5"/>
                    <a:pt x="184" y="8"/>
                    <a:pt x="187" y="9"/>
                  </a:cubicBezTo>
                  <a:close/>
                  <a:moveTo>
                    <a:pt x="214" y="17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4" y="15"/>
                    <a:pt x="219" y="14"/>
                    <a:pt x="216" y="12"/>
                  </a:cubicBezTo>
                  <a:cubicBezTo>
                    <a:pt x="216" y="14"/>
                    <a:pt x="211" y="15"/>
                    <a:pt x="214" y="17"/>
                  </a:cubicBezTo>
                  <a:close/>
                  <a:moveTo>
                    <a:pt x="162" y="16"/>
                  </a:moveTo>
                  <a:cubicBezTo>
                    <a:pt x="162" y="16"/>
                    <a:pt x="162" y="16"/>
                    <a:pt x="162" y="16"/>
                  </a:cubicBezTo>
                  <a:cubicBezTo>
                    <a:pt x="167" y="18"/>
                    <a:pt x="175" y="11"/>
                    <a:pt x="180" y="7"/>
                  </a:cubicBezTo>
                  <a:cubicBezTo>
                    <a:pt x="172" y="7"/>
                    <a:pt x="168" y="13"/>
                    <a:pt x="162" y="16"/>
                  </a:cubicBezTo>
                  <a:close/>
                  <a:moveTo>
                    <a:pt x="156" y="14"/>
                  </a:moveTo>
                  <a:cubicBezTo>
                    <a:pt x="156" y="14"/>
                    <a:pt x="156" y="14"/>
                    <a:pt x="156" y="14"/>
                  </a:cubicBezTo>
                  <a:cubicBezTo>
                    <a:pt x="161" y="13"/>
                    <a:pt x="165" y="11"/>
                    <a:pt x="167" y="7"/>
                  </a:cubicBezTo>
                  <a:cubicBezTo>
                    <a:pt x="162" y="7"/>
                    <a:pt x="160" y="11"/>
                    <a:pt x="156" y="14"/>
                  </a:cubicBezTo>
                  <a:close/>
                  <a:moveTo>
                    <a:pt x="430" y="73"/>
                  </a:moveTo>
                  <a:cubicBezTo>
                    <a:pt x="430" y="73"/>
                    <a:pt x="430" y="73"/>
                    <a:pt x="430" y="73"/>
                  </a:cubicBezTo>
                  <a:cubicBezTo>
                    <a:pt x="431" y="72"/>
                    <a:pt x="434" y="69"/>
                    <a:pt x="431" y="68"/>
                  </a:cubicBezTo>
                  <a:cubicBezTo>
                    <a:pt x="432" y="70"/>
                    <a:pt x="427" y="71"/>
                    <a:pt x="430" y="73"/>
                  </a:cubicBezTo>
                  <a:close/>
                  <a:moveTo>
                    <a:pt x="136" y="16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9" y="12"/>
                    <a:pt x="145" y="13"/>
                    <a:pt x="147" y="7"/>
                  </a:cubicBezTo>
                  <a:cubicBezTo>
                    <a:pt x="143" y="8"/>
                    <a:pt x="136" y="13"/>
                    <a:pt x="136" y="16"/>
                  </a:cubicBezTo>
                  <a:close/>
                  <a:moveTo>
                    <a:pt x="126" y="16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128" y="17"/>
                    <a:pt x="132" y="13"/>
                    <a:pt x="130" y="13"/>
                  </a:cubicBezTo>
                  <a:cubicBezTo>
                    <a:pt x="129" y="15"/>
                    <a:pt x="127" y="14"/>
                    <a:pt x="126" y="16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100" y="35"/>
                    <a:pt x="109" y="30"/>
                    <a:pt x="104" y="28"/>
                  </a:cubicBezTo>
                  <a:cubicBezTo>
                    <a:pt x="104" y="32"/>
                    <a:pt x="97" y="34"/>
                    <a:pt x="99" y="3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6" y="51"/>
                    <a:pt x="102" y="46"/>
                    <a:pt x="100" y="41"/>
                  </a:cubicBezTo>
                  <a:cubicBezTo>
                    <a:pt x="98" y="45"/>
                    <a:pt x="91" y="49"/>
                    <a:pt x="94" y="54"/>
                  </a:cubicBezTo>
                  <a:close/>
                  <a:moveTo>
                    <a:pt x="93" y="61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6" y="62"/>
                    <a:pt x="100" y="57"/>
                    <a:pt x="98" y="54"/>
                  </a:cubicBezTo>
                  <a:cubicBezTo>
                    <a:pt x="97" y="57"/>
                    <a:pt x="94" y="58"/>
                    <a:pt x="93" y="61"/>
                  </a:cubicBezTo>
                  <a:close/>
                  <a:moveTo>
                    <a:pt x="428" y="151"/>
                  </a:moveTo>
                  <a:cubicBezTo>
                    <a:pt x="428" y="151"/>
                    <a:pt x="428" y="151"/>
                    <a:pt x="428" y="151"/>
                  </a:cubicBezTo>
                  <a:cubicBezTo>
                    <a:pt x="429" y="150"/>
                    <a:pt x="429" y="146"/>
                    <a:pt x="428" y="144"/>
                  </a:cubicBezTo>
                  <a:cubicBezTo>
                    <a:pt x="426" y="146"/>
                    <a:pt x="426" y="150"/>
                    <a:pt x="428" y="151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7" y="76"/>
                    <a:pt x="97" y="75"/>
                    <a:pt x="95" y="74"/>
                  </a:cubicBezTo>
                  <a:cubicBezTo>
                    <a:pt x="95" y="76"/>
                    <a:pt x="94" y="78"/>
                    <a:pt x="95" y="78"/>
                  </a:cubicBezTo>
                  <a:close/>
                  <a:moveTo>
                    <a:pt x="426" y="158"/>
                  </a:moveTo>
                  <a:cubicBezTo>
                    <a:pt x="426" y="158"/>
                    <a:pt x="426" y="158"/>
                    <a:pt x="426" y="158"/>
                  </a:cubicBezTo>
                  <a:cubicBezTo>
                    <a:pt x="426" y="158"/>
                    <a:pt x="426" y="159"/>
                    <a:pt x="426" y="160"/>
                  </a:cubicBezTo>
                  <a:cubicBezTo>
                    <a:pt x="428" y="162"/>
                    <a:pt x="430" y="157"/>
                    <a:pt x="428" y="157"/>
                  </a:cubicBezTo>
                  <a:cubicBezTo>
                    <a:pt x="427" y="158"/>
                    <a:pt x="427" y="158"/>
                    <a:pt x="426" y="158"/>
                  </a:cubicBezTo>
                  <a:close/>
                  <a:moveTo>
                    <a:pt x="86" y="97"/>
                  </a:moveTo>
                  <a:cubicBezTo>
                    <a:pt x="86" y="97"/>
                    <a:pt x="86" y="97"/>
                    <a:pt x="86" y="97"/>
                  </a:cubicBezTo>
                  <a:cubicBezTo>
                    <a:pt x="91" y="95"/>
                    <a:pt x="96" y="88"/>
                    <a:pt x="95" y="84"/>
                  </a:cubicBezTo>
                  <a:cubicBezTo>
                    <a:pt x="92" y="88"/>
                    <a:pt x="89" y="91"/>
                    <a:pt x="86" y="97"/>
                  </a:cubicBezTo>
                  <a:close/>
                  <a:moveTo>
                    <a:pt x="425" y="171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8" y="174"/>
                    <a:pt x="430" y="167"/>
                    <a:pt x="427" y="167"/>
                  </a:cubicBezTo>
                  <a:cubicBezTo>
                    <a:pt x="427" y="169"/>
                    <a:pt x="425" y="169"/>
                    <a:pt x="425" y="171"/>
                  </a:cubicBezTo>
                  <a:close/>
                  <a:moveTo>
                    <a:pt x="88" y="109"/>
                  </a:moveTo>
                  <a:cubicBezTo>
                    <a:pt x="88" y="109"/>
                    <a:pt x="88" y="109"/>
                    <a:pt x="88" y="109"/>
                  </a:cubicBezTo>
                  <a:cubicBezTo>
                    <a:pt x="90" y="105"/>
                    <a:pt x="99" y="98"/>
                    <a:pt x="94" y="94"/>
                  </a:cubicBezTo>
                  <a:cubicBezTo>
                    <a:pt x="93" y="99"/>
                    <a:pt x="86" y="104"/>
                    <a:pt x="88" y="109"/>
                  </a:cubicBezTo>
                  <a:close/>
                  <a:moveTo>
                    <a:pt x="423" y="181"/>
                  </a:moveTo>
                  <a:cubicBezTo>
                    <a:pt x="423" y="181"/>
                    <a:pt x="423" y="181"/>
                    <a:pt x="423" y="181"/>
                  </a:cubicBezTo>
                  <a:cubicBezTo>
                    <a:pt x="426" y="183"/>
                    <a:pt x="429" y="178"/>
                    <a:pt x="427" y="176"/>
                  </a:cubicBezTo>
                  <a:cubicBezTo>
                    <a:pt x="426" y="178"/>
                    <a:pt x="424" y="179"/>
                    <a:pt x="423" y="181"/>
                  </a:cubicBezTo>
                  <a:close/>
                  <a:moveTo>
                    <a:pt x="94" y="121"/>
                  </a:moveTo>
                  <a:cubicBezTo>
                    <a:pt x="94" y="121"/>
                    <a:pt x="94" y="121"/>
                    <a:pt x="94" y="121"/>
                  </a:cubicBezTo>
                  <a:cubicBezTo>
                    <a:pt x="94" y="116"/>
                    <a:pt x="97" y="109"/>
                    <a:pt x="94" y="107"/>
                  </a:cubicBezTo>
                  <a:cubicBezTo>
                    <a:pt x="96" y="112"/>
                    <a:pt x="87" y="119"/>
                    <a:pt x="94" y="121"/>
                  </a:cubicBezTo>
                  <a:close/>
                  <a:moveTo>
                    <a:pt x="422" y="193"/>
                  </a:moveTo>
                  <a:cubicBezTo>
                    <a:pt x="422" y="193"/>
                    <a:pt x="422" y="193"/>
                    <a:pt x="422" y="193"/>
                  </a:cubicBezTo>
                  <a:cubicBezTo>
                    <a:pt x="425" y="194"/>
                    <a:pt x="429" y="188"/>
                    <a:pt x="425" y="187"/>
                  </a:cubicBezTo>
                  <a:cubicBezTo>
                    <a:pt x="424" y="188"/>
                    <a:pt x="422" y="189"/>
                    <a:pt x="422" y="193"/>
                  </a:cubicBezTo>
                  <a:close/>
                  <a:moveTo>
                    <a:pt x="419" y="203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23" y="204"/>
                    <a:pt x="427" y="199"/>
                    <a:pt x="423" y="198"/>
                  </a:cubicBezTo>
                  <a:cubicBezTo>
                    <a:pt x="422" y="200"/>
                    <a:pt x="420" y="200"/>
                    <a:pt x="419" y="203"/>
                  </a:cubicBezTo>
                  <a:close/>
                  <a:moveTo>
                    <a:pt x="86" y="139"/>
                  </a:moveTo>
                  <a:cubicBezTo>
                    <a:pt x="86" y="139"/>
                    <a:pt x="86" y="139"/>
                    <a:pt x="86" y="139"/>
                  </a:cubicBezTo>
                  <a:cubicBezTo>
                    <a:pt x="87" y="134"/>
                    <a:pt x="97" y="131"/>
                    <a:pt x="92" y="126"/>
                  </a:cubicBezTo>
                  <a:cubicBezTo>
                    <a:pt x="90" y="130"/>
                    <a:pt x="84" y="134"/>
                    <a:pt x="86" y="139"/>
                  </a:cubicBezTo>
                  <a:close/>
                  <a:moveTo>
                    <a:pt x="413" y="216"/>
                  </a:moveTo>
                  <a:cubicBezTo>
                    <a:pt x="413" y="216"/>
                    <a:pt x="413" y="216"/>
                    <a:pt x="413" y="216"/>
                  </a:cubicBezTo>
                  <a:cubicBezTo>
                    <a:pt x="417" y="217"/>
                    <a:pt x="425" y="211"/>
                    <a:pt x="420" y="207"/>
                  </a:cubicBezTo>
                  <a:cubicBezTo>
                    <a:pt x="418" y="212"/>
                    <a:pt x="414" y="212"/>
                    <a:pt x="413" y="216"/>
                  </a:cubicBezTo>
                  <a:close/>
                  <a:moveTo>
                    <a:pt x="85" y="151"/>
                  </a:moveTo>
                  <a:cubicBezTo>
                    <a:pt x="85" y="151"/>
                    <a:pt x="85" y="151"/>
                    <a:pt x="85" y="151"/>
                  </a:cubicBezTo>
                  <a:cubicBezTo>
                    <a:pt x="85" y="147"/>
                    <a:pt x="94" y="142"/>
                    <a:pt x="90" y="140"/>
                  </a:cubicBezTo>
                  <a:cubicBezTo>
                    <a:pt x="89" y="144"/>
                    <a:pt x="82" y="146"/>
                    <a:pt x="85" y="151"/>
                  </a:cubicBezTo>
                  <a:close/>
                  <a:moveTo>
                    <a:pt x="82" y="167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5" y="162"/>
                    <a:pt x="94" y="155"/>
                    <a:pt x="90" y="149"/>
                  </a:cubicBezTo>
                  <a:cubicBezTo>
                    <a:pt x="88" y="155"/>
                    <a:pt x="81" y="160"/>
                    <a:pt x="82" y="167"/>
                  </a:cubicBezTo>
                  <a:close/>
                  <a:moveTo>
                    <a:pt x="377" y="237"/>
                  </a:moveTo>
                  <a:cubicBezTo>
                    <a:pt x="377" y="237"/>
                    <a:pt x="377" y="237"/>
                    <a:pt x="377" y="237"/>
                  </a:cubicBezTo>
                  <a:cubicBezTo>
                    <a:pt x="380" y="240"/>
                    <a:pt x="392" y="231"/>
                    <a:pt x="388" y="228"/>
                  </a:cubicBezTo>
                  <a:cubicBezTo>
                    <a:pt x="384" y="230"/>
                    <a:pt x="380" y="233"/>
                    <a:pt x="377" y="237"/>
                  </a:cubicBezTo>
                  <a:close/>
                  <a:moveTo>
                    <a:pt x="392" y="236"/>
                  </a:moveTo>
                  <a:cubicBezTo>
                    <a:pt x="392" y="236"/>
                    <a:pt x="392" y="236"/>
                    <a:pt x="392" y="236"/>
                  </a:cubicBezTo>
                  <a:cubicBezTo>
                    <a:pt x="395" y="238"/>
                    <a:pt x="402" y="233"/>
                    <a:pt x="397" y="231"/>
                  </a:cubicBezTo>
                  <a:cubicBezTo>
                    <a:pt x="396" y="235"/>
                    <a:pt x="393" y="234"/>
                    <a:pt x="392" y="236"/>
                  </a:cubicBezTo>
                  <a:close/>
                  <a:moveTo>
                    <a:pt x="362" y="239"/>
                  </a:moveTo>
                  <a:cubicBezTo>
                    <a:pt x="362" y="239"/>
                    <a:pt x="362" y="239"/>
                    <a:pt x="362" y="239"/>
                  </a:cubicBezTo>
                  <a:cubicBezTo>
                    <a:pt x="369" y="239"/>
                    <a:pt x="374" y="235"/>
                    <a:pt x="377" y="230"/>
                  </a:cubicBezTo>
                  <a:cubicBezTo>
                    <a:pt x="370" y="230"/>
                    <a:pt x="365" y="233"/>
                    <a:pt x="362" y="239"/>
                  </a:cubicBezTo>
                  <a:close/>
                  <a:moveTo>
                    <a:pt x="353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1" y="243"/>
                    <a:pt x="358" y="243"/>
                    <a:pt x="358" y="239"/>
                  </a:cubicBezTo>
                  <a:cubicBezTo>
                    <a:pt x="356" y="238"/>
                    <a:pt x="354" y="238"/>
                    <a:pt x="353" y="239"/>
                  </a:cubicBezTo>
                  <a:close/>
                  <a:moveTo>
                    <a:pt x="363" y="232"/>
                  </a:moveTo>
                  <a:cubicBezTo>
                    <a:pt x="363" y="232"/>
                    <a:pt x="363" y="232"/>
                    <a:pt x="363" y="232"/>
                  </a:cubicBezTo>
                  <a:cubicBezTo>
                    <a:pt x="356" y="230"/>
                    <a:pt x="352" y="235"/>
                    <a:pt x="348" y="239"/>
                  </a:cubicBezTo>
                  <a:cubicBezTo>
                    <a:pt x="354" y="238"/>
                    <a:pt x="359" y="235"/>
                    <a:pt x="363" y="232"/>
                  </a:cubicBezTo>
                  <a:close/>
                  <a:moveTo>
                    <a:pt x="338" y="240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42" y="237"/>
                    <a:pt x="348" y="237"/>
                    <a:pt x="350" y="231"/>
                  </a:cubicBezTo>
                  <a:cubicBezTo>
                    <a:pt x="344" y="230"/>
                    <a:pt x="338" y="236"/>
                    <a:pt x="338" y="240"/>
                  </a:cubicBezTo>
                  <a:close/>
                  <a:moveTo>
                    <a:pt x="330" y="238"/>
                  </a:moveTo>
                  <a:cubicBezTo>
                    <a:pt x="330" y="238"/>
                    <a:pt x="330" y="238"/>
                    <a:pt x="330" y="238"/>
                  </a:cubicBezTo>
                  <a:cubicBezTo>
                    <a:pt x="333" y="237"/>
                    <a:pt x="340" y="234"/>
                    <a:pt x="339" y="230"/>
                  </a:cubicBezTo>
                  <a:cubicBezTo>
                    <a:pt x="337" y="233"/>
                    <a:pt x="329" y="234"/>
                    <a:pt x="330" y="238"/>
                  </a:cubicBezTo>
                  <a:close/>
                  <a:moveTo>
                    <a:pt x="369" y="240"/>
                  </a:moveTo>
                  <a:cubicBezTo>
                    <a:pt x="369" y="240"/>
                    <a:pt x="369" y="240"/>
                    <a:pt x="369" y="240"/>
                  </a:cubicBezTo>
                  <a:cubicBezTo>
                    <a:pt x="371" y="241"/>
                    <a:pt x="372" y="240"/>
                    <a:pt x="373" y="239"/>
                  </a:cubicBezTo>
                  <a:cubicBezTo>
                    <a:pt x="371" y="238"/>
                    <a:pt x="370" y="239"/>
                    <a:pt x="369" y="240"/>
                  </a:cubicBezTo>
                  <a:close/>
                  <a:moveTo>
                    <a:pt x="316" y="239"/>
                  </a:moveTo>
                  <a:cubicBezTo>
                    <a:pt x="316" y="239"/>
                    <a:pt x="316" y="239"/>
                    <a:pt x="316" y="239"/>
                  </a:cubicBezTo>
                  <a:cubicBezTo>
                    <a:pt x="323" y="239"/>
                    <a:pt x="327" y="235"/>
                    <a:pt x="331" y="230"/>
                  </a:cubicBezTo>
                  <a:cubicBezTo>
                    <a:pt x="324" y="230"/>
                    <a:pt x="321" y="235"/>
                    <a:pt x="316" y="239"/>
                  </a:cubicBezTo>
                  <a:close/>
                  <a:moveTo>
                    <a:pt x="303" y="240"/>
                  </a:moveTo>
                  <a:cubicBezTo>
                    <a:pt x="303" y="240"/>
                    <a:pt x="303" y="240"/>
                    <a:pt x="303" y="240"/>
                  </a:cubicBezTo>
                  <a:cubicBezTo>
                    <a:pt x="309" y="240"/>
                    <a:pt x="318" y="235"/>
                    <a:pt x="318" y="230"/>
                  </a:cubicBezTo>
                  <a:cubicBezTo>
                    <a:pt x="312" y="232"/>
                    <a:pt x="307" y="236"/>
                    <a:pt x="303" y="240"/>
                  </a:cubicBezTo>
                  <a:close/>
                  <a:moveTo>
                    <a:pt x="85" y="189"/>
                  </a:moveTo>
                  <a:cubicBezTo>
                    <a:pt x="85" y="189"/>
                    <a:pt x="85" y="189"/>
                    <a:pt x="85" y="189"/>
                  </a:cubicBezTo>
                  <a:cubicBezTo>
                    <a:pt x="87" y="186"/>
                    <a:pt x="93" y="181"/>
                    <a:pt x="89" y="179"/>
                  </a:cubicBezTo>
                  <a:cubicBezTo>
                    <a:pt x="88" y="181"/>
                    <a:pt x="84" y="186"/>
                    <a:pt x="85" y="189"/>
                  </a:cubicBezTo>
                  <a:close/>
                  <a:moveTo>
                    <a:pt x="379" y="249"/>
                  </a:moveTo>
                  <a:cubicBezTo>
                    <a:pt x="379" y="249"/>
                    <a:pt x="379" y="249"/>
                    <a:pt x="379" y="249"/>
                  </a:cubicBezTo>
                  <a:cubicBezTo>
                    <a:pt x="374" y="252"/>
                    <a:pt x="374" y="261"/>
                    <a:pt x="369" y="262"/>
                  </a:cubicBezTo>
                  <a:cubicBezTo>
                    <a:pt x="364" y="260"/>
                    <a:pt x="358" y="258"/>
                    <a:pt x="352" y="258"/>
                  </a:cubicBezTo>
                  <a:cubicBezTo>
                    <a:pt x="347" y="259"/>
                    <a:pt x="352" y="253"/>
                    <a:pt x="348" y="253"/>
                  </a:cubicBezTo>
                  <a:cubicBezTo>
                    <a:pt x="304" y="255"/>
                    <a:pt x="257" y="257"/>
                    <a:pt x="210" y="255"/>
                  </a:cubicBezTo>
                  <a:cubicBezTo>
                    <a:pt x="188" y="254"/>
                    <a:pt x="166" y="258"/>
                    <a:pt x="144" y="253"/>
                  </a:cubicBezTo>
                  <a:cubicBezTo>
                    <a:pt x="138" y="259"/>
                    <a:pt x="130" y="262"/>
                    <a:pt x="118" y="259"/>
                  </a:cubicBezTo>
                  <a:cubicBezTo>
                    <a:pt x="113" y="259"/>
                    <a:pt x="119" y="252"/>
                    <a:pt x="114" y="252"/>
                  </a:cubicBezTo>
                  <a:cubicBezTo>
                    <a:pt x="105" y="255"/>
                    <a:pt x="92" y="248"/>
                    <a:pt x="84" y="253"/>
                  </a:cubicBezTo>
                  <a:cubicBezTo>
                    <a:pt x="80" y="255"/>
                    <a:pt x="72" y="264"/>
                    <a:pt x="70" y="269"/>
                  </a:cubicBezTo>
                  <a:cubicBezTo>
                    <a:pt x="60" y="283"/>
                    <a:pt x="57" y="299"/>
                    <a:pt x="49" y="319"/>
                  </a:cubicBezTo>
                  <a:cubicBezTo>
                    <a:pt x="36" y="350"/>
                    <a:pt x="15" y="397"/>
                    <a:pt x="10" y="429"/>
                  </a:cubicBezTo>
                  <a:cubicBezTo>
                    <a:pt x="17" y="439"/>
                    <a:pt x="32" y="448"/>
                    <a:pt x="48" y="453"/>
                  </a:cubicBezTo>
                  <a:cubicBezTo>
                    <a:pt x="83" y="465"/>
                    <a:pt x="117" y="460"/>
                    <a:pt x="152" y="463"/>
                  </a:cubicBezTo>
                  <a:cubicBezTo>
                    <a:pt x="167" y="464"/>
                    <a:pt x="180" y="468"/>
                    <a:pt x="194" y="470"/>
                  </a:cubicBezTo>
                  <a:cubicBezTo>
                    <a:pt x="223" y="474"/>
                    <a:pt x="247" y="477"/>
                    <a:pt x="269" y="475"/>
                  </a:cubicBezTo>
                  <a:cubicBezTo>
                    <a:pt x="288" y="473"/>
                    <a:pt x="307" y="471"/>
                    <a:pt x="321" y="467"/>
                  </a:cubicBezTo>
                  <a:cubicBezTo>
                    <a:pt x="338" y="461"/>
                    <a:pt x="339" y="452"/>
                    <a:pt x="348" y="435"/>
                  </a:cubicBezTo>
                  <a:cubicBezTo>
                    <a:pt x="361" y="410"/>
                    <a:pt x="373" y="386"/>
                    <a:pt x="385" y="361"/>
                  </a:cubicBezTo>
                  <a:cubicBezTo>
                    <a:pt x="401" y="328"/>
                    <a:pt x="421" y="293"/>
                    <a:pt x="417" y="256"/>
                  </a:cubicBezTo>
                  <a:cubicBezTo>
                    <a:pt x="407" y="247"/>
                    <a:pt x="392" y="252"/>
                    <a:pt x="379" y="249"/>
                  </a:cubicBezTo>
                  <a:close/>
                  <a:moveTo>
                    <a:pt x="369" y="246"/>
                  </a:moveTo>
                  <a:cubicBezTo>
                    <a:pt x="369" y="246"/>
                    <a:pt x="369" y="246"/>
                    <a:pt x="369" y="246"/>
                  </a:cubicBezTo>
                  <a:cubicBezTo>
                    <a:pt x="372" y="247"/>
                    <a:pt x="374" y="247"/>
                    <a:pt x="375" y="245"/>
                  </a:cubicBezTo>
                  <a:cubicBezTo>
                    <a:pt x="372" y="244"/>
                    <a:pt x="370" y="244"/>
                    <a:pt x="369" y="246"/>
                  </a:cubicBezTo>
                  <a:close/>
                  <a:moveTo>
                    <a:pt x="296" y="240"/>
                  </a:moveTo>
                  <a:cubicBezTo>
                    <a:pt x="296" y="240"/>
                    <a:pt x="296" y="240"/>
                    <a:pt x="296" y="240"/>
                  </a:cubicBezTo>
                  <a:cubicBezTo>
                    <a:pt x="300" y="236"/>
                    <a:pt x="305" y="235"/>
                    <a:pt x="308" y="231"/>
                  </a:cubicBezTo>
                  <a:cubicBezTo>
                    <a:pt x="303" y="231"/>
                    <a:pt x="295" y="235"/>
                    <a:pt x="296" y="240"/>
                  </a:cubicBezTo>
                  <a:close/>
                  <a:moveTo>
                    <a:pt x="286" y="238"/>
                  </a:moveTo>
                  <a:cubicBezTo>
                    <a:pt x="286" y="238"/>
                    <a:pt x="286" y="238"/>
                    <a:pt x="286" y="238"/>
                  </a:cubicBezTo>
                  <a:cubicBezTo>
                    <a:pt x="292" y="237"/>
                    <a:pt x="295" y="233"/>
                    <a:pt x="299" y="230"/>
                  </a:cubicBezTo>
                  <a:cubicBezTo>
                    <a:pt x="293" y="229"/>
                    <a:pt x="290" y="234"/>
                    <a:pt x="286" y="238"/>
                  </a:cubicBezTo>
                  <a:close/>
                  <a:moveTo>
                    <a:pt x="339" y="243"/>
                  </a:moveTo>
                  <a:cubicBezTo>
                    <a:pt x="339" y="243"/>
                    <a:pt x="339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3" y="242"/>
                    <a:pt x="343" y="241"/>
                    <a:pt x="341" y="240"/>
                  </a:cubicBezTo>
                  <a:cubicBezTo>
                    <a:pt x="341" y="241"/>
                    <a:pt x="340" y="241"/>
                    <a:pt x="339" y="243"/>
                  </a:cubicBezTo>
                  <a:close/>
                  <a:moveTo>
                    <a:pt x="285" y="234"/>
                  </a:moveTo>
                  <a:cubicBezTo>
                    <a:pt x="285" y="234"/>
                    <a:pt x="285" y="234"/>
                    <a:pt x="285" y="234"/>
                  </a:cubicBezTo>
                  <a:cubicBezTo>
                    <a:pt x="286" y="232"/>
                    <a:pt x="291" y="231"/>
                    <a:pt x="287" y="228"/>
                  </a:cubicBezTo>
                  <a:cubicBezTo>
                    <a:pt x="286" y="230"/>
                    <a:pt x="281" y="232"/>
                    <a:pt x="285" y="234"/>
                  </a:cubicBezTo>
                  <a:close/>
                  <a:moveTo>
                    <a:pt x="272" y="234"/>
                  </a:moveTo>
                  <a:cubicBezTo>
                    <a:pt x="272" y="234"/>
                    <a:pt x="272" y="234"/>
                    <a:pt x="272" y="234"/>
                  </a:cubicBezTo>
                  <a:cubicBezTo>
                    <a:pt x="266" y="237"/>
                    <a:pt x="262" y="240"/>
                    <a:pt x="258" y="244"/>
                  </a:cubicBezTo>
                  <a:cubicBezTo>
                    <a:pt x="268" y="243"/>
                    <a:pt x="274" y="235"/>
                    <a:pt x="281" y="229"/>
                  </a:cubicBezTo>
                  <a:cubicBezTo>
                    <a:pt x="275" y="227"/>
                    <a:pt x="273" y="230"/>
                    <a:pt x="272" y="234"/>
                  </a:cubicBezTo>
                  <a:close/>
                  <a:moveTo>
                    <a:pt x="366" y="252"/>
                  </a:moveTo>
                  <a:cubicBezTo>
                    <a:pt x="366" y="252"/>
                    <a:pt x="366" y="252"/>
                    <a:pt x="366" y="252"/>
                  </a:cubicBezTo>
                  <a:cubicBezTo>
                    <a:pt x="370" y="253"/>
                    <a:pt x="372" y="253"/>
                    <a:pt x="374" y="250"/>
                  </a:cubicBezTo>
                  <a:cubicBezTo>
                    <a:pt x="370" y="250"/>
                    <a:pt x="368" y="250"/>
                    <a:pt x="366" y="252"/>
                  </a:cubicBezTo>
                  <a:close/>
                  <a:moveTo>
                    <a:pt x="266" y="228"/>
                  </a:moveTo>
                  <a:cubicBezTo>
                    <a:pt x="266" y="228"/>
                    <a:pt x="266" y="228"/>
                    <a:pt x="266" y="228"/>
                  </a:cubicBezTo>
                  <a:cubicBezTo>
                    <a:pt x="263" y="235"/>
                    <a:pt x="253" y="237"/>
                    <a:pt x="252" y="243"/>
                  </a:cubicBezTo>
                  <a:cubicBezTo>
                    <a:pt x="258" y="238"/>
                    <a:pt x="269" y="235"/>
                    <a:pt x="271" y="228"/>
                  </a:cubicBezTo>
                  <a:cubicBezTo>
                    <a:pt x="270" y="230"/>
                    <a:pt x="268" y="229"/>
                    <a:pt x="266" y="228"/>
                  </a:cubicBezTo>
                  <a:close/>
                  <a:moveTo>
                    <a:pt x="240" y="252"/>
                  </a:moveTo>
                  <a:cubicBezTo>
                    <a:pt x="240" y="252"/>
                    <a:pt x="240" y="252"/>
                    <a:pt x="240" y="252"/>
                  </a:cubicBezTo>
                  <a:cubicBezTo>
                    <a:pt x="273" y="253"/>
                    <a:pt x="309" y="252"/>
                    <a:pt x="338" y="249"/>
                  </a:cubicBezTo>
                  <a:cubicBezTo>
                    <a:pt x="342" y="249"/>
                    <a:pt x="349" y="252"/>
                    <a:pt x="351" y="247"/>
                  </a:cubicBezTo>
                  <a:cubicBezTo>
                    <a:pt x="350" y="246"/>
                    <a:pt x="349" y="246"/>
                    <a:pt x="348" y="246"/>
                  </a:cubicBezTo>
                  <a:cubicBezTo>
                    <a:pt x="312" y="248"/>
                    <a:pt x="274" y="247"/>
                    <a:pt x="240" y="252"/>
                  </a:cubicBezTo>
                  <a:close/>
                  <a:moveTo>
                    <a:pt x="87" y="192"/>
                  </a:moveTo>
                  <a:cubicBezTo>
                    <a:pt x="87" y="192"/>
                    <a:pt x="87" y="192"/>
                    <a:pt x="87" y="192"/>
                  </a:cubicBezTo>
                  <a:cubicBezTo>
                    <a:pt x="90" y="193"/>
                    <a:pt x="92" y="189"/>
                    <a:pt x="89" y="188"/>
                  </a:cubicBezTo>
                  <a:cubicBezTo>
                    <a:pt x="89" y="190"/>
                    <a:pt x="87" y="190"/>
                    <a:pt x="87" y="192"/>
                  </a:cubicBezTo>
                  <a:close/>
                  <a:moveTo>
                    <a:pt x="240" y="244"/>
                  </a:moveTo>
                  <a:cubicBezTo>
                    <a:pt x="240" y="244"/>
                    <a:pt x="240" y="244"/>
                    <a:pt x="240" y="244"/>
                  </a:cubicBezTo>
                  <a:cubicBezTo>
                    <a:pt x="249" y="241"/>
                    <a:pt x="256" y="235"/>
                    <a:pt x="261" y="228"/>
                  </a:cubicBezTo>
                  <a:cubicBezTo>
                    <a:pt x="253" y="231"/>
                    <a:pt x="248" y="240"/>
                    <a:pt x="240" y="244"/>
                  </a:cubicBezTo>
                  <a:close/>
                  <a:moveTo>
                    <a:pt x="250" y="233"/>
                  </a:moveTo>
                  <a:cubicBezTo>
                    <a:pt x="250" y="233"/>
                    <a:pt x="250" y="233"/>
                    <a:pt x="250" y="233"/>
                  </a:cubicBezTo>
                  <a:cubicBezTo>
                    <a:pt x="250" y="231"/>
                    <a:pt x="253" y="232"/>
                    <a:pt x="253" y="229"/>
                  </a:cubicBezTo>
                  <a:cubicBezTo>
                    <a:pt x="251" y="228"/>
                    <a:pt x="248" y="232"/>
                    <a:pt x="250" y="233"/>
                  </a:cubicBezTo>
                  <a:close/>
                  <a:moveTo>
                    <a:pt x="357" y="256"/>
                  </a:moveTo>
                  <a:cubicBezTo>
                    <a:pt x="357" y="256"/>
                    <a:pt x="357" y="256"/>
                    <a:pt x="357" y="256"/>
                  </a:cubicBezTo>
                  <a:cubicBezTo>
                    <a:pt x="358" y="255"/>
                    <a:pt x="358" y="254"/>
                    <a:pt x="358" y="253"/>
                  </a:cubicBezTo>
                  <a:cubicBezTo>
                    <a:pt x="357" y="252"/>
                    <a:pt x="356" y="252"/>
                    <a:pt x="355" y="252"/>
                  </a:cubicBezTo>
                  <a:cubicBezTo>
                    <a:pt x="354" y="254"/>
                    <a:pt x="355" y="256"/>
                    <a:pt x="357" y="256"/>
                  </a:cubicBezTo>
                  <a:close/>
                  <a:moveTo>
                    <a:pt x="426" y="287"/>
                  </a:moveTo>
                  <a:cubicBezTo>
                    <a:pt x="426" y="287"/>
                    <a:pt x="426" y="287"/>
                    <a:pt x="426" y="287"/>
                  </a:cubicBezTo>
                  <a:cubicBezTo>
                    <a:pt x="426" y="280"/>
                    <a:pt x="427" y="273"/>
                    <a:pt x="423" y="269"/>
                  </a:cubicBezTo>
                  <a:cubicBezTo>
                    <a:pt x="421" y="277"/>
                    <a:pt x="423" y="282"/>
                    <a:pt x="426" y="287"/>
                  </a:cubicBezTo>
                  <a:close/>
                  <a:moveTo>
                    <a:pt x="240" y="229"/>
                  </a:moveTo>
                  <a:cubicBezTo>
                    <a:pt x="240" y="229"/>
                    <a:pt x="240" y="229"/>
                    <a:pt x="240" y="229"/>
                  </a:cubicBezTo>
                  <a:cubicBezTo>
                    <a:pt x="239" y="239"/>
                    <a:pt x="225" y="238"/>
                    <a:pt x="226" y="246"/>
                  </a:cubicBezTo>
                  <a:cubicBezTo>
                    <a:pt x="233" y="240"/>
                    <a:pt x="241" y="237"/>
                    <a:pt x="247" y="230"/>
                  </a:cubicBezTo>
                  <a:cubicBezTo>
                    <a:pt x="244" y="228"/>
                    <a:pt x="243" y="231"/>
                    <a:pt x="240" y="229"/>
                  </a:cubicBezTo>
                  <a:close/>
                  <a:moveTo>
                    <a:pt x="284" y="243"/>
                  </a:moveTo>
                  <a:cubicBezTo>
                    <a:pt x="284" y="243"/>
                    <a:pt x="284" y="243"/>
                    <a:pt x="284" y="243"/>
                  </a:cubicBezTo>
                  <a:cubicBezTo>
                    <a:pt x="285" y="246"/>
                    <a:pt x="291" y="242"/>
                    <a:pt x="287" y="240"/>
                  </a:cubicBezTo>
                  <a:cubicBezTo>
                    <a:pt x="286" y="242"/>
                    <a:pt x="284" y="241"/>
                    <a:pt x="284" y="243"/>
                  </a:cubicBezTo>
                  <a:close/>
                  <a:moveTo>
                    <a:pt x="80" y="196"/>
                  </a:move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2" y="200"/>
                    <a:pt x="84" y="195"/>
                    <a:pt x="82" y="195"/>
                  </a:cubicBezTo>
                  <a:cubicBezTo>
                    <a:pt x="82" y="195"/>
                    <a:pt x="81" y="196"/>
                    <a:pt x="80" y="196"/>
                  </a:cubicBezTo>
                  <a:close/>
                  <a:moveTo>
                    <a:pt x="88" y="202"/>
                  </a:moveTo>
                  <a:cubicBezTo>
                    <a:pt x="88" y="202"/>
                    <a:pt x="88" y="202"/>
                    <a:pt x="88" y="202"/>
                  </a:cubicBezTo>
                  <a:cubicBezTo>
                    <a:pt x="90" y="201"/>
                    <a:pt x="93" y="198"/>
                    <a:pt x="89" y="196"/>
                  </a:cubicBezTo>
                  <a:cubicBezTo>
                    <a:pt x="90" y="199"/>
                    <a:pt x="85" y="200"/>
                    <a:pt x="88" y="202"/>
                  </a:cubicBezTo>
                  <a:close/>
                  <a:moveTo>
                    <a:pt x="226" y="239"/>
                  </a:moveTo>
                  <a:cubicBezTo>
                    <a:pt x="226" y="239"/>
                    <a:pt x="226" y="239"/>
                    <a:pt x="226" y="239"/>
                  </a:cubicBezTo>
                  <a:cubicBezTo>
                    <a:pt x="228" y="236"/>
                    <a:pt x="237" y="234"/>
                    <a:pt x="235" y="231"/>
                  </a:cubicBezTo>
                  <a:cubicBezTo>
                    <a:pt x="233" y="234"/>
                    <a:pt x="225" y="235"/>
                    <a:pt x="226" y="239"/>
                  </a:cubicBezTo>
                  <a:close/>
                  <a:moveTo>
                    <a:pt x="213" y="243"/>
                  </a:moveTo>
                  <a:cubicBezTo>
                    <a:pt x="213" y="243"/>
                    <a:pt x="213" y="243"/>
                    <a:pt x="213" y="243"/>
                  </a:cubicBezTo>
                  <a:cubicBezTo>
                    <a:pt x="219" y="242"/>
                    <a:pt x="227" y="234"/>
                    <a:pt x="228" y="230"/>
                  </a:cubicBezTo>
                  <a:cubicBezTo>
                    <a:pt x="223" y="234"/>
                    <a:pt x="217" y="237"/>
                    <a:pt x="213" y="243"/>
                  </a:cubicBezTo>
                  <a:close/>
                  <a:moveTo>
                    <a:pt x="215" y="234"/>
                  </a:moveTo>
                  <a:cubicBezTo>
                    <a:pt x="215" y="234"/>
                    <a:pt x="215" y="234"/>
                    <a:pt x="215" y="234"/>
                  </a:cubicBezTo>
                  <a:cubicBezTo>
                    <a:pt x="218" y="236"/>
                    <a:pt x="222" y="232"/>
                    <a:pt x="219" y="231"/>
                  </a:cubicBezTo>
                  <a:cubicBezTo>
                    <a:pt x="218" y="232"/>
                    <a:pt x="215" y="232"/>
                    <a:pt x="215" y="234"/>
                  </a:cubicBezTo>
                  <a:close/>
                  <a:moveTo>
                    <a:pt x="87" y="213"/>
                  </a:moveTo>
                  <a:cubicBezTo>
                    <a:pt x="87" y="213"/>
                    <a:pt x="87" y="213"/>
                    <a:pt x="87" y="213"/>
                  </a:cubicBezTo>
                  <a:cubicBezTo>
                    <a:pt x="88" y="210"/>
                    <a:pt x="91" y="210"/>
                    <a:pt x="92" y="205"/>
                  </a:cubicBezTo>
                  <a:cubicBezTo>
                    <a:pt x="88" y="204"/>
                    <a:pt x="85" y="211"/>
                    <a:pt x="87" y="213"/>
                  </a:cubicBezTo>
                  <a:close/>
                  <a:moveTo>
                    <a:pt x="198" y="235"/>
                  </a:moveTo>
                  <a:cubicBezTo>
                    <a:pt x="198" y="235"/>
                    <a:pt x="198" y="235"/>
                    <a:pt x="198" y="235"/>
                  </a:cubicBezTo>
                  <a:cubicBezTo>
                    <a:pt x="199" y="233"/>
                    <a:pt x="202" y="234"/>
                    <a:pt x="201" y="231"/>
                  </a:cubicBezTo>
                  <a:cubicBezTo>
                    <a:pt x="199" y="229"/>
                    <a:pt x="196" y="234"/>
                    <a:pt x="198" y="235"/>
                  </a:cubicBezTo>
                  <a:close/>
                  <a:moveTo>
                    <a:pt x="178" y="240"/>
                  </a:moveTo>
                  <a:cubicBezTo>
                    <a:pt x="178" y="240"/>
                    <a:pt x="178" y="240"/>
                    <a:pt x="178" y="240"/>
                  </a:cubicBezTo>
                  <a:cubicBezTo>
                    <a:pt x="181" y="235"/>
                    <a:pt x="188" y="237"/>
                    <a:pt x="190" y="231"/>
                  </a:cubicBezTo>
                  <a:cubicBezTo>
                    <a:pt x="185" y="231"/>
                    <a:pt x="178" y="236"/>
                    <a:pt x="178" y="240"/>
                  </a:cubicBezTo>
                  <a:close/>
                  <a:moveTo>
                    <a:pt x="167" y="237"/>
                  </a:moveTo>
                  <a:cubicBezTo>
                    <a:pt x="167" y="237"/>
                    <a:pt x="167" y="237"/>
                    <a:pt x="167" y="237"/>
                  </a:cubicBezTo>
                  <a:cubicBezTo>
                    <a:pt x="173" y="238"/>
                    <a:pt x="177" y="234"/>
                    <a:pt x="180" y="231"/>
                  </a:cubicBezTo>
                  <a:cubicBezTo>
                    <a:pt x="174" y="225"/>
                    <a:pt x="171" y="234"/>
                    <a:pt x="167" y="237"/>
                  </a:cubicBezTo>
                  <a:close/>
                  <a:moveTo>
                    <a:pt x="197" y="245"/>
                  </a:moveTo>
                  <a:cubicBezTo>
                    <a:pt x="197" y="245"/>
                    <a:pt x="197" y="245"/>
                    <a:pt x="197" y="245"/>
                  </a:cubicBezTo>
                  <a:cubicBezTo>
                    <a:pt x="201" y="247"/>
                    <a:pt x="203" y="245"/>
                    <a:pt x="207" y="246"/>
                  </a:cubicBezTo>
                  <a:cubicBezTo>
                    <a:pt x="208" y="243"/>
                    <a:pt x="217" y="239"/>
                    <a:pt x="213" y="237"/>
                  </a:cubicBezTo>
                  <a:cubicBezTo>
                    <a:pt x="209" y="245"/>
                    <a:pt x="202" y="242"/>
                    <a:pt x="197" y="245"/>
                  </a:cubicBezTo>
                  <a:close/>
                  <a:moveTo>
                    <a:pt x="90" y="219"/>
                  </a:moveTo>
                  <a:cubicBezTo>
                    <a:pt x="90" y="219"/>
                    <a:pt x="90" y="219"/>
                    <a:pt x="90" y="219"/>
                  </a:cubicBezTo>
                  <a:cubicBezTo>
                    <a:pt x="91" y="217"/>
                    <a:pt x="97" y="212"/>
                    <a:pt x="92" y="211"/>
                  </a:cubicBezTo>
                  <a:cubicBezTo>
                    <a:pt x="92" y="214"/>
                    <a:pt x="87" y="216"/>
                    <a:pt x="90" y="219"/>
                  </a:cubicBezTo>
                  <a:close/>
                  <a:moveTo>
                    <a:pt x="157" y="241"/>
                  </a:moveTo>
                  <a:cubicBezTo>
                    <a:pt x="157" y="241"/>
                    <a:pt x="157" y="241"/>
                    <a:pt x="157" y="241"/>
                  </a:cubicBezTo>
                  <a:cubicBezTo>
                    <a:pt x="159" y="236"/>
                    <a:pt x="172" y="235"/>
                    <a:pt x="167" y="229"/>
                  </a:cubicBezTo>
                  <a:cubicBezTo>
                    <a:pt x="165" y="234"/>
                    <a:pt x="156" y="235"/>
                    <a:pt x="157" y="241"/>
                  </a:cubicBezTo>
                  <a:close/>
                  <a:moveTo>
                    <a:pt x="427" y="294"/>
                  </a:moveTo>
                  <a:cubicBezTo>
                    <a:pt x="427" y="294"/>
                    <a:pt x="427" y="294"/>
                    <a:pt x="427" y="294"/>
                  </a:cubicBezTo>
                  <a:cubicBezTo>
                    <a:pt x="427" y="292"/>
                    <a:pt x="427" y="289"/>
                    <a:pt x="426" y="288"/>
                  </a:cubicBezTo>
                  <a:cubicBezTo>
                    <a:pt x="425" y="291"/>
                    <a:pt x="424" y="293"/>
                    <a:pt x="427" y="294"/>
                  </a:cubicBezTo>
                  <a:close/>
                  <a:moveTo>
                    <a:pt x="147" y="239"/>
                  </a:moveTo>
                  <a:cubicBezTo>
                    <a:pt x="147" y="239"/>
                    <a:pt x="147" y="239"/>
                    <a:pt x="147" y="239"/>
                  </a:cubicBezTo>
                  <a:cubicBezTo>
                    <a:pt x="154" y="238"/>
                    <a:pt x="158" y="233"/>
                    <a:pt x="162" y="229"/>
                  </a:cubicBezTo>
                  <a:cubicBezTo>
                    <a:pt x="154" y="227"/>
                    <a:pt x="153" y="236"/>
                    <a:pt x="147" y="239"/>
                  </a:cubicBezTo>
                  <a:close/>
                  <a:moveTo>
                    <a:pt x="90" y="227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95" y="226"/>
                    <a:pt x="99" y="223"/>
                    <a:pt x="102" y="218"/>
                  </a:cubicBezTo>
                  <a:cubicBezTo>
                    <a:pt x="101" y="217"/>
                    <a:pt x="100" y="216"/>
                    <a:pt x="98" y="216"/>
                  </a:cubicBezTo>
                  <a:cubicBezTo>
                    <a:pt x="96" y="221"/>
                    <a:pt x="91" y="222"/>
                    <a:pt x="90" y="227"/>
                  </a:cubicBezTo>
                  <a:close/>
                  <a:moveTo>
                    <a:pt x="137" y="226"/>
                  </a:moveTo>
                  <a:cubicBezTo>
                    <a:pt x="137" y="226"/>
                    <a:pt x="137" y="226"/>
                    <a:pt x="137" y="226"/>
                  </a:cubicBezTo>
                  <a:cubicBezTo>
                    <a:pt x="134" y="232"/>
                    <a:pt x="128" y="234"/>
                    <a:pt x="125" y="241"/>
                  </a:cubicBezTo>
                  <a:cubicBezTo>
                    <a:pt x="134" y="241"/>
                    <a:pt x="137" y="232"/>
                    <a:pt x="144" y="231"/>
                  </a:cubicBezTo>
                  <a:cubicBezTo>
                    <a:pt x="143" y="236"/>
                    <a:pt x="138" y="236"/>
                    <a:pt x="136" y="241"/>
                  </a:cubicBezTo>
                  <a:cubicBezTo>
                    <a:pt x="143" y="239"/>
                    <a:pt x="149" y="234"/>
                    <a:pt x="153" y="228"/>
                  </a:cubicBezTo>
                  <a:cubicBezTo>
                    <a:pt x="147" y="226"/>
                    <a:pt x="144" y="228"/>
                    <a:pt x="137" y="226"/>
                  </a:cubicBezTo>
                  <a:close/>
                  <a:moveTo>
                    <a:pt x="179" y="243"/>
                  </a:moveTo>
                  <a:cubicBezTo>
                    <a:pt x="179" y="243"/>
                    <a:pt x="179" y="243"/>
                    <a:pt x="179" y="243"/>
                  </a:cubicBezTo>
                  <a:cubicBezTo>
                    <a:pt x="183" y="246"/>
                    <a:pt x="187" y="240"/>
                    <a:pt x="185" y="237"/>
                  </a:cubicBezTo>
                  <a:cubicBezTo>
                    <a:pt x="183" y="239"/>
                    <a:pt x="180" y="239"/>
                    <a:pt x="179" y="243"/>
                  </a:cubicBezTo>
                  <a:close/>
                  <a:moveTo>
                    <a:pt x="219" y="245"/>
                  </a:moveTo>
                  <a:cubicBezTo>
                    <a:pt x="219" y="245"/>
                    <a:pt x="219" y="245"/>
                    <a:pt x="219" y="245"/>
                  </a:cubicBezTo>
                  <a:cubicBezTo>
                    <a:pt x="213" y="246"/>
                    <a:pt x="222" y="248"/>
                    <a:pt x="219" y="245"/>
                  </a:cubicBezTo>
                  <a:close/>
                  <a:moveTo>
                    <a:pt x="100" y="228"/>
                  </a:moveTo>
                  <a:cubicBezTo>
                    <a:pt x="100" y="228"/>
                    <a:pt x="100" y="228"/>
                    <a:pt x="100" y="228"/>
                  </a:cubicBezTo>
                  <a:cubicBezTo>
                    <a:pt x="104" y="228"/>
                    <a:pt x="107" y="225"/>
                    <a:pt x="109" y="222"/>
                  </a:cubicBezTo>
                  <a:cubicBezTo>
                    <a:pt x="105" y="218"/>
                    <a:pt x="102" y="225"/>
                    <a:pt x="100" y="228"/>
                  </a:cubicBezTo>
                  <a:close/>
                  <a:moveTo>
                    <a:pt x="116" y="237"/>
                  </a:moveTo>
                  <a:cubicBezTo>
                    <a:pt x="116" y="237"/>
                    <a:pt x="116" y="237"/>
                    <a:pt x="116" y="237"/>
                  </a:cubicBezTo>
                  <a:cubicBezTo>
                    <a:pt x="123" y="236"/>
                    <a:pt x="128" y="232"/>
                    <a:pt x="133" y="226"/>
                  </a:cubicBezTo>
                  <a:cubicBezTo>
                    <a:pt x="124" y="225"/>
                    <a:pt x="121" y="232"/>
                    <a:pt x="116" y="237"/>
                  </a:cubicBezTo>
                  <a:close/>
                  <a:moveTo>
                    <a:pt x="112" y="227"/>
                  </a:moveTo>
                  <a:cubicBezTo>
                    <a:pt x="112" y="227"/>
                    <a:pt x="112" y="227"/>
                    <a:pt x="112" y="227"/>
                  </a:cubicBezTo>
                  <a:cubicBezTo>
                    <a:pt x="112" y="225"/>
                    <a:pt x="116" y="223"/>
                    <a:pt x="111" y="222"/>
                  </a:cubicBezTo>
                  <a:cubicBezTo>
                    <a:pt x="111" y="224"/>
                    <a:pt x="110" y="226"/>
                    <a:pt x="112" y="227"/>
                  </a:cubicBezTo>
                  <a:close/>
                  <a:moveTo>
                    <a:pt x="112" y="232"/>
                  </a:moveTo>
                  <a:cubicBezTo>
                    <a:pt x="112" y="232"/>
                    <a:pt x="112" y="232"/>
                    <a:pt x="112" y="232"/>
                  </a:cubicBezTo>
                  <a:cubicBezTo>
                    <a:pt x="116" y="231"/>
                    <a:pt x="120" y="229"/>
                    <a:pt x="123" y="225"/>
                  </a:cubicBezTo>
                  <a:cubicBezTo>
                    <a:pt x="120" y="224"/>
                    <a:pt x="118" y="224"/>
                    <a:pt x="116" y="223"/>
                  </a:cubicBezTo>
                  <a:cubicBezTo>
                    <a:pt x="116" y="228"/>
                    <a:pt x="113" y="228"/>
                    <a:pt x="112" y="232"/>
                  </a:cubicBezTo>
                  <a:close/>
                  <a:moveTo>
                    <a:pt x="87" y="225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6" y="222"/>
                    <a:pt x="87" y="219"/>
                    <a:pt x="85" y="218"/>
                  </a:cubicBezTo>
                  <a:cubicBezTo>
                    <a:pt x="81" y="219"/>
                    <a:pt x="83" y="223"/>
                    <a:pt x="87" y="225"/>
                  </a:cubicBezTo>
                  <a:close/>
                  <a:moveTo>
                    <a:pt x="186" y="244"/>
                  </a:moveTo>
                  <a:cubicBezTo>
                    <a:pt x="186" y="244"/>
                    <a:pt x="186" y="244"/>
                    <a:pt x="186" y="244"/>
                  </a:cubicBezTo>
                  <a:cubicBezTo>
                    <a:pt x="189" y="245"/>
                    <a:pt x="191" y="244"/>
                    <a:pt x="192" y="242"/>
                  </a:cubicBezTo>
                  <a:cubicBezTo>
                    <a:pt x="189" y="241"/>
                    <a:pt x="186" y="240"/>
                    <a:pt x="186" y="244"/>
                  </a:cubicBezTo>
                  <a:close/>
                  <a:moveTo>
                    <a:pt x="219" y="251"/>
                  </a:moveTo>
                  <a:cubicBezTo>
                    <a:pt x="219" y="251"/>
                    <a:pt x="219" y="251"/>
                    <a:pt x="219" y="251"/>
                  </a:cubicBezTo>
                  <a:cubicBezTo>
                    <a:pt x="223" y="252"/>
                    <a:pt x="227" y="254"/>
                    <a:pt x="228" y="251"/>
                  </a:cubicBezTo>
                  <a:cubicBezTo>
                    <a:pt x="225" y="250"/>
                    <a:pt x="221" y="250"/>
                    <a:pt x="219" y="251"/>
                  </a:cubicBezTo>
                  <a:close/>
                  <a:moveTo>
                    <a:pt x="168" y="242"/>
                  </a:moveTo>
                  <a:cubicBezTo>
                    <a:pt x="168" y="242"/>
                    <a:pt x="168" y="242"/>
                    <a:pt x="168" y="242"/>
                  </a:cubicBezTo>
                  <a:cubicBezTo>
                    <a:pt x="169" y="242"/>
                    <a:pt x="170" y="243"/>
                    <a:pt x="171" y="243"/>
                  </a:cubicBezTo>
                  <a:cubicBezTo>
                    <a:pt x="171" y="241"/>
                    <a:pt x="172" y="239"/>
                    <a:pt x="169" y="239"/>
                  </a:cubicBezTo>
                  <a:cubicBezTo>
                    <a:pt x="169" y="241"/>
                    <a:pt x="168" y="241"/>
                    <a:pt x="168" y="242"/>
                  </a:cubicBezTo>
                  <a:close/>
                  <a:moveTo>
                    <a:pt x="407" y="323"/>
                  </a:moveTo>
                  <a:cubicBezTo>
                    <a:pt x="407" y="323"/>
                    <a:pt x="407" y="323"/>
                    <a:pt x="407" y="323"/>
                  </a:cubicBezTo>
                  <a:cubicBezTo>
                    <a:pt x="411" y="325"/>
                    <a:pt x="409" y="320"/>
                    <a:pt x="411" y="318"/>
                  </a:cubicBezTo>
                  <a:cubicBezTo>
                    <a:pt x="412" y="316"/>
                    <a:pt x="414" y="316"/>
                    <a:pt x="415" y="313"/>
                  </a:cubicBezTo>
                  <a:cubicBezTo>
                    <a:pt x="418" y="308"/>
                    <a:pt x="419" y="301"/>
                    <a:pt x="417" y="296"/>
                  </a:cubicBezTo>
                  <a:cubicBezTo>
                    <a:pt x="415" y="303"/>
                    <a:pt x="410" y="314"/>
                    <a:pt x="407" y="323"/>
                  </a:cubicBezTo>
                  <a:close/>
                  <a:moveTo>
                    <a:pt x="159" y="246"/>
                  </a:moveTo>
                  <a:cubicBezTo>
                    <a:pt x="159" y="246"/>
                    <a:pt x="159" y="246"/>
                    <a:pt x="159" y="246"/>
                  </a:cubicBezTo>
                  <a:cubicBezTo>
                    <a:pt x="153" y="246"/>
                    <a:pt x="147" y="244"/>
                    <a:pt x="143" y="247"/>
                  </a:cubicBezTo>
                  <a:cubicBezTo>
                    <a:pt x="160" y="252"/>
                    <a:pt x="185" y="253"/>
                    <a:pt x="202" y="250"/>
                  </a:cubicBezTo>
                  <a:cubicBezTo>
                    <a:pt x="187" y="248"/>
                    <a:pt x="171" y="247"/>
                    <a:pt x="159" y="246"/>
                  </a:cubicBezTo>
                  <a:close/>
                  <a:moveTo>
                    <a:pt x="92" y="231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4" y="234"/>
                    <a:pt x="103" y="237"/>
                    <a:pt x="100" y="230"/>
                  </a:cubicBezTo>
                  <a:cubicBezTo>
                    <a:pt x="96" y="233"/>
                    <a:pt x="96" y="230"/>
                    <a:pt x="95" y="227"/>
                  </a:cubicBezTo>
                  <a:cubicBezTo>
                    <a:pt x="95" y="229"/>
                    <a:pt x="92" y="228"/>
                    <a:pt x="92" y="231"/>
                  </a:cubicBezTo>
                  <a:close/>
                  <a:moveTo>
                    <a:pt x="101" y="236"/>
                  </a:moveTo>
                  <a:cubicBezTo>
                    <a:pt x="101" y="236"/>
                    <a:pt x="101" y="236"/>
                    <a:pt x="101" y="236"/>
                  </a:cubicBezTo>
                  <a:cubicBezTo>
                    <a:pt x="103" y="239"/>
                    <a:pt x="109" y="239"/>
                    <a:pt x="111" y="241"/>
                  </a:cubicBezTo>
                  <a:cubicBezTo>
                    <a:pt x="112" y="240"/>
                    <a:pt x="113" y="237"/>
                    <a:pt x="114" y="236"/>
                  </a:cubicBezTo>
                  <a:cubicBezTo>
                    <a:pt x="108" y="239"/>
                    <a:pt x="106" y="234"/>
                    <a:pt x="101" y="236"/>
                  </a:cubicBezTo>
                  <a:close/>
                  <a:moveTo>
                    <a:pt x="118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21" y="242"/>
                    <a:pt x="122" y="241"/>
                    <a:pt x="123" y="238"/>
                  </a:cubicBezTo>
                  <a:cubicBezTo>
                    <a:pt x="120" y="237"/>
                    <a:pt x="118" y="238"/>
                    <a:pt x="118" y="241"/>
                  </a:cubicBezTo>
                  <a:close/>
                  <a:moveTo>
                    <a:pt x="418" y="315"/>
                  </a:moveTo>
                  <a:cubicBezTo>
                    <a:pt x="418" y="315"/>
                    <a:pt x="418" y="315"/>
                    <a:pt x="418" y="315"/>
                  </a:cubicBezTo>
                  <a:cubicBezTo>
                    <a:pt x="421" y="318"/>
                    <a:pt x="424" y="308"/>
                    <a:pt x="420" y="309"/>
                  </a:cubicBezTo>
                  <a:cubicBezTo>
                    <a:pt x="420" y="312"/>
                    <a:pt x="420" y="312"/>
                    <a:pt x="418" y="315"/>
                  </a:cubicBezTo>
                  <a:close/>
                  <a:moveTo>
                    <a:pt x="411" y="344"/>
                  </a:moveTo>
                  <a:cubicBezTo>
                    <a:pt x="411" y="344"/>
                    <a:pt x="411" y="344"/>
                    <a:pt x="411" y="344"/>
                  </a:cubicBezTo>
                  <a:cubicBezTo>
                    <a:pt x="411" y="338"/>
                    <a:pt x="415" y="338"/>
                    <a:pt x="415" y="333"/>
                  </a:cubicBezTo>
                  <a:cubicBezTo>
                    <a:pt x="412" y="331"/>
                    <a:pt x="414" y="326"/>
                    <a:pt x="412" y="323"/>
                  </a:cubicBezTo>
                  <a:cubicBezTo>
                    <a:pt x="412" y="330"/>
                    <a:pt x="404" y="341"/>
                    <a:pt x="411" y="344"/>
                  </a:cubicBezTo>
                  <a:close/>
                  <a:moveTo>
                    <a:pt x="400" y="339"/>
                  </a:moveTo>
                  <a:cubicBezTo>
                    <a:pt x="400" y="339"/>
                    <a:pt x="400" y="339"/>
                    <a:pt x="400" y="339"/>
                  </a:cubicBezTo>
                  <a:cubicBezTo>
                    <a:pt x="404" y="341"/>
                    <a:pt x="406" y="333"/>
                    <a:pt x="404" y="331"/>
                  </a:cubicBezTo>
                  <a:cubicBezTo>
                    <a:pt x="403" y="334"/>
                    <a:pt x="401" y="336"/>
                    <a:pt x="400" y="339"/>
                  </a:cubicBezTo>
                  <a:close/>
                  <a:moveTo>
                    <a:pt x="396" y="361"/>
                  </a:moveTo>
                  <a:cubicBezTo>
                    <a:pt x="396" y="361"/>
                    <a:pt x="396" y="361"/>
                    <a:pt x="396" y="361"/>
                  </a:cubicBezTo>
                  <a:cubicBezTo>
                    <a:pt x="399" y="363"/>
                    <a:pt x="401" y="358"/>
                    <a:pt x="401" y="361"/>
                  </a:cubicBezTo>
                  <a:cubicBezTo>
                    <a:pt x="399" y="366"/>
                    <a:pt x="393" y="377"/>
                    <a:pt x="389" y="371"/>
                  </a:cubicBezTo>
                  <a:cubicBezTo>
                    <a:pt x="383" y="379"/>
                    <a:pt x="391" y="382"/>
                    <a:pt x="386" y="389"/>
                  </a:cubicBezTo>
                  <a:cubicBezTo>
                    <a:pt x="392" y="387"/>
                    <a:pt x="393" y="379"/>
                    <a:pt x="396" y="373"/>
                  </a:cubicBezTo>
                  <a:cubicBezTo>
                    <a:pt x="398" y="369"/>
                    <a:pt x="402" y="364"/>
                    <a:pt x="404" y="358"/>
                  </a:cubicBezTo>
                  <a:cubicBezTo>
                    <a:pt x="401" y="355"/>
                    <a:pt x="402" y="350"/>
                    <a:pt x="404" y="343"/>
                  </a:cubicBezTo>
                  <a:cubicBezTo>
                    <a:pt x="403" y="343"/>
                    <a:pt x="402" y="343"/>
                    <a:pt x="401" y="343"/>
                  </a:cubicBezTo>
                  <a:cubicBezTo>
                    <a:pt x="398" y="350"/>
                    <a:pt x="398" y="353"/>
                    <a:pt x="396" y="361"/>
                  </a:cubicBezTo>
                  <a:close/>
                  <a:moveTo>
                    <a:pt x="405" y="352"/>
                  </a:moveTo>
                  <a:cubicBezTo>
                    <a:pt x="405" y="352"/>
                    <a:pt x="405" y="352"/>
                    <a:pt x="405" y="352"/>
                  </a:cubicBezTo>
                  <a:cubicBezTo>
                    <a:pt x="408" y="350"/>
                    <a:pt x="408" y="346"/>
                    <a:pt x="406" y="345"/>
                  </a:cubicBezTo>
                  <a:cubicBezTo>
                    <a:pt x="404" y="346"/>
                    <a:pt x="404" y="350"/>
                    <a:pt x="405" y="352"/>
                  </a:cubicBezTo>
                  <a:close/>
                  <a:moveTo>
                    <a:pt x="389" y="367"/>
                  </a:moveTo>
                  <a:cubicBezTo>
                    <a:pt x="389" y="367"/>
                    <a:pt x="389" y="367"/>
                    <a:pt x="389" y="367"/>
                  </a:cubicBezTo>
                  <a:cubicBezTo>
                    <a:pt x="391" y="367"/>
                    <a:pt x="393" y="360"/>
                    <a:pt x="391" y="359"/>
                  </a:cubicBezTo>
                  <a:cubicBezTo>
                    <a:pt x="391" y="362"/>
                    <a:pt x="384" y="365"/>
                    <a:pt x="389" y="367"/>
                  </a:cubicBezTo>
                  <a:close/>
                  <a:moveTo>
                    <a:pt x="373" y="400"/>
                  </a:moveTo>
                  <a:cubicBezTo>
                    <a:pt x="373" y="400"/>
                    <a:pt x="373" y="400"/>
                    <a:pt x="373" y="400"/>
                  </a:cubicBezTo>
                  <a:cubicBezTo>
                    <a:pt x="376" y="393"/>
                    <a:pt x="383" y="387"/>
                    <a:pt x="382" y="379"/>
                  </a:cubicBezTo>
                  <a:cubicBezTo>
                    <a:pt x="379" y="385"/>
                    <a:pt x="372" y="393"/>
                    <a:pt x="373" y="400"/>
                  </a:cubicBezTo>
                  <a:close/>
                  <a:moveTo>
                    <a:pt x="383" y="392"/>
                  </a:moveTo>
                  <a:cubicBezTo>
                    <a:pt x="383" y="392"/>
                    <a:pt x="383" y="392"/>
                    <a:pt x="383" y="392"/>
                  </a:cubicBezTo>
                  <a:cubicBezTo>
                    <a:pt x="385" y="392"/>
                    <a:pt x="386" y="393"/>
                    <a:pt x="387" y="393"/>
                  </a:cubicBezTo>
                  <a:cubicBezTo>
                    <a:pt x="387" y="392"/>
                    <a:pt x="387" y="392"/>
                    <a:pt x="387" y="391"/>
                  </a:cubicBezTo>
                  <a:cubicBezTo>
                    <a:pt x="386" y="391"/>
                    <a:pt x="385" y="390"/>
                    <a:pt x="384" y="390"/>
                  </a:cubicBezTo>
                  <a:cubicBezTo>
                    <a:pt x="384" y="391"/>
                    <a:pt x="384" y="391"/>
                    <a:pt x="383" y="392"/>
                  </a:cubicBezTo>
                  <a:close/>
                  <a:moveTo>
                    <a:pt x="371" y="408"/>
                  </a:moveTo>
                  <a:cubicBezTo>
                    <a:pt x="371" y="408"/>
                    <a:pt x="371" y="408"/>
                    <a:pt x="371" y="408"/>
                  </a:cubicBezTo>
                  <a:cubicBezTo>
                    <a:pt x="372" y="407"/>
                    <a:pt x="375" y="402"/>
                    <a:pt x="371" y="402"/>
                  </a:cubicBezTo>
                  <a:cubicBezTo>
                    <a:pt x="370" y="405"/>
                    <a:pt x="367" y="406"/>
                    <a:pt x="371" y="408"/>
                  </a:cubicBezTo>
                  <a:close/>
                  <a:moveTo>
                    <a:pt x="360" y="428"/>
                  </a:moveTo>
                  <a:cubicBezTo>
                    <a:pt x="360" y="428"/>
                    <a:pt x="360" y="428"/>
                    <a:pt x="360" y="428"/>
                  </a:cubicBezTo>
                  <a:cubicBezTo>
                    <a:pt x="361" y="421"/>
                    <a:pt x="369" y="418"/>
                    <a:pt x="367" y="410"/>
                  </a:cubicBezTo>
                  <a:cubicBezTo>
                    <a:pt x="365" y="416"/>
                    <a:pt x="359" y="422"/>
                    <a:pt x="360" y="428"/>
                  </a:cubicBezTo>
                  <a:close/>
                  <a:moveTo>
                    <a:pt x="369" y="427"/>
                  </a:moveTo>
                  <a:cubicBezTo>
                    <a:pt x="369" y="427"/>
                    <a:pt x="369" y="427"/>
                    <a:pt x="369" y="427"/>
                  </a:cubicBezTo>
                  <a:cubicBezTo>
                    <a:pt x="370" y="426"/>
                    <a:pt x="372" y="421"/>
                    <a:pt x="369" y="420"/>
                  </a:cubicBezTo>
                  <a:cubicBezTo>
                    <a:pt x="369" y="422"/>
                    <a:pt x="366" y="427"/>
                    <a:pt x="369" y="427"/>
                  </a:cubicBezTo>
                  <a:close/>
                  <a:moveTo>
                    <a:pt x="359" y="434"/>
                  </a:moveTo>
                  <a:cubicBezTo>
                    <a:pt x="359" y="434"/>
                    <a:pt x="359" y="434"/>
                    <a:pt x="359" y="434"/>
                  </a:cubicBezTo>
                  <a:cubicBezTo>
                    <a:pt x="360" y="432"/>
                    <a:pt x="360" y="430"/>
                    <a:pt x="358" y="429"/>
                  </a:cubicBezTo>
                  <a:cubicBezTo>
                    <a:pt x="357" y="431"/>
                    <a:pt x="355" y="435"/>
                    <a:pt x="359" y="434"/>
                  </a:cubicBezTo>
                  <a:close/>
                  <a:moveTo>
                    <a:pt x="335" y="468"/>
                  </a:moveTo>
                  <a:cubicBezTo>
                    <a:pt x="335" y="468"/>
                    <a:pt x="335" y="468"/>
                    <a:pt x="335" y="468"/>
                  </a:cubicBezTo>
                  <a:cubicBezTo>
                    <a:pt x="336" y="469"/>
                    <a:pt x="336" y="469"/>
                    <a:pt x="337" y="469"/>
                  </a:cubicBezTo>
                  <a:cubicBezTo>
                    <a:pt x="339" y="468"/>
                    <a:pt x="339" y="466"/>
                    <a:pt x="337" y="465"/>
                  </a:cubicBezTo>
                  <a:cubicBezTo>
                    <a:pt x="336" y="467"/>
                    <a:pt x="336" y="468"/>
                    <a:pt x="335" y="468"/>
                  </a:cubicBezTo>
                  <a:close/>
                  <a:moveTo>
                    <a:pt x="324" y="475"/>
                  </a:moveTo>
                  <a:cubicBezTo>
                    <a:pt x="324" y="475"/>
                    <a:pt x="324" y="475"/>
                    <a:pt x="324" y="475"/>
                  </a:cubicBezTo>
                  <a:cubicBezTo>
                    <a:pt x="319" y="476"/>
                    <a:pt x="315" y="478"/>
                    <a:pt x="312" y="482"/>
                  </a:cubicBezTo>
                  <a:cubicBezTo>
                    <a:pt x="320" y="481"/>
                    <a:pt x="331" y="476"/>
                    <a:pt x="330" y="467"/>
                  </a:cubicBezTo>
                  <a:cubicBezTo>
                    <a:pt x="326" y="470"/>
                    <a:pt x="325" y="471"/>
                    <a:pt x="324" y="475"/>
                  </a:cubicBezTo>
                  <a:close/>
                  <a:moveTo>
                    <a:pt x="308" y="479"/>
                  </a:moveTo>
                  <a:cubicBezTo>
                    <a:pt x="308" y="479"/>
                    <a:pt x="308" y="479"/>
                    <a:pt x="308" y="479"/>
                  </a:cubicBezTo>
                  <a:cubicBezTo>
                    <a:pt x="312" y="479"/>
                    <a:pt x="326" y="473"/>
                    <a:pt x="321" y="471"/>
                  </a:cubicBezTo>
                  <a:cubicBezTo>
                    <a:pt x="317" y="473"/>
                    <a:pt x="312" y="475"/>
                    <a:pt x="308" y="479"/>
                  </a:cubicBezTo>
                  <a:close/>
                  <a:moveTo>
                    <a:pt x="295" y="479"/>
                  </a:moveTo>
                  <a:cubicBezTo>
                    <a:pt x="295" y="479"/>
                    <a:pt x="295" y="479"/>
                    <a:pt x="295" y="479"/>
                  </a:cubicBezTo>
                  <a:cubicBezTo>
                    <a:pt x="298" y="481"/>
                    <a:pt x="303" y="478"/>
                    <a:pt x="301" y="476"/>
                  </a:cubicBezTo>
                  <a:cubicBezTo>
                    <a:pt x="299" y="477"/>
                    <a:pt x="296" y="477"/>
                    <a:pt x="295" y="479"/>
                  </a:cubicBezTo>
                  <a:close/>
                  <a:moveTo>
                    <a:pt x="297" y="483"/>
                  </a:moveTo>
                  <a:cubicBezTo>
                    <a:pt x="297" y="483"/>
                    <a:pt x="297" y="483"/>
                    <a:pt x="297" y="483"/>
                  </a:cubicBezTo>
                  <a:cubicBezTo>
                    <a:pt x="300" y="485"/>
                    <a:pt x="303" y="482"/>
                    <a:pt x="300" y="480"/>
                  </a:cubicBezTo>
                  <a:cubicBezTo>
                    <a:pt x="299" y="482"/>
                    <a:pt x="297" y="482"/>
                    <a:pt x="297" y="483"/>
                  </a:cubicBezTo>
                  <a:close/>
                  <a:moveTo>
                    <a:pt x="272" y="485"/>
                  </a:moveTo>
                  <a:cubicBezTo>
                    <a:pt x="272" y="485"/>
                    <a:pt x="272" y="485"/>
                    <a:pt x="272" y="485"/>
                  </a:cubicBezTo>
                  <a:cubicBezTo>
                    <a:pt x="277" y="483"/>
                    <a:pt x="286" y="488"/>
                    <a:pt x="288" y="481"/>
                  </a:cubicBezTo>
                  <a:cubicBezTo>
                    <a:pt x="284" y="484"/>
                    <a:pt x="270" y="479"/>
                    <a:pt x="272" y="485"/>
                  </a:cubicBezTo>
                  <a:close/>
                  <a:moveTo>
                    <a:pt x="255" y="482"/>
                  </a:moveTo>
                  <a:cubicBezTo>
                    <a:pt x="255" y="482"/>
                    <a:pt x="255" y="482"/>
                    <a:pt x="255" y="482"/>
                  </a:cubicBezTo>
                  <a:cubicBezTo>
                    <a:pt x="257" y="482"/>
                    <a:pt x="258" y="482"/>
                    <a:pt x="259" y="480"/>
                  </a:cubicBezTo>
                  <a:cubicBezTo>
                    <a:pt x="257" y="480"/>
                    <a:pt x="255" y="479"/>
                    <a:pt x="255" y="482"/>
                  </a:cubicBezTo>
                  <a:close/>
                  <a:moveTo>
                    <a:pt x="227" y="482"/>
                  </a:moveTo>
                  <a:cubicBezTo>
                    <a:pt x="227" y="482"/>
                    <a:pt x="227" y="482"/>
                    <a:pt x="227" y="482"/>
                  </a:cubicBezTo>
                  <a:cubicBezTo>
                    <a:pt x="230" y="482"/>
                    <a:pt x="234" y="482"/>
                    <a:pt x="236" y="480"/>
                  </a:cubicBezTo>
                  <a:cubicBezTo>
                    <a:pt x="231" y="478"/>
                    <a:pt x="228" y="478"/>
                    <a:pt x="227" y="482"/>
                  </a:cubicBezTo>
                  <a:close/>
                  <a:moveTo>
                    <a:pt x="204" y="482"/>
                  </a:moveTo>
                  <a:cubicBezTo>
                    <a:pt x="204" y="482"/>
                    <a:pt x="204" y="482"/>
                    <a:pt x="204" y="482"/>
                  </a:cubicBezTo>
                  <a:cubicBezTo>
                    <a:pt x="209" y="482"/>
                    <a:pt x="213" y="480"/>
                    <a:pt x="215" y="477"/>
                  </a:cubicBezTo>
                  <a:cubicBezTo>
                    <a:pt x="210" y="476"/>
                    <a:pt x="205" y="477"/>
                    <a:pt x="204" y="482"/>
                  </a:cubicBezTo>
                  <a:close/>
                  <a:moveTo>
                    <a:pt x="192" y="481"/>
                  </a:moveTo>
                  <a:cubicBezTo>
                    <a:pt x="192" y="481"/>
                    <a:pt x="192" y="481"/>
                    <a:pt x="192" y="481"/>
                  </a:cubicBezTo>
                  <a:cubicBezTo>
                    <a:pt x="195" y="479"/>
                    <a:pt x="202" y="481"/>
                    <a:pt x="203" y="476"/>
                  </a:cubicBezTo>
                  <a:cubicBezTo>
                    <a:pt x="198" y="474"/>
                    <a:pt x="191" y="478"/>
                    <a:pt x="192" y="481"/>
                  </a:cubicBezTo>
                  <a:close/>
                  <a:moveTo>
                    <a:pt x="229" y="485"/>
                  </a:moveTo>
                  <a:cubicBezTo>
                    <a:pt x="229" y="485"/>
                    <a:pt x="229" y="485"/>
                    <a:pt x="229" y="485"/>
                  </a:cubicBezTo>
                  <a:cubicBezTo>
                    <a:pt x="232" y="486"/>
                    <a:pt x="234" y="485"/>
                    <a:pt x="235" y="483"/>
                  </a:cubicBezTo>
                  <a:cubicBezTo>
                    <a:pt x="232" y="483"/>
                    <a:pt x="230" y="483"/>
                    <a:pt x="229" y="485"/>
                  </a:cubicBezTo>
                  <a:close/>
                  <a:moveTo>
                    <a:pt x="184" y="477"/>
                  </a:moveTo>
                  <a:cubicBezTo>
                    <a:pt x="184" y="477"/>
                    <a:pt x="184" y="477"/>
                    <a:pt x="184" y="477"/>
                  </a:cubicBezTo>
                  <a:cubicBezTo>
                    <a:pt x="187" y="478"/>
                    <a:pt x="190" y="477"/>
                    <a:pt x="192" y="474"/>
                  </a:cubicBezTo>
                  <a:cubicBezTo>
                    <a:pt x="188" y="474"/>
                    <a:pt x="185" y="474"/>
                    <a:pt x="184" y="477"/>
                  </a:cubicBezTo>
                  <a:close/>
                  <a:moveTo>
                    <a:pt x="159" y="475"/>
                  </a:moveTo>
                  <a:cubicBezTo>
                    <a:pt x="159" y="475"/>
                    <a:pt x="159" y="475"/>
                    <a:pt x="159" y="475"/>
                  </a:cubicBezTo>
                  <a:cubicBezTo>
                    <a:pt x="163" y="474"/>
                    <a:pt x="168" y="474"/>
                    <a:pt x="170" y="471"/>
                  </a:cubicBezTo>
                  <a:cubicBezTo>
                    <a:pt x="164" y="468"/>
                    <a:pt x="161" y="471"/>
                    <a:pt x="159" y="475"/>
                  </a:cubicBezTo>
                  <a:close/>
                  <a:moveTo>
                    <a:pt x="170" y="476"/>
                  </a:moveTo>
                  <a:cubicBezTo>
                    <a:pt x="170" y="476"/>
                    <a:pt x="170" y="476"/>
                    <a:pt x="170" y="476"/>
                  </a:cubicBezTo>
                  <a:cubicBezTo>
                    <a:pt x="174" y="476"/>
                    <a:pt x="179" y="477"/>
                    <a:pt x="180" y="473"/>
                  </a:cubicBezTo>
                  <a:cubicBezTo>
                    <a:pt x="175" y="471"/>
                    <a:pt x="172" y="472"/>
                    <a:pt x="170" y="476"/>
                  </a:cubicBezTo>
                  <a:close/>
                  <a:moveTo>
                    <a:pt x="151" y="474"/>
                  </a:moveTo>
                  <a:cubicBezTo>
                    <a:pt x="151" y="474"/>
                    <a:pt x="151" y="474"/>
                    <a:pt x="151" y="474"/>
                  </a:cubicBezTo>
                  <a:cubicBezTo>
                    <a:pt x="153" y="472"/>
                    <a:pt x="157" y="473"/>
                    <a:pt x="158" y="469"/>
                  </a:cubicBezTo>
                  <a:cubicBezTo>
                    <a:pt x="156" y="469"/>
                    <a:pt x="155" y="468"/>
                    <a:pt x="154" y="468"/>
                  </a:cubicBezTo>
                  <a:cubicBezTo>
                    <a:pt x="154" y="471"/>
                    <a:pt x="148" y="472"/>
                    <a:pt x="151" y="474"/>
                  </a:cubicBezTo>
                  <a:close/>
                  <a:moveTo>
                    <a:pt x="217" y="485"/>
                  </a:moveTo>
                  <a:cubicBezTo>
                    <a:pt x="217" y="485"/>
                    <a:pt x="217" y="485"/>
                    <a:pt x="217" y="485"/>
                  </a:cubicBezTo>
                  <a:cubicBezTo>
                    <a:pt x="218" y="485"/>
                    <a:pt x="219" y="485"/>
                    <a:pt x="219" y="485"/>
                  </a:cubicBezTo>
                  <a:cubicBezTo>
                    <a:pt x="220" y="485"/>
                    <a:pt x="220" y="484"/>
                    <a:pt x="220" y="483"/>
                  </a:cubicBezTo>
                  <a:cubicBezTo>
                    <a:pt x="219" y="483"/>
                    <a:pt x="218" y="483"/>
                    <a:pt x="218" y="483"/>
                  </a:cubicBezTo>
                  <a:cubicBezTo>
                    <a:pt x="217" y="483"/>
                    <a:pt x="217" y="484"/>
                    <a:pt x="217" y="485"/>
                  </a:cubicBezTo>
                  <a:close/>
                  <a:moveTo>
                    <a:pt x="143" y="470"/>
                  </a:moveTo>
                  <a:cubicBezTo>
                    <a:pt x="143" y="470"/>
                    <a:pt x="143" y="470"/>
                    <a:pt x="143" y="470"/>
                  </a:cubicBezTo>
                  <a:cubicBezTo>
                    <a:pt x="146" y="471"/>
                    <a:pt x="147" y="470"/>
                    <a:pt x="149" y="468"/>
                  </a:cubicBezTo>
                  <a:cubicBezTo>
                    <a:pt x="146" y="467"/>
                    <a:pt x="143" y="467"/>
                    <a:pt x="143" y="470"/>
                  </a:cubicBezTo>
                  <a:close/>
                  <a:moveTo>
                    <a:pt x="127" y="474"/>
                  </a:moveTo>
                  <a:cubicBezTo>
                    <a:pt x="127" y="474"/>
                    <a:pt x="127" y="474"/>
                    <a:pt x="127" y="474"/>
                  </a:cubicBezTo>
                  <a:cubicBezTo>
                    <a:pt x="132" y="473"/>
                    <a:pt x="137" y="471"/>
                    <a:pt x="141" y="467"/>
                  </a:cubicBezTo>
                  <a:cubicBezTo>
                    <a:pt x="134" y="466"/>
                    <a:pt x="130" y="469"/>
                    <a:pt x="127" y="474"/>
                  </a:cubicBezTo>
                  <a:close/>
                  <a:moveTo>
                    <a:pt x="10" y="445"/>
                  </a:moveTo>
                  <a:cubicBezTo>
                    <a:pt x="10" y="445"/>
                    <a:pt x="10" y="445"/>
                    <a:pt x="10" y="445"/>
                  </a:cubicBezTo>
                  <a:cubicBezTo>
                    <a:pt x="12" y="444"/>
                    <a:pt x="13" y="440"/>
                    <a:pt x="10" y="439"/>
                  </a:cubicBezTo>
                  <a:cubicBezTo>
                    <a:pt x="10" y="441"/>
                    <a:pt x="7" y="444"/>
                    <a:pt x="10" y="445"/>
                  </a:cubicBezTo>
                  <a:close/>
                  <a:moveTo>
                    <a:pt x="109" y="474"/>
                  </a:moveTo>
                  <a:cubicBezTo>
                    <a:pt x="109" y="474"/>
                    <a:pt x="109" y="474"/>
                    <a:pt x="109" y="474"/>
                  </a:cubicBezTo>
                  <a:cubicBezTo>
                    <a:pt x="112" y="472"/>
                    <a:pt x="120" y="471"/>
                    <a:pt x="118" y="466"/>
                  </a:cubicBezTo>
                  <a:cubicBezTo>
                    <a:pt x="114" y="467"/>
                    <a:pt x="107" y="470"/>
                    <a:pt x="109" y="474"/>
                  </a:cubicBezTo>
                  <a:close/>
                  <a:moveTo>
                    <a:pt x="158" y="478"/>
                  </a:moveTo>
                  <a:cubicBezTo>
                    <a:pt x="158" y="478"/>
                    <a:pt x="158" y="478"/>
                    <a:pt x="158" y="478"/>
                  </a:cubicBezTo>
                  <a:cubicBezTo>
                    <a:pt x="161" y="479"/>
                    <a:pt x="164" y="480"/>
                    <a:pt x="164" y="476"/>
                  </a:cubicBezTo>
                  <a:cubicBezTo>
                    <a:pt x="162" y="476"/>
                    <a:pt x="159" y="476"/>
                    <a:pt x="158" y="478"/>
                  </a:cubicBezTo>
                  <a:close/>
                  <a:moveTo>
                    <a:pt x="144" y="474"/>
                  </a:moveTo>
                  <a:cubicBezTo>
                    <a:pt x="144" y="474"/>
                    <a:pt x="144" y="474"/>
                    <a:pt x="144" y="474"/>
                  </a:cubicBezTo>
                  <a:cubicBezTo>
                    <a:pt x="137" y="477"/>
                    <a:pt x="131" y="472"/>
                    <a:pt x="126" y="477"/>
                  </a:cubicBezTo>
                  <a:cubicBezTo>
                    <a:pt x="135" y="478"/>
                    <a:pt x="145" y="479"/>
                    <a:pt x="153" y="478"/>
                  </a:cubicBezTo>
                  <a:cubicBezTo>
                    <a:pt x="154" y="477"/>
                    <a:pt x="153" y="475"/>
                    <a:pt x="152" y="475"/>
                  </a:cubicBezTo>
                  <a:cubicBezTo>
                    <a:pt x="151" y="476"/>
                    <a:pt x="143" y="479"/>
                    <a:pt x="144" y="474"/>
                  </a:cubicBezTo>
                  <a:close/>
                  <a:moveTo>
                    <a:pt x="16" y="451"/>
                  </a:moveTo>
                  <a:cubicBezTo>
                    <a:pt x="16" y="451"/>
                    <a:pt x="16" y="451"/>
                    <a:pt x="16" y="451"/>
                  </a:cubicBezTo>
                  <a:cubicBezTo>
                    <a:pt x="20" y="453"/>
                    <a:pt x="20" y="449"/>
                    <a:pt x="22" y="448"/>
                  </a:cubicBezTo>
                  <a:cubicBezTo>
                    <a:pt x="21" y="447"/>
                    <a:pt x="21" y="446"/>
                    <a:pt x="19" y="446"/>
                  </a:cubicBezTo>
                  <a:cubicBezTo>
                    <a:pt x="18" y="448"/>
                    <a:pt x="16" y="448"/>
                    <a:pt x="16" y="451"/>
                  </a:cubicBezTo>
                  <a:close/>
                  <a:moveTo>
                    <a:pt x="98" y="471"/>
                  </a:moveTo>
                  <a:cubicBezTo>
                    <a:pt x="98" y="471"/>
                    <a:pt x="98" y="471"/>
                    <a:pt x="98" y="471"/>
                  </a:cubicBezTo>
                  <a:cubicBezTo>
                    <a:pt x="101" y="470"/>
                    <a:pt x="105" y="470"/>
                    <a:pt x="106" y="467"/>
                  </a:cubicBezTo>
                  <a:cubicBezTo>
                    <a:pt x="102" y="465"/>
                    <a:pt x="100" y="467"/>
                    <a:pt x="98" y="471"/>
                  </a:cubicBezTo>
                  <a:close/>
                  <a:moveTo>
                    <a:pt x="18" y="458"/>
                  </a:moveTo>
                  <a:cubicBezTo>
                    <a:pt x="18" y="458"/>
                    <a:pt x="18" y="458"/>
                    <a:pt x="18" y="458"/>
                  </a:cubicBezTo>
                  <a:cubicBezTo>
                    <a:pt x="22" y="456"/>
                    <a:pt x="27" y="456"/>
                    <a:pt x="28" y="450"/>
                  </a:cubicBezTo>
                  <a:cubicBezTo>
                    <a:pt x="23" y="448"/>
                    <a:pt x="17" y="455"/>
                    <a:pt x="18" y="458"/>
                  </a:cubicBezTo>
                  <a:close/>
                  <a:moveTo>
                    <a:pt x="83" y="471"/>
                  </a:moveTo>
                  <a:cubicBezTo>
                    <a:pt x="83" y="471"/>
                    <a:pt x="83" y="471"/>
                    <a:pt x="83" y="471"/>
                  </a:cubicBezTo>
                  <a:cubicBezTo>
                    <a:pt x="87" y="469"/>
                    <a:pt x="92" y="470"/>
                    <a:pt x="94" y="465"/>
                  </a:cubicBezTo>
                  <a:cubicBezTo>
                    <a:pt x="88" y="463"/>
                    <a:pt x="82" y="467"/>
                    <a:pt x="83" y="471"/>
                  </a:cubicBezTo>
                  <a:close/>
                  <a:moveTo>
                    <a:pt x="25" y="462"/>
                  </a:moveTo>
                  <a:cubicBezTo>
                    <a:pt x="25" y="462"/>
                    <a:pt x="25" y="462"/>
                    <a:pt x="25" y="462"/>
                  </a:cubicBezTo>
                  <a:cubicBezTo>
                    <a:pt x="31" y="463"/>
                    <a:pt x="36" y="459"/>
                    <a:pt x="39" y="455"/>
                  </a:cubicBezTo>
                  <a:cubicBezTo>
                    <a:pt x="32" y="449"/>
                    <a:pt x="28" y="457"/>
                    <a:pt x="25" y="462"/>
                  </a:cubicBezTo>
                  <a:close/>
                  <a:moveTo>
                    <a:pt x="117" y="476"/>
                  </a:moveTo>
                  <a:cubicBezTo>
                    <a:pt x="117" y="476"/>
                    <a:pt x="117" y="476"/>
                    <a:pt x="117" y="476"/>
                  </a:cubicBezTo>
                  <a:cubicBezTo>
                    <a:pt x="120" y="477"/>
                    <a:pt x="122" y="477"/>
                    <a:pt x="122" y="474"/>
                  </a:cubicBezTo>
                  <a:cubicBezTo>
                    <a:pt x="120" y="474"/>
                    <a:pt x="117" y="473"/>
                    <a:pt x="117" y="47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5"/>
                  </a:cubicBezTo>
                  <a:cubicBezTo>
                    <a:pt x="42" y="464"/>
                    <a:pt x="47" y="464"/>
                    <a:pt x="49" y="458"/>
                  </a:cubicBezTo>
                  <a:cubicBezTo>
                    <a:pt x="42" y="456"/>
                    <a:pt x="40" y="461"/>
                    <a:pt x="37" y="465"/>
                  </a:cubicBezTo>
                  <a:close/>
                  <a:moveTo>
                    <a:pt x="48" y="465"/>
                  </a:moveTo>
                  <a:cubicBezTo>
                    <a:pt x="48" y="465"/>
                    <a:pt x="48" y="465"/>
                    <a:pt x="48" y="465"/>
                  </a:cubicBezTo>
                  <a:cubicBezTo>
                    <a:pt x="53" y="466"/>
                    <a:pt x="56" y="464"/>
                    <a:pt x="58" y="462"/>
                  </a:cubicBezTo>
                  <a:cubicBezTo>
                    <a:pt x="55" y="457"/>
                    <a:pt x="50" y="462"/>
                    <a:pt x="48" y="465"/>
                  </a:cubicBezTo>
                  <a:close/>
                  <a:moveTo>
                    <a:pt x="58" y="467"/>
                  </a:moveTo>
                  <a:cubicBezTo>
                    <a:pt x="58" y="467"/>
                    <a:pt x="58" y="467"/>
                    <a:pt x="58" y="467"/>
                  </a:cubicBezTo>
                  <a:cubicBezTo>
                    <a:pt x="62" y="467"/>
                    <a:pt x="66" y="466"/>
                    <a:pt x="68" y="462"/>
                  </a:cubicBezTo>
                  <a:cubicBezTo>
                    <a:pt x="62" y="461"/>
                    <a:pt x="61" y="464"/>
                    <a:pt x="58" y="467"/>
                  </a:cubicBezTo>
                  <a:close/>
                  <a:moveTo>
                    <a:pt x="71" y="467"/>
                  </a:moveTo>
                  <a:cubicBezTo>
                    <a:pt x="71" y="467"/>
                    <a:pt x="71" y="467"/>
                    <a:pt x="71" y="467"/>
                  </a:cubicBezTo>
                  <a:cubicBezTo>
                    <a:pt x="74" y="468"/>
                    <a:pt x="75" y="466"/>
                    <a:pt x="76" y="464"/>
                  </a:cubicBezTo>
                  <a:cubicBezTo>
                    <a:pt x="75" y="464"/>
                    <a:pt x="73" y="464"/>
                    <a:pt x="72" y="463"/>
                  </a:cubicBezTo>
                  <a:cubicBezTo>
                    <a:pt x="72" y="465"/>
                    <a:pt x="71" y="466"/>
                    <a:pt x="71" y="467"/>
                  </a:cubicBezTo>
                  <a:close/>
                  <a:moveTo>
                    <a:pt x="74" y="470"/>
                  </a:moveTo>
                  <a:cubicBezTo>
                    <a:pt x="74" y="470"/>
                    <a:pt x="74" y="470"/>
                    <a:pt x="74" y="470"/>
                  </a:cubicBezTo>
                  <a:cubicBezTo>
                    <a:pt x="75" y="470"/>
                    <a:pt x="76" y="470"/>
                    <a:pt x="76" y="470"/>
                  </a:cubicBezTo>
                  <a:cubicBezTo>
                    <a:pt x="77" y="469"/>
                    <a:pt x="78" y="469"/>
                    <a:pt x="78" y="467"/>
                  </a:cubicBezTo>
                  <a:cubicBezTo>
                    <a:pt x="77" y="467"/>
                    <a:pt x="77" y="467"/>
                    <a:pt x="76" y="467"/>
                  </a:cubicBezTo>
                  <a:cubicBezTo>
                    <a:pt x="76" y="468"/>
                    <a:pt x="74" y="468"/>
                    <a:pt x="74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5C3C77BC-3532-4E44-B85D-72DBCB790B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9" y="2365"/>
              <a:ext cx="72" cy="54"/>
            </a:xfrm>
            <a:custGeom>
              <a:avLst/>
              <a:gdLst>
                <a:gd name="T0" fmla="*/ 27 w 27"/>
                <a:gd name="T1" fmla="*/ 3 h 20"/>
                <a:gd name="T2" fmla="*/ 19 w 27"/>
                <a:gd name="T3" fmla="*/ 18 h 20"/>
                <a:gd name="T4" fmla="*/ 1 w 27"/>
                <a:gd name="T5" fmla="*/ 18 h 20"/>
                <a:gd name="T6" fmla="*/ 6 w 27"/>
                <a:gd name="T7" fmla="*/ 5 h 20"/>
                <a:gd name="T8" fmla="*/ 27 w 27"/>
                <a:gd name="T9" fmla="*/ 3 h 20"/>
                <a:gd name="T10" fmla="*/ 11 w 27"/>
                <a:gd name="T11" fmla="*/ 15 h 20"/>
                <a:gd name="T12" fmla="*/ 11 w 27"/>
                <a:gd name="T13" fmla="*/ 15 h 20"/>
                <a:gd name="T14" fmla="*/ 15 w 27"/>
                <a:gd name="T15" fmla="*/ 14 h 20"/>
                <a:gd name="T16" fmla="*/ 11 w 27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7" y="3"/>
                  </a:moveTo>
                  <a:cubicBezTo>
                    <a:pt x="24" y="7"/>
                    <a:pt x="20" y="10"/>
                    <a:pt x="19" y="18"/>
                  </a:cubicBezTo>
                  <a:cubicBezTo>
                    <a:pt x="14" y="20"/>
                    <a:pt x="5" y="20"/>
                    <a:pt x="1" y="18"/>
                  </a:cubicBezTo>
                  <a:cubicBezTo>
                    <a:pt x="0" y="14"/>
                    <a:pt x="4" y="9"/>
                    <a:pt x="6" y="5"/>
                  </a:cubicBezTo>
                  <a:cubicBezTo>
                    <a:pt x="12" y="4"/>
                    <a:pt x="21" y="0"/>
                    <a:pt x="27" y="3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5"/>
                    <a:pt x="15" y="14"/>
                  </a:cubicBezTo>
                  <a:cubicBezTo>
                    <a:pt x="13" y="14"/>
                    <a:pt x="12" y="14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BF59165F-60CF-3943-9D54-2683BDD6B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6" y="2312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4 h 25"/>
                <a:gd name="T4" fmla="*/ 16 w 31"/>
                <a:gd name="T5" fmla="*/ 21 h 25"/>
                <a:gd name="T6" fmla="*/ 0 w 31"/>
                <a:gd name="T7" fmla="*/ 22 h 25"/>
                <a:gd name="T8" fmla="*/ 7 w 31"/>
                <a:gd name="T9" fmla="*/ 5 h 25"/>
                <a:gd name="T10" fmla="*/ 31 w 31"/>
                <a:gd name="T11" fmla="*/ 5 h 25"/>
                <a:gd name="T12" fmla="*/ 20 w 31"/>
                <a:gd name="T13" fmla="*/ 15 h 25"/>
                <a:gd name="T14" fmla="*/ 20 w 31"/>
                <a:gd name="T15" fmla="*/ 15 h 25"/>
                <a:gd name="T16" fmla="*/ 25 w 31"/>
                <a:gd name="T17" fmla="*/ 7 h 25"/>
                <a:gd name="T18" fmla="*/ 20 w 31"/>
                <a:gd name="T19" fmla="*/ 15 h 25"/>
                <a:gd name="T20" fmla="*/ 7 w 31"/>
                <a:gd name="T21" fmla="*/ 20 h 25"/>
                <a:gd name="T22" fmla="*/ 7 w 31"/>
                <a:gd name="T23" fmla="*/ 20 h 25"/>
                <a:gd name="T24" fmla="*/ 12 w 31"/>
                <a:gd name="T25" fmla="*/ 18 h 25"/>
                <a:gd name="T26" fmla="*/ 7 w 31"/>
                <a:gd name="T27" fmla="*/ 15 h 25"/>
                <a:gd name="T28" fmla="*/ 7 w 31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3"/>
                    <a:pt x="29" y="17"/>
                    <a:pt x="23" y="24"/>
                  </a:cubicBezTo>
                  <a:cubicBezTo>
                    <a:pt x="18" y="25"/>
                    <a:pt x="20" y="23"/>
                    <a:pt x="16" y="21"/>
                  </a:cubicBezTo>
                  <a:cubicBezTo>
                    <a:pt x="10" y="21"/>
                    <a:pt x="7" y="25"/>
                    <a:pt x="0" y="22"/>
                  </a:cubicBezTo>
                  <a:cubicBezTo>
                    <a:pt x="1" y="14"/>
                    <a:pt x="6" y="13"/>
                    <a:pt x="7" y="5"/>
                  </a:cubicBezTo>
                  <a:cubicBezTo>
                    <a:pt x="15" y="5"/>
                    <a:pt x="23" y="0"/>
                    <a:pt x="31" y="5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5" y="17"/>
                    <a:pt x="24" y="11"/>
                    <a:pt x="25" y="7"/>
                  </a:cubicBezTo>
                  <a:cubicBezTo>
                    <a:pt x="20" y="7"/>
                    <a:pt x="21" y="13"/>
                    <a:pt x="20" y="15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12" y="21"/>
                    <a:pt x="12" y="18"/>
                  </a:cubicBezTo>
                  <a:cubicBezTo>
                    <a:pt x="10" y="17"/>
                    <a:pt x="11" y="14"/>
                    <a:pt x="7" y="15"/>
                  </a:cubicBezTo>
                  <a:cubicBezTo>
                    <a:pt x="6" y="16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608EF6B2-6C25-E94F-A47D-C6167F8AE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1" y="2242"/>
              <a:ext cx="78" cy="59"/>
            </a:xfrm>
            <a:custGeom>
              <a:avLst/>
              <a:gdLst>
                <a:gd name="T0" fmla="*/ 8 w 29"/>
                <a:gd name="T1" fmla="*/ 0 h 22"/>
                <a:gd name="T2" fmla="*/ 29 w 29"/>
                <a:gd name="T3" fmla="*/ 5 h 22"/>
                <a:gd name="T4" fmla="*/ 20 w 29"/>
                <a:gd name="T5" fmla="*/ 22 h 22"/>
                <a:gd name="T6" fmla="*/ 0 w 29"/>
                <a:gd name="T7" fmla="*/ 17 h 22"/>
                <a:gd name="T8" fmla="*/ 8 w 29"/>
                <a:gd name="T9" fmla="*/ 0 h 22"/>
                <a:gd name="T10" fmla="*/ 19 w 29"/>
                <a:gd name="T11" fmla="*/ 14 h 22"/>
                <a:gd name="T12" fmla="*/ 19 w 29"/>
                <a:gd name="T13" fmla="*/ 14 h 22"/>
                <a:gd name="T14" fmla="*/ 21 w 29"/>
                <a:gd name="T15" fmla="*/ 8 h 22"/>
                <a:gd name="T16" fmla="*/ 19 w 29"/>
                <a:gd name="T17" fmla="*/ 14 h 22"/>
                <a:gd name="T18" fmla="*/ 4 w 29"/>
                <a:gd name="T19" fmla="*/ 15 h 22"/>
                <a:gd name="T20" fmla="*/ 4 w 29"/>
                <a:gd name="T21" fmla="*/ 15 h 22"/>
                <a:gd name="T22" fmla="*/ 10 w 29"/>
                <a:gd name="T23" fmla="*/ 16 h 22"/>
                <a:gd name="T24" fmla="*/ 12 w 29"/>
                <a:gd name="T25" fmla="*/ 7 h 22"/>
                <a:gd name="T26" fmla="*/ 4 w 29"/>
                <a:gd name="T2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2">
                  <a:moveTo>
                    <a:pt x="8" y="0"/>
                  </a:moveTo>
                  <a:cubicBezTo>
                    <a:pt x="14" y="3"/>
                    <a:pt x="20" y="3"/>
                    <a:pt x="29" y="5"/>
                  </a:cubicBezTo>
                  <a:cubicBezTo>
                    <a:pt x="27" y="12"/>
                    <a:pt x="24" y="17"/>
                    <a:pt x="20" y="22"/>
                  </a:cubicBezTo>
                  <a:cubicBezTo>
                    <a:pt x="14" y="21"/>
                    <a:pt x="6" y="20"/>
                    <a:pt x="0" y="17"/>
                  </a:cubicBezTo>
                  <a:cubicBezTo>
                    <a:pt x="2" y="11"/>
                    <a:pt x="5" y="6"/>
                    <a:pt x="8" y="0"/>
                  </a:cubicBezTo>
                  <a:close/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6"/>
                    <a:pt x="26" y="8"/>
                    <a:pt x="21" y="8"/>
                  </a:cubicBezTo>
                  <a:cubicBezTo>
                    <a:pt x="21" y="12"/>
                    <a:pt x="18" y="11"/>
                    <a:pt x="19" y="14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9" y="11"/>
                    <a:pt x="9" y="11"/>
                    <a:pt x="12" y="7"/>
                  </a:cubicBezTo>
                  <a:cubicBezTo>
                    <a:pt x="7" y="6"/>
                    <a:pt x="7" y="12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Freeform 61">
              <a:extLst>
                <a:ext uri="{FF2B5EF4-FFF2-40B4-BE49-F238E27FC236}">
                  <a16:creationId xmlns:a16="http://schemas.microsoft.com/office/drawing/2014/main" id="{E57C3A15-A187-C840-AB8E-0ED5181B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8" y="2322"/>
              <a:ext cx="73" cy="54"/>
            </a:xfrm>
            <a:custGeom>
              <a:avLst/>
              <a:gdLst>
                <a:gd name="T0" fmla="*/ 26 w 27"/>
                <a:gd name="T1" fmla="*/ 0 h 20"/>
                <a:gd name="T2" fmla="*/ 19 w 27"/>
                <a:gd name="T3" fmla="*/ 20 h 20"/>
                <a:gd name="T4" fmla="*/ 0 w 27"/>
                <a:gd name="T5" fmla="*/ 17 h 20"/>
                <a:gd name="T6" fmla="*/ 3 w 27"/>
                <a:gd name="T7" fmla="*/ 4 h 20"/>
                <a:gd name="T8" fmla="*/ 26 w 27"/>
                <a:gd name="T9" fmla="*/ 0 h 20"/>
                <a:gd name="T10" fmla="*/ 18 w 27"/>
                <a:gd name="T11" fmla="*/ 15 h 20"/>
                <a:gd name="T12" fmla="*/ 18 w 27"/>
                <a:gd name="T13" fmla="*/ 15 h 20"/>
                <a:gd name="T14" fmla="*/ 22 w 27"/>
                <a:gd name="T15" fmla="*/ 4 h 20"/>
                <a:gd name="T16" fmla="*/ 18 w 27"/>
                <a:gd name="T17" fmla="*/ 3 h 20"/>
                <a:gd name="T18" fmla="*/ 18 w 27"/>
                <a:gd name="T1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7" y="7"/>
                    <a:pt x="22" y="14"/>
                    <a:pt x="19" y="20"/>
                  </a:cubicBezTo>
                  <a:cubicBezTo>
                    <a:pt x="12" y="18"/>
                    <a:pt x="9" y="17"/>
                    <a:pt x="0" y="17"/>
                  </a:cubicBezTo>
                  <a:cubicBezTo>
                    <a:pt x="1" y="12"/>
                    <a:pt x="4" y="9"/>
                    <a:pt x="3" y="4"/>
                  </a:cubicBezTo>
                  <a:cubicBezTo>
                    <a:pt x="9" y="0"/>
                    <a:pt x="17" y="0"/>
                    <a:pt x="26" y="0"/>
                  </a:cubicBezTo>
                  <a:close/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1"/>
                    <a:pt x="21" y="9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7" y="6"/>
                    <a:pt x="16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D040982E-7262-1A49-9D5B-A5A6482BB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0" y="2320"/>
              <a:ext cx="70" cy="51"/>
            </a:xfrm>
            <a:custGeom>
              <a:avLst/>
              <a:gdLst>
                <a:gd name="T0" fmla="*/ 26 w 26"/>
                <a:gd name="T1" fmla="*/ 1 h 19"/>
                <a:gd name="T2" fmla="*/ 16 w 26"/>
                <a:gd name="T3" fmla="*/ 19 h 19"/>
                <a:gd name="T4" fmla="*/ 0 w 26"/>
                <a:gd name="T5" fmla="*/ 17 h 19"/>
                <a:gd name="T6" fmla="*/ 9 w 26"/>
                <a:gd name="T7" fmla="*/ 0 h 19"/>
                <a:gd name="T8" fmla="*/ 26 w 26"/>
                <a:gd name="T9" fmla="*/ 1 h 19"/>
                <a:gd name="T10" fmla="*/ 16 w 26"/>
                <a:gd name="T11" fmla="*/ 10 h 19"/>
                <a:gd name="T12" fmla="*/ 16 w 26"/>
                <a:gd name="T13" fmla="*/ 10 h 19"/>
                <a:gd name="T14" fmla="*/ 19 w 26"/>
                <a:gd name="T15" fmla="*/ 10 h 19"/>
                <a:gd name="T16" fmla="*/ 19 w 26"/>
                <a:gd name="T17" fmla="*/ 7 h 19"/>
                <a:gd name="T18" fmla="*/ 16 w 26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9">
                  <a:moveTo>
                    <a:pt x="26" y="1"/>
                  </a:moveTo>
                  <a:cubicBezTo>
                    <a:pt x="26" y="8"/>
                    <a:pt x="21" y="16"/>
                    <a:pt x="16" y="19"/>
                  </a:cubicBezTo>
                  <a:cubicBezTo>
                    <a:pt x="10" y="17"/>
                    <a:pt x="6" y="19"/>
                    <a:pt x="0" y="17"/>
                  </a:cubicBezTo>
                  <a:cubicBezTo>
                    <a:pt x="2" y="9"/>
                    <a:pt x="6" y="5"/>
                    <a:pt x="9" y="0"/>
                  </a:cubicBezTo>
                  <a:cubicBezTo>
                    <a:pt x="14" y="4"/>
                    <a:pt x="20" y="0"/>
                    <a:pt x="26" y="1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9"/>
                    <a:pt x="20" y="7"/>
                    <a:pt x="19" y="7"/>
                  </a:cubicBezTo>
                  <a:cubicBezTo>
                    <a:pt x="18" y="8"/>
                    <a:pt x="17" y="8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0538A920-B333-5443-A4B2-D19B32A18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6" y="2226"/>
              <a:ext cx="72" cy="70"/>
            </a:xfrm>
            <a:custGeom>
              <a:avLst/>
              <a:gdLst>
                <a:gd name="T0" fmla="*/ 26 w 27"/>
                <a:gd name="T1" fmla="*/ 6 h 26"/>
                <a:gd name="T2" fmla="*/ 23 w 27"/>
                <a:gd name="T3" fmla="*/ 20 h 26"/>
                <a:gd name="T4" fmla="*/ 0 w 27"/>
                <a:gd name="T5" fmla="*/ 23 h 26"/>
                <a:gd name="T6" fmla="*/ 2 w 27"/>
                <a:gd name="T7" fmla="*/ 9 h 26"/>
                <a:gd name="T8" fmla="*/ 26 w 27"/>
                <a:gd name="T9" fmla="*/ 6 h 26"/>
                <a:gd name="T10" fmla="*/ 11 w 27"/>
                <a:gd name="T11" fmla="*/ 9 h 26"/>
                <a:gd name="T12" fmla="*/ 11 w 27"/>
                <a:gd name="T13" fmla="*/ 9 h 26"/>
                <a:gd name="T14" fmla="*/ 19 w 27"/>
                <a:gd name="T15" fmla="*/ 6 h 26"/>
                <a:gd name="T16" fmla="*/ 11 w 27"/>
                <a:gd name="T17" fmla="*/ 9 h 26"/>
                <a:gd name="T18" fmla="*/ 5 w 27"/>
                <a:gd name="T19" fmla="*/ 19 h 26"/>
                <a:gd name="T20" fmla="*/ 5 w 27"/>
                <a:gd name="T21" fmla="*/ 19 h 26"/>
                <a:gd name="T22" fmla="*/ 10 w 27"/>
                <a:gd name="T23" fmla="*/ 19 h 26"/>
                <a:gd name="T24" fmla="*/ 7 w 27"/>
                <a:gd name="T25" fmla="*/ 15 h 26"/>
                <a:gd name="T26" fmla="*/ 5 w 27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6">
                  <a:moveTo>
                    <a:pt x="26" y="6"/>
                  </a:moveTo>
                  <a:cubicBezTo>
                    <a:pt x="27" y="11"/>
                    <a:pt x="22" y="13"/>
                    <a:pt x="23" y="20"/>
                  </a:cubicBezTo>
                  <a:cubicBezTo>
                    <a:pt x="17" y="24"/>
                    <a:pt x="11" y="26"/>
                    <a:pt x="0" y="23"/>
                  </a:cubicBezTo>
                  <a:cubicBezTo>
                    <a:pt x="1" y="16"/>
                    <a:pt x="8" y="13"/>
                    <a:pt x="2" y="9"/>
                  </a:cubicBezTo>
                  <a:cubicBezTo>
                    <a:pt x="7" y="3"/>
                    <a:pt x="18" y="0"/>
                    <a:pt x="26" y="6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8" y="10"/>
                    <a:pt x="19" y="6"/>
                  </a:cubicBezTo>
                  <a:cubicBezTo>
                    <a:pt x="15" y="5"/>
                    <a:pt x="12" y="5"/>
                    <a:pt x="11" y="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10" y="22"/>
                    <a:pt x="10" y="19"/>
                  </a:cubicBezTo>
                  <a:cubicBezTo>
                    <a:pt x="8" y="18"/>
                    <a:pt x="11" y="15"/>
                    <a:pt x="7" y="15"/>
                  </a:cubicBezTo>
                  <a:cubicBezTo>
                    <a:pt x="6" y="17"/>
                    <a:pt x="6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27DE80DB-6873-A149-94C1-272ACF017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9" y="2387"/>
              <a:ext cx="83" cy="59"/>
            </a:xfrm>
            <a:custGeom>
              <a:avLst/>
              <a:gdLst>
                <a:gd name="T0" fmla="*/ 31 w 31"/>
                <a:gd name="T1" fmla="*/ 1 h 22"/>
                <a:gd name="T2" fmla="*/ 19 w 31"/>
                <a:gd name="T3" fmla="*/ 21 h 22"/>
                <a:gd name="T4" fmla="*/ 0 w 31"/>
                <a:gd name="T5" fmla="*/ 20 h 22"/>
                <a:gd name="T6" fmla="*/ 8 w 31"/>
                <a:gd name="T7" fmla="*/ 2 h 22"/>
                <a:gd name="T8" fmla="*/ 31 w 31"/>
                <a:gd name="T9" fmla="*/ 1 h 22"/>
                <a:gd name="T10" fmla="*/ 6 w 31"/>
                <a:gd name="T11" fmla="*/ 18 h 22"/>
                <a:gd name="T12" fmla="*/ 6 w 31"/>
                <a:gd name="T13" fmla="*/ 18 h 22"/>
                <a:gd name="T14" fmla="*/ 17 w 31"/>
                <a:gd name="T15" fmla="*/ 17 h 22"/>
                <a:gd name="T16" fmla="*/ 10 w 31"/>
                <a:gd name="T17" fmla="*/ 15 h 22"/>
                <a:gd name="T18" fmla="*/ 14 w 31"/>
                <a:gd name="T19" fmla="*/ 8 h 22"/>
                <a:gd name="T20" fmla="*/ 11 w 31"/>
                <a:gd name="T21" fmla="*/ 7 h 22"/>
                <a:gd name="T22" fmla="*/ 6 w 31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2">
                  <a:moveTo>
                    <a:pt x="31" y="1"/>
                  </a:moveTo>
                  <a:cubicBezTo>
                    <a:pt x="26" y="6"/>
                    <a:pt x="24" y="15"/>
                    <a:pt x="19" y="21"/>
                  </a:cubicBezTo>
                  <a:cubicBezTo>
                    <a:pt x="14" y="22"/>
                    <a:pt x="4" y="22"/>
                    <a:pt x="0" y="20"/>
                  </a:cubicBezTo>
                  <a:cubicBezTo>
                    <a:pt x="2" y="13"/>
                    <a:pt x="6" y="9"/>
                    <a:pt x="8" y="2"/>
                  </a:cubicBezTo>
                  <a:cubicBezTo>
                    <a:pt x="16" y="6"/>
                    <a:pt x="22" y="0"/>
                    <a:pt x="31" y="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16" y="21"/>
                    <a:pt x="17" y="17"/>
                  </a:cubicBezTo>
                  <a:cubicBezTo>
                    <a:pt x="14" y="15"/>
                    <a:pt x="11" y="19"/>
                    <a:pt x="10" y="15"/>
                  </a:cubicBezTo>
                  <a:cubicBezTo>
                    <a:pt x="10" y="11"/>
                    <a:pt x="14" y="13"/>
                    <a:pt x="14" y="8"/>
                  </a:cubicBezTo>
                  <a:cubicBezTo>
                    <a:pt x="13" y="8"/>
                    <a:pt x="12" y="8"/>
                    <a:pt x="11" y="7"/>
                  </a:cubicBezTo>
                  <a:cubicBezTo>
                    <a:pt x="9" y="10"/>
                    <a:pt x="7" y="14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5BAA49F3-E980-C64D-9424-4A1D3DA6F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0" y="2365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2 w 31"/>
                <a:gd name="T3" fmla="*/ 23 h 23"/>
                <a:gd name="T4" fmla="*/ 0 w 31"/>
                <a:gd name="T5" fmla="*/ 23 h 23"/>
                <a:gd name="T6" fmla="*/ 7 w 31"/>
                <a:gd name="T7" fmla="*/ 5 h 23"/>
                <a:gd name="T8" fmla="*/ 31 w 31"/>
                <a:gd name="T9" fmla="*/ 4 h 23"/>
                <a:gd name="T10" fmla="*/ 14 w 31"/>
                <a:gd name="T11" fmla="*/ 10 h 23"/>
                <a:gd name="T12" fmla="*/ 14 w 31"/>
                <a:gd name="T13" fmla="*/ 10 h 23"/>
                <a:gd name="T14" fmla="*/ 22 w 31"/>
                <a:gd name="T15" fmla="*/ 14 h 23"/>
                <a:gd name="T16" fmla="*/ 24 w 31"/>
                <a:gd name="T17" fmla="*/ 8 h 23"/>
                <a:gd name="T18" fmla="*/ 14 w 31"/>
                <a:gd name="T19" fmla="*/ 10 h 23"/>
                <a:gd name="T20" fmla="*/ 8 w 31"/>
                <a:gd name="T21" fmla="*/ 19 h 23"/>
                <a:gd name="T22" fmla="*/ 8 w 31"/>
                <a:gd name="T23" fmla="*/ 19 h 23"/>
                <a:gd name="T24" fmla="*/ 8 w 31"/>
                <a:gd name="T25" fmla="*/ 13 h 23"/>
                <a:gd name="T26" fmla="*/ 8 w 31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8" y="10"/>
                    <a:pt x="25" y="17"/>
                    <a:pt x="22" y="23"/>
                  </a:cubicBezTo>
                  <a:cubicBezTo>
                    <a:pt x="14" y="23"/>
                    <a:pt x="6" y="21"/>
                    <a:pt x="0" y="23"/>
                  </a:cubicBezTo>
                  <a:cubicBezTo>
                    <a:pt x="0" y="18"/>
                    <a:pt x="6" y="10"/>
                    <a:pt x="7" y="5"/>
                  </a:cubicBezTo>
                  <a:cubicBezTo>
                    <a:pt x="16" y="6"/>
                    <a:pt x="20" y="0"/>
                    <a:pt x="31" y="4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9" y="6"/>
                    <a:pt x="19" y="13"/>
                    <a:pt x="22" y="14"/>
                  </a:cubicBezTo>
                  <a:cubicBezTo>
                    <a:pt x="22" y="10"/>
                    <a:pt x="24" y="11"/>
                    <a:pt x="24" y="8"/>
                  </a:cubicBezTo>
                  <a:cubicBezTo>
                    <a:pt x="20" y="7"/>
                    <a:pt x="12" y="6"/>
                    <a:pt x="14" y="10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0" y="18"/>
                    <a:pt x="10" y="15"/>
                    <a:pt x="8" y="13"/>
                  </a:cubicBezTo>
                  <a:cubicBezTo>
                    <a:pt x="8" y="15"/>
                    <a:pt x="5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819E5D49-6D47-1F47-9B34-5B89A5720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2" y="2430"/>
              <a:ext cx="83" cy="61"/>
            </a:xfrm>
            <a:custGeom>
              <a:avLst/>
              <a:gdLst>
                <a:gd name="T0" fmla="*/ 28 w 31"/>
                <a:gd name="T1" fmla="*/ 0 h 23"/>
                <a:gd name="T2" fmla="*/ 31 w 31"/>
                <a:gd name="T3" fmla="*/ 3 h 23"/>
                <a:gd name="T4" fmla="*/ 18 w 31"/>
                <a:gd name="T5" fmla="*/ 23 h 23"/>
                <a:gd name="T6" fmla="*/ 0 w 31"/>
                <a:gd name="T7" fmla="*/ 20 h 23"/>
                <a:gd name="T8" fmla="*/ 9 w 31"/>
                <a:gd name="T9" fmla="*/ 1 h 23"/>
                <a:gd name="T10" fmla="*/ 11 w 31"/>
                <a:gd name="T11" fmla="*/ 5 h 23"/>
                <a:gd name="T12" fmla="*/ 28 w 31"/>
                <a:gd name="T13" fmla="*/ 0 h 23"/>
                <a:gd name="T14" fmla="*/ 6 w 31"/>
                <a:gd name="T15" fmla="*/ 17 h 23"/>
                <a:gd name="T16" fmla="*/ 6 w 31"/>
                <a:gd name="T17" fmla="*/ 17 h 23"/>
                <a:gd name="T18" fmla="*/ 11 w 31"/>
                <a:gd name="T19" fmla="*/ 18 h 23"/>
                <a:gd name="T20" fmla="*/ 10 w 31"/>
                <a:gd name="T21" fmla="*/ 10 h 23"/>
                <a:gd name="T22" fmla="*/ 6 w 31"/>
                <a:gd name="T2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3">
                  <a:moveTo>
                    <a:pt x="28" y="0"/>
                  </a:moveTo>
                  <a:cubicBezTo>
                    <a:pt x="29" y="1"/>
                    <a:pt x="29" y="2"/>
                    <a:pt x="31" y="3"/>
                  </a:cubicBezTo>
                  <a:cubicBezTo>
                    <a:pt x="24" y="9"/>
                    <a:pt x="25" y="20"/>
                    <a:pt x="18" y="23"/>
                  </a:cubicBezTo>
                  <a:cubicBezTo>
                    <a:pt x="11" y="21"/>
                    <a:pt x="6" y="21"/>
                    <a:pt x="0" y="20"/>
                  </a:cubicBezTo>
                  <a:cubicBezTo>
                    <a:pt x="2" y="13"/>
                    <a:pt x="5" y="7"/>
                    <a:pt x="9" y="1"/>
                  </a:cubicBezTo>
                  <a:cubicBezTo>
                    <a:pt x="11" y="2"/>
                    <a:pt x="12" y="3"/>
                    <a:pt x="11" y="5"/>
                  </a:cubicBezTo>
                  <a:cubicBezTo>
                    <a:pt x="17" y="4"/>
                    <a:pt x="24" y="4"/>
                    <a:pt x="28" y="0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9" y="18"/>
                    <a:pt x="11" y="18"/>
                  </a:cubicBezTo>
                  <a:cubicBezTo>
                    <a:pt x="13" y="17"/>
                    <a:pt x="13" y="11"/>
                    <a:pt x="10" y="10"/>
                  </a:cubicBezTo>
                  <a:cubicBezTo>
                    <a:pt x="9" y="12"/>
                    <a:pt x="7" y="13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67" name="Freeform 9">
            <a:extLst>
              <a:ext uri="{FF2B5EF4-FFF2-40B4-BE49-F238E27FC236}">
                <a16:creationId xmlns:a16="http://schemas.microsoft.com/office/drawing/2014/main" id="{55426785-50FB-5D49-A231-AE7D58B6E2B3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286B82E-EF83-4F4F-957E-6C7638F7540E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7DF9B8-25C4-F741-9E09-17EDF800FBB6}"/>
              </a:ext>
            </a:extLst>
          </p:cNvPr>
          <p:cNvSpPr txBox="1"/>
          <p:nvPr/>
        </p:nvSpPr>
        <p:spPr>
          <a:xfrm>
            <a:off x="1559432" y="2728423"/>
            <a:ext cx="153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Worker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br>
              <a:rPr kumimoji="1" lang="en-US" altLang="zh-CN" dirty="0"/>
            </a:br>
            <a:r>
              <a:rPr kumimoji="1" lang="zh-CN" altLang="en-US" dirty="0"/>
              <a:t>教学楼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50C970E-29B1-C846-8718-A25DCAC28434}"/>
              </a:ext>
            </a:extLst>
          </p:cNvPr>
          <p:cNvGrpSpPr/>
          <p:nvPr/>
        </p:nvGrpSpPr>
        <p:grpSpPr>
          <a:xfrm>
            <a:off x="4052256" y="1879209"/>
            <a:ext cx="7007630" cy="1134801"/>
            <a:chOff x="4052256" y="1879209"/>
            <a:chExt cx="7007630" cy="1134801"/>
          </a:xfrm>
        </p:grpSpPr>
        <p:sp>
          <p:nvSpPr>
            <p:cNvPr id="70" name="任意多边形 8">
              <a:extLst>
                <a:ext uri="{FF2B5EF4-FFF2-40B4-BE49-F238E27FC236}">
                  <a16:creationId xmlns:a16="http://schemas.microsoft.com/office/drawing/2014/main" id="{48AD3292-DEE5-134F-AE8F-39C6F2B9486A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D6E78985-61F5-374C-9D51-7120181193E9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E4DAABB-3447-8141-B04A-B73890930B7C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监控摄像头，带有</a:t>
                </a:r>
                <a:r>
                  <a:rPr lang="en-US" altLang="zh-CN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AI</a:t>
                </a: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功能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2AEDC79-474F-D449-91D3-0992101D4142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rgbClr val="3C3C3B"/>
                    </a:solidFill>
                    <a:cs typeface="+mn-ea"/>
                    <a:sym typeface="+mn-lt"/>
                  </a:rPr>
                  <a:t>kubelet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7578798-2852-B240-A637-215AF6D22FFD}"/>
              </a:ext>
            </a:extLst>
          </p:cNvPr>
          <p:cNvGrpSpPr/>
          <p:nvPr/>
        </p:nvGrpSpPr>
        <p:grpSpPr>
          <a:xfrm>
            <a:off x="4046529" y="3077538"/>
            <a:ext cx="7007630" cy="1134801"/>
            <a:chOff x="4052256" y="1879209"/>
            <a:chExt cx="7007630" cy="1134801"/>
          </a:xfrm>
        </p:grpSpPr>
        <p:sp>
          <p:nvSpPr>
            <p:cNvPr id="75" name="任意多边形 8">
              <a:extLst>
                <a:ext uri="{FF2B5EF4-FFF2-40B4-BE49-F238E27FC236}">
                  <a16:creationId xmlns:a16="http://schemas.microsoft.com/office/drawing/2014/main" id="{7089667C-8650-AF48-9640-72D42EB05173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34C3825-03DB-104E-AA03-E9C0E6441F88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5F02BC8-657C-5D49-B0E3-9903C2379AED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手机（需要有网络插件）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649D432-0E64-4E47-B481-6D426BD48E22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rgbClr val="3C3C3B"/>
                    </a:solidFill>
                    <a:cs typeface="+mn-ea"/>
                    <a:sym typeface="+mn-lt"/>
                  </a:rPr>
                  <a:t>kube</a:t>
                </a:r>
                <a:r>
                  <a:rPr lang="en-US" altLang="zh-CN" b="1" dirty="0">
                    <a:solidFill>
                      <a:srgbClr val="3C3C3B"/>
                    </a:solidFill>
                    <a:cs typeface="+mn-ea"/>
                    <a:sym typeface="+mn-lt"/>
                  </a:rPr>
                  <a:t>-proxy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E4B98-7425-444E-8660-25523C7F15FE}"/>
              </a:ext>
            </a:extLst>
          </p:cNvPr>
          <p:cNvGrpSpPr/>
          <p:nvPr/>
        </p:nvGrpSpPr>
        <p:grpSpPr>
          <a:xfrm>
            <a:off x="4036273" y="4283433"/>
            <a:ext cx="7007630" cy="1134801"/>
            <a:chOff x="4052256" y="1879209"/>
            <a:chExt cx="7007630" cy="1134801"/>
          </a:xfrm>
        </p:grpSpPr>
        <p:sp>
          <p:nvSpPr>
            <p:cNvPr id="80" name="任意多边形 8">
              <a:extLst>
                <a:ext uri="{FF2B5EF4-FFF2-40B4-BE49-F238E27FC236}">
                  <a16:creationId xmlns:a16="http://schemas.microsoft.com/office/drawing/2014/main" id="{952984DA-9ABC-D14E-B6FA-C233FA74EF00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F418F44-2B3A-1D40-A3DE-A60B8C6CEF28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5D0DD7B-B815-5B42-A3D5-CA47614E6C89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老师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546B6622-C4DC-4C4C-8F4F-E09AB3F11EF4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3C3C3B"/>
                    </a:solidFill>
                    <a:cs typeface="+mn-ea"/>
                    <a:sym typeface="+mn-lt"/>
                  </a:rPr>
                  <a:t>容器引擎（</a:t>
                </a:r>
                <a:r>
                  <a:rPr lang="en-US" altLang="zh-CN" b="1" dirty="0">
                    <a:solidFill>
                      <a:srgbClr val="3C3C3B"/>
                    </a:solidFill>
                    <a:cs typeface="+mn-ea"/>
                    <a:sym typeface="+mn-lt"/>
                  </a:rPr>
                  <a:t>Docker</a:t>
                </a:r>
                <a:r>
                  <a:rPr lang="zh-CN" altLang="en-US" b="1" dirty="0">
                    <a:solidFill>
                      <a:srgbClr val="3C3C3B"/>
                    </a:solidFill>
                    <a:cs typeface="+mn-ea"/>
                    <a:sym typeface="+mn-lt"/>
                  </a:rPr>
                  <a:t>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90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从逻辑来分</a:t>
            </a: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2AD41A8D-CAEC-5545-8CB0-612731BAFD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6759" y="2306560"/>
            <a:ext cx="2692402" cy="3015764"/>
            <a:chOff x="3253" y="1501"/>
            <a:chExt cx="1174" cy="1315"/>
          </a:xfrm>
          <a:solidFill>
            <a:srgbClr val="20558B"/>
          </a:solidFill>
        </p:grpSpPr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76E17B7F-F8F1-BB44-94F8-ECB04977A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2207"/>
              <a:ext cx="951" cy="349"/>
            </a:xfrm>
            <a:custGeom>
              <a:avLst/>
              <a:gdLst>
                <a:gd name="T0" fmla="*/ 323 w 354"/>
                <a:gd name="T1" fmla="*/ 91 h 130"/>
                <a:gd name="T2" fmla="*/ 233 w 354"/>
                <a:gd name="T3" fmla="*/ 125 h 130"/>
                <a:gd name="T4" fmla="*/ 105 w 354"/>
                <a:gd name="T5" fmla="*/ 123 h 130"/>
                <a:gd name="T6" fmla="*/ 0 w 354"/>
                <a:gd name="T7" fmla="*/ 106 h 130"/>
                <a:gd name="T8" fmla="*/ 51 w 354"/>
                <a:gd name="T9" fmla="*/ 0 h 130"/>
                <a:gd name="T10" fmla="*/ 140 w 354"/>
                <a:gd name="T11" fmla="*/ 6 h 130"/>
                <a:gd name="T12" fmla="*/ 289 w 354"/>
                <a:gd name="T13" fmla="*/ 7 h 130"/>
                <a:gd name="T14" fmla="*/ 354 w 354"/>
                <a:gd name="T15" fmla="*/ 10 h 130"/>
                <a:gd name="T16" fmla="*/ 336 w 354"/>
                <a:gd name="T17" fmla="*/ 13 h 130"/>
                <a:gd name="T18" fmla="*/ 252 w 354"/>
                <a:gd name="T19" fmla="*/ 10 h 130"/>
                <a:gd name="T20" fmla="*/ 130 w 354"/>
                <a:gd name="T21" fmla="*/ 9 h 130"/>
                <a:gd name="T22" fmla="*/ 7 w 354"/>
                <a:gd name="T23" fmla="*/ 101 h 130"/>
                <a:gd name="T24" fmla="*/ 62 w 354"/>
                <a:gd name="T25" fmla="*/ 115 h 130"/>
                <a:gd name="T26" fmla="*/ 307 w 354"/>
                <a:gd name="T27" fmla="*/ 111 h 130"/>
                <a:gd name="T28" fmla="*/ 306 w 354"/>
                <a:gd name="T29" fmla="*/ 94 h 130"/>
                <a:gd name="T30" fmla="*/ 319 w 354"/>
                <a:gd name="T31" fmla="*/ 88 h 130"/>
                <a:gd name="T32" fmla="*/ 316 w 354"/>
                <a:gd name="T33" fmla="*/ 69 h 130"/>
                <a:gd name="T34" fmla="*/ 315 w 354"/>
                <a:gd name="T35" fmla="*/ 60 h 130"/>
                <a:gd name="T36" fmla="*/ 339 w 354"/>
                <a:gd name="T37" fmla="*/ 45 h 130"/>
                <a:gd name="T38" fmla="*/ 339 w 354"/>
                <a:gd name="T39" fmla="*/ 38 h 130"/>
                <a:gd name="T40" fmla="*/ 331 w 354"/>
                <a:gd name="T41" fmla="*/ 20 h 130"/>
                <a:gd name="T42" fmla="*/ 348 w 354"/>
                <a:gd name="T43" fmla="*/ 19 h 130"/>
                <a:gd name="T44" fmla="*/ 337 w 354"/>
                <a:gd name="T45" fmla="*/ 34 h 130"/>
                <a:gd name="T46" fmla="*/ 340 w 354"/>
                <a:gd name="T47" fmla="*/ 29 h 130"/>
                <a:gd name="T48" fmla="*/ 326 w 354"/>
                <a:gd name="T49" fmla="*/ 35 h 130"/>
                <a:gd name="T50" fmla="*/ 332 w 354"/>
                <a:gd name="T51" fmla="*/ 33 h 130"/>
                <a:gd name="T52" fmla="*/ 326 w 354"/>
                <a:gd name="T53" fmla="*/ 35 h 130"/>
                <a:gd name="T54" fmla="*/ 330 w 354"/>
                <a:gd name="T55" fmla="*/ 56 h 130"/>
                <a:gd name="T56" fmla="*/ 330 w 354"/>
                <a:gd name="T57" fmla="*/ 56 h 130"/>
                <a:gd name="T58" fmla="*/ 323 w 354"/>
                <a:gd name="T59" fmla="*/ 51 h 130"/>
                <a:gd name="T60" fmla="*/ 326 w 354"/>
                <a:gd name="T61" fmla="*/ 59 h 130"/>
                <a:gd name="T62" fmla="*/ 323 w 354"/>
                <a:gd name="T63" fmla="*/ 51 h 130"/>
                <a:gd name="T64" fmla="*/ 313 w 354"/>
                <a:gd name="T65" fmla="*/ 83 h 130"/>
                <a:gd name="T66" fmla="*/ 313 w 354"/>
                <a:gd name="T67" fmla="*/ 83 h 130"/>
                <a:gd name="T68" fmla="*/ 304 w 354"/>
                <a:gd name="T69" fmla="*/ 105 h 130"/>
                <a:gd name="T70" fmla="*/ 304 w 354"/>
                <a:gd name="T7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30">
                  <a:moveTo>
                    <a:pt x="354" y="10"/>
                  </a:moveTo>
                  <a:cubicBezTo>
                    <a:pt x="350" y="39"/>
                    <a:pt x="335" y="67"/>
                    <a:pt x="323" y="91"/>
                  </a:cubicBezTo>
                  <a:cubicBezTo>
                    <a:pt x="315" y="107"/>
                    <a:pt x="307" y="119"/>
                    <a:pt x="297" y="130"/>
                  </a:cubicBezTo>
                  <a:cubicBezTo>
                    <a:pt x="276" y="130"/>
                    <a:pt x="254" y="126"/>
                    <a:pt x="233" y="125"/>
                  </a:cubicBezTo>
                  <a:cubicBezTo>
                    <a:pt x="212" y="125"/>
                    <a:pt x="191" y="125"/>
                    <a:pt x="170" y="125"/>
                  </a:cubicBezTo>
                  <a:cubicBezTo>
                    <a:pt x="148" y="125"/>
                    <a:pt x="127" y="124"/>
                    <a:pt x="105" y="123"/>
                  </a:cubicBezTo>
                  <a:cubicBezTo>
                    <a:pt x="83" y="123"/>
                    <a:pt x="62" y="118"/>
                    <a:pt x="40" y="115"/>
                  </a:cubicBezTo>
                  <a:cubicBezTo>
                    <a:pt x="24" y="114"/>
                    <a:pt x="11" y="119"/>
                    <a:pt x="0" y="106"/>
                  </a:cubicBezTo>
                  <a:cubicBezTo>
                    <a:pt x="4" y="87"/>
                    <a:pt x="13" y="68"/>
                    <a:pt x="22" y="50"/>
                  </a:cubicBezTo>
                  <a:cubicBezTo>
                    <a:pt x="30" y="32"/>
                    <a:pt x="38" y="13"/>
                    <a:pt x="51" y="0"/>
                  </a:cubicBezTo>
                  <a:cubicBezTo>
                    <a:pt x="69" y="4"/>
                    <a:pt x="88" y="1"/>
                    <a:pt x="107" y="2"/>
                  </a:cubicBezTo>
                  <a:cubicBezTo>
                    <a:pt x="118" y="2"/>
                    <a:pt x="129" y="5"/>
                    <a:pt x="140" y="6"/>
                  </a:cubicBezTo>
                  <a:cubicBezTo>
                    <a:pt x="150" y="6"/>
                    <a:pt x="160" y="5"/>
                    <a:pt x="170" y="6"/>
                  </a:cubicBezTo>
                  <a:cubicBezTo>
                    <a:pt x="210" y="7"/>
                    <a:pt x="250" y="8"/>
                    <a:pt x="289" y="7"/>
                  </a:cubicBezTo>
                  <a:cubicBezTo>
                    <a:pt x="303" y="6"/>
                    <a:pt x="317" y="7"/>
                    <a:pt x="333" y="7"/>
                  </a:cubicBezTo>
                  <a:cubicBezTo>
                    <a:pt x="341" y="8"/>
                    <a:pt x="346" y="6"/>
                    <a:pt x="354" y="10"/>
                  </a:cubicBezTo>
                  <a:close/>
                  <a:moveTo>
                    <a:pt x="336" y="13"/>
                  </a:moveTo>
                  <a:cubicBezTo>
                    <a:pt x="336" y="13"/>
                    <a:pt x="336" y="13"/>
                    <a:pt x="336" y="13"/>
                  </a:cubicBezTo>
                  <a:cubicBezTo>
                    <a:pt x="314" y="10"/>
                    <a:pt x="298" y="11"/>
                    <a:pt x="277" y="11"/>
                  </a:cubicBezTo>
                  <a:cubicBezTo>
                    <a:pt x="269" y="11"/>
                    <a:pt x="260" y="10"/>
                    <a:pt x="252" y="10"/>
                  </a:cubicBezTo>
                  <a:cubicBezTo>
                    <a:pt x="243" y="10"/>
                    <a:pt x="235" y="12"/>
                    <a:pt x="227" y="11"/>
                  </a:cubicBezTo>
                  <a:cubicBezTo>
                    <a:pt x="196" y="11"/>
                    <a:pt x="162" y="12"/>
                    <a:pt x="130" y="9"/>
                  </a:cubicBezTo>
                  <a:cubicBezTo>
                    <a:pt x="100" y="7"/>
                    <a:pt x="71" y="2"/>
                    <a:pt x="46" y="10"/>
                  </a:cubicBezTo>
                  <a:cubicBezTo>
                    <a:pt x="33" y="40"/>
                    <a:pt x="16" y="65"/>
                    <a:pt x="7" y="101"/>
                  </a:cubicBezTo>
                  <a:cubicBezTo>
                    <a:pt x="12" y="115"/>
                    <a:pt x="33" y="110"/>
                    <a:pt x="52" y="112"/>
                  </a:cubicBezTo>
                  <a:cubicBezTo>
                    <a:pt x="55" y="113"/>
                    <a:pt x="59" y="114"/>
                    <a:pt x="62" y="115"/>
                  </a:cubicBezTo>
                  <a:cubicBezTo>
                    <a:pt x="123" y="124"/>
                    <a:pt x="201" y="116"/>
                    <a:pt x="257" y="123"/>
                  </a:cubicBezTo>
                  <a:cubicBezTo>
                    <a:pt x="280" y="125"/>
                    <a:pt x="298" y="128"/>
                    <a:pt x="307" y="111"/>
                  </a:cubicBezTo>
                  <a:cubicBezTo>
                    <a:pt x="303" y="110"/>
                    <a:pt x="299" y="112"/>
                    <a:pt x="297" y="109"/>
                  </a:cubicBezTo>
                  <a:cubicBezTo>
                    <a:pt x="300" y="103"/>
                    <a:pt x="301" y="97"/>
                    <a:pt x="306" y="94"/>
                  </a:cubicBezTo>
                  <a:cubicBezTo>
                    <a:pt x="310" y="91"/>
                    <a:pt x="315" y="98"/>
                    <a:pt x="317" y="92"/>
                  </a:cubicBezTo>
                  <a:cubicBezTo>
                    <a:pt x="317" y="90"/>
                    <a:pt x="319" y="90"/>
                    <a:pt x="319" y="88"/>
                  </a:cubicBezTo>
                  <a:cubicBezTo>
                    <a:pt x="317" y="84"/>
                    <a:pt x="310" y="88"/>
                    <a:pt x="308" y="84"/>
                  </a:cubicBezTo>
                  <a:cubicBezTo>
                    <a:pt x="311" y="79"/>
                    <a:pt x="313" y="73"/>
                    <a:pt x="316" y="69"/>
                  </a:cubicBezTo>
                  <a:cubicBezTo>
                    <a:pt x="321" y="75"/>
                    <a:pt x="328" y="67"/>
                    <a:pt x="332" y="63"/>
                  </a:cubicBezTo>
                  <a:cubicBezTo>
                    <a:pt x="325" y="61"/>
                    <a:pt x="321" y="63"/>
                    <a:pt x="315" y="60"/>
                  </a:cubicBezTo>
                  <a:cubicBezTo>
                    <a:pt x="317" y="55"/>
                    <a:pt x="320" y="50"/>
                    <a:pt x="323" y="46"/>
                  </a:cubicBezTo>
                  <a:cubicBezTo>
                    <a:pt x="329" y="47"/>
                    <a:pt x="334" y="45"/>
                    <a:pt x="339" y="45"/>
                  </a:cubicBezTo>
                  <a:cubicBezTo>
                    <a:pt x="341" y="39"/>
                    <a:pt x="347" y="29"/>
                    <a:pt x="344" y="25"/>
                  </a:cubicBezTo>
                  <a:cubicBezTo>
                    <a:pt x="342" y="30"/>
                    <a:pt x="340" y="34"/>
                    <a:pt x="339" y="38"/>
                  </a:cubicBezTo>
                  <a:cubicBezTo>
                    <a:pt x="331" y="34"/>
                    <a:pt x="326" y="42"/>
                    <a:pt x="320" y="36"/>
                  </a:cubicBezTo>
                  <a:cubicBezTo>
                    <a:pt x="323" y="30"/>
                    <a:pt x="327" y="24"/>
                    <a:pt x="331" y="20"/>
                  </a:cubicBezTo>
                  <a:cubicBezTo>
                    <a:pt x="334" y="25"/>
                    <a:pt x="340" y="21"/>
                    <a:pt x="344" y="20"/>
                  </a:cubicBezTo>
                  <a:cubicBezTo>
                    <a:pt x="346" y="20"/>
                    <a:pt x="348" y="21"/>
                    <a:pt x="348" y="19"/>
                  </a:cubicBezTo>
                  <a:cubicBezTo>
                    <a:pt x="350" y="8"/>
                    <a:pt x="340" y="13"/>
                    <a:pt x="336" y="13"/>
                  </a:cubicBezTo>
                  <a:close/>
                  <a:moveTo>
                    <a:pt x="337" y="34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38" y="33"/>
                    <a:pt x="339" y="31"/>
                    <a:pt x="340" y="29"/>
                  </a:cubicBezTo>
                  <a:cubicBezTo>
                    <a:pt x="336" y="27"/>
                    <a:pt x="334" y="33"/>
                    <a:pt x="337" y="34"/>
                  </a:cubicBezTo>
                  <a:close/>
                  <a:moveTo>
                    <a:pt x="326" y="35"/>
                  </a:moveTo>
                  <a:cubicBezTo>
                    <a:pt x="326" y="35"/>
                    <a:pt x="326" y="35"/>
                    <a:pt x="326" y="35"/>
                  </a:cubicBezTo>
                  <a:cubicBezTo>
                    <a:pt x="329" y="36"/>
                    <a:pt x="330" y="34"/>
                    <a:pt x="332" y="33"/>
                  </a:cubicBezTo>
                  <a:cubicBezTo>
                    <a:pt x="328" y="33"/>
                    <a:pt x="331" y="29"/>
                    <a:pt x="332" y="28"/>
                  </a:cubicBezTo>
                  <a:cubicBezTo>
                    <a:pt x="327" y="26"/>
                    <a:pt x="327" y="32"/>
                    <a:pt x="326" y="35"/>
                  </a:cubicBezTo>
                  <a:close/>
                  <a:moveTo>
                    <a:pt x="330" y="56"/>
                  </a:moveTo>
                  <a:cubicBezTo>
                    <a:pt x="330" y="56"/>
                    <a:pt x="330" y="56"/>
                    <a:pt x="330" y="56"/>
                  </a:cubicBezTo>
                  <a:cubicBezTo>
                    <a:pt x="333" y="57"/>
                    <a:pt x="337" y="52"/>
                    <a:pt x="335" y="50"/>
                  </a:cubicBezTo>
                  <a:cubicBezTo>
                    <a:pt x="333" y="52"/>
                    <a:pt x="331" y="52"/>
                    <a:pt x="330" y="56"/>
                  </a:cubicBezTo>
                  <a:close/>
                  <a:moveTo>
                    <a:pt x="323" y="51"/>
                  </a:moveTo>
                  <a:cubicBezTo>
                    <a:pt x="323" y="51"/>
                    <a:pt x="323" y="51"/>
                    <a:pt x="323" y="51"/>
                  </a:cubicBezTo>
                  <a:cubicBezTo>
                    <a:pt x="323" y="55"/>
                    <a:pt x="319" y="56"/>
                    <a:pt x="321" y="59"/>
                  </a:cubicBezTo>
                  <a:cubicBezTo>
                    <a:pt x="323" y="60"/>
                    <a:pt x="324" y="59"/>
                    <a:pt x="326" y="59"/>
                  </a:cubicBezTo>
                  <a:cubicBezTo>
                    <a:pt x="322" y="54"/>
                    <a:pt x="331" y="53"/>
                    <a:pt x="327" y="49"/>
                  </a:cubicBezTo>
                  <a:cubicBezTo>
                    <a:pt x="326" y="51"/>
                    <a:pt x="324" y="50"/>
                    <a:pt x="323" y="51"/>
                  </a:cubicBezTo>
                  <a:close/>
                  <a:moveTo>
                    <a:pt x="313" y="83"/>
                  </a:moveTo>
                  <a:cubicBezTo>
                    <a:pt x="313" y="83"/>
                    <a:pt x="313" y="83"/>
                    <a:pt x="313" y="83"/>
                  </a:cubicBezTo>
                  <a:cubicBezTo>
                    <a:pt x="316" y="84"/>
                    <a:pt x="319" y="82"/>
                    <a:pt x="318" y="80"/>
                  </a:cubicBezTo>
                  <a:cubicBezTo>
                    <a:pt x="315" y="79"/>
                    <a:pt x="314" y="80"/>
                    <a:pt x="313" y="83"/>
                  </a:cubicBezTo>
                  <a:close/>
                  <a:moveTo>
                    <a:pt x="304" y="105"/>
                  </a:moveTo>
                  <a:cubicBezTo>
                    <a:pt x="304" y="105"/>
                    <a:pt x="304" y="105"/>
                    <a:pt x="304" y="105"/>
                  </a:cubicBezTo>
                  <a:cubicBezTo>
                    <a:pt x="306" y="107"/>
                    <a:pt x="309" y="101"/>
                    <a:pt x="307" y="99"/>
                  </a:cubicBezTo>
                  <a:cubicBezTo>
                    <a:pt x="306" y="101"/>
                    <a:pt x="304" y="102"/>
                    <a:pt x="30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7DCA9649-E822-EC49-8E5F-678EAA47C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3" y="2250"/>
              <a:ext cx="76" cy="62"/>
            </a:xfrm>
            <a:custGeom>
              <a:avLst/>
              <a:gdLst>
                <a:gd name="T0" fmla="*/ 28 w 28"/>
                <a:gd name="T1" fmla="*/ 6 h 23"/>
                <a:gd name="T2" fmla="*/ 22 w 28"/>
                <a:gd name="T3" fmla="*/ 21 h 23"/>
                <a:gd name="T4" fmla="*/ 0 w 28"/>
                <a:gd name="T5" fmla="*/ 21 h 23"/>
                <a:gd name="T6" fmla="*/ 4 w 28"/>
                <a:gd name="T7" fmla="*/ 6 h 23"/>
                <a:gd name="T8" fmla="*/ 28 w 28"/>
                <a:gd name="T9" fmla="*/ 6 h 23"/>
                <a:gd name="T10" fmla="*/ 15 w 28"/>
                <a:gd name="T11" fmla="*/ 18 h 23"/>
                <a:gd name="T12" fmla="*/ 15 w 28"/>
                <a:gd name="T13" fmla="*/ 18 h 23"/>
                <a:gd name="T14" fmla="*/ 20 w 28"/>
                <a:gd name="T15" fmla="*/ 9 h 23"/>
                <a:gd name="T16" fmla="*/ 15 w 28"/>
                <a:gd name="T17" fmla="*/ 18 h 23"/>
                <a:gd name="T18" fmla="*/ 7 w 28"/>
                <a:gd name="T19" fmla="*/ 19 h 23"/>
                <a:gd name="T20" fmla="*/ 7 w 28"/>
                <a:gd name="T21" fmla="*/ 19 h 23"/>
                <a:gd name="T22" fmla="*/ 14 w 28"/>
                <a:gd name="T23" fmla="*/ 11 h 23"/>
                <a:gd name="T24" fmla="*/ 7 w 28"/>
                <a:gd name="T2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">
                  <a:moveTo>
                    <a:pt x="28" y="6"/>
                  </a:moveTo>
                  <a:cubicBezTo>
                    <a:pt x="27" y="12"/>
                    <a:pt x="23" y="13"/>
                    <a:pt x="22" y="21"/>
                  </a:cubicBezTo>
                  <a:cubicBezTo>
                    <a:pt x="16" y="20"/>
                    <a:pt x="10" y="23"/>
                    <a:pt x="0" y="21"/>
                  </a:cubicBezTo>
                  <a:cubicBezTo>
                    <a:pt x="1" y="16"/>
                    <a:pt x="8" y="10"/>
                    <a:pt x="4" y="6"/>
                  </a:cubicBezTo>
                  <a:cubicBezTo>
                    <a:pt x="9" y="0"/>
                    <a:pt x="17" y="4"/>
                    <a:pt x="28" y="6"/>
                  </a:cubicBez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9" y="20"/>
                    <a:pt x="24" y="9"/>
                    <a:pt x="20" y="9"/>
                  </a:cubicBezTo>
                  <a:cubicBezTo>
                    <a:pt x="19" y="13"/>
                    <a:pt x="16" y="13"/>
                    <a:pt x="15" y="18"/>
                  </a:cubicBezTo>
                  <a:close/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0" y="18"/>
                    <a:pt x="12" y="13"/>
                    <a:pt x="14" y="11"/>
                  </a:cubicBezTo>
                  <a:cubicBezTo>
                    <a:pt x="9" y="9"/>
                    <a:pt x="8" y="14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F56A4526-D313-7248-9C63-2A197D7C9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2" y="2253"/>
              <a:ext cx="94" cy="61"/>
            </a:xfrm>
            <a:custGeom>
              <a:avLst/>
              <a:gdLst>
                <a:gd name="T0" fmla="*/ 33 w 35"/>
                <a:gd name="T1" fmla="*/ 1 h 23"/>
                <a:gd name="T2" fmla="*/ 29 w 35"/>
                <a:gd name="T3" fmla="*/ 8 h 23"/>
                <a:gd name="T4" fmla="*/ 25 w 35"/>
                <a:gd name="T5" fmla="*/ 23 h 23"/>
                <a:gd name="T6" fmla="*/ 0 w 35"/>
                <a:gd name="T7" fmla="*/ 21 h 23"/>
                <a:gd name="T8" fmla="*/ 9 w 35"/>
                <a:gd name="T9" fmla="*/ 1 h 23"/>
                <a:gd name="T10" fmla="*/ 33 w 35"/>
                <a:gd name="T11" fmla="*/ 1 h 23"/>
                <a:gd name="T12" fmla="*/ 10 w 35"/>
                <a:gd name="T13" fmla="*/ 9 h 23"/>
                <a:gd name="T14" fmla="*/ 10 w 35"/>
                <a:gd name="T15" fmla="*/ 9 h 23"/>
                <a:gd name="T16" fmla="*/ 16 w 35"/>
                <a:gd name="T17" fmla="*/ 6 h 23"/>
                <a:gd name="T18" fmla="*/ 10 w 35"/>
                <a:gd name="T19" fmla="*/ 9 h 23"/>
                <a:gd name="T20" fmla="*/ 17 w 35"/>
                <a:gd name="T21" fmla="*/ 18 h 23"/>
                <a:gd name="T22" fmla="*/ 17 w 35"/>
                <a:gd name="T23" fmla="*/ 18 h 23"/>
                <a:gd name="T24" fmla="*/ 23 w 35"/>
                <a:gd name="T25" fmla="*/ 18 h 23"/>
                <a:gd name="T26" fmla="*/ 24 w 35"/>
                <a:gd name="T27" fmla="*/ 14 h 23"/>
                <a:gd name="T28" fmla="*/ 17 w 35"/>
                <a:gd name="T29" fmla="*/ 18 h 23"/>
                <a:gd name="T30" fmla="*/ 7 w 35"/>
                <a:gd name="T31" fmla="*/ 17 h 23"/>
                <a:gd name="T32" fmla="*/ 7 w 35"/>
                <a:gd name="T33" fmla="*/ 17 h 23"/>
                <a:gd name="T34" fmla="*/ 13 w 35"/>
                <a:gd name="T35" fmla="*/ 12 h 23"/>
                <a:gd name="T36" fmla="*/ 8 w 35"/>
                <a:gd name="T37" fmla="*/ 11 h 23"/>
                <a:gd name="T38" fmla="*/ 7 w 35"/>
                <a:gd name="T3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3">
                  <a:moveTo>
                    <a:pt x="33" y="1"/>
                  </a:moveTo>
                  <a:cubicBezTo>
                    <a:pt x="35" y="4"/>
                    <a:pt x="29" y="4"/>
                    <a:pt x="29" y="8"/>
                  </a:cubicBezTo>
                  <a:cubicBezTo>
                    <a:pt x="29" y="13"/>
                    <a:pt x="28" y="20"/>
                    <a:pt x="25" y="23"/>
                  </a:cubicBezTo>
                  <a:cubicBezTo>
                    <a:pt x="15" y="20"/>
                    <a:pt x="8" y="22"/>
                    <a:pt x="0" y="21"/>
                  </a:cubicBezTo>
                  <a:cubicBezTo>
                    <a:pt x="3" y="14"/>
                    <a:pt x="6" y="7"/>
                    <a:pt x="9" y="1"/>
                  </a:cubicBezTo>
                  <a:cubicBezTo>
                    <a:pt x="19" y="4"/>
                    <a:pt x="24" y="0"/>
                    <a:pt x="33" y="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3" y="6"/>
                    <a:pt x="11" y="7"/>
                    <a:pt x="10" y="9"/>
                  </a:cubicBezTo>
                  <a:close/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20" y="19"/>
                    <a:pt x="22" y="19"/>
                    <a:pt x="23" y="18"/>
                  </a:cubicBezTo>
                  <a:cubicBezTo>
                    <a:pt x="23" y="17"/>
                    <a:pt x="24" y="15"/>
                    <a:pt x="24" y="14"/>
                  </a:cubicBezTo>
                  <a:cubicBezTo>
                    <a:pt x="21" y="14"/>
                    <a:pt x="18" y="15"/>
                    <a:pt x="1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11" y="19"/>
                    <a:pt x="12" y="16"/>
                    <a:pt x="13" y="12"/>
                  </a:cubicBezTo>
                  <a:cubicBezTo>
                    <a:pt x="10" y="12"/>
                    <a:pt x="10" y="14"/>
                    <a:pt x="8" y="11"/>
                  </a:cubicBezTo>
                  <a:cubicBezTo>
                    <a:pt x="8" y="13"/>
                    <a:pt x="7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0C65F1C-86AE-E847-B9A4-1F0C3E453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2" y="2245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5 h 25"/>
                <a:gd name="T4" fmla="*/ 2 w 31"/>
                <a:gd name="T5" fmla="*/ 22 h 25"/>
                <a:gd name="T6" fmla="*/ 5 w 31"/>
                <a:gd name="T7" fmla="*/ 13 h 25"/>
                <a:gd name="T8" fmla="*/ 6 w 31"/>
                <a:gd name="T9" fmla="*/ 5 h 25"/>
                <a:gd name="T10" fmla="*/ 31 w 31"/>
                <a:gd name="T11" fmla="*/ 5 h 25"/>
                <a:gd name="T12" fmla="*/ 8 w 31"/>
                <a:gd name="T13" fmla="*/ 19 h 25"/>
                <a:gd name="T14" fmla="*/ 8 w 31"/>
                <a:gd name="T15" fmla="*/ 19 h 25"/>
                <a:gd name="T16" fmla="*/ 13 w 31"/>
                <a:gd name="T17" fmla="*/ 18 h 25"/>
                <a:gd name="T18" fmla="*/ 12 w 31"/>
                <a:gd name="T19" fmla="*/ 12 h 25"/>
                <a:gd name="T20" fmla="*/ 15 w 31"/>
                <a:gd name="T21" fmla="*/ 10 h 25"/>
                <a:gd name="T22" fmla="*/ 8 w 31"/>
                <a:gd name="T23" fmla="*/ 19 h 25"/>
                <a:gd name="T24" fmla="*/ 16 w 31"/>
                <a:gd name="T25" fmla="*/ 20 h 25"/>
                <a:gd name="T26" fmla="*/ 16 w 31"/>
                <a:gd name="T27" fmla="*/ 20 h 25"/>
                <a:gd name="T28" fmla="*/ 22 w 31"/>
                <a:gd name="T29" fmla="*/ 18 h 25"/>
                <a:gd name="T30" fmla="*/ 19 w 31"/>
                <a:gd name="T31" fmla="*/ 16 h 25"/>
                <a:gd name="T32" fmla="*/ 16 w 31"/>
                <a:gd name="T3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1"/>
                    <a:pt x="26" y="18"/>
                    <a:pt x="23" y="25"/>
                  </a:cubicBezTo>
                  <a:cubicBezTo>
                    <a:pt x="18" y="24"/>
                    <a:pt x="9" y="23"/>
                    <a:pt x="2" y="22"/>
                  </a:cubicBezTo>
                  <a:cubicBezTo>
                    <a:pt x="0" y="20"/>
                    <a:pt x="3" y="15"/>
                    <a:pt x="5" y="13"/>
                  </a:cubicBezTo>
                  <a:cubicBezTo>
                    <a:pt x="8" y="8"/>
                    <a:pt x="2" y="7"/>
                    <a:pt x="6" y="5"/>
                  </a:cubicBezTo>
                  <a:cubicBezTo>
                    <a:pt x="14" y="5"/>
                    <a:pt x="24" y="0"/>
                    <a:pt x="31" y="5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1" y="21"/>
                    <a:pt x="11" y="18"/>
                    <a:pt x="13" y="18"/>
                  </a:cubicBezTo>
                  <a:cubicBezTo>
                    <a:pt x="15" y="15"/>
                    <a:pt x="11" y="15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0" y="9"/>
                    <a:pt x="6" y="15"/>
                    <a:pt x="8" y="19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20" y="22"/>
                    <a:pt x="21" y="20"/>
                    <a:pt x="22" y="18"/>
                  </a:cubicBezTo>
                  <a:cubicBezTo>
                    <a:pt x="21" y="17"/>
                    <a:pt x="21" y="16"/>
                    <a:pt x="19" y="16"/>
                  </a:cubicBezTo>
                  <a:cubicBezTo>
                    <a:pt x="18" y="17"/>
                    <a:pt x="17" y="18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BF4D9E2-ACE6-774F-8FEA-195DEAAA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2" y="2255"/>
              <a:ext cx="75" cy="54"/>
            </a:xfrm>
            <a:custGeom>
              <a:avLst/>
              <a:gdLst>
                <a:gd name="T0" fmla="*/ 27 w 28"/>
                <a:gd name="T1" fmla="*/ 0 h 20"/>
                <a:gd name="T2" fmla="*/ 20 w 28"/>
                <a:gd name="T3" fmla="*/ 18 h 20"/>
                <a:gd name="T4" fmla="*/ 0 w 28"/>
                <a:gd name="T5" fmla="*/ 18 h 20"/>
                <a:gd name="T6" fmla="*/ 6 w 28"/>
                <a:gd name="T7" fmla="*/ 1 h 20"/>
                <a:gd name="T8" fmla="*/ 27 w 28"/>
                <a:gd name="T9" fmla="*/ 0 h 20"/>
                <a:gd name="T10" fmla="*/ 11 w 28"/>
                <a:gd name="T11" fmla="*/ 17 h 20"/>
                <a:gd name="T12" fmla="*/ 11 w 28"/>
                <a:gd name="T13" fmla="*/ 17 h 20"/>
                <a:gd name="T14" fmla="*/ 16 w 28"/>
                <a:gd name="T15" fmla="*/ 13 h 20"/>
                <a:gd name="T16" fmla="*/ 11 w 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8" y="5"/>
                    <a:pt x="19" y="8"/>
                    <a:pt x="20" y="18"/>
                  </a:cubicBezTo>
                  <a:cubicBezTo>
                    <a:pt x="14" y="20"/>
                    <a:pt x="8" y="20"/>
                    <a:pt x="0" y="18"/>
                  </a:cubicBezTo>
                  <a:cubicBezTo>
                    <a:pt x="1" y="11"/>
                    <a:pt x="5" y="9"/>
                    <a:pt x="6" y="1"/>
                  </a:cubicBezTo>
                  <a:cubicBezTo>
                    <a:pt x="13" y="0"/>
                    <a:pt x="20" y="0"/>
                    <a:pt x="27" y="0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5" y="16"/>
                    <a:pt x="16" y="13"/>
                  </a:cubicBezTo>
                  <a:cubicBezTo>
                    <a:pt x="13" y="13"/>
                    <a:pt x="11" y="13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ED025FDB-8CC2-744A-814F-FD923378A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0" y="2320"/>
              <a:ext cx="73" cy="56"/>
            </a:xfrm>
            <a:custGeom>
              <a:avLst/>
              <a:gdLst>
                <a:gd name="T0" fmla="*/ 26 w 27"/>
                <a:gd name="T1" fmla="*/ 2 h 21"/>
                <a:gd name="T2" fmla="*/ 19 w 27"/>
                <a:gd name="T3" fmla="*/ 20 h 21"/>
                <a:gd name="T4" fmla="*/ 0 w 27"/>
                <a:gd name="T5" fmla="*/ 20 h 21"/>
                <a:gd name="T6" fmla="*/ 4 w 27"/>
                <a:gd name="T7" fmla="*/ 5 h 21"/>
                <a:gd name="T8" fmla="*/ 26 w 27"/>
                <a:gd name="T9" fmla="*/ 2 h 21"/>
                <a:gd name="T10" fmla="*/ 17 w 27"/>
                <a:gd name="T11" fmla="*/ 11 h 21"/>
                <a:gd name="T12" fmla="*/ 17 w 27"/>
                <a:gd name="T13" fmla="*/ 11 h 21"/>
                <a:gd name="T14" fmla="*/ 22 w 27"/>
                <a:gd name="T15" fmla="*/ 5 h 21"/>
                <a:gd name="T16" fmla="*/ 18 w 27"/>
                <a:gd name="T17" fmla="*/ 6 h 21"/>
                <a:gd name="T18" fmla="*/ 17 w 27"/>
                <a:gd name="T19" fmla="*/ 11 h 21"/>
                <a:gd name="T20" fmla="*/ 11 w 27"/>
                <a:gd name="T21" fmla="*/ 6 h 21"/>
                <a:gd name="T22" fmla="*/ 11 w 27"/>
                <a:gd name="T23" fmla="*/ 6 h 21"/>
                <a:gd name="T24" fmla="*/ 17 w 27"/>
                <a:gd name="T25" fmla="*/ 5 h 21"/>
                <a:gd name="T26" fmla="*/ 11 w 27"/>
                <a:gd name="T27" fmla="*/ 6 h 21"/>
                <a:gd name="T28" fmla="*/ 5 w 27"/>
                <a:gd name="T29" fmla="*/ 17 h 21"/>
                <a:gd name="T30" fmla="*/ 5 w 27"/>
                <a:gd name="T31" fmla="*/ 17 h 21"/>
                <a:gd name="T32" fmla="*/ 14 w 27"/>
                <a:gd name="T33" fmla="*/ 15 h 21"/>
                <a:gd name="T34" fmla="*/ 8 w 27"/>
                <a:gd name="T35" fmla="*/ 10 h 21"/>
                <a:gd name="T36" fmla="*/ 5 w 27"/>
                <a:gd name="T3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26" y="2"/>
                  </a:moveTo>
                  <a:cubicBezTo>
                    <a:pt x="27" y="7"/>
                    <a:pt x="21" y="13"/>
                    <a:pt x="19" y="20"/>
                  </a:cubicBezTo>
                  <a:cubicBezTo>
                    <a:pt x="12" y="19"/>
                    <a:pt x="7" y="21"/>
                    <a:pt x="0" y="20"/>
                  </a:cubicBezTo>
                  <a:cubicBezTo>
                    <a:pt x="0" y="13"/>
                    <a:pt x="5" y="11"/>
                    <a:pt x="4" y="5"/>
                  </a:cubicBezTo>
                  <a:cubicBezTo>
                    <a:pt x="11" y="4"/>
                    <a:pt x="17" y="0"/>
                    <a:pt x="26" y="2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0" y="12"/>
                    <a:pt x="21" y="9"/>
                    <a:pt x="22" y="5"/>
                  </a:cubicBezTo>
                  <a:cubicBezTo>
                    <a:pt x="20" y="5"/>
                    <a:pt x="18" y="4"/>
                    <a:pt x="18" y="6"/>
                  </a:cubicBezTo>
                  <a:cubicBezTo>
                    <a:pt x="21" y="7"/>
                    <a:pt x="17" y="9"/>
                    <a:pt x="17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4" y="7"/>
                    <a:pt x="16" y="8"/>
                    <a:pt x="17" y="5"/>
                  </a:cubicBezTo>
                  <a:cubicBezTo>
                    <a:pt x="14" y="5"/>
                    <a:pt x="12" y="4"/>
                    <a:pt x="11" y="6"/>
                  </a:cubicBezTo>
                  <a:close/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9" y="17"/>
                    <a:pt x="13" y="19"/>
                    <a:pt x="14" y="15"/>
                  </a:cubicBezTo>
                  <a:cubicBezTo>
                    <a:pt x="12" y="13"/>
                    <a:pt x="8" y="13"/>
                    <a:pt x="8" y="10"/>
                  </a:cubicBezTo>
                  <a:cubicBezTo>
                    <a:pt x="6" y="11"/>
                    <a:pt x="5" y="14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6300359-875E-5341-AD27-9CB4E3ADB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8" y="2247"/>
              <a:ext cx="91" cy="65"/>
            </a:xfrm>
            <a:custGeom>
              <a:avLst/>
              <a:gdLst>
                <a:gd name="T0" fmla="*/ 34 w 34"/>
                <a:gd name="T1" fmla="*/ 6 h 24"/>
                <a:gd name="T2" fmla="*/ 25 w 34"/>
                <a:gd name="T3" fmla="*/ 22 h 24"/>
                <a:gd name="T4" fmla="*/ 0 w 34"/>
                <a:gd name="T5" fmla="*/ 19 h 24"/>
                <a:gd name="T6" fmla="*/ 7 w 34"/>
                <a:gd name="T7" fmla="*/ 4 h 24"/>
                <a:gd name="T8" fmla="*/ 34 w 34"/>
                <a:gd name="T9" fmla="*/ 6 h 24"/>
                <a:gd name="T10" fmla="*/ 10 w 34"/>
                <a:gd name="T11" fmla="*/ 11 h 24"/>
                <a:gd name="T12" fmla="*/ 10 w 34"/>
                <a:gd name="T13" fmla="*/ 11 h 24"/>
                <a:gd name="T14" fmla="*/ 13 w 34"/>
                <a:gd name="T15" fmla="*/ 11 h 24"/>
                <a:gd name="T16" fmla="*/ 14 w 34"/>
                <a:gd name="T17" fmla="*/ 8 h 24"/>
                <a:gd name="T18" fmla="*/ 12 w 34"/>
                <a:gd name="T19" fmla="*/ 8 h 24"/>
                <a:gd name="T20" fmla="*/ 10 w 34"/>
                <a:gd name="T21" fmla="*/ 11 h 24"/>
                <a:gd name="T22" fmla="*/ 17 w 34"/>
                <a:gd name="T23" fmla="*/ 16 h 24"/>
                <a:gd name="T24" fmla="*/ 17 w 34"/>
                <a:gd name="T25" fmla="*/ 16 h 24"/>
                <a:gd name="T26" fmla="*/ 25 w 34"/>
                <a:gd name="T27" fmla="*/ 13 h 24"/>
                <a:gd name="T28" fmla="*/ 17 w 34"/>
                <a:gd name="T29" fmla="*/ 16 h 24"/>
                <a:gd name="T30" fmla="*/ 6 w 34"/>
                <a:gd name="T31" fmla="*/ 18 h 24"/>
                <a:gd name="T32" fmla="*/ 6 w 34"/>
                <a:gd name="T33" fmla="*/ 18 h 24"/>
                <a:gd name="T34" fmla="*/ 10 w 34"/>
                <a:gd name="T35" fmla="*/ 19 h 24"/>
                <a:gd name="T36" fmla="*/ 10 w 34"/>
                <a:gd name="T37" fmla="*/ 15 h 24"/>
                <a:gd name="T38" fmla="*/ 7 w 34"/>
                <a:gd name="T39" fmla="*/ 15 h 24"/>
                <a:gd name="T40" fmla="*/ 6 w 34"/>
                <a:gd name="T4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4">
                  <a:moveTo>
                    <a:pt x="34" y="6"/>
                  </a:moveTo>
                  <a:cubicBezTo>
                    <a:pt x="32" y="12"/>
                    <a:pt x="28" y="16"/>
                    <a:pt x="25" y="22"/>
                  </a:cubicBezTo>
                  <a:cubicBezTo>
                    <a:pt x="18" y="20"/>
                    <a:pt x="8" y="24"/>
                    <a:pt x="0" y="19"/>
                  </a:cubicBezTo>
                  <a:cubicBezTo>
                    <a:pt x="2" y="14"/>
                    <a:pt x="6" y="11"/>
                    <a:pt x="7" y="4"/>
                  </a:cubicBezTo>
                  <a:cubicBezTo>
                    <a:pt x="13" y="0"/>
                    <a:pt x="26" y="1"/>
                    <a:pt x="34" y="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1" y="16"/>
                    <a:pt x="24" y="16"/>
                    <a:pt x="25" y="13"/>
                  </a:cubicBezTo>
                  <a:cubicBezTo>
                    <a:pt x="22" y="13"/>
                    <a:pt x="19" y="14"/>
                    <a:pt x="17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18"/>
                    <a:pt x="10" y="16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7" y="16"/>
                    <a:pt x="7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5ED81EBC-FBA0-4E49-8C93-205E5E23D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2" y="2250"/>
              <a:ext cx="89" cy="56"/>
            </a:xfrm>
            <a:custGeom>
              <a:avLst/>
              <a:gdLst>
                <a:gd name="T0" fmla="*/ 33 w 33"/>
                <a:gd name="T1" fmla="*/ 1 h 21"/>
                <a:gd name="T2" fmla="*/ 22 w 33"/>
                <a:gd name="T3" fmla="*/ 21 h 21"/>
                <a:gd name="T4" fmla="*/ 0 w 33"/>
                <a:gd name="T5" fmla="*/ 19 h 21"/>
                <a:gd name="T6" fmla="*/ 8 w 33"/>
                <a:gd name="T7" fmla="*/ 1 h 21"/>
                <a:gd name="T8" fmla="*/ 33 w 33"/>
                <a:gd name="T9" fmla="*/ 1 h 21"/>
                <a:gd name="T10" fmla="*/ 17 w 33"/>
                <a:gd name="T11" fmla="*/ 9 h 21"/>
                <a:gd name="T12" fmla="*/ 17 w 33"/>
                <a:gd name="T13" fmla="*/ 9 h 21"/>
                <a:gd name="T14" fmla="*/ 23 w 33"/>
                <a:gd name="T15" fmla="*/ 12 h 21"/>
                <a:gd name="T16" fmla="*/ 26 w 33"/>
                <a:gd name="T17" fmla="*/ 7 h 21"/>
                <a:gd name="T18" fmla="*/ 17 w 33"/>
                <a:gd name="T19" fmla="*/ 9 h 21"/>
                <a:gd name="T20" fmla="*/ 20 w 33"/>
                <a:gd name="T21" fmla="*/ 14 h 21"/>
                <a:gd name="T22" fmla="*/ 20 w 33"/>
                <a:gd name="T23" fmla="*/ 14 h 21"/>
                <a:gd name="T24" fmla="*/ 20 w 33"/>
                <a:gd name="T25" fmla="*/ 15 h 21"/>
                <a:gd name="T26" fmla="*/ 20 w 33"/>
                <a:gd name="T27" fmla="*/ 14 h 21"/>
                <a:gd name="T28" fmla="*/ 5 w 33"/>
                <a:gd name="T29" fmla="*/ 14 h 21"/>
                <a:gd name="T30" fmla="*/ 5 w 33"/>
                <a:gd name="T31" fmla="*/ 14 h 21"/>
                <a:gd name="T32" fmla="*/ 11 w 33"/>
                <a:gd name="T33" fmla="*/ 13 h 21"/>
                <a:gd name="T34" fmla="*/ 5 w 33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cubicBezTo>
                    <a:pt x="30" y="8"/>
                    <a:pt x="27" y="16"/>
                    <a:pt x="22" y="21"/>
                  </a:cubicBezTo>
                  <a:cubicBezTo>
                    <a:pt x="17" y="20"/>
                    <a:pt x="7" y="20"/>
                    <a:pt x="0" y="19"/>
                  </a:cubicBezTo>
                  <a:cubicBezTo>
                    <a:pt x="2" y="12"/>
                    <a:pt x="6" y="7"/>
                    <a:pt x="8" y="1"/>
                  </a:cubicBezTo>
                  <a:cubicBezTo>
                    <a:pt x="16" y="1"/>
                    <a:pt x="24" y="0"/>
                    <a:pt x="33" y="1"/>
                  </a:cubicBezTo>
                  <a:close/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2" y="9"/>
                    <a:pt x="22" y="8"/>
                    <a:pt x="23" y="12"/>
                  </a:cubicBezTo>
                  <a:cubicBezTo>
                    <a:pt x="23" y="10"/>
                    <a:pt x="26" y="10"/>
                    <a:pt x="26" y="7"/>
                  </a:cubicBezTo>
                  <a:cubicBezTo>
                    <a:pt x="22" y="6"/>
                    <a:pt x="19" y="7"/>
                    <a:pt x="17" y="9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4" y="20"/>
                    <a:pt x="26" y="14"/>
                    <a:pt x="20" y="14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9" y="12"/>
                    <a:pt x="6" y="12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3C13CAB-1A8D-EF47-8BBD-070D248B1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2236"/>
              <a:ext cx="86" cy="62"/>
            </a:xfrm>
            <a:custGeom>
              <a:avLst/>
              <a:gdLst>
                <a:gd name="T0" fmla="*/ 28 w 32"/>
                <a:gd name="T1" fmla="*/ 0 h 23"/>
                <a:gd name="T2" fmla="*/ 19 w 32"/>
                <a:gd name="T3" fmla="*/ 23 h 23"/>
                <a:gd name="T4" fmla="*/ 0 w 32"/>
                <a:gd name="T5" fmla="*/ 19 h 23"/>
                <a:gd name="T6" fmla="*/ 8 w 32"/>
                <a:gd name="T7" fmla="*/ 0 h 23"/>
                <a:gd name="T8" fmla="*/ 28 w 32"/>
                <a:gd name="T9" fmla="*/ 0 h 23"/>
                <a:gd name="T10" fmla="*/ 13 w 32"/>
                <a:gd name="T11" fmla="*/ 3 h 23"/>
                <a:gd name="T12" fmla="*/ 13 w 32"/>
                <a:gd name="T13" fmla="*/ 3 h 23"/>
                <a:gd name="T14" fmla="*/ 23 w 32"/>
                <a:gd name="T15" fmla="*/ 4 h 23"/>
                <a:gd name="T16" fmla="*/ 13 w 32"/>
                <a:gd name="T17" fmla="*/ 3 h 23"/>
                <a:gd name="T18" fmla="*/ 5 w 32"/>
                <a:gd name="T19" fmla="*/ 18 h 23"/>
                <a:gd name="T20" fmla="*/ 5 w 32"/>
                <a:gd name="T21" fmla="*/ 18 h 23"/>
                <a:gd name="T22" fmla="*/ 12 w 32"/>
                <a:gd name="T23" fmla="*/ 14 h 23"/>
                <a:gd name="T24" fmla="*/ 5 w 32"/>
                <a:gd name="T2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3">
                  <a:moveTo>
                    <a:pt x="28" y="0"/>
                  </a:moveTo>
                  <a:cubicBezTo>
                    <a:pt x="32" y="7"/>
                    <a:pt x="22" y="16"/>
                    <a:pt x="19" y="23"/>
                  </a:cubicBezTo>
                  <a:cubicBezTo>
                    <a:pt x="12" y="20"/>
                    <a:pt x="4" y="22"/>
                    <a:pt x="0" y="19"/>
                  </a:cubicBezTo>
                  <a:cubicBezTo>
                    <a:pt x="4" y="15"/>
                    <a:pt x="7" y="6"/>
                    <a:pt x="8" y="0"/>
                  </a:cubicBezTo>
                  <a:cubicBezTo>
                    <a:pt x="14" y="0"/>
                    <a:pt x="21" y="1"/>
                    <a:pt x="28" y="0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7"/>
                    <a:pt x="23" y="7"/>
                    <a:pt x="23" y="4"/>
                  </a:cubicBezTo>
                  <a:cubicBezTo>
                    <a:pt x="20" y="3"/>
                    <a:pt x="16" y="1"/>
                    <a:pt x="13" y="3"/>
                  </a:cubicBezTo>
                  <a:close/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9"/>
                    <a:pt x="11" y="18"/>
                    <a:pt x="12" y="14"/>
                  </a:cubicBezTo>
                  <a:cubicBezTo>
                    <a:pt x="8" y="12"/>
                    <a:pt x="5" y="14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B32C950-30FD-7D47-9A83-CCDAD4D9F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4" y="2320"/>
              <a:ext cx="84" cy="56"/>
            </a:xfrm>
            <a:custGeom>
              <a:avLst/>
              <a:gdLst>
                <a:gd name="T0" fmla="*/ 31 w 31"/>
                <a:gd name="T1" fmla="*/ 2 h 21"/>
                <a:gd name="T2" fmla="*/ 19 w 31"/>
                <a:gd name="T3" fmla="*/ 20 h 21"/>
                <a:gd name="T4" fmla="*/ 0 w 31"/>
                <a:gd name="T5" fmla="*/ 19 h 21"/>
                <a:gd name="T6" fmla="*/ 6 w 31"/>
                <a:gd name="T7" fmla="*/ 0 h 21"/>
                <a:gd name="T8" fmla="*/ 31 w 31"/>
                <a:gd name="T9" fmla="*/ 2 h 21"/>
                <a:gd name="T10" fmla="*/ 10 w 31"/>
                <a:gd name="T11" fmla="*/ 17 h 21"/>
                <a:gd name="T12" fmla="*/ 10 w 31"/>
                <a:gd name="T13" fmla="*/ 17 h 21"/>
                <a:gd name="T14" fmla="*/ 9 w 31"/>
                <a:gd name="T15" fmla="*/ 7 h 21"/>
                <a:gd name="T16" fmla="*/ 10 w 31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">
                  <a:moveTo>
                    <a:pt x="31" y="2"/>
                  </a:moveTo>
                  <a:cubicBezTo>
                    <a:pt x="28" y="10"/>
                    <a:pt x="23" y="15"/>
                    <a:pt x="19" y="20"/>
                  </a:cubicBezTo>
                  <a:cubicBezTo>
                    <a:pt x="13" y="20"/>
                    <a:pt x="7" y="21"/>
                    <a:pt x="0" y="19"/>
                  </a:cubicBezTo>
                  <a:cubicBezTo>
                    <a:pt x="0" y="13"/>
                    <a:pt x="5" y="9"/>
                    <a:pt x="6" y="0"/>
                  </a:cubicBezTo>
                  <a:cubicBezTo>
                    <a:pt x="13" y="0"/>
                    <a:pt x="21" y="0"/>
                    <a:pt x="31" y="2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7" y="14"/>
                    <a:pt x="13" y="9"/>
                    <a:pt x="9" y="7"/>
                  </a:cubicBezTo>
                  <a:cubicBezTo>
                    <a:pt x="7" y="11"/>
                    <a:pt x="2" y="16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E75BC2F9-BD07-7444-9BA4-96920F483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" y="2314"/>
              <a:ext cx="92" cy="57"/>
            </a:xfrm>
            <a:custGeom>
              <a:avLst/>
              <a:gdLst>
                <a:gd name="T0" fmla="*/ 31 w 34"/>
                <a:gd name="T1" fmla="*/ 0 h 21"/>
                <a:gd name="T2" fmla="*/ 18 w 34"/>
                <a:gd name="T3" fmla="*/ 20 h 21"/>
                <a:gd name="T4" fmla="*/ 9 w 34"/>
                <a:gd name="T5" fmla="*/ 19 h 21"/>
                <a:gd name="T6" fmla="*/ 0 w 34"/>
                <a:gd name="T7" fmla="*/ 20 h 21"/>
                <a:gd name="T8" fmla="*/ 9 w 34"/>
                <a:gd name="T9" fmla="*/ 0 h 21"/>
                <a:gd name="T10" fmla="*/ 31 w 34"/>
                <a:gd name="T11" fmla="*/ 0 h 21"/>
                <a:gd name="T12" fmla="*/ 8 w 34"/>
                <a:gd name="T13" fmla="*/ 12 h 21"/>
                <a:gd name="T14" fmla="*/ 8 w 34"/>
                <a:gd name="T15" fmla="*/ 12 h 21"/>
                <a:gd name="T16" fmla="*/ 15 w 34"/>
                <a:gd name="T17" fmla="*/ 9 h 21"/>
                <a:gd name="T18" fmla="*/ 9 w 34"/>
                <a:gd name="T19" fmla="*/ 8 h 21"/>
                <a:gd name="T20" fmla="*/ 8 w 34"/>
                <a:gd name="T21" fmla="*/ 12 h 21"/>
                <a:gd name="T22" fmla="*/ 18 w 34"/>
                <a:gd name="T23" fmla="*/ 16 h 21"/>
                <a:gd name="T24" fmla="*/ 18 w 34"/>
                <a:gd name="T25" fmla="*/ 16 h 21"/>
                <a:gd name="T26" fmla="*/ 20 w 34"/>
                <a:gd name="T27" fmla="*/ 10 h 21"/>
                <a:gd name="T28" fmla="*/ 18 w 34"/>
                <a:gd name="T29" fmla="*/ 16 h 21"/>
                <a:gd name="T30" fmla="*/ 6 w 34"/>
                <a:gd name="T31" fmla="*/ 16 h 21"/>
                <a:gd name="T32" fmla="*/ 6 w 34"/>
                <a:gd name="T33" fmla="*/ 16 h 21"/>
                <a:gd name="T34" fmla="*/ 10 w 34"/>
                <a:gd name="T35" fmla="*/ 15 h 21"/>
                <a:gd name="T36" fmla="*/ 6 w 34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1">
                  <a:moveTo>
                    <a:pt x="31" y="0"/>
                  </a:moveTo>
                  <a:cubicBezTo>
                    <a:pt x="34" y="3"/>
                    <a:pt x="22" y="19"/>
                    <a:pt x="18" y="20"/>
                  </a:cubicBezTo>
                  <a:cubicBezTo>
                    <a:pt x="17" y="21"/>
                    <a:pt x="12" y="19"/>
                    <a:pt x="9" y="19"/>
                  </a:cubicBezTo>
                  <a:cubicBezTo>
                    <a:pt x="6" y="20"/>
                    <a:pt x="3" y="21"/>
                    <a:pt x="0" y="20"/>
                  </a:cubicBezTo>
                  <a:cubicBezTo>
                    <a:pt x="3" y="13"/>
                    <a:pt x="6" y="6"/>
                    <a:pt x="9" y="0"/>
                  </a:cubicBezTo>
                  <a:cubicBezTo>
                    <a:pt x="15" y="6"/>
                    <a:pt x="24" y="0"/>
                    <a:pt x="31" y="0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2" y="13"/>
                    <a:pt x="13" y="11"/>
                    <a:pt x="15" y="9"/>
                  </a:cubicBezTo>
                  <a:cubicBezTo>
                    <a:pt x="13" y="9"/>
                    <a:pt x="11" y="8"/>
                    <a:pt x="9" y="8"/>
                  </a:cubicBezTo>
                  <a:cubicBezTo>
                    <a:pt x="9" y="9"/>
                    <a:pt x="9" y="11"/>
                    <a:pt x="8" y="1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4"/>
                    <a:pt x="23" y="12"/>
                    <a:pt x="20" y="10"/>
                  </a:cubicBezTo>
                  <a:cubicBezTo>
                    <a:pt x="20" y="12"/>
                    <a:pt x="15" y="13"/>
                    <a:pt x="18" y="16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8" y="15"/>
                    <a:pt x="6" y="14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17CDF09-06A2-B244-89DA-F7EB137E4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2" y="2384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4 w 31"/>
                <a:gd name="T3" fmla="*/ 22 h 23"/>
                <a:gd name="T4" fmla="*/ 14 w 31"/>
                <a:gd name="T5" fmla="*/ 18 h 23"/>
                <a:gd name="T6" fmla="*/ 2 w 31"/>
                <a:gd name="T7" fmla="*/ 19 h 23"/>
                <a:gd name="T8" fmla="*/ 5 w 31"/>
                <a:gd name="T9" fmla="*/ 6 h 23"/>
                <a:gd name="T10" fmla="*/ 31 w 31"/>
                <a:gd name="T11" fmla="*/ 4 h 23"/>
                <a:gd name="T12" fmla="*/ 14 w 31"/>
                <a:gd name="T13" fmla="*/ 7 h 23"/>
                <a:gd name="T14" fmla="*/ 14 w 31"/>
                <a:gd name="T15" fmla="*/ 7 h 23"/>
                <a:gd name="T16" fmla="*/ 21 w 31"/>
                <a:gd name="T17" fmla="*/ 10 h 23"/>
                <a:gd name="T18" fmla="*/ 17 w 31"/>
                <a:gd name="T19" fmla="*/ 15 h 23"/>
                <a:gd name="T20" fmla="*/ 23 w 31"/>
                <a:gd name="T21" fmla="*/ 17 h 23"/>
                <a:gd name="T22" fmla="*/ 26 w 31"/>
                <a:gd name="T23" fmla="*/ 6 h 23"/>
                <a:gd name="T24" fmla="*/ 14 w 31"/>
                <a:gd name="T25" fmla="*/ 7 h 23"/>
                <a:gd name="T26" fmla="*/ 9 w 31"/>
                <a:gd name="T27" fmla="*/ 17 h 23"/>
                <a:gd name="T28" fmla="*/ 9 w 31"/>
                <a:gd name="T29" fmla="*/ 17 h 23"/>
                <a:gd name="T30" fmla="*/ 12 w 31"/>
                <a:gd name="T31" fmla="*/ 11 h 23"/>
                <a:gd name="T32" fmla="*/ 9 w 31"/>
                <a:gd name="T3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30" y="11"/>
                    <a:pt x="27" y="17"/>
                    <a:pt x="24" y="22"/>
                  </a:cubicBezTo>
                  <a:cubicBezTo>
                    <a:pt x="19" y="23"/>
                    <a:pt x="20" y="18"/>
                    <a:pt x="14" y="18"/>
                  </a:cubicBezTo>
                  <a:cubicBezTo>
                    <a:pt x="10" y="18"/>
                    <a:pt x="8" y="22"/>
                    <a:pt x="2" y="19"/>
                  </a:cubicBezTo>
                  <a:cubicBezTo>
                    <a:pt x="0" y="15"/>
                    <a:pt x="8" y="11"/>
                    <a:pt x="5" y="6"/>
                  </a:cubicBezTo>
                  <a:cubicBezTo>
                    <a:pt x="11" y="0"/>
                    <a:pt x="23" y="2"/>
                    <a:pt x="31" y="4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7" y="7"/>
                    <a:pt x="21" y="6"/>
                    <a:pt x="21" y="10"/>
                  </a:cubicBezTo>
                  <a:cubicBezTo>
                    <a:pt x="19" y="10"/>
                    <a:pt x="18" y="12"/>
                    <a:pt x="17" y="15"/>
                  </a:cubicBezTo>
                  <a:cubicBezTo>
                    <a:pt x="21" y="14"/>
                    <a:pt x="20" y="17"/>
                    <a:pt x="23" y="17"/>
                  </a:cubicBezTo>
                  <a:cubicBezTo>
                    <a:pt x="24" y="14"/>
                    <a:pt x="25" y="10"/>
                    <a:pt x="26" y="6"/>
                  </a:cubicBezTo>
                  <a:cubicBezTo>
                    <a:pt x="22" y="5"/>
                    <a:pt x="16" y="3"/>
                    <a:pt x="14" y="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5"/>
                    <a:pt x="12" y="11"/>
                  </a:cubicBezTo>
                  <a:cubicBezTo>
                    <a:pt x="9" y="9"/>
                    <a:pt x="6" y="16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737BF0EA-9861-1B40-AA0F-942859021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5" y="2304"/>
              <a:ext cx="75" cy="61"/>
            </a:xfrm>
            <a:custGeom>
              <a:avLst/>
              <a:gdLst>
                <a:gd name="T0" fmla="*/ 28 w 28"/>
                <a:gd name="T1" fmla="*/ 5 h 23"/>
                <a:gd name="T2" fmla="*/ 15 w 28"/>
                <a:gd name="T3" fmla="*/ 22 h 23"/>
                <a:gd name="T4" fmla="*/ 0 w 28"/>
                <a:gd name="T5" fmla="*/ 20 h 23"/>
                <a:gd name="T6" fmla="*/ 8 w 28"/>
                <a:gd name="T7" fmla="*/ 4 h 23"/>
                <a:gd name="T8" fmla="*/ 28 w 28"/>
                <a:gd name="T9" fmla="*/ 5 h 23"/>
                <a:gd name="T10" fmla="*/ 6 w 28"/>
                <a:gd name="T11" fmla="*/ 17 h 23"/>
                <a:gd name="T12" fmla="*/ 6 w 28"/>
                <a:gd name="T13" fmla="*/ 17 h 23"/>
                <a:gd name="T14" fmla="*/ 10 w 28"/>
                <a:gd name="T15" fmla="*/ 17 h 23"/>
                <a:gd name="T16" fmla="*/ 13 w 28"/>
                <a:gd name="T17" fmla="*/ 10 h 23"/>
                <a:gd name="T18" fmla="*/ 6 w 28"/>
                <a:gd name="T1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3">
                  <a:moveTo>
                    <a:pt x="28" y="5"/>
                  </a:moveTo>
                  <a:cubicBezTo>
                    <a:pt x="23" y="10"/>
                    <a:pt x="21" y="18"/>
                    <a:pt x="15" y="22"/>
                  </a:cubicBezTo>
                  <a:cubicBezTo>
                    <a:pt x="11" y="17"/>
                    <a:pt x="3" y="23"/>
                    <a:pt x="0" y="20"/>
                  </a:cubicBezTo>
                  <a:cubicBezTo>
                    <a:pt x="2" y="13"/>
                    <a:pt x="7" y="12"/>
                    <a:pt x="8" y="4"/>
                  </a:cubicBezTo>
                  <a:cubicBezTo>
                    <a:pt x="14" y="4"/>
                    <a:pt x="22" y="0"/>
                    <a:pt x="28" y="5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4"/>
                    <a:pt x="11" y="11"/>
                    <a:pt x="13" y="10"/>
                  </a:cubicBezTo>
                  <a:cubicBezTo>
                    <a:pt x="8" y="8"/>
                    <a:pt x="5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702AC01A-F110-3A48-8501-6360ADCB6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4" y="2379"/>
              <a:ext cx="75" cy="59"/>
            </a:xfrm>
            <a:custGeom>
              <a:avLst/>
              <a:gdLst>
                <a:gd name="T0" fmla="*/ 28 w 28"/>
                <a:gd name="T1" fmla="*/ 4 h 22"/>
                <a:gd name="T2" fmla="*/ 15 w 28"/>
                <a:gd name="T3" fmla="*/ 21 h 22"/>
                <a:gd name="T4" fmla="*/ 0 w 28"/>
                <a:gd name="T5" fmla="*/ 19 h 22"/>
                <a:gd name="T6" fmla="*/ 6 w 28"/>
                <a:gd name="T7" fmla="*/ 4 h 22"/>
                <a:gd name="T8" fmla="*/ 28 w 28"/>
                <a:gd name="T9" fmla="*/ 4 h 22"/>
                <a:gd name="T10" fmla="*/ 19 w 28"/>
                <a:gd name="T11" fmla="*/ 10 h 22"/>
                <a:gd name="T12" fmla="*/ 19 w 28"/>
                <a:gd name="T13" fmla="*/ 10 h 22"/>
                <a:gd name="T14" fmla="*/ 22 w 28"/>
                <a:gd name="T15" fmla="*/ 6 h 22"/>
                <a:gd name="T16" fmla="*/ 20 w 28"/>
                <a:gd name="T17" fmla="*/ 6 h 22"/>
                <a:gd name="T18" fmla="*/ 18 w 28"/>
                <a:gd name="T19" fmla="*/ 7 h 22"/>
                <a:gd name="T20" fmla="*/ 19 w 28"/>
                <a:gd name="T21" fmla="*/ 10 h 22"/>
                <a:gd name="T22" fmla="*/ 7 w 28"/>
                <a:gd name="T23" fmla="*/ 17 h 22"/>
                <a:gd name="T24" fmla="*/ 7 w 28"/>
                <a:gd name="T25" fmla="*/ 17 h 22"/>
                <a:gd name="T26" fmla="*/ 11 w 28"/>
                <a:gd name="T27" fmla="*/ 18 h 22"/>
                <a:gd name="T28" fmla="*/ 7 w 28"/>
                <a:gd name="T2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28" y="4"/>
                  </a:moveTo>
                  <a:cubicBezTo>
                    <a:pt x="24" y="11"/>
                    <a:pt x="19" y="15"/>
                    <a:pt x="15" y="21"/>
                  </a:cubicBezTo>
                  <a:cubicBezTo>
                    <a:pt x="11" y="22"/>
                    <a:pt x="6" y="20"/>
                    <a:pt x="0" y="19"/>
                  </a:cubicBezTo>
                  <a:cubicBezTo>
                    <a:pt x="2" y="14"/>
                    <a:pt x="6" y="11"/>
                    <a:pt x="6" y="4"/>
                  </a:cubicBezTo>
                  <a:cubicBezTo>
                    <a:pt x="12" y="3"/>
                    <a:pt x="22" y="0"/>
                    <a:pt x="28" y="4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22" y="10"/>
                    <a:pt x="22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22" y="8"/>
                    <a:pt x="15" y="10"/>
                    <a:pt x="19" y="10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4"/>
                    <a:pt x="7" y="12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8D1DBA19-1ACA-214C-91E2-7460D6204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2304"/>
              <a:ext cx="73" cy="67"/>
            </a:xfrm>
            <a:custGeom>
              <a:avLst/>
              <a:gdLst>
                <a:gd name="T0" fmla="*/ 27 w 27"/>
                <a:gd name="T1" fmla="*/ 3 h 25"/>
                <a:gd name="T2" fmla="*/ 0 w 27"/>
                <a:gd name="T3" fmla="*/ 17 h 25"/>
                <a:gd name="T4" fmla="*/ 7 w 27"/>
                <a:gd name="T5" fmla="*/ 3 h 25"/>
                <a:gd name="T6" fmla="*/ 27 w 27"/>
                <a:gd name="T7" fmla="*/ 3 h 25"/>
                <a:gd name="T8" fmla="*/ 14 w 27"/>
                <a:gd name="T9" fmla="*/ 16 h 25"/>
                <a:gd name="T10" fmla="*/ 14 w 27"/>
                <a:gd name="T11" fmla="*/ 16 h 25"/>
                <a:gd name="T12" fmla="*/ 17 w 27"/>
                <a:gd name="T13" fmla="*/ 9 h 25"/>
                <a:gd name="T14" fmla="*/ 14 w 27"/>
                <a:gd name="T15" fmla="*/ 16 h 25"/>
                <a:gd name="T16" fmla="*/ 5 w 27"/>
                <a:gd name="T17" fmla="*/ 14 h 25"/>
                <a:gd name="T18" fmla="*/ 5 w 27"/>
                <a:gd name="T19" fmla="*/ 14 h 25"/>
                <a:gd name="T20" fmla="*/ 8 w 27"/>
                <a:gd name="T21" fmla="*/ 9 h 25"/>
                <a:gd name="T22" fmla="*/ 5 w 27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5">
                  <a:moveTo>
                    <a:pt x="27" y="3"/>
                  </a:moveTo>
                  <a:cubicBezTo>
                    <a:pt x="21" y="15"/>
                    <a:pt x="17" y="25"/>
                    <a:pt x="0" y="17"/>
                  </a:cubicBezTo>
                  <a:cubicBezTo>
                    <a:pt x="2" y="11"/>
                    <a:pt x="5" y="7"/>
                    <a:pt x="7" y="3"/>
                  </a:cubicBezTo>
                  <a:cubicBezTo>
                    <a:pt x="14" y="4"/>
                    <a:pt x="21" y="0"/>
                    <a:pt x="27" y="3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9" y="11"/>
                    <a:pt x="17" y="9"/>
                  </a:cubicBezTo>
                  <a:cubicBezTo>
                    <a:pt x="16" y="10"/>
                    <a:pt x="9" y="14"/>
                    <a:pt x="14" y="16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8" y="16"/>
                    <a:pt x="11" y="8"/>
                    <a:pt x="8" y="9"/>
                  </a:cubicBezTo>
                  <a:cubicBezTo>
                    <a:pt x="8" y="12"/>
                    <a:pt x="5" y="11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4C2E5DE3-8A11-5846-8A22-54D7B74AC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9" y="2373"/>
              <a:ext cx="78" cy="59"/>
            </a:xfrm>
            <a:custGeom>
              <a:avLst/>
              <a:gdLst>
                <a:gd name="T0" fmla="*/ 29 w 29"/>
                <a:gd name="T1" fmla="*/ 2 h 22"/>
                <a:gd name="T2" fmla="*/ 22 w 29"/>
                <a:gd name="T3" fmla="*/ 21 h 22"/>
                <a:gd name="T4" fmla="*/ 0 w 29"/>
                <a:gd name="T5" fmla="*/ 20 h 22"/>
                <a:gd name="T6" fmla="*/ 7 w 29"/>
                <a:gd name="T7" fmla="*/ 3 h 22"/>
                <a:gd name="T8" fmla="*/ 29 w 29"/>
                <a:gd name="T9" fmla="*/ 2 h 22"/>
                <a:gd name="T10" fmla="*/ 12 w 29"/>
                <a:gd name="T11" fmla="*/ 15 h 22"/>
                <a:gd name="T12" fmla="*/ 12 w 29"/>
                <a:gd name="T13" fmla="*/ 15 h 22"/>
                <a:gd name="T14" fmla="*/ 7 w 29"/>
                <a:gd name="T15" fmla="*/ 14 h 22"/>
                <a:gd name="T16" fmla="*/ 12 w 29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29" y="2"/>
                  </a:moveTo>
                  <a:cubicBezTo>
                    <a:pt x="27" y="9"/>
                    <a:pt x="22" y="12"/>
                    <a:pt x="22" y="21"/>
                  </a:cubicBezTo>
                  <a:cubicBezTo>
                    <a:pt x="14" y="20"/>
                    <a:pt x="8" y="22"/>
                    <a:pt x="0" y="20"/>
                  </a:cubicBezTo>
                  <a:cubicBezTo>
                    <a:pt x="1" y="13"/>
                    <a:pt x="6" y="12"/>
                    <a:pt x="7" y="3"/>
                  </a:cubicBezTo>
                  <a:cubicBezTo>
                    <a:pt x="14" y="3"/>
                    <a:pt x="20" y="0"/>
                    <a:pt x="29" y="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5" y="18"/>
                    <a:pt x="12" y="18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5FCA59FF-5BC9-D343-8A68-F136A8392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3" y="2301"/>
              <a:ext cx="92" cy="62"/>
            </a:xfrm>
            <a:custGeom>
              <a:avLst/>
              <a:gdLst>
                <a:gd name="T0" fmla="*/ 34 w 34"/>
                <a:gd name="T1" fmla="*/ 2 h 23"/>
                <a:gd name="T2" fmla="*/ 25 w 34"/>
                <a:gd name="T3" fmla="*/ 21 h 23"/>
                <a:gd name="T4" fmla="*/ 16 w 34"/>
                <a:gd name="T5" fmla="*/ 19 h 23"/>
                <a:gd name="T6" fmla="*/ 0 w 34"/>
                <a:gd name="T7" fmla="*/ 18 h 23"/>
                <a:gd name="T8" fmla="*/ 6 w 34"/>
                <a:gd name="T9" fmla="*/ 3 h 23"/>
                <a:gd name="T10" fmla="*/ 34 w 34"/>
                <a:gd name="T11" fmla="*/ 2 h 23"/>
                <a:gd name="T12" fmla="*/ 25 w 34"/>
                <a:gd name="T13" fmla="*/ 7 h 23"/>
                <a:gd name="T14" fmla="*/ 25 w 34"/>
                <a:gd name="T15" fmla="*/ 7 h 23"/>
                <a:gd name="T16" fmla="*/ 27 w 34"/>
                <a:gd name="T17" fmla="*/ 8 h 23"/>
                <a:gd name="T18" fmla="*/ 27 w 34"/>
                <a:gd name="T19" fmla="*/ 5 h 23"/>
                <a:gd name="T20" fmla="*/ 25 w 34"/>
                <a:gd name="T21" fmla="*/ 5 h 23"/>
                <a:gd name="T22" fmla="*/ 25 w 34"/>
                <a:gd name="T23" fmla="*/ 7 h 23"/>
                <a:gd name="T24" fmla="*/ 8 w 34"/>
                <a:gd name="T25" fmla="*/ 15 h 23"/>
                <a:gd name="T26" fmla="*/ 8 w 34"/>
                <a:gd name="T27" fmla="*/ 15 h 23"/>
                <a:gd name="T28" fmla="*/ 18 w 34"/>
                <a:gd name="T29" fmla="*/ 12 h 23"/>
                <a:gd name="T30" fmla="*/ 12 w 34"/>
                <a:gd name="T31" fmla="*/ 11 h 23"/>
                <a:gd name="T32" fmla="*/ 16 w 34"/>
                <a:gd name="T33" fmla="*/ 8 h 23"/>
                <a:gd name="T34" fmla="*/ 12 w 34"/>
                <a:gd name="T35" fmla="*/ 7 h 23"/>
                <a:gd name="T36" fmla="*/ 8 w 34"/>
                <a:gd name="T37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34" y="2"/>
                  </a:moveTo>
                  <a:cubicBezTo>
                    <a:pt x="32" y="10"/>
                    <a:pt x="26" y="12"/>
                    <a:pt x="25" y="21"/>
                  </a:cubicBezTo>
                  <a:cubicBezTo>
                    <a:pt x="20" y="23"/>
                    <a:pt x="21" y="21"/>
                    <a:pt x="16" y="19"/>
                  </a:cubicBezTo>
                  <a:cubicBezTo>
                    <a:pt x="11" y="19"/>
                    <a:pt x="6" y="20"/>
                    <a:pt x="0" y="18"/>
                  </a:cubicBezTo>
                  <a:cubicBezTo>
                    <a:pt x="3" y="14"/>
                    <a:pt x="7" y="9"/>
                    <a:pt x="6" y="3"/>
                  </a:cubicBezTo>
                  <a:cubicBezTo>
                    <a:pt x="14" y="0"/>
                    <a:pt x="24" y="1"/>
                    <a:pt x="34" y="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7" y="8"/>
                  </a:cubicBezTo>
                  <a:cubicBezTo>
                    <a:pt x="27" y="7"/>
                    <a:pt x="27" y="6"/>
                    <a:pt x="27" y="5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5" y="6"/>
                    <a:pt x="25" y="6"/>
                    <a:pt x="25" y="7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1" y="14"/>
                    <a:pt x="17" y="17"/>
                    <a:pt x="18" y="12"/>
                  </a:cubicBezTo>
                  <a:cubicBezTo>
                    <a:pt x="15" y="10"/>
                    <a:pt x="12" y="15"/>
                    <a:pt x="12" y="11"/>
                  </a:cubicBezTo>
                  <a:cubicBezTo>
                    <a:pt x="13" y="9"/>
                    <a:pt x="16" y="10"/>
                    <a:pt x="16" y="8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0" y="8"/>
                    <a:pt x="8" y="11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1FF47DBC-C5E0-604D-85F7-3946002315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3" y="2379"/>
              <a:ext cx="83" cy="61"/>
            </a:xfrm>
            <a:custGeom>
              <a:avLst/>
              <a:gdLst>
                <a:gd name="T0" fmla="*/ 31 w 31"/>
                <a:gd name="T1" fmla="*/ 4 h 23"/>
                <a:gd name="T2" fmla="*/ 20 w 31"/>
                <a:gd name="T3" fmla="*/ 21 h 23"/>
                <a:gd name="T4" fmla="*/ 0 w 31"/>
                <a:gd name="T5" fmla="*/ 18 h 23"/>
                <a:gd name="T6" fmla="*/ 3 w 31"/>
                <a:gd name="T7" fmla="*/ 4 h 23"/>
                <a:gd name="T8" fmla="*/ 31 w 31"/>
                <a:gd name="T9" fmla="*/ 4 h 23"/>
                <a:gd name="T10" fmla="*/ 17 w 31"/>
                <a:gd name="T11" fmla="*/ 16 h 23"/>
                <a:gd name="T12" fmla="*/ 17 w 31"/>
                <a:gd name="T13" fmla="*/ 16 h 23"/>
                <a:gd name="T14" fmla="*/ 24 w 31"/>
                <a:gd name="T15" fmla="*/ 6 h 23"/>
                <a:gd name="T16" fmla="*/ 17 w 31"/>
                <a:gd name="T17" fmla="*/ 16 h 23"/>
                <a:gd name="T18" fmla="*/ 9 w 31"/>
                <a:gd name="T19" fmla="*/ 17 h 23"/>
                <a:gd name="T20" fmla="*/ 9 w 31"/>
                <a:gd name="T21" fmla="*/ 17 h 23"/>
                <a:gd name="T22" fmla="*/ 14 w 31"/>
                <a:gd name="T23" fmla="*/ 7 h 23"/>
                <a:gd name="T24" fmla="*/ 9 w 31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9" y="13"/>
                    <a:pt x="25" y="18"/>
                    <a:pt x="20" y="21"/>
                  </a:cubicBezTo>
                  <a:cubicBezTo>
                    <a:pt x="14" y="16"/>
                    <a:pt x="6" y="23"/>
                    <a:pt x="0" y="18"/>
                  </a:cubicBezTo>
                  <a:cubicBezTo>
                    <a:pt x="2" y="13"/>
                    <a:pt x="6" y="8"/>
                    <a:pt x="3" y="4"/>
                  </a:cubicBezTo>
                  <a:cubicBezTo>
                    <a:pt x="12" y="3"/>
                    <a:pt x="23" y="0"/>
                    <a:pt x="31" y="4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2" y="19"/>
                    <a:pt x="28" y="9"/>
                    <a:pt x="24" y="6"/>
                  </a:cubicBezTo>
                  <a:cubicBezTo>
                    <a:pt x="21" y="8"/>
                    <a:pt x="19" y="12"/>
                    <a:pt x="17" y="16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5"/>
                    <a:pt x="10" y="10"/>
                    <a:pt x="14" y="7"/>
                  </a:cubicBezTo>
                  <a:cubicBezTo>
                    <a:pt x="9" y="4"/>
                    <a:pt x="4" y="14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E4713164-278D-F34D-9695-2456AB3AB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2" y="2456"/>
              <a:ext cx="68" cy="57"/>
            </a:xfrm>
            <a:custGeom>
              <a:avLst/>
              <a:gdLst>
                <a:gd name="T0" fmla="*/ 18 w 25"/>
                <a:gd name="T1" fmla="*/ 18 h 21"/>
                <a:gd name="T2" fmla="*/ 0 w 25"/>
                <a:gd name="T3" fmla="*/ 19 h 21"/>
                <a:gd name="T4" fmla="*/ 6 w 25"/>
                <a:gd name="T5" fmla="*/ 4 h 21"/>
                <a:gd name="T6" fmla="*/ 21 w 25"/>
                <a:gd name="T7" fmla="*/ 0 h 21"/>
                <a:gd name="T8" fmla="*/ 18 w 25"/>
                <a:gd name="T9" fmla="*/ 18 h 21"/>
                <a:gd name="T10" fmla="*/ 5 w 25"/>
                <a:gd name="T11" fmla="*/ 16 h 21"/>
                <a:gd name="T12" fmla="*/ 5 w 25"/>
                <a:gd name="T13" fmla="*/ 16 h 21"/>
                <a:gd name="T14" fmla="*/ 11 w 25"/>
                <a:gd name="T15" fmla="*/ 12 h 21"/>
                <a:gd name="T16" fmla="*/ 5 w 25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18" y="18"/>
                  </a:moveTo>
                  <a:cubicBezTo>
                    <a:pt x="13" y="21"/>
                    <a:pt x="6" y="19"/>
                    <a:pt x="0" y="19"/>
                  </a:cubicBezTo>
                  <a:cubicBezTo>
                    <a:pt x="2" y="12"/>
                    <a:pt x="4" y="10"/>
                    <a:pt x="6" y="4"/>
                  </a:cubicBezTo>
                  <a:cubicBezTo>
                    <a:pt x="10" y="2"/>
                    <a:pt x="17" y="3"/>
                    <a:pt x="21" y="0"/>
                  </a:cubicBezTo>
                  <a:cubicBezTo>
                    <a:pt x="25" y="3"/>
                    <a:pt x="17" y="11"/>
                    <a:pt x="18" y="1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8" y="11"/>
                    <a:pt x="6" y="12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6E1B7FBA-AFD5-9A45-919E-B9ED0853D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9" y="2448"/>
              <a:ext cx="65" cy="73"/>
            </a:xfrm>
            <a:custGeom>
              <a:avLst/>
              <a:gdLst>
                <a:gd name="T0" fmla="*/ 24 w 24"/>
                <a:gd name="T1" fmla="*/ 2 h 27"/>
                <a:gd name="T2" fmla="*/ 0 w 24"/>
                <a:gd name="T3" fmla="*/ 20 h 27"/>
                <a:gd name="T4" fmla="*/ 9 w 24"/>
                <a:gd name="T5" fmla="*/ 1 h 27"/>
                <a:gd name="T6" fmla="*/ 24 w 24"/>
                <a:gd name="T7" fmla="*/ 2 h 27"/>
                <a:gd name="T8" fmla="*/ 9 w 24"/>
                <a:gd name="T9" fmla="*/ 17 h 27"/>
                <a:gd name="T10" fmla="*/ 9 w 24"/>
                <a:gd name="T11" fmla="*/ 17 h 27"/>
                <a:gd name="T12" fmla="*/ 18 w 24"/>
                <a:gd name="T13" fmla="*/ 7 h 27"/>
                <a:gd name="T14" fmla="*/ 15 w 24"/>
                <a:gd name="T15" fmla="*/ 6 h 27"/>
                <a:gd name="T16" fmla="*/ 9 w 24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4" y="2"/>
                  </a:moveTo>
                  <a:cubicBezTo>
                    <a:pt x="20" y="16"/>
                    <a:pt x="14" y="27"/>
                    <a:pt x="0" y="20"/>
                  </a:cubicBezTo>
                  <a:cubicBezTo>
                    <a:pt x="4" y="12"/>
                    <a:pt x="3" y="5"/>
                    <a:pt x="9" y="1"/>
                  </a:cubicBezTo>
                  <a:cubicBezTo>
                    <a:pt x="14" y="5"/>
                    <a:pt x="17" y="0"/>
                    <a:pt x="24" y="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5" y="19"/>
                    <a:pt x="15" y="11"/>
                    <a:pt x="18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4" y="12"/>
                    <a:pt x="10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E5BE3E66-A27B-CE4C-BEFA-F296EC056E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" y="2363"/>
              <a:ext cx="88" cy="67"/>
            </a:xfrm>
            <a:custGeom>
              <a:avLst/>
              <a:gdLst>
                <a:gd name="T0" fmla="*/ 33 w 33"/>
                <a:gd name="T1" fmla="*/ 6 h 25"/>
                <a:gd name="T2" fmla="*/ 24 w 33"/>
                <a:gd name="T3" fmla="*/ 24 h 25"/>
                <a:gd name="T4" fmla="*/ 5 w 33"/>
                <a:gd name="T5" fmla="*/ 24 h 25"/>
                <a:gd name="T6" fmla="*/ 13 w 33"/>
                <a:gd name="T7" fmla="*/ 4 h 25"/>
                <a:gd name="T8" fmla="*/ 33 w 33"/>
                <a:gd name="T9" fmla="*/ 6 h 25"/>
                <a:gd name="T10" fmla="*/ 19 w 33"/>
                <a:gd name="T11" fmla="*/ 10 h 25"/>
                <a:gd name="T12" fmla="*/ 19 w 33"/>
                <a:gd name="T13" fmla="*/ 10 h 25"/>
                <a:gd name="T14" fmla="*/ 26 w 33"/>
                <a:gd name="T15" fmla="*/ 8 h 25"/>
                <a:gd name="T16" fmla="*/ 19 w 33"/>
                <a:gd name="T17" fmla="*/ 10 h 25"/>
                <a:gd name="T18" fmla="*/ 9 w 33"/>
                <a:gd name="T19" fmla="*/ 20 h 25"/>
                <a:gd name="T20" fmla="*/ 9 w 33"/>
                <a:gd name="T21" fmla="*/ 20 h 25"/>
                <a:gd name="T22" fmla="*/ 17 w 33"/>
                <a:gd name="T23" fmla="*/ 21 h 25"/>
                <a:gd name="T24" fmla="*/ 13 w 33"/>
                <a:gd name="T25" fmla="*/ 12 h 25"/>
                <a:gd name="T26" fmla="*/ 9 w 33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6"/>
                  </a:moveTo>
                  <a:cubicBezTo>
                    <a:pt x="28" y="11"/>
                    <a:pt x="26" y="18"/>
                    <a:pt x="24" y="24"/>
                  </a:cubicBezTo>
                  <a:cubicBezTo>
                    <a:pt x="18" y="24"/>
                    <a:pt x="12" y="25"/>
                    <a:pt x="5" y="24"/>
                  </a:cubicBezTo>
                  <a:cubicBezTo>
                    <a:pt x="0" y="17"/>
                    <a:pt x="9" y="9"/>
                    <a:pt x="13" y="4"/>
                  </a:cubicBezTo>
                  <a:cubicBezTo>
                    <a:pt x="20" y="6"/>
                    <a:pt x="27" y="0"/>
                    <a:pt x="33" y="6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5" y="10"/>
                    <a:pt x="26" y="8"/>
                  </a:cubicBezTo>
                  <a:cubicBezTo>
                    <a:pt x="23" y="7"/>
                    <a:pt x="17" y="8"/>
                    <a:pt x="19" y="10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12" y="22"/>
                    <a:pt x="13" y="20"/>
                    <a:pt x="17" y="21"/>
                  </a:cubicBezTo>
                  <a:cubicBezTo>
                    <a:pt x="16" y="18"/>
                    <a:pt x="15" y="15"/>
                    <a:pt x="13" y="12"/>
                  </a:cubicBezTo>
                  <a:cubicBezTo>
                    <a:pt x="10" y="13"/>
                    <a:pt x="8" y="17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5DC75D25-6160-494F-90DC-C55771EFF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6" y="2446"/>
              <a:ext cx="70" cy="56"/>
            </a:xfrm>
            <a:custGeom>
              <a:avLst/>
              <a:gdLst>
                <a:gd name="T0" fmla="*/ 22 w 26"/>
                <a:gd name="T1" fmla="*/ 0 h 21"/>
                <a:gd name="T2" fmla="*/ 20 w 26"/>
                <a:gd name="T3" fmla="*/ 20 h 21"/>
                <a:gd name="T4" fmla="*/ 0 w 26"/>
                <a:gd name="T5" fmla="*/ 21 h 21"/>
                <a:gd name="T6" fmla="*/ 7 w 26"/>
                <a:gd name="T7" fmla="*/ 4 h 21"/>
                <a:gd name="T8" fmla="*/ 22 w 26"/>
                <a:gd name="T9" fmla="*/ 0 h 21"/>
                <a:gd name="T10" fmla="*/ 15 w 26"/>
                <a:gd name="T11" fmla="*/ 12 h 21"/>
                <a:gd name="T12" fmla="*/ 15 w 26"/>
                <a:gd name="T13" fmla="*/ 12 h 21"/>
                <a:gd name="T14" fmla="*/ 15 w 26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22" y="0"/>
                  </a:moveTo>
                  <a:cubicBezTo>
                    <a:pt x="26" y="4"/>
                    <a:pt x="17" y="13"/>
                    <a:pt x="20" y="20"/>
                  </a:cubicBezTo>
                  <a:cubicBezTo>
                    <a:pt x="14" y="20"/>
                    <a:pt x="8" y="21"/>
                    <a:pt x="0" y="21"/>
                  </a:cubicBezTo>
                  <a:cubicBezTo>
                    <a:pt x="1" y="14"/>
                    <a:pt x="5" y="11"/>
                    <a:pt x="7" y="4"/>
                  </a:cubicBezTo>
                  <a:cubicBezTo>
                    <a:pt x="12" y="4"/>
                    <a:pt x="18" y="4"/>
                    <a:pt x="22" y="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2" y="18"/>
                    <a:pt x="19" y="13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CB7E9D93-9DCA-B747-B0C9-9891C25DD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8" y="2446"/>
              <a:ext cx="250" cy="67"/>
            </a:xfrm>
            <a:custGeom>
              <a:avLst/>
              <a:gdLst>
                <a:gd name="T0" fmla="*/ 88 w 93"/>
                <a:gd name="T1" fmla="*/ 22 h 25"/>
                <a:gd name="T2" fmla="*/ 65 w 93"/>
                <a:gd name="T3" fmla="*/ 21 h 25"/>
                <a:gd name="T4" fmla="*/ 41 w 93"/>
                <a:gd name="T5" fmla="*/ 22 h 25"/>
                <a:gd name="T6" fmla="*/ 0 w 93"/>
                <a:gd name="T7" fmla="*/ 17 h 25"/>
                <a:gd name="T8" fmla="*/ 8 w 93"/>
                <a:gd name="T9" fmla="*/ 0 h 25"/>
                <a:gd name="T10" fmla="*/ 49 w 93"/>
                <a:gd name="T11" fmla="*/ 2 h 25"/>
                <a:gd name="T12" fmla="*/ 93 w 93"/>
                <a:gd name="T13" fmla="*/ 2 h 25"/>
                <a:gd name="T14" fmla="*/ 88 w 93"/>
                <a:gd name="T15" fmla="*/ 22 h 25"/>
                <a:gd name="T16" fmla="*/ 82 w 93"/>
                <a:gd name="T17" fmla="*/ 8 h 25"/>
                <a:gd name="T18" fmla="*/ 82 w 93"/>
                <a:gd name="T19" fmla="*/ 8 h 25"/>
                <a:gd name="T20" fmla="*/ 82 w 93"/>
                <a:gd name="T21" fmla="*/ 18 h 25"/>
                <a:gd name="T22" fmla="*/ 87 w 93"/>
                <a:gd name="T23" fmla="*/ 7 h 25"/>
                <a:gd name="T24" fmla="*/ 82 w 93"/>
                <a:gd name="T25" fmla="*/ 8 h 25"/>
                <a:gd name="T26" fmla="*/ 54 w 93"/>
                <a:gd name="T27" fmla="*/ 8 h 25"/>
                <a:gd name="T28" fmla="*/ 54 w 93"/>
                <a:gd name="T29" fmla="*/ 8 h 25"/>
                <a:gd name="T30" fmla="*/ 58 w 93"/>
                <a:gd name="T31" fmla="*/ 7 h 25"/>
                <a:gd name="T32" fmla="*/ 54 w 93"/>
                <a:gd name="T33" fmla="*/ 8 h 25"/>
                <a:gd name="T34" fmla="*/ 47 w 93"/>
                <a:gd name="T35" fmla="*/ 11 h 25"/>
                <a:gd name="T36" fmla="*/ 47 w 93"/>
                <a:gd name="T37" fmla="*/ 11 h 25"/>
                <a:gd name="T38" fmla="*/ 53 w 93"/>
                <a:gd name="T39" fmla="*/ 9 h 25"/>
                <a:gd name="T40" fmla="*/ 47 w 93"/>
                <a:gd name="T41" fmla="*/ 11 h 25"/>
                <a:gd name="T42" fmla="*/ 41 w 93"/>
                <a:gd name="T43" fmla="*/ 16 h 25"/>
                <a:gd name="T44" fmla="*/ 41 w 93"/>
                <a:gd name="T45" fmla="*/ 16 h 25"/>
                <a:gd name="T46" fmla="*/ 17 w 93"/>
                <a:gd name="T47" fmla="*/ 14 h 25"/>
                <a:gd name="T48" fmla="*/ 54 w 93"/>
                <a:gd name="T49" fmla="*/ 16 h 25"/>
                <a:gd name="T50" fmla="*/ 41 w 93"/>
                <a:gd name="T51" fmla="*/ 16 h 25"/>
                <a:gd name="T52" fmla="*/ 7 w 93"/>
                <a:gd name="T53" fmla="*/ 10 h 25"/>
                <a:gd name="T54" fmla="*/ 7 w 93"/>
                <a:gd name="T55" fmla="*/ 10 h 25"/>
                <a:gd name="T56" fmla="*/ 10 w 93"/>
                <a:gd name="T57" fmla="*/ 11 h 25"/>
                <a:gd name="T58" fmla="*/ 10 w 93"/>
                <a:gd name="T59" fmla="*/ 9 h 25"/>
                <a:gd name="T60" fmla="*/ 8 w 93"/>
                <a:gd name="T61" fmla="*/ 8 h 25"/>
                <a:gd name="T62" fmla="*/ 7 w 93"/>
                <a:gd name="T6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5">
                  <a:moveTo>
                    <a:pt x="88" y="22"/>
                  </a:moveTo>
                  <a:cubicBezTo>
                    <a:pt x="81" y="25"/>
                    <a:pt x="73" y="22"/>
                    <a:pt x="65" y="21"/>
                  </a:cubicBezTo>
                  <a:cubicBezTo>
                    <a:pt x="57" y="20"/>
                    <a:pt x="49" y="23"/>
                    <a:pt x="41" y="22"/>
                  </a:cubicBezTo>
                  <a:cubicBezTo>
                    <a:pt x="27" y="22"/>
                    <a:pt x="14" y="17"/>
                    <a:pt x="0" y="17"/>
                  </a:cubicBezTo>
                  <a:cubicBezTo>
                    <a:pt x="1" y="8"/>
                    <a:pt x="5" y="5"/>
                    <a:pt x="8" y="0"/>
                  </a:cubicBezTo>
                  <a:cubicBezTo>
                    <a:pt x="20" y="2"/>
                    <a:pt x="34" y="1"/>
                    <a:pt x="49" y="2"/>
                  </a:cubicBezTo>
                  <a:cubicBezTo>
                    <a:pt x="64" y="3"/>
                    <a:pt x="81" y="4"/>
                    <a:pt x="93" y="2"/>
                  </a:cubicBezTo>
                  <a:cubicBezTo>
                    <a:pt x="93" y="8"/>
                    <a:pt x="90" y="16"/>
                    <a:pt x="88" y="22"/>
                  </a:cubicBez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3" y="11"/>
                    <a:pt x="86" y="14"/>
                    <a:pt x="82" y="18"/>
                  </a:cubicBezTo>
                  <a:cubicBezTo>
                    <a:pt x="87" y="17"/>
                    <a:pt x="87" y="12"/>
                    <a:pt x="87" y="7"/>
                  </a:cubicBezTo>
                  <a:cubicBezTo>
                    <a:pt x="85" y="7"/>
                    <a:pt x="84" y="7"/>
                    <a:pt x="82" y="8"/>
                  </a:cubicBez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6" y="9"/>
                    <a:pt x="57" y="8"/>
                    <a:pt x="58" y="7"/>
                  </a:cubicBezTo>
                  <a:cubicBezTo>
                    <a:pt x="56" y="6"/>
                    <a:pt x="55" y="7"/>
                    <a:pt x="54" y="8"/>
                  </a:cubicBezTo>
                  <a:close/>
                  <a:moveTo>
                    <a:pt x="47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2"/>
                    <a:pt x="52" y="11"/>
                    <a:pt x="53" y="9"/>
                  </a:cubicBezTo>
                  <a:cubicBezTo>
                    <a:pt x="50" y="8"/>
                    <a:pt x="47" y="8"/>
                    <a:pt x="47" y="11"/>
                  </a:cubicBezTo>
                  <a:close/>
                  <a:moveTo>
                    <a:pt x="41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5" y="14"/>
                    <a:pt x="24" y="12"/>
                    <a:pt x="17" y="14"/>
                  </a:cubicBezTo>
                  <a:cubicBezTo>
                    <a:pt x="31" y="17"/>
                    <a:pt x="44" y="19"/>
                    <a:pt x="54" y="16"/>
                  </a:cubicBezTo>
                  <a:cubicBezTo>
                    <a:pt x="49" y="15"/>
                    <a:pt x="44" y="14"/>
                    <a:pt x="41" y="16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A963505B-A6E6-F743-9033-8EE5B9B18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9" y="2360"/>
              <a:ext cx="92" cy="64"/>
            </a:xfrm>
            <a:custGeom>
              <a:avLst/>
              <a:gdLst>
                <a:gd name="T0" fmla="*/ 34 w 34"/>
                <a:gd name="T1" fmla="*/ 5 h 24"/>
                <a:gd name="T2" fmla="*/ 19 w 34"/>
                <a:gd name="T3" fmla="*/ 24 h 24"/>
                <a:gd name="T4" fmla="*/ 0 w 34"/>
                <a:gd name="T5" fmla="*/ 20 h 24"/>
                <a:gd name="T6" fmla="*/ 9 w 34"/>
                <a:gd name="T7" fmla="*/ 4 h 24"/>
                <a:gd name="T8" fmla="*/ 34 w 34"/>
                <a:gd name="T9" fmla="*/ 5 h 24"/>
                <a:gd name="T10" fmla="*/ 14 w 34"/>
                <a:gd name="T11" fmla="*/ 10 h 24"/>
                <a:gd name="T12" fmla="*/ 14 w 34"/>
                <a:gd name="T13" fmla="*/ 10 h 24"/>
                <a:gd name="T14" fmla="*/ 27 w 34"/>
                <a:gd name="T15" fmla="*/ 9 h 24"/>
                <a:gd name="T16" fmla="*/ 14 w 34"/>
                <a:gd name="T17" fmla="*/ 10 h 24"/>
                <a:gd name="T18" fmla="*/ 18 w 34"/>
                <a:gd name="T19" fmla="*/ 16 h 24"/>
                <a:gd name="T20" fmla="*/ 18 w 34"/>
                <a:gd name="T21" fmla="*/ 16 h 24"/>
                <a:gd name="T22" fmla="*/ 24 w 34"/>
                <a:gd name="T23" fmla="*/ 13 h 24"/>
                <a:gd name="T24" fmla="*/ 18 w 34"/>
                <a:gd name="T25" fmla="*/ 16 h 24"/>
                <a:gd name="T26" fmla="*/ 6 w 34"/>
                <a:gd name="T27" fmla="*/ 18 h 24"/>
                <a:gd name="T28" fmla="*/ 6 w 34"/>
                <a:gd name="T29" fmla="*/ 18 h 24"/>
                <a:gd name="T30" fmla="*/ 12 w 34"/>
                <a:gd name="T31" fmla="*/ 19 h 24"/>
                <a:gd name="T32" fmla="*/ 9 w 34"/>
                <a:gd name="T33" fmla="*/ 13 h 24"/>
                <a:gd name="T34" fmla="*/ 6 w 34"/>
                <a:gd name="T3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4">
                  <a:moveTo>
                    <a:pt x="34" y="5"/>
                  </a:moveTo>
                  <a:cubicBezTo>
                    <a:pt x="30" y="13"/>
                    <a:pt x="25" y="20"/>
                    <a:pt x="19" y="24"/>
                  </a:cubicBezTo>
                  <a:cubicBezTo>
                    <a:pt x="13" y="19"/>
                    <a:pt x="8" y="23"/>
                    <a:pt x="0" y="20"/>
                  </a:cubicBezTo>
                  <a:cubicBezTo>
                    <a:pt x="3" y="14"/>
                    <a:pt x="5" y="8"/>
                    <a:pt x="9" y="4"/>
                  </a:cubicBezTo>
                  <a:cubicBezTo>
                    <a:pt x="16" y="8"/>
                    <a:pt x="23" y="0"/>
                    <a:pt x="34" y="5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1" y="10"/>
                    <a:pt x="24" y="11"/>
                    <a:pt x="27" y="9"/>
                  </a:cubicBezTo>
                  <a:cubicBezTo>
                    <a:pt x="24" y="5"/>
                    <a:pt x="17" y="8"/>
                    <a:pt x="14" y="10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2" y="18"/>
                    <a:pt x="24" y="17"/>
                    <a:pt x="24" y="13"/>
                  </a:cubicBezTo>
                  <a:cubicBezTo>
                    <a:pt x="21" y="13"/>
                    <a:pt x="19" y="14"/>
                    <a:pt x="18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9" y="19"/>
                    <a:pt x="9" y="17"/>
                    <a:pt x="12" y="19"/>
                  </a:cubicBezTo>
                  <a:cubicBezTo>
                    <a:pt x="12" y="16"/>
                    <a:pt x="13" y="13"/>
                    <a:pt x="9" y="13"/>
                  </a:cubicBezTo>
                  <a:cubicBezTo>
                    <a:pt x="9" y="16"/>
                    <a:pt x="6" y="1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0DC5BA9B-49BF-554F-89CD-AB068757C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432"/>
              <a:ext cx="64" cy="59"/>
            </a:xfrm>
            <a:custGeom>
              <a:avLst/>
              <a:gdLst>
                <a:gd name="T0" fmla="*/ 24 w 24"/>
                <a:gd name="T1" fmla="*/ 3 h 22"/>
                <a:gd name="T2" fmla="*/ 14 w 24"/>
                <a:gd name="T3" fmla="*/ 21 h 22"/>
                <a:gd name="T4" fmla="*/ 0 w 24"/>
                <a:gd name="T5" fmla="*/ 20 h 22"/>
                <a:gd name="T6" fmla="*/ 4 w 24"/>
                <a:gd name="T7" fmla="*/ 4 h 22"/>
                <a:gd name="T8" fmla="*/ 24 w 24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3"/>
                  </a:moveTo>
                  <a:cubicBezTo>
                    <a:pt x="20" y="8"/>
                    <a:pt x="17" y="14"/>
                    <a:pt x="14" y="21"/>
                  </a:cubicBezTo>
                  <a:cubicBezTo>
                    <a:pt x="9" y="20"/>
                    <a:pt x="6" y="22"/>
                    <a:pt x="0" y="20"/>
                  </a:cubicBezTo>
                  <a:cubicBezTo>
                    <a:pt x="2" y="13"/>
                    <a:pt x="3" y="9"/>
                    <a:pt x="4" y="4"/>
                  </a:cubicBezTo>
                  <a:cubicBezTo>
                    <a:pt x="10" y="4"/>
                    <a:pt x="15" y="0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E1EE5709-96C3-564A-9236-4AEEABE698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9" y="2553"/>
              <a:ext cx="209" cy="62"/>
            </a:xfrm>
            <a:custGeom>
              <a:avLst/>
              <a:gdLst>
                <a:gd name="T0" fmla="*/ 78 w 78"/>
                <a:gd name="T1" fmla="*/ 6 h 23"/>
                <a:gd name="T2" fmla="*/ 65 w 78"/>
                <a:gd name="T3" fmla="*/ 23 h 23"/>
                <a:gd name="T4" fmla="*/ 38 w 78"/>
                <a:gd name="T5" fmla="*/ 22 h 23"/>
                <a:gd name="T6" fmla="*/ 0 w 78"/>
                <a:gd name="T7" fmla="*/ 17 h 23"/>
                <a:gd name="T8" fmla="*/ 9 w 78"/>
                <a:gd name="T9" fmla="*/ 0 h 23"/>
                <a:gd name="T10" fmla="*/ 78 w 78"/>
                <a:gd name="T11" fmla="*/ 6 h 23"/>
                <a:gd name="T12" fmla="*/ 56 w 78"/>
                <a:gd name="T13" fmla="*/ 10 h 23"/>
                <a:gd name="T14" fmla="*/ 56 w 78"/>
                <a:gd name="T15" fmla="*/ 10 h 23"/>
                <a:gd name="T16" fmla="*/ 63 w 78"/>
                <a:gd name="T17" fmla="*/ 8 h 23"/>
                <a:gd name="T18" fmla="*/ 56 w 78"/>
                <a:gd name="T19" fmla="*/ 10 h 23"/>
                <a:gd name="T20" fmla="*/ 67 w 78"/>
                <a:gd name="T21" fmla="*/ 12 h 23"/>
                <a:gd name="T22" fmla="*/ 67 w 78"/>
                <a:gd name="T23" fmla="*/ 12 h 23"/>
                <a:gd name="T24" fmla="*/ 69 w 78"/>
                <a:gd name="T25" fmla="*/ 12 h 23"/>
                <a:gd name="T26" fmla="*/ 66 w 78"/>
                <a:gd name="T27" fmla="*/ 10 h 23"/>
                <a:gd name="T28" fmla="*/ 67 w 78"/>
                <a:gd name="T29" fmla="*/ 12 h 23"/>
                <a:gd name="T30" fmla="*/ 27 w 78"/>
                <a:gd name="T31" fmla="*/ 8 h 23"/>
                <a:gd name="T32" fmla="*/ 27 w 78"/>
                <a:gd name="T33" fmla="*/ 8 h 23"/>
                <a:gd name="T34" fmla="*/ 37 w 78"/>
                <a:gd name="T35" fmla="*/ 11 h 23"/>
                <a:gd name="T36" fmla="*/ 51 w 78"/>
                <a:gd name="T37" fmla="*/ 8 h 23"/>
                <a:gd name="T38" fmla="*/ 27 w 78"/>
                <a:gd name="T39" fmla="*/ 8 h 23"/>
                <a:gd name="T40" fmla="*/ 21 w 78"/>
                <a:gd name="T41" fmla="*/ 7 h 23"/>
                <a:gd name="T42" fmla="*/ 21 w 78"/>
                <a:gd name="T43" fmla="*/ 7 h 23"/>
                <a:gd name="T44" fmla="*/ 24 w 78"/>
                <a:gd name="T45" fmla="*/ 8 h 23"/>
                <a:gd name="T46" fmla="*/ 25 w 78"/>
                <a:gd name="T47" fmla="*/ 4 h 23"/>
                <a:gd name="T48" fmla="*/ 23 w 78"/>
                <a:gd name="T49" fmla="*/ 4 h 23"/>
                <a:gd name="T50" fmla="*/ 21 w 78"/>
                <a:gd name="T51" fmla="*/ 7 h 23"/>
                <a:gd name="T52" fmla="*/ 50 w 78"/>
                <a:gd name="T53" fmla="*/ 11 h 23"/>
                <a:gd name="T54" fmla="*/ 50 w 78"/>
                <a:gd name="T55" fmla="*/ 11 h 23"/>
                <a:gd name="T56" fmla="*/ 9 w 78"/>
                <a:gd name="T57" fmla="*/ 8 h 23"/>
                <a:gd name="T58" fmla="*/ 6 w 78"/>
                <a:gd name="T59" fmla="*/ 13 h 23"/>
                <a:gd name="T60" fmla="*/ 18 w 78"/>
                <a:gd name="T61" fmla="*/ 14 h 23"/>
                <a:gd name="T62" fmla="*/ 65 w 78"/>
                <a:gd name="T63" fmla="*/ 15 h 23"/>
                <a:gd name="T64" fmla="*/ 50 w 78"/>
                <a:gd name="T6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23">
                  <a:moveTo>
                    <a:pt x="78" y="6"/>
                  </a:moveTo>
                  <a:cubicBezTo>
                    <a:pt x="76" y="14"/>
                    <a:pt x="72" y="17"/>
                    <a:pt x="65" y="23"/>
                  </a:cubicBezTo>
                  <a:cubicBezTo>
                    <a:pt x="57" y="18"/>
                    <a:pt x="48" y="23"/>
                    <a:pt x="38" y="22"/>
                  </a:cubicBezTo>
                  <a:cubicBezTo>
                    <a:pt x="26" y="22"/>
                    <a:pt x="12" y="17"/>
                    <a:pt x="0" y="17"/>
                  </a:cubicBezTo>
                  <a:cubicBezTo>
                    <a:pt x="1" y="8"/>
                    <a:pt x="6" y="6"/>
                    <a:pt x="9" y="0"/>
                  </a:cubicBezTo>
                  <a:cubicBezTo>
                    <a:pt x="28" y="2"/>
                    <a:pt x="59" y="4"/>
                    <a:pt x="78" y="6"/>
                  </a:cubicBezTo>
                  <a:close/>
                  <a:moveTo>
                    <a:pt x="56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60" y="12"/>
                    <a:pt x="61" y="9"/>
                    <a:pt x="63" y="8"/>
                  </a:cubicBezTo>
                  <a:cubicBezTo>
                    <a:pt x="60" y="8"/>
                    <a:pt x="56" y="6"/>
                    <a:pt x="56" y="10"/>
                  </a:cubicBezTo>
                  <a:close/>
                  <a:moveTo>
                    <a:pt x="67" y="12"/>
                  </a:move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2"/>
                    <a:pt x="69" y="12"/>
                  </a:cubicBezTo>
                  <a:cubicBezTo>
                    <a:pt x="72" y="10"/>
                    <a:pt x="66" y="8"/>
                    <a:pt x="66" y="10"/>
                  </a:cubicBezTo>
                  <a:cubicBezTo>
                    <a:pt x="67" y="11"/>
                    <a:pt x="68" y="11"/>
                    <a:pt x="67" y="12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3" y="7"/>
                    <a:pt x="37" y="11"/>
                  </a:cubicBezTo>
                  <a:cubicBezTo>
                    <a:pt x="40" y="5"/>
                    <a:pt x="48" y="14"/>
                    <a:pt x="51" y="8"/>
                  </a:cubicBezTo>
                  <a:cubicBezTo>
                    <a:pt x="43" y="8"/>
                    <a:pt x="30" y="1"/>
                    <a:pt x="27" y="8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4" y="8"/>
                  </a:cubicBezTo>
                  <a:cubicBezTo>
                    <a:pt x="24" y="7"/>
                    <a:pt x="24" y="5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5"/>
                    <a:pt x="21" y="5"/>
                    <a:pt x="21" y="7"/>
                  </a:cubicBezTo>
                  <a:close/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7" y="16"/>
                    <a:pt x="20" y="11"/>
                    <a:pt x="9" y="8"/>
                  </a:cubicBezTo>
                  <a:cubicBezTo>
                    <a:pt x="9" y="10"/>
                    <a:pt x="6" y="10"/>
                    <a:pt x="6" y="13"/>
                  </a:cubicBezTo>
                  <a:cubicBezTo>
                    <a:pt x="9" y="16"/>
                    <a:pt x="14" y="14"/>
                    <a:pt x="18" y="14"/>
                  </a:cubicBezTo>
                  <a:cubicBezTo>
                    <a:pt x="34" y="17"/>
                    <a:pt x="54" y="23"/>
                    <a:pt x="65" y="15"/>
                  </a:cubicBezTo>
                  <a:cubicBezTo>
                    <a:pt x="61" y="10"/>
                    <a:pt x="53" y="18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E092222A-E2C7-DF48-B35D-9CE1795446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8" y="2422"/>
              <a:ext cx="91" cy="67"/>
            </a:xfrm>
            <a:custGeom>
              <a:avLst/>
              <a:gdLst>
                <a:gd name="T0" fmla="*/ 34 w 34"/>
                <a:gd name="T1" fmla="*/ 1 h 25"/>
                <a:gd name="T2" fmla="*/ 24 w 34"/>
                <a:gd name="T3" fmla="*/ 22 h 25"/>
                <a:gd name="T4" fmla="*/ 0 w 34"/>
                <a:gd name="T5" fmla="*/ 21 h 25"/>
                <a:gd name="T6" fmla="*/ 9 w 34"/>
                <a:gd name="T7" fmla="*/ 3 h 25"/>
                <a:gd name="T8" fmla="*/ 10 w 34"/>
                <a:gd name="T9" fmla="*/ 10 h 25"/>
                <a:gd name="T10" fmla="*/ 15 w 34"/>
                <a:gd name="T11" fmla="*/ 5 h 25"/>
                <a:gd name="T12" fmla="*/ 34 w 34"/>
                <a:gd name="T13" fmla="*/ 1 h 25"/>
                <a:gd name="T14" fmla="*/ 7 w 34"/>
                <a:gd name="T15" fmla="*/ 18 h 25"/>
                <a:gd name="T16" fmla="*/ 7 w 34"/>
                <a:gd name="T17" fmla="*/ 18 h 25"/>
                <a:gd name="T18" fmla="*/ 14 w 34"/>
                <a:gd name="T19" fmla="*/ 16 h 25"/>
                <a:gd name="T20" fmla="*/ 9 w 34"/>
                <a:gd name="T21" fmla="*/ 14 h 25"/>
                <a:gd name="T22" fmla="*/ 7 w 34"/>
                <a:gd name="T2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34" y="1"/>
                  </a:moveTo>
                  <a:cubicBezTo>
                    <a:pt x="30" y="7"/>
                    <a:pt x="27" y="15"/>
                    <a:pt x="24" y="22"/>
                  </a:cubicBezTo>
                  <a:cubicBezTo>
                    <a:pt x="14" y="19"/>
                    <a:pt x="10" y="25"/>
                    <a:pt x="0" y="21"/>
                  </a:cubicBezTo>
                  <a:cubicBezTo>
                    <a:pt x="4" y="16"/>
                    <a:pt x="4" y="6"/>
                    <a:pt x="9" y="3"/>
                  </a:cubicBezTo>
                  <a:cubicBezTo>
                    <a:pt x="13" y="3"/>
                    <a:pt x="10" y="7"/>
                    <a:pt x="10" y="10"/>
                  </a:cubicBezTo>
                  <a:cubicBezTo>
                    <a:pt x="13" y="11"/>
                    <a:pt x="14" y="8"/>
                    <a:pt x="15" y="5"/>
                  </a:cubicBezTo>
                  <a:cubicBezTo>
                    <a:pt x="23" y="7"/>
                    <a:pt x="26" y="0"/>
                    <a:pt x="34" y="1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9"/>
                    <a:pt x="13" y="18"/>
                    <a:pt x="14" y="16"/>
                  </a:cubicBezTo>
                  <a:cubicBezTo>
                    <a:pt x="12" y="16"/>
                    <a:pt x="10" y="15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1A5BB8E9-FD4A-2A4C-B785-1EBAAF649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1" y="2540"/>
              <a:ext cx="287" cy="193"/>
            </a:xfrm>
            <a:custGeom>
              <a:avLst/>
              <a:gdLst>
                <a:gd name="T0" fmla="*/ 107 w 107"/>
                <a:gd name="T1" fmla="*/ 14 h 72"/>
                <a:gd name="T2" fmla="*/ 86 w 107"/>
                <a:gd name="T3" fmla="*/ 66 h 72"/>
                <a:gd name="T4" fmla="*/ 42 w 107"/>
                <a:gd name="T5" fmla="*/ 65 h 72"/>
                <a:gd name="T6" fmla="*/ 5 w 107"/>
                <a:gd name="T7" fmla="*/ 55 h 72"/>
                <a:gd name="T8" fmla="*/ 22 w 107"/>
                <a:gd name="T9" fmla="*/ 2 h 72"/>
                <a:gd name="T10" fmla="*/ 55 w 107"/>
                <a:gd name="T11" fmla="*/ 5 h 72"/>
                <a:gd name="T12" fmla="*/ 107 w 107"/>
                <a:gd name="T13" fmla="*/ 14 h 72"/>
                <a:gd name="T14" fmla="*/ 52 w 107"/>
                <a:gd name="T15" fmla="*/ 9 h 72"/>
                <a:gd name="T16" fmla="*/ 52 w 107"/>
                <a:gd name="T17" fmla="*/ 9 h 72"/>
                <a:gd name="T18" fmla="*/ 27 w 107"/>
                <a:gd name="T19" fmla="*/ 8 h 72"/>
                <a:gd name="T20" fmla="*/ 13 w 107"/>
                <a:gd name="T21" fmla="*/ 38 h 72"/>
                <a:gd name="T22" fmla="*/ 90 w 107"/>
                <a:gd name="T23" fmla="*/ 46 h 72"/>
                <a:gd name="T24" fmla="*/ 100 w 107"/>
                <a:gd name="T25" fmla="*/ 17 h 72"/>
                <a:gd name="T26" fmla="*/ 52 w 107"/>
                <a:gd name="T27" fmla="*/ 9 h 72"/>
                <a:gd name="T28" fmla="*/ 55 w 107"/>
                <a:gd name="T29" fmla="*/ 48 h 72"/>
                <a:gd name="T30" fmla="*/ 55 w 107"/>
                <a:gd name="T31" fmla="*/ 48 h 72"/>
                <a:gd name="T32" fmla="*/ 48 w 107"/>
                <a:gd name="T33" fmla="*/ 60 h 72"/>
                <a:gd name="T34" fmla="*/ 81 w 107"/>
                <a:gd name="T35" fmla="*/ 64 h 72"/>
                <a:gd name="T36" fmla="*/ 89 w 107"/>
                <a:gd name="T37" fmla="*/ 52 h 72"/>
                <a:gd name="T38" fmla="*/ 55 w 107"/>
                <a:gd name="T39" fmla="*/ 48 h 72"/>
                <a:gd name="T40" fmla="*/ 11 w 107"/>
                <a:gd name="T41" fmla="*/ 44 h 72"/>
                <a:gd name="T42" fmla="*/ 11 w 107"/>
                <a:gd name="T43" fmla="*/ 44 h 72"/>
                <a:gd name="T44" fmla="*/ 42 w 107"/>
                <a:gd name="T45" fmla="*/ 59 h 72"/>
                <a:gd name="T46" fmla="*/ 47 w 107"/>
                <a:gd name="T47" fmla="*/ 47 h 72"/>
                <a:gd name="T48" fmla="*/ 11 w 107"/>
                <a:gd name="T4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72">
                  <a:moveTo>
                    <a:pt x="107" y="14"/>
                  </a:moveTo>
                  <a:cubicBezTo>
                    <a:pt x="101" y="32"/>
                    <a:pt x="95" y="52"/>
                    <a:pt x="86" y="66"/>
                  </a:cubicBezTo>
                  <a:cubicBezTo>
                    <a:pt x="73" y="72"/>
                    <a:pt x="55" y="61"/>
                    <a:pt x="42" y="65"/>
                  </a:cubicBezTo>
                  <a:cubicBezTo>
                    <a:pt x="32" y="59"/>
                    <a:pt x="15" y="61"/>
                    <a:pt x="5" y="55"/>
                  </a:cubicBezTo>
                  <a:cubicBezTo>
                    <a:pt x="0" y="39"/>
                    <a:pt x="14" y="17"/>
                    <a:pt x="22" y="2"/>
                  </a:cubicBezTo>
                  <a:cubicBezTo>
                    <a:pt x="31" y="0"/>
                    <a:pt x="43" y="3"/>
                    <a:pt x="55" y="5"/>
                  </a:cubicBezTo>
                  <a:cubicBezTo>
                    <a:pt x="71" y="7"/>
                    <a:pt x="90" y="4"/>
                    <a:pt x="107" y="14"/>
                  </a:cubicBezTo>
                  <a:close/>
                  <a:moveTo>
                    <a:pt x="52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41" y="7"/>
                    <a:pt x="34" y="6"/>
                    <a:pt x="27" y="8"/>
                  </a:cubicBezTo>
                  <a:cubicBezTo>
                    <a:pt x="20" y="15"/>
                    <a:pt x="16" y="26"/>
                    <a:pt x="13" y="38"/>
                  </a:cubicBezTo>
                  <a:cubicBezTo>
                    <a:pt x="37" y="39"/>
                    <a:pt x="63" y="44"/>
                    <a:pt x="90" y="46"/>
                  </a:cubicBezTo>
                  <a:cubicBezTo>
                    <a:pt x="93" y="37"/>
                    <a:pt x="100" y="25"/>
                    <a:pt x="100" y="17"/>
                  </a:cubicBezTo>
                  <a:cubicBezTo>
                    <a:pt x="89" y="8"/>
                    <a:pt x="70" y="11"/>
                    <a:pt x="52" y="9"/>
                  </a:cubicBez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2" y="50"/>
                    <a:pt x="49" y="55"/>
                    <a:pt x="48" y="60"/>
                  </a:cubicBezTo>
                  <a:cubicBezTo>
                    <a:pt x="59" y="61"/>
                    <a:pt x="71" y="64"/>
                    <a:pt x="81" y="64"/>
                  </a:cubicBezTo>
                  <a:cubicBezTo>
                    <a:pt x="85" y="62"/>
                    <a:pt x="87" y="57"/>
                    <a:pt x="89" y="52"/>
                  </a:cubicBezTo>
                  <a:cubicBezTo>
                    <a:pt x="76" y="48"/>
                    <a:pt x="63" y="50"/>
                    <a:pt x="55" y="48"/>
                  </a:cubicBez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56"/>
                    <a:pt x="30" y="57"/>
                    <a:pt x="42" y="59"/>
                  </a:cubicBezTo>
                  <a:cubicBezTo>
                    <a:pt x="44" y="55"/>
                    <a:pt x="47" y="53"/>
                    <a:pt x="47" y="47"/>
                  </a:cubicBezTo>
                  <a:cubicBezTo>
                    <a:pt x="33" y="47"/>
                    <a:pt x="23" y="42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C612B3E9-B34A-DE4A-9F6C-AA2FCED8A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3" y="1501"/>
              <a:ext cx="1174" cy="1315"/>
            </a:xfrm>
            <a:custGeom>
              <a:avLst/>
              <a:gdLst>
                <a:gd name="T0" fmla="*/ 57 w 437"/>
                <a:gd name="T1" fmla="*/ 473 h 490"/>
                <a:gd name="T2" fmla="*/ 87 w 437"/>
                <a:gd name="T3" fmla="*/ 28 h 490"/>
                <a:gd name="T4" fmla="*/ 401 w 437"/>
                <a:gd name="T5" fmla="*/ 19 h 490"/>
                <a:gd name="T6" fmla="*/ 396 w 437"/>
                <a:gd name="T7" fmla="*/ 16 h 490"/>
                <a:gd name="T8" fmla="*/ 364 w 437"/>
                <a:gd name="T9" fmla="*/ 16 h 490"/>
                <a:gd name="T10" fmla="*/ 406 w 437"/>
                <a:gd name="T11" fmla="*/ 27 h 490"/>
                <a:gd name="T12" fmla="*/ 323 w 437"/>
                <a:gd name="T13" fmla="*/ 9 h 490"/>
                <a:gd name="T14" fmla="*/ 163 w 437"/>
                <a:gd name="T15" fmla="*/ 225 h 490"/>
                <a:gd name="T16" fmla="*/ 407 w 437"/>
                <a:gd name="T17" fmla="*/ 32 h 490"/>
                <a:gd name="T18" fmla="*/ 270 w 437"/>
                <a:gd name="T19" fmla="*/ 12 h 490"/>
                <a:gd name="T20" fmla="*/ 253 w 437"/>
                <a:gd name="T21" fmla="*/ 8 h 490"/>
                <a:gd name="T22" fmla="*/ 201 w 437"/>
                <a:gd name="T23" fmla="*/ 18 h 490"/>
                <a:gd name="T24" fmla="*/ 193 w 437"/>
                <a:gd name="T25" fmla="*/ 8 h 490"/>
                <a:gd name="T26" fmla="*/ 162 w 437"/>
                <a:gd name="T27" fmla="*/ 16 h 490"/>
                <a:gd name="T28" fmla="*/ 136 w 437"/>
                <a:gd name="T29" fmla="*/ 16 h 490"/>
                <a:gd name="T30" fmla="*/ 94 w 437"/>
                <a:gd name="T31" fmla="*/ 54 h 490"/>
                <a:gd name="T32" fmla="*/ 95 w 437"/>
                <a:gd name="T33" fmla="*/ 78 h 490"/>
                <a:gd name="T34" fmla="*/ 86 w 437"/>
                <a:gd name="T35" fmla="*/ 97 h 490"/>
                <a:gd name="T36" fmla="*/ 423 w 437"/>
                <a:gd name="T37" fmla="*/ 181 h 490"/>
                <a:gd name="T38" fmla="*/ 419 w 437"/>
                <a:gd name="T39" fmla="*/ 203 h 490"/>
                <a:gd name="T40" fmla="*/ 85 w 437"/>
                <a:gd name="T41" fmla="*/ 151 h 490"/>
                <a:gd name="T42" fmla="*/ 392 w 437"/>
                <a:gd name="T43" fmla="*/ 236 h 490"/>
                <a:gd name="T44" fmla="*/ 363 w 437"/>
                <a:gd name="T45" fmla="*/ 232 h 490"/>
                <a:gd name="T46" fmla="*/ 369 w 437"/>
                <a:gd name="T47" fmla="*/ 240 h 490"/>
                <a:gd name="T48" fmla="*/ 85 w 437"/>
                <a:gd name="T49" fmla="*/ 189 h 490"/>
                <a:gd name="T50" fmla="*/ 49 w 437"/>
                <a:gd name="T51" fmla="*/ 319 h 490"/>
                <a:gd name="T52" fmla="*/ 369 w 437"/>
                <a:gd name="T53" fmla="*/ 246 h 490"/>
                <a:gd name="T54" fmla="*/ 339 w 437"/>
                <a:gd name="T55" fmla="*/ 243 h 490"/>
                <a:gd name="T56" fmla="*/ 272 w 437"/>
                <a:gd name="T57" fmla="*/ 234 h 490"/>
                <a:gd name="T58" fmla="*/ 338 w 437"/>
                <a:gd name="T59" fmla="*/ 249 h 490"/>
                <a:gd name="T60" fmla="*/ 250 w 437"/>
                <a:gd name="T61" fmla="*/ 233 h 490"/>
                <a:gd name="T62" fmla="*/ 426 w 437"/>
                <a:gd name="T63" fmla="*/ 287 h 490"/>
                <a:gd name="T64" fmla="*/ 80 w 437"/>
                <a:gd name="T65" fmla="*/ 198 h 490"/>
                <a:gd name="T66" fmla="*/ 213 w 437"/>
                <a:gd name="T67" fmla="*/ 243 h 490"/>
                <a:gd name="T68" fmla="*/ 198 w 437"/>
                <a:gd name="T69" fmla="*/ 235 h 490"/>
                <a:gd name="T70" fmla="*/ 197 w 437"/>
                <a:gd name="T71" fmla="*/ 245 h 490"/>
                <a:gd name="T72" fmla="*/ 427 w 437"/>
                <a:gd name="T73" fmla="*/ 294 h 490"/>
                <a:gd name="T74" fmla="*/ 90 w 437"/>
                <a:gd name="T75" fmla="*/ 227 h 490"/>
                <a:gd name="T76" fmla="*/ 219 w 437"/>
                <a:gd name="T77" fmla="*/ 245 h 490"/>
                <a:gd name="T78" fmla="*/ 112 w 437"/>
                <a:gd name="T79" fmla="*/ 227 h 490"/>
                <a:gd name="T80" fmla="*/ 186 w 437"/>
                <a:gd name="T81" fmla="*/ 244 h 490"/>
                <a:gd name="T82" fmla="*/ 168 w 437"/>
                <a:gd name="T83" fmla="*/ 242 h 490"/>
                <a:gd name="T84" fmla="*/ 92 w 437"/>
                <a:gd name="T85" fmla="*/ 231 h 490"/>
                <a:gd name="T86" fmla="*/ 123 w 437"/>
                <a:gd name="T87" fmla="*/ 238 h 490"/>
                <a:gd name="T88" fmla="*/ 400 w 437"/>
                <a:gd name="T89" fmla="*/ 339 h 490"/>
                <a:gd name="T90" fmla="*/ 396 w 437"/>
                <a:gd name="T91" fmla="*/ 361 h 490"/>
                <a:gd name="T92" fmla="*/ 373 w 437"/>
                <a:gd name="T93" fmla="*/ 400 h 490"/>
                <a:gd name="T94" fmla="*/ 360 w 437"/>
                <a:gd name="T95" fmla="*/ 428 h 490"/>
                <a:gd name="T96" fmla="*/ 335 w 437"/>
                <a:gd name="T97" fmla="*/ 468 h 490"/>
                <a:gd name="T98" fmla="*/ 308 w 437"/>
                <a:gd name="T99" fmla="*/ 479 h 490"/>
                <a:gd name="T100" fmla="*/ 272 w 437"/>
                <a:gd name="T101" fmla="*/ 485 h 490"/>
                <a:gd name="T102" fmla="*/ 204 w 437"/>
                <a:gd name="T103" fmla="*/ 482 h 490"/>
                <a:gd name="T104" fmla="*/ 184 w 437"/>
                <a:gd name="T105" fmla="*/ 477 h 490"/>
                <a:gd name="T106" fmla="*/ 154 w 437"/>
                <a:gd name="T107" fmla="*/ 468 h 490"/>
                <a:gd name="T108" fmla="*/ 127 w 437"/>
                <a:gd name="T109" fmla="*/ 474 h 490"/>
                <a:gd name="T110" fmla="*/ 158 w 437"/>
                <a:gd name="T111" fmla="*/ 478 h 490"/>
                <a:gd name="T112" fmla="*/ 22 w 437"/>
                <a:gd name="T113" fmla="*/ 448 h 490"/>
                <a:gd name="T114" fmla="*/ 83 w 437"/>
                <a:gd name="T115" fmla="*/ 471 h 490"/>
                <a:gd name="T116" fmla="*/ 37 w 437"/>
                <a:gd name="T117" fmla="*/ 465 h 490"/>
                <a:gd name="T118" fmla="*/ 71 w 437"/>
                <a:gd name="T119" fmla="*/ 4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90">
                  <a:moveTo>
                    <a:pt x="380" y="245"/>
                  </a:moveTo>
                  <a:cubicBezTo>
                    <a:pt x="392" y="248"/>
                    <a:pt x="411" y="243"/>
                    <a:pt x="425" y="252"/>
                  </a:cubicBezTo>
                  <a:cubicBezTo>
                    <a:pt x="427" y="264"/>
                    <a:pt x="433" y="276"/>
                    <a:pt x="432" y="289"/>
                  </a:cubicBezTo>
                  <a:cubicBezTo>
                    <a:pt x="431" y="313"/>
                    <a:pt x="416" y="346"/>
                    <a:pt x="406" y="366"/>
                  </a:cubicBezTo>
                  <a:cubicBezTo>
                    <a:pt x="402" y="372"/>
                    <a:pt x="397" y="379"/>
                    <a:pt x="393" y="385"/>
                  </a:cubicBezTo>
                  <a:cubicBezTo>
                    <a:pt x="377" y="415"/>
                    <a:pt x="367" y="449"/>
                    <a:pt x="348" y="467"/>
                  </a:cubicBezTo>
                  <a:cubicBezTo>
                    <a:pt x="341" y="473"/>
                    <a:pt x="330" y="477"/>
                    <a:pt x="326" y="483"/>
                  </a:cubicBezTo>
                  <a:cubicBezTo>
                    <a:pt x="305" y="490"/>
                    <a:pt x="274" y="488"/>
                    <a:pt x="246" y="489"/>
                  </a:cubicBezTo>
                  <a:cubicBezTo>
                    <a:pt x="235" y="489"/>
                    <a:pt x="223" y="489"/>
                    <a:pt x="212" y="488"/>
                  </a:cubicBezTo>
                  <a:cubicBezTo>
                    <a:pt x="199" y="487"/>
                    <a:pt x="187" y="485"/>
                    <a:pt x="174" y="483"/>
                  </a:cubicBezTo>
                  <a:cubicBezTo>
                    <a:pt x="162" y="482"/>
                    <a:pt x="149" y="482"/>
                    <a:pt x="136" y="482"/>
                  </a:cubicBezTo>
                  <a:cubicBezTo>
                    <a:pt x="111" y="480"/>
                    <a:pt x="84" y="476"/>
                    <a:pt x="57" y="473"/>
                  </a:cubicBezTo>
                  <a:cubicBezTo>
                    <a:pt x="45" y="471"/>
                    <a:pt x="32" y="466"/>
                    <a:pt x="20" y="468"/>
                  </a:cubicBezTo>
                  <a:cubicBezTo>
                    <a:pt x="16" y="462"/>
                    <a:pt x="8" y="464"/>
                    <a:pt x="2" y="459"/>
                  </a:cubicBezTo>
                  <a:cubicBezTo>
                    <a:pt x="0" y="428"/>
                    <a:pt x="14" y="391"/>
                    <a:pt x="27" y="359"/>
                  </a:cubicBezTo>
                  <a:cubicBezTo>
                    <a:pt x="44" y="315"/>
                    <a:pt x="56" y="267"/>
                    <a:pt x="86" y="244"/>
                  </a:cubicBezTo>
                  <a:cubicBezTo>
                    <a:pt x="97" y="247"/>
                    <a:pt x="109" y="249"/>
                    <a:pt x="118" y="247"/>
                  </a:cubicBezTo>
                  <a:cubicBezTo>
                    <a:pt x="113" y="242"/>
                    <a:pt x="106" y="244"/>
                    <a:pt x="99" y="242"/>
                  </a:cubicBezTo>
                  <a:cubicBezTo>
                    <a:pt x="90" y="238"/>
                    <a:pt x="76" y="226"/>
                    <a:pt x="75" y="220"/>
                  </a:cubicBezTo>
                  <a:cubicBezTo>
                    <a:pt x="74" y="216"/>
                    <a:pt x="76" y="210"/>
                    <a:pt x="76" y="204"/>
                  </a:cubicBezTo>
                  <a:cubicBezTo>
                    <a:pt x="76" y="192"/>
                    <a:pt x="75" y="173"/>
                    <a:pt x="76" y="160"/>
                  </a:cubicBezTo>
                  <a:cubicBezTo>
                    <a:pt x="77" y="148"/>
                    <a:pt x="80" y="137"/>
                    <a:pt x="81" y="125"/>
                  </a:cubicBezTo>
                  <a:cubicBezTo>
                    <a:pt x="83" y="104"/>
                    <a:pt x="82" y="85"/>
                    <a:pt x="84" y="60"/>
                  </a:cubicBezTo>
                  <a:cubicBezTo>
                    <a:pt x="85" y="49"/>
                    <a:pt x="84" y="37"/>
                    <a:pt x="87" y="28"/>
                  </a:cubicBezTo>
                  <a:cubicBezTo>
                    <a:pt x="88" y="24"/>
                    <a:pt x="95" y="14"/>
                    <a:pt x="98" y="12"/>
                  </a:cubicBezTo>
                  <a:cubicBezTo>
                    <a:pt x="108" y="4"/>
                    <a:pt x="149" y="3"/>
                    <a:pt x="167" y="2"/>
                  </a:cubicBezTo>
                  <a:cubicBezTo>
                    <a:pt x="218" y="0"/>
                    <a:pt x="269" y="3"/>
                    <a:pt x="321" y="6"/>
                  </a:cubicBezTo>
                  <a:cubicBezTo>
                    <a:pt x="348" y="8"/>
                    <a:pt x="375" y="8"/>
                    <a:pt x="400" y="11"/>
                  </a:cubicBezTo>
                  <a:cubicBezTo>
                    <a:pt x="407" y="12"/>
                    <a:pt x="422" y="17"/>
                    <a:pt x="426" y="19"/>
                  </a:cubicBezTo>
                  <a:cubicBezTo>
                    <a:pt x="429" y="22"/>
                    <a:pt x="432" y="31"/>
                    <a:pt x="436" y="32"/>
                  </a:cubicBezTo>
                  <a:cubicBezTo>
                    <a:pt x="435" y="42"/>
                    <a:pt x="437" y="54"/>
                    <a:pt x="437" y="68"/>
                  </a:cubicBezTo>
                  <a:cubicBezTo>
                    <a:pt x="437" y="93"/>
                    <a:pt x="434" y="122"/>
                    <a:pt x="433" y="149"/>
                  </a:cubicBezTo>
                  <a:cubicBezTo>
                    <a:pt x="432" y="176"/>
                    <a:pt x="432" y="208"/>
                    <a:pt x="414" y="228"/>
                  </a:cubicBezTo>
                  <a:cubicBezTo>
                    <a:pt x="405" y="238"/>
                    <a:pt x="393" y="239"/>
                    <a:pt x="380" y="245"/>
                  </a:cubicBezTo>
                  <a:close/>
                  <a:moveTo>
                    <a:pt x="401" y="19"/>
                  </a:moveTo>
                  <a:cubicBezTo>
                    <a:pt x="401" y="19"/>
                    <a:pt x="401" y="19"/>
                    <a:pt x="401" y="19"/>
                  </a:cubicBezTo>
                  <a:cubicBezTo>
                    <a:pt x="401" y="19"/>
                    <a:pt x="402" y="20"/>
                    <a:pt x="403" y="20"/>
                  </a:cubicBezTo>
                  <a:cubicBezTo>
                    <a:pt x="403" y="18"/>
                    <a:pt x="405" y="19"/>
                    <a:pt x="405" y="17"/>
                  </a:cubicBezTo>
                  <a:cubicBezTo>
                    <a:pt x="404" y="17"/>
                    <a:pt x="403" y="16"/>
                    <a:pt x="402" y="16"/>
                  </a:cubicBezTo>
                  <a:cubicBezTo>
                    <a:pt x="402" y="18"/>
                    <a:pt x="401" y="17"/>
                    <a:pt x="401" y="19"/>
                  </a:cubicBezTo>
                  <a:close/>
                  <a:moveTo>
                    <a:pt x="406" y="21"/>
                  </a:moveTo>
                  <a:cubicBezTo>
                    <a:pt x="406" y="21"/>
                    <a:pt x="406" y="21"/>
                    <a:pt x="406" y="21"/>
                  </a:cubicBezTo>
                  <a:cubicBezTo>
                    <a:pt x="410" y="22"/>
                    <a:pt x="412" y="21"/>
                    <a:pt x="413" y="19"/>
                  </a:cubicBezTo>
                  <a:cubicBezTo>
                    <a:pt x="412" y="18"/>
                    <a:pt x="410" y="18"/>
                    <a:pt x="408" y="18"/>
                  </a:cubicBezTo>
                  <a:cubicBezTo>
                    <a:pt x="408" y="19"/>
                    <a:pt x="407" y="20"/>
                    <a:pt x="406" y="21"/>
                  </a:cubicBezTo>
                  <a:close/>
                  <a:moveTo>
                    <a:pt x="378" y="22"/>
                  </a:moveTo>
                  <a:cubicBezTo>
                    <a:pt x="378" y="22"/>
                    <a:pt x="378" y="22"/>
                    <a:pt x="378" y="22"/>
                  </a:cubicBezTo>
                  <a:cubicBezTo>
                    <a:pt x="384" y="21"/>
                    <a:pt x="391" y="20"/>
                    <a:pt x="396" y="16"/>
                  </a:cubicBezTo>
                  <a:cubicBezTo>
                    <a:pt x="387" y="13"/>
                    <a:pt x="384" y="20"/>
                    <a:pt x="378" y="22"/>
                  </a:cubicBezTo>
                  <a:close/>
                  <a:moveTo>
                    <a:pt x="379" y="17"/>
                  </a:moveTo>
                  <a:cubicBezTo>
                    <a:pt x="379" y="17"/>
                    <a:pt x="379" y="17"/>
                    <a:pt x="379" y="17"/>
                  </a:cubicBezTo>
                  <a:cubicBezTo>
                    <a:pt x="380" y="16"/>
                    <a:pt x="382" y="15"/>
                    <a:pt x="380" y="13"/>
                  </a:cubicBezTo>
                  <a:cubicBezTo>
                    <a:pt x="379" y="15"/>
                    <a:pt x="377" y="16"/>
                    <a:pt x="379" y="17"/>
                  </a:cubicBezTo>
                  <a:close/>
                  <a:moveTo>
                    <a:pt x="417" y="31"/>
                  </a:moveTo>
                  <a:cubicBezTo>
                    <a:pt x="417" y="31"/>
                    <a:pt x="417" y="31"/>
                    <a:pt x="417" y="31"/>
                  </a:cubicBezTo>
                  <a:cubicBezTo>
                    <a:pt x="420" y="32"/>
                    <a:pt x="421" y="28"/>
                    <a:pt x="424" y="28"/>
                  </a:cubicBezTo>
                  <a:cubicBezTo>
                    <a:pt x="424" y="30"/>
                    <a:pt x="423" y="32"/>
                    <a:pt x="424" y="33"/>
                  </a:cubicBezTo>
                  <a:cubicBezTo>
                    <a:pt x="428" y="29"/>
                    <a:pt x="426" y="23"/>
                    <a:pt x="420" y="22"/>
                  </a:cubicBezTo>
                  <a:cubicBezTo>
                    <a:pt x="419" y="26"/>
                    <a:pt x="418" y="29"/>
                    <a:pt x="417" y="31"/>
                  </a:cubicBezTo>
                  <a:close/>
                  <a:moveTo>
                    <a:pt x="364" y="16"/>
                  </a:moveTo>
                  <a:cubicBezTo>
                    <a:pt x="364" y="16"/>
                    <a:pt x="364" y="16"/>
                    <a:pt x="364" y="16"/>
                  </a:cubicBezTo>
                  <a:cubicBezTo>
                    <a:pt x="368" y="17"/>
                    <a:pt x="370" y="16"/>
                    <a:pt x="373" y="14"/>
                  </a:cubicBezTo>
                  <a:cubicBezTo>
                    <a:pt x="372" y="13"/>
                    <a:pt x="365" y="11"/>
                    <a:pt x="364" y="16"/>
                  </a:cubicBezTo>
                  <a:close/>
                  <a:moveTo>
                    <a:pt x="358" y="17"/>
                  </a:moveTo>
                  <a:cubicBezTo>
                    <a:pt x="358" y="17"/>
                    <a:pt x="358" y="17"/>
                    <a:pt x="358" y="17"/>
                  </a:cubicBezTo>
                  <a:cubicBezTo>
                    <a:pt x="359" y="15"/>
                    <a:pt x="362" y="15"/>
                    <a:pt x="362" y="13"/>
                  </a:cubicBezTo>
                  <a:cubicBezTo>
                    <a:pt x="361" y="13"/>
                    <a:pt x="360" y="12"/>
                    <a:pt x="358" y="12"/>
                  </a:cubicBezTo>
                  <a:cubicBezTo>
                    <a:pt x="358" y="14"/>
                    <a:pt x="357" y="16"/>
                    <a:pt x="358" y="17"/>
                  </a:cubicBezTo>
                  <a:close/>
                  <a:moveTo>
                    <a:pt x="406" y="27"/>
                  </a:moveTo>
                  <a:cubicBezTo>
                    <a:pt x="406" y="27"/>
                    <a:pt x="406" y="27"/>
                    <a:pt x="406" y="27"/>
                  </a:cubicBezTo>
                  <a:cubicBezTo>
                    <a:pt x="409" y="28"/>
                    <a:pt x="413" y="30"/>
                    <a:pt x="413" y="26"/>
                  </a:cubicBezTo>
                  <a:cubicBezTo>
                    <a:pt x="410" y="24"/>
                    <a:pt x="407" y="23"/>
                    <a:pt x="406" y="27"/>
                  </a:cubicBezTo>
                  <a:close/>
                  <a:moveTo>
                    <a:pt x="343" y="11"/>
                  </a:move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3"/>
                  </a:cubicBezTo>
                  <a:cubicBezTo>
                    <a:pt x="345" y="16"/>
                    <a:pt x="347" y="10"/>
                    <a:pt x="345" y="10"/>
                  </a:cubicBezTo>
                  <a:cubicBezTo>
                    <a:pt x="344" y="11"/>
                    <a:pt x="344" y="11"/>
                    <a:pt x="343" y="11"/>
                  </a:cubicBezTo>
                  <a:close/>
                  <a:moveTo>
                    <a:pt x="320" y="19"/>
                  </a:moveTo>
                  <a:cubicBezTo>
                    <a:pt x="320" y="19"/>
                    <a:pt x="320" y="19"/>
                    <a:pt x="320" y="19"/>
                  </a:cubicBezTo>
                  <a:cubicBezTo>
                    <a:pt x="326" y="15"/>
                    <a:pt x="335" y="17"/>
                    <a:pt x="338" y="10"/>
                  </a:cubicBezTo>
                  <a:cubicBezTo>
                    <a:pt x="331" y="9"/>
                    <a:pt x="323" y="16"/>
                    <a:pt x="320" y="19"/>
                  </a:cubicBezTo>
                  <a:close/>
                  <a:moveTo>
                    <a:pt x="308" y="17"/>
                  </a:moveTo>
                  <a:cubicBezTo>
                    <a:pt x="308" y="17"/>
                    <a:pt x="308" y="17"/>
                    <a:pt x="308" y="17"/>
                  </a:cubicBezTo>
                  <a:cubicBezTo>
                    <a:pt x="314" y="18"/>
                    <a:pt x="326" y="13"/>
                    <a:pt x="323" y="9"/>
                  </a:cubicBezTo>
                  <a:cubicBezTo>
                    <a:pt x="318" y="12"/>
                    <a:pt x="313" y="14"/>
                    <a:pt x="308" y="17"/>
                  </a:cubicBezTo>
                  <a:close/>
                  <a:moveTo>
                    <a:pt x="356" y="28"/>
                  </a:moveTo>
                  <a:cubicBezTo>
                    <a:pt x="356" y="28"/>
                    <a:pt x="356" y="28"/>
                    <a:pt x="356" y="28"/>
                  </a:cubicBezTo>
                  <a:cubicBezTo>
                    <a:pt x="345" y="27"/>
                    <a:pt x="334" y="25"/>
                    <a:pt x="323" y="24"/>
                  </a:cubicBezTo>
                  <a:cubicBezTo>
                    <a:pt x="303" y="22"/>
                    <a:pt x="282" y="24"/>
                    <a:pt x="261" y="23"/>
                  </a:cubicBezTo>
                  <a:cubicBezTo>
                    <a:pt x="241" y="21"/>
                    <a:pt x="220" y="23"/>
                    <a:pt x="201" y="23"/>
                  </a:cubicBezTo>
                  <a:cubicBezTo>
                    <a:pt x="190" y="23"/>
                    <a:pt x="180" y="22"/>
                    <a:pt x="170" y="22"/>
                  </a:cubicBezTo>
                  <a:cubicBezTo>
                    <a:pt x="160" y="22"/>
                    <a:pt x="150" y="25"/>
                    <a:pt x="141" y="26"/>
                  </a:cubicBezTo>
                  <a:cubicBezTo>
                    <a:pt x="133" y="26"/>
                    <a:pt x="128" y="23"/>
                    <a:pt x="123" y="25"/>
                  </a:cubicBezTo>
                  <a:cubicBezTo>
                    <a:pt x="103" y="31"/>
                    <a:pt x="104" y="58"/>
                    <a:pt x="103" y="81"/>
                  </a:cubicBezTo>
                  <a:cubicBezTo>
                    <a:pt x="100" y="129"/>
                    <a:pt x="90" y="174"/>
                    <a:pt x="99" y="210"/>
                  </a:cubicBezTo>
                  <a:cubicBezTo>
                    <a:pt x="120" y="224"/>
                    <a:pt x="143" y="223"/>
                    <a:pt x="163" y="225"/>
                  </a:cubicBezTo>
                  <a:cubicBezTo>
                    <a:pt x="197" y="228"/>
                    <a:pt x="227" y="227"/>
                    <a:pt x="260" y="226"/>
                  </a:cubicBezTo>
                  <a:cubicBezTo>
                    <a:pt x="294" y="224"/>
                    <a:pt x="326" y="227"/>
                    <a:pt x="358" y="227"/>
                  </a:cubicBezTo>
                  <a:cubicBezTo>
                    <a:pt x="359" y="227"/>
                    <a:pt x="360" y="225"/>
                    <a:pt x="361" y="225"/>
                  </a:cubicBezTo>
                  <a:cubicBezTo>
                    <a:pt x="362" y="226"/>
                    <a:pt x="362" y="227"/>
                    <a:pt x="364" y="227"/>
                  </a:cubicBezTo>
                  <a:cubicBezTo>
                    <a:pt x="369" y="228"/>
                    <a:pt x="372" y="224"/>
                    <a:pt x="374" y="224"/>
                  </a:cubicBezTo>
                  <a:cubicBezTo>
                    <a:pt x="375" y="224"/>
                    <a:pt x="376" y="227"/>
                    <a:pt x="377" y="227"/>
                  </a:cubicBezTo>
                  <a:cubicBezTo>
                    <a:pt x="383" y="228"/>
                    <a:pt x="385" y="224"/>
                    <a:pt x="388" y="223"/>
                  </a:cubicBezTo>
                  <a:cubicBezTo>
                    <a:pt x="390" y="223"/>
                    <a:pt x="392" y="224"/>
                    <a:pt x="394" y="224"/>
                  </a:cubicBezTo>
                  <a:cubicBezTo>
                    <a:pt x="404" y="221"/>
                    <a:pt x="407" y="212"/>
                    <a:pt x="410" y="199"/>
                  </a:cubicBezTo>
                  <a:cubicBezTo>
                    <a:pt x="417" y="170"/>
                    <a:pt x="418" y="141"/>
                    <a:pt x="418" y="111"/>
                  </a:cubicBezTo>
                  <a:cubicBezTo>
                    <a:pt x="419" y="87"/>
                    <a:pt x="421" y="58"/>
                    <a:pt x="412" y="41"/>
                  </a:cubicBezTo>
                  <a:cubicBezTo>
                    <a:pt x="411" y="38"/>
                    <a:pt x="406" y="37"/>
                    <a:pt x="407" y="32"/>
                  </a:cubicBezTo>
                  <a:cubicBezTo>
                    <a:pt x="389" y="24"/>
                    <a:pt x="372" y="28"/>
                    <a:pt x="356" y="28"/>
                  </a:cubicBezTo>
                  <a:close/>
                  <a:moveTo>
                    <a:pt x="351" y="23"/>
                  </a:moveTo>
                  <a:cubicBezTo>
                    <a:pt x="351" y="23"/>
                    <a:pt x="351" y="23"/>
                    <a:pt x="351" y="23"/>
                  </a:cubicBezTo>
                  <a:cubicBezTo>
                    <a:pt x="353" y="22"/>
                    <a:pt x="361" y="25"/>
                    <a:pt x="358" y="21"/>
                  </a:cubicBezTo>
                  <a:cubicBezTo>
                    <a:pt x="357" y="24"/>
                    <a:pt x="351" y="19"/>
                    <a:pt x="351" y="23"/>
                  </a:cubicBezTo>
                  <a:close/>
                  <a:moveTo>
                    <a:pt x="283" y="9"/>
                  </a:moveTo>
                  <a:cubicBezTo>
                    <a:pt x="283" y="9"/>
                    <a:pt x="283" y="9"/>
                    <a:pt x="283" y="9"/>
                  </a:cubicBezTo>
                  <a:cubicBezTo>
                    <a:pt x="285" y="9"/>
                    <a:pt x="286" y="9"/>
                    <a:pt x="287" y="8"/>
                  </a:cubicBezTo>
                  <a:cubicBezTo>
                    <a:pt x="285" y="7"/>
                    <a:pt x="283" y="7"/>
                    <a:pt x="283" y="9"/>
                  </a:cubicBezTo>
                  <a:close/>
                  <a:moveTo>
                    <a:pt x="270" y="6"/>
                  </a:moveTo>
                  <a:cubicBezTo>
                    <a:pt x="270" y="6"/>
                    <a:pt x="270" y="6"/>
                    <a:pt x="270" y="6"/>
                  </a:cubicBezTo>
                  <a:cubicBezTo>
                    <a:pt x="270" y="8"/>
                    <a:pt x="267" y="11"/>
                    <a:pt x="270" y="12"/>
                  </a:cubicBezTo>
                  <a:cubicBezTo>
                    <a:pt x="271" y="9"/>
                    <a:pt x="275" y="10"/>
                    <a:pt x="277" y="7"/>
                  </a:cubicBezTo>
                  <a:cubicBezTo>
                    <a:pt x="275" y="5"/>
                    <a:pt x="273" y="7"/>
                    <a:pt x="270" y="6"/>
                  </a:cubicBezTo>
                  <a:close/>
                  <a:moveTo>
                    <a:pt x="255" y="13"/>
                  </a:moveTo>
                  <a:cubicBezTo>
                    <a:pt x="255" y="13"/>
                    <a:pt x="255" y="13"/>
                    <a:pt x="255" y="13"/>
                  </a:cubicBezTo>
                  <a:cubicBezTo>
                    <a:pt x="260" y="12"/>
                    <a:pt x="264" y="10"/>
                    <a:pt x="267" y="7"/>
                  </a:cubicBezTo>
                  <a:cubicBezTo>
                    <a:pt x="262" y="7"/>
                    <a:pt x="259" y="11"/>
                    <a:pt x="255" y="13"/>
                  </a:cubicBezTo>
                  <a:close/>
                  <a:moveTo>
                    <a:pt x="253" y="8"/>
                  </a:moveTo>
                  <a:cubicBezTo>
                    <a:pt x="253" y="8"/>
                    <a:pt x="253" y="8"/>
                    <a:pt x="253" y="8"/>
                  </a:cubicBezTo>
                  <a:cubicBezTo>
                    <a:pt x="254" y="8"/>
                    <a:pt x="255" y="8"/>
                    <a:pt x="255" y="9"/>
                  </a:cubicBezTo>
                  <a:cubicBezTo>
                    <a:pt x="256" y="7"/>
                    <a:pt x="257" y="7"/>
                    <a:pt x="257" y="5"/>
                  </a:cubicBezTo>
                  <a:cubicBezTo>
                    <a:pt x="256" y="5"/>
                    <a:pt x="256" y="5"/>
                    <a:pt x="255" y="5"/>
                  </a:cubicBezTo>
                  <a:cubicBezTo>
                    <a:pt x="255" y="6"/>
                    <a:pt x="253" y="6"/>
                    <a:pt x="253" y="8"/>
                  </a:cubicBezTo>
                  <a:close/>
                  <a:moveTo>
                    <a:pt x="427" y="50"/>
                  </a:moveTo>
                  <a:cubicBezTo>
                    <a:pt x="427" y="50"/>
                    <a:pt x="427" y="50"/>
                    <a:pt x="427" y="50"/>
                  </a:cubicBezTo>
                  <a:cubicBezTo>
                    <a:pt x="428" y="48"/>
                    <a:pt x="433" y="48"/>
                    <a:pt x="429" y="46"/>
                  </a:cubicBezTo>
                  <a:cubicBezTo>
                    <a:pt x="429" y="47"/>
                    <a:pt x="424" y="48"/>
                    <a:pt x="427" y="50"/>
                  </a:cubicBezTo>
                  <a:close/>
                  <a:moveTo>
                    <a:pt x="224" y="8"/>
                  </a:moveTo>
                  <a:cubicBezTo>
                    <a:pt x="224" y="8"/>
                    <a:pt x="224" y="8"/>
                    <a:pt x="224" y="8"/>
                  </a:cubicBezTo>
                  <a:cubicBezTo>
                    <a:pt x="227" y="10"/>
                    <a:pt x="232" y="3"/>
                    <a:pt x="232" y="9"/>
                  </a:cubicBezTo>
                  <a:cubicBezTo>
                    <a:pt x="235" y="10"/>
                    <a:pt x="237" y="8"/>
                    <a:pt x="237" y="6"/>
                  </a:cubicBezTo>
                  <a:cubicBezTo>
                    <a:pt x="232" y="5"/>
                    <a:pt x="226" y="3"/>
                    <a:pt x="224" y="8"/>
                  </a:cubicBezTo>
                  <a:close/>
                  <a:moveTo>
                    <a:pt x="216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4" y="13"/>
                    <a:pt x="201" y="12"/>
                    <a:pt x="201" y="18"/>
                  </a:cubicBezTo>
                  <a:cubicBezTo>
                    <a:pt x="207" y="14"/>
                    <a:pt x="215" y="12"/>
                    <a:pt x="220" y="5"/>
                  </a:cubicBezTo>
                  <a:cubicBezTo>
                    <a:pt x="219" y="5"/>
                    <a:pt x="217" y="4"/>
                    <a:pt x="216" y="4"/>
                  </a:cubicBezTo>
                  <a:close/>
                  <a:moveTo>
                    <a:pt x="243" y="15"/>
                  </a:moveTo>
                  <a:cubicBezTo>
                    <a:pt x="243" y="15"/>
                    <a:pt x="243" y="15"/>
                    <a:pt x="243" y="15"/>
                  </a:cubicBezTo>
                  <a:cubicBezTo>
                    <a:pt x="244" y="14"/>
                    <a:pt x="246" y="14"/>
                    <a:pt x="246" y="12"/>
                  </a:cubicBezTo>
                  <a:cubicBezTo>
                    <a:pt x="244" y="11"/>
                    <a:pt x="241" y="14"/>
                    <a:pt x="243" y="15"/>
                  </a:cubicBezTo>
                  <a:close/>
                  <a:moveTo>
                    <a:pt x="203" y="9"/>
                  </a:moveTo>
                  <a:cubicBezTo>
                    <a:pt x="203" y="9"/>
                    <a:pt x="203" y="9"/>
                    <a:pt x="203" y="9"/>
                  </a:cubicBezTo>
                  <a:cubicBezTo>
                    <a:pt x="206" y="10"/>
                    <a:pt x="208" y="8"/>
                    <a:pt x="210" y="5"/>
                  </a:cubicBezTo>
                  <a:cubicBezTo>
                    <a:pt x="206" y="4"/>
                    <a:pt x="203" y="5"/>
                    <a:pt x="203" y="9"/>
                  </a:cubicBezTo>
                  <a:close/>
                  <a:moveTo>
                    <a:pt x="193" y="8"/>
                  </a:moveTo>
                  <a:cubicBezTo>
                    <a:pt x="193" y="8"/>
                    <a:pt x="193" y="8"/>
                    <a:pt x="193" y="8"/>
                  </a:cubicBezTo>
                  <a:cubicBezTo>
                    <a:pt x="194" y="11"/>
                    <a:pt x="197" y="8"/>
                    <a:pt x="199" y="6"/>
                  </a:cubicBezTo>
                  <a:cubicBezTo>
                    <a:pt x="195" y="4"/>
                    <a:pt x="194" y="6"/>
                    <a:pt x="193" y="8"/>
                  </a:cubicBezTo>
                  <a:close/>
                  <a:moveTo>
                    <a:pt x="187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9" y="8"/>
                    <a:pt x="190" y="6"/>
                  </a:cubicBezTo>
                  <a:cubicBezTo>
                    <a:pt x="187" y="5"/>
                    <a:pt x="184" y="8"/>
                    <a:pt x="187" y="9"/>
                  </a:cubicBezTo>
                  <a:close/>
                  <a:moveTo>
                    <a:pt x="214" y="17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4" y="15"/>
                    <a:pt x="219" y="14"/>
                    <a:pt x="216" y="12"/>
                  </a:cubicBezTo>
                  <a:cubicBezTo>
                    <a:pt x="216" y="14"/>
                    <a:pt x="211" y="15"/>
                    <a:pt x="214" y="17"/>
                  </a:cubicBezTo>
                  <a:close/>
                  <a:moveTo>
                    <a:pt x="162" y="16"/>
                  </a:moveTo>
                  <a:cubicBezTo>
                    <a:pt x="162" y="16"/>
                    <a:pt x="162" y="16"/>
                    <a:pt x="162" y="16"/>
                  </a:cubicBezTo>
                  <a:cubicBezTo>
                    <a:pt x="167" y="18"/>
                    <a:pt x="175" y="11"/>
                    <a:pt x="180" y="7"/>
                  </a:cubicBezTo>
                  <a:cubicBezTo>
                    <a:pt x="172" y="7"/>
                    <a:pt x="168" y="13"/>
                    <a:pt x="162" y="16"/>
                  </a:cubicBezTo>
                  <a:close/>
                  <a:moveTo>
                    <a:pt x="156" y="14"/>
                  </a:moveTo>
                  <a:cubicBezTo>
                    <a:pt x="156" y="14"/>
                    <a:pt x="156" y="14"/>
                    <a:pt x="156" y="14"/>
                  </a:cubicBezTo>
                  <a:cubicBezTo>
                    <a:pt x="161" y="13"/>
                    <a:pt x="165" y="11"/>
                    <a:pt x="167" y="7"/>
                  </a:cubicBezTo>
                  <a:cubicBezTo>
                    <a:pt x="162" y="7"/>
                    <a:pt x="160" y="11"/>
                    <a:pt x="156" y="14"/>
                  </a:cubicBezTo>
                  <a:close/>
                  <a:moveTo>
                    <a:pt x="430" y="73"/>
                  </a:moveTo>
                  <a:cubicBezTo>
                    <a:pt x="430" y="73"/>
                    <a:pt x="430" y="73"/>
                    <a:pt x="430" y="73"/>
                  </a:cubicBezTo>
                  <a:cubicBezTo>
                    <a:pt x="431" y="72"/>
                    <a:pt x="434" y="69"/>
                    <a:pt x="431" y="68"/>
                  </a:cubicBezTo>
                  <a:cubicBezTo>
                    <a:pt x="432" y="70"/>
                    <a:pt x="427" y="71"/>
                    <a:pt x="430" y="73"/>
                  </a:cubicBezTo>
                  <a:close/>
                  <a:moveTo>
                    <a:pt x="136" y="16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9" y="12"/>
                    <a:pt x="145" y="13"/>
                    <a:pt x="147" y="7"/>
                  </a:cubicBezTo>
                  <a:cubicBezTo>
                    <a:pt x="143" y="8"/>
                    <a:pt x="136" y="13"/>
                    <a:pt x="136" y="16"/>
                  </a:cubicBezTo>
                  <a:close/>
                  <a:moveTo>
                    <a:pt x="126" y="16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128" y="17"/>
                    <a:pt x="132" y="13"/>
                    <a:pt x="130" y="13"/>
                  </a:cubicBezTo>
                  <a:cubicBezTo>
                    <a:pt x="129" y="15"/>
                    <a:pt x="127" y="14"/>
                    <a:pt x="126" y="16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100" y="35"/>
                    <a:pt x="109" y="30"/>
                    <a:pt x="104" y="28"/>
                  </a:cubicBezTo>
                  <a:cubicBezTo>
                    <a:pt x="104" y="32"/>
                    <a:pt x="97" y="34"/>
                    <a:pt x="99" y="3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6" y="51"/>
                    <a:pt x="102" y="46"/>
                    <a:pt x="100" y="41"/>
                  </a:cubicBezTo>
                  <a:cubicBezTo>
                    <a:pt x="98" y="45"/>
                    <a:pt x="91" y="49"/>
                    <a:pt x="94" y="54"/>
                  </a:cubicBezTo>
                  <a:close/>
                  <a:moveTo>
                    <a:pt x="93" y="61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6" y="62"/>
                    <a:pt x="100" y="57"/>
                    <a:pt x="98" y="54"/>
                  </a:cubicBezTo>
                  <a:cubicBezTo>
                    <a:pt x="97" y="57"/>
                    <a:pt x="94" y="58"/>
                    <a:pt x="93" y="61"/>
                  </a:cubicBezTo>
                  <a:close/>
                  <a:moveTo>
                    <a:pt x="428" y="151"/>
                  </a:moveTo>
                  <a:cubicBezTo>
                    <a:pt x="428" y="151"/>
                    <a:pt x="428" y="151"/>
                    <a:pt x="428" y="151"/>
                  </a:cubicBezTo>
                  <a:cubicBezTo>
                    <a:pt x="429" y="150"/>
                    <a:pt x="429" y="146"/>
                    <a:pt x="428" y="144"/>
                  </a:cubicBezTo>
                  <a:cubicBezTo>
                    <a:pt x="426" y="146"/>
                    <a:pt x="426" y="150"/>
                    <a:pt x="428" y="151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7" y="76"/>
                    <a:pt x="97" y="75"/>
                    <a:pt x="95" y="74"/>
                  </a:cubicBezTo>
                  <a:cubicBezTo>
                    <a:pt x="95" y="76"/>
                    <a:pt x="94" y="78"/>
                    <a:pt x="95" y="78"/>
                  </a:cubicBezTo>
                  <a:close/>
                  <a:moveTo>
                    <a:pt x="426" y="158"/>
                  </a:moveTo>
                  <a:cubicBezTo>
                    <a:pt x="426" y="158"/>
                    <a:pt x="426" y="158"/>
                    <a:pt x="426" y="158"/>
                  </a:cubicBezTo>
                  <a:cubicBezTo>
                    <a:pt x="426" y="158"/>
                    <a:pt x="426" y="159"/>
                    <a:pt x="426" y="160"/>
                  </a:cubicBezTo>
                  <a:cubicBezTo>
                    <a:pt x="428" y="162"/>
                    <a:pt x="430" y="157"/>
                    <a:pt x="428" y="157"/>
                  </a:cubicBezTo>
                  <a:cubicBezTo>
                    <a:pt x="427" y="158"/>
                    <a:pt x="427" y="158"/>
                    <a:pt x="426" y="158"/>
                  </a:cubicBezTo>
                  <a:close/>
                  <a:moveTo>
                    <a:pt x="86" y="97"/>
                  </a:moveTo>
                  <a:cubicBezTo>
                    <a:pt x="86" y="97"/>
                    <a:pt x="86" y="97"/>
                    <a:pt x="86" y="97"/>
                  </a:cubicBezTo>
                  <a:cubicBezTo>
                    <a:pt x="91" y="95"/>
                    <a:pt x="96" y="88"/>
                    <a:pt x="95" y="84"/>
                  </a:cubicBezTo>
                  <a:cubicBezTo>
                    <a:pt x="92" y="88"/>
                    <a:pt x="89" y="91"/>
                    <a:pt x="86" y="97"/>
                  </a:cubicBezTo>
                  <a:close/>
                  <a:moveTo>
                    <a:pt x="425" y="171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8" y="174"/>
                    <a:pt x="430" y="167"/>
                    <a:pt x="427" y="167"/>
                  </a:cubicBezTo>
                  <a:cubicBezTo>
                    <a:pt x="427" y="169"/>
                    <a:pt x="425" y="169"/>
                    <a:pt x="425" y="171"/>
                  </a:cubicBezTo>
                  <a:close/>
                  <a:moveTo>
                    <a:pt x="88" y="109"/>
                  </a:moveTo>
                  <a:cubicBezTo>
                    <a:pt x="88" y="109"/>
                    <a:pt x="88" y="109"/>
                    <a:pt x="88" y="109"/>
                  </a:cubicBezTo>
                  <a:cubicBezTo>
                    <a:pt x="90" y="105"/>
                    <a:pt x="99" y="98"/>
                    <a:pt x="94" y="94"/>
                  </a:cubicBezTo>
                  <a:cubicBezTo>
                    <a:pt x="93" y="99"/>
                    <a:pt x="86" y="104"/>
                    <a:pt x="88" y="109"/>
                  </a:cubicBezTo>
                  <a:close/>
                  <a:moveTo>
                    <a:pt x="423" y="181"/>
                  </a:moveTo>
                  <a:cubicBezTo>
                    <a:pt x="423" y="181"/>
                    <a:pt x="423" y="181"/>
                    <a:pt x="423" y="181"/>
                  </a:cubicBezTo>
                  <a:cubicBezTo>
                    <a:pt x="426" y="183"/>
                    <a:pt x="429" y="178"/>
                    <a:pt x="427" y="176"/>
                  </a:cubicBezTo>
                  <a:cubicBezTo>
                    <a:pt x="426" y="178"/>
                    <a:pt x="424" y="179"/>
                    <a:pt x="423" y="181"/>
                  </a:cubicBezTo>
                  <a:close/>
                  <a:moveTo>
                    <a:pt x="94" y="121"/>
                  </a:moveTo>
                  <a:cubicBezTo>
                    <a:pt x="94" y="121"/>
                    <a:pt x="94" y="121"/>
                    <a:pt x="94" y="121"/>
                  </a:cubicBezTo>
                  <a:cubicBezTo>
                    <a:pt x="94" y="116"/>
                    <a:pt x="97" y="109"/>
                    <a:pt x="94" y="107"/>
                  </a:cubicBezTo>
                  <a:cubicBezTo>
                    <a:pt x="96" y="112"/>
                    <a:pt x="87" y="119"/>
                    <a:pt x="94" y="121"/>
                  </a:cubicBezTo>
                  <a:close/>
                  <a:moveTo>
                    <a:pt x="422" y="193"/>
                  </a:moveTo>
                  <a:cubicBezTo>
                    <a:pt x="422" y="193"/>
                    <a:pt x="422" y="193"/>
                    <a:pt x="422" y="193"/>
                  </a:cubicBezTo>
                  <a:cubicBezTo>
                    <a:pt x="425" y="194"/>
                    <a:pt x="429" y="188"/>
                    <a:pt x="425" y="187"/>
                  </a:cubicBezTo>
                  <a:cubicBezTo>
                    <a:pt x="424" y="188"/>
                    <a:pt x="422" y="189"/>
                    <a:pt x="422" y="193"/>
                  </a:cubicBezTo>
                  <a:close/>
                  <a:moveTo>
                    <a:pt x="419" y="203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23" y="204"/>
                    <a:pt x="427" y="199"/>
                    <a:pt x="423" y="198"/>
                  </a:cubicBezTo>
                  <a:cubicBezTo>
                    <a:pt x="422" y="200"/>
                    <a:pt x="420" y="200"/>
                    <a:pt x="419" y="203"/>
                  </a:cubicBezTo>
                  <a:close/>
                  <a:moveTo>
                    <a:pt x="86" y="139"/>
                  </a:moveTo>
                  <a:cubicBezTo>
                    <a:pt x="86" y="139"/>
                    <a:pt x="86" y="139"/>
                    <a:pt x="86" y="139"/>
                  </a:cubicBezTo>
                  <a:cubicBezTo>
                    <a:pt x="87" y="134"/>
                    <a:pt x="97" y="131"/>
                    <a:pt x="92" y="126"/>
                  </a:cubicBezTo>
                  <a:cubicBezTo>
                    <a:pt x="90" y="130"/>
                    <a:pt x="84" y="134"/>
                    <a:pt x="86" y="139"/>
                  </a:cubicBezTo>
                  <a:close/>
                  <a:moveTo>
                    <a:pt x="413" y="216"/>
                  </a:moveTo>
                  <a:cubicBezTo>
                    <a:pt x="413" y="216"/>
                    <a:pt x="413" y="216"/>
                    <a:pt x="413" y="216"/>
                  </a:cubicBezTo>
                  <a:cubicBezTo>
                    <a:pt x="417" y="217"/>
                    <a:pt x="425" y="211"/>
                    <a:pt x="420" y="207"/>
                  </a:cubicBezTo>
                  <a:cubicBezTo>
                    <a:pt x="418" y="212"/>
                    <a:pt x="414" y="212"/>
                    <a:pt x="413" y="216"/>
                  </a:cubicBezTo>
                  <a:close/>
                  <a:moveTo>
                    <a:pt x="85" y="151"/>
                  </a:moveTo>
                  <a:cubicBezTo>
                    <a:pt x="85" y="151"/>
                    <a:pt x="85" y="151"/>
                    <a:pt x="85" y="151"/>
                  </a:cubicBezTo>
                  <a:cubicBezTo>
                    <a:pt x="85" y="147"/>
                    <a:pt x="94" y="142"/>
                    <a:pt x="90" y="140"/>
                  </a:cubicBezTo>
                  <a:cubicBezTo>
                    <a:pt x="89" y="144"/>
                    <a:pt x="82" y="146"/>
                    <a:pt x="85" y="151"/>
                  </a:cubicBezTo>
                  <a:close/>
                  <a:moveTo>
                    <a:pt x="82" y="167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5" y="162"/>
                    <a:pt x="94" y="155"/>
                    <a:pt x="90" y="149"/>
                  </a:cubicBezTo>
                  <a:cubicBezTo>
                    <a:pt x="88" y="155"/>
                    <a:pt x="81" y="160"/>
                    <a:pt x="82" y="167"/>
                  </a:cubicBezTo>
                  <a:close/>
                  <a:moveTo>
                    <a:pt x="377" y="237"/>
                  </a:moveTo>
                  <a:cubicBezTo>
                    <a:pt x="377" y="237"/>
                    <a:pt x="377" y="237"/>
                    <a:pt x="377" y="237"/>
                  </a:cubicBezTo>
                  <a:cubicBezTo>
                    <a:pt x="380" y="240"/>
                    <a:pt x="392" y="231"/>
                    <a:pt x="388" y="228"/>
                  </a:cubicBezTo>
                  <a:cubicBezTo>
                    <a:pt x="384" y="230"/>
                    <a:pt x="380" y="233"/>
                    <a:pt x="377" y="237"/>
                  </a:cubicBezTo>
                  <a:close/>
                  <a:moveTo>
                    <a:pt x="392" y="236"/>
                  </a:moveTo>
                  <a:cubicBezTo>
                    <a:pt x="392" y="236"/>
                    <a:pt x="392" y="236"/>
                    <a:pt x="392" y="236"/>
                  </a:cubicBezTo>
                  <a:cubicBezTo>
                    <a:pt x="395" y="238"/>
                    <a:pt x="402" y="233"/>
                    <a:pt x="397" y="231"/>
                  </a:cubicBezTo>
                  <a:cubicBezTo>
                    <a:pt x="396" y="235"/>
                    <a:pt x="393" y="234"/>
                    <a:pt x="392" y="236"/>
                  </a:cubicBezTo>
                  <a:close/>
                  <a:moveTo>
                    <a:pt x="362" y="239"/>
                  </a:moveTo>
                  <a:cubicBezTo>
                    <a:pt x="362" y="239"/>
                    <a:pt x="362" y="239"/>
                    <a:pt x="362" y="239"/>
                  </a:cubicBezTo>
                  <a:cubicBezTo>
                    <a:pt x="369" y="239"/>
                    <a:pt x="374" y="235"/>
                    <a:pt x="377" y="230"/>
                  </a:cubicBezTo>
                  <a:cubicBezTo>
                    <a:pt x="370" y="230"/>
                    <a:pt x="365" y="233"/>
                    <a:pt x="362" y="239"/>
                  </a:cubicBezTo>
                  <a:close/>
                  <a:moveTo>
                    <a:pt x="353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1" y="243"/>
                    <a:pt x="358" y="243"/>
                    <a:pt x="358" y="239"/>
                  </a:cubicBezTo>
                  <a:cubicBezTo>
                    <a:pt x="356" y="238"/>
                    <a:pt x="354" y="238"/>
                    <a:pt x="353" y="239"/>
                  </a:cubicBezTo>
                  <a:close/>
                  <a:moveTo>
                    <a:pt x="363" y="232"/>
                  </a:moveTo>
                  <a:cubicBezTo>
                    <a:pt x="363" y="232"/>
                    <a:pt x="363" y="232"/>
                    <a:pt x="363" y="232"/>
                  </a:cubicBezTo>
                  <a:cubicBezTo>
                    <a:pt x="356" y="230"/>
                    <a:pt x="352" y="235"/>
                    <a:pt x="348" y="239"/>
                  </a:cubicBezTo>
                  <a:cubicBezTo>
                    <a:pt x="354" y="238"/>
                    <a:pt x="359" y="235"/>
                    <a:pt x="363" y="232"/>
                  </a:cubicBezTo>
                  <a:close/>
                  <a:moveTo>
                    <a:pt x="338" y="240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42" y="237"/>
                    <a:pt x="348" y="237"/>
                    <a:pt x="350" y="231"/>
                  </a:cubicBezTo>
                  <a:cubicBezTo>
                    <a:pt x="344" y="230"/>
                    <a:pt x="338" y="236"/>
                    <a:pt x="338" y="240"/>
                  </a:cubicBezTo>
                  <a:close/>
                  <a:moveTo>
                    <a:pt x="330" y="238"/>
                  </a:moveTo>
                  <a:cubicBezTo>
                    <a:pt x="330" y="238"/>
                    <a:pt x="330" y="238"/>
                    <a:pt x="330" y="238"/>
                  </a:cubicBezTo>
                  <a:cubicBezTo>
                    <a:pt x="333" y="237"/>
                    <a:pt x="340" y="234"/>
                    <a:pt x="339" y="230"/>
                  </a:cubicBezTo>
                  <a:cubicBezTo>
                    <a:pt x="337" y="233"/>
                    <a:pt x="329" y="234"/>
                    <a:pt x="330" y="238"/>
                  </a:cubicBezTo>
                  <a:close/>
                  <a:moveTo>
                    <a:pt x="369" y="240"/>
                  </a:moveTo>
                  <a:cubicBezTo>
                    <a:pt x="369" y="240"/>
                    <a:pt x="369" y="240"/>
                    <a:pt x="369" y="240"/>
                  </a:cubicBezTo>
                  <a:cubicBezTo>
                    <a:pt x="371" y="241"/>
                    <a:pt x="372" y="240"/>
                    <a:pt x="373" y="239"/>
                  </a:cubicBezTo>
                  <a:cubicBezTo>
                    <a:pt x="371" y="238"/>
                    <a:pt x="370" y="239"/>
                    <a:pt x="369" y="240"/>
                  </a:cubicBezTo>
                  <a:close/>
                  <a:moveTo>
                    <a:pt x="316" y="239"/>
                  </a:moveTo>
                  <a:cubicBezTo>
                    <a:pt x="316" y="239"/>
                    <a:pt x="316" y="239"/>
                    <a:pt x="316" y="239"/>
                  </a:cubicBezTo>
                  <a:cubicBezTo>
                    <a:pt x="323" y="239"/>
                    <a:pt x="327" y="235"/>
                    <a:pt x="331" y="230"/>
                  </a:cubicBezTo>
                  <a:cubicBezTo>
                    <a:pt x="324" y="230"/>
                    <a:pt x="321" y="235"/>
                    <a:pt x="316" y="239"/>
                  </a:cubicBezTo>
                  <a:close/>
                  <a:moveTo>
                    <a:pt x="303" y="240"/>
                  </a:moveTo>
                  <a:cubicBezTo>
                    <a:pt x="303" y="240"/>
                    <a:pt x="303" y="240"/>
                    <a:pt x="303" y="240"/>
                  </a:cubicBezTo>
                  <a:cubicBezTo>
                    <a:pt x="309" y="240"/>
                    <a:pt x="318" y="235"/>
                    <a:pt x="318" y="230"/>
                  </a:cubicBezTo>
                  <a:cubicBezTo>
                    <a:pt x="312" y="232"/>
                    <a:pt x="307" y="236"/>
                    <a:pt x="303" y="240"/>
                  </a:cubicBezTo>
                  <a:close/>
                  <a:moveTo>
                    <a:pt x="85" y="189"/>
                  </a:moveTo>
                  <a:cubicBezTo>
                    <a:pt x="85" y="189"/>
                    <a:pt x="85" y="189"/>
                    <a:pt x="85" y="189"/>
                  </a:cubicBezTo>
                  <a:cubicBezTo>
                    <a:pt x="87" y="186"/>
                    <a:pt x="93" y="181"/>
                    <a:pt x="89" y="179"/>
                  </a:cubicBezTo>
                  <a:cubicBezTo>
                    <a:pt x="88" y="181"/>
                    <a:pt x="84" y="186"/>
                    <a:pt x="85" y="189"/>
                  </a:cubicBezTo>
                  <a:close/>
                  <a:moveTo>
                    <a:pt x="379" y="249"/>
                  </a:moveTo>
                  <a:cubicBezTo>
                    <a:pt x="379" y="249"/>
                    <a:pt x="379" y="249"/>
                    <a:pt x="379" y="249"/>
                  </a:cubicBezTo>
                  <a:cubicBezTo>
                    <a:pt x="374" y="252"/>
                    <a:pt x="374" y="261"/>
                    <a:pt x="369" y="262"/>
                  </a:cubicBezTo>
                  <a:cubicBezTo>
                    <a:pt x="364" y="260"/>
                    <a:pt x="358" y="258"/>
                    <a:pt x="352" y="258"/>
                  </a:cubicBezTo>
                  <a:cubicBezTo>
                    <a:pt x="347" y="259"/>
                    <a:pt x="352" y="253"/>
                    <a:pt x="348" y="253"/>
                  </a:cubicBezTo>
                  <a:cubicBezTo>
                    <a:pt x="304" y="255"/>
                    <a:pt x="257" y="257"/>
                    <a:pt x="210" y="255"/>
                  </a:cubicBezTo>
                  <a:cubicBezTo>
                    <a:pt x="188" y="254"/>
                    <a:pt x="166" y="258"/>
                    <a:pt x="144" y="253"/>
                  </a:cubicBezTo>
                  <a:cubicBezTo>
                    <a:pt x="138" y="259"/>
                    <a:pt x="130" y="262"/>
                    <a:pt x="118" y="259"/>
                  </a:cubicBezTo>
                  <a:cubicBezTo>
                    <a:pt x="113" y="259"/>
                    <a:pt x="119" y="252"/>
                    <a:pt x="114" y="252"/>
                  </a:cubicBezTo>
                  <a:cubicBezTo>
                    <a:pt x="105" y="255"/>
                    <a:pt x="92" y="248"/>
                    <a:pt x="84" y="253"/>
                  </a:cubicBezTo>
                  <a:cubicBezTo>
                    <a:pt x="80" y="255"/>
                    <a:pt x="72" y="264"/>
                    <a:pt x="70" y="269"/>
                  </a:cubicBezTo>
                  <a:cubicBezTo>
                    <a:pt x="60" y="283"/>
                    <a:pt x="57" y="299"/>
                    <a:pt x="49" y="319"/>
                  </a:cubicBezTo>
                  <a:cubicBezTo>
                    <a:pt x="36" y="350"/>
                    <a:pt x="15" y="397"/>
                    <a:pt x="10" y="429"/>
                  </a:cubicBezTo>
                  <a:cubicBezTo>
                    <a:pt x="17" y="439"/>
                    <a:pt x="32" y="448"/>
                    <a:pt x="48" y="453"/>
                  </a:cubicBezTo>
                  <a:cubicBezTo>
                    <a:pt x="83" y="465"/>
                    <a:pt x="117" y="460"/>
                    <a:pt x="152" y="463"/>
                  </a:cubicBezTo>
                  <a:cubicBezTo>
                    <a:pt x="167" y="464"/>
                    <a:pt x="180" y="468"/>
                    <a:pt x="194" y="470"/>
                  </a:cubicBezTo>
                  <a:cubicBezTo>
                    <a:pt x="223" y="474"/>
                    <a:pt x="247" y="477"/>
                    <a:pt x="269" y="475"/>
                  </a:cubicBezTo>
                  <a:cubicBezTo>
                    <a:pt x="288" y="473"/>
                    <a:pt x="307" y="471"/>
                    <a:pt x="321" y="467"/>
                  </a:cubicBezTo>
                  <a:cubicBezTo>
                    <a:pt x="338" y="461"/>
                    <a:pt x="339" y="452"/>
                    <a:pt x="348" y="435"/>
                  </a:cubicBezTo>
                  <a:cubicBezTo>
                    <a:pt x="361" y="410"/>
                    <a:pt x="373" y="386"/>
                    <a:pt x="385" y="361"/>
                  </a:cubicBezTo>
                  <a:cubicBezTo>
                    <a:pt x="401" y="328"/>
                    <a:pt x="421" y="293"/>
                    <a:pt x="417" y="256"/>
                  </a:cubicBezTo>
                  <a:cubicBezTo>
                    <a:pt x="407" y="247"/>
                    <a:pt x="392" y="252"/>
                    <a:pt x="379" y="249"/>
                  </a:cubicBezTo>
                  <a:close/>
                  <a:moveTo>
                    <a:pt x="369" y="246"/>
                  </a:moveTo>
                  <a:cubicBezTo>
                    <a:pt x="369" y="246"/>
                    <a:pt x="369" y="246"/>
                    <a:pt x="369" y="246"/>
                  </a:cubicBezTo>
                  <a:cubicBezTo>
                    <a:pt x="372" y="247"/>
                    <a:pt x="374" y="247"/>
                    <a:pt x="375" y="245"/>
                  </a:cubicBezTo>
                  <a:cubicBezTo>
                    <a:pt x="372" y="244"/>
                    <a:pt x="370" y="244"/>
                    <a:pt x="369" y="246"/>
                  </a:cubicBezTo>
                  <a:close/>
                  <a:moveTo>
                    <a:pt x="296" y="240"/>
                  </a:moveTo>
                  <a:cubicBezTo>
                    <a:pt x="296" y="240"/>
                    <a:pt x="296" y="240"/>
                    <a:pt x="296" y="240"/>
                  </a:cubicBezTo>
                  <a:cubicBezTo>
                    <a:pt x="300" y="236"/>
                    <a:pt x="305" y="235"/>
                    <a:pt x="308" y="231"/>
                  </a:cubicBezTo>
                  <a:cubicBezTo>
                    <a:pt x="303" y="231"/>
                    <a:pt x="295" y="235"/>
                    <a:pt x="296" y="240"/>
                  </a:cubicBezTo>
                  <a:close/>
                  <a:moveTo>
                    <a:pt x="286" y="238"/>
                  </a:moveTo>
                  <a:cubicBezTo>
                    <a:pt x="286" y="238"/>
                    <a:pt x="286" y="238"/>
                    <a:pt x="286" y="238"/>
                  </a:cubicBezTo>
                  <a:cubicBezTo>
                    <a:pt x="292" y="237"/>
                    <a:pt x="295" y="233"/>
                    <a:pt x="299" y="230"/>
                  </a:cubicBezTo>
                  <a:cubicBezTo>
                    <a:pt x="293" y="229"/>
                    <a:pt x="290" y="234"/>
                    <a:pt x="286" y="238"/>
                  </a:cubicBezTo>
                  <a:close/>
                  <a:moveTo>
                    <a:pt x="339" y="243"/>
                  </a:moveTo>
                  <a:cubicBezTo>
                    <a:pt x="339" y="243"/>
                    <a:pt x="339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3" y="242"/>
                    <a:pt x="343" y="241"/>
                    <a:pt x="341" y="240"/>
                  </a:cubicBezTo>
                  <a:cubicBezTo>
                    <a:pt x="341" y="241"/>
                    <a:pt x="340" y="241"/>
                    <a:pt x="339" y="243"/>
                  </a:cubicBezTo>
                  <a:close/>
                  <a:moveTo>
                    <a:pt x="285" y="234"/>
                  </a:moveTo>
                  <a:cubicBezTo>
                    <a:pt x="285" y="234"/>
                    <a:pt x="285" y="234"/>
                    <a:pt x="285" y="234"/>
                  </a:cubicBezTo>
                  <a:cubicBezTo>
                    <a:pt x="286" y="232"/>
                    <a:pt x="291" y="231"/>
                    <a:pt x="287" y="228"/>
                  </a:cubicBezTo>
                  <a:cubicBezTo>
                    <a:pt x="286" y="230"/>
                    <a:pt x="281" y="232"/>
                    <a:pt x="285" y="234"/>
                  </a:cubicBezTo>
                  <a:close/>
                  <a:moveTo>
                    <a:pt x="272" y="234"/>
                  </a:moveTo>
                  <a:cubicBezTo>
                    <a:pt x="272" y="234"/>
                    <a:pt x="272" y="234"/>
                    <a:pt x="272" y="234"/>
                  </a:cubicBezTo>
                  <a:cubicBezTo>
                    <a:pt x="266" y="237"/>
                    <a:pt x="262" y="240"/>
                    <a:pt x="258" y="244"/>
                  </a:cubicBezTo>
                  <a:cubicBezTo>
                    <a:pt x="268" y="243"/>
                    <a:pt x="274" y="235"/>
                    <a:pt x="281" y="229"/>
                  </a:cubicBezTo>
                  <a:cubicBezTo>
                    <a:pt x="275" y="227"/>
                    <a:pt x="273" y="230"/>
                    <a:pt x="272" y="234"/>
                  </a:cubicBezTo>
                  <a:close/>
                  <a:moveTo>
                    <a:pt x="366" y="252"/>
                  </a:moveTo>
                  <a:cubicBezTo>
                    <a:pt x="366" y="252"/>
                    <a:pt x="366" y="252"/>
                    <a:pt x="366" y="252"/>
                  </a:cubicBezTo>
                  <a:cubicBezTo>
                    <a:pt x="370" y="253"/>
                    <a:pt x="372" y="253"/>
                    <a:pt x="374" y="250"/>
                  </a:cubicBezTo>
                  <a:cubicBezTo>
                    <a:pt x="370" y="250"/>
                    <a:pt x="368" y="250"/>
                    <a:pt x="366" y="252"/>
                  </a:cubicBezTo>
                  <a:close/>
                  <a:moveTo>
                    <a:pt x="266" y="228"/>
                  </a:moveTo>
                  <a:cubicBezTo>
                    <a:pt x="266" y="228"/>
                    <a:pt x="266" y="228"/>
                    <a:pt x="266" y="228"/>
                  </a:cubicBezTo>
                  <a:cubicBezTo>
                    <a:pt x="263" y="235"/>
                    <a:pt x="253" y="237"/>
                    <a:pt x="252" y="243"/>
                  </a:cubicBezTo>
                  <a:cubicBezTo>
                    <a:pt x="258" y="238"/>
                    <a:pt x="269" y="235"/>
                    <a:pt x="271" y="228"/>
                  </a:cubicBezTo>
                  <a:cubicBezTo>
                    <a:pt x="270" y="230"/>
                    <a:pt x="268" y="229"/>
                    <a:pt x="266" y="228"/>
                  </a:cubicBezTo>
                  <a:close/>
                  <a:moveTo>
                    <a:pt x="240" y="252"/>
                  </a:moveTo>
                  <a:cubicBezTo>
                    <a:pt x="240" y="252"/>
                    <a:pt x="240" y="252"/>
                    <a:pt x="240" y="252"/>
                  </a:cubicBezTo>
                  <a:cubicBezTo>
                    <a:pt x="273" y="253"/>
                    <a:pt x="309" y="252"/>
                    <a:pt x="338" y="249"/>
                  </a:cubicBezTo>
                  <a:cubicBezTo>
                    <a:pt x="342" y="249"/>
                    <a:pt x="349" y="252"/>
                    <a:pt x="351" y="247"/>
                  </a:cubicBezTo>
                  <a:cubicBezTo>
                    <a:pt x="350" y="246"/>
                    <a:pt x="349" y="246"/>
                    <a:pt x="348" y="246"/>
                  </a:cubicBezTo>
                  <a:cubicBezTo>
                    <a:pt x="312" y="248"/>
                    <a:pt x="274" y="247"/>
                    <a:pt x="240" y="252"/>
                  </a:cubicBezTo>
                  <a:close/>
                  <a:moveTo>
                    <a:pt x="87" y="192"/>
                  </a:moveTo>
                  <a:cubicBezTo>
                    <a:pt x="87" y="192"/>
                    <a:pt x="87" y="192"/>
                    <a:pt x="87" y="192"/>
                  </a:cubicBezTo>
                  <a:cubicBezTo>
                    <a:pt x="90" y="193"/>
                    <a:pt x="92" y="189"/>
                    <a:pt x="89" y="188"/>
                  </a:cubicBezTo>
                  <a:cubicBezTo>
                    <a:pt x="89" y="190"/>
                    <a:pt x="87" y="190"/>
                    <a:pt x="87" y="192"/>
                  </a:cubicBezTo>
                  <a:close/>
                  <a:moveTo>
                    <a:pt x="240" y="244"/>
                  </a:moveTo>
                  <a:cubicBezTo>
                    <a:pt x="240" y="244"/>
                    <a:pt x="240" y="244"/>
                    <a:pt x="240" y="244"/>
                  </a:cubicBezTo>
                  <a:cubicBezTo>
                    <a:pt x="249" y="241"/>
                    <a:pt x="256" y="235"/>
                    <a:pt x="261" y="228"/>
                  </a:cubicBezTo>
                  <a:cubicBezTo>
                    <a:pt x="253" y="231"/>
                    <a:pt x="248" y="240"/>
                    <a:pt x="240" y="244"/>
                  </a:cubicBezTo>
                  <a:close/>
                  <a:moveTo>
                    <a:pt x="250" y="233"/>
                  </a:moveTo>
                  <a:cubicBezTo>
                    <a:pt x="250" y="233"/>
                    <a:pt x="250" y="233"/>
                    <a:pt x="250" y="233"/>
                  </a:cubicBezTo>
                  <a:cubicBezTo>
                    <a:pt x="250" y="231"/>
                    <a:pt x="253" y="232"/>
                    <a:pt x="253" y="229"/>
                  </a:cubicBezTo>
                  <a:cubicBezTo>
                    <a:pt x="251" y="228"/>
                    <a:pt x="248" y="232"/>
                    <a:pt x="250" y="233"/>
                  </a:cubicBezTo>
                  <a:close/>
                  <a:moveTo>
                    <a:pt x="357" y="256"/>
                  </a:moveTo>
                  <a:cubicBezTo>
                    <a:pt x="357" y="256"/>
                    <a:pt x="357" y="256"/>
                    <a:pt x="357" y="256"/>
                  </a:cubicBezTo>
                  <a:cubicBezTo>
                    <a:pt x="358" y="255"/>
                    <a:pt x="358" y="254"/>
                    <a:pt x="358" y="253"/>
                  </a:cubicBezTo>
                  <a:cubicBezTo>
                    <a:pt x="357" y="252"/>
                    <a:pt x="356" y="252"/>
                    <a:pt x="355" y="252"/>
                  </a:cubicBezTo>
                  <a:cubicBezTo>
                    <a:pt x="354" y="254"/>
                    <a:pt x="355" y="256"/>
                    <a:pt x="357" y="256"/>
                  </a:cubicBezTo>
                  <a:close/>
                  <a:moveTo>
                    <a:pt x="426" y="287"/>
                  </a:moveTo>
                  <a:cubicBezTo>
                    <a:pt x="426" y="287"/>
                    <a:pt x="426" y="287"/>
                    <a:pt x="426" y="287"/>
                  </a:cubicBezTo>
                  <a:cubicBezTo>
                    <a:pt x="426" y="280"/>
                    <a:pt x="427" y="273"/>
                    <a:pt x="423" y="269"/>
                  </a:cubicBezTo>
                  <a:cubicBezTo>
                    <a:pt x="421" y="277"/>
                    <a:pt x="423" y="282"/>
                    <a:pt x="426" y="287"/>
                  </a:cubicBezTo>
                  <a:close/>
                  <a:moveTo>
                    <a:pt x="240" y="229"/>
                  </a:moveTo>
                  <a:cubicBezTo>
                    <a:pt x="240" y="229"/>
                    <a:pt x="240" y="229"/>
                    <a:pt x="240" y="229"/>
                  </a:cubicBezTo>
                  <a:cubicBezTo>
                    <a:pt x="239" y="239"/>
                    <a:pt x="225" y="238"/>
                    <a:pt x="226" y="246"/>
                  </a:cubicBezTo>
                  <a:cubicBezTo>
                    <a:pt x="233" y="240"/>
                    <a:pt x="241" y="237"/>
                    <a:pt x="247" y="230"/>
                  </a:cubicBezTo>
                  <a:cubicBezTo>
                    <a:pt x="244" y="228"/>
                    <a:pt x="243" y="231"/>
                    <a:pt x="240" y="229"/>
                  </a:cubicBezTo>
                  <a:close/>
                  <a:moveTo>
                    <a:pt x="284" y="243"/>
                  </a:moveTo>
                  <a:cubicBezTo>
                    <a:pt x="284" y="243"/>
                    <a:pt x="284" y="243"/>
                    <a:pt x="284" y="243"/>
                  </a:cubicBezTo>
                  <a:cubicBezTo>
                    <a:pt x="285" y="246"/>
                    <a:pt x="291" y="242"/>
                    <a:pt x="287" y="240"/>
                  </a:cubicBezTo>
                  <a:cubicBezTo>
                    <a:pt x="286" y="242"/>
                    <a:pt x="284" y="241"/>
                    <a:pt x="284" y="243"/>
                  </a:cubicBezTo>
                  <a:close/>
                  <a:moveTo>
                    <a:pt x="80" y="196"/>
                  </a:move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2" y="200"/>
                    <a:pt x="84" y="195"/>
                    <a:pt x="82" y="195"/>
                  </a:cubicBezTo>
                  <a:cubicBezTo>
                    <a:pt x="82" y="195"/>
                    <a:pt x="81" y="196"/>
                    <a:pt x="80" y="196"/>
                  </a:cubicBezTo>
                  <a:close/>
                  <a:moveTo>
                    <a:pt x="88" y="202"/>
                  </a:moveTo>
                  <a:cubicBezTo>
                    <a:pt x="88" y="202"/>
                    <a:pt x="88" y="202"/>
                    <a:pt x="88" y="202"/>
                  </a:cubicBezTo>
                  <a:cubicBezTo>
                    <a:pt x="90" y="201"/>
                    <a:pt x="93" y="198"/>
                    <a:pt x="89" y="196"/>
                  </a:cubicBezTo>
                  <a:cubicBezTo>
                    <a:pt x="90" y="199"/>
                    <a:pt x="85" y="200"/>
                    <a:pt x="88" y="202"/>
                  </a:cubicBezTo>
                  <a:close/>
                  <a:moveTo>
                    <a:pt x="226" y="239"/>
                  </a:moveTo>
                  <a:cubicBezTo>
                    <a:pt x="226" y="239"/>
                    <a:pt x="226" y="239"/>
                    <a:pt x="226" y="239"/>
                  </a:cubicBezTo>
                  <a:cubicBezTo>
                    <a:pt x="228" y="236"/>
                    <a:pt x="237" y="234"/>
                    <a:pt x="235" y="231"/>
                  </a:cubicBezTo>
                  <a:cubicBezTo>
                    <a:pt x="233" y="234"/>
                    <a:pt x="225" y="235"/>
                    <a:pt x="226" y="239"/>
                  </a:cubicBezTo>
                  <a:close/>
                  <a:moveTo>
                    <a:pt x="213" y="243"/>
                  </a:moveTo>
                  <a:cubicBezTo>
                    <a:pt x="213" y="243"/>
                    <a:pt x="213" y="243"/>
                    <a:pt x="213" y="243"/>
                  </a:cubicBezTo>
                  <a:cubicBezTo>
                    <a:pt x="219" y="242"/>
                    <a:pt x="227" y="234"/>
                    <a:pt x="228" y="230"/>
                  </a:cubicBezTo>
                  <a:cubicBezTo>
                    <a:pt x="223" y="234"/>
                    <a:pt x="217" y="237"/>
                    <a:pt x="213" y="243"/>
                  </a:cubicBezTo>
                  <a:close/>
                  <a:moveTo>
                    <a:pt x="215" y="234"/>
                  </a:moveTo>
                  <a:cubicBezTo>
                    <a:pt x="215" y="234"/>
                    <a:pt x="215" y="234"/>
                    <a:pt x="215" y="234"/>
                  </a:cubicBezTo>
                  <a:cubicBezTo>
                    <a:pt x="218" y="236"/>
                    <a:pt x="222" y="232"/>
                    <a:pt x="219" y="231"/>
                  </a:cubicBezTo>
                  <a:cubicBezTo>
                    <a:pt x="218" y="232"/>
                    <a:pt x="215" y="232"/>
                    <a:pt x="215" y="234"/>
                  </a:cubicBezTo>
                  <a:close/>
                  <a:moveTo>
                    <a:pt x="87" y="213"/>
                  </a:moveTo>
                  <a:cubicBezTo>
                    <a:pt x="87" y="213"/>
                    <a:pt x="87" y="213"/>
                    <a:pt x="87" y="213"/>
                  </a:cubicBezTo>
                  <a:cubicBezTo>
                    <a:pt x="88" y="210"/>
                    <a:pt x="91" y="210"/>
                    <a:pt x="92" y="205"/>
                  </a:cubicBezTo>
                  <a:cubicBezTo>
                    <a:pt x="88" y="204"/>
                    <a:pt x="85" y="211"/>
                    <a:pt x="87" y="213"/>
                  </a:cubicBezTo>
                  <a:close/>
                  <a:moveTo>
                    <a:pt x="198" y="235"/>
                  </a:moveTo>
                  <a:cubicBezTo>
                    <a:pt x="198" y="235"/>
                    <a:pt x="198" y="235"/>
                    <a:pt x="198" y="235"/>
                  </a:cubicBezTo>
                  <a:cubicBezTo>
                    <a:pt x="199" y="233"/>
                    <a:pt x="202" y="234"/>
                    <a:pt x="201" y="231"/>
                  </a:cubicBezTo>
                  <a:cubicBezTo>
                    <a:pt x="199" y="229"/>
                    <a:pt x="196" y="234"/>
                    <a:pt x="198" y="235"/>
                  </a:cubicBezTo>
                  <a:close/>
                  <a:moveTo>
                    <a:pt x="178" y="240"/>
                  </a:moveTo>
                  <a:cubicBezTo>
                    <a:pt x="178" y="240"/>
                    <a:pt x="178" y="240"/>
                    <a:pt x="178" y="240"/>
                  </a:cubicBezTo>
                  <a:cubicBezTo>
                    <a:pt x="181" y="235"/>
                    <a:pt x="188" y="237"/>
                    <a:pt x="190" y="231"/>
                  </a:cubicBezTo>
                  <a:cubicBezTo>
                    <a:pt x="185" y="231"/>
                    <a:pt x="178" y="236"/>
                    <a:pt x="178" y="240"/>
                  </a:cubicBezTo>
                  <a:close/>
                  <a:moveTo>
                    <a:pt x="167" y="237"/>
                  </a:moveTo>
                  <a:cubicBezTo>
                    <a:pt x="167" y="237"/>
                    <a:pt x="167" y="237"/>
                    <a:pt x="167" y="237"/>
                  </a:cubicBezTo>
                  <a:cubicBezTo>
                    <a:pt x="173" y="238"/>
                    <a:pt x="177" y="234"/>
                    <a:pt x="180" y="231"/>
                  </a:cubicBezTo>
                  <a:cubicBezTo>
                    <a:pt x="174" y="225"/>
                    <a:pt x="171" y="234"/>
                    <a:pt x="167" y="237"/>
                  </a:cubicBezTo>
                  <a:close/>
                  <a:moveTo>
                    <a:pt x="197" y="245"/>
                  </a:moveTo>
                  <a:cubicBezTo>
                    <a:pt x="197" y="245"/>
                    <a:pt x="197" y="245"/>
                    <a:pt x="197" y="245"/>
                  </a:cubicBezTo>
                  <a:cubicBezTo>
                    <a:pt x="201" y="247"/>
                    <a:pt x="203" y="245"/>
                    <a:pt x="207" y="246"/>
                  </a:cubicBezTo>
                  <a:cubicBezTo>
                    <a:pt x="208" y="243"/>
                    <a:pt x="217" y="239"/>
                    <a:pt x="213" y="237"/>
                  </a:cubicBezTo>
                  <a:cubicBezTo>
                    <a:pt x="209" y="245"/>
                    <a:pt x="202" y="242"/>
                    <a:pt x="197" y="245"/>
                  </a:cubicBezTo>
                  <a:close/>
                  <a:moveTo>
                    <a:pt x="90" y="219"/>
                  </a:moveTo>
                  <a:cubicBezTo>
                    <a:pt x="90" y="219"/>
                    <a:pt x="90" y="219"/>
                    <a:pt x="90" y="219"/>
                  </a:cubicBezTo>
                  <a:cubicBezTo>
                    <a:pt x="91" y="217"/>
                    <a:pt x="97" y="212"/>
                    <a:pt x="92" y="211"/>
                  </a:cubicBezTo>
                  <a:cubicBezTo>
                    <a:pt x="92" y="214"/>
                    <a:pt x="87" y="216"/>
                    <a:pt x="90" y="219"/>
                  </a:cubicBezTo>
                  <a:close/>
                  <a:moveTo>
                    <a:pt x="157" y="241"/>
                  </a:moveTo>
                  <a:cubicBezTo>
                    <a:pt x="157" y="241"/>
                    <a:pt x="157" y="241"/>
                    <a:pt x="157" y="241"/>
                  </a:cubicBezTo>
                  <a:cubicBezTo>
                    <a:pt x="159" y="236"/>
                    <a:pt x="172" y="235"/>
                    <a:pt x="167" y="229"/>
                  </a:cubicBezTo>
                  <a:cubicBezTo>
                    <a:pt x="165" y="234"/>
                    <a:pt x="156" y="235"/>
                    <a:pt x="157" y="241"/>
                  </a:cubicBezTo>
                  <a:close/>
                  <a:moveTo>
                    <a:pt x="427" y="294"/>
                  </a:moveTo>
                  <a:cubicBezTo>
                    <a:pt x="427" y="294"/>
                    <a:pt x="427" y="294"/>
                    <a:pt x="427" y="294"/>
                  </a:cubicBezTo>
                  <a:cubicBezTo>
                    <a:pt x="427" y="292"/>
                    <a:pt x="427" y="289"/>
                    <a:pt x="426" y="288"/>
                  </a:cubicBezTo>
                  <a:cubicBezTo>
                    <a:pt x="425" y="291"/>
                    <a:pt x="424" y="293"/>
                    <a:pt x="427" y="294"/>
                  </a:cubicBezTo>
                  <a:close/>
                  <a:moveTo>
                    <a:pt x="147" y="239"/>
                  </a:moveTo>
                  <a:cubicBezTo>
                    <a:pt x="147" y="239"/>
                    <a:pt x="147" y="239"/>
                    <a:pt x="147" y="239"/>
                  </a:cubicBezTo>
                  <a:cubicBezTo>
                    <a:pt x="154" y="238"/>
                    <a:pt x="158" y="233"/>
                    <a:pt x="162" y="229"/>
                  </a:cubicBezTo>
                  <a:cubicBezTo>
                    <a:pt x="154" y="227"/>
                    <a:pt x="153" y="236"/>
                    <a:pt x="147" y="239"/>
                  </a:cubicBezTo>
                  <a:close/>
                  <a:moveTo>
                    <a:pt x="90" y="227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95" y="226"/>
                    <a:pt x="99" y="223"/>
                    <a:pt x="102" y="218"/>
                  </a:cubicBezTo>
                  <a:cubicBezTo>
                    <a:pt x="101" y="217"/>
                    <a:pt x="100" y="216"/>
                    <a:pt x="98" y="216"/>
                  </a:cubicBezTo>
                  <a:cubicBezTo>
                    <a:pt x="96" y="221"/>
                    <a:pt x="91" y="222"/>
                    <a:pt x="90" y="227"/>
                  </a:cubicBezTo>
                  <a:close/>
                  <a:moveTo>
                    <a:pt x="137" y="226"/>
                  </a:moveTo>
                  <a:cubicBezTo>
                    <a:pt x="137" y="226"/>
                    <a:pt x="137" y="226"/>
                    <a:pt x="137" y="226"/>
                  </a:cubicBezTo>
                  <a:cubicBezTo>
                    <a:pt x="134" y="232"/>
                    <a:pt x="128" y="234"/>
                    <a:pt x="125" y="241"/>
                  </a:cubicBezTo>
                  <a:cubicBezTo>
                    <a:pt x="134" y="241"/>
                    <a:pt x="137" y="232"/>
                    <a:pt x="144" y="231"/>
                  </a:cubicBezTo>
                  <a:cubicBezTo>
                    <a:pt x="143" y="236"/>
                    <a:pt x="138" y="236"/>
                    <a:pt x="136" y="241"/>
                  </a:cubicBezTo>
                  <a:cubicBezTo>
                    <a:pt x="143" y="239"/>
                    <a:pt x="149" y="234"/>
                    <a:pt x="153" y="228"/>
                  </a:cubicBezTo>
                  <a:cubicBezTo>
                    <a:pt x="147" y="226"/>
                    <a:pt x="144" y="228"/>
                    <a:pt x="137" y="226"/>
                  </a:cubicBezTo>
                  <a:close/>
                  <a:moveTo>
                    <a:pt x="179" y="243"/>
                  </a:moveTo>
                  <a:cubicBezTo>
                    <a:pt x="179" y="243"/>
                    <a:pt x="179" y="243"/>
                    <a:pt x="179" y="243"/>
                  </a:cubicBezTo>
                  <a:cubicBezTo>
                    <a:pt x="183" y="246"/>
                    <a:pt x="187" y="240"/>
                    <a:pt x="185" y="237"/>
                  </a:cubicBezTo>
                  <a:cubicBezTo>
                    <a:pt x="183" y="239"/>
                    <a:pt x="180" y="239"/>
                    <a:pt x="179" y="243"/>
                  </a:cubicBezTo>
                  <a:close/>
                  <a:moveTo>
                    <a:pt x="219" y="245"/>
                  </a:moveTo>
                  <a:cubicBezTo>
                    <a:pt x="219" y="245"/>
                    <a:pt x="219" y="245"/>
                    <a:pt x="219" y="245"/>
                  </a:cubicBezTo>
                  <a:cubicBezTo>
                    <a:pt x="213" y="246"/>
                    <a:pt x="222" y="248"/>
                    <a:pt x="219" y="245"/>
                  </a:cubicBezTo>
                  <a:close/>
                  <a:moveTo>
                    <a:pt x="100" y="228"/>
                  </a:moveTo>
                  <a:cubicBezTo>
                    <a:pt x="100" y="228"/>
                    <a:pt x="100" y="228"/>
                    <a:pt x="100" y="228"/>
                  </a:cubicBezTo>
                  <a:cubicBezTo>
                    <a:pt x="104" y="228"/>
                    <a:pt x="107" y="225"/>
                    <a:pt x="109" y="222"/>
                  </a:cubicBezTo>
                  <a:cubicBezTo>
                    <a:pt x="105" y="218"/>
                    <a:pt x="102" y="225"/>
                    <a:pt x="100" y="228"/>
                  </a:cubicBezTo>
                  <a:close/>
                  <a:moveTo>
                    <a:pt x="116" y="237"/>
                  </a:moveTo>
                  <a:cubicBezTo>
                    <a:pt x="116" y="237"/>
                    <a:pt x="116" y="237"/>
                    <a:pt x="116" y="237"/>
                  </a:cubicBezTo>
                  <a:cubicBezTo>
                    <a:pt x="123" y="236"/>
                    <a:pt x="128" y="232"/>
                    <a:pt x="133" y="226"/>
                  </a:cubicBezTo>
                  <a:cubicBezTo>
                    <a:pt x="124" y="225"/>
                    <a:pt x="121" y="232"/>
                    <a:pt x="116" y="237"/>
                  </a:cubicBezTo>
                  <a:close/>
                  <a:moveTo>
                    <a:pt x="112" y="227"/>
                  </a:moveTo>
                  <a:cubicBezTo>
                    <a:pt x="112" y="227"/>
                    <a:pt x="112" y="227"/>
                    <a:pt x="112" y="227"/>
                  </a:cubicBezTo>
                  <a:cubicBezTo>
                    <a:pt x="112" y="225"/>
                    <a:pt x="116" y="223"/>
                    <a:pt x="111" y="222"/>
                  </a:cubicBezTo>
                  <a:cubicBezTo>
                    <a:pt x="111" y="224"/>
                    <a:pt x="110" y="226"/>
                    <a:pt x="112" y="227"/>
                  </a:cubicBezTo>
                  <a:close/>
                  <a:moveTo>
                    <a:pt x="112" y="232"/>
                  </a:moveTo>
                  <a:cubicBezTo>
                    <a:pt x="112" y="232"/>
                    <a:pt x="112" y="232"/>
                    <a:pt x="112" y="232"/>
                  </a:cubicBezTo>
                  <a:cubicBezTo>
                    <a:pt x="116" y="231"/>
                    <a:pt x="120" y="229"/>
                    <a:pt x="123" y="225"/>
                  </a:cubicBezTo>
                  <a:cubicBezTo>
                    <a:pt x="120" y="224"/>
                    <a:pt x="118" y="224"/>
                    <a:pt x="116" y="223"/>
                  </a:cubicBezTo>
                  <a:cubicBezTo>
                    <a:pt x="116" y="228"/>
                    <a:pt x="113" y="228"/>
                    <a:pt x="112" y="232"/>
                  </a:cubicBezTo>
                  <a:close/>
                  <a:moveTo>
                    <a:pt x="87" y="225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6" y="222"/>
                    <a:pt x="87" y="219"/>
                    <a:pt x="85" y="218"/>
                  </a:cubicBezTo>
                  <a:cubicBezTo>
                    <a:pt x="81" y="219"/>
                    <a:pt x="83" y="223"/>
                    <a:pt x="87" y="225"/>
                  </a:cubicBezTo>
                  <a:close/>
                  <a:moveTo>
                    <a:pt x="186" y="244"/>
                  </a:moveTo>
                  <a:cubicBezTo>
                    <a:pt x="186" y="244"/>
                    <a:pt x="186" y="244"/>
                    <a:pt x="186" y="244"/>
                  </a:cubicBezTo>
                  <a:cubicBezTo>
                    <a:pt x="189" y="245"/>
                    <a:pt x="191" y="244"/>
                    <a:pt x="192" y="242"/>
                  </a:cubicBezTo>
                  <a:cubicBezTo>
                    <a:pt x="189" y="241"/>
                    <a:pt x="186" y="240"/>
                    <a:pt x="186" y="244"/>
                  </a:cubicBezTo>
                  <a:close/>
                  <a:moveTo>
                    <a:pt x="219" y="251"/>
                  </a:moveTo>
                  <a:cubicBezTo>
                    <a:pt x="219" y="251"/>
                    <a:pt x="219" y="251"/>
                    <a:pt x="219" y="251"/>
                  </a:cubicBezTo>
                  <a:cubicBezTo>
                    <a:pt x="223" y="252"/>
                    <a:pt x="227" y="254"/>
                    <a:pt x="228" y="251"/>
                  </a:cubicBezTo>
                  <a:cubicBezTo>
                    <a:pt x="225" y="250"/>
                    <a:pt x="221" y="250"/>
                    <a:pt x="219" y="251"/>
                  </a:cubicBezTo>
                  <a:close/>
                  <a:moveTo>
                    <a:pt x="168" y="242"/>
                  </a:moveTo>
                  <a:cubicBezTo>
                    <a:pt x="168" y="242"/>
                    <a:pt x="168" y="242"/>
                    <a:pt x="168" y="242"/>
                  </a:cubicBezTo>
                  <a:cubicBezTo>
                    <a:pt x="169" y="242"/>
                    <a:pt x="170" y="243"/>
                    <a:pt x="171" y="243"/>
                  </a:cubicBezTo>
                  <a:cubicBezTo>
                    <a:pt x="171" y="241"/>
                    <a:pt x="172" y="239"/>
                    <a:pt x="169" y="239"/>
                  </a:cubicBezTo>
                  <a:cubicBezTo>
                    <a:pt x="169" y="241"/>
                    <a:pt x="168" y="241"/>
                    <a:pt x="168" y="242"/>
                  </a:cubicBezTo>
                  <a:close/>
                  <a:moveTo>
                    <a:pt x="407" y="323"/>
                  </a:moveTo>
                  <a:cubicBezTo>
                    <a:pt x="407" y="323"/>
                    <a:pt x="407" y="323"/>
                    <a:pt x="407" y="323"/>
                  </a:cubicBezTo>
                  <a:cubicBezTo>
                    <a:pt x="411" y="325"/>
                    <a:pt x="409" y="320"/>
                    <a:pt x="411" y="318"/>
                  </a:cubicBezTo>
                  <a:cubicBezTo>
                    <a:pt x="412" y="316"/>
                    <a:pt x="414" y="316"/>
                    <a:pt x="415" y="313"/>
                  </a:cubicBezTo>
                  <a:cubicBezTo>
                    <a:pt x="418" y="308"/>
                    <a:pt x="419" y="301"/>
                    <a:pt x="417" y="296"/>
                  </a:cubicBezTo>
                  <a:cubicBezTo>
                    <a:pt x="415" y="303"/>
                    <a:pt x="410" y="314"/>
                    <a:pt x="407" y="323"/>
                  </a:cubicBezTo>
                  <a:close/>
                  <a:moveTo>
                    <a:pt x="159" y="246"/>
                  </a:moveTo>
                  <a:cubicBezTo>
                    <a:pt x="159" y="246"/>
                    <a:pt x="159" y="246"/>
                    <a:pt x="159" y="246"/>
                  </a:cubicBezTo>
                  <a:cubicBezTo>
                    <a:pt x="153" y="246"/>
                    <a:pt x="147" y="244"/>
                    <a:pt x="143" y="247"/>
                  </a:cubicBezTo>
                  <a:cubicBezTo>
                    <a:pt x="160" y="252"/>
                    <a:pt x="185" y="253"/>
                    <a:pt x="202" y="250"/>
                  </a:cubicBezTo>
                  <a:cubicBezTo>
                    <a:pt x="187" y="248"/>
                    <a:pt x="171" y="247"/>
                    <a:pt x="159" y="246"/>
                  </a:cubicBezTo>
                  <a:close/>
                  <a:moveTo>
                    <a:pt x="92" y="231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4" y="234"/>
                    <a:pt x="103" y="237"/>
                    <a:pt x="100" y="230"/>
                  </a:cubicBezTo>
                  <a:cubicBezTo>
                    <a:pt x="96" y="233"/>
                    <a:pt x="96" y="230"/>
                    <a:pt x="95" y="227"/>
                  </a:cubicBezTo>
                  <a:cubicBezTo>
                    <a:pt x="95" y="229"/>
                    <a:pt x="92" y="228"/>
                    <a:pt x="92" y="231"/>
                  </a:cubicBezTo>
                  <a:close/>
                  <a:moveTo>
                    <a:pt x="101" y="236"/>
                  </a:moveTo>
                  <a:cubicBezTo>
                    <a:pt x="101" y="236"/>
                    <a:pt x="101" y="236"/>
                    <a:pt x="101" y="236"/>
                  </a:cubicBezTo>
                  <a:cubicBezTo>
                    <a:pt x="103" y="239"/>
                    <a:pt x="109" y="239"/>
                    <a:pt x="111" y="241"/>
                  </a:cubicBezTo>
                  <a:cubicBezTo>
                    <a:pt x="112" y="240"/>
                    <a:pt x="113" y="237"/>
                    <a:pt x="114" y="236"/>
                  </a:cubicBezTo>
                  <a:cubicBezTo>
                    <a:pt x="108" y="239"/>
                    <a:pt x="106" y="234"/>
                    <a:pt x="101" y="236"/>
                  </a:cubicBezTo>
                  <a:close/>
                  <a:moveTo>
                    <a:pt x="118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21" y="242"/>
                    <a:pt x="122" y="241"/>
                    <a:pt x="123" y="238"/>
                  </a:cubicBezTo>
                  <a:cubicBezTo>
                    <a:pt x="120" y="237"/>
                    <a:pt x="118" y="238"/>
                    <a:pt x="118" y="241"/>
                  </a:cubicBezTo>
                  <a:close/>
                  <a:moveTo>
                    <a:pt x="418" y="315"/>
                  </a:moveTo>
                  <a:cubicBezTo>
                    <a:pt x="418" y="315"/>
                    <a:pt x="418" y="315"/>
                    <a:pt x="418" y="315"/>
                  </a:cubicBezTo>
                  <a:cubicBezTo>
                    <a:pt x="421" y="318"/>
                    <a:pt x="424" y="308"/>
                    <a:pt x="420" y="309"/>
                  </a:cubicBezTo>
                  <a:cubicBezTo>
                    <a:pt x="420" y="312"/>
                    <a:pt x="420" y="312"/>
                    <a:pt x="418" y="315"/>
                  </a:cubicBezTo>
                  <a:close/>
                  <a:moveTo>
                    <a:pt x="411" y="344"/>
                  </a:moveTo>
                  <a:cubicBezTo>
                    <a:pt x="411" y="344"/>
                    <a:pt x="411" y="344"/>
                    <a:pt x="411" y="344"/>
                  </a:cubicBezTo>
                  <a:cubicBezTo>
                    <a:pt x="411" y="338"/>
                    <a:pt x="415" y="338"/>
                    <a:pt x="415" y="333"/>
                  </a:cubicBezTo>
                  <a:cubicBezTo>
                    <a:pt x="412" y="331"/>
                    <a:pt x="414" y="326"/>
                    <a:pt x="412" y="323"/>
                  </a:cubicBezTo>
                  <a:cubicBezTo>
                    <a:pt x="412" y="330"/>
                    <a:pt x="404" y="341"/>
                    <a:pt x="411" y="344"/>
                  </a:cubicBezTo>
                  <a:close/>
                  <a:moveTo>
                    <a:pt x="400" y="339"/>
                  </a:moveTo>
                  <a:cubicBezTo>
                    <a:pt x="400" y="339"/>
                    <a:pt x="400" y="339"/>
                    <a:pt x="400" y="339"/>
                  </a:cubicBezTo>
                  <a:cubicBezTo>
                    <a:pt x="404" y="341"/>
                    <a:pt x="406" y="333"/>
                    <a:pt x="404" y="331"/>
                  </a:cubicBezTo>
                  <a:cubicBezTo>
                    <a:pt x="403" y="334"/>
                    <a:pt x="401" y="336"/>
                    <a:pt x="400" y="339"/>
                  </a:cubicBezTo>
                  <a:close/>
                  <a:moveTo>
                    <a:pt x="396" y="361"/>
                  </a:moveTo>
                  <a:cubicBezTo>
                    <a:pt x="396" y="361"/>
                    <a:pt x="396" y="361"/>
                    <a:pt x="396" y="361"/>
                  </a:cubicBezTo>
                  <a:cubicBezTo>
                    <a:pt x="399" y="363"/>
                    <a:pt x="401" y="358"/>
                    <a:pt x="401" y="361"/>
                  </a:cubicBezTo>
                  <a:cubicBezTo>
                    <a:pt x="399" y="366"/>
                    <a:pt x="393" y="377"/>
                    <a:pt x="389" y="371"/>
                  </a:cubicBezTo>
                  <a:cubicBezTo>
                    <a:pt x="383" y="379"/>
                    <a:pt x="391" y="382"/>
                    <a:pt x="386" y="389"/>
                  </a:cubicBezTo>
                  <a:cubicBezTo>
                    <a:pt x="392" y="387"/>
                    <a:pt x="393" y="379"/>
                    <a:pt x="396" y="373"/>
                  </a:cubicBezTo>
                  <a:cubicBezTo>
                    <a:pt x="398" y="369"/>
                    <a:pt x="402" y="364"/>
                    <a:pt x="404" y="358"/>
                  </a:cubicBezTo>
                  <a:cubicBezTo>
                    <a:pt x="401" y="355"/>
                    <a:pt x="402" y="350"/>
                    <a:pt x="404" y="343"/>
                  </a:cubicBezTo>
                  <a:cubicBezTo>
                    <a:pt x="403" y="343"/>
                    <a:pt x="402" y="343"/>
                    <a:pt x="401" y="343"/>
                  </a:cubicBezTo>
                  <a:cubicBezTo>
                    <a:pt x="398" y="350"/>
                    <a:pt x="398" y="353"/>
                    <a:pt x="396" y="361"/>
                  </a:cubicBezTo>
                  <a:close/>
                  <a:moveTo>
                    <a:pt x="405" y="352"/>
                  </a:moveTo>
                  <a:cubicBezTo>
                    <a:pt x="405" y="352"/>
                    <a:pt x="405" y="352"/>
                    <a:pt x="405" y="352"/>
                  </a:cubicBezTo>
                  <a:cubicBezTo>
                    <a:pt x="408" y="350"/>
                    <a:pt x="408" y="346"/>
                    <a:pt x="406" y="345"/>
                  </a:cubicBezTo>
                  <a:cubicBezTo>
                    <a:pt x="404" y="346"/>
                    <a:pt x="404" y="350"/>
                    <a:pt x="405" y="352"/>
                  </a:cubicBezTo>
                  <a:close/>
                  <a:moveTo>
                    <a:pt x="389" y="367"/>
                  </a:moveTo>
                  <a:cubicBezTo>
                    <a:pt x="389" y="367"/>
                    <a:pt x="389" y="367"/>
                    <a:pt x="389" y="367"/>
                  </a:cubicBezTo>
                  <a:cubicBezTo>
                    <a:pt x="391" y="367"/>
                    <a:pt x="393" y="360"/>
                    <a:pt x="391" y="359"/>
                  </a:cubicBezTo>
                  <a:cubicBezTo>
                    <a:pt x="391" y="362"/>
                    <a:pt x="384" y="365"/>
                    <a:pt x="389" y="367"/>
                  </a:cubicBezTo>
                  <a:close/>
                  <a:moveTo>
                    <a:pt x="373" y="400"/>
                  </a:moveTo>
                  <a:cubicBezTo>
                    <a:pt x="373" y="400"/>
                    <a:pt x="373" y="400"/>
                    <a:pt x="373" y="400"/>
                  </a:cubicBezTo>
                  <a:cubicBezTo>
                    <a:pt x="376" y="393"/>
                    <a:pt x="383" y="387"/>
                    <a:pt x="382" y="379"/>
                  </a:cubicBezTo>
                  <a:cubicBezTo>
                    <a:pt x="379" y="385"/>
                    <a:pt x="372" y="393"/>
                    <a:pt x="373" y="400"/>
                  </a:cubicBezTo>
                  <a:close/>
                  <a:moveTo>
                    <a:pt x="383" y="392"/>
                  </a:moveTo>
                  <a:cubicBezTo>
                    <a:pt x="383" y="392"/>
                    <a:pt x="383" y="392"/>
                    <a:pt x="383" y="392"/>
                  </a:cubicBezTo>
                  <a:cubicBezTo>
                    <a:pt x="385" y="392"/>
                    <a:pt x="386" y="393"/>
                    <a:pt x="387" y="393"/>
                  </a:cubicBezTo>
                  <a:cubicBezTo>
                    <a:pt x="387" y="392"/>
                    <a:pt x="387" y="392"/>
                    <a:pt x="387" y="391"/>
                  </a:cubicBezTo>
                  <a:cubicBezTo>
                    <a:pt x="386" y="391"/>
                    <a:pt x="385" y="390"/>
                    <a:pt x="384" y="390"/>
                  </a:cubicBezTo>
                  <a:cubicBezTo>
                    <a:pt x="384" y="391"/>
                    <a:pt x="384" y="391"/>
                    <a:pt x="383" y="392"/>
                  </a:cubicBezTo>
                  <a:close/>
                  <a:moveTo>
                    <a:pt x="371" y="408"/>
                  </a:moveTo>
                  <a:cubicBezTo>
                    <a:pt x="371" y="408"/>
                    <a:pt x="371" y="408"/>
                    <a:pt x="371" y="408"/>
                  </a:cubicBezTo>
                  <a:cubicBezTo>
                    <a:pt x="372" y="407"/>
                    <a:pt x="375" y="402"/>
                    <a:pt x="371" y="402"/>
                  </a:cubicBezTo>
                  <a:cubicBezTo>
                    <a:pt x="370" y="405"/>
                    <a:pt x="367" y="406"/>
                    <a:pt x="371" y="408"/>
                  </a:cubicBezTo>
                  <a:close/>
                  <a:moveTo>
                    <a:pt x="360" y="428"/>
                  </a:moveTo>
                  <a:cubicBezTo>
                    <a:pt x="360" y="428"/>
                    <a:pt x="360" y="428"/>
                    <a:pt x="360" y="428"/>
                  </a:cubicBezTo>
                  <a:cubicBezTo>
                    <a:pt x="361" y="421"/>
                    <a:pt x="369" y="418"/>
                    <a:pt x="367" y="410"/>
                  </a:cubicBezTo>
                  <a:cubicBezTo>
                    <a:pt x="365" y="416"/>
                    <a:pt x="359" y="422"/>
                    <a:pt x="360" y="428"/>
                  </a:cubicBezTo>
                  <a:close/>
                  <a:moveTo>
                    <a:pt x="369" y="427"/>
                  </a:moveTo>
                  <a:cubicBezTo>
                    <a:pt x="369" y="427"/>
                    <a:pt x="369" y="427"/>
                    <a:pt x="369" y="427"/>
                  </a:cubicBezTo>
                  <a:cubicBezTo>
                    <a:pt x="370" y="426"/>
                    <a:pt x="372" y="421"/>
                    <a:pt x="369" y="420"/>
                  </a:cubicBezTo>
                  <a:cubicBezTo>
                    <a:pt x="369" y="422"/>
                    <a:pt x="366" y="427"/>
                    <a:pt x="369" y="427"/>
                  </a:cubicBezTo>
                  <a:close/>
                  <a:moveTo>
                    <a:pt x="359" y="434"/>
                  </a:moveTo>
                  <a:cubicBezTo>
                    <a:pt x="359" y="434"/>
                    <a:pt x="359" y="434"/>
                    <a:pt x="359" y="434"/>
                  </a:cubicBezTo>
                  <a:cubicBezTo>
                    <a:pt x="360" y="432"/>
                    <a:pt x="360" y="430"/>
                    <a:pt x="358" y="429"/>
                  </a:cubicBezTo>
                  <a:cubicBezTo>
                    <a:pt x="357" y="431"/>
                    <a:pt x="355" y="435"/>
                    <a:pt x="359" y="434"/>
                  </a:cubicBezTo>
                  <a:close/>
                  <a:moveTo>
                    <a:pt x="335" y="468"/>
                  </a:moveTo>
                  <a:cubicBezTo>
                    <a:pt x="335" y="468"/>
                    <a:pt x="335" y="468"/>
                    <a:pt x="335" y="468"/>
                  </a:cubicBezTo>
                  <a:cubicBezTo>
                    <a:pt x="336" y="469"/>
                    <a:pt x="336" y="469"/>
                    <a:pt x="337" y="469"/>
                  </a:cubicBezTo>
                  <a:cubicBezTo>
                    <a:pt x="339" y="468"/>
                    <a:pt x="339" y="466"/>
                    <a:pt x="337" y="465"/>
                  </a:cubicBezTo>
                  <a:cubicBezTo>
                    <a:pt x="336" y="467"/>
                    <a:pt x="336" y="468"/>
                    <a:pt x="335" y="468"/>
                  </a:cubicBezTo>
                  <a:close/>
                  <a:moveTo>
                    <a:pt x="324" y="475"/>
                  </a:moveTo>
                  <a:cubicBezTo>
                    <a:pt x="324" y="475"/>
                    <a:pt x="324" y="475"/>
                    <a:pt x="324" y="475"/>
                  </a:cubicBezTo>
                  <a:cubicBezTo>
                    <a:pt x="319" y="476"/>
                    <a:pt x="315" y="478"/>
                    <a:pt x="312" y="482"/>
                  </a:cubicBezTo>
                  <a:cubicBezTo>
                    <a:pt x="320" y="481"/>
                    <a:pt x="331" y="476"/>
                    <a:pt x="330" y="467"/>
                  </a:cubicBezTo>
                  <a:cubicBezTo>
                    <a:pt x="326" y="470"/>
                    <a:pt x="325" y="471"/>
                    <a:pt x="324" y="475"/>
                  </a:cubicBezTo>
                  <a:close/>
                  <a:moveTo>
                    <a:pt x="308" y="479"/>
                  </a:moveTo>
                  <a:cubicBezTo>
                    <a:pt x="308" y="479"/>
                    <a:pt x="308" y="479"/>
                    <a:pt x="308" y="479"/>
                  </a:cubicBezTo>
                  <a:cubicBezTo>
                    <a:pt x="312" y="479"/>
                    <a:pt x="326" y="473"/>
                    <a:pt x="321" y="471"/>
                  </a:cubicBezTo>
                  <a:cubicBezTo>
                    <a:pt x="317" y="473"/>
                    <a:pt x="312" y="475"/>
                    <a:pt x="308" y="479"/>
                  </a:cubicBezTo>
                  <a:close/>
                  <a:moveTo>
                    <a:pt x="295" y="479"/>
                  </a:moveTo>
                  <a:cubicBezTo>
                    <a:pt x="295" y="479"/>
                    <a:pt x="295" y="479"/>
                    <a:pt x="295" y="479"/>
                  </a:cubicBezTo>
                  <a:cubicBezTo>
                    <a:pt x="298" y="481"/>
                    <a:pt x="303" y="478"/>
                    <a:pt x="301" y="476"/>
                  </a:cubicBezTo>
                  <a:cubicBezTo>
                    <a:pt x="299" y="477"/>
                    <a:pt x="296" y="477"/>
                    <a:pt x="295" y="479"/>
                  </a:cubicBezTo>
                  <a:close/>
                  <a:moveTo>
                    <a:pt x="297" y="483"/>
                  </a:moveTo>
                  <a:cubicBezTo>
                    <a:pt x="297" y="483"/>
                    <a:pt x="297" y="483"/>
                    <a:pt x="297" y="483"/>
                  </a:cubicBezTo>
                  <a:cubicBezTo>
                    <a:pt x="300" y="485"/>
                    <a:pt x="303" y="482"/>
                    <a:pt x="300" y="480"/>
                  </a:cubicBezTo>
                  <a:cubicBezTo>
                    <a:pt x="299" y="482"/>
                    <a:pt x="297" y="482"/>
                    <a:pt x="297" y="483"/>
                  </a:cubicBezTo>
                  <a:close/>
                  <a:moveTo>
                    <a:pt x="272" y="485"/>
                  </a:moveTo>
                  <a:cubicBezTo>
                    <a:pt x="272" y="485"/>
                    <a:pt x="272" y="485"/>
                    <a:pt x="272" y="485"/>
                  </a:cubicBezTo>
                  <a:cubicBezTo>
                    <a:pt x="277" y="483"/>
                    <a:pt x="286" y="488"/>
                    <a:pt x="288" y="481"/>
                  </a:cubicBezTo>
                  <a:cubicBezTo>
                    <a:pt x="284" y="484"/>
                    <a:pt x="270" y="479"/>
                    <a:pt x="272" y="485"/>
                  </a:cubicBezTo>
                  <a:close/>
                  <a:moveTo>
                    <a:pt x="255" y="482"/>
                  </a:moveTo>
                  <a:cubicBezTo>
                    <a:pt x="255" y="482"/>
                    <a:pt x="255" y="482"/>
                    <a:pt x="255" y="482"/>
                  </a:cubicBezTo>
                  <a:cubicBezTo>
                    <a:pt x="257" y="482"/>
                    <a:pt x="258" y="482"/>
                    <a:pt x="259" y="480"/>
                  </a:cubicBezTo>
                  <a:cubicBezTo>
                    <a:pt x="257" y="480"/>
                    <a:pt x="255" y="479"/>
                    <a:pt x="255" y="482"/>
                  </a:cubicBezTo>
                  <a:close/>
                  <a:moveTo>
                    <a:pt x="227" y="482"/>
                  </a:moveTo>
                  <a:cubicBezTo>
                    <a:pt x="227" y="482"/>
                    <a:pt x="227" y="482"/>
                    <a:pt x="227" y="482"/>
                  </a:cubicBezTo>
                  <a:cubicBezTo>
                    <a:pt x="230" y="482"/>
                    <a:pt x="234" y="482"/>
                    <a:pt x="236" y="480"/>
                  </a:cubicBezTo>
                  <a:cubicBezTo>
                    <a:pt x="231" y="478"/>
                    <a:pt x="228" y="478"/>
                    <a:pt x="227" y="482"/>
                  </a:cubicBezTo>
                  <a:close/>
                  <a:moveTo>
                    <a:pt x="204" y="482"/>
                  </a:moveTo>
                  <a:cubicBezTo>
                    <a:pt x="204" y="482"/>
                    <a:pt x="204" y="482"/>
                    <a:pt x="204" y="482"/>
                  </a:cubicBezTo>
                  <a:cubicBezTo>
                    <a:pt x="209" y="482"/>
                    <a:pt x="213" y="480"/>
                    <a:pt x="215" y="477"/>
                  </a:cubicBezTo>
                  <a:cubicBezTo>
                    <a:pt x="210" y="476"/>
                    <a:pt x="205" y="477"/>
                    <a:pt x="204" y="482"/>
                  </a:cubicBezTo>
                  <a:close/>
                  <a:moveTo>
                    <a:pt x="192" y="481"/>
                  </a:moveTo>
                  <a:cubicBezTo>
                    <a:pt x="192" y="481"/>
                    <a:pt x="192" y="481"/>
                    <a:pt x="192" y="481"/>
                  </a:cubicBezTo>
                  <a:cubicBezTo>
                    <a:pt x="195" y="479"/>
                    <a:pt x="202" y="481"/>
                    <a:pt x="203" y="476"/>
                  </a:cubicBezTo>
                  <a:cubicBezTo>
                    <a:pt x="198" y="474"/>
                    <a:pt x="191" y="478"/>
                    <a:pt x="192" y="481"/>
                  </a:cubicBezTo>
                  <a:close/>
                  <a:moveTo>
                    <a:pt x="229" y="485"/>
                  </a:moveTo>
                  <a:cubicBezTo>
                    <a:pt x="229" y="485"/>
                    <a:pt x="229" y="485"/>
                    <a:pt x="229" y="485"/>
                  </a:cubicBezTo>
                  <a:cubicBezTo>
                    <a:pt x="232" y="486"/>
                    <a:pt x="234" y="485"/>
                    <a:pt x="235" y="483"/>
                  </a:cubicBezTo>
                  <a:cubicBezTo>
                    <a:pt x="232" y="483"/>
                    <a:pt x="230" y="483"/>
                    <a:pt x="229" y="485"/>
                  </a:cubicBezTo>
                  <a:close/>
                  <a:moveTo>
                    <a:pt x="184" y="477"/>
                  </a:moveTo>
                  <a:cubicBezTo>
                    <a:pt x="184" y="477"/>
                    <a:pt x="184" y="477"/>
                    <a:pt x="184" y="477"/>
                  </a:cubicBezTo>
                  <a:cubicBezTo>
                    <a:pt x="187" y="478"/>
                    <a:pt x="190" y="477"/>
                    <a:pt x="192" y="474"/>
                  </a:cubicBezTo>
                  <a:cubicBezTo>
                    <a:pt x="188" y="474"/>
                    <a:pt x="185" y="474"/>
                    <a:pt x="184" y="477"/>
                  </a:cubicBezTo>
                  <a:close/>
                  <a:moveTo>
                    <a:pt x="159" y="475"/>
                  </a:moveTo>
                  <a:cubicBezTo>
                    <a:pt x="159" y="475"/>
                    <a:pt x="159" y="475"/>
                    <a:pt x="159" y="475"/>
                  </a:cubicBezTo>
                  <a:cubicBezTo>
                    <a:pt x="163" y="474"/>
                    <a:pt x="168" y="474"/>
                    <a:pt x="170" y="471"/>
                  </a:cubicBezTo>
                  <a:cubicBezTo>
                    <a:pt x="164" y="468"/>
                    <a:pt x="161" y="471"/>
                    <a:pt x="159" y="475"/>
                  </a:cubicBezTo>
                  <a:close/>
                  <a:moveTo>
                    <a:pt x="170" y="476"/>
                  </a:moveTo>
                  <a:cubicBezTo>
                    <a:pt x="170" y="476"/>
                    <a:pt x="170" y="476"/>
                    <a:pt x="170" y="476"/>
                  </a:cubicBezTo>
                  <a:cubicBezTo>
                    <a:pt x="174" y="476"/>
                    <a:pt x="179" y="477"/>
                    <a:pt x="180" y="473"/>
                  </a:cubicBezTo>
                  <a:cubicBezTo>
                    <a:pt x="175" y="471"/>
                    <a:pt x="172" y="472"/>
                    <a:pt x="170" y="476"/>
                  </a:cubicBezTo>
                  <a:close/>
                  <a:moveTo>
                    <a:pt x="151" y="474"/>
                  </a:moveTo>
                  <a:cubicBezTo>
                    <a:pt x="151" y="474"/>
                    <a:pt x="151" y="474"/>
                    <a:pt x="151" y="474"/>
                  </a:cubicBezTo>
                  <a:cubicBezTo>
                    <a:pt x="153" y="472"/>
                    <a:pt x="157" y="473"/>
                    <a:pt x="158" y="469"/>
                  </a:cubicBezTo>
                  <a:cubicBezTo>
                    <a:pt x="156" y="469"/>
                    <a:pt x="155" y="468"/>
                    <a:pt x="154" y="468"/>
                  </a:cubicBezTo>
                  <a:cubicBezTo>
                    <a:pt x="154" y="471"/>
                    <a:pt x="148" y="472"/>
                    <a:pt x="151" y="474"/>
                  </a:cubicBezTo>
                  <a:close/>
                  <a:moveTo>
                    <a:pt x="217" y="485"/>
                  </a:moveTo>
                  <a:cubicBezTo>
                    <a:pt x="217" y="485"/>
                    <a:pt x="217" y="485"/>
                    <a:pt x="217" y="485"/>
                  </a:cubicBezTo>
                  <a:cubicBezTo>
                    <a:pt x="218" y="485"/>
                    <a:pt x="219" y="485"/>
                    <a:pt x="219" y="485"/>
                  </a:cubicBezTo>
                  <a:cubicBezTo>
                    <a:pt x="220" y="485"/>
                    <a:pt x="220" y="484"/>
                    <a:pt x="220" y="483"/>
                  </a:cubicBezTo>
                  <a:cubicBezTo>
                    <a:pt x="219" y="483"/>
                    <a:pt x="218" y="483"/>
                    <a:pt x="218" y="483"/>
                  </a:cubicBezTo>
                  <a:cubicBezTo>
                    <a:pt x="217" y="483"/>
                    <a:pt x="217" y="484"/>
                    <a:pt x="217" y="485"/>
                  </a:cubicBezTo>
                  <a:close/>
                  <a:moveTo>
                    <a:pt x="143" y="470"/>
                  </a:moveTo>
                  <a:cubicBezTo>
                    <a:pt x="143" y="470"/>
                    <a:pt x="143" y="470"/>
                    <a:pt x="143" y="470"/>
                  </a:cubicBezTo>
                  <a:cubicBezTo>
                    <a:pt x="146" y="471"/>
                    <a:pt x="147" y="470"/>
                    <a:pt x="149" y="468"/>
                  </a:cubicBezTo>
                  <a:cubicBezTo>
                    <a:pt x="146" y="467"/>
                    <a:pt x="143" y="467"/>
                    <a:pt x="143" y="470"/>
                  </a:cubicBezTo>
                  <a:close/>
                  <a:moveTo>
                    <a:pt x="127" y="474"/>
                  </a:moveTo>
                  <a:cubicBezTo>
                    <a:pt x="127" y="474"/>
                    <a:pt x="127" y="474"/>
                    <a:pt x="127" y="474"/>
                  </a:cubicBezTo>
                  <a:cubicBezTo>
                    <a:pt x="132" y="473"/>
                    <a:pt x="137" y="471"/>
                    <a:pt x="141" y="467"/>
                  </a:cubicBezTo>
                  <a:cubicBezTo>
                    <a:pt x="134" y="466"/>
                    <a:pt x="130" y="469"/>
                    <a:pt x="127" y="474"/>
                  </a:cubicBezTo>
                  <a:close/>
                  <a:moveTo>
                    <a:pt x="10" y="445"/>
                  </a:moveTo>
                  <a:cubicBezTo>
                    <a:pt x="10" y="445"/>
                    <a:pt x="10" y="445"/>
                    <a:pt x="10" y="445"/>
                  </a:cubicBezTo>
                  <a:cubicBezTo>
                    <a:pt x="12" y="444"/>
                    <a:pt x="13" y="440"/>
                    <a:pt x="10" y="439"/>
                  </a:cubicBezTo>
                  <a:cubicBezTo>
                    <a:pt x="10" y="441"/>
                    <a:pt x="7" y="444"/>
                    <a:pt x="10" y="445"/>
                  </a:cubicBezTo>
                  <a:close/>
                  <a:moveTo>
                    <a:pt x="109" y="474"/>
                  </a:moveTo>
                  <a:cubicBezTo>
                    <a:pt x="109" y="474"/>
                    <a:pt x="109" y="474"/>
                    <a:pt x="109" y="474"/>
                  </a:cubicBezTo>
                  <a:cubicBezTo>
                    <a:pt x="112" y="472"/>
                    <a:pt x="120" y="471"/>
                    <a:pt x="118" y="466"/>
                  </a:cubicBezTo>
                  <a:cubicBezTo>
                    <a:pt x="114" y="467"/>
                    <a:pt x="107" y="470"/>
                    <a:pt x="109" y="474"/>
                  </a:cubicBezTo>
                  <a:close/>
                  <a:moveTo>
                    <a:pt x="158" y="478"/>
                  </a:moveTo>
                  <a:cubicBezTo>
                    <a:pt x="158" y="478"/>
                    <a:pt x="158" y="478"/>
                    <a:pt x="158" y="478"/>
                  </a:cubicBezTo>
                  <a:cubicBezTo>
                    <a:pt x="161" y="479"/>
                    <a:pt x="164" y="480"/>
                    <a:pt x="164" y="476"/>
                  </a:cubicBezTo>
                  <a:cubicBezTo>
                    <a:pt x="162" y="476"/>
                    <a:pt x="159" y="476"/>
                    <a:pt x="158" y="478"/>
                  </a:cubicBezTo>
                  <a:close/>
                  <a:moveTo>
                    <a:pt x="144" y="474"/>
                  </a:moveTo>
                  <a:cubicBezTo>
                    <a:pt x="144" y="474"/>
                    <a:pt x="144" y="474"/>
                    <a:pt x="144" y="474"/>
                  </a:cubicBezTo>
                  <a:cubicBezTo>
                    <a:pt x="137" y="477"/>
                    <a:pt x="131" y="472"/>
                    <a:pt x="126" y="477"/>
                  </a:cubicBezTo>
                  <a:cubicBezTo>
                    <a:pt x="135" y="478"/>
                    <a:pt x="145" y="479"/>
                    <a:pt x="153" y="478"/>
                  </a:cubicBezTo>
                  <a:cubicBezTo>
                    <a:pt x="154" y="477"/>
                    <a:pt x="153" y="475"/>
                    <a:pt x="152" y="475"/>
                  </a:cubicBezTo>
                  <a:cubicBezTo>
                    <a:pt x="151" y="476"/>
                    <a:pt x="143" y="479"/>
                    <a:pt x="144" y="474"/>
                  </a:cubicBezTo>
                  <a:close/>
                  <a:moveTo>
                    <a:pt x="16" y="451"/>
                  </a:moveTo>
                  <a:cubicBezTo>
                    <a:pt x="16" y="451"/>
                    <a:pt x="16" y="451"/>
                    <a:pt x="16" y="451"/>
                  </a:cubicBezTo>
                  <a:cubicBezTo>
                    <a:pt x="20" y="453"/>
                    <a:pt x="20" y="449"/>
                    <a:pt x="22" y="448"/>
                  </a:cubicBezTo>
                  <a:cubicBezTo>
                    <a:pt x="21" y="447"/>
                    <a:pt x="21" y="446"/>
                    <a:pt x="19" y="446"/>
                  </a:cubicBezTo>
                  <a:cubicBezTo>
                    <a:pt x="18" y="448"/>
                    <a:pt x="16" y="448"/>
                    <a:pt x="16" y="451"/>
                  </a:cubicBezTo>
                  <a:close/>
                  <a:moveTo>
                    <a:pt x="98" y="471"/>
                  </a:moveTo>
                  <a:cubicBezTo>
                    <a:pt x="98" y="471"/>
                    <a:pt x="98" y="471"/>
                    <a:pt x="98" y="471"/>
                  </a:cubicBezTo>
                  <a:cubicBezTo>
                    <a:pt x="101" y="470"/>
                    <a:pt x="105" y="470"/>
                    <a:pt x="106" y="467"/>
                  </a:cubicBezTo>
                  <a:cubicBezTo>
                    <a:pt x="102" y="465"/>
                    <a:pt x="100" y="467"/>
                    <a:pt x="98" y="471"/>
                  </a:cubicBezTo>
                  <a:close/>
                  <a:moveTo>
                    <a:pt x="18" y="458"/>
                  </a:moveTo>
                  <a:cubicBezTo>
                    <a:pt x="18" y="458"/>
                    <a:pt x="18" y="458"/>
                    <a:pt x="18" y="458"/>
                  </a:cubicBezTo>
                  <a:cubicBezTo>
                    <a:pt x="22" y="456"/>
                    <a:pt x="27" y="456"/>
                    <a:pt x="28" y="450"/>
                  </a:cubicBezTo>
                  <a:cubicBezTo>
                    <a:pt x="23" y="448"/>
                    <a:pt x="17" y="455"/>
                    <a:pt x="18" y="458"/>
                  </a:cubicBezTo>
                  <a:close/>
                  <a:moveTo>
                    <a:pt x="83" y="471"/>
                  </a:moveTo>
                  <a:cubicBezTo>
                    <a:pt x="83" y="471"/>
                    <a:pt x="83" y="471"/>
                    <a:pt x="83" y="471"/>
                  </a:cubicBezTo>
                  <a:cubicBezTo>
                    <a:pt x="87" y="469"/>
                    <a:pt x="92" y="470"/>
                    <a:pt x="94" y="465"/>
                  </a:cubicBezTo>
                  <a:cubicBezTo>
                    <a:pt x="88" y="463"/>
                    <a:pt x="82" y="467"/>
                    <a:pt x="83" y="471"/>
                  </a:cubicBezTo>
                  <a:close/>
                  <a:moveTo>
                    <a:pt x="25" y="462"/>
                  </a:moveTo>
                  <a:cubicBezTo>
                    <a:pt x="25" y="462"/>
                    <a:pt x="25" y="462"/>
                    <a:pt x="25" y="462"/>
                  </a:cubicBezTo>
                  <a:cubicBezTo>
                    <a:pt x="31" y="463"/>
                    <a:pt x="36" y="459"/>
                    <a:pt x="39" y="455"/>
                  </a:cubicBezTo>
                  <a:cubicBezTo>
                    <a:pt x="32" y="449"/>
                    <a:pt x="28" y="457"/>
                    <a:pt x="25" y="462"/>
                  </a:cubicBezTo>
                  <a:close/>
                  <a:moveTo>
                    <a:pt x="117" y="476"/>
                  </a:moveTo>
                  <a:cubicBezTo>
                    <a:pt x="117" y="476"/>
                    <a:pt x="117" y="476"/>
                    <a:pt x="117" y="476"/>
                  </a:cubicBezTo>
                  <a:cubicBezTo>
                    <a:pt x="120" y="477"/>
                    <a:pt x="122" y="477"/>
                    <a:pt x="122" y="474"/>
                  </a:cubicBezTo>
                  <a:cubicBezTo>
                    <a:pt x="120" y="474"/>
                    <a:pt x="117" y="473"/>
                    <a:pt x="117" y="47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5"/>
                  </a:cubicBezTo>
                  <a:cubicBezTo>
                    <a:pt x="42" y="464"/>
                    <a:pt x="47" y="464"/>
                    <a:pt x="49" y="458"/>
                  </a:cubicBezTo>
                  <a:cubicBezTo>
                    <a:pt x="42" y="456"/>
                    <a:pt x="40" y="461"/>
                    <a:pt x="37" y="465"/>
                  </a:cubicBezTo>
                  <a:close/>
                  <a:moveTo>
                    <a:pt x="48" y="465"/>
                  </a:moveTo>
                  <a:cubicBezTo>
                    <a:pt x="48" y="465"/>
                    <a:pt x="48" y="465"/>
                    <a:pt x="48" y="465"/>
                  </a:cubicBezTo>
                  <a:cubicBezTo>
                    <a:pt x="53" y="466"/>
                    <a:pt x="56" y="464"/>
                    <a:pt x="58" y="462"/>
                  </a:cubicBezTo>
                  <a:cubicBezTo>
                    <a:pt x="55" y="457"/>
                    <a:pt x="50" y="462"/>
                    <a:pt x="48" y="465"/>
                  </a:cubicBezTo>
                  <a:close/>
                  <a:moveTo>
                    <a:pt x="58" y="467"/>
                  </a:moveTo>
                  <a:cubicBezTo>
                    <a:pt x="58" y="467"/>
                    <a:pt x="58" y="467"/>
                    <a:pt x="58" y="467"/>
                  </a:cubicBezTo>
                  <a:cubicBezTo>
                    <a:pt x="62" y="467"/>
                    <a:pt x="66" y="466"/>
                    <a:pt x="68" y="462"/>
                  </a:cubicBezTo>
                  <a:cubicBezTo>
                    <a:pt x="62" y="461"/>
                    <a:pt x="61" y="464"/>
                    <a:pt x="58" y="467"/>
                  </a:cubicBezTo>
                  <a:close/>
                  <a:moveTo>
                    <a:pt x="71" y="467"/>
                  </a:moveTo>
                  <a:cubicBezTo>
                    <a:pt x="71" y="467"/>
                    <a:pt x="71" y="467"/>
                    <a:pt x="71" y="467"/>
                  </a:cubicBezTo>
                  <a:cubicBezTo>
                    <a:pt x="74" y="468"/>
                    <a:pt x="75" y="466"/>
                    <a:pt x="76" y="464"/>
                  </a:cubicBezTo>
                  <a:cubicBezTo>
                    <a:pt x="75" y="464"/>
                    <a:pt x="73" y="464"/>
                    <a:pt x="72" y="463"/>
                  </a:cubicBezTo>
                  <a:cubicBezTo>
                    <a:pt x="72" y="465"/>
                    <a:pt x="71" y="466"/>
                    <a:pt x="71" y="467"/>
                  </a:cubicBezTo>
                  <a:close/>
                  <a:moveTo>
                    <a:pt x="74" y="470"/>
                  </a:moveTo>
                  <a:cubicBezTo>
                    <a:pt x="74" y="470"/>
                    <a:pt x="74" y="470"/>
                    <a:pt x="74" y="470"/>
                  </a:cubicBezTo>
                  <a:cubicBezTo>
                    <a:pt x="75" y="470"/>
                    <a:pt x="76" y="470"/>
                    <a:pt x="76" y="470"/>
                  </a:cubicBezTo>
                  <a:cubicBezTo>
                    <a:pt x="77" y="469"/>
                    <a:pt x="78" y="469"/>
                    <a:pt x="78" y="467"/>
                  </a:cubicBezTo>
                  <a:cubicBezTo>
                    <a:pt x="77" y="467"/>
                    <a:pt x="77" y="467"/>
                    <a:pt x="76" y="467"/>
                  </a:cubicBezTo>
                  <a:cubicBezTo>
                    <a:pt x="76" y="468"/>
                    <a:pt x="74" y="468"/>
                    <a:pt x="74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5C3C77BC-3532-4E44-B85D-72DBCB790B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9" y="2365"/>
              <a:ext cx="72" cy="54"/>
            </a:xfrm>
            <a:custGeom>
              <a:avLst/>
              <a:gdLst>
                <a:gd name="T0" fmla="*/ 27 w 27"/>
                <a:gd name="T1" fmla="*/ 3 h 20"/>
                <a:gd name="T2" fmla="*/ 19 w 27"/>
                <a:gd name="T3" fmla="*/ 18 h 20"/>
                <a:gd name="T4" fmla="*/ 1 w 27"/>
                <a:gd name="T5" fmla="*/ 18 h 20"/>
                <a:gd name="T6" fmla="*/ 6 w 27"/>
                <a:gd name="T7" fmla="*/ 5 h 20"/>
                <a:gd name="T8" fmla="*/ 27 w 27"/>
                <a:gd name="T9" fmla="*/ 3 h 20"/>
                <a:gd name="T10" fmla="*/ 11 w 27"/>
                <a:gd name="T11" fmla="*/ 15 h 20"/>
                <a:gd name="T12" fmla="*/ 11 w 27"/>
                <a:gd name="T13" fmla="*/ 15 h 20"/>
                <a:gd name="T14" fmla="*/ 15 w 27"/>
                <a:gd name="T15" fmla="*/ 14 h 20"/>
                <a:gd name="T16" fmla="*/ 11 w 27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7" y="3"/>
                  </a:moveTo>
                  <a:cubicBezTo>
                    <a:pt x="24" y="7"/>
                    <a:pt x="20" y="10"/>
                    <a:pt x="19" y="18"/>
                  </a:cubicBezTo>
                  <a:cubicBezTo>
                    <a:pt x="14" y="20"/>
                    <a:pt x="5" y="20"/>
                    <a:pt x="1" y="18"/>
                  </a:cubicBezTo>
                  <a:cubicBezTo>
                    <a:pt x="0" y="14"/>
                    <a:pt x="4" y="9"/>
                    <a:pt x="6" y="5"/>
                  </a:cubicBezTo>
                  <a:cubicBezTo>
                    <a:pt x="12" y="4"/>
                    <a:pt x="21" y="0"/>
                    <a:pt x="27" y="3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5"/>
                    <a:pt x="15" y="14"/>
                  </a:cubicBezTo>
                  <a:cubicBezTo>
                    <a:pt x="13" y="14"/>
                    <a:pt x="12" y="14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BF59165F-60CF-3943-9D54-2683BDD6B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6" y="2312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4 h 25"/>
                <a:gd name="T4" fmla="*/ 16 w 31"/>
                <a:gd name="T5" fmla="*/ 21 h 25"/>
                <a:gd name="T6" fmla="*/ 0 w 31"/>
                <a:gd name="T7" fmla="*/ 22 h 25"/>
                <a:gd name="T8" fmla="*/ 7 w 31"/>
                <a:gd name="T9" fmla="*/ 5 h 25"/>
                <a:gd name="T10" fmla="*/ 31 w 31"/>
                <a:gd name="T11" fmla="*/ 5 h 25"/>
                <a:gd name="T12" fmla="*/ 20 w 31"/>
                <a:gd name="T13" fmla="*/ 15 h 25"/>
                <a:gd name="T14" fmla="*/ 20 w 31"/>
                <a:gd name="T15" fmla="*/ 15 h 25"/>
                <a:gd name="T16" fmla="*/ 25 w 31"/>
                <a:gd name="T17" fmla="*/ 7 h 25"/>
                <a:gd name="T18" fmla="*/ 20 w 31"/>
                <a:gd name="T19" fmla="*/ 15 h 25"/>
                <a:gd name="T20" fmla="*/ 7 w 31"/>
                <a:gd name="T21" fmla="*/ 20 h 25"/>
                <a:gd name="T22" fmla="*/ 7 w 31"/>
                <a:gd name="T23" fmla="*/ 20 h 25"/>
                <a:gd name="T24" fmla="*/ 12 w 31"/>
                <a:gd name="T25" fmla="*/ 18 h 25"/>
                <a:gd name="T26" fmla="*/ 7 w 31"/>
                <a:gd name="T27" fmla="*/ 15 h 25"/>
                <a:gd name="T28" fmla="*/ 7 w 31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3"/>
                    <a:pt x="29" y="17"/>
                    <a:pt x="23" y="24"/>
                  </a:cubicBezTo>
                  <a:cubicBezTo>
                    <a:pt x="18" y="25"/>
                    <a:pt x="20" y="23"/>
                    <a:pt x="16" y="21"/>
                  </a:cubicBezTo>
                  <a:cubicBezTo>
                    <a:pt x="10" y="21"/>
                    <a:pt x="7" y="25"/>
                    <a:pt x="0" y="22"/>
                  </a:cubicBezTo>
                  <a:cubicBezTo>
                    <a:pt x="1" y="14"/>
                    <a:pt x="6" y="13"/>
                    <a:pt x="7" y="5"/>
                  </a:cubicBezTo>
                  <a:cubicBezTo>
                    <a:pt x="15" y="5"/>
                    <a:pt x="23" y="0"/>
                    <a:pt x="31" y="5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5" y="17"/>
                    <a:pt x="24" y="11"/>
                    <a:pt x="25" y="7"/>
                  </a:cubicBezTo>
                  <a:cubicBezTo>
                    <a:pt x="20" y="7"/>
                    <a:pt x="21" y="13"/>
                    <a:pt x="20" y="15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12" y="21"/>
                    <a:pt x="12" y="18"/>
                  </a:cubicBezTo>
                  <a:cubicBezTo>
                    <a:pt x="10" y="17"/>
                    <a:pt x="11" y="14"/>
                    <a:pt x="7" y="15"/>
                  </a:cubicBezTo>
                  <a:cubicBezTo>
                    <a:pt x="6" y="16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608EF6B2-6C25-E94F-A47D-C6167F8AE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1" y="2242"/>
              <a:ext cx="78" cy="59"/>
            </a:xfrm>
            <a:custGeom>
              <a:avLst/>
              <a:gdLst>
                <a:gd name="T0" fmla="*/ 8 w 29"/>
                <a:gd name="T1" fmla="*/ 0 h 22"/>
                <a:gd name="T2" fmla="*/ 29 w 29"/>
                <a:gd name="T3" fmla="*/ 5 h 22"/>
                <a:gd name="T4" fmla="*/ 20 w 29"/>
                <a:gd name="T5" fmla="*/ 22 h 22"/>
                <a:gd name="T6" fmla="*/ 0 w 29"/>
                <a:gd name="T7" fmla="*/ 17 h 22"/>
                <a:gd name="T8" fmla="*/ 8 w 29"/>
                <a:gd name="T9" fmla="*/ 0 h 22"/>
                <a:gd name="T10" fmla="*/ 19 w 29"/>
                <a:gd name="T11" fmla="*/ 14 h 22"/>
                <a:gd name="T12" fmla="*/ 19 w 29"/>
                <a:gd name="T13" fmla="*/ 14 h 22"/>
                <a:gd name="T14" fmla="*/ 21 w 29"/>
                <a:gd name="T15" fmla="*/ 8 h 22"/>
                <a:gd name="T16" fmla="*/ 19 w 29"/>
                <a:gd name="T17" fmla="*/ 14 h 22"/>
                <a:gd name="T18" fmla="*/ 4 w 29"/>
                <a:gd name="T19" fmla="*/ 15 h 22"/>
                <a:gd name="T20" fmla="*/ 4 w 29"/>
                <a:gd name="T21" fmla="*/ 15 h 22"/>
                <a:gd name="T22" fmla="*/ 10 w 29"/>
                <a:gd name="T23" fmla="*/ 16 h 22"/>
                <a:gd name="T24" fmla="*/ 12 w 29"/>
                <a:gd name="T25" fmla="*/ 7 h 22"/>
                <a:gd name="T26" fmla="*/ 4 w 29"/>
                <a:gd name="T2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2">
                  <a:moveTo>
                    <a:pt x="8" y="0"/>
                  </a:moveTo>
                  <a:cubicBezTo>
                    <a:pt x="14" y="3"/>
                    <a:pt x="20" y="3"/>
                    <a:pt x="29" y="5"/>
                  </a:cubicBezTo>
                  <a:cubicBezTo>
                    <a:pt x="27" y="12"/>
                    <a:pt x="24" y="17"/>
                    <a:pt x="20" y="22"/>
                  </a:cubicBezTo>
                  <a:cubicBezTo>
                    <a:pt x="14" y="21"/>
                    <a:pt x="6" y="20"/>
                    <a:pt x="0" y="17"/>
                  </a:cubicBezTo>
                  <a:cubicBezTo>
                    <a:pt x="2" y="11"/>
                    <a:pt x="5" y="6"/>
                    <a:pt x="8" y="0"/>
                  </a:cubicBezTo>
                  <a:close/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6"/>
                    <a:pt x="26" y="8"/>
                    <a:pt x="21" y="8"/>
                  </a:cubicBezTo>
                  <a:cubicBezTo>
                    <a:pt x="21" y="12"/>
                    <a:pt x="18" y="11"/>
                    <a:pt x="19" y="14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9" y="11"/>
                    <a:pt x="9" y="11"/>
                    <a:pt x="12" y="7"/>
                  </a:cubicBezTo>
                  <a:cubicBezTo>
                    <a:pt x="7" y="6"/>
                    <a:pt x="7" y="12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Freeform 61">
              <a:extLst>
                <a:ext uri="{FF2B5EF4-FFF2-40B4-BE49-F238E27FC236}">
                  <a16:creationId xmlns:a16="http://schemas.microsoft.com/office/drawing/2014/main" id="{E57C3A15-A187-C840-AB8E-0ED5181B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8" y="2322"/>
              <a:ext cx="73" cy="54"/>
            </a:xfrm>
            <a:custGeom>
              <a:avLst/>
              <a:gdLst>
                <a:gd name="T0" fmla="*/ 26 w 27"/>
                <a:gd name="T1" fmla="*/ 0 h 20"/>
                <a:gd name="T2" fmla="*/ 19 w 27"/>
                <a:gd name="T3" fmla="*/ 20 h 20"/>
                <a:gd name="T4" fmla="*/ 0 w 27"/>
                <a:gd name="T5" fmla="*/ 17 h 20"/>
                <a:gd name="T6" fmla="*/ 3 w 27"/>
                <a:gd name="T7" fmla="*/ 4 h 20"/>
                <a:gd name="T8" fmla="*/ 26 w 27"/>
                <a:gd name="T9" fmla="*/ 0 h 20"/>
                <a:gd name="T10" fmla="*/ 18 w 27"/>
                <a:gd name="T11" fmla="*/ 15 h 20"/>
                <a:gd name="T12" fmla="*/ 18 w 27"/>
                <a:gd name="T13" fmla="*/ 15 h 20"/>
                <a:gd name="T14" fmla="*/ 22 w 27"/>
                <a:gd name="T15" fmla="*/ 4 h 20"/>
                <a:gd name="T16" fmla="*/ 18 w 27"/>
                <a:gd name="T17" fmla="*/ 3 h 20"/>
                <a:gd name="T18" fmla="*/ 18 w 27"/>
                <a:gd name="T1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7" y="7"/>
                    <a:pt x="22" y="14"/>
                    <a:pt x="19" y="20"/>
                  </a:cubicBezTo>
                  <a:cubicBezTo>
                    <a:pt x="12" y="18"/>
                    <a:pt x="9" y="17"/>
                    <a:pt x="0" y="17"/>
                  </a:cubicBezTo>
                  <a:cubicBezTo>
                    <a:pt x="1" y="12"/>
                    <a:pt x="4" y="9"/>
                    <a:pt x="3" y="4"/>
                  </a:cubicBezTo>
                  <a:cubicBezTo>
                    <a:pt x="9" y="0"/>
                    <a:pt x="17" y="0"/>
                    <a:pt x="26" y="0"/>
                  </a:cubicBezTo>
                  <a:close/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1"/>
                    <a:pt x="21" y="9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7" y="6"/>
                    <a:pt x="16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D040982E-7262-1A49-9D5B-A5A6482BB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0" y="2320"/>
              <a:ext cx="70" cy="51"/>
            </a:xfrm>
            <a:custGeom>
              <a:avLst/>
              <a:gdLst>
                <a:gd name="T0" fmla="*/ 26 w 26"/>
                <a:gd name="T1" fmla="*/ 1 h 19"/>
                <a:gd name="T2" fmla="*/ 16 w 26"/>
                <a:gd name="T3" fmla="*/ 19 h 19"/>
                <a:gd name="T4" fmla="*/ 0 w 26"/>
                <a:gd name="T5" fmla="*/ 17 h 19"/>
                <a:gd name="T6" fmla="*/ 9 w 26"/>
                <a:gd name="T7" fmla="*/ 0 h 19"/>
                <a:gd name="T8" fmla="*/ 26 w 26"/>
                <a:gd name="T9" fmla="*/ 1 h 19"/>
                <a:gd name="T10" fmla="*/ 16 w 26"/>
                <a:gd name="T11" fmla="*/ 10 h 19"/>
                <a:gd name="T12" fmla="*/ 16 w 26"/>
                <a:gd name="T13" fmla="*/ 10 h 19"/>
                <a:gd name="T14" fmla="*/ 19 w 26"/>
                <a:gd name="T15" fmla="*/ 10 h 19"/>
                <a:gd name="T16" fmla="*/ 19 w 26"/>
                <a:gd name="T17" fmla="*/ 7 h 19"/>
                <a:gd name="T18" fmla="*/ 16 w 26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9">
                  <a:moveTo>
                    <a:pt x="26" y="1"/>
                  </a:moveTo>
                  <a:cubicBezTo>
                    <a:pt x="26" y="8"/>
                    <a:pt x="21" y="16"/>
                    <a:pt x="16" y="19"/>
                  </a:cubicBezTo>
                  <a:cubicBezTo>
                    <a:pt x="10" y="17"/>
                    <a:pt x="6" y="19"/>
                    <a:pt x="0" y="17"/>
                  </a:cubicBezTo>
                  <a:cubicBezTo>
                    <a:pt x="2" y="9"/>
                    <a:pt x="6" y="5"/>
                    <a:pt x="9" y="0"/>
                  </a:cubicBezTo>
                  <a:cubicBezTo>
                    <a:pt x="14" y="4"/>
                    <a:pt x="20" y="0"/>
                    <a:pt x="26" y="1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9"/>
                    <a:pt x="20" y="7"/>
                    <a:pt x="19" y="7"/>
                  </a:cubicBezTo>
                  <a:cubicBezTo>
                    <a:pt x="18" y="8"/>
                    <a:pt x="17" y="8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0538A920-B333-5443-A4B2-D19B32A18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6" y="2226"/>
              <a:ext cx="72" cy="70"/>
            </a:xfrm>
            <a:custGeom>
              <a:avLst/>
              <a:gdLst>
                <a:gd name="T0" fmla="*/ 26 w 27"/>
                <a:gd name="T1" fmla="*/ 6 h 26"/>
                <a:gd name="T2" fmla="*/ 23 w 27"/>
                <a:gd name="T3" fmla="*/ 20 h 26"/>
                <a:gd name="T4" fmla="*/ 0 w 27"/>
                <a:gd name="T5" fmla="*/ 23 h 26"/>
                <a:gd name="T6" fmla="*/ 2 w 27"/>
                <a:gd name="T7" fmla="*/ 9 h 26"/>
                <a:gd name="T8" fmla="*/ 26 w 27"/>
                <a:gd name="T9" fmla="*/ 6 h 26"/>
                <a:gd name="T10" fmla="*/ 11 w 27"/>
                <a:gd name="T11" fmla="*/ 9 h 26"/>
                <a:gd name="T12" fmla="*/ 11 w 27"/>
                <a:gd name="T13" fmla="*/ 9 h 26"/>
                <a:gd name="T14" fmla="*/ 19 w 27"/>
                <a:gd name="T15" fmla="*/ 6 h 26"/>
                <a:gd name="T16" fmla="*/ 11 w 27"/>
                <a:gd name="T17" fmla="*/ 9 h 26"/>
                <a:gd name="T18" fmla="*/ 5 w 27"/>
                <a:gd name="T19" fmla="*/ 19 h 26"/>
                <a:gd name="T20" fmla="*/ 5 w 27"/>
                <a:gd name="T21" fmla="*/ 19 h 26"/>
                <a:gd name="T22" fmla="*/ 10 w 27"/>
                <a:gd name="T23" fmla="*/ 19 h 26"/>
                <a:gd name="T24" fmla="*/ 7 w 27"/>
                <a:gd name="T25" fmla="*/ 15 h 26"/>
                <a:gd name="T26" fmla="*/ 5 w 27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6">
                  <a:moveTo>
                    <a:pt x="26" y="6"/>
                  </a:moveTo>
                  <a:cubicBezTo>
                    <a:pt x="27" y="11"/>
                    <a:pt x="22" y="13"/>
                    <a:pt x="23" y="20"/>
                  </a:cubicBezTo>
                  <a:cubicBezTo>
                    <a:pt x="17" y="24"/>
                    <a:pt x="11" y="26"/>
                    <a:pt x="0" y="23"/>
                  </a:cubicBezTo>
                  <a:cubicBezTo>
                    <a:pt x="1" y="16"/>
                    <a:pt x="8" y="13"/>
                    <a:pt x="2" y="9"/>
                  </a:cubicBezTo>
                  <a:cubicBezTo>
                    <a:pt x="7" y="3"/>
                    <a:pt x="18" y="0"/>
                    <a:pt x="26" y="6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8" y="10"/>
                    <a:pt x="19" y="6"/>
                  </a:cubicBezTo>
                  <a:cubicBezTo>
                    <a:pt x="15" y="5"/>
                    <a:pt x="12" y="5"/>
                    <a:pt x="11" y="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10" y="22"/>
                    <a:pt x="10" y="19"/>
                  </a:cubicBezTo>
                  <a:cubicBezTo>
                    <a:pt x="8" y="18"/>
                    <a:pt x="11" y="15"/>
                    <a:pt x="7" y="15"/>
                  </a:cubicBezTo>
                  <a:cubicBezTo>
                    <a:pt x="6" y="17"/>
                    <a:pt x="6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27DE80DB-6873-A149-94C1-272ACF017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9" y="2387"/>
              <a:ext cx="83" cy="59"/>
            </a:xfrm>
            <a:custGeom>
              <a:avLst/>
              <a:gdLst>
                <a:gd name="T0" fmla="*/ 31 w 31"/>
                <a:gd name="T1" fmla="*/ 1 h 22"/>
                <a:gd name="T2" fmla="*/ 19 w 31"/>
                <a:gd name="T3" fmla="*/ 21 h 22"/>
                <a:gd name="T4" fmla="*/ 0 w 31"/>
                <a:gd name="T5" fmla="*/ 20 h 22"/>
                <a:gd name="T6" fmla="*/ 8 w 31"/>
                <a:gd name="T7" fmla="*/ 2 h 22"/>
                <a:gd name="T8" fmla="*/ 31 w 31"/>
                <a:gd name="T9" fmla="*/ 1 h 22"/>
                <a:gd name="T10" fmla="*/ 6 w 31"/>
                <a:gd name="T11" fmla="*/ 18 h 22"/>
                <a:gd name="T12" fmla="*/ 6 w 31"/>
                <a:gd name="T13" fmla="*/ 18 h 22"/>
                <a:gd name="T14" fmla="*/ 17 w 31"/>
                <a:gd name="T15" fmla="*/ 17 h 22"/>
                <a:gd name="T16" fmla="*/ 10 w 31"/>
                <a:gd name="T17" fmla="*/ 15 h 22"/>
                <a:gd name="T18" fmla="*/ 14 w 31"/>
                <a:gd name="T19" fmla="*/ 8 h 22"/>
                <a:gd name="T20" fmla="*/ 11 w 31"/>
                <a:gd name="T21" fmla="*/ 7 h 22"/>
                <a:gd name="T22" fmla="*/ 6 w 31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2">
                  <a:moveTo>
                    <a:pt x="31" y="1"/>
                  </a:moveTo>
                  <a:cubicBezTo>
                    <a:pt x="26" y="6"/>
                    <a:pt x="24" y="15"/>
                    <a:pt x="19" y="21"/>
                  </a:cubicBezTo>
                  <a:cubicBezTo>
                    <a:pt x="14" y="22"/>
                    <a:pt x="4" y="22"/>
                    <a:pt x="0" y="20"/>
                  </a:cubicBezTo>
                  <a:cubicBezTo>
                    <a:pt x="2" y="13"/>
                    <a:pt x="6" y="9"/>
                    <a:pt x="8" y="2"/>
                  </a:cubicBezTo>
                  <a:cubicBezTo>
                    <a:pt x="16" y="6"/>
                    <a:pt x="22" y="0"/>
                    <a:pt x="31" y="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16" y="21"/>
                    <a:pt x="17" y="17"/>
                  </a:cubicBezTo>
                  <a:cubicBezTo>
                    <a:pt x="14" y="15"/>
                    <a:pt x="11" y="19"/>
                    <a:pt x="10" y="15"/>
                  </a:cubicBezTo>
                  <a:cubicBezTo>
                    <a:pt x="10" y="11"/>
                    <a:pt x="14" y="13"/>
                    <a:pt x="14" y="8"/>
                  </a:cubicBezTo>
                  <a:cubicBezTo>
                    <a:pt x="13" y="8"/>
                    <a:pt x="12" y="8"/>
                    <a:pt x="11" y="7"/>
                  </a:cubicBezTo>
                  <a:cubicBezTo>
                    <a:pt x="9" y="10"/>
                    <a:pt x="7" y="14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5BAA49F3-E980-C64D-9424-4A1D3DA6F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0" y="2365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2 w 31"/>
                <a:gd name="T3" fmla="*/ 23 h 23"/>
                <a:gd name="T4" fmla="*/ 0 w 31"/>
                <a:gd name="T5" fmla="*/ 23 h 23"/>
                <a:gd name="T6" fmla="*/ 7 w 31"/>
                <a:gd name="T7" fmla="*/ 5 h 23"/>
                <a:gd name="T8" fmla="*/ 31 w 31"/>
                <a:gd name="T9" fmla="*/ 4 h 23"/>
                <a:gd name="T10" fmla="*/ 14 w 31"/>
                <a:gd name="T11" fmla="*/ 10 h 23"/>
                <a:gd name="T12" fmla="*/ 14 w 31"/>
                <a:gd name="T13" fmla="*/ 10 h 23"/>
                <a:gd name="T14" fmla="*/ 22 w 31"/>
                <a:gd name="T15" fmla="*/ 14 h 23"/>
                <a:gd name="T16" fmla="*/ 24 w 31"/>
                <a:gd name="T17" fmla="*/ 8 h 23"/>
                <a:gd name="T18" fmla="*/ 14 w 31"/>
                <a:gd name="T19" fmla="*/ 10 h 23"/>
                <a:gd name="T20" fmla="*/ 8 w 31"/>
                <a:gd name="T21" fmla="*/ 19 h 23"/>
                <a:gd name="T22" fmla="*/ 8 w 31"/>
                <a:gd name="T23" fmla="*/ 19 h 23"/>
                <a:gd name="T24" fmla="*/ 8 w 31"/>
                <a:gd name="T25" fmla="*/ 13 h 23"/>
                <a:gd name="T26" fmla="*/ 8 w 31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8" y="10"/>
                    <a:pt x="25" y="17"/>
                    <a:pt x="22" y="23"/>
                  </a:cubicBezTo>
                  <a:cubicBezTo>
                    <a:pt x="14" y="23"/>
                    <a:pt x="6" y="21"/>
                    <a:pt x="0" y="23"/>
                  </a:cubicBezTo>
                  <a:cubicBezTo>
                    <a:pt x="0" y="18"/>
                    <a:pt x="6" y="10"/>
                    <a:pt x="7" y="5"/>
                  </a:cubicBezTo>
                  <a:cubicBezTo>
                    <a:pt x="16" y="6"/>
                    <a:pt x="20" y="0"/>
                    <a:pt x="31" y="4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9" y="6"/>
                    <a:pt x="19" y="13"/>
                    <a:pt x="22" y="14"/>
                  </a:cubicBezTo>
                  <a:cubicBezTo>
                    <a:pt x="22" y="10"/>
                    <a:pt x="24" y="11"/>
                    <a:pt x="24" y="8"/>
                  </a:cubicBezTo>
                  <a:cubicBezTo>
                    <a:pt x="20" y="7"/>
                    <a:pt x="12" y="6"/>
                    <a:pt x="14" y="10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0" y="18"/>
                    <a:pt x="10" y="15"/>
                    <a:pt x="8" y="13"/>
                  </a:cubicBezTo>
                  <a:cubicBezTo>
                    <a:pt x="8" y="15"/>
                    <a:pt x="5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819E5D49-6D47-1F47-9B34-5B89A5720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2" y="2430"/>
              <a:ext cx="83" cy="61"/>
            </a:xfrm>
            <a:custGeom>
              <a:avLst/>
              <a:gdLst>
                <a:gd name="T0" fmla="*/ 28 w 31"/>
                <a:gd name="T1" fmla="*/ 0 h 23"/>
                <a:gd name="T2" fmla="*/ 31 w 31"/>
                <a:gd name="T3" fmla="*/ 3 h 23"/>
                <a:gd name="T4" fmla="*/ 18 w 31"/>
                <a:gd name="T5" fmla="*/ 23 h 23"/>
                <a:gd name="T6" fmla="*/ 0 w 31"/>
                <a:gd name="T7" fmla="*/ 20 h 23"/>
                <a:gd name="T8" fmla="*/ 9 w 31"/>
                <a:gd name="T9" fmla="*/ 1 h 23"/>
                <a:gd name="T10" fmla="*/ 11 w 31"/>
                <a:gd name="T11" fmla="*/ 5 h 23"/>
                <a:gd name="T12" fmla="*/ 28 w 31"/>
                <a:gd name="T13" fmla="*/ 0 h 23"/>
                <a:gd name="T14" fmla="*/ 6 w 31"/>
                <a:gd name="T15" fmla="*/ 17 h 23"/>
                <a:gd name="T16" fmla="*/ 6 w 31"/>
                <a:gd name="T17" fmla="*/ 17 h 23"/>
                <a:gd name="T18" fmla="*/ 11 w 31"/>
                <a:gd name="T19" fmla="*/ 18 h 23"/>
                <a:gd name="T20" fmla="*/ 10 w 31"/>
                <a:gd name="T21" fmla="*/ 10 h 23"/>
                <a:gd name="T22" fmla="*/ 6 w 31"/>
                <a:gd name="T2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3">
                  <a:moveTo>
                    <a:pt x="28" y="0"/>
                  </a:moveTo>
                  <a:cubicBezTo>
                    <a:pt x="29" y="1"/>
                    <a:pt x="29" y="2"/>
                    <a:pt x="31" y="3"/>
                  </a:cubicBezTo>
                  <a:cubicBezTo>
                    <a:pt x="24" y="9"/>
                    <a:pt x="25" y="20"/>
                    <a:pt x="18" y="23"/>
                  </a:cubicBezTo>
                  <a:cubicBezTo>
                    <a:pt x="11" y="21"/>
                    <a:pt x="6" y="21"/>
                    <a:pt x="0" y="20"/>
                  </a:cubicBezTo>
                  <a:cubicBezTo>
                    <a:pt x="2" y="13"/>
                    <a:pt x="5" y="7"/>
                    <a:pt x="9" y="1"/>
                  </a:cubicBezTo>
                  <a:cubicBezTo>
                    <a:pt x="11" y="2"/>
                    <a:pt x="12" y="3"/>
                    <a:pt x="11" y="5"/>
                  </a:cubicBezTo>
                  <a:cubicBezTo>
                    <a:pt x="17" y="4"/>
                    <a:pt x="24" y="4"/>
                    <a:pt x="28" y="0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9" y="18"/>
                    <a:pt x="11" y="18"/>
                  </a:cubicBezTo>
                  <a:cubicBezTo>
                    <a:pt x="13" y="17"/>
                    <a:pt x="13" y="11"/>
                    <a:pt x="10" y="10"/>
                  </a:cubicBezTo>
                  <a:cubicBezTo>
                    <a:pt x="9" y="12"/>
                    <a:pt x="7" y="13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67" name="Freeform 9">
            <a:extLst>
              <a:ext uri="{FF2B5EF4-FFF2-40B4-BE49-F238E27FC236}">
                <a16:creationId xmlns:a16="http://schemas.microsoft.com/office/drawing/2014/main" id="{55426785-50FB-5D49-A231-AE7D58B6E2B3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286B82E-EF83-4F4F-957E-6C7638F7540E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7DF9B8-25C4-F741-9E09-17EDF800FBB6}"/>
              </a:ext>
            </a:extLst>
          </p:cNvPr>
          <p:cNvSpPr txBox="1"/>
          <p:nvPr/>
        </p:nvSpPr>
        <p:spPr>
          <a:xfrm>
            <a:off x="1659945" y="272842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从逻辑上分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）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50C970E-29B1-C846-8718-A25DCAC28434}"/>
              </a:ext>
            </a:extLst>
          </p:cNvPr>
          <p:cNvGrpSpPr/>
          <p:nvPr/>
        </p:nvGrpSpPr>
        <p:grpSpPr>
          <a:xfrm>
            <a:off x="4052256" y="1879209"/>
            <a:ext cx="7007630" cy="1134801"/>
            <a:chOff x="4052256" y="1879209"/>
            <a:chExt cx="7007630" cy="1134801"/>
          </a:xfrm>
        </p:grpSpPr>
        <p:sp>
          <p:nvSpPr>
            <p:cNvPr id="70" name="任意多边形 8">
              <a:extLst>
                <a:ext uri="{FF2B5EF4-FFF2-40B4-BE49-F238E27FC236}">
                  <a16:creationId xmlns:a16="http://schemas.microsoft.com/office/drawing/2014/main" id="{48AD3292-DEE5-134F-AE8F-39C6F2B9486A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D6E78985-61F5-374C-9D51-7120181193E9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E4DAABB-3447-8141-B04A-B73890930B7C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学生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2AEDC79-474F-D449-91D3-0992101D4142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rgbClr val="3C3C3B"/>
                    </a:solidFill>
                    <a:cs typeface="+mn-ea"/>
                    <a:sym typeface="+mn-lt"/>
                  </a:rPr>
                  <a:t>Pods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7578798-2852-B240-A637-215AF6D22FFD}"/>
              </a:ext>
            </a:extLst>
          </p:cNvPr>
          <p:cNvGrpSpPr/>
          <p:nvPr/>
        </p:nvGrpSpPr>
        <p:grpSpPr>
          <a:xfrm>
            <a:off x="4046529" y="3077538"/>
            <a:ext cx="7007630" cy="1134801"/>
            <a:chOff x="4052256" y="1879209"/>
            <a:chExt cx="7007630" cy="1134801"/>
          </a:xfrm>
        </p:grpSpPr>
        <p:sp>
          <p:nvSpPr>
            <p:cNvPr id="75" name="任意多边形 8">
              <a:extLst>
                <a:ext uri="{FF2B5EF4-FFF2-40B4-BE49-F238E27FC236}">
                  <a16:creationId xmlns:a16="http://schemas.microsoft.com/office/drawing/2014/main" id="{7089667C-8650-AF48-9640-72D42EB05173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34C3825-03DB-104E-AA03-E9C0E6441F88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5F02BC8-657C-5D49-B0E3-9903C2379AED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教务主任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649D432-0E64-4E47-B481-6D426BD48E22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rgbClr val="3C3C3B"/>
                    </a:solidFill>
                    <a:cs typeface="+mn-ea"/>
                    <a:sym typeface="+mn-lt"/>
                  </a:rPr>
                  <a:t>Controller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E4B98-7425-444E-8660-25523C7F15FE}"/>
              </a:ext>
            </a:extLst>
          </p:cNvPr>
          <p:cNvGrpSpPr/>
          <p:nvPr/>
        </p:nvGrpSpPr>
        <p:grpSpPr>
          <a:xfrm>
            <a:off x="4036273" y="4283433"/>
            <a:ext cx="7007630" cy="1134801"/>
            <a:chOff x="4052256" y="1879209"/>
            <a:chExt cx="7007630" cy="1134801"/>
          </a:xfrm>
        </p:grpSpPr>
        <p:sp>
          <p:nvSpPr>
            <p:cNvPr id="80" name="任意多边形 8">
              <a:extLst>
                <a:ext uri="{FF2B5EF4-FFF2-40B4-BE49-F238E27FC236}">
                  <a16:creationId xmlns:a16="http://schemas.microsoft.com/office/drawing/2014/main" id="{952984DA-9ABC-D14E-B6FA-C233FA74EF00}"/>
                </a:ext>
              </a:extLst>
            </p:cNvPr>
            <p:cNvSpPr/>
            <p:nvPr/>
          </p:nvSpPr>
          <p:spPr>
            <a:xfrm>
              <a:off x="4052256" y="1879209"/>
              <a:ext cx="7007630" cy="1134801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rgbClr val="2055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F418F44-2B3A-1D40-A3DE-A60B8C6CEF28}"/>
                </a:ext>
              </a:extLst>
            </p:cNvPr>
            <p:cNvGrpSpPr/>
            <p:nvPr/>
          </p:nvGrpSpPr>
          <p:grpSpPr>
            <a:xfrm>
              <a:off x="4421072" y="2108269"/>
              <a:ext cx="6462828" cy="681560"/>
              <a:chOff x="7325360" y="2384859"/>
              <a:chExt cx="6462828" cy="681560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5D0DD7B-B815-5B42-A3D5-CA47614E6C89}"/>
                  </a:ext>
                </a:extLst>
              </p:cNvPr>
              <p:cNvSpPr/>
              <p:nvPr/>
            </p:nvSpPr>
            <p:spPr>
              <a:xfrm>
                <a:off x="7325360" y="2737483"/>
                <a:ext cx="6462828" cy="3289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C3C3B"/>
                    </a:solidFill>
                    <a:cs typeface="+mn-ea"/>
                    <a:sym typeface="+mn-lt"/>
                  </a:rPr>
                  <a:t>班主任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546B6622-C4DC-4C4C-8F4F-E09AB3F11EF4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rgbClr val="3C3C3B"/>
                    </a:solidFill>
                    <a:cs typeface="+mn-ea"/>
                    <a:sym typeface="+mn-lt"/>
                  </a:rPr>
                  <a:t>Service</a:t>
                </a:r>
                <a:endParaRPr lang="zh-CN" altLang="en-US" b="1" dirty="0">
                  <a:solidFill>
                    <a:srgbClr val="3C3C3B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4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CN" sz="2400" dirty="0">
                <a:solidFill>
                  <a:srgbClr val="3C3C3B"/>
                </a:solidFill>
                <a:cs typeface="+mn-ea"/>
                <a:sym typeface="+mn-lt"/>
              </a:rPr>
              <a:t>Pod</a:t>
            </a:r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的好处</a:t>
            </a:r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55426785-50FB-5D49-A231-AE7D58B6E2B3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286B82E-EF83-4F4F-957E-6C7638F7540E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0C5BF5-E5FE-4942-938E-92BD87CCF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06" y="1740822"/>
            <a:ext cx="8039040" cy="46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zh-CN" sz="2400" dirty="0">
                <a:solidFill>
                  <a:srgbClr val="3C3C3B"/>
                </a:solidFill>
                <a:cs typeface="+mn-ea"/>
                <a:sym typeface="+mn-lt"/>
              </a:rPr>
              <a:t>Service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783A1B3-3690-3D4A-AE2E-07B18DBD7117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0DDF7AA-8D84-9948-8FBE-8659BD5EA092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D424926-703F-0744-B75A-4C312EDE564F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41" name="任意多边形 1">
                <a:extLst>
                  <a:ext uri="{FF2B5EF4-FFF2-40B4-BE49-F238E27FC236}">
                    <a16:creationId xmlns:a16="http://schemas.microsoft.com/office/drawing/2014/main" id="{A3782E2A-2D4A-EC4D-BB2D-7DDFBA85DEA0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任意多边形 2">
                <a:extLst>
                  <a:ext uri="{FF2B5EF4-FFF2-40B4-BE49-F238E27FC236}">
                    <a16:creationId xmlns:a16="http://schemas.microsoft.com/office/drawing/2014/main" id="{41775C27-258E-624C-9E0F-F2646B44887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任意多边形 3">
                <a:extLst>
                  <a:ext uri="{FF2B5EF4-FFF2-40B4-BE49-F238E27FC236}">
                    <a16:creationId xmlns:a16="http://schemas.microsoft.com/office/drawing/2014/main" id="{E8C96590-42EA-184E-83D1-B8D6FBE93C99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任意多边形 4">
                <a:extLst>
                  <a:ext uri="{FF2B5EF4-FFF2-40B4-BE49-F238E27FC236}">
                    <a16:creationId xmlns:a16="http://schemas.microsoft.com/office/drawing/2014/main" id="{8E3642C4-2D7C-D443-92A8-42BDAC852923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A8EA306-0E7F-204C-8779-3F4279BA799D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CF2DF94B-5D82-D743-A088-34C1D48F0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CC6512B-1364-0549-855A-B839BA9445CC}"/>
              </a:ext>
            </a:extLst>
          </p:cNvPr>
          <p:cNvSpPr txBox="1"/>
          <p:nvPr/>
        </p:nvSpPr>
        <p:spPr>
          <a:xfrm>
            <a:off x="756355" y="281398"/>
            <a:ext cx="23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架构和基础概念</a:t>
            </a:r>
          </a:p>
        </p:txBody>
      </p:sp>
      <p:pic>
        <p:nvPicPr>
          <p:cNvPr id="29" name="图形 28">
            <a:extLst>
              <a:ext uri="{FF2B5EF4-FFF2-40B4-BE49-F238E27FC236}">
                <a16:creationId xmlns:a16="http://schemas.microsoft.com/office/drawing/2014/main" id="{C1CC747E-045C-9A4B-B575-929B15C19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3583" y="1735015"/>
            <a:ext cx="8444833" cy="47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16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zleytzk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1173</TotalTime>
  <Words>615</Words>
  <Application>Microsoft Macintosh PowerPoint</Application>
  <PresentationFormat>宽屏</PresentationFormat>
  <Paragraphs>155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印品黑体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dc:description>www.1ppt.com</dc:description>
  <cp:lastModifiedBy>Zhang Ke</cp:lastModifiedBy>
  <cp:revision>58</cp:revision>
  <dcterms:created xsi:type="dcterms:W3CDTF">2017-07-10T06:31:12Z</dcterms:created>
  <dcterms:modified xsi:type="dcterms:W3CDTF">2020-05-09T03:19:15Z</dcterms:modified>
</cp:coreProperties>
</file>