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2" r:id="rId2"/>
    <p:sldId id="288" r:id="rId3"/>
    <p:sldId id="293" r:id="rId4"/>
    <p:sldId id="315" r:id="rId5"/>
    <p:sldId id="29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77EF2-F41E-1241-9C06-714269CB3F97}">
          <p14:sldIdLst>
            <p14:sldId id="302"/>
            <p14:sldId id="288"/>
            <p14:sldId id="293"/>
            <p14:sldId id="31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B"/>
    <a:srgbClr val="9BC8E7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/>
    <p:restoredTop sz="96272" autoAdjust="0"/>
  </p:normalViewPr>
  <p:slideViewPr>
    <p:cSldViewPr snapToGrid="0" showGuides="1">
      <p:cViewPr varScale="1">
        <p:scale>
          <a:sx n="114" d="100"/>
          <a:sy n="114" d="100"/>
        </p:scale>
        <p:origin x="20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2020/5/8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0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zh-CN" altLang="en-US" sz="4800" dirty="0"/>
                <a:t>架构和基础概念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lvl="0" algn="ctr"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rPr>
              <a:t>使用命令行管理资源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1184B6C-5E14-EB46-8300-9C44DA8C7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3870" y="4186052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E00172CC-2F68-FB47-A68D-6CCD8133D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0AA97F2-27B2-EF48-8777-B70C3EBEC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4152BCB-805B-6A43-A62C-0BC5DD7F63CA}"/>
              </a:ext>
            </a:extLst>
          </p:cNvPr>
          <p:cNvSpPr/>
          <p:nvPr/>
        </p:nvSpPr>
        <p:spPr>
          <a:xfrm>
            <a:off x="4704078" y="4846878"/>
            <a:ext cx="6367473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/>
              <a:t>使用命令行工具对</a:t>
            </a:r>
            <a:r>
              <a:rPr lang="en" altLang="zh-CN" b="1" dirty="0"/>
              <a:t>pod</a:t>
            </a:r>
            <a:r>
              <a:rPr lang="zh-CN" altLang="en" b="1" dirty="0"/>
              <a:t>、</a:t>
            </a:r>
            <a:r>
              <a:rPr lang="en" altLang="zh-CN" b="1" dirty="0"/>
              <a:t>deployment</a:t>
            </a:r>
            <a:r>
              <a:rPr lang="zh-CN" altLang="en-US" b="1" dirty="0"/>
              <a:t>和</a:t>
            </a:r>
            <a:r>
              <a:rPr lang="en" altLang="zh-CN" b="1" dirty="0"/>
              <a:t>service</a:t>
            </a:r>
            <a:r>
              <a:rPr lang="zh-CN" altLang="en-US" b="1" dirty="0"/>
              <a:t>进行增删改查</a:t>
            </a:r>
          </a:p>
        </p:txBody>
      </p:sp>
      <p:grpSp>
        <p:nvGrpSpPr>
          <p:cNvPr id="27" name="Group 74">
            <a:extLst>
              <a:ext uri="{FF2B5EF4-FFF2-40B4-BE49-F238E27FC236}">
                <a16:creationId xmlns:a16="http://schemas.microsoft.com/office/drawing/2014/main" id="{303E3044-0014-7A4D-8F19-35CD36CEF0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3870" y="1799654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CB0A0201-3711-DD4C-9FC2-1797CCD3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75786F4-8334-204C-AFEE-7DD314D96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AE5D9ED-4CD9-A048-821B-1BB247B88868}"/>
              </a:ext>
            </a:extLst>
          </p:cNvPr>
          <p:cNvSpPr/>
          <p:nvPr/>
        </p:nvSpPr>
        <p:spPr>
          <a:xfrm>
            <a:off x="4800034" y="2091148"/>
            <a:ext cx="359212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" altLang="zh-CN" b="1" dirty="0"/>
              <a:t>CKA</a:t>
            </a:r>
            <a:r>
              <a:rPr lang="zh-CN" altLang="en-US" b="1" dirty="0"/>
              <a:t>中考试会涉及到的资源类型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2178B7-FFFA-9E42-94B9-B727AFAFE25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31973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考试中考到的对象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127950-934B-7042-985D-3C28A07E59BA}"/>
              </a:ext>
            </a:extLst>
          </p:cNvPr>
          <p:cNvSpPr/>
          <p:nvPr/>
        </p:nvSpPr>
        <p:spPr>
          <a:xfrm>
            <a:off x="756355" y="2292403"/>
            <a:ext cx="12191999" cy="61863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Namespaces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Labels</a:t>
            </a:r>
            <a:r>
              <a:rPr lang="zh-CN" altLang="en-US" sz="4400" dirty="0">
                <a:solidFill>
                  <a:srgbClr val="00B0F0"/>
                </a:solidFill>
                <a:latin typeface="Open Sans"/>
              </a:rPr>
              <a:t>和</a:t>
            </a: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Selectors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Field Selectors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Nodes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Pods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Deployment</a:t>
            </a: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 err="1">
                <a:solidFill>
                  <a:srgbClr val="00B0F0"/>
                </a:solidFill>
                <a:latin typeface="Open Sans"/>
              </a:rPr>
              <a:t>DaemonSet</a:t>
            </a: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Service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Volumes</a:t>
            </a: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Persistent Volumes</a:t>
            </a:r>
          </a:p>
          <a:p>
            <a:pPr>
              <a:buFont typeface="+mj-lt"/>
              <a:buAutoNum type="arabicPeriod"/>
            </a:pPr>
            <a:r>
              <a:rPr lang="en" altLang="zh-CN" sz="4400" dirty="0" err="1">
                <a:solidFill>
                  <a:srgbClr val="00B0F0"/>
                </a:solidFill>
                <a:latin typeface="Open Sans"/>
              </a:rPr>
              <a:t>ConfigMap</a:t>
            </a:r>
            <a:endParaRPr lang="en" altLang="zh-CN" sz="4400" dirty="0">
              <a:solidFill>
                <a:srgbClr val="00B0F0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" altLang="zh-CN" sz="4400" dirty="0">
                <a:solidFill>
                  <a:srgbClr val="00B0F0"/>
                </a:solidFill>
                <a:latin typeface="Open Sans"/>
              </a:rPr>
              <a:t>Secrets</a:t>
            </a:r>
            <a:endParaRPr lang="en" altLang="zh-CN" sz="4400" b="0" i="0" u="none" strike="noStrike" dirty="0">
              <a:solidFill>
                <a:srgbClr val="00B0F0"/>
              </a:solidFill>
              <a:effectLst/>
              <a:latin typeface="Open San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9CAEDB-7D8B-7041-96C5-FBB25061E006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3956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增删改查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9CAEDB-7D8B-7041-96C5-FBB25061E006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A3114F-4ADB-5B41-953A-BF849D9827B7}"/>
              </a:ext>
            </a:extLst>
          </p:cNvPr>
          <p:cNvSpPr/>
          <p:nvPr/>
        </p:nvSpPr>
        <p:spPr>
          <a:xfrm>
            <a:off x="2263639" y="2226671"/>
            <a:ext cx="84154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增：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run/expose/create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删：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改：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edit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333333"/>
                </a:solidFill>
                <a:latin typeface="Open Sans"/>
              </a:rPr>
              <a:t>查：</a:t>
            </a:r>
            <a:r>
              <a:rPr lang="en" altLang="zh-CN" sz="4800" dirty="0" err="1">
                <a:solidFill>
                  <a:srgbClr val="333333"/>
                </a:solidFill>
                <a:latin typeface="Open Sans"/>
              </a:rPr>
              <a:t>kubectl</a:t>
            </a:r>
            <a:r>
              <a:rPr lang="en" altLang="zh-CN" sz="4800" dirty="0">
                <a:solidFill>
                  <a:srgbClr val="333333"/>
                </a:solidFill>
                <a:latin typeface="Open Sans"/>
              </a:rPr>
              <a:t> get</a:t>
            </a:r>
            <a:endParaRPr lang="en" altLang="zh-CN" sz="4800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35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感谢您的观看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4DADDAA-12EA-0443-9B2F-51B19645C8E4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使用命令行管理资源</a:t>
            </a:r>
          </a:p>
        </p:txBody>
      </p:sp>
    </p:spTree>
    <p:extLst>
      <p:ext uri="{BB962C8B-B14F-4D97-AF65-F5344CB8AC3E}">
        <p14:creationId xmlns:p14="http://schemas.microsoft.com/office/powerpoint/2010/main" val="155280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1131</TotalTime>
  <Words>189</Words>
  <Application>Microsoft Macintosh PowerPoint</Application>
  <PresentationFormat>宽屏</PresentationFormat>
  <Paragraphs>48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印品黑体</vt:lpstr>
      <vt:lpstr>Open Sans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Zhang Ke</cp:lastModifiedBy>
  <cp:revision>63</cp:revision>
  <dcterms:created xsi:type="dcterms:W3CDTF">2017-07-10T06:31:12Z</dcterms:created>
  <dcterms:modified xsi:type="dcterms:W3CDTF">2020-05-08T15:35:08Z</dcterms:modified>
</cp:coreProperties>
</file>