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310" r:id="rId2"/>
    <p:sldId id="288" r:id="rId3"/>
    <p:sldId id="293" r:id="rId4"/>
    <p:sldId id="302" r:id="rId5"/>
    <p:sldId id="303" r:id="rId6"/>
    <p:sldId id="304" r:id="rId7"/>
    <p:sldId id="305" r:id="rId8"/>
    <p:sldId id="279" r:id="rId9"/>
    <p:sldId id="308" r:id="rId10"/>
    <p:sldId id="309" r:id="rId11"/>
    <p:sldId id="291" r:id="rId12"/>
  </p:sldIdLst>
  <p:sldSz cx="12192000" cy="6858000"/>
  <p:notesSz cx="6858000" cy="9144000"/>
  <p:custDataLst>
    <p:tags r:id="rId1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39177EF2-F41E-1241-9C06-714269CB3F97}">
          <p14:sldIdLst>
            <p14:sldId id="310"/>
            <p14:sldId id="288"/>
            <p14:sldId id="293"/>
            <p14:sldId id="302"/>
            <p14:sldId id="303"/>
            <p14:sldId id="304"/>
            <p14:sldId id="305"/>
            <p14:sldId id="279"/>
            <p14:sldId id="308"/>
            <p14:sldId id="309"/>
            <p14:sldId id="29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558B"/>
    <a:srgbClr val="9BC8E7"/>
    <a:srgbClr val="EDF2F5"/>
    <a:srgbClr val="3C3C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276"/>
    <p:restoredTop sz="96293" autoAdjust="0"/>
  </p:normalViewPr>
  <p:slideViewPr>
    <p:cSldViewPr snapToGrid="0" showGuides="1">
      <p:cViewPr varScale="1">
        <p:scale>
          <a:sx n="218" d="100"/>
          <a:sy n="218" d="100"/>
        </p:scale>
        <p:origin x="1368" y="2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印品黑体" panose="00000500000000000000" pitchFamily="2" charset="-122"/>
                <a:ea typeface="印品黑体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印品黑体" panose="00000500000000000000" pitchFamily="2" charset="-122"/>
                <a:ea typeface="印品黑体" panose="00000500000000000000" pitchFamily="2" charset="-122"/>
              </a:defRPr>
            </a:lvl1pPr>
          </a:lstStyle>
          <a:p>
            <a:fld id="{7357CA97-3A47-406C-90DE-A44E10248EE8}" type="datetimeFigureOut">
              <a:rPr lang="zh-CN" altLang="en-US" smtClean="0"/>
              <a:pPr/>
              <a:t>2020/5/5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印品黑体" panose="00000500000000000000" pitchFamily="2" charset="-122"/>
                <a:ea typeface="印品黑体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印品黑体" panose="00000500000000000000" pitchFamily="2" charset="-122"/>
                <a:ea typeface="印品黑体" panose="00000500000000000000" pitchFamily="2" charset="-122"/>
              </a:defRPr>
            </a:lvl1pPr>
          </a:lstStyle>
          <a:p>
            <a:fld id="{932D7A35-7D6C-4554-A9ED-0917C76AEAF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98273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印品黑体" panose="00000500000000000000" pitchFamily="2" charset="-122"/>
        <a:ea typeface="印品黑体" panose="00000500000000000000" pitchFamily="2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印品黑体" panose="00000500000000000000" pitchFamily="2" charset="-122"/>
        <a:ea typeface="印品黑体" panose="00000500000000000000" pitchFamily="2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印品黑体" panose="00000500000000000000" pitchFamily="2" charset="-122"/>
        <a:ea typeface="印品黑体" panose="00000500000000000000" pitchFamily="2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印品黑体" panose="00000500000000000000" pitchFamily="2" charset="-122"/>
        <a:ea typeface="印品黑体" panose="00000500000000000000" pitchFamily="2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印品黑体" panose="00000500000000000000" pitchFamily="2" charset="-122"/>
        <a:ea typeface="印品黑体" panose="00000500000000000000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D7A35-7D6C-4554-A9ED-0917C76AEAF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20115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D7A35-7D6C-4554-A9ED-0917C76AEAF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87995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D7A35-7D6C-4554-A9ED-0917C76AEAF9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13499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D7A35-7D6C-4554-A9ED-0917C76AEAF9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25534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D7A35-7D6C-4554-A9ED-0917C76AEAF9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71750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8699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图片占位符 12"/>
          <p:cNvSpPr>
            <a:spLocks noGrp="1"/>
          </p:cNvSpPr>
          <p:nvPr>
            <p:ph type="pic" sz="quarter" idx="10"/>
          </p:nvPr>
        </p:nvSpPr>
        <p:spPr>
          <a:xfrm>
            <a:off x="1289869" y="2085973"/>
            <a:ext cx="1853383" cy="1400177"/>
          </a:xfrm>
          <a:custGeom>
            <a:avLst/>
            <a:gdLst>
              <a:gd name="connsiteX0" fmla="*/ 1430432 w 1853383"/>
              <a:gd name="connsiteY0" fmla="*/ 80 h 1400177"/>
              <a:gd name="connsiteX1" fmla="*/ 1603994 w 1853383"/>
              <a:gd name="connsiteY1" fmla="*/ 29301 h 1400177"/>
              <a:gd name="connsiteX2" fmla="*/ 1744720 w 1853383"/>
              <a:gd name="connsiteY2" fmla="*/ 100268 h 1400177"/>
              <a:gd name="connsiteX3" fmla="*/ 1772866 w 1853383"/>
              <a:gd name="connsiteY3" fmla="*/ 187932 h 1400177"/>
              <a:gd name="connsiteX4" fmla="*/ 1796320 w 1853383"/>
              <a:gd name="connsiteY4" fmla="*/ 313167 h 1400177"/>
              <a:gd name="connsiteX5" fmla="*/ 1829156 w 1853383"/>
              <a:gd name="connsiteY5" fmla="*/ 492670 h 1400177"/>
              <a:gd name="connsiteX6" fmla="*/ 1852610 w 1853383"/>
              <a:gd name="connsiteY6" fmla="*/ 764012 h 1400177"/>
              <a:gd name="connsiteX7" fmla="*/ 1838538 w 1853383"/>
              <a:gd name="connsiteY7" fmla="*/ 1143890 h 1400177"/>
              <a:gd name="connsiteX8" fmla="*/ 1754102 w 1853383"/>
              <a:gd name="connsiteY8" fmla="*/ 1302521 h 1400177"/>
              <a:gd name="connsiteX9" fmla="*/ 1627449 w 1853383"/>
              <a:gd name="connsiteY9" fmla="*/ 1381836 h 1400177"/>
              <a:gd name="connsiteX10" fmla="*/ 1383523 w 1853383"/>
              <a:gd name="connsiteY10" fmla="*/ 1356789 h 1400177"/>
              <a:gd name="connsiteX11" fmla="*/ 1200579 w 1853383"/>
              <a:gd name="connsiteY11" fmla="*/ 1348440 h 1400177"/>
              <a:gd name="connsiteX12" fmla="*/ 942582 w 1853383"/>
              <a:gd name="connsiteY12" fmla="*/ 1369313 h 1400177"/>
              <a:gd name="connsiteX13" fmla="*/ 745565 w 1853383"/>
              <a:gd name="connsiteY13" fmla="*/ 1381836 h 1400177"/>
              <a:gd name="connsiteX14" fmla="*/ 529785 w 1853383"/>
              <a:gd name="connsiteY14" fmla="*/ 1398534 h 1400177"/>
              <a:gd name="connsiteX15" fmla="*/ 304623 w 1853383"/>
              <a:gd name="connsiteY15" fmla="*/ 1394360 h 1400177"/>
              <a:gd name="connsiteX16" fmla="*/ 121679 w 1853383"/>
              <a:gd name="connsiteY16" fmla="*/ 1352615 h 1400177"/>
              <a:gd name="connsiteX17" fmla="*/ 23171 w 1853383"/>
              <a:gd name="connsiteY17" fmla="*/ 1277474 h 1400177"/>
              <a:gd name="connsiteX18" fmla="*/ 9098 w 1853383"/>
              <a:gd name="connsiteY18" fmla="*/ 1139716 h 1400177"/>
              <a:gd name="connsiteX19" fmla="*/ 4407 w 1853383"/>
              <a:gd name="connsiteY19" fmla="*/ 292294 h 1400177"/>
              <a:gd name="connsiteX20" fmla="*/ 41934 w 1853383"/>
              <a:gd name="connsiteY20" fmla="*/ 121140 h 1400177"/>
              <a:gd name="connsiteX21" fmla="*/ 285860 w 1853383"/>
              <a:gd name="connsiteY21" fmla="*/ 58523 h 1400177"/>
              <a:gd name="connsiteX22" fmla="*/ 440658 w 1853383"/>
              <a:gd name="connsiteY22" fmla="*/ 37650 h 1400177"/>
              <a:gd name="connsiteX23" fmla="*/ 628293 w 1853383"/>
              <a:gd name="connsiteY23" fmla="*/ 29301 h 1400177"/>
              <a:gd name="connsiteX24" fmla="*/ 754947 w 1853383"/>
              <a:gd name="connsiteY24" fmla="*/ 29301 h 1400177"/>
              <a:gd name="connsiteX25" fmla="*/ 1153671 w 1853383"/>
              <a:gd name="connsiteY25" fmla="*/ 20952 h 1400177"/>
              <a:gd name="connsiteX26" fmla="*/ 1430432 w 1853383"/>
              <a:gd name="connsiteY26" fmla="*/ 80 h 1400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853383" h="1400177">
                <a:moveTo>
                  <a:pt x="1430432" y="80"/>
                </a:moveTo>
                <a:cubicBezTo>
                  <a:pt x="1505486" y="1471"/>
                  <a:pt x="1551613" y="12603"/>
                  <a:pt x="1603994" y="29301"/>
                </a:cubicBezTo>
                <a:cubicBezTo>
                  <a:pt x="1656375" y="45999"/>
                  <a:pt x="1716575" y="73829"/>
                  <a:pt x="1744720" y="100268"/>
                </a:cubicBezTo>
                <a:cubicBezTo>
                  <a:pt x="1772866" y="126706"/>
                  <a:pt x="1764266" y="152449"/>
                  <a:pt x="1772866" y="187932"/>
                </a:cubicBezTo>
                <a:cubicBezTo>
                  <a:pt x="1781465" y="223415"/>
                  <a:pt x="1786938" y="262377"/>
                  <a:pt x="1796320" y="313167"/>
                </a:cubicBezTo>
                <a:cubicBezTo>
                  <a:pt x="1805702" y="363957"/>
                  <a:pt x="1819774" y="417529"/>
                  <a:pt x="1829156" y="492670"/>
                </a:cubicBezTo>
                <a:cubicBezTo>
                  <a:pt x="1838538" y="567811"/>
                  <a:pt x="1851047" y="655475"/>
                  <a:pt x="1852610" y="764012"/>
                </a:cubicBezTo>
                <a:cubicBezTo>
                  <a:pt x="1854174" y="872548"/>
                  <a:pt x="1854956" y="1054139"/>
                  <a:pt x="1838538" y="1143890"/>
                </a:cubicBezTo>
                <a:cubicBezTo>
                  <a:pt x="1822120" y="1233642"/>
                  <a:pt x="1789284" y="1262863"/>
                  <a:pt x="1754102" y="1302521"/>
                </a:cubicBezTo>
                <a:cubicBezTo>
                  <a:pt x="1718921" y="1342179"/>
                  <a:pt x="1689212" y="1372792"/>
                  <a:pt x="1627449" y="1381836"/>
                </a:cubicBezTo>
                <a:cubicBezTo>
                  <a:pt x="1565686" y="1390881"/>
                  <a:pt x="1454668" y="1362355"/>
                  <a:pt x="1383523" y="1356789"/>
                </a:cubicBezTo>
                <a:cubicBezTo>
                  <a:pt x="1312379" y="1351223"/>
                  <a:pt x="1274070" y="1346353"/>
                  <a:pt x="1200579" y="1348440"/>
                </a:cubicBezTo>
                <a:cubicBezTo>
                  <a:pt x="1127089" y="1350528"/>
                  <a:pt x="1018417" y="1363747"/>
                  <a:pt x="942582" y="1369313"/>
                </a:cubicBezTo>
                <a:cubicBezTo>
                  <a:pt x="866746" y="1374879"/>
                  <a:pt x="745565" y="1381836"/>
                  <a:pt x="745565" y="1381836"/>
                </a:cubicBezTo>
                <a:cubicBezTo>
                  <a:pt x="676765" y="1386706"/>
                  <a:pt x="603275" y="1396447"/>
                  <a:pt x="529785" y="1398534"/>
                </a:cubicBezTo>
                <a:cubicBezTo>
                  <a:pt x="456295" y="1400622"/>
                  <a:pt x="372640" y="1402013"/>
                  <a:pt x="304623" y="1394360"/>
                </a:cubicBezTo>
                <a:cubicBezTo>
                  <a:pt x="236606" y="1386707"/>
                  <a:pt x="168588" y="1372096"/>
                  <a:pt x="121679" y="1352615"/>
                </a:cubicBezTo>
                <a:cubicBezTo>
                  <a:pt x="74770" y="1333134"/>
                  <a:pt x="41934" y="1312957"/>
                  <a:pt x="23171" y="1277474"/>
                </a:cubicBezTo>
                <a:cubicBezTo>
                  <a:pt x="4407" y="1241991"/>
                  <a:pt x="12225" y="1303912"/>
                  <a:pt x="9098" y="1139716"/>
                </a:cubicBezTo>
                <a:cubicBezTo>
                  <a:pt x="5971" y="975519"/>
                  <a:pt x="-6538" y="404310"/>
                  <a:pt x="4407" y="292294"/>
                </a:cubicBezTo>
                <a:cubicBezTo>
                  <a:pt x="15353" y="180279"/>
                  <a:pt x="16135" y="151753"/>
                  <a:pt x="41934" y="121140"/>
                </a:cubicBezTo>
                <a:cubicBezTo>
                  <a:pt x="80433" y="75458"/>
                  <a:pt x="219405" y="72438"/>
                  <a:pt x="285860" y="58523"/>
                </a:cubicBezTo>
                <a:cubicBezTo>
                  <a:pt x="352314" y="44608"/>
                  <a:pt x="383586" y="42520"/>
                  <a:pt x="440658" y="37650"/>
                </a:cubicBezTo>
                <a:cubicBezTo>
                  <a:pt x="497731" y="32780"/>
                  <a:pt x="575912" y="30693"/>
                  <a:pt x="628293" y="29301"/>
                </a:cubicBezTo>
                <a:cubicBezTo>
                  <a:pt x="680674" y="27910"/>
                  <a:pt x="754947" y="29301"/>
                  <a:pt x="754947" y="29301"/>
                </a:cubicBezTo>
                <a:lnTo>
                  <a:pt x="1153671" y="20952"/>
                </a:lnTo>
                <a:cubicBezTo>
                  <a:pt x="1266252" y="16082"/>
                  <a:pt x="1355378" y="-1312"/>
                  <a:pt x="1430432" y="8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>
                <a:latin typeface="印品黑体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2" name="图片占位符 11"/>
          <p:cNvSpPr>
            <a:spLocks noGrp="1"/>
          </p:cNvSpPr>
          <p:nvPr>
            <p:ph type="pic" sz="quarter" idx="11"/>
          </p:nvPr>
        </p:nvSpPr>
        <p:spPr>
          <a:xfrm>
            <a:off x="6533394" y="2085973"/>
            <a:ext cx="1853383" cy="1400177"/>
          </a:xfrm>
          <a:custGeom>
            <a:avLst/>
            <a:gdLst>
              <a:gd name="connsiteX0" fmla="*/ 1430432 w 1853383"/>
              <a:gd name="connsiteY0" fmla="*/ 80 h 1400177"/>
              <a:gd name="connsiteX1" fmla="*/ 1603994 w 1853383"/>
              <a:gd name="connsiteY1" fmla="*/ 29301 h 1400177"/>
              <a:gd name="connsiteX2" fmla="*/ 1744720 w 1853383"/>
              <a:gd name="connsiteY2" fmla="*/ 100268 h 1400177"/>
              <a:gd name="connsiteX3" fmla="*/ 1772866 w 1853383"/>
              <a:gd name="connsiteY3" fmla="*/ 187932 h 1400177"/>
              <a:gd name="connsiteX4" fmla="*/ 1796320 w 1853383"/>
              <a:gd name="connsiteY4" fmla="*/ 313167 h 1400177"/>
              <a:gd name="connsiteX5" fmla="*/ 1829156 w 1853383"/>
              <a:gd name="connsiteY5" fmla="*/ 492670 h 1400177"/>
              <a:gd name="connsiteX6" fmla="*/ 1852610 w 1853383"/>
              <a:gd name="connsiteY6" fmla="*/ 764012 h 1400177"/>
              <a:gd name="connsiteX7" fmla="*/ 1838538 w 1853383"/>
              <a:gd name="connsiteY7" fmla="*/ 1143890 h 1400177"/>
              <a:gd name="connsiteX8" fmla="*/ 1754102 w 1853383"/>
              <a:gd name="connsiteY8" fmla="*/ 1302521 h 1400177"/>
              <a:gd name="connsiteX9" fmla="*/ 1627449 w 1853383"/>
              <a:gd name="connsiteY9" fmla="*/ 1381836 h 1400177"/>
              <a:gd name="connsiteX10" fmla="*/ 1383523 w 1853383"/>
              <a:gd name="connsiteY10" fmla="*/ 1356789 h 1400177"/>
              <a:gd name="connsiteX11" fmla="*/ 1200579 w 1853383"/>
              <a:gd name="connsiteY11" fmla="*/ 1348440 h 1400177"/>
              <a:gd name="connsiteX12" fmla="*/ 942582 w 1853383"/>
              <a:gd name="connsiteY12" fmla="*/ 1369313 h 1400177"/>
              <a:gd name="connsiteX13" fmla="*/ 745565 w 1853383"/>
              <a:gd name="connsiteY13" fmla="*/ 1381836 h 1400177"/>
              <a:gd name="connsiteX14" fmla="*/ 529785 w 1853383"/>
              <a:gd name="connsiteY14" fmla="*/ 1398534 h 1400177"/>
              <a:gd name="connsiteX15" fmla="*/ 304623 w 1853383"/>
              <a:gd name="connsiteY15" fmla="*/ 1394360 h 1400177"/>
              <a:gd name="connsiteX16" fmla="*/ 121679 w 1853383"/>
              <a:gd name="connsiteY16" fmla="*/ 1352615 h 1400177"/>
              <a:gd name="connsiteX17" fmla="*/ 23171 w 1853383"/>
              <a:gd name="connsiteY17" fmla="*/ 1277474 h 1400177"/>
              <a:gd name="connsiteX18" fmla="*/ 9098 w 1853383"/>
              <a:gd name="connsiteY18" fmla="*/ 1139716 h 1400177"/>
              <a:gd name="connsiteX19" fmla="*/ 4407 w 1853383"/>
              <a:gd name="connsiteY19" fmla="*/ 292294 h 1400177"/>
              <a:gd name="connsiteX20" fmla="*/ 41934 w 1853383"/>
              <a:gd name="connsiteY20" fmla="*/ 121140 h 1400177"/>
              <a:gd name="connsiteX21" fmla="*/ 285860 w 1853383"/>
              <a:gd name="connsiteY21" fmla="*/ 58523 h 1400177"/>
              <a:gd name="connsiteX22" fmla="*/ 440658 w 1853383"/>
              <a:gd name="connsiteY22" fmla="*/ 37650 h 1400177"/>
              <a:gd name="connsiteX23" fmla="*/ 628293 w 1853383"/>
              <a:gd name="connsiteY23" fmla="*/ 29301 h 1400177"/>
              <a:gd name="connsiteX24" fmla="*/ 754947 w 1853383"/>
              <a:gd name="connsiteY24" fmla="*/ 29301 h 1400177"/>
              <a:gd name="connsiteX25" fmla="*/ 1153671 w 1853383"/>
              <a:gd name="connsiteY25" fmla="*/ 20952 h 1400177"/>
              <a:gd name="connsiteX26" fmla="*/ 1430432 w 1853383"/>
              <a:gd name="connsiteY26" fmla="*/ 80 h 1400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853383" h="1400177">
                <a:moveTo>
                  <a:pt x="1430432" y="80"/>
                </a:moveTo>
                <a:cubicBezTo>
                  <a:pt x="1505486" y="1471"/>
                  <a:pt x="1551613" y="12603"/>
                  <a:pt x="1603994" y="29301"/>
                </a:cubicBezTo>
                <a:cubicBezTo>
                  <a:pt x="1656375" y="45999"/>
                  <a:pt x="1716575" y="73829"/>
                  <a:pt x="1744720" y="100268"/>
                </a:cubicBezTo>
                <a:cubicBezTo>
                  <a:pt x="1772866" y="126706"/>
                  <a:pt x="1764266" y="152449"/>
                  <a:pt x="1772866" y="187932"/>
                </a:cubicBezTo>
                <a:cubicBezTo>
                  <a:pt x="1781465" y="223415"/>
                  <a:pt x="1786938" y="262377"/>
                  <a:pt x="1796320" y="313167"/>
                </a:cubicBezTo>
                <a:cubicBezTo>
                  <a:pt x="1805702" y="363957"/>
                  <a:pt x="1819774" y="417529"/>
                  <a:pt x="1829156" y="492670"/>
                </a:cubicBezTo>
                <a:cubicBezTo>
                  <a:pt x="1838538" y="567811"/>
                  <a:pt x="1851047" y="655475"/>
                  <a:pt x="1852610" y="764012"/>
                </a:cubicBezTo>
                <a:cubicBezTo>
                  <a:pt x="1854174" y="872548"/>
                  <a:pt x="1854956" y="1054139"/>
                  <a:pt x="1838538" y="1143890"/>
                </a:cubicBezTo>
                <a:cubicBezTo>
                  <a:pt x="1822120" y="1233642"/>
                  <a:pt x="1789284" y="1262863"/>
                  <a:pt x="1754102" y="1302521"/>
                </a:cubicBezTo>
                <a:cubicBezTo>
                  <a:pt x="1718921" y="1342179"/>
                  <a:pt x="1689212" y="1372792"/>
                  <a:pt x="1627449" y="1381836"/>
                </a:cubicBezTo>
                <a:cubicBezTo>
                  <a:pt x="1565686" y="1390881"/>
                  <a:pt x="1454668" y="1362355"/>
                  <a:pt x="1383523" y="1356789"/>
                </a:cubicBezTo>
                <a:cubicBezTo>
                  <a:pt x="1312379" y="1351223"/>
                  <a:pt x="1274070" y="1346353"/>
                  <a:pt x="1200579" y="1348440"/>
                </a:cubicBezTo>
                <a:cubicBezTo>
                  <a:pt x="1127089" y="1350528"/>
                  <a:pt x="1018417" y="1363747"/>
                  <a:pt x="942582" y="1369313"/>
                </a:cubicBezTo>
                <a:cubicBezTo>
                  <a:pt x="866746" y="1374879"/>
                  <a:pt x="745565" y="1381836"/>
                  <a:pt x="745565" y="1381836"/>
                </a:cubicBezTo>
                <a:cubicBezTo>
                  <a:pt x="676766" y="1386706"/>
                  <a:pt x="603275" y="1396447"/>
                  <a:pt x="529785" y="1398534"/>
                </a:cubicBezTo>
                <a:cubicBezTo>
                  <a:pt x="456295" y="1400622"/>
                  <a:pt x="372641" y="1402013"/>
                  <a:pt x="304623" y="1394360"/>
                </a:cubicBezTo>
                <a:cubicBezTo>
                  <a:pt x="236606" y="1386707"/>
                  <a:pt x="168588" y="1372096"/>
                  <a:pt x="121679" y="1352615"/>
                </a:cubicBezTo>
                <a:cubicBezTo>
                  <a:pt x="74771" y="1333134"/>
                  <a:pt x="41934" y="1312957"/>
                  <a:pt x="23171" y="1277474"/>
                </a:cubicBezTo>
                <a:cubicBezTo>
                  <a:pt x="4407" y="1241991"/>
                  <a:pt x="12226" y="1303912"/>
                  <a:pt x="9098" y="1139716"/>
                </a:cubicBezTo>
                <a:cubicBezTo>
                  <a:pt x="5971" y="975519"/>
                  <a:pt x="-6538" y="404310"/>
                  <a:pt x="4407" y="292294"/>
                </a:cubicBezTo>
                <a:cubicBezTo>
                  <a:pt x="15353" y="180279"/>
                  <a:pt x="16135" y="151753"/>
                  <a:pt x="41934" y="121140"/>
                </a:cubicBezTo>
                <a:cubicBezTo>
                  <a:pt x="80434" y="75458"/>
                  <a:pt x="219405" y="72438"/>
                  <a:pt x="285860" y="58523"/>
                </a:cubicBezTo>
                <a:cubicBezTo>
                  <a:pt x="352314" y="44608"/>
                  <a:pt x="383586" y="42520"/>
                  <a:pt x="440658" y="37650"/>
                </a:cubicBezTo>
                <a:cubicBezTo>
                  <a:pt x="497731" y="32780"/>
                  <a:pt x="575912" y="30693"/>
                  <a:pt x="628293" y="29301"/>
                </a:cubicBezTo>
                <a:cubicBezTo>
                  <a:pt x="680674" y="27910"/>
                  <a:pt x="754947" y="29301"/>
                  <a:pt x="754947" y="29301"/>
                </a:cubicBezTo>
                <a:lnTo>
                  <a:pt x="1153671" y="20952"/>
                </a:lnTo>
                <a:cubicBezTo>
                  <a:pt x="1266252" y="16082"/>
                  <a:pt x="1355378" y="-1312"/>
                  <a:pt x="1430432" y="8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>
                <a:latin typeface="印品黑体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4" name="图片占位符 13"/>
          <p:cNvSpPr>
            <a:spLocks noGrp="1"/>
          </p:cNvSpPr>
          <p:nvPr>
            <p:ph type="pic" sz="quarter" idx="12"/>
          </p:nvPr>
        </p:nvSpPr>
        <p:spPr>
          <a:xfrm>
            <a:off x="1289869" y="4215411"/>
            <a:ext cx="1853383" cy="1400176"/>
          </a:xfrm>
          <a:custGeom>
            <a:avLst/>
            <a:gdLst>
              <a:gd name="connsiteX0" fmla="*/ 1430432 w 1853383"/>
              <a:gd name="connsiteY0" fmla="*/ 79 h 1400176"/>
              <a:gd name="connsiteX1" fmla="*/ 1603994 w 1853383"/>
              <a:gd name="connsiteY1" fmla="*/ 29301 h 1400176"/>
              <a:gd name="connsiteX2" fmla="*/ 1744720 w 1853383"/>
              <a:gd name="connsiteY2" fmla="*/ 100267 h 1400176"/>
              <a:gd name="connsiteX3" fmla="*/ 1772866 w 1853383"/>
              <a:gd name="connsiteY3" fmla="*/ 187931 h 1400176"/>
              <a:gd name="connsiteX4" fmla="*/ 1796320 w 1853383"/>
              <a:gd name="connsiteY4" fmla="*/ 313166 h 1400176"/>
              <a:gd name="connsiteX5" fmla="*/ 1829156 w 1853383"/>
              <a:gd name="connsiteY5" fmla="*/ 492669 h 1400176"/>
              <a:gd name="connsiteX6" fmla="*/ 1852610 w 1853383"/>
              <a:gd name="connsiteY6" fmla="*/ 764011 h 1400176"/>
              <a:gd name="connsiteX7" fmla="*/ 1838538 w 1853383"/>
              <a:gd name="connsiteY7" fmla="*/ 1143889 h 1400176"/>
              <a:gd name="connsiteX8" fmla="*/ 1754102 w 1853383"/>
              <a:gd name="connsiteY8" fmla="*/ 1302520 h 1400176"/>
              <a:gd name="connsiteX9" fmla="*/ 1627449 w 1853383"/>
              <a:gd name="connsiteY9" fmla="*/ 1381835 h 1400176"/>
              <a:gd name="connsiteX10" fmla="*/ 1383523 w 1853383"/>
              <a:gd name="connsiteY10" fmla="*/ 1356788 h 1400176"/>
              <a:gd name="connsiteX11" fmla="*/ 1200579 w 1853383"/>
              <a:gd name="connsiteY11" fmla="*/ 1348439 h 1400176"/>
              <a:gd name="connsiteX12" fmla="*/ 942582 w 1853383"/>
              <a:gd name="connsiteY12" fmla="*/ 1369312 h 1400176"/>
              <a:gd name="connsiteX13" fmla="*/ 745565 w 1853383"/>
              <a:gd name="connsiteY13" fmla="*/ 1381835 h 1400176"/>
              <a:gd name="connsiteX14" fmla="*/ 529785 w 1853383"/>
              <a:gd name="connsiteY14" fmla="*/ 1398533 h 1400176"/>
              <a:gd name="connsiteX15" fmla="*/ 304623 w 1853383"/>
              <a:gd name="connsiteY15" fmla="*/ 1394359 h 1400176"/>
              <a:gd name="connsiteX16" fmla="*/ 121679 w 1853383"/>
              <a:gd name="connsiteY16" fmla="*/ 1352614 h 1400176"/>
              <a:gd name="connsiteX17" fmla="*/ 23171 w 1853383"/>
              <a:gd name="connsiteY17" fmla="*/ 1277473 h 1400176"/>
              <a:gd name="connsiteX18" fmla="*/ 9098 w 1853383"/>
              <a:gd name="connsiteY18" fmla="*/ 1139715 h 1400176"/>
              <a:gd name="connsiteX19" fmla="*/ 4407 w 1853383"/>
              <a:gd name="connsiteY19" fmla="*/ 292293 h 1400176"/>
              <a:gd name="connsiteX20" fmla="*/ 41934 w 1853383"/>
              <a:gd name="connsiteY20" fmla="*/ 121139 h 1400176"/>
              <a:gd name="connsiteX21" fmla="*/ 285860 w 1853383"/>
              <a:gd name="connsiteY21" fmla="*/ 58522 h 1400176"/>
              <a:gd name="connsiteX22" fmla="*/ 440658 w 1853383"/>
              <a:gd name="connsiteY22" fmla="*/ 37650 h 1400176"/>
              <a:gd name="connsiteX23" fmla="*/ 628293 w 1853383"/>
              <a:gd name="connsiteY23" fmla="*/ 29301 h 1400176"/>
              <a:gd name="connsiteX24" fmla="*/ 754947 w 1853383"/>
              <a:gd name="connsiteY24" fmla="*/ 29301 h 1400176"/>
              <a:gd name="connsiteX25" fmla="*/ 1153671 w 1853383"/>
              <a:gd name="connsiteY25" fmla="*/ 20952 h 1400176"/>
              <a:gd name="connsiteX26" fmla="*/ 1430432 w 1853383"/>
              <a:gd name="connsiteY26" fmla="*/ 79 h 1400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853383" h="1400176">
                <a:moveTo>
                  <a:pt x="1430432" y="79"/>
                </a:moveTo>
                <a:cubicBezTo>
                  <a:pt x="1505486" y="1471"/>
                  <a:pt x="1551613" y="12603"/>
                  <a:pt x="1603994" y="29301"/>
                </a:cubicBezTo>
                <a:cubicBezTo>
                  <a:pt x="1656375" y="45999"/>
                  <a:pt x="1716575" y="73828"/>
                  <a:pt x="1744720" y="100267"/>
                </a:cubicBezTo>
                <a:cubicBezTo>
                  <a:pt x="1772866" y="126705"/>
                  <a:pt x="1764266" y="152448"/>
                  <a:pt x="1772866" y="187931"/>
                </a:cubicBezTo>
                <a:cubicBezTo>
                  <a:pt x="1781465" y="223414"/>
                  <a:pt x="1786938" y="262376"/>
                  <a:pt x="1796320" y="313166"/>
                </a:cubicBezTo>
                <a:cubicBezTo>
                  <a:pt x="1805702" y="363956"/>
                  <a:pt x="1819774" y="417528"/>
                  <a:pt x="1829156" y="492669"/>
                </a:cubicBezTo>
                <a:cubicBezTo>
                  <a:pt x="1838538" y="567810"/>
                  <a:pt x="1851047" y="655474"/>
                  <a:pt x="1852610" y="764011"/>
                </a:cubicBezTo>
                <a:cubicBezTo>
                  <a:pt x="1854174" y="872547"/>
                  <a:pt x="1854956" y="1054138"/>
                  <a:pt x="1838538" y="1143889"/>
                </a:cubicBezTo>
                <a:cubicBezTo>
                  <a:pt x="1822120" y="1233641"/>
                  <a:pt x="1789284" y="1262862"/>
                  <a:pt x="1754102" y="1302520"/>
                </a:cubicBezTo>
                <a:cubicBezTo>
                  <a:pt x="1718921" y="1342178"/>
                  <a:pt x="1689212" y="1372791"/>
                  <a:pt x="1627449" y="1381835"/>
                </a:cubicBezTo>
                <a:cubicBezTo>
                  <a:pt x="1565686" y="1390880"/>
                  <a:pt x="1454668" y="1362354"/>
                  <a:pt x="1383523" y="1356788"/>
                </a:cubicBezTo>
                <a:cubicBezTo>
                  <a:pt x="1312379" y="1351222"/>
                  <a:pt x="1274070" y="1346352"/>
                  <a:pt x="1200579" y="1348439"/>
                </a:cubicBezTo>
                <a:cubicBezTo>
                  <a:pt x="1127089" y="1350527"/>
                  <a:pt x="1018417" y="1363746"/>
                  <a:pt x="942582" y="1369312"/>
                </a:cubicBezTo>
                <a:cubicBezTo>
                  <a:pt x="866746" y="1374878"/>
                  <a:pt x="745565" y="1381835"/>
                  <a:pt x="745565" y="1381835"/>
                </a:cubicBezTo>
                <a:cubicBezTo>
                  <a:pt x="676765" y="1386705"/>
                  <a:pt x="603275" y="1396446"/>
                  <a:pt x="529785" y="1398533"/>
                </a:cubicBezTo>
                <a:cubicBezTo>
                  <a:pt x="456295" y="1400621"/>
                  <a:pt x="372640" y="1402012"/>
                  <a:pt x="304623" y="1394359"/>
                </a:cubicBezTo>
                <a:cubicBezTo>
                  <a:pt x="236606" y="1386706"/>
                  <a:pt x="168588" y="1372095"/>
                  <a:pt x="121679" y="1352614"/>
                </a:cubicBezTo>
                <a:cubicBezTo>
                  <a:pt x="74770" y="1333133"/>
                  <a:pt x="41934" y="1312956"/>
                  <a:pt x="23171" y="1277473"/>
                </a:cubicBezTo>
                <a:cubicBezTo>
                  <a:pt x="4407" y="1241990"/>
                  <a:pt x="12225" y="1303911"/>
                  <a:pt x="9098" y="1139715"/>
                </a:cubicBezTo>
                <a:cubicBezTo>
                  <a:pt x="5971" y="975518"/>
                  <a:pt x="-6538" y="404309"/>
                  <a:pt x="4407" y="292293"/>
                </a:cubicBezTo>
                <a:cubicBezTo>
                  <a:pt x="15353" y="180278"/>
                  <a:pt x="16135" y="151752"/>
                  <a:pt x="41934" y="121139"/>
                </a:cubicBezTo>
                <a:cubicBezTo>
                  <a:pt x="80433" y="75457"/>
                  <a:pt x="219405" y="72437"/>
                  <a:pt x="285860" y="58522"/>
                </a:cubicBezTo>
                <a:cubicBezTo>
                  <a:pt x="352314" y="44607"/>
                  <a:pt x="383586" y="42520"/>
                  <a:pt x="440658" y="37650"/>
                </a:cubicBezTo>
                <a:cubicBezTo>
                  <a:pt x="497731" y="32779"/>
                  <a:pt x="575912" y="30692"/>
                  <a:pt x="628293" y="29301"/>
                </a:cubicBezTo>
                <a:cubicBezTo>
                  <a:pt x="680674" y="27909"/>
                  <a:pt x="754947" y="29301"/>
                  <a:pt x="754947" y="29301"/>
                </a:cubicBezTo>
                <a:lnTo>
                  <a:pt x="1153671" y="20952"/>
                </a:lnTo>
                <a:cubicBezTo>
                  <a:pt x="1266252" y="16081"/>
                  <a:pt x="1355378" y="-1312"/>
                  <a:pt x="1430432" y="79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>
                <a:latin typeface="印品黑体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5" name="图片占位符 14"/>
          <p:cNvSpPr>
            <a:spLocks noGrp="1"/>
          </p:cNvSpPr>
          <p:nvPr>
            <p:ph type="pic" sz="quarter" idx="13"/>
          </p:nvPr>
        </p:nvSpPr>
        <p:spPr>
          <a:xfrm>
            <a:off x="6533394" y="4215411"/>
            <a:ext cx="1853383" cy="1400176"/>
          </a:xfrm>
          <a:custGeom>
            <a:avLst/>
            <a:gdLst>
              <a:gd name="connsiteX0" fmla="*/ 1430432 w 1853383"/>
              <a:gd name="connsiteY0" fmla="*/ 79 h 1400176"/>
              <a:gd name="connsiteX1" fmla="*/ 1603994 w 1853383"/>
              <a:gd name="connsiteY1" fmla="*/ 29301 h 1400176"/>
              <a:gd name="connsiteX2" fmla="*/ 1744720 w 1853383"/>
              <a:gd name="connsiteY2" fmla="*/ 100267 h 1400176"/>
              <a:gd name="connsiteX3" fmla="*/ 1772866 w 1853383"/>
              <a:gd name="connsiteY3" fmla="*/ 187931 h 1400176"/>
              <a:gd name="connsiteX4" fmla="*/ 1796320 w 1853383"/>
              <a:gd name="connsiteY4" fmla="*/ 313166 h 1400176"/>
              <a:gd name="connsiteX5" fmla="*/ 1829156 w 1853383"/>
              <a:gd name="connsiteY5" fmla="*/ 492669 h 1400176"/>
              <a:gd name="connsiteX6" fmla="*/ 1852610 w 1853383"/>
              <a:gd name="connsiteY6" fmla="*/ 764011 h 1400176"/>
              <a:gd name="connsiteX7" fmla="*/ 1838538 w 1853383"/>
              <a:gd name="connsiteY7" fmla="*/ 1143889 h 1400176"/>
              <a:gd name="connsiteX8" fmla="*/ 1754102 w 1853383"/>
              <a:gd name="connsiteY8" fmla="*/ 1302520 h 1400176"/>
              <a:gd name="connsiteX9" fmla="*/ 1627449 w 1853383"/>
              <a:gd name="connsiteY9" fmla="*/ 1381835 h 1400176"/>
              <a:gd name="connsiteX10" fmla="*/ 1383523 w 1853383"/>
              <a:gd name="connsiteY10" fmla="*/ 1356788 h 1400176"/>
              <a:gd name="connsiteX11" fmla="*/ 1200579 w 1853383"/>
              <a:gd name="connsiteY11" fmla="*/ 1348439 h 1400176"/>
              <a:gd name="connsiteX12" fmla="*/ 942582 w 1853383"/>
              <a:gd name="connsiteY12" fmla="*/ 1369312 h 1400176"/>
              <a:gd name="connsiteX13" fmla="*/ 745565 w 1853383"/>
              <a:gd name="connsiteY13" fmla="*/ 1381835 h 1400176"/>
              <a:gd name="connsiteX14" fmla="*/ 529785 w 1853383"/>
              <a:gd name="connsiteY14" fmla="*/ 1398533 h 1400176"/>
              <a:gd name="connsiteX15" fmla="*/ 304623 w 1853383"/>
              <a:gd name="connsiteY15" fmla="*/ 1394359 h 1400176"/>
              <a:gd name="connsiteX16" fmla="*/ 121679 w 1853383"/>
              <a:gd name="connsiteY16" fmla="*/ 1352614 h 1400176"/>
              <a:gd name="connsiteX17" fmla="*/ 23171 w 1853383"/>
              <a:gd name="connsiteY17" fmla="*/ 1277473 h 1400176"/>
              <a:gd name="connsiteX18" fmla="*/ 9098 w 1853383"/>
              <a:gd name="connsiteY18" fmla="*/ 1139715 h 1400176"/>
              <a:gd name="connsiteX19" fmla="*/ 4407 w 1853383"/>
              <a:gd name="connsiteY19" fmla="*/ 292293 h 1400176"/>
              <a:gd name="connsiteX20" fmla="*/ 41934 w 1853383"/>
              <a:gd name="connsiteY20" fmla="*/ 121139 h 1400176"/>
              <a:gd name="connsiteX21" fmla="*/ 285860 w 1853383"/>
              <a:gd name="connsiteY21" fmla="*/ 58522 h 1400176"/>
              <a:gd name="connsiteX22" fmla="*/ 440658 w 1853383"/>
              <a:gd name="connsiteY22" fmla="*/ 37650 h 1400176"/>
              <a:gd name="connsiteX23" fmla="*/ 628293 w 1853383"/>
              <a:gd name="connsiteY23" fmla="*/ 29301 h 1400176"/>
              <a:gd name="connsiteX24" fmla="*/ 754947 w 1853383"/>
              <a:gd name="connsiteY24" fmla="*/ 29301 h 1400176"/>
              <a:gd name="connsiteX25" fmla="*/ 1153671 w 1853383"/>
              <a:gd name="connsiteY25" fmla="*/ 20952 h 1400176"/>
              <a:gd name="connsiteX26" fmla="*/ 1430432 w 1853383"/>
              <a:gd name="connsiteY26" fmla="*/ 79 h 1400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853383" h="1400176">
                <a:moveTo>
                  <a:pt x="1430432" y="79"/>
                </a:moveTo>
                <a:cubicBezTo>
                  <a:pt x="1505486" y="1471"/>
                  <a:pt x="1551613" y="12603"/>
                  <a:pt x="1603994" y="29301"/>
                </a:cubicBezTo>
                <a:cubicBezTo>
                  <a:pt x="1656375" y="45999"/>
                  <a:pt x="1716575" y="73828"/>
                  <a:pt x="1744720" y="100267"/>
                </a:cubicBezTo>
                <a:cubicBezTo>
                  <a:pt x="1772866" y="126705"/>
                  <a:pt x="1764266" y="152448"/>
                  <a:pt x="1772866" y="187931"/>
                </a:cubicBezTo>
                <a:cubicBezTo>
                  <a:pt x="1781465" y="223414"/>
                  <a:pt x="1786938" y="262376"/>
                  <a:pt x="1796320" y="313166"/>
                </a:cubicBezTo>
                <a:cubicBezTo>
                  <a:pt x="1805702" y="363956"/>
                  <a:pt x="1819774" y="417528"/>
                  <a:pt x="1829156" y="492669"/>
                </a:cubicBezTo>
                <a:cubicBezTo>
                  <a:pt x="1838538" y="567810"/>
                  <a:pt x="1851047" y="655474"/>
                  <a:pt x="1852610" y="764011"/>
                </a:cubicBezTo>
                <a:cubicBezTo>
                  <a:pt x="1854174" y="872547"/>
                  <a:pt x="1854956" y="1054138"/>
                  <a:pt x="1838538" y="1143889"/>
                </a:cubicBezTo>
                <a:cubicBezTo>
                  <a:pt x="1822120" y="1233641"/>
                  <a:pt x="1789284" y="1262862"/>
                  <a:pt x="1754102" y="1302520"/>
                </a:cubicBezTo>
                <a:cubicBezTo>
                  <a:pt x="1718921" y="1342178"/>
                  <a:pt x="1689212" y="1372791"/>
                  <a:pt x="1627449" y="1381835"/>
                </a:cubicBezTo>
                <a:cubicBezTo>
                  <a:pt x="1565686" y="1390880"/>
                  <a:pt x="1454668" y="1362354"/>
                  <a:pt x="1383523" y="1356788"/>
                </a:cubicBezTo>
                <a:cubicBezTo>
                  <a:pt x="1312379" y="1351222"/>
                  <a:pt x="1274070" y="1346352"/>
                  <a:pt x="1200579" y="1348439"/>
                </a:cubicBezTo>
                <a:cubicBezTo>
                  <a:pt x="1127089" y="1350527"/>
                  <a:pt x="1018417" y="1363746"/>
                  <a:pt x="942582" y="1369312"/>
                </a:cubicBezTo>
                <a:cubicBezTo>
                  <a:pt x="866746" y="1374878"/>
                  <a:pt x="745565" y="1381835"/>
                  <a:pt x="745565" y="1381835"/>
                </a:cubicBezTo>
                <a:cubicBezTo>
                  <a:pt x="676766" y="1386705"/>
                  <a:pt x="603275" y="1396446"/>
                  <a:pt x="529785" y="1398533"/>
                </a:cubicBezTo>
                <a:cubicBezTo>
                  <a:pt x="456295" y="1400621"/>
                  <a:pt x="372641" y="1402012"/>
                  <a:pt x="304623" y="1394359"/>
                </a:cubicBezTo>
                <a:cubicBezTo>
                  <a:pt x="236606" y="1386706"/>
                  <a:pt x="168588" y="1372095"/>
                  <a:pt x="121679" y="1352614"/>
                </a:cubicBezTo>
                <a:cubicBezTo>
                  <a:pt x="74771" y="1333133"/>
                  <a:pt x="41934" y="1312956"/>
                  <a:pt x="23171" y="1277473"/>
                </a:cubicBezTo>
                <a:cubicBezTo>
                  <a:pt x="4407" y="1241990"/>
                  <a:pt x="12226" y="1303911"/>
                  <a:pt x="9098" y="1139715"/>
                </a:cubicBezTo>
                <a:cubicBezTo>
                  <a:pt x="5971" y="975518"/>
                  <a:pt x="-6538" y="404309"/>
                  <a:pt x="4407" y="292293"/>
                </a:cubicBezTo>
                <a:cubicBezTo>
                  <a:pt x="15353" y="180278"/>
                  <a:pt x="16135" y="151752"/>
                  <a:pt x="41934" y="121139"/>
                </a:cubicBezTo>
                <a:cubicBezTo>
                  <a:pt x="80434" y="75457"/>
                  <a:pt x="219405" y="72437"/>
                  <a:pt x="285860" y="58522"/>
                </a:cubicBezTo>
                <a:cubicBezTo>
                  <a:pt x="352314" y="44607"/>
                  <a:pt x="383586" y="42520"/>
                  <a:pt x="440658" y="37650"/>
                </a:cubicBezTo>
                <a:cubicBezTo>
                  <a:pt x="497731" y="32779"/>
                  <a:pt x="575912" y="30692"/>
                  <a:pt x="628293" y="29301"/>
                </a:cubicBezTo>
                <a:cubicBezTo>
                  <a:pt x="680674" y="27909"/>
                  <a:pt x="754947" y="29301"/>
                  <a:pt x="754947" y="29301"/>
                </a:cubicBezTo>
                <a:lnTo>
                  <a:pt x="1153671" y="20952"/>
                </a:lnTo>
                <a:cubicBezTo>
                  <a:pt x="1266252" y="16081"/>
                  <a:pt x="1355378" y="-1312"/>
                  <a:pt x="1430432" y="79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>
                <a:latin typeface="印品黑体" panose="00000500000000000000" pitchFamily="2" charset="-122"/>
              </a:defRPr>
            </a:lvl1pPr>
          </a:lstStyle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5252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图片占位符 7"/>
          <p:cNvSpPr>
            <a:spLocks noGrp="1"/>
          </p:cNvSpPr>
          <p:nvPr>
            <p:ph type="pic" sz="quarter" idx="10"/>
          </p:nvPr>
        </p:nvSpPr>
        <p:spPr>
          <a:xfrm>
            <a:off x="1671749" y="2156460"/>
            <a:ext cx="3507125" cy="2977274"/>
          </a:xfrm>
          <a:custGeom>
            <a:avLst/>
            <a:gdLst>
              <a:gd name="connsiteX0" fmla="*/ 2706782 w 3507125"/>
              <a:gd name="connsiteY0" fmla="*/ 168 h 2977274"/>
              <a:gd name="connsiteX1" fmla="*/ 3035211 w 3507125"/>
              <a:gd name="connsiteY1" fmla="*/ 62303 h 2977274"/>
              <a:gd name="connsiteX2" fmla="*/ 3301504 w 3507125"/>
              <a:gd name="connsiteY2" fmla="*/ 213203 h 2977274"/>
              <a:gd name="connsiteX3" fmla="*/ 3354763 w 3507125"/>
              <a:gd name="connsiteY3" fmla="*/ 399608 h 2977274"/>
              <a:gd name="connsiteX4" fmla="*/ 3399145 w 3507125"/>
              <a:gd name="connsiteY4" fmla="*/ 665902 h 2977274"/>
              <a:gd name="connsiteX5" fmla="*/ 3461281 w 3507125"/>
              <a:gd name="connsiteY5" fmla="*/ 1047590 h 2977274"/>
              <a:gd name="connsiteX6" fmla="*/ 3505663 w 3507125"/>
              <a:gd name="connsiteY6" fmla="*/ 1624559 h 2977274"/>
              <a:gd name="connsiteX7" fmla="*/ 3479034 w 3507125"/>
              <a:gd name="connsiteY7" fmla="*/ 2432317 h 2977274"/>
              <a:gd name="connsiteX8" fmla="*/ 3319257 w 3507125"/>
              <a:gd name="connsiteY8" fmla="*/ 2769622 h 2977274"/>
              <a:gd name="connsiteX9" fmla="*/ 3079593 w 3507125"/>
              <a:gd name="connsiteY9" fmla="*/ 2938275 h 2977274"/>
              <a:gd name="connsiteX10" fmla="*/ 2618017 w 3507125"/>
              <a:gd name="connsiteY10" fmla="*/ 2885016 h 2977274"/>
              <a:gd name="connsiteX11" fmla="*/ 2271835 w 3507125"/>
              <a:gd name="connsiteY11" fmla="*/ 2867263 h 2977274"/>
              <a:gd name="connsiteX12" fmla="*/ 1783630 w 3507125"/>
              <a:gd name="connsiteY12" fmla="*/ 2911645 h 2977274"/>
              <a:gd name="connsiteX13" fmla="*/ 1410819 w 3507125"/>
              <a:gd name="connsiteY13" fmla="*/ 2938275 h 2977274"/>
              <a:gd name="connsiteX14" fmla="*/ 1002502 w 3507125"/>
              <a:gd name="connsiteY14" fmla="*/ 2973780 h 2977274"/>
              <a:gd name="connsiteX15" fmla="*/ 576432 w 3507125"/>
              <a:gd name="connsiteY15" fmla="*/ 2964904 h 2977274"/>
              <a:gd name="connsiteX16" fmla="*/ 230250 w 3507125"/>
              <a:gd name="connsiteY16" fmla="*/ 2876139 h 2977274"/>
              <a:gd name="connsiteX17" fmla="*/ 43845 w 3507125"/>
              <a:gd name="connsiteY17" fmla="*/ 2716363 h 2977274"/>
              <a:gd name="connsiteX18" fmla="*/ 17215 w 3507125"/>
              <a:gd name="connsiteY18" fmla="*/ 2423440 h 2977274"/>
              <a:gd name="connsiteX19" fmla="*/ 8339 w 3507125"/>
              <a:gd name="connsiteY19" fmla="*/ 621520 h 2977274"/>
              <a:gd name="connsiteX20" fmla="*/ 79351 w 3507125"/>
              <a:gd name="connsiteY20" fmla="*/ 257585 h 2977274"/>
              <a:gd name="connsiteX21" fmla="*/ 540926 w 3507125"/>
              <a:gd name="connsiteY21" fmla="*/ 124438 h 2977274"/>
              <a:gd name="connsiteX22" fmla="*/ 833850 w 3507125"/>
              <a:gd name="connsiteY22" fmla="*/ 80056 h 2977274"/>
              <a:gd name="connsiteX23" fmla="*/ 1188908 w 3507125"/>
              <a:gd name="connsiteY23" fmla="*/ 62303 h 2977274"/>
              <a:gd name="connsiteX24" fmla="*/ 1428572 w 3507125"/>
              <a:gd name="connsiteY24" fmla="*/ 62303 h 2977274"/>
              <a:gd name="connsiteX25" fmla="*/ 2183071 w 3507125"/>
              <a:gd name="connsiteY25" fmla="*/ 44550 h 2977274"/>
              <a:gd name="connsiteX26" fmla="*/ 2706782 w 3507125"/>
              <a:gd name="connsiteY26" fmla="*/ 168 h 2977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507125" h="2977274">
                <a:moveTo>
                  <a:pt x="2706782" y="168"/>
                </a:moveTo>
                <a:cubicBezTo>
                  <a:pt x="2848805" y="3127"/>
                  <a:pt x="2936091" y="26797"/>
                  <a:pt x="3035211" y="62303"/>
                </a:cubicBezTo>
                <a:cubicBezTo>
                  <a:pt x="3134331" y="97809"/>
                  <a:pt x="3248246" y="156985"/>
                  <a:pt x="3301504" y="213203"/>
                </a:cubicBezTo>
                <a:cubicBezTo>
                  <a:pt x="3354763" y="269420"/>
                  <a:pt x="3338490" y="324159"/>
                  <a:pt x="3354763" y="399608"/>
                </a:cubicBezTo>
                <a:cubicBezTo>
                  <a:pt x="3371036" y="475058"/>
                  <a:pt x="3381393" y="557906"/>
                  <a:pt x="3399145" y="665902"/>
                </a:cubicBezTo>
                <a:cubicBezTo>
                  <a:pt x="3416898" y="773899"/>
                  <a:pt x="3443528" y="887813"/>
                  <a:pt x="3461281" y="1047590"/>
                </a:cubicBezTo>
                <a:cubicBezTo>
                  <a:pt x="3479034" y="1207366"/>
                  <a:pt x="3502704" y="1393771"/>
                  <a:pt x="3505663" y="1624559"/>
                </a:cubicBezTo>
                <a:cubicBezTo>
                  <a:pt x="3508622" y="1855347"/>
                  <a:pt x="3510101" y="2241473"/>
                  <a:pt x="3479034" y="2432317"/>
                </a:cubicBezTo>
                <a:cubicBezTo>
                  <a:pt x="3447966" y="2623160"/>
                  <a:pt x="3385831" y="2685296"/>
                  <a:pt x="3319257" y="2769622"/>
                </a:cubicBezTo>
                <a:cubicBezTo>
                  <a:pt x="3252684" y="2853949"/>
                  <a:pt x="3196467" y="2919043"/>
                  <a:pt x="3079593" y="2938275"/>
                </a:cubicBezTo>
                <a:cubicBezTo>
                  <a:pt x="2962720" y="2957507"/>
                  <a:pt x="2752643" y="2896851"/>
                  <a:pt x="2618017" y="2885016"/>
                </a:cubicBezTo>
                <a:cubicBezTo>
                  <a:pt x="2483391" y="2873181"/>
                  <a:pt x="2410900" y="2862824"/>
                  <a:pt x="2271835" y="2867263"/>
                </a:cubicBezTo>
                <a:cubicBezTo>
                  <a:pt x="2132771" y="2871702"/>
                  <a:pt x="1927133" y="2899810"/>
                  <a:pt x="1783630" y="2911645"/>
                </a:cubicBezTo>
                <a:cubicBezTo>
                  <a:pt x="1640128" y="2923480"/>
                  <a:pt x="1410819" y="2938275"/>
                  <a:pt x="1410819" y="2938275"/>
                </a:cubicBezTo>
                <a:cubicBezTo>
                  <a:pt x="1280631" y="2948630"/>
                  <a:pt x="1141567" y="2969342"/>
                  <a:pt x="1002502" y="2973780"/>
                </a:cubicBezTo>
                <a:cubicBezTo>
                  <a:pt x="863438" y="2978219"/>
                  <a:pt x="705141" y="2981177"/>
                  <a:pt x="576432" y="2964904"/>
                </a:cubicBezTo>
                <a:cubicBezTo>
                  <a:pt x="447724" y="2948631"/>
                  <a:pt x="319015" y="2917563"/>
                  <a:pt x="230250" y="2876139"/>
                </a:cubicBezTo>
                <a:cubicBezTo>
                  <a:pt x="141486" y="2834716"/>
                  <a:pt x="79351" y="2791814"/>
                  <a:pt x="43845" y="2716363"/>
                </a:cubicBezTo>
                <a:cubicBezTo>
                  <a:pt x="8339" y="2640914"/>
                  <a:pt x="23133" y="2772581"/>
                  <a:pt x="17215" y="2423440"/>
                </a:cubicBezTo>
                <a:cubicBezTo>
                  <a:pt x="11298" y="2074300"/>
                  <a:pt x="-12373" y="859704"/>
                  <a:pt x="8339" y="621520"/>
                </a:cubicBezTo>
                <a:cubicBezTo>
                  <a:pt x="29051" y="383335"/>
                  <a:pt x="30531" y="322679"/>
                  <a:pt x="79351" y="257585"/>
                </a:cubicBezTo>
                <a:cubicBezTo>
                  <a:pt x="152202" y="160449"/>
                  <a:pt x="415176" y="154026"/>
                  <a:pt x="540926" y="124438"/>
                </a:cubicBezTo>
                <a:cubicBezTo>
                  <a:pt x="666677" y="94850"/>
                  <a:pt x="725853" y="90411"/>
                  <a:pt x="833850" y="80056"/>
                </a:cubicBezTo>
                <a:cubicBezTo>
                  <a:pt x="941847" y="69700"/>
                  <a:pt x="1089788" y="65262"/>
                  <a:pt x="1188908" y="62303"/>
                </a:cubicBezTo>
                <a:cubicBezTo>
                  <a:pt x="1288028" y="59344"/>
                  <a:pt x="1428572" y="62303"/>
                  <a:pt x="1428572" y="62303"/>
                </a:cubicBezTo>
                <a:lnTo>
                  <a:pt x="2183071" y="44550"/>
                </a:lnTo>
                <a:cubicBezTo>
                  <a:pt x="2396106" y="34194"/>
                  <a:pt x="2564759" y="-2791"/>
                  <a:pt x="2706782" y="168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>
                <a:latin typeface="印品黑体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9" name="图片占位符 8"/>
          <p:cNvSpPr>
            <a:spLocks noGrp="1"/>
          </p:cNvSpPr>
          <p:nvPr>
            <p:ph type="pic" sz="quarter" idx="11"/>
          </p:nvPr>
        </p:nvSpPr>
        <p:spPr>
          <a:xfrm>
            <a:off x="6842202" y="2156460"/>
            <a:ext cx="3507125" cy="2977274"/>
          </a:xfrm>
          <a:custGeom>
            <a:avLst/>
            <a:gdLst>
              <a:gd name="connsiteX0" fmla="*/ 2706782 w 3507125"/>
              <a:gd name="connsiteY0" fmla="*/ 168 h 2977274"/>
              <a:gd name="connsiteX1" fmla="*/ 3035211 w 3507125"/>
              <a:gd name="connsiteY1" fmla="*/ 62303 h 2977274"/>
              <a:gd name="connsiteX2" fmla="*/ 3301504 w 3507125"/>
              <a:gd name="connsiteY2" fmla="*/ 213203 h 2977274"/>
              <a:gd name="connsiteX3" fmla="*/ 3354763 w 3507125"/>
              <a:gd name="connsiteY3" fmla="*/ 399608 h 2977274"/>
              <a:gd name="connsiteX4" fmla="*/ 3399145 w 3507125"/>
              <a:gd name="connsiteY4" fmla="*/ 665902 h 2977274"/>
              <a:gd name="connsiteX5" fmla="*/ 3461281 w 3507125"/>
              <a:gd name="connsiteY5" fmla="*/ 1047590 h 2977274"/>
              <a:gd name="connsiteX6" fmla="*/ 3505663 w 3507125"/>
              <a:gd name="connsiteY6" fmla="*/ 1624559 h 2977274"/>
              <a:gd name="connsiteX7" fmla="*/ 3479033 w 3507125"/>
              <a:gd name="connsiteY7" fmla="*/ 2432317 h 2977274"/>
              <a:gd name="connsiteX8" fmla="*/ 3319257 w 3507125"/>
              <a:gd name="connsiteY8" fmla="*/ 2769622 h 2977274"/>
              <a:gd name="connsiteX9" fmla="*/ 3079593 w 3507125"/>
              <a:gd name="connsiteY9" fmla="*/ 2938275 h 2977274"/>
              <a:gd name="connsiteX10" fmla="*/ 2618017 w 3507125"/>
              <a:gd name="connsiteY10" fmla="*/ 2885016 h 2977274"/>
              <a:gd name="connsiteX11" fmla="*/ 2271835 w 3507125"/>
              <a:gd name="connsiteY11" fmla="*/ 2867263 h 2977274"/>
              <a:gd name="connsiteX12" fmla="*/ 1783630 w 3507125"/>
              <a:gd name="connsiteY12" fmla="*/ 2911645 h 2977274"/>
              <a:gd name="connsiteX13" fmla="*/ 1410819 w 3507125"/>
              <a:gd name="connsiteY13" fmla="*/ 2938275 h 2977274"/>
              <a:gd name="connsiteX14" fmla="*/ 1002502 w 3507125"/>
              <a:gd name="connsiteY14" fmla="*/ 2973780 h 2977274"/>
              <a:gd name="connsiteX15" fmla="*/ 576432 w 3507125"/>
              <a:gd name="connsiteY15" fmla="*/ 2964904 h 2977274"/>
              <a:gd name="connsiteX16" fmla="*/ 230250 w 3507125"/>
              <a:gd name="connsiteY16" fmla="*/ 2876139 h 2977274"/>
              <a:gd name="connsiteX17" fmla="*/ 43845 w 3507125"/>
              <a:gd name="connsiteY17" fmla="*/ 2716363 h 2977274"/>
              <a:gd name="connsiteX18" fmla="*/ 17216 w 3507125"/>
              <a:gd name="connsiteY18" fmla="*/ 2423440 h 2977274"/>
              <a:gd name="connsiteX19" fmla="*/ 8339 w 3507125"/>
              <a:gd name="connsiteY19" fmla="*/ 621520 h 2977274"/>
              <a:gd name="connsiteX20" fmla="*/ 79351 w 3507125"/>
              <a:gd name="connsiteY20" fmla="*/ 257585 h 2977274"/>
              <a:gd name="connsiteX21" fmla="*/ 540926 w 3507125"/>
              <a:gd name="connsiteY21" fmla="*/ 124438 h 2977274"/>
              <a:gd name="connsiteX22" fmla="*/ 833850 w 3507125"/>
              <a:gd name="connsiteY22" fmla="*/ 80056 h 2977274"/>
              <a:gd name="connsiteX23" fmla="*/ 1188908 w 3507125"/>
              <a:gd name="connsiteY23" fmla="*/ 62303 h 2977274"/>
              <a:gd name="connsiteX24" fmla="*/ 1428572 w 3507125"/>
              <a:gd name="connsiteY24" fmla="*/ 62303 h 2977274"/>
              <a:gd name="connsiteX25" fmla="*/ 2183071 w 3507125"/>
              <a:gd name="connsiteY25" fmla="*/ 44550 h 2977274"/>
              <a:gd name="connsiteX26" fmla="*/ 2706782 w 3507125"/>
              <a:gd name="connsiteY26" fmla="*/ 168 h 2977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507125" h="2977274">
                <a:moveTo>
                  <a:pt x="2706782" y="168"/>
                </a:moveTo>
                <a:cubicBezTo>
                  <a:pt x="2848805" y="3127"/>
                  <a:pt x="2936091" y="26797"/>
                  <a:pt x="3035211" y="62303"/>
                </a:cubicBezTo>
                <a:cubicBezTo>
                  <a:pt x="3134331" y="97809"/>
                  <a:pt x="3248245" y="156985"/>
                  <a:pt x="3301504" y="213203"/>
                </a:cubicBezTo>
                <a:cubicBezTo>
                  <a:pt x="3354763" y="269420"/>
                  <a:pt x="3338490" y="324159"/>
                  <a:pt x="3354763" y="399608"/>
                </a:cubicBezTo>
                <a:cubicBezTo>
                  <a:pt x="3371036" y="475058"/>
                  <a:pt x="3381393" y="557906"/>
                  <a:pt x="3399145" y="665902"/>
                </a:cubicBezTo>
                <a:cubicBezTo>
                  <a:pt x="3416898" y="773899"/>
                  <a:pt x="3443528" y="887813"/>
                  <a:pt x="3461281" y="1047590"/>
                </a:cubicBezTo>
                <a:cubicBezTo>
                  <a:pt x="3479033" y="1207366"/>
                  <a:pt x="3502704" y="1393771"/>
                  <a:pt x="3505663" y="1624559"/>
                </a:cubicBezTo>
                <a:cubicBezTo>
                  <a:pt x="3508622" y="1855347"/>
                  <a:pt x="3510101" y="2241473"/>
                  <a:pt x="3479033" y="2432317"/>
                </a:cubicBezTo>
                <a:cubicBezTo>
                  <a:pt x="3447966" y="2623160"/>
                  <a:pt x="3385831" y="2685296"/>
                  <a:pt x="3319257" y="2769622"/>
                </a:cubicBezTo>
                <a:cubicBezTo>
                  <a:pt x="3252684" y="2853949"/>
                  <a:pt x="3196467" y="2919043"/>
                  <a:pt x="3079593" y="2938275"/>
                </a:cubicBezTo>
                <a:cubicBezTo>
                  <a:pt x="2962720" y="2957507"/>
                  <a:pt x="2752643" y="2896851"/>
                  <a:pt x="2618017" y="2885016"/>
                </a:cubicBezTo>
                <a:cubicBezTo>
                  <a:pt x="2483391" y="2873181"/>
                  <a:pt x="2410900" y="2862824"/>
                  <a:pt x="2271835" y="2867263"/>
                </a:cubicBezTo>
                <a:cubicBezTo>
                  <a:pt x="2132771" y="2871702"/>
                  <a:pt x="1927133" y="2899810"/>
                  <a:pt x="1783630" y="2911645"/>
                </a:cubicBezTo>
                <a:cubicBezTo>
                  <a:pt x="1640128" y="2923480"/>
                  <a:pt x="1410819" y="2938275"/>
                  <a:pt x="1410819" y="2938275"/>
                </a:cubicBezTo>
                <a:cubicBezTo>
                  <a:pt x="1280631" y="2948630"/>
                  <a:pt x="1141567" y="2969342"/>
                  <a:pt x="1002502" y="2973780"/>
                </a:cubicBezTo>
                <a:cubicBezTo>
                  <a:pt x="863438" y="2978219"/>
                  <a:pt x="705140" y="2981177"/>
                  <a:pt x="576432" y="2964904"/>
                </a:cubicBezTo>
                <a:cubicBezTo>
                  <a:pt x="447724" y="2948631"/>
                  <a:pt x="319015" y="2917563"/>
                  <a:pt x="230250" y="2876139"/>
                </a:cubicBezTo>
                <a:cubicBezTo>
                  <a:pt x="141486" y="2834716"/>
                  <a:pt x="79351" y="2791814"/>
                  <a:pt x="43845" y="2716363"/>
                </a:cubicBezTo>
                <a:cubicBezTo>
                  <a:pt x="8339" y="2640914"/>
                  <a:pt x="23133" y="2772581"/>
                  <a:pt x="17216" y="2423440"/>
                </a:cubicBezTo>
                <a:cubicBezTo>
                  <a:pt x="11298" y="2074300"/>
                  <a:pt x="-12373" y="859704"/>
                  <a:pt x="8339" y="621520"/>
                </a:cubicBezTo>
                <a:cubicBezTo>
                  <a:pt x="29051" y="383335"/>
                  <a:pt x="30531" y="322679"/>
                  <a:pt x="79351" y="257585"/>
                </a:cubicBezTo>
                <a:cubicBezTo>
                  <a:pt x="152202" y="160449"/>
                  <a:pt x="415176" y="154026"/>
                  <a:pt x="540926" y="124438"/>
                </a:cubicBezTo>
                <a:cubicBezTo>
                  <a:pt x="666677" y="94850"/>
                  <a:pt x="725853" y="90411"/>
                  <a:pt x="833850" y="80056"/>
                </a:cubicBezTo>
                <a:cubicBezTo>
                  <a:pt x="941847" y="69700"/>
                  <a:pt x="1089788" y="65262"/>
                  <a:pt x="1188908" y="62303"/>
                </a:cubicBezTo>
                <a:cubicBezTo>
                  <a:pt x="1288028" y="59344"/>
                  <a:pt x="1428572" y="62303"/>
                  <a:pt x="1428572" y="62303"/>
                </a:cubicBezTo>
                <a:lnTo>
                  <a:pt x="2183071" y="44550"/>
                </a:lnTo>
                <a:cubicBezTo>
                  <a:pt x="2396106" y="34194"/>
                  <a:pt x="2564759" y="-2791"/>
                  <a:pt x="2706782" y="168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>
                <a:latin typeface="印品黑体" panose="00000500000000000000" pitchFamily="2" charset="-122"/>
              </a:defRPr>
            </a:lvl1pPr>
          </a:lstStyle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8779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5"/>
          <p:cNvSpPr>
            <a:spLocks noGrp="1"/>
          </p:cNvSpPr>
          <p:nvPr>
            <p:ph type="pic" sz="quarter" idx="10"/>
          </p:nvPr>
        </p:nvSpPr>
        <p:spPr>
          <a:xfrm>
            <a:off x="1816100" y="2095500"/>
            <a:ext cx="3111500" cy="3111500"/>
          </a:xfrm>
          <a:custGeom>
            <a:avLst/>
            <a:gdLst>
              <a:gd name="connsiteX0" fmla="*/ 1555750 w 3111500"/>
              <a:gd name="connsiteY0" fmla="*/ 0 h 3111500"/>
              <a:gd name="connsiteX1" fmla="*/ 3111500 w 3111500"/>
              <a:gd name="connsiteY1" fmla="*/ 1555750 h 3111500"/>
              <a:gd name="connsiteX2" fmla="*/ 1555750 w 3111500"/>
              <a:gd name="connsiteY2" fmla="*/ 3111500 h 3111500"/>
              <a:gd name="connsiteX3" fmla="*/ 0 w 3111500"/>
              <a:gd name="connsiteY3" fmla="*/ 1555750 h 3111500"/>
              <a:gd name="connsiteX4" fmla="*/ 1555750 w 3111500"/>
              <a:gd name="connsiteY4" fmla="*/ 0 h 311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11500" h="3111500">
                <a:moveTo>
                  <a:pt x="1555750" y="0"/>
                </a:moveTo>
                <a:cubicBezTo>
                  <a:pt x="2414967" y="0"/>
                  <a:pt x="3111500" y="696533"/>
                  <a:pt x="3111500" y="1555750"/>
                </a:cubicBezTo>
                <a:cubicBezTo>
                  <a:pt x="3111500" y="2414967"/>
                  <a:pt x="2414967" y="3111500"/>
                  <a:pt x="1555750" y="3111500"/>
                </a:cubicBezTo>
                <a:cubicBezTo>
                  <a:pt x="696533" y="3111500"/>
                  <a:pt x="0" y="2414967"/>
                  <a:pt x="0" y="1555750"/>
                </a:cubicBezTo>
                <a:cubicBezTo>
                  <a:pt x="0" y="696533"/>
                  <a:pt x="696533" y="0"/>
                  <a:pt x="155575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>
                <a:latin typeface="印品黑体" panose="00000500000000000000" pitchFamily="2" charset="-122"/>
              </a:defRPr>
            </a:lvl1pPr>
          </a:lstStyle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7902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图片占位符 9"/>
          <p:cNvSpPr>
            <a:spLocks noGrp="1"/>
          </p:cNvSpPr>
          <p:nvPr>
            <p:ph type="pic" sz="quarter" idx="10"/>
          </p:nvPr>
        </p:nvSpPr>
        <p:spPr>
          <a:xfrm>
            <a:off x="2105632" y="2258650"/>
            <a:ext cx="1922837" cy="1906282"/>
          </a:xfrm>
          <a:custGeom>
            <a:avLst/>
            <a:gdLst>
              <a:gd name="connsiteX0" fmla="*/ 827713 w 1922837"/>
              <a:gd name="connsiteY0" fmla="*/ 957 h 1906282"/>
              <a:gd name="connsiteX1" fmla="*/ 1300711 w 1922837"/>
              <a:gd name="connsiteY1" fmla="*/ 63121 h 1906282"/>
              <a:gd name="connsiteX2" fmla="*/ 1700780 w 1922837"/>
              <a:gd name="connsiteY2" fmla="*/ 359468 h 1906282"/>
              <a:gd name="connsiteX3" fmla="*/ 1863771 w 1922837"/>
              <a:gd name="connsiteY3" fmla="*/ 744719 h 1906282"/>
              <a:gd name="connsiteX4" fmla="*/ 1908223 w 1922837"/>
              <a:gd name="connsiteY4" fmla="*/ 1218875 h 1906282"/>
              <a:gd name="connsiteX5" fmla="*/ 1626693 w 1922837"/>
              <a:gd name="connsiteY5" fmla="*/ 1707848 h 1906282"/>
              <a:gd name="connsiteX6" fmla="*/ 1004364 w 1922837"/>
              <a:gd name="connsiteY6" fmla="*/ 1900474 h 1906282"/>
              <a:gd name="connsiteX7" fmla="*/ 470939 w 1922837"/>
              <a:gd name="connsiteY7" fmla="*/ 1826387 h 1906282"/>
              <a:gd name="connsiteX8" fmla="*/ 159774 w 1922837"/>
              <a:gd name="connsiteY8" fmla="*/ 1530040 h 1906282"/>
              <a:gd name="connsiteX9" fmla="*/ 26418 w 1922837"/>
              <a:gd name="connsiteY9" fmla="*/ 1085519 h 1906282"/>
              <a:gd name="connsiteX10" fmla="*/ 11600 w 1922837"/>
              <a:gd name="connsiteY10" fmla="*/ 596546 h 1906282"/>
              <a:gd name="connsiteX11" fmla="*/ 219043 w 1922837"/>
              <a:gd name="connsiteY11" fmla="*/ 300199 h 1906282"/>
              <a:gd name="connsiteX12" fmla="*/ 678382 w 1922837"/>
              <a:gd name="connsiteY12" fmla="*/ 18669 h 1906282"/>
              <a:gd name="connsiteX13" fmla="*/ 827713 w 1922837"/>
              <a:gd name="connsiteY13" fmla="*/ 957 h 1906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22837" h="1906282">
                <a:moveTo>
                  <a:pt x="827713" y="957"/>
                </a:moveTo>
                <a:cubicBezTo>
                  <a:pt x="988157" y="-5410"/>
                  <a:pt x="1172911" y="20521"/>
                  <a:pt x="1300711" y="63121"/>
                </a:cubicBezTo>
                <a:cubicBezTo>
                  <a:pt x="1471111" y="119921"/>
                  <a:pt x="1606937" y="245868"/>
                  <a:pt x="1700780" y="359468"/>
                </a:cubicBezTo>
                <a:cubicBezTo>
                  <a:pt x="1794623" y="473068"/>
                  <a:pt x="1829197" y="601485"/>
                  <a:pt x="1863771" y="744719"/>
                </a:cubicBezTo>
                <a:cubicBezTo>
                  <a:pt x="1898345" y="887954"/>
                  <a:pt x="1947736" y="1058354"/>
                  <a:pt x="1908223" y="1218875"/>
                </a:cubicBezTo>
                <a:cubicBezTo>
                  <a:pt x="1868710" y="1379397"/>
                  <a:pt x="1777336" y="1594248"/>
                  <a:pt x="1626693" y="1707848"/>
                </a:cubicBezTo>
                <a:cubicBezTo>
                  <a:pt x="1476050" y="1821448"/>
                  <a:pt x="1196990" y="1880717"/>
                  <a:pt x="1004364" y="1900474"/>
                </a:cubicBezTo>
                <a:cubicBezTo>
                  <a:pt x="811738" y="1920230"/>
                  <a:pt x="611704" y="1888126"/>
                  <a:pt x="470939" y="1826387"/>
                </a:cubicBezTo>
                <a:cubicBezTo>
                  <a:pt x="330174" y="1764648"/>
                  <a:pt x="233861" y="1653518"/>
                  <a:pt x="159774" y="1530040"/>
                </a:cubicBezTo>
                <a:cubicBezTo>
                  <a:pt x="85687" y="1406562"/>
                  <a:pt x="51113" y="1241101"/>
                  <a:pt x="26418" y="1085519"/>
                </a:cubicBezTo>
                <a:cubicBezTo>
                  <a:pt x="1722" y="929937"/>
                  <a:pt x="-10626" y="727433"/>
                  <a:pt x="11600" y="596546"/>
                </a:cubicBezTo>
                <a:cubicBezTo>
                  <a:pt x="33826" y="465659"/>
                  <a:pt x="107913" y="396511"/>
                  <a:pt x="219043" y="300199"/>
                </a:cubicBezTo>
                <a:cubicBezTo>
                  <a:pt x="330174" y="203886"/>
                  <a:pt x="498104" y="58182"/>
                  <a:pt x="678382" y="18669"/>
                </a:cubicBezTo>
                <a:cubicBezTo>
                  <a:pt x="723451" y="8790"/>
                  <a:pt x="774232" y="3080"/>
                  <a:pt x="827713" y="957"/>
                </a:cubicBezTo>
                <a:close/>
              </a:path>
            </a:pathLst>
          </a:custGeom>
          <a:ln w="38100">
            <a:solidFill>
              <a:srgbClr val="20558B"/>
            </a:solidFill>
          </a:ln>
        </p:spPr>
        <p:txBody>
          <a:bodyPr wrap="square">
            <a:noAutofit/>
          </a:bodyPr>
          <a:lstStyle>
            <a:lvl1pPr>
              <a:defRPr>
                <a:latin typeface="印品黑体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1" name="图片占位符 10"/>
          <p:cNvSpPr>
            <a:spLocks noGrp="1"/>
          </p:cNvSpPr>
          <p:nvPr>
            <p:ph type="pic" sz="quarter" idx="11"/>
          </p:nvPr>
        </p:nvSpPr>
        <p:spPr>
          <a:xfrm>
            <a:off x="5134582" y="2258650"/>
            <a:ext cx="1922837" cy="1906282"/>
          </a:xfrm>
          <a:custGeom>
            <a:avLst/>
            <a:gdLst>
              <a:gd name="connsiteX0" fmla="*/ 827713 w 1922837"/>
              <a:gd name="connsiteY0" fmla="*/ 957 h 1906282"/>
              <a:gd name="connsiteX1" fmla="*/ 1300711 w 1922837"/>
              <a:gd name="connsiteY1" fmla="*/ 63121 h 1906282"/>
              <a:gd name="connsiteX2" fmla="*/ 1700780 w 1922837"/>
              <a:gd name="connsiteY2" fmla="*/ 359468 h 1906282"/>
              <a:gd name="connsiteX3" fmla="*/ 1863771 w 1922837"/>
              <a:gd name="connsiteY3" fmla="*/ 744719 h 1906282"/>
              <a:gd name="connsiteX4" fmla="*/ 1908223 w 1922837"/>
              <a:gd name="connsiteY4" fmla="*/ 1218875 h 1906282"/>
              <a:gd name="connsiteX5" fmla="*/ 1626693 w 1922837"/>
              <a:gd name="connsiteY5" fmla="*/ 1707848 h 1906282"/>
              <a:gd name="connsiteX6" fmla="*/ 1004364 w 1922837"/>
              <a:gd name="connsiteY6" fmla="*/ 1900474 h 1906282"/>
              <a:gd name="connsiteX7" fmla="*/ 470939 w 1922837"/>
              <a:gd name="connsiteY7" fmla="*/ 1826387 h 1906282"/>
              <a:gd name="connsiteX8" fmla="*/ 159774 w 1922837"/>
              <a:gd name="connsiteY8" fmla="*/ 1530040 h 1906282"/>
              <a:gd name="connsiteX9" fmla="*/ 26418 w 1922837"/>
              <a:gd name="connsiteY9" fmla="*/ 1085519 h 1906282"/>
              <a:gd name="connsiteX10" fmla="*/ 11600 w 1922837"/>
              <a:gd name="connsiteY10" fmla="*/ 596546 h 1906282"/>
              <a:gd name="connsiteX11" fmla="*/ 219044 w 1922837"/>
              <a:gd name="connsiteY11" fmla="*/ 300199 h 1906282"/>
              <a:gd name="connsiteX12" fmla="*/ 678382 w 1922837"/>
              <a:gd name="connsiteY12" fmla="*/ 18669 h 1906282"/>
              <a:gd name="connsiteX13" fmla="*/ 827713 w 1922837"/>
              <a:gd name="connsiteY13" fmla="*/ 957 h 1906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22837" h="1906282">
                <a:moveTo>
                  <a:pt x="827713" y="957"/>
                </a:moveTo>
                <a:cubicBezTo>
                  <a:pt x="988157" y="-5410"/>
                  <a:pt x="1172911" y="20521"/>
                  <a:pt x="1300711" y="63121"/>
                </a:cubicBezTo>
                <a:cubicBezTo>
                  <a:pt x="1471111" y="119921"/>
                  <a:pt x="1606937" y="245868"/>
                  <a:pt x="1700780" y="359468"/>
                </a:cubicBezTo>
                <a:cubicBezTo>
                  <a:pt x="1794623" y="473068"/>
                  <a:pt x="1829197" y="601485"/>
                  <a:pt x="1863771" y="744719"/>
                </a:cubicBezTo>
                <a:cubicBezTo>
                  <a:pt x="1898345" y="887954"/>
                  <a:pt x="1947736" y="1058354"/>
                  <a:pt x="1908223" y="1218875"/>
                </a:cubicBezTo>
                <a:cubicBezTo>
                  <a:pt x="1868710" y="1379397"/>
                  <a:pt x="1777336" y="1594248"/>
                  <a:pt x="1626693" y="1707848"/>
                </a:cubicBezTo>
                <a:cubicBezTo>
                  <a:pt x="1476050" y="1821448"/>
                  <a:pt x="1196990" y="1880717"/>
                  <a:pt x="1004364" y="1900474"/>
                </a:cubicBezTo>
                <a:cubicBezTo>
                  <a:pt x="811738" y="1920230"/>
                  <a:pt x="611704" y="1888126"/>
                  <a:pt x="470939" y="1826387"/>
                </a:cubicBezTo>
                <a:cubicBezTo>
                  <a:pt x="330174" y="1764648"/>
                  <a:pt x="233861" y="1653518"/>
                  <a:pt x="159774" y="1530040"/>
                </a:cubicBezTo>
                <a:cubicBezTo>
                  <a:pt x="85687" y="1406562"/>
                  <a:pt x="51113" y="1241101"/>
                  <a:pt x="26418" y="1085519"/>
                </a:cubicBezTo>
                <a:cubicBezTo>
                  <a:pt x="1722" y="929937"/>
                  <a:pt x="-10626" y="727433"/>
                  <a:pt x="11600" y="596546"/>
                </a:cubicBezTo>
                <a:cubicBezTo>
                  <a:pt x="33826" y="465659"/>
                  <a:pt x="107913" y="396511"/>
                  <a:pt x="219044" y="300199"/>
                </a:cubicBezTo>
                <a:cubicBezTo>
                  <a:pt x="330174" y="203886"/>
                  <a:pt x="498104" y="58182"/>
                  <a:pt x="678382" y="18669"/>
                </a:cubicBezTo>
                <a:cubicBezTo>
                  <a:pt x="723451" y="8790"/>
                  <a:pt x="774232" y="3080"/>
                  <a:pt x="827713" y="957"/>
                </a:cubicBezTo>
                <a:close/>
              </a:path>
            </a:pathLst>
          </a:custGeom>
          <a:ln w="38100">
            <a:solidFill>
              <a:srgbClr val="20558B"/>
            </a:solidFill>
          </a:ln>
        </p:spPr>
        <p:txBody>
          <a:bodyPr wrap="square">
            <a:noAutofit/>
          </a:bodyPr>
          <a:lstStyle>
            <a:lvl1pPr>
              <a:defRPr>
                <a:latin typeface="印品黑体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2" name="图片占位符 11"/>
          <p:cNvSpPr>
            <a:spLocks noGrp="1"/>
          </p:cNvSpPr>
          <p:nvPr>
            <p:ph type="pic" sz="quarter" idx="12"/>
          </p:nvPr>
        </p:nvSpPr>
        <p:spPr>
          <a:xfrm>
            <a:off x="8163532" y="2258650"/>
            <a:ext cx="1922837" cy="1906282"/>
          </a:xfrm>
          <a:custGeom>
            <a:avLst/>
            <a:gdLst>
              <a:gd name="connsiteX0" fmla="*/ 827713 w 1922837"/>
              <a:gd name="connsiteY0" fmla="*/ 957 h 1906282"/>
              <a:gd name="connsiteX1" fmla="*/ 1300711 w 1922837"/>
              <a:gd name="connsiteY1" fmla="*/ 63121 h 1906282"/>
              <a:gd name="connsiteX2" fmla="*/ 1700780 w 1922837"/>
              <a:gd name="connsiteY2" fmla="*/ 359468 h 1906282"/>
              <a:gd name="connsiteX3" fmla="*/ 1863771 w 1922837"/>
              <a:gd name="connsiteY3" fmla="*/ 744719 h 1906282"/>
              <a:gd name="connsiteX4" fmla="*/ 1908223 w 1922837"/>
              <a:gd name="connsiteY4" fmla="*/ 1218875 h 1906282"/>
              <a:gd name="connsiteX5" fmla="*/ 1626693 w 1922837"/>
              <a:gd name="connsiteY5" fmla="*/ 1707848 h 1906282"/>
              <a:gd name="connsiteX6" fmla="*/ 1004364 w 1922837"/>
              <a:gd name="connsiteY6" fmla="*/ 1900474 h 1906282"/>
              <a:gd name="connsiteX7" fmla="*/ 470938 w 1922837"/>
              <a:gd name="connsiteY7" fmla="*/ 1826387 h 1906282"/>
              <a:gd name="connsiteX8" fmla="*/ 159774 w 1922837"/>
              <a:gd name="connsiteY8" fmla="*/ 1530040 h 1906282"/>
              <a:gd name="connsiteX9" fmla="*/ 26418 w 1922837"/>
              <a:gd name="connsiteY9" fmla="*/ 1085519 h 1906282"/>
              <a:gd name="connsiteX10" fmla="*/ 11600 w 1922837"/>
              <a:gd name="connsiteY10" fmla="*/ 596546 h 1906282"/>
              <a:gd name="connsiteX11" fmla="*/ 219044 w 1922837"/>
              <a:gd name="connsiteY11" fmla="*/ 300199 h 1906282"/>
              <a:gd name="connsiteX12" fmla="*/ 678382 w 1922837"/>
              <a:gd name="connsiteY12" fmla="*/ 18669 h 1906282"/>
              <a:gd name="connsiteX13" fmla="*/ 827713 w 1922837"/>
              <a:gd name="connsiteY13" fmla="*/ 957 h 1906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22837" h="1906282">
                <a:moveTo>
                  <a:pt x="827713" y="957"/>
                </a:moveTo>
                <a:cubicBezTo>
                  <a:pt x="988157" y="-5410"/>
                  <a:pt x="1172911" y="20521"/>
                  <a:pt x="1300711" y="63121"/>
                </a:cubicBezTo>
                <a:cubicBezTo>
                  <a:pt x="1471111" y="119921"/>
                  <a:pt x="1606936" y="245868"/>
                  <a:pt x="1700780" y="359468"/>
                </a:cubicBezTo>
                <a:cubicBezTo>
                  <a:pt x="1794623" y="473068"/>
                  <a:pt x="1829197" y="601485"/>
                  <a:pt x="1863771" y="744719"/>
                </a:cubicBezTo>
                <a:cubicBezTo>
                  <a:pt x="1898345" y="887954"/>
                  <a:pt x="1947736" y="1058354"/>
                  <a:pt x="1908223" y="1218875"/>
                </a:cubicBezTo>
                <a:cubicBezTo>
                  <a:pt x="1868710" y="1379397"/>
                  <a:pt x="1777336" y="1594248"/>
                  <a:pt x="1626693" y="1707848"/>
                </a:cubicBezTo>
                <a:cubicBezTo>
                  <a:pt x="1476050" y="1821448"/>
                  <a:pt x="1196989" y="1880717"/>
                  <a:pt x="1004364" y="1900474"/>
                </a:cubicBezTo>
                <a:cubicBezTo>
                  <a:pt x="811738" y="1920230"/>
                  <a:pt x="611703" y="1888126"/>
                  <a:pt x="470938" y="1826387"/>
                </a:cubicBezTo>
                <a:cubicBezTo>
                  <a:pt x="330173" y="1764648"/>
                  <a:pt x="233861" y="1653518"/>
                  <a:pt x="159774" y="1530040"/>
                </a:cubicBezTo>
                <a:cubicBezTo>
                  <a:pt x="85687" y="1406562"/>
                  <a:pt x="51113" y="1241101"/>
                  <a:pt x="26418" y="1085519"/>
                </a:cubicBezTo>
                <a:cubicBezTo>
                  <a:pt x="1722" y="929937"/>
                  <a:pt x="-10626" y="727433"/>
                  <a:pt x="11600" y="596546"/>
                </a:cubicBezTo>
                <a:cubicBezTo>
                  <a:pt x="33826" y="465659"/>
                  <a:pt x="107913" y="396511"/>
                  <a:pt x="219044" y="300199"/>
                </a:cubicBezTo>
                <a:cubicBezTo>
                  <a:pt x="330173" y="203886"/>
                  <a:pt x="498104" y="58182"/>
                  <a:pt x="678382" y="18669"/>
                </a:cubicBezTo>
                <a:cubicBezTo>
                  <a:pt x="723451" y="8790"/>
                  <a:pt x="774231" y="3080"/>
                  <a:pt x="827713" y="957"/>
                </a:cubicBezTo>
                <a:close/>
              </a:path>
            </a:pathLst>
          </a:custGeom>
          <a:ln w="38100">
            <a:solidFill>
              <a:srgbClr val="20558B"/>
            </a:solidFill>
          </a:ln>
        </p:spPr>
        <p:txBody>
          <a:bodyPr wrap="square">
            <a:noAutofit/>
          </a:bodyPr>
          <a:lstStyle>
            <a:lvl1pPr>
              <a:defRPr>
                <a:latin typeface="印品黑体" panose="00000500000000000000" pitchFamily="2" charset="-122"/>
              </a:defRPr>
            </a:lvl1pPr>
          </a:lstStyle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7320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8831414" y="3100096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精美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工作总结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www.1ppt.com/xiazai/zongjie/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工作计划：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www.1ppt.com/xiazai/jihua/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商务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www.1ppt.com/moban/shangwu/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个人简历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www.1ppt.com/xiazai/jianli/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毕业答辩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www.1ppt.com/xiazai/dabian/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工作汇报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www.1ppt.com/xiazai/huibao/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</a:p>
        </p:txBody>
      </p:sp>
      <p:sp>
        <p:nvSpPr>
          <p:cNvPr id="10" name="图片占位符 9"/>
          <p:cNvSpPr>
            <a:spLocks noGrp="1"/>
          </p:cNvSpPr>
          <p:nvPr>
            <p:ph type="pic" sz="quarter" idx="10"/>
          </p:nvPr>
        </p:nvSpPr>
        <p:spPr>
          <a:xfrm>
            <a:off x="2105632" y="2258650"/>
            <a:ext cx="1922837" cy="1906282"/>
          </a:xfrm>
          <a:custGeom>
            <a:avLst/>
            <a:gdLst>
              <a:gd name="connsiteX0" fmla="*/ 827713 w 1922837"/>
              <a:gd name="connsiteY0" fmla="*/ 957 h 1906282"/>
              <a:gd name="connsiteX1" fmla="*/ 1300711 w 1922837"/>
              <a:gd name="connsiteY1" fmla="*/ 63121 h 1906282"/>
              <a:gd name="connsiteX2" fmla="*/ 1700780 w 1922837"/>
              <a:gd name="connsiteY2" fmla="*/ 359468 h 1906282"/>
              <a:gd name="connsiteX3" fmla="*/ 1863771 w 1922837"/>
              <a:gd name="connsiteY3" fmla="*/ 744719 h 1906282"/>
              <a:gd name="connsiteX4" fmla="*/ 1908223 w 1922837"/>
              <a:gd name="connsiteY4" fmla="*/ 1218875 h 1906282"/>
              <a:gd name="connsiteX5" fmla="*/ 1626693 w 1922837"/>
              <a:gd name="connsiteY5" fmla="*/ 1707848 h 1906282"/>
              <a:gd name="connsiteX6" fmla="*/ 1004364 w 1922837"/>
              <a:gd name="connsiteY6" fmla="*/ 1900474 h 1906282"/>
              <a:gd name="connsiteX7" fmla="*/ 470939 w 1922837"/>
              <a:gd name="connsiteY7" fmla="*/ 1826387 h 1906282"/>
              <a:gd name="connsiteX8" fmla="*/ 159774 w 1922837"/>
              <a:gd name="connsiteY8" fmla="*/ 1530040 h 1906282"/>
              <a:gd name="connsiteX9" fmla="*/ 26418 w 1922837"/>
              <a:gd name="connsiteY9" fmla="*/ 1085519 h 1906282"/>
              <a:gd name="connsiteX10" fmla="*/ 11600 w 1922837"/>
              <a:gd name="connsiteY10" fmla="*/ 596546 h 1906282"/>
              <a:gd name="connsiteX11" fmla="*/ 219043 w 1922837"/>
              <a:gd name="connsiteY11" fmla="*/ 300199 h 1906282"/>
              <a:gd name="connsiteX12" fmla="*/ 678382 w 1922837"/>
              <a:gd name="connsiteY12" fmla="*/ 18669 h 1906282"/>
              <a:gd name="connsiteX13" fmla="*/ 827713 w 1922837"/>
              <a:gd name="connsiteY13" fmla="*/ 957 h 1906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22837" h="1906282">
                <a:moveTo>
                  <a:pt x="827713" y="957"/>
                </a:moveTo>
                <a:cubicBezTo>
                  <a:pt x="988157" y="-5410"/>
                  <a:pt x="1172911" y="20521"/>
                  <a:pt x="1300711" y="63121"/>
                </a:cubicBezTo>
                <a:cubicBezTo>
                  <a:pt x="1471111" y="119921"/>
                  <a:pt x="1606937" y="245868"/>
                  <a:pt x="1700780" y="359468"/>
                </a:cubicBezTo>
                <a:cubicBezTo>
                  <a:pt x="1794623" y="473068"/>
                  <a:pt x="1829197" y="601485"/>
                  <a:pt x="1863771" y="744719"/>
                </a:cubicBezTo>
                <a:cubicBezTo>
                  <a:pt x="1898345" y="887954"/>
                  <a:pt x="1947736" y="1058354"/>
                  <a:pt x="1908223" y="1218875"/>
                </a:cubicBezTo>
                <a:cubicBezTo>
                  <a:pt x="1868710" y="1379397"/>
                  <a:pt x="1777336" y="1594248"/>
                  <a:pt x="1626693" y="1707848"/>
                </a:cubicBezTo>
                <a:cubicBezTo>
                  <a:pt x="1476050" y="1821448"/>
                  <a:pt x="1196990" y="1880717"/>
                  <a:pt x="1004364" y="1900474"/>
                </a:cubicBezTo>
                <a:cubicBezTo>
                  <a:pt x="811738" y="1920230"/>
                  <a:pt x="611704" y="1888126"/>
                  <a:pt x="470939" y="1826387"/>
                </a:cubicBezTo>
                <a:cubicBezTo>
                  <a:pt x="330174" y="1764648"/>
                  <a:pt x="233861" y="1653518"/>
                  <a:pt x="159774" y="1530040"/>
                </a:cubicBezTo>
                <a:cubicBezTo>
                  <a:pt x="85687" y="1406562"/>
                  <a:pt x="51113" y="1241101"/>
                  <a:pt x="26418" y="1085519"/>
                </a:cubicBezTo>
                <a:cubicBezTo>
                  <a:pt x="1722" y="929937"/>
                  <a:pt x="-10626" y="727433"/>
                  <a:pt x="11600" y="596546"/>
                </a:cubicBezTo>
                <a:cubicBezTo>
                  <a:pt x="33826" y="465659"/>
                  <a:pt x="107913" y="396511"/>
                  <a:pt x="219043" y="300199"/>
                </a:cubicBezTo>
                <a:cubicBezTo>
                  <a:pt x="330174" y="203886"/>
                  <a:pt x="498104" y="58182"/>
                  <a:pt x="678382" y="18669"/>
                </a:cubicBezTo>
                <a:cubicBezTo>
                  <a:pt x="723451" y="8790"/>
                  <a:pt x="774232" y="3080"/>
                  <a:pt x="827713" y="957"/>
                </a:cubicBezTo>
                <a:close/>
              </a:path>
            </a:pathLst>
          </a:custGeom>
          <a:ln w="38100">
            <a:solidFill>
              <a:srgbClr val="20558B"/>
            </a:solidFill>
          </a:ln>
        </p:spPr>
        <p:txBody>
          <a:bodyPr wrap="square">
            <a:noAutofit/>
          </a:bodyPr>
          <a:lstStyle>
            <a:lvl1pPr>
              <a:defRPr>
                <a:latin typeface="印品黑体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1" name="图片占位符 10"/>
          <p:cNvSpPr>
            <a:spLocks noGrp="1"/>
          </p:cNvSpPr>
          <p:nvPr>
            <p:ph type="pic" sz="quarter" idx="11"/>
          </p:nvPr>
        </p:nvSpPr>
        <p:spPr>
          <a:xfrm>
            <a:off x="5134582" y="2258650"/>
            <a:ext cx="1922837" cy="1906282"/>
          </a:xfrm>
          <a:custGeom>
            <a:avLst/>
            <a:gdLst>
              <a:gd name="connsiteX0" fmla="*/ 827713 w 1922837"/>
              <a:gd name="connsiteY0" fmla="*/ 957 h 1906282"/>
              <a:gd name="connsiteX1" fmla="*/ 1300711 w 1922837"/>
              <a:gd name="connsiteY1" fmla="*/ 63121 h 1906282"/>
              <a:gd name="connsiteX2" fmla="*/ 1700780 w 1922837"/>
              <a:gd name="connsiteY2" fmla="*/ 359468 h 1906282"/>
              <a:gd name="connsiteX3" fmla="*/ 1863771 w 1922837"/>
              <a:gd name="connsiteY3" fmla="*/ 744719 h 1906282"/>
              <a:gd name="connsiteX4" fmla="*/ 1908223 w 1922837"/>
              <a:gd name="connsiteY4" fmla="*/ 1218875 h 1906282"/>
              <a:gd name="connsiteX5" fmla="*/ 1626693 w 1922837"/>
              <a:gd name="connsiteY5" fmla="*/ 1707848 h 1906282"/>
              <a:gd name="connsiteX6" fmla="*/ 1004364 w 1922837"/>
              <a:gd name="connsiteY6" fmla="*/ 1900474 h 1906282"/>
              <a:gd name="connsiteX7" fmla="*/ 470939 w 1922837"/>
              <a:gd name="connsiteY7" fmla="*/ 1826387 h 1906282"/>
              <a:gd name="connsiteX8" fmla="*/ 159774 w 1922837"/>
              <a:gd name="connsiteY8" fmla="*/ 1530040 h 1906282"/>
              <a:gd name="connsiteX9" fmla="*/ 26418 w 1922837"/>
              <a:gd name="connsiteY9" fmla="*/ 1085519 h 1906282"/>
              <a:gd name="connsiteX10" fmla="*/ 11600 w 1922837"/>
              <a:gd name="connsiteY10" fmla="*/ 596546 h 1906282"/>
              <a:gd name="connsiteX11" fmla="*/ 219044 w 1922837"/>
              <a:gd name="connsiteY11" fmla="*/ 300199 h 1906282"/>
              <a:gd name="connsiteX12" fmla="*/ 678382 w 1922837"/>
              <a:gd name="connsiteY12" fmla="*/ 18669 h 1906282"/>
              <a:gd name="connsiteX13" fmla="*/ 827713 w 1922837"/>
              <a:gd name="connsiteY13" fmla="*/ 957 h 1906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22837" h="1906282">
                <a:moveTo>
                  <a:pt x="827713" y="957"/>
                </a:moveTo>
                <a:cubicBezTo>
                  <a:pt x="988157" y="-5410"/>
                  <a:pt x="1172911" y="20521"/>
                  <a:pt x="1300711" y="63121"/>
                </a:cubicBezTo>
                <a:cubicBezTo>
                  <a:pt x="1471111" y="119921"/>
                  <a:pt x="1606937" y="245868"/>
                  <a:pt x="1700780" y="359468"/>
                </a:cubicBezTo>
                <a:cubicBezTo>
                  <a:pt x="1794623" y="473068"/>
                  <a:pt x="1829197" y="601485"/>
                  <a:pt x="1863771" y="744719"/>
                </a:cubicBezTo>
                <a:cubicBezTo>
                  <a:pt x="1898345" y="887954"/>
                  <a:pt x="1947736" y="1058354"/>
                  <a:pt x="1908223" y="1218875"/>
                </a:cubicBezTo>
                <a:cubicBezTo>
                  <a:pt x="1868710" y="1379397"/>
                  <a:pt x="1777336" y="1594248"/>
                  <a:pt x="1626693" y="1707848"/>
                </a:cubicBezTo>
                <a:cubicBezTo>
                  <a:pt x="1476050" y="1821448"/>
                  <a:pt x="1196990" y="1880717"/>
                  <a:pt x="1004364" y="1900474"/>
                </a:cubicBezTo>
                <a:cubicBezTo>
                  <a:pt x="811738" y="1920230"/>
                  <a:pt x="611704" y="1888126"/>
                  <a:pt x="470939" y="1826387"/>
                </a:cubicBezTo>
                <a:cubicBezTo>
                  <a:pt x="330174" y="1764648"/>
                  <a:pt x="233861" y="1653518"/>
                  <a:pt x="159774" y="1530040"/>
                </a:cubicBezTo>
                <a:cubicBezTo>
                  <a:pt x="85687" y="1406562"/>
                  <a:pt x="51113" y="1241101"/>
                  <a:pt x="26418" y="1085519"/>
                </a:cubicBezTo>
                <a:cubicBezTo>
                  <a:pt x="1722" y="929937"/>
                  <a:pt x="-10626" y="727433"/>
                  <a:pt x="11600" y="596546"/>
                </a:cubicBezTo>
                <a:cubicBezTo>
                  <a:pt x="33826" y="465659"/>
                  <a:pt x="107913" y="396511"/>
                  <a:pt x="219044" y="300199"/>
                </a:cubicBezTo>
                <a:cubicBezTo>
                  <a:pt x="330174" y="203886"/>
                  <a:pt x="498104" y="58182"/>
                  <a:pt x="678382" y="18669"/>
                </a:cubicBezTo>
                <a:cubicBezTo>
                  <a:pt x="723451" y="8790"/>
                  <a:pt x="774232" y="3080"/>
                  <a:pt x="827713" y="957"/>
                </a:cubicBezTo>
                <a:close/>
              </a:path>
            </a:pathLst>
          </a:custGeom>
          <a:ln w="38100">
            <a:solidFill>
              <a:srgbClr val="20558B"/>
            </a:solidFill>
          </a:ln>
        </p:spPr>
        <p:txBody>
          <a:bodyPr wrap="square">
            <a:noAutofit/>
          </a:bodyPr>
          <a:lstStyle>
            <a:lvl1pPr>
              <a:defRPr>
                <a:latin typeface="印品黑体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2" name="图片占位符 11"/>
          <p:cNvSpPr>
            <a:spLocks noGrp="1"/>
          </p:cNvSpPr>
          <p:nvPr>
            <p:ph type="pic" sz="quarter" idx="12"/>
          </p:nvPr>
        </p:nvSpPr>
        <p:spPr>
          <a:xfrm>
            <a:off x="8163532" y="2258650"/>
            <a:ext cx="1922837" cy="1906282"/>
          </a:xfrm>
          <a:custGeom>
            <a:avLst/>
            <a:gdLst>
              <a:gd name="connsiteX0" fmla="*/ 827713 w 1922837"/>
              <a:gd name="connsiteY0" fmla="*/ 957 h 1906282"/>
              <a:gd name="connsiteX1" fmla="*/ 1300711 w 1922837"/>
              <a:gd name="connsiteY1" fmla="*/ 63121 h 1906282"/>
              <a:gd name="connsiteX2" fmla="*/ 1700780 w 1922837"/>
              <a:gd name="connsiteY2" fmla="*/ 359468 h 1906282"/>
              <a:gd name="connsiteX3" fmla="*/ 1863771 w 1922837"/>
              <a:gd name="connsiteY3" fmla="*/ 744719 h 1906282"/>
              <a:gd name="connsiteX4" fmla="*/ 1908223 w 1922837"/>
              <a:gd name="connsiteY4" fmla="*/ 1218875 h 1906282"/>
              <a:gd name="connsiteX5" fmla="*/ 1626693 w 1922837"/>
              <a:gd name="connsiteY5" fmla="*/ 1707848 h 1906282"/>
              <a:gd name="connsiteX6" fmla="*/ 1004364 w 1922837"/>
              <a:gd name="connsiteY6" fmla="*/ 1900474 h 1906282"/>
              <a:gd name="connsiteX7" fmla="*/ 470938 w 1922837"/>
              <a:gd name="connsiteY7" fmla="*/ 1826387 h 1906282"/>
              <a:gd name="connsiteX8" fmla="*/ 159774 w 1922837"/>
              <a:gd name="connsiteY8" fmla="*/ 1530040 h 1906282"/>
              <a:gd name="connsiteX9" fmla="*/ 26418 w 1922837"/>
              <a:gd name="connsiteY9" fmla="*/ 1085519 h 1906282"/>
              <a:gd name="connsiteX10" fmla="*/ 11600 w 1922837"/>
              <a:gd name="connsiteY10" fmla="*/ 596546 h 1906282"/>
              <a:gd name="connsiteX11" fmla="*/ 219044 w 1922837"/>
              <a:gd name="connsiteY11" fmla="*/ 300199 h 1906282"/>
              <a:gd name="connsiteX12" fmla="*/ 678382 w 1922837"/>
              <a:gd name="connsiteY12" fmla="*/ 18669 h 1906282"/>
              <a:gd name="connsiteX13" fmla="*/ 827713 w 1922837"/>
              <a:gd name="connsiteY13" fmla="*/ 957 h 1906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22837" h="1906282">
                <a:moveTo>
                  <a:pt x="827713" y="957"/>
                </a:moveTo>
                <a:cubicBezTo>
                  <a:pt x="988157" y="-5410"/>
                  <a:pt x="1172911" y="20521"/>
                  <a:pt x="1300711" y="63121"/>
                </a:cubicBezTo>
                <a:cubicBezTo>
                  <a:pt x="1471111" y="119921"/>
                  <a:pt x="1606936" y="245868"/>
                  <a:pt x="1700780" y="359468"/>
                </a:cubicBezTo>
                <a:cubicBezTo>
                  <a:pt x="1794623" y="473068"/>
                  <a:pt x="1829197" y="601485"/>
                  <a:pt x="1863771" y="744719"/>
                </a:cubicBezTo>
                <a:cubicBezTo>
                  <a:pt x="1898345" y="887954"/>
                  <a:pt x="1947736" y="1058354"/>
                  <a:pt x="1908223" y="1218875"/>
                </a:cubicBezTo>
                <a:cubicBezTo>
                  <a:pt x="1868710" y="1379397"/>
                  <a:pt x="1777336" y="1594248"/>
                  <a:pt x="1626693" y="1707848"/>
                </a:cubicBezTo>
                <a:cubicBezTo>
                  <a:pt x="1476050" y="1821448"/>
                  <a:pt x="1196989" y="1880717"/>
                  <a:pt x="1004364" y="1900474"/>
                </a:cubicBezTo>
                <a:cubicBezTo>
                  <a:pt x="811738" y="1920230"/>
                  <a:pt x="611703" y="1888126"/>
                  <a:pt x="470938" y="1826387"/>
                </a:cubicBezTo>
                <a:cubicBezTo>
                  <a:pt x="330173" y="1764648"/>
                  <a:pt x="233861" y="1653518"/>
                  <a:pt x="159774" y="1530040"/>
                </a:cubicBezTo>
                <a:cubicBezTo>
                  <a:pt x="85687" y="1406562"/>
                  <a:pt x="51113" y="1241101"/>
                  <a:pt x="26418" y="1085519"/>
                </a:cubicBezTo>
                <a:cubicBezTo>
                  <a:pt x="1722" y="929937"/>
                  <a:pt x="-10626" y="727433"/>
                  <a:pt x="11600" y="596546"/>
                </a:cubicBezTo>
                <a:cubicBezTo>
                  <a:pt x="33826" y="465659"/>
                  <a:pt x="107913" y="396511"/>
                  <a:pt x="219044" y="300199"/>
                </a:cubicBezTo>
                <a:cubicBezTo>
                  <a:pt x="330173" y="203886"/>
                  <a:pt x="498104" y="58182"/>
                  <a:pt x="678382" y="18669"/>
                </a:cubicBezTo>
                <a:cubicBezTo>
                  <a:pt x="723451" y="8790"/>
                  <a:pt x="774231" y="3080"/>
                  <a:pt x="827713" y="957"/>
                </a:cubicBezTo>
                <a:close/>
              </a:path>
            </a:pathLst>
          </a:custGeom>
          <a:ln w="38100">
            <a:solidFill>
              <a:srgbClr val="20558B"/>
            </a:solidFill>
          </a:ln>
        </p:spPr>
        <p:txBody>
          <a:bodyPr wrap="square">
            <a:noAutofit/>
          </a:bodyPr>
          <a:lstStyle>
            <a:lvl1pPr>
              <a:defRPr>
                <a:latin typeface="印品黑体" panose="00000500000000000000" pitchFamily="2" charset="-122"/>
              </a:defRPr>
            </a:lvl1pPr>
          </a:lstStyle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29264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3503" t="23503" r="23503" b="23503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058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3051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3503" t="23503" r="23503" b="23503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94200" y="273336"/>
            <a:ext cx="3403600" cy="1180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894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7" r:id="rId2"/>
    <p:sldLayoutId id="2147483666" r:id="rId3"/>
    <p:sldLayoutId id="2147483665" r:id="rId4"/>
    <p:sldLayoutId id="2147483664" r:id="rId5"/>
    <p:sldLayoutId id="2147483668" r:id="rId6"/>
    <p:sldLayoutId id="2147483663" r:id="rId7"/>
    <p:sldLayoutId id="2147483662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426EE9A6-0B28-174C-8266-A4955B741CE3}"/>
              </a:ext>
            </a:extLst>
          </p:cNvPr>
          <p:cNvGrpSpPr/>
          <p:nvPr/>
        </p:nvGrpSpPr>
        <p:grpSpPr>
          <a:xfrm>
            <a:off x="3735986" y="2644179"/>
            <a:ext cx="4668267" cy="2625900"/>
            <a:chOff x="3687024" y="1665122"/>
            <a:chExt cx="4668267" cy="2625900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18582" t="23277" r="21747" b="12102"/>
            <a:stretch/>
          </p:blipFill>
          <p:spPr>
            <a:xfrm>
              <a:off x="3687024" y="1665122"/>
              <a:ext cx="4668267" cy="2625900"/>
            </a:xfrm>
            <a:prstGeom prst="rect">
              <a:avLst/>
            </a:prstGeom>
          </p:spPr>
        </p:pic>
        <p:sp>
          <p:nvSpPr>
            <p:cNvPr id="3" name="文本框 2"/>
            <p:cNvSpPr txBox="1"/>
            <p:nvPr/>
          </p:nvSpPr>
          <p:spPr>
            <a:xfrm>
              <a:off x="5410016" y="3610467"/>
              <a:ext cx="1371968" cy="164838"/>
            </a:xfrm>
            <a:prstGeom prst="rect">
              <a:avLst/>
            </a:prstGeom>
            <a:noFill/>
          </p:spPr>
          <p:txBody>
            <a:bodyPr wrap="none" rtlCol="0">
              <a:prstTxWarp prst="textArchDown">
                <a:avLst/>
              </a:prstTxWarp>
              <a:spAutoFit/>
            </a:bodyPr>
            <a:lstStyle/>
            <a:p>
              <a:pPr lvl="0" algn="ctr">
                <a:defRPr/>
              </a:pPr>
              <a:r>
                <a:rPr lang="zh-CN" altLang="en-US" sz="4800" dirty="0">
                  <a:solidFill>
                    <a:srgbClr val="3C3C3B"/>
                  </a:solidFill>
                  <a:cs typeface="+mn-ea"/>
                  <a:sym typeface="+mn-lt"/>
                </a:rPr>
                <a:t>认识</a:t>
              </a:r>
              <a:r>
                <a:rPr lang="en-US" altLang="zh-CN" sz="4800" dirty="0" err="1">
                  <a:solidFill>
                    <a:srgbClr val="3C3C3B"/>
                  </a:solidFill>
                  <a:cs typeface="+mn-ea"/>
                  <a:sym typeface="+mn-lt"/>
                </a:rPr>
                <a:t>kubernetes</a:t>
              </a:r>
              <a:endParaRPr lang="zh-CN" altLang="en-US" sz="4800" dirty="0">
                <a:solidFill>
                  <a:srgbClr val="3C3C3B"/>
                </a:solidFill>
                <a:cs typeface="+mn-ea"/>
                <a:sym typeface="+mn-lt"/>
              </a:endParaRPr>
            </a:p>
          </p:txBody>
        </p:sp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id="{82C4B669-8865-1C44-94B3-C5F5FABE51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6473" y="1573703"/>
            <a:ext cx="1732823" cy="169662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6067F3A-4F97-3E42-A515-AB851711F4F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6473" y="4873083"/>
            <a:ext cx="1732824" cy="169662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6ED6E796-CC47-2B4B-AEDC-4939FFDBE79E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51" b="25610"/>
          <a:stretch/>
        </p:blipFill>
        <p:spPr>
          <a:xfrm>
            <a:off x="140942" y="1573702"/>
            <a:ext cx="1912829" cy="1696628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8A582489-4122-4646-9BCB-00C808F05F04}"/>
              </a:ext>
            </a:extLst>
          </p:cNvPr>
          <p:cNvSpPr txBox="1"/>
          <p:nvPr/>
        </p:nvSpPr>
        <p:spPr>
          <a:xfrm>
            <a:off x="175155" y="945490"/>
            <a:ext cx="1916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QQ</a:t>
            </a:r>
            <a:r>
              <a:rPr kumimoji="1" lang="zh-CN" altLang="en-US" dirty="0"/>
              <a:t>讨论群</a:t>
            </a:r>
            <a:r>
              <a:rPr kumimoji="1" lang="en-US" altLang="zh-CN" dirty="0"/>
              <a:t>/</a:t>
            </a:r>
            <a:r>
              <a:rPr kumimoji="1" lang="zh-CN" altLang="en-US" dirty="0"/>
              <a:t>答案：云原生技术课堂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970062D-2B3B-FF40-BF4C-D329D61798CE}"/>
              </a:ext>
            </a:extLst>
          </p:cNvPr>
          <p:cNvSpPr txBox="1"/>
          <p:nvPr/>
        </p:nvSpPr>
        <p:spPr>
          <a:xfrm>
            <a:off x="160644" y="3866708"/>
            <a:ext cx="18228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个人微信</a:t>
            </a:r>
            <a:r>
              <a:rPr kumimoji="1" lang="en-US" altLang="zh-CN" dirty="0"/>
              <a:t>/</a:t>
            </a:r>
            <a:r>
              <a:rPr kumimoji="1" lang="zh-CN" altLang="en-US" dirty="0"/>
              <a:t>微信讨论群，请备注云原生技术课堂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B81E220-A2F9-4444-9100-193C5B251F55}"/>
              </a:ext>
            </a:extLst>
          </p:cNvPr>
          <p:cNvSpPr txBox="1"/>
          <p:nvPr/>
        </p:nvSpPr>
        <p:spPr>
          <a:xfrm>
            <a:off x="10331160" y="1027522"/>
            <a:ext cx="1423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微信公众号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89D3ED8-0C6A-1C46-A8DB-1DA9D2D4CBC8}"/>
              </a:ext>
            </a:extLst>
          </p:cNvPr>
          <p:cNvSpPr txBox="1"/>
          <p:nvPr/>
        </p:nvSpPr>
        <p:spPr>
          <a:xfrm>
            <a:off x="10331160" y="4328373"/>
            <a:ext cx="1423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腾讯课堂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C26F71B-70D9-6942-9FB5-879A3EDF353F}"/>
              </a:ext>
            </a:extLst>
          </p:cNvPr>
          <p:cNvSpPr txBox="1"/>
          <p:nvPr/>
        </p:nvSpPr>
        <p:spPr>
          <a:xfrm>
            <a:off x="5403423" y="1027522"/>
            <a:ext cx="1371968" cy="164838"/>
          </a:xfrm>
          <a:prstGeom prst="rect">
            <a:avLst/>
          </a:prstGeom>
          <a:noFill/>
        </p:spPr>
        <p:txBody>
          <a:bodyPr wrap="none" rtlCol="0">
            <a:prstTxWarp prst="textArchDown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800" dirty="0">
                <a:solidFill>
                  <a:srgbClr val="3C3C3B"/>
                </a:solidFill>
                <a:cs typeface="+mn-ea"/>
                <a:sym typeface="+mn-lt"/>
              </a:rPr>
              <a:t>云原生技术课堂</a:t>
            </a:r>
            <a:endParaRPr kumimoji="0" lang="zh-CN" altLang="en-US" sz="4800" b="0" i="0" u="none" strike="noStrike" kern="1200" cap="none" spc="0" normalizeH="0" baseline="0" noProof="0" dirty="0">
              <a:ln>
                <a:noFill/>
              </a:ln>
              <a:solidFill>
                <a:srgbClr val="3C3C3B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C015A9A1-D3EA-9C44-B56B-1FC14E1AC893}"/>
              </a:ext>
            </a:extLst>
          </p:cNvPr>
          <p:cNvGrpSpPr/>
          <p:nvPr/>
        </p:nvGrpSpPr>
        <p:grpSpPr>
          <a:xfrm>
            <a:off x="9395547" y="0"/>
            <a:ext cx="2796453" cy="760085"/>
            <a:chOff x="2177143" y="2131786"/>
            <a:chExt cx="6857262" cy="2541814"/>
          </a:xfrm>
        </p:grpSpPr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964CD3E7-6875-4B4A-B5FC-D326445F12BC}"/>
                </a:ext>
              </a:extLst>
            </p:cNvPr>
            <p:cNvGrpSpPr/>
            <p:nvPr/>
          </p:nvGrpSpPr>
          <p:grpSpPr>
            <a:xfrm>
              <a:off x="2177143" y="2989942"/>
              <a:ext cx="5747657" cy="1494972"/>
              <a:chOff x="1973943" y="3077029"/>
              <a:chExt cx="7213600" cy="1212396"/>
            </a:xfrm>
          </p:grpSpPr>
          <p:sp>
            <p:nvSpPr>
              <p:cNvPr id="22" name="任意多边形 1">
                <a:extLst>
                  <a:ext uri="{FF2B5EF4-FFF2-40B4-BE49-F238E27FC236}">
                    <a16:creationId xmlns:a16="http://schemas.microsoft.com/office/drawing/2014/main" id="{F3C181EA-1184-0544-9725-BAFEBE2E5B4E}"/>
                  </a:ext>
                </a:extLst>
              </p:cNvPr>
              <p:cNvSpPr/>
              <p:nvPr/>
            </p:nvSpPr>
            <p:spPr>
              <a:xfrm>
                <a:off x="1973943" y="3077029"/>
                <a:ext cx="7213600" cy="101600"/>
              </a:xfrm>
              <a:custGeom>
                <a:avLst/>
                <a:gdLst>
                  <a:gd name="connsiteX0" fmla="*/ 0 w 7213600"/>
                  <a:gd name="connsiteY0" fmla="*/ 0 h 101600"/>
                  <a:gd name="connsiteX1" fmla="*/ 856343 w 7213600"/>
                  <a:gd name="connsiteY1" fmla="*/ 101600 h 101600"/>
                  <a:gd name="connsiteX2" fmla="*/ 1930400 w 7213600"/>
                  <a:gd name="connsiteY2" fmla="*/ 0 h 101600"/>
                  <a:gd name="connsiteX3" fmla="*/ 3178629 w 7213600"/>
                  <a:gd name="connsiteY3" fmla="*/ 101600 h 101600"/>
                  <a:gd name="connsiteX4" fmla="*/ 4644572 w 7213600"/>
                  <a:gd name="connsiteY4" fmla="*/ 0 h 101600"/>
                  <a:gd name="connsiteX5" fmla="*/ 6008914 w 7213600"/>
                  <a:gd name="connsiteY5" fmla="*/ 101600 h 101600"/>
                  <a:gd name="connsiteX6" fmla="*/ 7213600 w 7213600"/>
                  <a:gd name="connsiteY6" fmla="*/ 0 h 101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213600" h="101600">
                    <a:moveTo>
                      <a:pt x="0" y="0"/>
                    </a:moveTo>
                    <a:cubicBezTo>
                      <a:pt x="267305" y="50800"/>
                      <a:pt x="534610" y="101600"/>
                      <a:pt x="856343" y="101600"/>
                    </a:cubicBezTo>
                    <a:cubicBezTo>
                      <a:pt x="1178076" y="101600"/>
                      <a:pt x="1543352" y="0"/>
                      <a:pt x="1930400" y="0"/>
                    </a:cubicBezTo>
                    <a:cubicBezTo>
                      <a:pt x="2317448" y="0"/>
                      <a:pt x="2726267" y="101600"/>
                      <a:pt x="3178629" y="101600"/>
                    </a:cubicBezTo>
                    <a:cubicBezTo>
                      <a:pt x="3630991" y="101600"/>
                      <a:pt x="4172858" y="0"/>
                      <a:pt x="4644572" y="0"/>
                    </a:cubicBezTo>
                    <a:cubicBezTo>
                      <a:pt x="5116286" y="0"/>
                      <a:pt x="5580743" y="101600"/>
                      <a:pt x="6008914" y="101600"/>
                    </a:cubicBezTo>
                    <a:cubicBezTo>
                      <a:pt x="6437085" y="101600"/>
                      <a:pt x="6825342" y="50800"/>
                      <a:pt x="7213600" y="0"/>
                    </a:cubicBezTo>
                  </a:path>
                </a:pathLst>
              </a:custGeom>
              <a:noFill/>
              <a:ln w="12700">
                <a:solidFill>
                  <a:srgbClr val="20558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23" name="任意多边形 2">
                <a:extLst>
                  <a:ext uri="{FF2B5EF4-FFF2-40B4-BE49-F238E27FC236}">
                    <a16:creationId xmlns:a16="http://schemas.microsoft.com/office/drawing/2014/main" id="{CA39EBF2-34F3-6248-899C-725438E8DCE9}"/>
                  </a:ext>
                </a:extLst>
              </p:cNvPr>
              <p:cNvSpPr/>
              <p:nvPr/>
            </p:nvSpPr>
            <p:spPr>
              <a:xfrm>
                <a:off x="1973943" y="3149601"/>
                <a:ext cx="7213600" cy="101600"/>
              </a:xfrm>
              <a:custGeom>
                <a:avLst/>
                <a:gdLst>
                  <a:gd name="connsiteX0" fmla="*/ 0 w 7213600"/>
                  <a:gd name="connsiteY0" fmla="*/ 0 h 101600"/>
                  <a:gd name="connsiteX1" fmla="*/ 856343 w 7213600"/>
                  <a:gd name="connsiteY1" fmla="*/ 101600 h 101600"/>
                  <a:gd name="connsiteX2" fmla="*/ 1930400 w 7213600"/>
                  <a:gd name="connsiteY2" fmla="*/ 0 h 101600"/>
                  <a:gd name="connsiteX3" fmla="*/ 3178629 w 7213600"/>
                  <a:gd name="connsiteY3" fmla="*/ 101600 h 101600"/>
                  <a:gd name="connsiteX4" fmla="*/ 4644572 w 7213600"/>
                  <a:gd name="connsiteY4" fmla="*/ 0 h 101600"/>
                  <a:gd name="connsiteX5" fmla="*/ 6008914 w 7213600"/>
                  <a:gd name="connsiteY5" fmla="*/ 101600 h 101600"/>
                  <a:gd name="connsiteX6" fmla="*/ 7213600 w 7213600"/>
                  <a:gd name="connsiteY6" fmla="*/ 0 h 101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213600" h="101600">
                    <a:moveTo>
                      <a:pt x="0" y="0"/>
                    </a:moveTo>
                    <a:cubicBezTo>
                      <a:pt x="267305" y="50800"/>
                      <a:pt x="534610" y="101600"/>
                      <a:pt x="856343" y="101600"/>
                    </a:cubicBezTo>
                    <a:cubicBezTo>
                      <a:pt x="1178076" y="101600"/>
                      <a:pt x="1543352" y="0"/>
                      <a:pt x="1930400" y="0"/>
                    </a:cubicBezTo>
                    <a:cubicBezTo>
                      <a:pt x="2317448" y="0"/>
                      <a:pt x="2726267" y="101600"/>
                      <a:pt x="3178629" y="101600"/>
                    </a:cubicBezTo>
                    <a:cubicBezTo>
                      <a:pt x="3630991" y="101600"/>
                      <a:pt x="4172858" y="0"/>
                      <a:pt x="4644572" y="0"/>
                    </a:cubicBezTo>
                    <a:cubicBezTo>
                      <a:pt x="5116286" y="0"/>
                      <a:pt x="5580743" y="101600"/>
                      <a:pt x="6008914" y="101600"/>
                    </a:cubicBezTo>
                    <a:cubicBezTo>
                      <a:pt x="6437085" y="101600"/>
                      <a:pt x="6825342" y="50800"/>
                      <a:pt x="7213600" y="0"/>
                    </a:cubicBezTo>
                  </a:path>
                </a:pathLst>
              </a:custGeom>
              <a:noFill/>
              <a:ln w="12700">
                <a:solidFill>
                  <a:srgbClr val="20558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24" name="任意多边形 3">
                <a:extLst>
                  <a:ext uri="{FF2B5EF4-FFF2-40B4-BE49-F238E27FC236}">
                    <a16:creationId xmlns:a16="http://schemas.microsoft.com/office/drawing/2014/main" id="{83B9B408-1460-1E42-893D-A6CE4A2CE25D}"/>
                  </a:ext>
                </a:extLst>
              </p:cNvPr>
              <p:cNvSpPr/>
              <p:nvPr/>
            </p:nvSpPr>
            <p:spPr>
              <a:xfrm>
                <a:off x="1973943" y="4115253"/>
                <a:ext cx="7213600" cy="101600"/>
              </a:xfrm>
              <a:custGeom>
                <a:avLst/>
                <a:gdLst>
                  <a:gd name="connsiteX0" fmla="*/ 0 w 7213600"/>
                  <a:gd name="connsiteY0" fmla="*/ 0 h 101600"/>
                  <a:gd name="connsiteX1" fmla="*/ 856343 w 7213600"/>
                  <a:gd name="connsiteY1" fmla="*/ 101600 h 101600"/>
                  <a:gd name="connsiteX2" fmla="*/ 1930400 w 7213600"/>
                  <a:gd name="connsiteY2" fmla="*/ 0 h 101600"/>
                  <a:gd name="connsiteX3" fmla="*/ 3178629 w 7213600"/>
                  <a:gd name="connsiteY3" fmla="*/ 101600 h 101600"/>
                  <a:gd name="connsiteX4" fmla="*/ 4644572 w 7213600"/>
                  <a:gd name="connsiteY4" fmla="*/ 0 h 101600"/>
                  <a:gd name="connsiteX5" fmla="*/ 6008914 w 7213600"/>
                  <a:gd name="connsiteY5" fmla="*/ 101600 h 101600"/>
                  <a:gd name="connsiteX6" fmla="*/ 7213600 w 7213600"/>
                  <a:gd name="connsiteY6" fmla="*/ 0 h 101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213600" h="101600">
                    <a:moveTo>
                      <a:pt x="0" y="0"/>
                    </a:moveTo>
                    <a:cubicBezTo>
                      <a:pt x="267305" y="50800"/>
                      <a:pt x="534610" y="101600"/>
                      <a:pt x="856343" y="101600"/>
                    </a:cubicBezTo>
                    <a:cubicBezTo>
                      <a:pt x="1178076" y="101600"/>
                      <a:pt x="1543352" y="0"/>
                      <a:pt x="1930400" y="0"/>
                    </a:cubicBezTo>
                    <a:cubicBezTo>
                      <a:pt x="2317448" y="0"/>
                      <a:pt x="2726267" y="101600"/>
                      <a:pt x="3178629" y="101600"/>
                    </a:cubicBezTo>
                    <a:cubicBezTo>
                      <a:pt x="3630991" y="101600"/>
                      <a:pt x="4172858" y="0"/>
                      <a:pt x="4644572" y="0"/>
                    </a:cubicBezTo>
                    <a:cubicBezTo>
                      <a:pt x="5116286" y="0"/>
                      <a:pt x="5580743" y="101600"/>
                      <a:pt x="6008914" y="101600"/>
                    </a:cubicBezTo>
                    <a:cubicBezTo>
                      <a:pt x="6437085" y="101600"/>
                      <a:pt x="6825342" y="50800"/>
                      <a:pt x="7213600" y="0"/>
                    </a:cubicBezTo>
                  </a:path>
                </a:pathLst>
              </a:custGeom>
              <a:noFill/>
              <a:ln w="12700">
                <a:solidFill>
                  <a:srgbClr val="20558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25" name="任意多边形 4">
                <a:extLst>
                  <a:ext uri="{FF2B5EF4-FFF2-40B4-BE49-F238E27FC236}">
                    <a16:creationId xmlns:a16="http://schemas.microsoft.com/office/drawing/2014/main" id="{EF5E8AAD-68AE-FD4A-B768-E6D244BC7A44}"/>
                  </a:ext>
                </a:extLst>
              </p:cNvPr>
              <p:cNvSpPr/>
              <p:nvPr/>
            </p:nvSpPr>
            <p:spPr>
              <a:xfrm>
                <a:off x="1973943" y="4187825"/>
                <a:ext cx="7213600" cy="101600"/>
              </a:xfrm>
              <a:custGeom>
                <a:avLst/>
                <a:gdLst>
                  <a:gd name="connsiteX0" fmla="*/ 0 w 7213600"/>
                  <a:gd name="connsiteY0" fmla="*/ 0 h 101600"/>
                  <a:gd name="connsiteX1" fmla="*/ 856343 w 7213600"/>
                  <a:gd name="connsiteY1" fmla="*/ 101600 h 101600"/>
                  <a:gd name="connsiteX2" fmla="*/ 1930400 w 7213600"/>
                  <a:gd name="connsiteY2" fmla="*/ 0 h 101600"/>
                  <a:gd name="connsiteX3" fmla="*/ 3178629 w 7213600"/>
                  <a:gd name="connsiteY3" fmla="*/ 101600 h 101600"/>
                  <a:gd name="connsiteX4" fmla="*/ 4644572 w 7213600"/>
                  <a:gd name="connsiteY4" fmla="*/ 0 h 101600"/>
                  <a:gd name="connsiteX5" fmla="*/ 6008914 w 7213600"/>
                  <a:gd name="connsiteY5" fmla="*/ 101600 h 101600"/>
                  <a:gd name="connsiteX6" fmla="*/ 7213600 w 7213600"/>
                  <a:gd name="connsiteY6" fmla="*/ 0 h 101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213600" h="101600">
                    <a:moveTo>
                      <a:pt x="0" y="0"/>
                    </a:moveTo>
                    <a:cubicBezTo>
                      <a:pt x="267305" y="50800"/>
                      <a:pt x="534610" y="101600"/>
                      <a:pt x="856343" y="101600"/>
                    </a:cubicBezTo>
                    <a:cubicBezTo>
                      <a:pt x="1178076" y="101600"/>
                      <a:pt x="1543352" y="0"/>
                      <a:pt x="1930400" y="0"/>
                    </a:cubicBezTo>
                    <a:cubicBezTo>
                      <a:pt x="2317448" y="0"/>
                      <a:pt x="2726267" y="101600"/>
                      <a:pt x="3178629" y="101600"/>
                    </a:cubicBezTo>
                    <a:cubicBezTo>
                      <a:pt x="3630991" y="101600"/>
                      <a:pt x="4172858" y="0"/>
                      <a:pt x="4644572" y="0"/>
                    </a:cubicBezTo>
                    <a:cubicBezTo>
                      <a:pt x="5116286" y="0"/>
                      <a:pt x="5580743" y="101600"/>
                      <a:pt x="6008914" y="101600"/>
                    </a:cubicBezTo>
                    <a:cubicBezTo>
                      <a:pt x="6437085" y="101600"/>
                      <a:pt x="6825342" y="50800"/>
                      <a:pt x="7213600" y="0"/>
                    </a:cubicBezTo>
                  </a:path>
                </a:pathLst>
              </a:custGeom>
              <a:noFill/>
              <a:ln w="12700">
                <a:solidFill>
                  <a:srgbClr val="20558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</p:grp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B037A40B-CB4E-3045-A578-52F53AE81CB0}"/>
                </a:ext>
              </a:extLst>
            </p:cNvPr>
            <p:cNvSpPr/>
            <p:nvPr/>
          </p:nvSpPr>
          <p:spPr>
            <a:xfrm>
              <a:off x="2724331" y="3052582"/>
              <a:ext cx="5200469" cy="1324719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kumimoji="1" lang="zh-CN" altLang="en-US" dirty="0">
                  <a:solidFill>
                    <a:srgbClr val="20558B"/>
                  </a:solidFill>
                  <a:sym typeface="+mn-lt"/>
                </a:rPr>
                <a:t>云原生技术课堂</a:t>
              </a:r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6F13BDB1-3615-CB40-908E-F395963E85A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78058" y="2131786"/>
              <a:ext cx="1356347" cy="2541814"/>
            </a:xfrm>
            <a:custGeom>
              <a:avLst/>
              <a:gdLst>
                <a:gd name="T0" fmla="*/ 50 w 235"/>
                <a:gd name="T1" fmla="*/ 99 h 443"/>
                <a:gd name="T2" fmla="*/ 84 w 235"/>
                <a:gd name="T3" fmla="*/ 105 h 443"/>
                <a:gd name="T4" fmla="*/ 141 w 235"/>
                <a:gd name="T5" fmla="*/ 103 h 443"/>
                <a:gd name="T6" fmla="*/ 131 w 235"/>
                <a:gd name="T7" fmla="*/ 230 h 443"/>
                <a:gd name="T8" fmla="*/ 165 w 235"/>
                <a:gd name="T9" fmla="*/ 107 h 443"/>
                <a:gd name="T10" fmla="*/ 191 w 235"/>
                <a:gd name="T11" fmla="*/ 167 h 443"/>
                <a:gd name="T12" fmla="*/ 215 w 235"/>
                <a:gd name="T13" fmla="*/ 244 h 443"/>
                <a:gd name="T14" fmla="*/ 46 w 235"/>
                <a:gd name="T15" fmla="*/ 427 h 443"/>
                <a:gd name="T16" fmla="*/ 0 w 235"/>
                <a:gd name="T17" fmla="*/ 230 h 443"/>
                <a:gd name="T18" fmla="*/ 8 w 235"/>
                <a:gd name="T19" fmla="*/ 83 h 443"/>
                <a:gd name="T20" fmla="*/ 38 w 235"/>
                <a:gd name="T21" fmla="*/ 39 h 443"/>
                <a:gd name="T22" fmla="*/ 38 w 235"/>
                <a:gd name="T23" fmla="*/ 39 h 443"/>
                <a:gd name="T24" fmla="*/ 42 w 235"/>
                <a:gd name="T25" fmla="*/ 47 h 443"/>
                <a:gd name="T26" fmla="*/ 26 w 235"/>
                <a:gd name="T27" fmla="*/ 89 h 443"/>
                <a:gd name="T28" fmla="*/ 99 w 235"/>
                <a:gd name="T29" fmla="*/ 99 h 443"/>
                <a:gd name="T30" fmla="*/ 111 w 235"/>
                <a:gd name="T31" fmla="*/ 69 h 443"/>
                <a:gd name="T32" fmla="*/ 175 w 235"/>
                <a:gd name="T33" fmla="*/ 113 h 443"/>
                <a:gd name="T34" fmla="*/ 175 w 235"/>
                <a:gd name="T35" fmla="*/ 113 h 443"/>
                <a:gd name="T36" fmla="*/ 42 w 235"/>
                <a:gd name="T37" fmla="*/ 95 h 443"/>
                <a:gd name="T38" fmla="*/ 44 w 235"/>
                <a:gd name="T39" fmla="*/ 153 h 443"/>
                <a:gd name="T40" fmla="*/ 44 w 235"/>
                <a:gd name="T41" fmla="*/ 153 h 443"/>
                <a:gd name="T42" fmla="*/ 101 w 235"/>
                <a:gd name="T43" fmla="*/ 109 h 443"/>
                <a:gd name="T44" fmla="*/ 185 w 235"/>
                <a:gd name="T45" fmla="*/ 133 h 443"/>
                <a:gd name="T46" fmla="*/ 187 w 235"/>
                <a:gd name="T47" fmla="*/ 145 h 443"/>
                <a:gd name="T48" fmla="*/ 187 w 235"/>
                <a:gd name="T49" fmla="*/ 145 h 443"/>
                <a:gd name="T50" fmla="*/ 171 w 235"/>
                <a:gd name="T51" fmla="*/ 163 h 443"/>
                <a:gd name="T52" fmla="*/ 105 w 235"/>
                <a:gd name="T53" fmla="*/ 194 h 443"/>
                <a:gd name="T54" fmla="*/ 159 w 235"/>
                <a:gd name="T55" fmla="*/ 188 h 443"/>
                <a:gd name="T56" fmla="*/ 159 w 235"/>
                <a:gd name="T57" fmla="*/ 188 h 443"/>
                <a:gd name="T58" fmla="*/ 50 w 235"/>
                <a:gd name="T59" fmla="*/ 178 h 443"/>
                <a:gd name="T60" fmla="*/ 153 w 235"/>
                <a:gd name="T61" fmla="*/ 206 h 443"/>
                <a:gd name="T62" fmla="*/ 58 w 235"/>
                <a:gd name="T63" fmla="*/ 200 h 443"/>
                <a:gd name="T64" fmla="*/ 58 w 235"/>
                <a:gd name="T65" fmla="*/ 200 h 443"/>
                <a:gd name="T66" fmla="*/ 46 w 235"/>
                <a:gd name="T67" fmla="*/ 226 h 443"/>
                <a:gd name="T68" fmla="*/ 103 w 235"/>
                <a:gd name="T69" fmla="*/ 230 h 443"/>
                <a:gd name="T70" fmla="*/ 115 w 235"/>
                <a:gd name="T71" fmla="*/ 228 h 443"/>
                <a:gd name="T72" fmla="*/ 119 w 235"/>
                <a:gd name="T73" fmla="*/ 220 h 443"/>
                <a:gd name="T74" fmla="*/ 167 w 235"/>
                <a:gd name="T75" fmla="*/ 224 h 443"/>
                <a:gd name="T76" fmla="*/ 167 w 235"/>
                <a:gd name="T77" fmla="*/ 224 h 443"/>
                <a:gd name="T78" fmla="*/ 143 w 235"/>
                <a:gd name="T79" fmla="*/ 226 h 443"/>
                <a:gd name="T80" fmla="*/ 84 w 235"/>
                <a:gd name="T81" fmla="*/ 234 h 443"/>
                <a:gd name="T82" fmla="*/ 20 w 235"/>
                <a:gd name="T83" fmla="*/ 244 h 443"/>
                <a:gd name="T84" fmla="*/ 207 w 235"/>
                <a:gd name="T85" fmla="*/ 244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5" h="443">
                  <a:moveTo>
                    <a:pt x="14" y="0"/>
                  </a:moveTo>
                  <a:cubicBezTo>
                    <a:pt x="15" y="0"/>
                    <a:pt x="17" y="0"/>
                    <a:pt x="18" y="0"/>
                  </a:cubicBezTo>
                  <a:cubicBezTo>
                    <a:pt x="40" y="22"/>
                    <a:pt x="81" y="61"/>
                    <a:pt x="50" y="99"/>
                  </a:cubicBezTo>
                  <a:cubicBezTo>
                    <a:pt x="60" y="125"/>
                    <a:pt x="69" y="153"/>
                    <a:pt x="78" y="188"/>
                  </a:cubicBezTo>
                  <a:cubicBezTo>
                    <a:pt x="81" y="197"/>
                    <a:pt x="82" y="218"/>
                    <a:pt x="99" y="214"/>
                  </a:cubicBezTo>
                  <a:cubicBezTo>
                    <a:pt x="96" y="183"/>
                    <a:pt x="92" y="137"/>
                    <a:pt x="84" y="105"/>
                  </a:cubicBezTo>
                  <a:cubicBezTo>
                    <a:pt x="96" y="88"/>
                    <a:pt x="101" y="64"/>
                    <a:pt x="113" y="47"/>
                  </a:cubicBezTo>
                  <a:cubicBezTo>
                    <a:pt x="122" y="52"/>
                    <a:pt x="121" y="66"/>
                    <a:pt x="125" y="77"/>
                  </a:cubicBezTo>
                  <a:cubicBezTo>
                    <a:pt x="128" y="87"/>
                    <a:pt x="131" y="99"/>
                    <a:pt x="141" y="103"/>
                  </a:cubicBezTo>
                  <a:cubicBezTo>
                    <a:pt x="128" y="118"/>
                    <a:pt x="126" y="172"/>
                    <a:pt x="127" y="204"/>
                  </a:cubicBezTo>
                  <a:cubicBezTo>
                    <a:pt x="127" y="210"/>
                    <a:pt x="132" y="212"/>
                    <a:pt x="133" y="218"/>
                  </a:cubicBezTo>
                  <a:cubicBezTo>
                    <a:pt x="133" y="216"/>
                    <a:pt x="124" y="227"/>
                    <a:pt x="131" y="230"/>
                  </a:cubicBezTo>
                  <a:cubicBezTo>
                    <a:pt x="138" y="230"/>
                    <a:pt x="138" y="219"/>
                    <a:pt x="135" y="216"/>
                  </a:cubicBezTo>
                  <a:cubicBezTo>
                    <a:pt x="148" y="204"/>
                    <a:pt x="145" y="182"/>
                    <a:pt x="151" y="163"/>
                  </a:cubicBezTo>
                  <a:cubicBezTo>
                    <a:pt x="156" y="145"/>
                    <a:pt x="169" y="131"/>
                    <a:pt x="165" y="107"/>
                  </a:cubicBezTo>
                  <a:cubicBezTo>
                    <a:pt x="181" y="96"/>
                    <a:pt x="192" y="79"/>
                    <a:pt x="203" y="63"/>
                  </a:cubicBezTo>
                  <a:cubicBezTo>
                    <a:pt x="215" y="65"/>
                    <a:pt x="209" y="78"/>
                    <a:pt x="209" y="87"/>
                  </a:cubicBezTo>
                  <a:cubicBezTo>
                    <a:pt x="210" y="124"/>
                    <a:pt x="202" y="140"/>
                    <a:pt x="191" y="167"/>
                  </a:cubicBezTo>
                  <a:cubicBezTo>
                    <a:pt x="184" y="184"/>
                    <a:pt x="178" y="200"/>
                    <a:pt x="173" y="214"/>
                  </a:cubicBezTo>
                  <a:cubicBezTo>
                    <a:pt x="188" y="223"/>
                    <a:pt x="219" y="214"/>
                    <a:pt x="235" y="222"/>
                  </a:cubicBezTo>
                  <a:cubicBezTo>
                    <a:pt x="234" y="235"/>
                    <a:pt x="226" y="241"/>
                    <a:pt x="215" y="244"/>
                  </a:cubicBezTo>
                  <a:cubicBezTo>
                    <a:pt x="205" y="313"/>
                    <a:pt x="177" y="364"/>
                    <a:pt x="169" y="435"/>
                  </a:cubicBezTo>
                  <a:cubicBezTo>
                    <a:pt x="138" y="443"/>
                    <a:pt x="88" y="436"/>
                    <a:pt x="54" y="439"/>
                  </a:cubicBezTo>
                  <a:cubicBezTo>
                    <a:pt x="50" y="436"/>
                    <a:pt x="52" y="428"/>
                    <a:pt x="46" y="427"/>
                  </a:cubicBezTo>
                  <a:cubicBezTo>
                    <a:pt x="45" y="421"/>
                    <a:pt x="49" y="419"/>
                    <a:pt x="50" y="415"/>
                  </a:cubicBezTo>
                  <a:cubicBezTo>
                    <a:pt x="37" y="360"/>
                    <a:pt x="17" y="312"/>
                    <a:pt x="14" y="246"/>
                  </a:cubicBezTo>
                  <a:cubicBezTo>
                    <a:pt x="15" y="235"/>
                    <a:pt x="0" y="240"/>
                    <a:pt x="0" y="230"/>
                  </a:cubicBezTo>
                  <a:cubicBezTo>
                    <a:pt x="2" y="211"/>
                    <a:pt x="21" y="210"/>
                    <a:pt x="42" y="212"/>
                  </a:cubicBezTo>
                  <a:cubicBezTo>
                    <a:pt x="28" y="182"/>
                    <a:pt x="36" y="139"/>
                    <a:pt x="22" y="105"/>
                  </a:cubicBezTo>
                  <a:cubicBezTo>
                    <a:pt x="18" y="96"/>
                    <a:pt x="10" y="91"/>
                    <a:pt x="8" y="83"/>
                  </a:cubicBezTo>
                  <a:cubicBezTo>
                    <a:pt x="1" y="57"/>
                    <a:pt x="13" y="36"/>
                    <a:pt x="12" y="7"/>
                  </a:cubicBezTo>
                  <a:cubicBezTo>
                    <a:pt x="6" y="5"/>
                    <a:pt x="15" y="3"/>
                    <a:pt x="14" y="0"/>
                  </a:cubicBezTo>
                  <a:close/>
                  <a:moveTo>
                    <a:pt x="38" y="39"/>
                  </a:moveTo>
                  <a:cubicBezTo>
                    <a:pt x="38" y="39"/>
                    <a:pt x="38" y="39"/>
                    <a:pt x="38" y="39"/>
                  </a:cubicBezTo>
                  <a:cubicBezTo>
                    <a:pt x="37" y="32"/>
                    <a:pt x="33" y="28"/>
                    <a:pt x="28" y="25"/>
                  </a:cubicBezTo>
                  <a:cubicBezTo>
                    <a:pt x="30" y="31"/>
                    <a:pt x="33" y="36"/>
                    <a:pt x="38" y="39"/>
                  </a:cubicBezTo>
                  <a:close/>
                  <a:moveTo>
                    <a:pt x="52" y="55"/>
                  </a:moveTo>
                  <a:cubicBezTo>
                    <a:pt x="52" y="55"/>
                    <a:pt x="52" y="55"/>
                    <a:pt x="52" y="55"/>
                  </a:cubicBezTo>
                  <a:cubicBezTo>
                    <a:pt x="49" y="54"/>
                    <a:pt x="47" y="40"/>
                    <a:pt x="42" y="47"/>
                  </a:cubicBezTo>
                  <a:cubicBezTo>
                    <a:pt x="46" y="48"/>
                    <a:pt x="47" y="62"/>
                    <a:pt x="52" y="55"/>
                  </a:cubicBezTo>
                  <a:close/>
                  <a:moveTo>
                    <a:pt x="26" y="89"/>
                  </a:moveTo>
                  <a:cubicBezTo>
                    <a:pt x="26" y="89"/>
                    <a:pt x="26" y="89"/>
                    <a:pt x="26" y="89"/>
                  </a:cubicBezTo>
                  <a:cubicBezTo>
                    <a:pt x="27" y="74"/>
                    <a:pt x="40" y="60"/>
                    <a:pt x="36" y="47"/>
                  </a:cubicBezTo>
                  <a:cubicBezTo>
                    <a:pt x="34" y="60"/>
                    <a:pt x="18" y="79"/>
                    <a:pt x="26" y="89"/>
                  </a:cubicBezTo>
                  <a:close/>
                  <a:moveTo>
                    <a:pt x="99" y="99"/>
                  </a:moveTo>
                  <a:cubicBezTo>
                    <a:pt x="99" y="99"/>
                    <a:pt x="99" y="99"/>
                    <a:pt x="99" y="99"/>
                  </a:cubicBezTo>
                  <a:cubicBezTo>
                    <a:pt x="104" y="105"/>
                    <a:pt x="113" y="106"/>
                    <a:pt x="125" y="105"/>
                  </a:cubicBezTo>
                  <a:cubicBezTo>
                    <a:pt x="123" y="90"/>
                    <a:pt x="118" y="78"/>
                    <a:pt x="111" y="69"/>
                  </a:cubicBezTo>
                  <a:cubicBezTo>
                    <a:pt x="107" y="80"/>
                    <a:pt x="101" y="87"/>
                    <a:pt x="99" y="99"/>
                  </a:cubicBezTo>
                  <a:close/>
                  <a:moveTo>
                    <a:pt x="175" y="113"/>
                  </a:moveTo>
                  <a:cubicBezTo>
                    <a:pt x="175" y="113"/>
                    <a:pt x="175" y="113"/>
                    <a:pt x="175" y="113"/>
                  </a:cubicBezTo>
                  <a:cubicBezTo>
                    <a:pt x="182" y="116"/>
                    <a:pt x="190" y="118"/>
                    <a:pt x="199" y="119"/>
                  </a:cubicBezTo>
                  <a:cubicBezTo>
                    <a:pt x="202" y="108"/>
                    <a:pt x="203" y="90"/>
                    <a:pt x="197" y="85"/>
                  </a:cubicBezTo>
                  <a:cubicBezTo>
                    <a:pt x="191" y="96"/>
                    <a:pt x="180" y="102"/>
                    <a:pt x="175" y="113"/>
                  </a:cubicBezTo>
                  <a:close/>
                  <a:moveTo>
                    <a:pt x="34" y="101"/>
                  </a:moveTo>
                  <a:cubicBezTo>
                    <a:pt x="34" y="101"/>
                    <a:pt x="34" y="101"/>
                    <a:pt x="34" y="101"/>
                  </a:cubicBezTo>
                  <a:cubicBezTo>
                    <a:pt x="38" y="105"/>
                    <a:pt x="42" y="100"/>
                    <a:pt x="42" y="95"/>
                  </a:cubicBezTo>
                  <a:cubicBezTo>
                    <a:pt x="37" y="95"/>
                    <a:pt x="36" y="98"/>
                    <a:pt x="34" y="101"/>
                  </a:cubicBezTo>
                  <a:close/>
                  <a:moveTo>
                    <a:pt x="44" y="153"/>
                  </a:moveTo>
                  <a:cubicBezTo>
                    <a:pt x="44" y="153"/>
                    <a:pt x="44" y="153"/>
                    <a:pt x="44" y="153"/>
                  </a:cubicBezTo>
                  <a:cubicBezTo>
                    <a:pt x="50" y="153"/>
                    <a:pt x="53" y="150"/>
                    <a:pt x="58" y="149"/>
                  </a:cubicBezTo>
                  <a:cubicBezTo>
                    <a:pt x="56" y="134"/>
                    <a:pt x="48" y="125"/>
                    <a:pt x="46" y="109"/>
                  </a:cubicBezTo>
                  <a:cubicBezTo>
                    <a:pt x="19" y="108"/>
                    <a:pt x="42" y="142"/>
                    <a:pt x="44" y="153"/>
                  </a:cubicBezTo>
                  <a:close/>
                  <a:moveTo>
                    <a:pt x="105" y="117"/>
                  </a:moveTo>
                  <a:cubicBezTo>
                    <a:pt x="105" y="117"/>
                    <a:pt x="105" y="117"/>
                    <a:pt x="105" y="117"/>
                  </a:cubicBezTo>
                  <a:cubicBezTo>
                    <a:pt x="105" y="113"/>
                    <a:pt x="104" y="110"/>
                    <a:pt x="101" y="109"/>
                  </a:cubicBezTo>
                  <a:cubicBezTo>
                    <a:pt x="97" y="112"/>
                    <a:pt x="98" y="118"/>
                    <a:pt x="105" y="117"/>
                  </a:cubicBezTo>
                  <a:close/>
                  <a:moveTo>
                    <a:pt x="185" y="133"/>
                  </a:moveTo>
                  <a:cubicBezTo>
                    <a:pt x="185" y="133"/>
                    <a:pt x="185" y="133"/>
                    <a:pt x="185" y="133"/>
                  </a:cubicBezTo>
                  <a:cubicBezTo>
                    <a:pt x="189" y="133"/>
                    <a:pt x="190" y="132"/>
                    <a:pt x="191" y="129"/>
                  </a:cubicBezTo>
                  <a:cubicBezTo>
                    <a:pt x="188" y="129"/>
                    <a:pt x="186" y="131"/>
                    <a:pt x="185" y="133"/>
                  </a:cubicBezTo>
                  <a:close/>
                  <a:moveTo>
                    <a:pt x="187" y="145"/>
                  </a:moveTo>
                  <a:cubicBezTo>
                    <a:pt x="187" y="145"/>
                    <a:pt x="187" y="145"/>
                    <a:pt x="187" y="145"/>
                  </a:cubicBezTo>
                  <a:cubicBezTo>
                    <a:pt x="196" y="149"/>
                    <a:pt x="200" y="128"/>
                    <a:pt x="193" y="129"/>
                  </a:cubicBezTo>
                  <a:cubicBezTo>
                    <a:pt x="195" y="138"/>
                    <a:pt x="187" y="138"/>
                    <a:pt x="187" y="145"/>
                  </a:cubicBezTo>
                  <a:close/>
                  <a:moveTo>
                    <a:pt x="161" y="173"/>
                  </a:moveTo>
                  <a:cubicBezTo>
                    <a:pt x="161" y="173"/>
                    <a:pt x="161" y="173"/>
                    <a:pt x="161" y="173"/>
                  </a:cubicBezTo>
                  <a:cubicBezTo>
                    <a:pt x="165" y="172"/>
                    <a:pt x="175" y="167"/>
                    <a:pt x="171" y="163"/>
                  </a:cubicBezTo>
                  <a:cubicBezTo>
                    <a:pt x="168" y="167"/>
                    <a:pt x="161" y="167"/>
                    <a:pt x="161" y="173"/>
                  </a:cubicBezTo>
                  <a:close/>
                  <a:moveTo>
                    <a:pt x="105" y="194"/>
                  </a:moveTo>
                  <a:cubicBezTo>
                    <a:pt x="105" y="194"/>
                    <a:pt x="105" y="194"/>
                    <a:pt x="105" y="194"/>
                  </a:cubicBezTo>
                  <a:cubicBezTo>
                    <a:pt x="104" y="183"/>
                    <a:pt x="107" y="168"/>
                    <a:pt x="99" y="165"/>
                  </a:cubicBezTo>
                  <a:cubicBezTo>
                    <a:pt x="99" y="176"/>
                    <a:pt x="98" y="189"/>
                    <a:pt x="105" y="194"/>
                  </a:cubicBezTo>
                  <a:close/>
                  <a:moveTo>
                    <a:pt x="159" y="188"/>
                  </a:moveTo>
                  <a:cubicBezTo>
                    <a:pt x="159" y="188"/>
                    <a:pt x="159" y="188"/>
                    <a:pt x="159" y="188"/>
                  </a:cubicBezTo>
                  <a:cubicBezTo>
                    <a:pt x="167" y="183"/>
                    <a:pt x="183" y="176"/>
                    <a:pt x="181" y="167"/>
                  </a:cubicBezTo>
                  <a:cubicBezTo>
                    <a:pt x="175" y="175"/>
                    <a:pt x="161" y="176"/>
                    <a:pt x="159" y="188"/>
                  </a:cubicBezTo>
                  <a:close/>
                  <a:moveTo>
                    <a:pt x="52" y="196"/>
                  </a:moveTo>
                  <a:cubicBezTo>
                    <a:pt x="52" y="196"/>
                    <a:pt x="52" y="196"/>
                    <a:pt x="52" y="196"/>
                  </a:cubicBezTo>
                  <a:cubicBezTo>
                    <a:pt x="51" y="190"/>
                    <a:pt x="55" y="180"/>
                    <a:pt x="50" y="178"/>
                  </a:cubicBezTo>
                  <a:cubicBezTo>
                    <a:pt x="50" y="184"/>
                    <a:pt x="44" y="194"/>
                    <a:pt x="52" y="196"/>
                  </a:cubicBezTo>
                  <a:close/>
                  <a:moveTo>
                    <a:pt x="153" y="206"/>
                  </a:moveTo>
                  <a:cubicBezTo>
                    <a:pt x="153" y="206"/>
                    <a:pt x="153" y="206"/>
                    <a:pt x="153" y="206"/>
                  </a:cubicBezTo>
                  <a:cubicBezTo>
                    <a:pt x="160" y="205"/>
                    <a:pt x="179" y="189"/>
                    <a:pt x="171" y="188"/>
                  </a:cubicBezTo>
                  <a:cubicBezTo>
                    <a:pt x="165" y="193"/>
                    <a:pt x="155" y="196"/>
                    <a:pt x="153" y="206"/>
                  </a:cubicBezTo>
                  <a:close/>
                  <a:moveTo>
                    <a:pt x="58" y="200"/>
                  </a:moveTo>
                  <a:cubicBezTo>
                    <a:pt x="58" y="200"/>
                    <a:pt x="58" y="200"/>
                    <a:pt x="58" y="200"/>
                  </a:cubicBezTo>
                  <a:cubicBezTo>
                    <a:pt x="59" y="195"/>
                    <a:pt x="59" y="190"/>
                    <a:pt x="54" y="190"/>
                  </a:cubicBezTo>
                  <a:cubicBezTo>
                    <a:pt x="55" y="193"/>
                    <a:pt x="52" y="202"/>
                    <a:pt x="58" y="200"/>
                  </a:cubicBezTo>
                  <a:close/>
                  <a:moveTo>
                    <a:pt x="26" y="218"/>
                  </a:moveTo>
                  <a:cubicBezTo>
                    <a:pt x="26" y="218"/>
                    <a:pt x="26" y="218"/>
                    <a:pt x="26" y="218"/>
                  </a:cubicBezTo>
                  <a:cubicBezTo>
                    <a:pt x="26" y="227"/>
                    <a:pt x="40" y="223"/>
                    <a:pt x="46" y="226"/>
                  </a:cubicBezTo>
                  <a:cubicBezTo>
                    <a:pt x="49" y="210"/>
                    <a:pt x="35" y="218"/>
                    <a:pt x="26" y="218"/>
                  </a:cubicBezTo>
                  <a:close/>
                  <a:moveTo>
                    <a:pt x="103" y="230"/>
                  </a:moveTo>
                  <a:cubicBezTo>
                    <a:pt x="103" y="230"/>
                    <a:pt x="103" y="230"/>
                    <a:pt x="103" y="230"/>
                  </a:cubicBezTo>
                  <a:cubicBezTo>
                    <a:pt x="106" y="224"/>
                    <a:pt x="101" y="213"/>
                    <a:pt x="88" y="216"/>
                  </a:cubicBezTo>
                  <a:cubicBezTo>
                    <a:pt x="88" y="226"/>
                    <a:pt x="91" y="232"/>
                    <a:pt x="103" y="230"/>
                  </a:cubicBezTo>
                  <a:close/>
                  <a:moveTo>
                    <a:pt x="115" y="228"/>
                  </a:moveTo>
                  <a:cubicBezTo>
                    <a:pt x="115" y="228"/>
                    <a:pt x="115" y="228"/>
                    <a:pt x="115" y="228"/>
                  </a:cubicBezTo>
                  <a:cubicBezTo>
                    <a:pt x="118" y="228"/>
                    <a:pt x="118" y="231"/>
                    <a:pt x="121" y="232"/>
                  </a:cubicBezTo>
                  <a:cubicBezTo>
                    <a:pt x="123" y="229"/>
                    <a:pt x="124" y="220"/>
                    <a:pt x="119" y="220"/>
                  </a:cubicBezTo>
                  <a:cubicBezTo>
                    <a:pt x="119" y="224"/>
                    <a:pt x="113" y="222"/>
                    <a:pt x="115" y="228"/>
                  </a:cubicBezTo>
                  <a:close/>
                  <a:moveTo>
                    <a:pt x="167" y="224"/>
                  </a:moveTo>
                  <a:cubicBezTo>
                    <a:pt x="167" y="224"/>
                    <a:pt x="167" y="224"/>
                    <a:pt x="167" y="224"/>
                  </a:cubicBezTo>
                  <a:cubicBezTo>
                    <a:pt x="167" y="226"/>
                    <a:pt x="167" y="229"/>
                    <a:pt x="167" y="232"/>
                  </a:cubicBezTo>
                  <a:cubicBezTo>
                    <a:pt x="181" y="232"/>
                    <a:pt x="195" y="231"/>
                    <a:pt x="203" y="226"/>
                  </a:cubicBezTo>
                  <a:cubicBezTo>
                    <a:pt x="195" y="222"/>
                    <a:pt x="177" y="219"/>
                    <a:pt x="167" y="224"/>
                  </a:cubicBezTo>
                  <a:close/>
                  <a:moveTo>
                    <a:pt x="143" y="226"/>
                  </a:moveTo>
                  <a:cubicBezTo>
                    <a:pt x="143" y="226"/>
                    <a:pt x="143" y="226"/>
                    <a:pt x="143" y="226"/>
                  </a:cubicBezTo>
                  <a:cubicBezTo>
                    <a:pt x="141" y="238"/>
                    <a:pt x="152" y="227"/>
                    <a:pt x="143" y="226"/>
                  </a:cubicBezTo>
                  <a:close/>
                  <a:moveTo>
                    <a:pt x="58" y="234"/>
                  </a:moveTo>
                  <a:cubicBezTo>
                    <a:pt x="58" y="234"/>
                    <a:pt x="58" y="234"/>
                    <a:pt x="58" y="234"/>
                  </a:cubicBezTo>
                  <a:cubicBezTo>
                    <a:pt x="65" y="235"/>
                    <a:pt x="81" y="242"/>
                    <a:pt x="84" y="234"/>
                  </a:cubicBezTo>
                  <a:cubicBezTo>
                    <a:pt x="74" y="236"/>
                    <a:pt x="62" y="225"/>
                    <a:pt x="58" y="234"/>
                  </a:cubicBezTo>
                  <a:close/>
                  <a:moveTo>
                    <a:pt x="20" y="244"/>
                  </a:moveTo>
                  <a:cubicBezTo>
                    <a:pt x="20" y="244"/>
                    <a:pt x="20" y="244"/>
                    <a:pt x="20" y="244"/>
                  </a:cubicBezTo>
                  <a:cubicBezTo>
                    <a:pt x="29" y="302"/>
                    <a:pt x="44" y="363"/>
                    <a:pt x="62" y="417"/>
                  </a:cubicBezTo>
                  <a:cubicBezTo>
                    <a:pt x="95" y="418"/>
                    <a:pt x="123" y="420"/>
                    <a:pt x="161" y="419"/>
                  </a:cubicBezTo>
                  <a:cubicBezTo>
                    <a:pt x="173" y="359"/>
                    <a:pt x="200" y="302"/>
                    <a:pt x="207" y="244"/>
                  </a:cubicBezTo>
                  <a:cubicBezTo>
                    <a:pt x="149" y="257"/>
                    <a:pt x="75" y="241"/>
                    <a:pt x="20" y="244"/>
                  </a:cubicBezTo>
                  <a:close/>
                </a:path>
              </a:pathLst>
            </a:custGeom>
            <a:solidFill>
              <a:srgbClr val="20558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</p:grpSp>
      <p:sp>
        <p:nvSpPr>
          <p:cNvPr id="26" name="Freeform 9">
            <a:extLst>
              <a:ext uri="{FF2B5EF4-FFF2-40B4-BE49-F238E27FC236}">
                <a16:creationId xmlns:a16="http://schemas.microsoft.com/office/drawing/2014/main" id="{62703A74-17F6-B441-A563-669D655AAFFF}"/>
              </a:ext>
            </a:extLst>
          </p:cNvPr>
          <p:cNvSpPr>
            <a:spLocks noEditPoints="1"/>
          </p:cNvSpPr>
          <p:nvPr/>
        </p:nvSpPr>
        <p:spPr bwMode="auto">
          <a:xfrm>
            <a:off x="141159" y="205367"/>
            <a:ext cx="615197" cy="521394"/>
          </a:xfrm>
          <a:custGeom>
            <a:avLst/>
            <a:gdLst>
              <a:gd name="T0" fmla="*/ 237 w 396"/>
              <a:gd name="T1" fmla="*/ 52 h 253"/>
              <a:gd name="T2" fmla="*/ 343 w 396"/>
              <a:gd name="T3" fmla="*/ 40 h 253"/>
              <a:gd name="T4" fmla="*/ 374 w 396"/>
              <a:gd name="T5" fmla="*/ 50 h 253"/>
              <a:gd name="T6" fmla="*/ 389 w 396"/>
              <a:gd name="T7" fmla="*/ 79 h 253"/>
              <a:gd name="T8" fmla="*/ 313 w 396"/>
              <a:gd name="T9" fmla="*/ 65 h 253"/>
              <a:gd name="T10" fmla="*/ 319 w 396"/>
              <a:gd name="T11" fmla="*/ 106 h 253"/>
              <a:gd name="T12" fmla="*/ 270 w 396"/>
              <a:gd name="T13" fmla="*/ 197 h 253"/>
              <a:gd name="T14" fmla="*/ 149 w 396"/>
              <a:gd name="T15" fmla="*/ 253 h 253"/>
              <a:gd name="T16" fmla="*/ 3 w 396"/>
              <a:gd name="T17" fmla="*/ 93 h 253"/>
              <a:gd name="T18" fmla="*/ 128 w 396"/>
              <a:gd name="T19" fmla="*/ 18 h 253"/>
              <a:gd name="T20" fmla="*/ 237 w 396"/>
              <a:gd name="T21" fmla="*/ 181 h 253"/>
              <a:gd name="T22" fmla="*/ 217 w 396"/>
              <a:gd name="T23" fmla="*/ 175 h 253"/>
              <a:gd name="T24" fmla="*/ 201 w 396"/>
              <a:gd name="T25" fmla="*/ 188 h 253"/>
              <a:gd name="T26" fmla="*/ 176 w 396"/>
              <a:gd name="T27" fmla="*/ 206 h 253"/>
              <a:gd name="T28" fmla="*/ 196 w 396"/>
              <a:gd name="T29" fmla="*/ 194 h 253"/>
              <a:gd name="T30" fmla="*/ 217 w 396"/>
              <a:gd name="T31" fmla="*/ 184 h 253"/>
              <a:gd name="T32" fmla="*/ 220 w 396"/>
              <a:gd name="T33" fmla="*/ 182 h 253"/>
              <a:gd name="T34" fmla="*/ 239 w 396"/>
              <a:gd name="T35" fmla="*/ 175 h 253"/>
              <a:gd name="T36" fmla="*/ 170 w 396"/>
              <a:gd name="T37" fmla="*/ 15 h 253"/>
              <a:gd name="T38" fmla="*/ 154 w 396"/>
              <a:gd name="T39" fmla="*/ 182 h 253"/>
              <a:gd name="T40" fmla="*/ 272 w 396"/>
              <a:gd name="T41" fmla="*/ 87 h 253"/>
              <a:gd name="T42" fmla="*/ 193 w 396"/>
              <a:gd name="T43" fmla="*/ 103 h 253"/>
              <a:gd name="T44" fmla="*/ 228 w 396"/>
              <a:gd name="T45" fmla="*/ 58 h 253"/>
              <a:gd name="T46" fmla="*/ 337 w 396"/>
              <a:gd name="T47" fmla="*/ 47 h 253"/>
              <a:gd name="T48" fmla="*/ 260 w 396"/>
              <a:gd name="T49" fmla="*/ 58 h 253"/>
              <a:gd name="T50" fmla="*/ 260 w 396"/>
              <a:gd name="T51" fmla="*/ 58 h 253"/>
              <a:gd name="T52" fmla="*/ 372 w 396"/>
              <a:gd name="T53" fmla="*/ 56 h 253"/>
              <a:gd name="T54" fmla="*/ 307 w 396"/>
              <a:gd name="T55" fmla="*/ 59 h 253"/>
              <a:gd name="T56" fmla="*/ 369 w 396"/>
              <a:gd name="T57" fmla="*/ 71 h 253"/>
              <a:gd name="T58" fmla="*/ 369 w 396"/>
              <a:gd name="T59" fmla="*/ 71 h 253"/>
              <a:gd name="T60" fmla="*/ 187 w 396"/>
              <a:gd name="T61" fmla="*/ 99 h 253"/>
              <a:gd name="T62" fmla="*/ 281 w 396"/>
              <a:gd name="T63" fmla="*/ 132 h 253"/>
              <a:gd name="T64" fmla="*/ 281 w 396"/>
              <a:gd name="T65" fmla="*/ 132 h 253"/>
              <a:gd name="T66" fmla="*/ 99 w 396"/>
              <a:gd name="T67" fmla="*/ 211 h 253"/>
              <a:gd name="T68" fmla="*/ 55 w 396"/>
              <a:gd name="T69" fmla="*/ 132 h 253"/>
              <a:gd name="T70" fmla="*/ 254 w 396"/>
              <a:gd name="T71" fmla="*/ 144 h 253"/>
              <a:gd name="T72" fmla="*/ 226 w 396"/>
              <a:gd name="T73" fmla="*/ 156 h 253"/>
              <a:gd name="T74" fmla="*/ 236 w 396"/>
              <a:gd name="T75" fmla="*/ 150 h 253"/>
              <a:gd name="T76" fmla="*/ 254 w 396"/>
              <a:gd name="T77" fmla="*/ 170 h 253"/>
              <a:gd name="T78" fmla="*/ 246 w 396"/>
              <a:gd name="T79" fmla="*/ 167 h 253"/>
              <a:gd name="T80" fmla="*/ 246 w 396"/>
              <a:gd name="T81" fmla="*/ 167 h 253"/>
              <a:gd name="T82" fmla="*/ 225 w 396"/>
              <a:gd name="T83" fmla="*/ 187 h 253"/>
              <a:gd name="T84" fmla="*/ 179 w 396"/>
              <a:gd name="T85" fmla="*/ 190 h 253"/>
              <a:gd name="T86" fmla="*/ 179 w 396"/>
              <a:gd name="T87" fmla="*/ 188 h 253"/>
              <a:gd name="T88" fmla="*/ 236 w 396"/>
              <a:gd name="T89" fmla="*/ 190 h 253"/>
              <a:gd name="T90" fmla="*/ 236 w 396"/>
              <a:gd name="T91" fmla="*/ 190 h 253"/>
              <a:gd name="T92" fmla="*/ 166 w 396"/>
              <a:gd name="T93" fmla="*/ 197 h 253"/>
              <a:gd name="T94" fmla="*/ 163 w 396"/>
              <a:gd name="T95" fmla="*/ 210 h 253"/>
              <a:gd name="T96" fmla="*/ 231 w 396"/>
              <a:gd name="T97" fmla="*/ 191 h 253"/>
              <a:gd name="T98" fmla="*/ 223 w 396"/>
              <a:gd name="T99" fmla="*/ 197 h 253"/>
              <a:gd name="T100" fmla="*/ 223 w 396"/>
              <a:gd name="T101" fmla="*/ 194 h 253"/>
              <a:gd name="T102" fmla="*/ 201 w 396"/>
              <a:gd name="T103" fmla="*/ 203 h 253"/>
              <a:gd name="T104" fmla="*/ 201 w 396"/>
              <a:gd name="T105" fmla="*/ 211 h 253"/>
              <a:gd name="T106" fmla="*/ 210 w 396"/>
              <a:gd name="T107" fmla="*/ 206 h 253"/>
              <a:gd name="T108" fmla="*/ 192 w 396"/>
              <a:gd name="T109" fmla="*/ 217 h 253"/>
              <a:gd name="T110" fmla="*/ 192 w 396"/>
              <a:gd name="T111" fmla="*/ 217 h 253"/>
              <a:gd name="T112" fmla="*/ 233 w 396"/>
              <a:gd name="T113" fmla="*/ 210 h 253"/>
              <a:gd name="T114" fmla="*/ 163 w 396"/>
              <a:gd name="T115" fmla="*/ 222 h 2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96" h="253">
                <a:moveTo>
                  <a:pt x="175" y="0"/>
                </a:moveTo>
                <a:cubicBezTo>
                  <a:pt x="180" y="0"/>
                  <a:pt x="177" y="7"/>
                  <a:pt x="179" y="9"/>
                </a:cubicBezTo>
                <a:cubicBezTo>
                  <a:pt x="200" y="22"/>
                  <a:pt x="217" y="38"/>
                  <a:pt x="237" y="52"/>
                </a:cubicBezTo>
                <a:cubicBezTo>
                  <a:pt x="250" y="53"/>
                  <a:pt x="261" y="48"/>
                  <a:pt x="273" y="49"/>
                </a:cubicBezTo>
                <a:cubicBezTo>
                  <a:pt x="284" y="49"/>
                  <a:pt x="295" y="53"/>
                  <a:pt x="305" y="52"/>
                </a:cubicBezTo>
                <a:cubicBezTo>
                  <a:pt x="319" y="50"/>
                  <a:pt x="330" y="41"/>
                  <a:pt x="343" y="40"/>
                </a:cubicBezTo>
                <a:cubicBezTo>
                  <a:pt x="356" y="38"/>
                  <a:pt x="374" y="38"/>
                  <a:pt x="386" y="40"/>
                </a:cubicBezTo>
                <a:cubicBezTo>
                  <a:pt x="390" y="40"/>
                  <a:pt x="395" y="40"/>
                  <a:pt x="396" y="44"/>
                </a:cubicBezTo>
                <a:cubicBezTo>
                  <a:pt x="396" y="53"/>
                  <a:pt x="379" y="46"/>
                  <a:pt x="374" y="50"/>
                </a:cubicBezTo>
                <a:cubicBezTo>
                  <a:pt x="375" y="56"/>
                  <a:pt x="389" y="51"/>
                  <a:pt x="389" y="59"/>
                </a:cubicBezTo>
                <a:cubicBezTo>
                  <a:pt x="385" y="64"/>
                  <a:pt x="373" y="62"/>
                  <a:pt x="364" y="62"/>
                </a:cubicBezTo>
                <a:cubicBezTo>
                  <a:pt x="366" y="74"/>
                  <a:pt x="390" y="64"/>
                  <a:pt x="389" y="79"/>
                </a:cubicBezTo>
                <a:cubicBezTo>
                  <a:pt x="381" y="85"/>
                  <a:pt x="366" y="76"/>
                  <a:pt x="355" y="74"/>
                </a:cubicBezTo>
                <a:cubicBezTo>
                  <a:pt x="359" y="82"/>
                  <a:pt x="380" y="81"/>
                  <a:pt x="377" y="91"/>
                </a:cubicBezTo>
                <a:cubicBezTo>
                  <a:pt x="352" y="91"/>
                  <a:pt x="329" y="78"/>
                  <a:pt x="313" y="65"/>
                </a:cubicBezTo>
                <a:cubicBezTo>
                  <a:pt x="295" y="65"/>
                  <a:pt x="281" y="68"/>
                  <a:pt x="263" y="67"/>
                </a:cubicBezTo>
                <a:cubicBezTo>
                  <a:pt x="268" y="77"/>
                  <a:pt x="279" y="84"/>
                  <a:pt x="289" y="90"/>
                </a:cubicBezTo>
                <a:cubicBezTo>
                  <a:pt x="298" y="96"/>
                  <a:pt x="309" y="101"/>
                  <a:pt x="319" y="106"/>
                </a:cubicBezTo>
                <a:cubicBezTo>
                  <a:pt x="320" y="113"/>
                  <a:pt x="323" y="121"/>
                  <a:pt x="320" y="126"/>
                </a:cubicBezTo>
                <a:cubicBezTo>
                  <a:pt x="303" y="130"/>
                  <a:pt x="291" y="139"/>
                  <a:pt x="275" y="144"/>
                </a:cubicBezTo>
                <a:cubicBezTo>
                  <a:pt x="273" y="161"/>
                  <a:pt x="273" y="181"/>
                  <a:pt x="270" y="197"/>
                </a:cubicBezTo>
                <a:cubicBezTo>
                  <a:pt x="245" y="215"/>
                  <a:pt x="211" y="222"/>
                  <a:pt x="187" y="241"/>
                </a:cubicBezTo>
                <a:cubicBezTo>
                  <a:pt x="177" y="241"/>
                  <a:pt x="172" y="247"/>
                  <a:pt x="166" y="250"/>
                </a:cubicBezTo>
                <a:cubicBezTo>
                  <a:pt x="156" y="249"/>
                  <a:pt x="155" y="250"/>
                  <a:pt x="149" y="253"/>
                </a:cubicBezTo>
                <a:cubicBezTo>
                  <a:pt x="105" y="234"/>
                  <a:pt x="74" y="201"/>
                  <a:pt x="41" y="170"/>
                </a:cubicBezTo>
                <a:cubicBezTo>
                  <a:pt x="44" y="157"/>
                  <a:pt x="38" y="136"/>
                  <a:pt x="43" y="121"/>
                </a:cubicBezTo>
                <a:cubicBezTo>
                  <a:pt x="30" y="111"/>
                  <a:pt x="19" y="100"/>
                  <a:pt x="3" y="93"/>
                </a:cubicBezTo>
                <a:cubicBezTo>
                  <a:pt x="0" y="87"/>
                  <a:pt x="3" y="80"/>
                  <a:pt x="5" y="74"/>
                </a:cubicBezTo>
                <a:cubicBezTo>
                  <a:pt x="20" y="71"/>
                  <a:pt x="34" y="63"/>
                  <a:pt x="47" y="56"/>
                </a:cubicBezTo>
                <a:cubicBezTo>
                  <a:pt x="74" y="43"/>
                  <a:pt x="99" y="31"/>
                  <a:pt x="128" y="18"/>
                </a:cubicBezTo>
                <a:cubicBezTo>
                  <a:pt x="143" y="11"/>
                  <a:pt x="157" y="5"/>
                  <a:pt x="175" y="0"/>
                </a:cubicBezTo>
                <a:close/>
                <a:moveTo>
                  <a:pt x="237" y="181"/>
                </a:moveTo>
                <a:cubicBezTo>
                  <a:pt x="237" y="181"/>
                  <a:pt x="237" y="181"/>
                  <a:pt x="237" y="181"/>
                </a:cubicBezTo>
                <a:cubicBezTo>
                  <a:pt x="246" y="179"/>
                  <a:pt x="235" y="174"/>
                  <a:pt x="242" y="169"/>
                </a:cubicBezTo>
                <a:cubicBezTo>
                  <a:pt x="234" y="170"/>
                  <a:pt x="238" y="175"/>
                  <a:pt x="231" y="170"/>
                </a:cubicBezTo>
                <a:cubicBezTo>
                  <a:pt x="228" y="174"/>
                  <a:pt x="223" y="178"/>
                  <a:pt x="217" y="175"/>
                </a:cubicBezTo>
                <a:cubicBezTo>
                  <a:pt x="216" y="177"/>
                  <a:pt x="217" y="181"/>
                  <a:pt x="214" y="182"/>
                </a:cubicBezTo>
                <a:cubicBezTo>
                  <a:pt x="213" y="176"/>
                  <a:pt x="208" y="187"/>
                  <a:pt x="202" y="182"/>
                </a:cubicBezTo>
                <a:cubicBezTo>
                  <a:pt x="202" y="184"/>
                  <a:pt x="200" y="185"/>
                  <a:pt x="201" y="188"/>
                </a:cubicBezTo>
                <a:cubicBezTo>
                  <a:pt x="195" y="188"/>
                  <a:pt x="191" y="191"/>
                  <a:pt x="187" y="196"/>
                </a:cubicBezTo>
                <a:cubicBezTo>
                  <a:pt x="185" y="190"/>
                  <a:pt x="180" y="203"/>
                  <a:pt x="181" y="193"/>
                </a:cubicBezTo>
                <a:cubicBezTo>
                  <a:pt x="172" y="194"/>
                  <a:pt x="180" y="201"/>
                  <a:pt x="176" y="206"/>
                </a:cubicBezTo>
                <a:cubicBezTo>
                  <a:pt x="183" y="206"/>
                  <a:pt x="188" y="200"/>
                  <a:pt x="189" y="197"/>
                </a:cubicBezTo>
                <a:cubicBezTo>
                  <a:pt x="189" y="199"/>
                  <a:pt x="190" y="200"/>
                  <a:pt x="192" y="200"/>
                </a:cubicBezTo>
                <a:cubicBezTo>
                  <a:pt x="193" y="198"/>
                  <a:pt x="193" y="195"/>
                  <a:pt x="196" y="194"/>
                </a:cubicBezTo>
                <a:cubicBezTo>
                  <a:pt x="196" y="196"/>
                  <a:pt x="196" y="197"/>
                  <a:pt x="196" y="199"/>
                </a:cubicBezTo>
                <a:cubicBezTo>
                  <a:pt x="201" y="198"/>
                  <a:pt x="199" y="198"/>
                  <a:pt x="204" y="199"/>
                </a:cubicBezTo>
                <a:cubicBezTo>
                  <a:pt x="205" y="191"/>
                  <a:pt x="208" y="184"/>
                  <a:pt x="217" y="184"/>
                </a:cubicBezTo>
                <a:cubicBezTo>
                  <a:pt x="214" y="191"/>
                  <a:pt x="219" y="198"/>
                  <a:pt x="214" y="205"/>
                </a:cubicBezTo>
                <a:cubicBezTo>
                  <a:pt x="219" y="205"/>
                  <a:pt x="222" y="203"/>
                  <a:pt x="222" y="199"/>
                </a:cubicBezTo>
                <a:cubicBezTo>
                  <a:pt x="215" y="197"/>
                  <a:pt x="226" y="188"/>
                  <a:pt x="220" y="182"/>
                </a:cubicBezTo>
                <a:cubicBezTo>
                  <a:pt x="225" y="181"/>
                  <a:pt x="226" y="176"/>
                  <a:pt x="231" y="176"/>
                </a:cubicBezTo>
                <a:cubicBezTo>
                  <a:pt x="232" y="180"/>
                  <a:pt x="228" y="179"/>
                  <a:pt x="229" y="184"/>
                </a:cubicBezTo>
                <a:cubicBezTo>
                  <a:pt x="239" y="184"/>
                  <a:pt x="228" y="172"/>
                  <a:pt x="239" y="175"/>
                </a:cubicBezTo>
                <a:cubicBezTo>
                  <a:pt x="239" y="177"/>
                  <a:pt x="237" y="178"/>
                  <a:pt x="237" y="181"/>
                </a:cubicBezTo>
                <a:close/>
                <a:moveTo>
                  <a:pt x="170" y="15"/>
                </a:moveTo>
                <a:cubicBezTo>
                  <a:pt x="170" y="15"/>
                  <a:pt x="170" y="15"/>
                  <a:pt x="170" y="15"/>
                </a:cubicBezTo>
                <a:cubicBezTo>
                  <a:pt x="121" y="39"/>
                  <a:pt x="65" y="56"/>
                  <a:pt x="22" y="85"/>
                </a:cubicBezTo>
                <a:cubicBezTo>
                  <a:pt x="53" y="111"/>
                  <a:pt x="89" y="134"/>
                  <a:pt x="120" y="158"/>
                </a:cubicBezTo>
                <a:cubicBezTo>
                  <a:pt x="131" y="166"/>
                  <a:pt x="145" y="171"/>
                  <a:pt x="154" y="182"/>
                </a:cubicBezTo>
                <a:cubicBezTo>
                  <a:pt x="188" y="162"/>
                  <a:pt x="228" y="143"/>
                  <a:pt x="264" y="128"/>
                </a:cubicBezTo>
                <a:cubicBezTo>
                  <a:pt x="277" y="122"/>
                  <a:pt x="293" y="120"/>
                  <a:pt x="302" y="109"/>
                </a:cubicBezTo>
                <a:cubicBezTo>
                  <a:pt x="294" y="102"/>
                  <a:pt x="283" y="95"/>
                  <a:pt x="272" y="87"/>
                </a:cubicBezTo>
                <a:cubicBezTo>
                  <a:pt x="263" y="80"/>
                  <a:pt x="249" y="66"/>
                  <a:pt x="240" y="65"/>
                </a:cubicBezTo>
                <a:cubicBezTo>
                  <a:pt x="221" y="63"/>
                  <a:pt x="211" y="85"/>
                  <a:pt x="192" y="90"/>
                </a:cubicBezTo>
                <a:cubicBezTo>
                  <a:pt x="190" y="97"/>
                  <a:pt x="197" y="97"/>
                  <a:pt x="193" y="103"/>
                </a:cubicBezTo>
                <a:cubicBezTo>
                  <a:pt x="180" y="116"/>
                  <a:pt x="144" y="98"/>
                  <a:pt x="167" y="84"/>
                </a:cubicBezTo>
                <a:cubicBezTo>
                  <a:pt x="172" y="83"/>
                  <a:pt x="173" y="88"/>
                  <a:pt x="176" y="85"/>
                </a:cubicBezTo>
                <a:cubicBezTo>
                  <a:pt x="191" y="74"/>
                  <a:pt x="209" y="65"/>
                  <a:pt x="228" y="58"/>
                </a:cubicBezTo>
                <a:cubicBezTo>
                  <a:pt x="212" y="41"/>
                  <a:pt x="191" y="28"/>
                  <a:pt x="170" y="15"/>
                </a:cubicBezTo>
                <a:close/>
                <a:moveTo>
                  <a:pt x="337" y="47"/>
                </a:moveTo>
                <a:cubicBezTo>
                  <a:pt x="337" y="47"/>
                  <a:pt x="337" y="47"/>
                  <a:pt x="337" y="47"/>
                </a:cubicBezTo>
                <a:cubicBezTo>
                  <a:pt x="346" y="47"/>
                  <a:pt x="354" y="47"/>
                  <a:pt x="360" y="44"/>
                </a:cubicBezTo>
                <a:cubicBezTo>
                  <a:pt x="352" y="41"/>
                  <a:pt x="345" y="43"/>
                  <a:pt x="337" y="47"/>
                </a:cubicBezTo>
                <a:close/>
                <a:moveTo>
                  <a:pt x="260" y="58"/>
                </a:moveTo>
                <a:cubicBezTo>
                  <a:pt x="260" y="58"/>
                  <a:pt x="260" y="58"/>
                  <a:pt x="260" y="58"/>
                </a:cubicBezTo>
                <a:cubicBezTo>
                  <a:pt x="264" y="58"/>
                  <a:pt x="266" y="57"/>
                  <a:pt x="267" y="55"/>
                </a:cubicBezTo>
                <a:cubicBezTo>
                  <a:pt x="265" y="55"/>
                  <a:pt x="258" y="53"/>
                  <a:pt x="260" y="58"/>
                </a:cubicBezTo>
                <a:close/>
                <a:moveTo>
                  <a:pt x="340" y="59"/>
                </a:moveTo>
                <a:cubicBezTo>
                  <a:pt x="340" y="59"/>
                  <a:pt x="340" y="59"/>
                  <a:pt x="340" y="59"/>
                </a:cubicBezTo>
                <a:cubicBezTo>
                  <a:pt x="351" y="60"/>
                  <a:pt x="365" y="62"/>
                  <a:pt x="372" y="56"/>
                </a:cubicBezTo>
                <a:cubicBezTo>
                  <a:pt x="364" y="54"/>
                  <a:pt x="345" y="52"/>
                  <a:pt x="340" y="59"/>
                </a:cubicBezTo>
                <a:close/>
                <a:moveTo>
                  <a:pt x="307" y="59"/>
                </a:moveTo>
                <a:cubicBezTo>
                  <a:pt x="307" y="59"/>
                  <a:pt x="307" y="59"/>
                  <a:pt x="307" y="59"/>
                </a:cubicBezTo>
                <a:cubicBezTo>
                  <a:pt x="305" y="58"/>
                  <a:pt x="303" y="57"/>
                  <a:pt x="299" y="58"/>
                </a:cubicBezTo>
                <a:cubicBezTo>
                  <a:pt x="297" y="62"/>
                  <a:pt x="307" y="62"/>
                  <a:pt x="307" y="59"/>
                </a:cubicBezTo>
                <a:close/>
                <a:moveTo>
                  <a:pt x="369" y="71"/>
                </a:moveTo>
                <a:cubicBezTo>
                  <a:pt x="369" y="71"/>
                  <a:pt x="369" y="71"/>
                  <a:pt x="369" y="71"/>
                </a:cubicBezTo>
                <a:cubicBezTo>
                  <a:pt x="359" y="69"/>
                  <a:pt x="352" y="63"/>
                  <a:pt x="337" y="64"/>
                </a:cubicBezTo>
                <a:cubicBezTo>
                  <a:pt x="343" y="70"/>
                  <a:pt x="360" y="73"/>
                  <a:pt x="369" y="71"/>
                </a:cubicBezTo>
                <a:close/>
                <a:moveTo>
                  <a:pt x="178" y="102"/>
                </a:moveTo>
                <a:cubicBezTo>
                  <a:pt x="178" y="102"/>
                  <a:pt x="178" y="102"/>
                  <a:pt x="178" y="102"/>
                </a:cubicBezTo>
                <a:cubicBezTo>
                  <a:pt x="182" y="102"/>
                  <a:pt x="187" y="103"/>
                  <a:pt x="187" y="99"/>
                </a:cubicBezTo>
                <a:cubicBezTo>
                  <a:pt x="186" y="98"/>
                  <a:pt x="185" y="97"/>
                  <a:pt x="185" y="96"/>
                </a:cubicBezTo>
                <a:cubicBezTo>
                  <a:pt x="181" y="96"/>
                  <a:pt x="177" y="96"/>
                  <a:pt x="178" y="102"/>
                </a:cubicBezTo>
                <a:close/>
                <a:moveTo>
                  <a:pt x="281" y="132"/>
                </a:moveTo>
                <a:cubicBezTo>
                  <a:pt x="281" y="132"/>
                  <a:pt x="281" y="132"/>
                  <a:pt x="281" y="132"/>
                </a:cubicBezTo>
                <a:cubicBezTo>
                  <a:pt x="284" y="132"/>
                  <a:pt x="286" y="131"/>
                  <a:pt x="287" y="129"/>
                </a:cubicBezTo>
                <a:cubicBezTo>
                  <a:pt x="284" y="129"/>
                  <a:pt x="281" y="129"/>
                  <a:pt x="281" y="132"/>
                </a:cubicBezTo>
                <a:close/>
                <a:moveTo>
                  <a:pt x="52" y="165"/>
                </a:moveTo>
                <a:cubicBezTo>
                  <a:pt x="52" y="165"/>
                  <a:pt x="52" y="165"/>
                  <a:pt x="52" y="165"/>
                </a:cubicBezTo>
                <a:cubicBezTo>
                  <a:pt x="68" y="181"/>
                  <a:pt x="83" y="198"/>
                  <a:pt x="99" y="211"/>
                </a:cubicBezTo>
                <a:cubicBezTo>
                  <a:pt x="114" y="224"/>
                  <a:pt x="132" y="231"/>
                  <a:pt x="149" y="243"/>
                </a:cubicBezTo>
                <a:cubicBezTo>
                  <a:pt x="154" y="231"/>
                  <a:pt x="150" y="216"/>
                  <a:pt x="151" y="200"/>
                </a:cubicBezTo>
                <a:cubicBezTo>
                  <a:pt x="115" y="181"/>
                  <a:pt x="88" y="154"/>
                  <a:pt x="55" y="132"/>
                </a:cubicBezTo>
                <a:cubicBezTo>
                  <a:pt x="51" y="140"/>
                  <a:pt x="52" y="154"/>
                  <a:pt x="52" y="165"/>
                </a:cubicBezTo>
                <a:close/>
                <a:moveTo>
                  <a:pt x="254" y="144"/>
                </a:moveTo>
                <a:cubicBezTo>
                  <a:pt x="254" y="144"/>
                  <a:pt x="254" y="144"/>
                  <a:pt x="254" y="144"/>
                </a:cubicBezTo>
                <a:cubicBezTo>
                  <a:pt x="264" y="142"/>
                  <a:pt x="272" y="137"/>
                  <a:pt x="280" y="132"/>
                </a:cubicBezTo>
                <a:cubicBezTo>
                  <a:pt x="269" y="135"/>
                  <a:pt x="258" y="136"/>
                  <a:pt x="254" y="144"/>
                </a:cubicBezTo>
                <a:close/>
                <a:moveTo>
                  <a:pt x="226" y="156"/>
                </a:moveTo>
                <a:cubicBezTo>
                  <a:pt x="226" y="156"/>
                  <a:pt x="226" y="156"/>
                  <a:pt x="226" y="156"/>
                </a:cubicBezTo>
                <a:cubicBezTo>
                  <a:pt x="231" y="154"/>
                  <a:pt x="232" y="158"/>
                  <a:pt x="236" y="155"/>
                </a:cubicBezTo>
                <a:cubicBezTo>
                  <a:pt x="236" y="153"/>
                  <a:pt x="236" y="152"/>
                  <a:pt x="236" y="150"/>
                </a:cubicBezTo>
                <a:cubicBezTo>
                  <a:pt x="231" y="151"/>
                  <a:pt x="228" y="153"/>
                  <a:pt x="226" y="156"/>
                </a:cubicBezTo>
                <a:close/>
                <a:moveTo>
                  <a:pt x="254" y="170"/>
                </a:moveTo>
                <a:cubicBezTo>
                  <a:pt x="254" y="170"/>
                  <a:pt x="254" y="170"/>
                  <a:pt x="254" y="170"/>
                </a:cubicBezTo>
                <a:cubicBezTo>
                  <a:pt x="254" y="167"/>
                  <a:pt x="258" y="161"/>
                  <a:pt x="254" y="159"/>
                </a:cubicBezTo>
                <a:cubicBezTo>
                  <a:pt x="252" y="161"/>
                  <a:pt x="251" y="169"/>
                  <a:pt x="254" y="170"/>
                </a:cubicBezTo>
                <a:close/>
                <a:moveTo>
                  <a:pt x="246" y="167"/>
                </a:moveTo>
                <a:cubicBezTo>
                  <a:pt x="246" y="167"/>
                  <a:pt x="246" y="167"/>
                  <a:pt x="246" y="167"/>
                </a:cubicBezTo>
                <a:cubicBezTo>
                  <a:pt x="246" y="167"/>
                  <a:pt x="246" y="168"/>
                  <a:pt x="246" y="169"/>
                </a:cubicBezTo>
                <a:cubicBezTo>
                  <a:pt x="238" y="173"/>
                  <a:pt x="251" y="168"/>
                  <a:pt x="246" y="167"/>
                </a:cubicBezTo>
                <a:close/>
                <a:moveTo>
                  <a:pt x="223" y="182"/>
                </a:moveTo>
                <a:cubicBezTo>
                  <a:pt x="223" y="182"/>
                  <a:pt x="223" y="182"/>
                  <a:pt x="223" y="182"/>
                </a:cubicBezTo>
                <a:cubicBezTo>
                  <a:pt x="224" y="184"/>
                  <a:pt x="223" y="186"/>
                  <a:pt x="225" y="187"/>
                </a:cubicBezTo>
                <a:cubicBezTo>
                  <a:pt x="225" y="185"/>
                  <a:pt x="230" y="181"/>
                  <a:pt x="226" y="181"/>
                </a:cubicBezTo>
                <a:cubicBezTo>
                  <a:pt x="226" y="182"/>
                  <a:pt x="225" y="182"/>
                  <a:pt x="223" y="182"/>
                </a:cubicBezTo>
                <a:close/>
                <a:moveTo>
                  <a:pt x="179" y="190"/>
                </a:moveTo>
                <a:cubicBezTo>
                  <a:pt x="179" y="190"/>
                  <a:pt x="179" y="190"/>
                  <a:pt x="179" y="190"/>
                </a:cubicBezTo>
                <a:cubicBezTo>
                  <a:pt x="182" y="188"/>
                  <a:pt x="180" y="182"/>
                  <a:pt x="178" y="187"/>
                </a:cubicBezTo>
                <a:cubicBezTo>
                  <a:pt x="179" y="187"/>
                  <a:pt x="180" y="187"/>
                  <a:pt x="179" y="188"/>
                </a:cubicBezTo>
                <a:cubicBezTo>
                  <a:pt x="179" y="188"/>
                  <a:pt x="178" y="189"/>
                  <a:pt x="179" y="190"/>
                </a:cubicBezTo>
                <a:close/>
                <a:moveTo>
                  <a:pt x="236" y="190"/>
                </a:moveTo>
                <a:cubicBezTo>
                  <a:pt x="236" y="190"/>
                  <a:pt x="236" y="190"/>
                  <a:pt x="236" y="190"/>
                </a:cubicBezTo>
                <a:cubicBezTo>
                  <a:pt x="235" y="193"/>
                  <a:pt x="236" y="195"/>
                  <a:pt x="239" y="196"/>
                </a:cubicBezTo>
                <a:cubicBezTo>
                  <a:pt x="240" y="193"/>
                  <a:pt x="244" y="193"/>
                  <a:pt x="243" y="188"/>
                </a:cubicBezTo>
                <a:cubicBezTo>
                  <a:pt x="240" y="188"/>
                  <a:pt x="237" y="188"/>
                  <a:pt x="236" y="190"/>
                </a:cubicBezTo>
                <a:close/>
                <a:moveTo>
                  <a:pt x="163" y="210"/>
                </a:moveTo>
                <a:cubicBezTo>
                  <a:pt x="163" y="210"/>
                  <a:pt x="163" y="210"/>
                  <a:pt x="163" y="210"/>
                </a:cubicBezTo>
                <a:cubicBezTo>
                  <a:pt x="168" y="207"/>
                  <a:pt x="162" y="201"/>
                  <a:pt x="166" y="197"/>
                </a:cubicBezTo>
                <a:cubicBezTo>
                  <a:pt x="168" y="197"/>
                  <a:pt x="167" y="202"/>
                  <a:pt x="169" y="202"/>
                </a:cubicBezTo>
                <a:cubicBezTo>
                  <a:pt x="169" y="198"/>
                  <a:pt x="169" y="195"/>
                  <a:pt x="169" y="191"/>
                </a:cubicBezTo>
                <a:cubicBezTo>
                  <a:pt x="159" y="189"/>
                  <a:pt x="160" y="204"/>
                  <a:pt x="163" y="210"/>
                </a:cubicBezTo>
                <a:close/>
                <a:moveTo>
                  <a:pt x="229" y="197"/>
                </a:moveTo>
                <a:cubicBezTo>
                  <a:pt x="229" y="197"/>
                  <a:pt x="229" y="197"/>
                  <a:pt x="229" y="197"/>
                </a:cubicBezTo>
                <a:cubicBezTo>
                  <a:pt x="235" y="199"/>
                  <a:pt x="235" y="192"/>
                  <a:pt x="231" y="191"/>
                </a:cubicBezTo>
                <a:cubicBezTo>
                  <a:pt x="231" y="193"/>
                  <a:pt x="229" y="194"/>
                  <a:pt x="229" y="197"/>
                </a:cubicBezTo>
                <a:close/>
                <a:moveTo>
                  <a:pt x="223" y="197"/>
                </a:moveTo>
                <a:cubicBezTo>
                  <a:pt x="223" y="197"/>
                  <a:pt x="223" y="197"/>
                  <a:pt x="223" y="197"/>
                </a:cubicBezTo>
                <a:cubicBezTo>
                  <a:pt x="225" y="197"/>
                  <a:pt x="226" y="197"/>
                  <a:pt x="228" y="197"/>
                </a:cubicBezTo>
                <a:cubicBezTo>
                  <a:pt x="228" y="196"/>
                  <a:pt x="228" y="195"/>
                  <a:pt x="228" y="194"/>
                </a:cubicBezTo>
                <a:cubicBezTo>
                  <a:pt x="226" y="194"/>
                  <a:pt x="225" y="194"/>
                  <a:pt x="223" y="194"/>
                </a:cubicBezTo>
                <a:cubicBezTo>
                  <a:pt x="223" y="195"/>
                  <a:pt x="223" y="196"/>
                  <a:pt x="223" y="197"/>
                </a:cubicBezTo>
                <a:close/>
                <a:moveTo>
                  <a:pt x="201" y="203"/>
                </a:moveTo>
                <a:cubicBezTo>
                  <a:pt x="201" y="203"/>
                  <a:pt x="201" y="203"/>
                  <a:pt x="201" y="203"/>
                </a:cubicBezTo>
                <a:cubicBezTo>
                  <a:pt x="203" y="204"/>
                  <a:pt x="205" y="202"/>
                  <a:pt x="205" y="200"/>
                </a:cubicBezTo>
                <a:cubicBezTo>
                  <a:pt x="203" y="201"/>
                  <a:pt x="200" y="200"/>
                  <a:pt x="201" y="203"/>
                </a:cubicBezTo>
                <a:close/>
                <a:moveTo>
                  <a:pt x="201" y="211"/>
                </a:moveTo>
                <a:cubicBezTo>
                  <a:pt x="201" y="211"/>
                  <a:pt x="201" y="211"/>
                  <a:pt x="201" y="211"/>
                </a:cubicBezTo>
                <a:cubicBezTo>
                  <a:pt x="209" y="213"/>
                  <a:pt x="205" y="206"/>
                  <a:pt x="207" y="205"/>
                </a:cubicBezTo>
                <a:cubicBezTo>
                  <a:pt x="209" y="205"/>
                  <a:pt x="208" y="209"/>
                  <a:pt x="210" y="206"/>
                </a:cubicBezTo>
                <a:cubicBezTo>
                  <a:pt x="209" y="201"/>
                  <a:pt x="199" y="205"/>
                  <a:pt x="201" y="211"/>
                </a:cubicBezTo>
                <a:close/>
                <a:moveTo>
                  <a:pt x="192" y="217"/>
                </a:moveTo>
                <a:cubicBezTo>
                  <a:pt x="192" y="217"/>
                  <a:pt x="192" y="217"/>
                  <a:pt x="192" y="217"/>
                </a:cubicBezTo>
                <a:cubicBezTo>
                  <a:pt x="191" y="212"/>
                  <a:pt x="199" y="216"/>
                  <a:pt x="199" y="211"/>
                </a:cubicBezTo>
                <a:cubicBezTo>
                  <a:pt x="197" y="211"/>
                  <a:pt x="198" y="208"/>
                  <a:pt x="196" y="208"/>
                </a:cubicBezTo>
                <a:cubicBezTo>
                  <a:pt x="197" y="213"/>
                  <a:pt x="186" y="213"/>
                  <a:pt x="192" y="217"/>
                </a:cubicBezTo>
                <a:close/>
                <a:moveTo>
                  <a:pt x="220" y="217"/>
                </a:moveTo>
                <a:cubicBezTo>
                  <a:pt x="220" y="217"/>
                  <a:pt x="220" y="217"/>
                  <a:pt x="220" y="217"/>
                </a:cubicBezTo>
                <a:cubicBezTo>
                  <a:pt x="226" y="216"/>
                  <a:pt x="230" y="213"/>
                  <a:pt x="233" y="210"/>
                </a:cubicBezTo>
                <a:cubicBezTo>
                  <a:pt x="226" y="210"/>
                  <a:pt x="223" y="213"/>
                  <a:pt x="220" y="217"/>
                </a:cubicBezTo>
                <a:close/>
                <a:moveTo>
                  <a:pt x="163" y="222"/>
                </a:moveTo>
                <a:cubicBezTo>
                  <a:pt x="163" y="222"/>
                  <a:pt x="163" y="222"/>
                  <a:pt x="163" y="222"/>
                </a:cubicBezTo>
                <a:cubicBezTo>
                  <a:pt x="164" y="221"/>
                  <a:pt x="167" y="211"/>
                  <a:pt x="161" y="213"/>
                </a:cubicBezTo>
                <a:cubicBezTo>
                  <a:pt x="163" y="218"/>
                  <a:pt x="157" y="220"/>
                  <a:pt x="163" y="222"/>
                </a:cubicBezTo>
                <a:close/>
              </a:path>
            </a:pathLst>
          </a:custGeom>
          <a:solidFill>
            <a:srgbClr val="20558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CA751B6B-27C6-2949-AE5B-E734AB5F87E0}"/>
              </a:ext>
            </a:extLst>
          </p:cNvPr>
          <p:cNvSpPr txBox="1"/>
          <p:nvPr/>
        </p:nvSpPr>
        <p:spPr>
          <a:xfrm>
            <a:off x="756355" y="281398"/>
            <a:ext cx="2343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rgbClr val="20558B"/>
                </a:solidFill>
              </a:rPr>
              <a:t>认识</a:t>
            </a:r>
            <a:r>
              <a:rPr kumimoji="1" lang="en-US" altLang="zh-CN" dirty="0">
                <a:solidFill>
                  <a:srgbClr val="20558B"/>
                </a:solidFill>
              </a:rPr>
              <a:t>Kubernetes</a:t>
            </a:r>
            <a:endParaRPr kumimoji="1" lang="zh-CN" altLang="en-US" dirty="0">
              <a:solidFill>
                <a:srgbClr val="20558B"/>
              </a:solidFill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DCA6C18F-0525-8343-8BEC-9D7A7E06592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0700" y="4795637"/>
            <a:ext cx="1687627" cy="1696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150890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 p14:presetBounceEnd="49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9000">
                                          <p:cBhvr additive="base">
                                            <p:cTn id="7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9000">
                                          <p:cBhvr additive="base">
                                            <p:cTn id="8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6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6" grpId="0" animBg="1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8"/>
          <p:cNvGrpSpPr>
            <a:grpSpLocks noChangeAspect="1"/>
          </p:cNvGrpSpPr>
          <p:nvPr/>
        </p:nvGrpSpPr>
        <p:grpSpPr bwMode="auto">
          <a:xfrm>
            <a:off x="857737" y="2384428"/>
            <a:ext cx="2692402" cy="3015764"/>
            <a:chOff x="3253" y="1501"/>
            <a:chExt cx="1174" cy="1315"/>
          </a:xfrm>
          <a:solidFill>
            <a:srgbClr val="20558B"/>
          </a:solidFill>
        </p:grpSpPr>
        <p:sp>
          <p:nvSpPr>
            <p:cNvPr id="3" name="Freeform 29"/>
            <p:cNvSpPr>
              <a:spLocks noEditPoints="1"/>
            </p:cNvSpPr>
            <p:nvPr/>
          </p:nvSpPr>
          <p:spPr bwMode="auto">
            <a:xfrm>
              <a:off x="3379" y="2207"/>
              <a:ext cx="951" cy="349"/>
            </a:xfrm>
            <a:custGeom>
              <a:avLst/>
              <a:gdLst>
                <a:gd name="T0" fmla="*/ 323 w 354"/>
                <a:gd name="T1" fmla="*/ 91 h 130"/>
                <a:gd name="T2" fmla="*/ 233 w 354"/>
                <a:gd name="T3" fmla="*/ 125 h 130"/>
                <a:gd name="T4" fmla="*/ 105 w 354"/>
                <a:gd name="T5" fmla="*/ 123 h 130"/>
                <a:gd name="T6" fmla="*/ 0 w 354"/>
                <a:gd name="T7" fmla="*/ 106 h 130"/>
                <a:gd name="T8" fmla="*/ 51 w 354"/>
                <a:gd name="T9" fmla="*/ 0 h 130"/>
                <a:gd name="T10" fmla="*/ 140 w 354"/>
                <a:gd name="T11" fmla="*/ 6 h 130"/>
                <a:gd name="T12" fmla="*/ 289 w 354"/>
                <a:gd name="T13" fmla="*/ 7 h 130"/>
                <a:gd name="T14" fmla="*/ 354 w 354"/>
                <a:gd name="T15" fmla="*/ 10 h 130"/>
                <a:gd name="T16" fmla="*/ 336 w 354"/>
                <a:gd name="T17" fmla="*/ 13 h 130"/>
                <a:gd name="T18" fmla="*/ 252 w 354"/>
                <a:gd name="T19" fmla="*/ 10 h 130"/>
                <a:gd name="T20" fmla="*/ 130 w 354"/>
                <a:gd name="T21" fmla="*/ 9 h 130"/>
                <a:gd name="T22" fmla="*/ 7 w 354"/>
                <a:gd name="T23" fmla="*/ 101 h 130"/>
                <a:gd name="T24" fmla="*/ 62 w 354"/>
                <a:gd name="T25" fmla="*/ 115 h 130"/>
                <a:gd name="T26" fmla="*/ 307 w 354"/>
                <a:gd name="T27" fmla="*/ 111 h 130"/>
                <a:gd name="T28" fmla="*/ 306 w 354"/>
                <a:gd name="T29" fmla="*/ 94 h 130"/>
                <a:gd name="T30" fmla="*/ 319 w 354"/>
                <a:gd name="T31" fmla="*/ 88 h 130"/>
                <a:gd name="T32" fmla="*/ 316 w 354"/>
                <a:gd name="T33" fmla="*/ 69 h 130"/>
                <a:gd name="T34" fmla="*/ 315 w 354"/>
                <a:gd name="T35" fmla="*/ 60 h 130"/>
                <a:gd name="T36" fmla="*/ 339 w 354"/>
                <a:gd name="T37" fmla="*/ 45 h 130"/>
                <a:gd name="T38" fmla="*/ 339 w 354"/>
                <a:gd name="T39" fmla="*/ 38 h 130"/>
                <a:gd name="T40" fmla="*/ 331 w 354"/>
                <a:gd name="T41" fmla="*/ 20 h 130"/>
                <a:gd name="T42" fmla="*/ 348 w 354"/>
                <a:gd name="T43" fmla="*/ 19 h 130"/>
                <a:gd name="T44" fmla="*/ 337 w 354"/>
                <a:gd name="T45" fmla="*/ 34 h 130"/>
                <a:gd name="T46" fmla="*/ 340 w 354"/>
                <a:gd name="T47" fmla="*/ 29 h 130"/>
                <a:gd name="T48" fmla="*/ 326 w 354"/>
                <a:gd name="T49" fmla="*/ 35 h 130"/>
                <a:gd name="T50" fmla="*/ 332 w 354"/>
                <a:gd name="T51" fmla="*/ 33 h 130"/>
                <a:gd name="T52" fmla="*/ 326 w 354"/>
                <a:gd name="T53" fmla="*/ 35 h 130"/>
                <a:gd name="T54" fmla="*/ 330 w 354"/>
                <a:gd name="T55" fmla="*/ 56 h 130"/>
                <a:gd name="T56" fmla="*/ 330 w 354"/>
                <a:gd name="T57" fmla="*/ 56 h 130"/>
                <a:gd name="T58" fmla="*/ 323 w 354"/>
                <a:gd name="T59" fmla="*/ 51 h 130"/>
                <a:gd name="T60" fmla="*/ 326 w 354"/>
                <a:gd name="T61" fmla="*/ 59 h 130"/>
                <a:gd name="T62" fmla="*/ 323 w 354"/>
                <a:gd name="T63" fmla="*/ 51 h 130"/>
                <a:gd name="T64" fmla="*/ 313 w 354"/>
                <a:gd name="T65" fmla="*/ 83 h 130"/>
                <a:gd name="T66" fmla="*/ 313 w 354"/>
                <a:gd name="T67" fmla="*/ 83 h 130"/>
                <a:gd name="T68" fmla="*/ 304 w 354"/>
                <a:gd name="T69" fmla="*/ 105 h 130"/>
                <a:gd name="T70" fmla="*/ 304 w 354"/>
                <a:gd name="T71" fmla="*/ 105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54" h="130">
                  <a:moveTo>
                    <a:pt x="354" y="10"/>
                  </a:moveTo>
                  <a:cubicBezTo>
                    <a:pt x="350" y="39"/>
                    <a:pt x="335" y="67"/>
                    <a:pt x="323" y="91"/>
                  </a:cubicBezTo>
                  <a:cubicBezTo>
                    <a:pt x="315" y="107"/>
                    <a:pt x="307" y="119"/>
                    <a:pt x="297" y="130"/>
                  </a:cubicBezTo>
                  <a:cubicBezTo>
                    <a:pt x="276" y="130"/>
                    <a:pt x="254" y="126"/>
                    <a:pt x="233" y="125"/>
                  </a:cubicBezTo>
                  <a:cubicBezTo>
                    <a:pt x="212" y="125"/>
                    <a:pt x="191" y="125"/>
                    <a:pt x="170" y="125"/>
                  </a:cubicBezTo>
                  <a:cubicBezTo>
                    <a:pt x="148" y="125"/>
                    <a:pt x="127" y="124"/>
                    <a:pt x="105" y="123"/>
                  </a:cubicBezTo>
                  <a:cubicBezTo>
                    <a:pt x="83" y="123"/>
                    <a:pt x="62" y="118"/>
                    <a:pt x="40" y="115"/>
                  </a:cubicBezTo>
                  <a:cubicBezTo>
                    <a:pt x="24" y="114"/>
                    <a:pt x="11" y="119"/>
                    <a:pt x="0" y="106"/>
                  </a:cubicBezTo>
                  <a:cubicBezTo>
                    <a:pt x="4" y="87"/>
                    <a:pt x="13" y="68"/>
                    <a:pt x="22" y="50"/>
                  </a:cubicBezTo>
                  <a:cubicBezTo>
                    <a:pt x="30" y="32"/>
                    <a:pt x="38" y="13"/>
                    <a:pt x="51" y="0"/>
                  </a:cubicBezTo>
                  <a:cubicBezTo>
                    <a:pt x="69" y="4"/>
                    <a:pt x="88" y="1"/>
                    <a:pt x="107" y="2"/>
                  </a:cubicBezTo>
                  <a:cubicBezTo>
                    <a:pt x="118" y="2"/>
                    <a:pt x="129" y="5"/>
                    <a:pt x="140" y="6"/>
                  </a:cubicBezTo>
                  <a:cubicBezTo>
                    <a:pt x="150" y="6"/>
                    <a:pt x="160" y="5"/>
                    <a:pt x="170" y="6"/>
                  </a:cubicBezTo>
                  <a:cubicBezTo>
                    <a:pt x="210" y="7"/>
                    <a:pt x="250" y="8"/>
                    <a:pt x="289" y="7"/>
                  </a:cubicBezTo>
                  <a:cubicBezTo>
                    <a:pt x="303" y="6"/>
                    <a:pt x="317" y="7"/>
                    <a:pt x="333" y="7"/>
                  </a:cubicBezTo>
                  <a:cubicBezTo>
                    <a:pt x="341" y="8"/>
                    <a:pt x="346" y="6"/>
                    <a:pt x="354" y="10"/>
                  </a:cubicBezTo>
                  <a:close/>
                  <a:moveTo>
                    <a:pt x="336" y="13"/>
                  </a:moveTo>
                  <a:cubicBezTo>
                    <a:pt x="336" y="13"/>
                    <a:pt x="336" y="13"/>
                    <a:pt x="336" y="13"/>
                  </a:cubicBezTo>
                  <a:cubicBezTo>
                    <a:pt x="314" y="10"/>
                    <a:pt x="298" y="11"/>
                    <a:pt x="277" y="11"/>
                  </a:cubicBezTo>
                  <a:cubicBezTo>
                    <a:pt x="269" y="11"/>
                    <a:pt x="260" y="10"/>
                    <a:pt x="252" y="10"/>
                  </a:cubicBezTo>
                  <a:cubicBezTo>
                    <a:pt x="243" y="10"/>
                    <a:pt x="235" y="12"/>
                    <a:pt x="227" y="11"/>
                  </a:cubicBezTo>
                  <a:cubicBezTo>
                    <a:pt x="196" y="11"/>
                    <a:pt x="162" y="12"/>
                    <a:pt x="130" y="9"/>
                  </a:cubicBezTo>
                  <a:cubicBezTo>
                    <a:pt x="100" y="7"/>
                    <a:pt x="71" y="2"/>
                    <a:pt x="46" y="10"/>
                  </a:cubicBezTo>
                  <a:cubicBezTo>
                    <a:pt x="33" y="40"/>
                    <a:pt x="16" y="65"/>
                    <a:pt x="7" y="101"/>
                  </a:cubicBezTo>
                  <a:cubicBezTo>
                    <a:pt x="12" y="115"/>
                    <a:pt x="33" y="110"/>
                    <a:pt x="52" y="112"/>
                  </a:cubicBezTo>
                  <a:cubicBezTo>
                    <a:pt x="55" y="113"/>
                    <a:pt x="59" y="114"/>
                    <a:pt x="62" y="115"/>
                  </a:cubicBezTo>
                  <a:cubicBezTo>
                    <a:pt x="123" y="124"/>
                    <a:pt x="201" y="116"/>
                    <a:pt x="257" y="123"/>
                  </a:cubicBezTo>
                  <a:cubicBezTo>
                    <a:pt x="280" y="125"/>
                    <a:pt x="298" y="128"/>
                    <a:pt x="307" y="111"/>
                  </a:cubicBezTo>
                  <a:cubicBezTo>
                    <a:pt x="303" y="110"/>
                    <a:pt x="299" y="112"/>
                    <a:pt x="297" y="109"/>
                  </a:cubicBezTo>
                  <a:cubicBezTo>
                    <a:pt x="300" y="103"/>
                    <a:pt x="301" y="97"/>
                    <a:pt x="306" y="94"/>
                  </a:cubicBezTo>
                  <a:cubicBezTo>
                    <a:pt x="310" y="91"/>
                    <a:pt x="315" y="98"/>
                    <a:pt x="317" y="92"/>
                  </a:cubicBezTo>
                  <a:cubicBezTo>
                    <a:pt x="317" y="90"/>
                    <a:pt x="319" y="90"/>
                    <a:pt x="319" y="88"/>
                  </a:cubicBezTo>
                  <a:cubicBezTo>
                    <a:pt x="317" y="84"/>
                    <a:pt x="310" y="88"/>
                    <a:pt x="308" y="84"/>
                  </a:cubicBezTo>
                  <a:cubicBezTo>
                    <a:pt x="311" y="79"/>
                    <a:pt x="313" y="73"/>
                    <a:pt x="316" y="69"/>
                  </a:cubicBezTo>
                  <a:cubicBezTo>
                    <a:pt x="321" y="75"/>
                    <a:pt x="328" y="67"/>
                    <a:pt x="332" y="63"/>
                  </a:cubicBezTo>
                  <a:cubicBezTo>
                    <a:pt x="325" y="61"/>
                    <a:pt x="321" y="63"/>
                    <a:pt x="315" y="60"/>
                  </a:cubicBezTo>
                  <a:cubicBezTo>
                    <a:pt x="317" y="55"/>
                    <a:pt x="320" y="50"/>
                    <a:pt x="323" y="46"/>
                  </a:cubicBezTo>
                  <a:cubicBezTo>
                    <a:pt x="329" y="47"/>
                    <a:pt x="334" y="45"/>
                    <a:pt x="339" y="45"/>
                  </a:cubicBezTo>
                  <a:cubicBezTo>
                    <a:pt x="341" y="39"/>
                    <a:pt x="347" y="29"/>
                    <a:pt x="344" y="25"/>
                  </a:cubicBezTo>
                  <a:cubicBezTo>
                    <a:pt x="342" y="30"/>
                    <a:pt x="340" y="34"/>
                    <a:pt x="339" y="38"/>
                  </a:cubicBezTo>
                  <a:cubicBezTo>
                    <a:pt x="331" y="34"/>
                    <a:pt x="326" y="42"/>
                    <a:pt x="320" y="36"/>
                  </a:cubicBezTo>
                  <a:cubicBezTo>
                    <a:pt x="323" y="30"/>
                    <a:pt x="327" y="24"/>
                    <a:pt x="331" y="20"/>
                  </a:cubicBezTo>
                  <a:cubicBezTo>
                    <a:pt x="334" y="25"/>
                    <a:pt x="340" y="21"/>
                    <a:pt x="344" y="20"/>
                  </a:cubicBezTo>
                  <a:cubicBezTo>
                    <a:pt x="346" y="20"/>
                    <a:pt x="348" y="21"/>
                    <a:pt x="348" y="19"/>
                  </a:cubicBezTo>
                  <a:cubicBezTo>
                    <a:pt x="350" y="8"/>
                    <a:pt x="340" y="13"/>
                    <a:pt x="336" y="13"/>
                  </a:cubicBezTo>
                  <a:close/>
                  <a:moveTo>
                    <a:pt x="337" y="34"/>
                  </a:moveTo>
                  <a:cubicBezTo>
                    <a:pt x="337" y="34"/>
                    <a:pt x="337" y="34"/>
                    <a:pt x="337" y="34"/>
                  </a:cubicBezTo>
                  <a:cubicBezTo>
                    <a:pt x="338" y="33"/>
                    <a:pt x="339" y="31"/>
                    <a:pt x="340" y="29"/>
                  </a:cubicBezTo>
                  <a:cubicBezTo>
                    <a:pt x="336" y="27"/>
                    <a:pt x="334" y="33"/>
                    <a:pt x="337" y="34"/>
                  </a:cubicBezTo>
                  <a:close/>
                  <a:moveTo>
                    <a:pt x="326" y="35"/>
                  </a:moveTo>
                  <a:cubicBezTo>
                    <a:pt x="326" y="35"/>
                    <a:pt x="326" y="35"/>
                    <a:pt x="326" y="35"/>
                  </a:cubicBezTo>
                  <a:cubicBezTo>
                    <a:pt x="329" y="36"/>
                    <a:pt x="330" y="34"/>
                    <a:pt x="332" y="33"/>
                  </a:cubicBezTo>
                  <a:cubicBezTo>
                    <a:pt x="328" y="33"/>
                    <a:pt x="331" y="29"/>
                    <a:pt x="332" y="28"/>
                  </a:cubicBezTo>
                  <a:cubicBezTo>
                    <a:pt x="327" y="26"/>
                    <a:pt x="327" y="32"/>
                    <a:pt x="326" y="35"/>
                  </a:cubicBezTo>
                  <a:close/>
                  <a:moveTo>
                    <a:pt x="330" y="56"/>
                  </a:moveTo>
                  <a:cubicBezTo>
                    <a:pt x="330" y="56"/>
                    <a:pt x="330" y="56"/>
                    <a:pt x="330" y="56"/>
                  </a:cubicBezTo>
                  <a:cubicBezTo>
                    <a:pt x="333" y="57"/>
                    <a:pt x="337" y="52"/>
                    <a:pt x="335" y="50"/>
                  </a:cubicBezTo>
                  <a:cubicBezTo>
                    <a:pt x="333" y="52"/>
                    <a:pt x="331" y="52"/>
                    <a:pt x="330" y="56"/>
                  </a:cubicBezTo>
                  <a:close/>
                  <a:moveTo>
                    <a:pt x="323" y="51"/>
                  </a:moveTo>
                  <a:cubicBezTo>
                    <a:pt x="323" y="51"/>
                    <a:pt x="323" y="51"/>
                    <a:pt x="323" y="51"/>
                  </a:cubicBezTo>
                  <a:cubicBezTo>
                    <a:pt x="323" y="55"/>
                    <a:pt x="319" y="56"/>
                    <a:pt x="321" y="59"/>
                  </a:cubicBezTo>
                  <a:cubicBezTo>
                    <a:pt x="323" y="60"/>
                    <a:pt x="324" y="59"/>
                    <a:pt x="326" y="59"/>
                  </a:cubicBezTo>
                  <a:cubicBezTo>
                    <a:pt x="322" y="54"/>
                    <a:pt x="331" y="53"/>
                    <a:pt x="327" y="49"/>
                  </a:cubicBezTo>
                  <a:cubicBezTo>
                    <a:pt x="326" y="51"/>
                    <a:pt x="324" y="50"/>
                    <a:pt x="323" y="51"/>
                  </a:cubicBezTo>
                  <a:close/>
                  <a:moveTo>
                    <a:pt x="313" y="83"/>
                  </a:moveTo>
                  <a:cubicBezTo>
                    <a:pt x="313" y="83"/>
                    <a:pt x="313" y="83"/>
                    <a:pt x="313" y="83"/>
                  </a:cubicBezTo>
                  <a:cubicBezTo>
                    <a:pt x="316" y="84"/>
                    <a:pt x="319" y="82"/>
                    <a:pt x="318" y="80"/>
                  </a:cubicBezTo>
                  <a:cubicBezTo>
                    <a:pt x="315" y="79"/>
                    <a:pt x="314" y="80"/>
                    <a:pt x="313" y="83"/>
                  </a:cubicBezTo>
                  <a:close/>
                  <a:moveTo>
                    <a:pt x="304" y="105"/>
                  </a:moveTo>
                  <a:cubicBezTo>
                    <a:pt x="304" y="105"/>
                    <a:pt x="304" y="105"/>
                    <a:pt x="304" y="105"/>
                  </a:cubicBezTo>
                  <a:cubicBezTo>
                    <a:pt x="306" y="107"/>
                    <a:pt x="309" y="101"/>
                    <a:pt x="307" y="99"/>
                  </a:cubicBezTo>
                  <a:cubicBezTo>
                    <a:pt x="306" y="101"/>
                    <a:pt x="304" y="102"/>
                    <a:pt x="304" y="1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4" name="Freeform 30"/>
            <p:cNvSpPr>
              <a:spLocks noEditPoints="1"/>
            </p:cNvSpPr>
            <p:nvPr/>
          </p:nvSpPr>
          <p:spPr bwMode="auto">
            <a:xfrm>
              <a:off x="4163" y="2250"/>
              <a:ext cx="76" cy="62"/>
            </a:xfrm>
            <a:custGeom>
              <a:avLst/>
              <a:gdLst>
                <a:gd name="T0" fmla="*/ 28 w 28"/>
                <a:gd name="T1" fmla="*/ 6 h 23"/>
                <a:gd name="T2" fmla="*/ 22 w 28"/>
                <a:gd name="T3" fmla="*/ 21 h 23"/>
                <a:gd name="T4" fmla="*/ 0 w 28"/>
                <a:gd name="T5" fmla="*/ 21 h 23"/>
                <a:gd name="T6" fmla="*/ 4 w 28"/>
                <a:gd name="T7" fmla="*/ 6 h 23"/>
                <a:gd name="T8" fmla="*/ 28 w 28"/>
                <a:gd name="T9" fmla="*/ 6 h 23"/>
                <a:gd name="T10" fmla="*/ 15 w 28"/>
                <a:gd name="T11" fmla="*/ 18 h 23"/>
                <a:gd name="T12" fmla="*/ 15 w 28"/>
                <a:gd name="T13" fmla="*/ 18 h 23"/>
                <a:gd name="T14" fmla="*/ 20 w 28"/>
                <a:gd name="T15" fmla="*/ 9 h 23"/>
                <a:gd name="T16" fmla="*/ 15 w 28"/>
                <a:gd name="T17" fmla="*/ 18 h 23"/>
                <a:gd name="T18" fmla="*/ 7 w 28"/>
                <a:gd name="T19" fmla="*/ 19 h 23"/>
                <a:gd name="T20" fmla="*/ 7 w 28"/>
                <a:gd name="T21" fmla="*/ 19 h 23"/>
                <a:gd name="T22" fmla="*/ 14 w 28"/>
                <a:gd name="T23" fmla="*/ 11 h 23"/>
                <a:gd name="T24" fmla="*/ 7 w 28"/>
                <a:gd name="T25" fmla="*/ 19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8" h="23">
                  <a:moveTo>
                    <a:pt x="28" y="6"/>
                  </a:moveTo>
                  <a:cubicBezTo>
                    <a:pt x="27" y="12"/>
                    <a:pt x="23" y="13"/>
                    <a:pt x="22" y="21"/>
                  </a:cubicBezTo>
                  <a:cubicBezTo>
                    <a:pt x="16" y="20"/>
                    <a:pt x="10" y="23"/>
                    <a:pt x="0" y="21"/>
                  </a:cubicBezTo>
                  <a:cubicBezTo>
                    <a:pt x="1" y="16"/>
                    <a:pt x="8" y="10"/>
                    <a:pt x="4" y="6"/>
                  </a:cubicBezTo>
                  <a:cubicBezTo>
                    <a:pt x="9" y="0"/>
                    <a:pt x="17" y="4"/>
                    <a:pt x="28" y="6"/>
                  </a:cubicBezTo>
                  <a:close/>
                  <a:moveTo>
                    <a:pt x="15" y="18"/>
                  </a:moveTo>
                  <a:cubicBezTo>
                    <a:pt x="15" y="18"/>
                    <a:pt x="15" y="18"/>
                    <a:pt x="15" y="18"/>
                  </a:cubicBezTo>
                  <a:cubicBezTo>
                    <a:pt x="19" y="20"/>
                    <a:pt x="24" y="9"/>
                    <a:pt x="20" y="9"/>
                  </a:cubicBezTo>
                  <a:cubicBezTo>
                    <a:pt x="19" y="13"/>
                    <a:pt x="16" y="13"/>
                    <a:pt x="15" y="18"/>
                  </a:cubicBezTo>
                  <a:close/>
                  <a:moveTo>
                    <a:pt x="7" y="19"/>
                  </a:moveTo>
                  <a:cubicBezTo>
                    <a:pt x="7" y="19"/>
                    <a:pt x="7" y="19"/>
                    <a:pt x="7" y="19"/>
                  </a:cubicBezTo>
                  <a:cubicBezTo>
                    <a:pt x="10" y="18"/>
                    <a:pt x="12" y="13"/>
                    <a:pt x="14" y="11"/>
                  </a:cubicBezTo>
                  <a:cubicBezTo>
                    <a:pt x="9" y="9"/>
                    <a:pt x="8" y="14"/>
                    <a:pt x="7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5" name="Freeform 31"/>
            <p:cNvSpPr>
              <a:spLocks noEditPoints="1"/>
            </p:cNvSpPr>
            <p:nvPr/>
          </p:nvSpPr>
          <p:spPr bwMode="auto">
            <a:xfrm>
              <a:off x="4072" y="2253"/>
              <a:ext cx="94" cy="61"/>
            </a:xfrm>
            <a:custGeom>
              <a:avLst/>
              <a:gdLst>
                <a:gd name="T0" fmla="*/ 33 w 35"/>
                <a:gd name="T1" fmla="*/ 1 h 23"/>
                <a:gd name="T2" fmla="*/ 29 w 35"/>
                <a:gd name="T3" fmla="*/ 8 h 23"/>
                <a:gd name="T4" fmla="*/ 25 w 35"/>
                <a:gd name="T5" fmla="*/ 23 h 23"/>
                <a:gd name="T6" fmla="*/ 0 w 35"/>
                <a:gd name="T7" fmla="*/ 21 h 23"/>
                <a:gd name="T8" fmla="*/ 9 w 35"/>
                <a:gd name="T9" fmla="*/ 1 h 23"/>
                <a:gd name="T10" fmla="*/ 33 w 35"/>
                <a:gd name="T11" fmla="*/ 1 h 23"/>
                <a:gd name="T12" fmla="*/ 10 w 35"/>
                <a:gd name="T13" fmla="*/ 9 h 23"/>
                <a:gd name="T14" fmla="*/ 10 w 35"/>
                <a:gd name="T15" fmla="*/ 9 h 23"/>
                <a:gd name="T16" fmla="*/ 16 w 35"/>
                <a:gd name="T17" fmla="*/ 6 h 23"/>
                <a:gd name="T18" fmla="*/ 10 w 35"/>
                <a:gd name="T19" fmla="*/ 9 h 23"/>
                <a:gd name="T20" fmla="*/ 17 w 35"/>
                <a:gd name="T21" fmla="*/ 18 h 23"/>
                <a:gd name="T22" fmla="*/ 17 w 35"/>
                <a:gd name="T23" fmla="*/ 18 h 23"/>
                <a:gd name="T24" fmla="*/ 23 w 35"/>
                <a:gd name="T25" fmla="*/ 18 h 23"/>
                <a:gd name="T26" fmla="*/ 24 w 35"/>
                <a:gd name="T27" fmla="*/ 14 h 23"/>
                <a:gd name="T28" fmla="*/ 17 w 35"/>
                <a:gd name="T29" fmla="*/ 18 h 23"/>
                <a:gd name="T30" fmla="*/ 7 w 35"/>
                <a:gd name="T31" fmla="*/ 17 h 23"/>
                <a:gd name="T32" fmla="*/ 7 w 35"/>
                <a:gd name="T33" fmla="*/ 17 h 23"/>
                <a:gd name="T34" fmla="*/ 13 w 35"/>
                <a:gd name="T35" fmla="*/ 12 h 23"/>
                <a:gd name="T36" fmla="*/ 8 w 35"/>
                <a:gd name="T37" fmla="*/ 11 h 23"/>
                <a:gd name="T38" fmla="*/ 7 w 35"/>
                <a:gd name="T39" fmla="*/ 1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5" h="23">
                  <a:moveTo>
                    <a:pt x="33" y="1"/>
                  </a:moveTo>
                  <a:cubicBezTo>
                    <a:pt x="35" y="4"/>
                    <a:pt x="29" y="4"/>
                    <a:pt x="29" y="8"/>
                  </a:cubicBezTo>
                  <a:cubicBezTo>
                    <a:pt x="29" y="13"/>
                    <a:pt x="28" y="20"/>
                    <a:pt x="25" y="23"/>
                  </a:cubicBezTo>
                  <a:cubicBezTo>
                    <a:pt x="15" y="20"/>
                    <a:pt x="8" y="22"/>
                    <a:pt x="0" y="21"/>
                  </a:cubicBezTo>
                  <a:cubicBezTo>
                    <a:pt x="3" y="14"/>
                    <a:pt x="6" y="7"/>
                    <a:pt x="9" y="1"/>
                  </a:cubicBezTo>
                  <a:cubicBezTo>
                    <a:pt x="19" y="4"/>
                    <a:pt x="24" y="0"/>
                    <a:pt x="33" y="1"/>
                  </a:cubicBezTo>
                  <a:close/>
                  <a:moveTo>
                    <a:pt x="10" y="9"/>
                  </a:moveTo>
                  <a:cubicBezTo>
                    <a:pt x="10" y="9"/>
                    <a:pt x="10" y="9"/>
                    <a:pt x="10" y="9"/>
                  </a:cubicBezTo>
                  <a:cubicBezTo>
                    <a:pt x="13" y="10"/>
                    <a:pt x="15" y="8"/>
                    <a:pt x="16" y="6"/>
                  </a:cubicBezTo>
                  <a:cubicBezTo>
                    <a:pt x="13" y="6"/>
                    <a:pt x="11" y="7"/>
                    <a:pt x="10" y="9"/>
                  </a:cubicBezTo>
                  <a:close/>
                  <a:moveTo>
                    <a:pt x="17" y="18"/>
                  </a:moveTo>
                  <a:cubicBezTo>
                    <a:pt x="17" y="18"/>
                    <a:pt x="17" y="18"/>
                    <a:pt x="17" y="18"/>
                  </a:cubicBezTo>
                  <a:cubicBezTo>
                    <a:pt x="20" y="19"/>
                    <a:pt x="22" y="19"/>
                    <a:pt x="23" y="18"/>
                  </a:cubicBezTo>
                  <a:cubicBezTo>
                    <a:pt x="23" y="17"/>
                    <a:pt x="24" y="15"/>
                    <a:pt x="24" y="14"/>
                  </a:cubicBezTo>
                  <a:cubicBezTo>
                    <a:pt x="21" y="14"/>
                    <a:pt x="18" y="15"/>
                    <a:pt x="17" y="18"/>
                  </a:cubicBezTo>
                  <a:close/>
                  <a:moveTo>
                    <a:pt x="7" y="17"/>
                  </a:moveTo>
                  <a:cubicBezTo>
                    <a:pt x="7" y="17"/>
                    <a:pt x="7" y="17"/>
                    <a:pt x="7" y="17"/>
                  </a:cubicBezTo>
                  <a:cubicBezTo>
                    <a:pt x="11" y="19"/>
                    <a:pt x="12" y="16"/>
                    <a:pt x="13" y="12"/>
                  </a:cubicBezTo>
                  <a:cubicBezTo>
                    <a:pt x="10" y="12"/>
                    <a:pt x="10" y="14"/>
                    <a:pt x="8" y="11"/>
                  </a:cubicBezTo>
                  <a:cubicBezTo>
                    <a:pt x="8" y="13"/>
                    <a:pt x="7" y="15"/>
                    <a:pt x="7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6" name="Freeform 32"/>
            <p:cNvSpPr>
              <a:spLocks noEditPoints="1"/>
            </p:cNvSpPr>
            <p:nvPr/>
          </p:nvSpPr>
          <p:spPr bwMode="auto">
            <a:xfrm>
              <a:off x="3992" y="2245"/>
              <a:ext cx="83" cy="67"/>
            </a:xfrm>
            <a:custGeom>
              <a:avLst/>
              <a:gdLst>
                <a:gd name="T0" fmla="*/ 31 w 31"/>
                <a:gd name="T1" fmla="*/ 5 h 25"/>
                <a:gd name="T2" fmla="*/ 23 w 31"/>
                <a:gd name="T3" fmla="*/ 25 h 25"/>
                <a:gd name="T4" fmla="*/ 2 w 31"/>
                <a:gd name="T5" fmla="*/ 22 h 25"/>
                <a:gd name="T6" fmla="*/ 5 w 31"/>
                <a:gd name="T7" fmla="*/ 13 h 25"/>
                <a:gd name="T8" fmla="*/ 6 w 31"/>
                <a:gd name="T9" fmla="*/ 5 h 25"/>
                <a:gd name="T10" fmla="*/ 31 w 31"/>
                <a:gd name="T11" fmla="*/ 5 h 25"/>
                <a:gd name="T12" fmla="*/ 8 w 31"/>
                <a:gd name="T13" fmla="*/ 19 h 25"/>
                <a:gd name="T14" fmla="*/ 8 w 31"/>
                <a:gd name="T15" fmla="*/ 19 h 25"/>
                <a:gd name="T16" fmla="*/ 13 w 31"/>
                <a:gd name="T17" fmla="*/ 18 h 25"/>
                <a:gd name="T18" fmla="*/ 12 w 31"/>
                <a:gd name="T19" fmla="*/ 12 h 25"/>
                <a:gd name="T20" fmla="*/ 15 w 31"/>
                <a:gd name="T21" fmla="*/ 10 h 25"/>
                <a:gd name="T22" fmla="*/ 8 w 31"/>
                <a:gd name="T23" fmla="*/ 19 h 25"/>
                <a:gd name="T24" fmla="*/ 16 w 31"/>
                <a:gd name="T25" fmla="*/ 20 h 25"/>
                <a:gd name="T26" fmla="*/ 16 w 31"/>
                <a:gd name="T27" fmla="*/ 20 h 25"/>
                <a:gd name="T28" fmla="*/ 22 w 31"/>
                <a:gd name="T29" fmla="*/ 18 h 25"/>
                <a:gd name="T30" fmla="*/ 19 w 31"/>
                <a:gd name="T31" fmla="*/ 16 h 25"/>
                <a:gd name="T32" fmla="*/ 16 w 31"/>
                <a:gd name="T33" fmla="*/ 2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1" h="25">
                  <a:moveTo>
                    <a:pt x="31" y="5"/>
                  </a:moveTo>
                  <a:cubicBezTo>
                    <a:pt x="28" y="11"/>
                    <a:pt x="26" y="18"/>
                    <a:pt x="23" y="25"/>
                  </a:cubicBezTo>
                  <a:cubicBezTo>
                    <a:pt x="18" y="24"/>
                    <a:pt x="9" y="23"/>
                    <a:pt x="2" y="22"/>
                  </a:cubicBezTo>
                  <a:cubicBezTo>
                    <a:pt x="0" y="20"/>
                    <a:pt x="3" y="15"/>
                    <a:pt x="5" y="13"/>
                  </a:cubicBezTo>
                  <a:cubicBezTo>
                    <a:pt x="8" y="8"/>
                    <a:pt x="2" y="7"/>
                    <a:pt x="6" y="5"/>
                  </a:cubicBezTo>
                  <a:cubicBezTo>
                    <a:pt x="14" y="5"/>
                    <a:pt x="24" y="0"/>
                    <a:pt x="31" y="5"/>
                  </a:cubicBezTo>
                  <a:close/>
                  <a:moveTo>
                    <a:pt x="8" y="19"/>
                  </a:moveTo>
                  <a:cubicBezTo>
                    <a:pt x="8" y="19"/>
                    <a:pt x="8" y="19"/>
                    <a:pt x="8" y="19"/>
                  </a:cubicBezTo>
                  <a:cubicBezTo>
                    <a:pt x="11" y="21"/>
                    <a:pt x="11" y="18"/>
                    <a:pt x="13" y="18"/>
                  </a:cubicBezTo>
                  <a:cubicBezTo>
                    <a:pt x="15" y="15"/>
                    <a:pt x="11" y="15"/>
                    <a:pt x="12" y="12"/>
                  </a:cubicBezTo>
                  <a:cubicBezTo>
                    <a:pt x="13" y="12"/>
                    <a:pt x="14" y="11"/>
                    <a:pt x="15" y="10"/>
                  </a:cubicBezTo>
                  <a:cubicBezTo>
                    <a:pt x="10" y="9"/>
                    <a:pt x="6" y="15"/>
                    <a:pt x="8" y="19"/>
                  </a:cubicBezTo>
                  <a:close/>
                  <a:moveTo>
                    <a:pt x="16" y="20"/>
                  </a:moveTo>
                  <a:cubicBezTo>
                    <a:pt x="16" y="20"/>
                    <a:pt x="16" y="20"/>
                    <a:pt x="16" y="20"/>
                  </a:cubicBezTo>
                  <a:cubicBezTo>
                    <a:pt x="20" y="22"/>
                    <a:pt x="21" y="20"/>
                    <a:pt x="22" y="18"/>
                  </a:cubicBezTo>
                  <a:cubicBezTo>
                    <a:pt x="21" y="17"/>
                    <a:pt x="21" y="16"/>
                    <a:pt x="19" y="16"/>
                  </a:cubicBezTo>
                  <a:cubicBezTo>
                    <a:pt x="18" y="17"/>
                    <a:pt x="17" y="18"/>
                    <a:pt x="16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7" name="Freeform 33"/>
            <p:cNvSpPr>
              <a:spLocks noEditPoints="1"/>
            </p:cNvSpPr>
            <p:nvPr/>
          </p:nvSpPr>
          <p:spPr bwMode="auto">
            <a:xfrm>
              <a:off x="3922" y="2255"/>
              <a:ext cx="75" cy="54"/>
            </a:xfrm>
            <a:custGeom>
              <a:avLst/>
              <a:gdLst>
                <a:gd name="T0" fmla="*/ 27 w 28"/>
                <a:gd name="T1" fmla="*/ 0 h 20"/>
                <a:gd name="T2" fmla="*/ 20 w 28"/>
                <a:gd name="T3" fmla="*/ 18 h 20"/>
                <a:gd name="T4" fmla="*/ 0 w 28"/>
                <a:gd name="T5" fmla="*/ 18 h 20"/>
                <a:gd name="T6" fmla="*/ 6 w 28"/>
                <a:gd name="T7" fmla="*/ 1 h 20"/>
                <a:gd name="T8" fmla="*/ 27 w 28"/>
                <a:gd name="T9" fmla="*/ 0 h 20"/>
                <a:gd name="T10" fmla="*/ 11 w 28"/>
                <a:gd name="T11" fmla="*/ 17 h 20"/>
                <a:gd name="T12" fmla="*/ 11 w 28"/>
                <a:gd name="T13" fmla="*/ 17 h 20"/>
                <a:gd name="T14" fmla="*/ 16 w 28"/>
                <a:gd name="T15" fmla="*/ 13 h 20"/>
                <a:gd name="T16" fmla="*/ 11 w 28"/>
                <a:gd name="T17" fmla="*/ 17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20">
                  <a:moveTo>
                    <a:pt x="27" y="0"/>
                  </a:moveTo>
                  <a:cubicBezTo>
                    <a:pt x="28" y="5"/>
                    <a:pt x="19" y="8"/>
                    <a:pt x="20" y="18"/>
                  </a:cubicBezTo>
                  <a:cubicBezTo>
                    <a:pt x="14" y="20"/>
                    <a:pt x="8" y="20"/>
                    <a:pt x="0" y="18"/>
                  </a:cubicBezTo>
                  <a:cubicBezTo>
                    <a:pt x="1" y="11"/>
                    <a:pt x="5" y="9"/>
                    <a:pt x="6" y="1"/>
                  </a:cubicBezTo>
                  <a:cubicBezTo>
                    <a:pt x="13" y="0"/>
                    <a:pt x="20" y="0"/>
                    <a:pt x="27" y="0"/>
                  </a:cubicBezTo>
                  <a:close/>
                  <a:moveTo>
                    <a:pt x="11" y="17"/>
                  </a:moveTo>
                  <a:cubicBezTo>
                    <a:pt x="11" y="17"/>
                    <a:pt x="11" y="17"/>
                    <a:pt x="11" y="17"/>
                  </a:cubicBezTo>
                  <a:cubicBezTo>
                    <a:pt x="13" y="17"/>
                    <a:pt x="15" y="16"/>
                    <a:pt x="16" y="13"/>
                  </a:cubicBezTo>
                  <a:cubicBezTo>
                    <a:pt x="13" y="13"/>
                    <a:pt x="11" y="13"/>
                    <a:pt x="11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8" name="Freeform 34"/>
            <p:cNvSpPr>
              <a:spLocks noEditPoints="1"/>
            </p:cNvSpPr>
            <p:nvPr/>
          </p:nvSpPr>
          <p:spPr bwMode="auto">
            <a:xfrm>
              <a:off x="4150" y="2320"/>
              <a:ext cx="73" cy="56"/>
            </a:xfrm>
            <a:custGeom>
              <a:avLst/>
              <a:gdLst>
                <a:gd name="T0" fmla="*/ 26 w 27"/>
                <a:gd name="T1" fmla="*/ 2 h 21"/>
                <a:gd name="T2" fmla="*/ 19 w 27"/>
                <a:gd name="T3" fmla="*/ 20 h 21"/>
                <a:gd name="T4" fmla="*/ 0 w 27"/>
                <a:gd name="T5" fmla="*/ 20 h 21"/>
                <a:gd name="T6" fmla="*/ 4 w 27"/>
                <a:gd name="T7" fmla="*/ 5 h 21"/>
                <a:gd name="T8" fmla="*/ 26 w 27"/>
                <a:gd name="T9" fmla="*/ 2 h 21"/>
                <a:gd name="T10" fmla="*/ 17 w 27"/>
                <a:gd name="T11" fmla="*/ 11 h 21"/>
                <a:gd name="T12" fmla="*/ 17 w 27"/>
                <a:gd name="T13" fmla="*/ 11 h 21"/>
                <a:gd name="T14" fmla="*/ 22 w 27"/>
                <a:gd name="T15" fmla="*/ 5 h 21"/>
                <a:gd name="T16" fmla="*/ 18 w 27"/>
                <a:gd name="T17" fmla="*/ 6 h 21"/>
                <a:gd name="T18" fmla="*/ 17 w 27"/>
                <a:gd name="T19" fmla="*/ 11 h 21"/>
                <a:gd name="T20" fmla="*/ 11 w 27"/>
                <a:gd name="T21" fmla="*/ 6 h 21"/>
                <a:gd name="T22" fmla="*/ 11 w 27"/>
                <a:gd name="T23" fmla="*/ 6 h 21"/>
                <a:gd name="T24" fmla="*/ 17 w 27"/>
                <a:gd name="T25" fmla="*/ 5 h 21"/>
                <a:gd name="T26" fmla="*/ 11 w 27"/>
                <a:gd name="T27" fmla="*/ 6 h 21"/>
                <a:gd name="T28" fmla="*/ 5 w 27"/>
                <a:gd name="T29" fmla="*/ 17 h 21"/>
                <a:gd name="T30" fmla="*/ 5 w 27"/>
                <a:gd name="T31" fmla="*/ 17 h 21"/>
                <a:gd name="T32" fmla="*/ 14 w 27"/>
                <a:gd name="T33" fmla="*/ 15 h 21"/>
                <a:gd name="T34" fmla="*/ 8 w 27"/>
                <a:gd name="T35" fmla="*/ 10 h 21"/>
                <a:gd name="T36" fmla="*/ 5 w 27"/>
                <a:gd name="T37" fmla="*/ 17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" h="21">
                  <a:moveTo>
                    <a:pt x="26" y="2"/>
                  </a:moveTo>
                  <a:cubicBezTo>
                    <a:pt x="27" y="7"/>
                    <a:pt x="21" y="13"/>
                    <a:pt x="19" y="20"/>
                  </a:cubicBezTo>
                  <a:cubicBezTo>
                    <a:pt x="12" y="19"/>
                    <a:pt x="7" y="21"/>
                    <a:pt x="0" y="20"/>
                  </a:cubicBezTo>
                  <a:cubicBezTo>
                    <a:pt x="0" y="13"/>
                    <a:pt x="5" y="11"/>
                    <a:pt x="4" y="5"/>
                  </a:cubicBezTo>
                  <a:cubicBezTo>
                    <a:pt x="11" y="4"/>
                    <a:pt x="17" y="0"/>
                    <a:pt x="26" y="2"/>
                  </a:cubicBezTo>
                  <a:close/>
                  <a:moveTo>
                    <a:pt x="17" y="11"/>
                  </a:moveTo>
                  <a:cubicBezTo>
                    <a:pt x="17" y="11"/>
                    <a:pt x="17" y="11"/>
                    <a:pt x="17" y="11"/>
                  </a:cubicBezTo>
                  <a:cubicBezTo>
                    <a:pt x="20" y="12"/>
                    <a:pt x="21" y="9"/>
                    <a:pt x="22" y="5"/>
                  </a:cubicBezTo>
                  <a:cubicBezTo>
                    <a:pt x="20" y="5"/>
                    <a:pt x="18" y="4"/>
                    <a:pt x="18" y="6"/>
                  </a:cubicBezTo>
                  <a:cubicBezTo>
                    <a:pt x="21" y="7"/>
                    <a:pt x="17" y="9"/>
                    <a:pt x="17" y="11"/>
                  </a:cubicBezTo>
                  <a:close/>
                  <a:moveTo>
                    <a:pt x="11" y="6"/>
                  </a:moveTo>
                  <a:cubicBezTo>
                    <a:pt x="11" y="6"/>
                    <a:pt x="11" y="6"/>
                    <a:pt x="11" y="6"/>
                  </a:cubicBezTo>
                  <a:cubicBezTo>
                    <a:pt x="14" y="7"/>
                    <a:pt x="16" y="8"/>
                    <a:pt x="17" y="5"/>
                  </a:cubicBezTo>
                  <a:cubicBezTo>
                    <a:pt x="14" y="5"/>
                    <a:pt x="12" y="4"/>
                    <a:pt x="11" y="6"/>
                  </a:cubicBezTo>
                  <a:close/>
                  <a:moveTo>
                    <a:pt x="5" y="17"/>
                  </a:moveTo>
                  <a:cubicBezTo>
                    <a:pt x="5" y="17"/>
                    <a:pt x="5" y="17"/>
                    <a:pt x="5" y="17"/>
                  </a:cubicBezTo>
                  <a:cubicBezTo>
                    <a:pt x="9" y="17"/>
                    <a:pt x="13" y="19"/>
                    <a:pt x="14" y="15"/>
                  </a:cubicBezTo>
                  <a:cubicBezTo>
                    <a:pt x="12" y="13"/>
                    <a:pt x="8" y="13"/>
                    <a:pt x="8" y="10"/>
                  </a:cubicBezTo>
                  <a:cubicBezTo>
                    <a:pt x="6" y="11"/>
                    <a:pt x="5" y="14"/>
                    <a:pt x="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9" name="Freeform 35"/>
            <p:cNvSpPr>
              <a:spLocks noEditPoints="1"/>
            </p:cNvSpPr>
            <p:nvPr/>
          </p:nvSpPr>
          <p:spPr bwMode="auto">
            <a:xfrm>
              <a:off x="3828" y="2247"/>
              <a:ext cx="91" cy="65"/>
            </a:xfrm>
            <a:custGeom>
              <a:avLst/>
              <a:gdLst>
                <a:gd name="T0" fmla="*/ 34 w 34"/>
                <a:gd name="T1" fmla="*/ 6 h 24"/>
                <a:gd name="T2" fmla="*/ 25 w 34"/>
                <a:gd name="T3" fmla="*/ 22 h 24"/>
                <a:gd name="T4" fmla="*/ 0 w 34"/>
                <a:gd name="T5" fmla="*/ 19 h 24"/>
                <a:gd name="T6" fmla="*/ 7 w 34"/>
                <a:gd name="T7" fmla="*/ 4 h 24"/>
                <a:gd name="T8" fmla="*/ 34 w 34"/>
                <a:gd name="T9" fmla="*/ 6 h 24"/>
                <a:gd name="T10" fmla="*/ 10 w 34"/>
                <a:gd name="T11" fmla="*/ 11 h 24"/>
                <a:gd name="T12" fmla="*/ 10 w 34"/>
                <a:gd name="T13" fmla="*/ 11 h 24"/>
                <a:gd name="T14" fmla="*/ 13 w 34"/>
                <a:gd name="T15" fmla="*/ 11 h 24"/>
                <a:gd name="T16" fmla="*/ 14 w 34"/>
                <a:gd name="T17" fmla="*/ 8 h 24"/>
                <a:gd name="T18" fmla="*/ 12 w 34"/>
                <a:gd name="T19" fmla="*/ 8 h 24"/>
                <a:gd name="T20" fmla="*/ 10 w 34"/>
                <a:gd name="T21" fmla="*/ 11 h 24"/>
                <a:gd name="T22" fmla="*/ 17 w 34"/>
                <a:gd name="T23" fmla="*/ 16 h 24"/>
                <a:gd name="T24" fmla="*/ 17 w 34"/>
                <a:gd name="T25" fmla="*/ 16 h 24"/>
                <a:gd name="T26" fmla="*/ 25 w 34"/>
                <a:gd name="T27" fmla="*/ 13 h 24"/>
                <a:gd name="T28" fmla="*/ 17 w 34"/>
                <a:gd name="T29" fmla="*/ 16 h 24"/>
                <a:gd name="T30" fmla="*/ 6 w 34"/>
                <a:gd name="T31" fmla="*/ 18 h 24"/>
                <a:gd name="T32" fmla="*/ 6 w 34"/>
                <a:gd name="T33" fmla="*/ 18 h 24"/>
                <a:gd name="T34" fmla="*/ 10 w 34"/>
                <a:gd name="T35" fmla="*/ 19 h 24"/>
                <a:gd name="T36" fmla="*/ 10 w 34"/>
                <a:gd name="T37" fmla="*/ 15 h 24"/>
                <a:gd name="T38" fmla="*/ 7 w 34"/>
                <a:gd name="T39" fmla="*/ 15 h 24"/>
                <a:gd name="T40" fmla="*/ 6 w 34"/>
                <a:gd name="T41" fmla="*/ 1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4" h="24">
                  <a:moveTo>
                    <a:pt x="34" y="6"/>
                  </a:moveTo>
                  <a:cubicBezTo>
                    <a:pt x="32" y="12"/>
                    <a:pt x="28" y="16"/>
                    <a:pt x="25" y="22"/>
                  </a:cubicBezTo>
                  <a:cubicBezTo>
                    <a:pt x="18" y="20"/>
                    <a:pt x="8" y="24"/>
                    <a:pt x="0" y="19"/>
                  </a:cubicBezTo>
                  <a:cubicBezTo>
                    <a:pt x="2" y="14"/>
                    <a:pt x="6" y="11"/>
                    <a:pt x="7" y="4"/>
                  </a:cubicBezTo>
                  <a:cubicBezTo>
                    <a:pt x="13" y="0"/>
                    <a:pt x="26" y="1"/>
                    <a:pt x="34" y="6"/>
                  </a:cubicBezTo>
                  <a:close/>
                  <a:moveTo>
                    <a:pt x="10" y="11"/>
                  </a:moveTo>
                  <a:cubicBezTo>
                    <a:pt x="10" y="11"/>
                    <a:pt x="10" y="11"/>
                    <a:pt x="10" y="11"/>
                  </a:cubicBezTo>
                  <a:cubicBezTo>
                    <a:pt x="11" y="11"/>
                    <a:pt x="12" y="11"/>
                    <a:pt x="13" y="11"/>
                  </a:cubicBezTo>
                  <a:cubicBezTo>
                    <a:pt x="13" y="10"/>
                    <a:pt x="14" y="10"/>
                    <a:pt x="14" y="8"/>
                  </a:cubicBezTo>
                  <a:cubicBezTo>
                    <a:pt x="14" y="8"/>
                    <a:pt x="13" y="8"/>
                    <a:pt x="12" y="8"/>
                  </a:cubicBezTo>
                  <a:cubicBezTo>
                    <a:pt x="12" y="9"/>
                    <a:pt x="10" y="9"/>
                    <a:pt x="10" y="11"/>
                  </a:cubicBezTo>
                  <a:close/>
                  <a:moveTo>
                    <a:pt x="17" y="16"/>
                  </a:moveTo>
                  <a:cubicBezTo>
                    <a:pt x="17" y="16"/>
                    <a:pt x="17" y="16"/>
                    <a:pt x="17" y="16"/>
                  </a:cubicBezTo>
                  <a:cubicBezTo>
                    <a:pt x="21" y="16"/>
                    <a:pt x="24" y="16"/>
                    <a:pt x="25" y="13"/>
                  </a:cubicBezTo>
                  <a:cubicBezTo>
                    <a:pt x="22" y="13"/>
                    <a:pt x="19" y="14"/>
                    <a:pt x="17" y="16"/>
                  </a:cubicBezTo>
                  <a:close/>
                  <a:moveTo>
                    <a:pt x="6" y="18"/>
                  </a:moveTo>
                  <a:cubicBezTo>
                    <a:pt x="6" y="18"/>
                    <a:pt x="6" y="18"/>
                    <a:pt x="6" y="18"/>
                  </a:cubicBezTo>
                  <a:cubicBezTo>
                    <a:pt x="8" y="18"/>
                    <a:pt x="9" y="18"/>
                    <a:pt x="10" y="19"/>
                  </a:cubicBezTo>
                  <a:cubicBezTo>
                    <a:pt x="10" y="18"/>
                    <a:pt x="10" y="16"/>
                    <a:pt x="10" y="15"/>
                  </a:cubicBezTo>
                  <a:cubicBezTo>
                    <a:pt x="9" y="15"/>
                    <a:pt x="8" y="15"/>
                    <a:pt x="7" y="15"/>
                  </a:cubicBezTo>
                  <a:cubicBezTo>
                    <a:pt x="7" y="16"/>
                    <a:pt x="7" y="17"/>
                    <a:pt x="6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0" name="Freeform 36"/>
            <p:cNvSpPr>
              <a:spLocks noEditPoints="1"/>
            </p:cNvSpPr>
            <p:nvPr/>
          </p:nvSpPr>
          <p:spPr bwMode="auto">
            <a:xfrm>
              <a:off x="3742" y="2250"/>
              <a:ext cx="89" cy="56"/>
            </a:xfrm>
            <a:custGeom>
              <a:avLst/>
              <a:gdLst>
                <a:gd name="T0" fmla="*/ 33 w 33"/>
                <a:gd name="T1" fmla="*/ 1 h 21"/>
                <a:gd name="T2" fmla="*/ 22 w 33"/>
                <a:gd name="T3" fmla="*/ 21 h 21"/>
                <a:gd name="T4" fmla="*/ 0 w 33"/>
                <a:gd name="T5" fmla="*/ 19 h 21"/>
                <a:gd name="T6" fmla="*/ 8 w 33"/>
                <a:gd name="T7" fmla="*/ 1 h 21"/>
                <a:gd name="T8" fmla="*/ 33 w 33"/>
                <a:gd name="T9" fmla="*/ 1 h 21"/>
                <a:gd name="T10" fmla="*/ 17 w 33"/>
                <a:gd name="T11" fmla="*/ 9 h 21"/>
                <a:gd name="T12" fmla="*/ 17 w 33"/>
                <a:gd name="T13" fmla="*/ 9 h 21"/>
                <a:gd name="T14" fmla="*/ 23 w 33"/>
                <a:gd name="T15" fmla="*/ 12 h 21"/>
                <a:gd name="T16" fmla="*/ 26 w 33"/>
                <a:gd name="T17" fmla="*/ 7 h 21"/>
                <a:gd name="T18" fmla="*/ 17 w 33"/>
                <a:gd name="T19" fmla="*/ 9 h 21"/>
                <a:gd name="T20" fmla="*/ 20 w 33"/>
                <a:gd name="T21" fmla="*/ 14 h 21"/>
                <a:gd name="T22" fmla="*/ 20 w 33"/>
                <a:gd name="T23" fmla="*/ 14 h 21"/>
                <a:gd name="T24" fmla="*/ 20 w 33"/>
                <a:gd name="T25" fmla="*/ 15 h 21"/>
                <a:gd name="T26" fmla="*/ 20 w 33"/>
                <a:gd name="T27" fmla="*/ 14 h 21"/>
                <a:gd name="T28" fmla="*/ 5 w 33"/>
                <a:gd name="T29" fmla="*/ 14 h 21"/>
                <a:gd name="T30" fmla="*/ 5 w 33"/>
                <a:gd name="T31" fmla="*/ 14 h 21"/>
                <a:gd name="T32" fmla="*/ 11 w 33"/>
                <a:gd name="T33" fmla="*/ 13 h 21"/>
                <a:gd name="T34" fmla="*/ 5 w 33"/>
                <a:gd name="T35" fmla="*/ 14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3" h="21">
                  <a:moveTo>
                    <a:pt x="33" y="1"/>
                  </a:moveTo>
                  <a:cubicBezTo>
                    <a:pt x="30" y="8"/>
                    <a:pt x="27" y="16"/>
                    <a:pt x="22" y="21"/>
                  </a:cubicBezTo>
                  <a:cubicBezTo>
                    <a:pt x="17" y="20"/>
                    <a:pt x="7" y="20"/>
                    <a:pt x="0" y="19"/>
                  </a:cubicBezTo>
                  <a:cubicBezTo>
                    <a:pt x="2" y="12"/>
                    <a:pt x="6" y="7"/>
                    <a:pt x="8" y="1"/>
                  </a:cubicBezTo>
                  <a:cubicBezTo>
                    <a:pt x="16" y="1"/>
                    <a:pt x="24" y="0"/>
                    <a:pt x="33" y="1"/>
                  </a:cubicBezTo>
                  <a:close/>
                  <a:moveTo>
                    <a:pt x="17" y="9"/>
                  </a:moveTo>
                  <a:cubicBezTo>
                    <a:pt x="17" y="9"/>
                    <a:pt x="17" y="9"/>
                    <a:pt x="17" y="9"/>
                  </a:cubicBezTo>
                  <a:cubicBezTo>
                    <a:pt x="22" y="9"/>
                    <a:pt x="22" y="8"/>
                    <a:pt x="23" y="12"/>
                  </a:cubicBezTo>
                  <a:cubicBezTo>
                    <a:pt x="23" y="10"/>
                    <a:pt x="26" y="10"/>
                    <a:pt x="26" y="7"/>
                  </a:cubicBezTo>
                  <a:cubicBezTo>
                    <a:pt x="22" y="6"/>
                    <a:pt x="19" y="7"/>
                    <a:pt x="17" y="9"/>
                  </a:cubicBezTo>
                  <a:close/>
                  <a:moveTo>
                    <a:pt x="20" y="14"/>
                  </a:moveTo>
                  <a:cubicBezTo>
                    <a:pt x="20" y="14"/>
                    <a:pt x="20" y="14"/>
                    <a:pt x="20" y="14"/>
                  </a:cubicBezTo>
                  <a:cubicBezTo>
                    <a:pt x="20" y="14"/>
                    <a:pt x="20" y="15"/>
                    <a:pt x="20" y="15"/>
                  </a:cubicBezTo>
                  <a:cubicBezTo>
                    <a:pt x="14" y="20"/>
                    <a:pt x="26" y="14"/>
                    <a:pt x="20" y="14"/>
                  </a:cubicBezTo>
                  <a:close/>
                  <a:moveTo>
                    <a:pt x="5" y="14"/>
                  </a:moveTo>
                  <a:cubicBezTo>
                    <a:pt x="5" y="14"/>
                    <a:pt x="5" y="14"/>
                    <a:pt x="5" y="14"/>
                  </a:cubicBezTo>
                  <a:cubicBezTo>
                    <a:pt x="7" y="16"/>
                    <a:pt x="11" y="17"/>
                    <a:pt x="11" y="13"/>
                  </a:cubicBezTo>
                  <a:cubicBezTo>
                    <a:pt x="9" y="12"/>
                    <a:pt x="6" y="12"/>
                    <a:pt x="5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1" name="Freeform 37"/>
            <p:cNvSpPr>
              <a:spLocks noEditPoints="1"/>
            </p:cNvSpPr>
            <p:nvPr/>
          </p:nvSpPr>
          <p:spPr bwMode="auto">
            <a:xfrm>
              <a:off x="3581" y="2236"/>
              <a:ext cx="86" cy="62"/>
            </a:xfrm>
            <a:custGeom>
              <a:avLst/>
              <a:gdLst>
                <a:gd name="T0" fmla="*/ 28 w 32"/>
                <a:gd name="T1" fmla="*/ 0 h 23"/>
                <a:gd name="T2" fmla="*/ 19 w 32"/>
                <a:gd name="T3" fmla="*/ 23 h 23"/>
                <a:gd name="T4" fmla="*/ 0 w 32"/>
                <a:gd name="T5" fmla="*/ 19 h 23"/>
                <a:gd name="T6" fmla="*/ 8 w 32"/>
                <a:gd name="T7" fmla="*/ 0 h 23"/>
                <a:gd name="T8" fmla="*/ 28 w 32"/>
                <a:gd name="T9" fmla="*/ 0 h 23"/>
                <a:gd name="T10" fmla="*/ 13 w 32"/>
                <a:gd name="T11" fmla="*/ 3 h 23"/>
                <a:gd name="T12" fmla="*/ 13 w 32"/>
                <a:gd name="T13" fmla="*/ 3 h 23"/>
                <a:gd name="T14" fmla="*/ 23 w 32"/>
                <a:gd name="T15" fmla="*/ 4 h 23"/>
                <a:gd name="T16" fmla="*/ 13 w 32"/>
                <a:gd name="T17" fmla="*/ 3 h 23"/>
                <a:gd name="T18" fmla="*/ 5 w 32"/>
                <a:gd name="T19" fmla="*/ 18 h 23"/>
                <a:gd name="T20" fmla="*/ 5 w 32"/>
                <a:gd name="T21" fmla="*/ 18 h 23"/>
                <a:gd name="T22" fmla="*/ 12 w 32"/>
                <a:gd name="T23" fmla="*/ 14 h 23"/>
                <a:gd name="T24" fmla="*/ 5 w 32"/>
                <a:gd name="T25" fmla="*/ 1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2" h="23">
                  <a:moveTo>
                    <a:pt x="28" y="0"/>
                  </a:moveTo>
                  <a:cubicBezTo>
                    <a:pt x="32" y="7"/>
                    <a:pt x="22" y="16"/>
                    <a:pt x="19" y="23"/>
                  </a:cubicBezTo>
                  <a:cubicBezTo>
                    <a:pt x="12" y="20"/>
                    <a:pt x="4" y="22"/>
                    <a:pt x="0" y="19"/>
                  </a:cubicBezTo>
                  <a:cubicBezTo>
                    <a:pt x="4" y="15"/>
                    <a:pt x="7" y="6"/>
                    <a:pt x="8" y="0"/>
                  </a:cubicBezTo>
                  <a:cubicBezTo>
                    <a:pt x="14" y="0"/>
                    <a:pt x="21" y="1"/>
                    <a:pt x="28" y="0"/>
                  </a:cubicBezTo>
                  <a:close/>
                  <a:moveTo>
                    <a:pt x="13" y="3"/>
                  </a:moveTo>
                  <a:cubicBezTo>
                    <a:pt x="13" y="3"/>
                    <a:pt x="13" y="3"/>
                    <a:pt x="13" y="3"/>
                  </a:cubicBezTo>
                  <a:cubicBezTo>
                    <a:pt x="12" y="7"/>
                    <a:pt x="23" y="7"/>
                    <a:pt x="23" y="4"/>
                  </a:cubicBezTo>
                  <a:cubicBezTo>
                    <a:pt x="20" y="3"/>
                    <a:pt x="16" y="1"/>
                    <a:pt x="13" y="3"/>
                  </a:cubicBezTo>
                  <a:close/>
                  <a:moveTo>
                    <a:pt x="5" y="18"/>
                  </a:moveTo>
                  <a:cubicBezTo>
                    <a:pt x="5" y="18"/>
                    <a:pt x="5" y="18"/>
                    <a:pt x="5" y="18"/>
                  </a:cubicBezTo>
                  <a:cubicBezTo>
                    <a:pt x="9" y="19"/>
                    <a:pt x="11" y="18"/>
                    <a:pt x="12" y="14"/>
                  </a:cubicBezTo>
                  <a:cubicBezTo>
                    <a:pt x="8" y="12"/>
                    <a:pt x="5" y="14"/>
                    <a:pt x="5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2" name="Freeform 38"/>
            <p:cNvSpPr>
              <a:spLocks noEditPoints="1"/>
            </p:cNvSpPr>
            <p:nvPr/>
          </p:nvSpPr>
          <p:spPr bwMode="auto">
            <a:xfrm>
              <a:off x="3814" y="2320"/>
              <a:ext cx="84" cy="56"/>
            </a:xfrm>
            <a:custGeom>
              <a:avLst/>
              <a:gdLst>
                <a:gd name="T0" fmla="*/ 31 w 31"/>
                <a:gd name="T1" fmla="*/ 2 h 21"/>
                <a:gd name="T2" fmla="*/ 19 w 31"/>
                <a:gd name="T3" fmla="*/ 20 h 21"/>
                <a:gd name="T4" fmla="*/ 0 w 31"/>
                <a:gd name="T5" fmla="*/ 19 h 21"/>
                <a:gd name="T6" fmla="*/ 6 w 31"/>
                <a:gd name="T7" fmla="*/ 0 h 21"/>
                <a:gd name="T8" fmla="*/ 31 w 31"/>
                <a:gd name="T9" fmla="*/ 2 h 21"/>
                <a:gd name="T10" fmla="*/ 10 w 31"/>
                <a:gd name="T11" fmla="*/ 17 h 21"/>
                <a:gd name="T12" fmla="*/ 10 w 31"/>
                <a:gd name="T13" fmla="*/ 17 h 21"/>
                <a:gd name="T14" fmla="*/ 9 w 31"/>
                <a:gd name="T15" fmla="*/ 7 h 21"/>
                <a:gd name="T16" fmla="*/ 10 w 31"/>
                <a:gd name="T17" fmla="*/ 17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" h="21">
                  <a:moveTo>
                    <a:pt x="31" y="2"/>
                  </a:moveTo>
                  <a:cubicBezTo>
                    <a:pt x="28" y="10"/>
                    <a:pt x="23" y="15"/>
                    <a:pt x="19" y="20"/>
                  </a:cubicBezTo>
                  <a:cubicBezTo>
                    <a:pt x="13" y="20"/>
                    <a:pt x="7" y="21"/>
                    <a:pt x="0" y="19"/>
                  </a:cubicBezTo>
                  <a:cubicBezTo>
                    <a:pt x="0" y="13"/>
                    <a:pt x="5" y="9"/>
                    <a:pt x="6" y="0"/>
                  </a:cubicBezTo>
                  <a:cubicBezTo>
                    <a:pt x="13" y="0"/>
                    <a:pt x="21" y="0"/>
                    <a:pt x="31" y="2"/>
                  </a:cubicBezTo>
                  <a:close/>
                  <a:moveTo>
                    <a:pt x="10" y="17"/>
                  </a:moveTo>
                  <a:cubicBezTo>
                    <a:pt x="10" y="17"/>
                    <a:pt x="10" y="17"/>
                    <a:pt x="10" y="17"/>
                  </a:cubicBezTo>
                  <a:cubicBezTo>
                    <a:pt x="7" y="14"/>
                    <a:pt x="13" y="9"/>
                    <a:pt x="9" y="7"/>
                  </a:cubicBezTo>
                  <a:cubicBezTo>
                    <a:pt x="7" y="11"/>
                    <a:pt x="2" y="16"/>
                    <a:pt x="10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3" name="Freeform 39"/>
            <p:cNvSpPr>
              <a:spLocks noEditPoints="1"/>
            </p:cNvSpPr>
            <p:nvPr/>
          </p:nvSpPr>
          <p:spPr bwMode="auto">
            <a:xfrm>
              <a:off x="3720" y="2314"/>
              <a:ext cx="92" cy="57"/>
            </a:xfrm>
            <a:custGeom>
              <a:avLst/>
              <a:gdLst>
                <a:gd name="T0" fmla="*/ 31 w 34"/>
                <a:gd name="T1" fmla="*/ 0 h 21"/>
                <a:gd name="T2" fmla="*/ 18 w 34"/>
                <a:gd name="T3" fmla="*/ 20 h 21"/>
                <a:gd name="T4" fmla="*/ 9 w 34"/>
                <a:gd name="T5" fmla="*/ 19 h 21"/>
                <a:gd name="T6" fmla="*/ 0 w 34"/>
                <a:gd name="T7" fmla="*/ 20 h 21"/>
                <a:gd name="T8" fmla="*/ 9 w 34"/>
                <a:gd name="T9" fmla="*/ 0 h 21"/>
                <a:gd name="T10" fmla="*/ 31 w 34"/>
                <a:gd name="T11" fmla="*/ 0 h 21"/>
                <a:gd name="T12" fmla="*/ 8 w 34"/>
                <a:gd name="T13" fmla="*/ 12 h 21"/>
                <a:gd name="T14" fmla="*/ 8 w 34"/>
                <a:gd name="T15" fmla="*/ 12 h 21"/>
                <a:gd name="T16" fmla="*/ 15 w 34"/>
                <a:gd name="T17" fmla="*/ 9 h 21"/>
                <a:gd name="T18" fmla="*/ 9 w 34"/>
                <a:gd name="T19" fmla="*/ 8 h 21"/>
                <a:gd name="T20" fmla="*/ 8 w 34"/>
                <a:gd name="T21" fmla="*/ 12 h 21"/>
                <a:gd name="T22" fmla="*/ 18 w 34"/>
                <a:gd name="T23" fmla="*/ 16 h 21"/>
                <a:gd name="T24" fmla="*/ 18 w 34"/>
                <a:gd name="T25" fmla="*/ 16 h 21"/>
                <a:gd name="T26" fmla="*/ 20 w 34"/>
                <a:gd name="T27" fmla="*/ 10 h 21"/>
                <a:gd name="T28" fmla="*/ 18 w 34"/>
                <a:gd name="T29" fmla="*/ 16 h 21"/>
                <a:gd name="T30" fmla="*/ 6 w 34"/>
                <a:gd name="T31" fmla="*/ 16 h 21"/>
                <a:gd name="T32" fmla="*/ 6 w 34"/>
                <a:gd name="T33" fmla="*/ 16 h 21"/>
                <a:gd name="T34" fmla="*/ 10 w 34"/>
                <a:gd name="T35" fmla="*/ 15 h 21"/>
                <a:gd name="T36" fmla="*/ 6 w 34"/>
                <a:gd name="T37" fmla="*/ 16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" h="21">
                  <a:moveTo>
                    <a:pt x="31" y="0"/>
                  </a:moveTo>
                  <a:cubicBezTo>
                    <a:pt x="34" y="3"/>
                    <a:pt x="22" y="19"/>
                    <a:pt x="18" y="20"/>
                  </a:cubicBezTo>
                  <a:cubicBezTo>
                    <a:pt x="17" y="21"/>
                    <a:pt x="12" y="19"/>
                    <a:pt x="9" y="19"/>
                  </a:cubicBezTo>
                  <a:cubicBezTo>
                    <a:pt x="6" y="20"/>
                    <a:pt x="3" y="21"/>
                    <a:pt x="0" y="20"/>
                  </a:cubicBezTo>
                  <a:cubicBezTo>
                    <a:pt x="3" y="13"/>
                    <a:pt x="6" y="6"/>
                    <a:pt x="9" y="0"/>
                  </a:cubicBezTo>
                  <a:cubicBezTo>
                    <a:pt x="15" y="6"/>
                    <a:pt x="24" y="0"/>
                    <a:pt x="31" y="0"/>
                  </a:cubicBezTo>
                  <a:close/>
                  <a:moveTo>
                    <a:pt x="8" y="12"/>
                  </a:moveTo>
                  <a:cubicBezTo>
                    <a:pt x="8" y="12"/>
                    <a:pt x="8" y="12"/>
                    <a:pt x="8" y="12"/>
                  </a:cubicBezTo>
                  <a:cubicBezTo>
                    <a:pt x="12" y="13"/>
                    <a:pt x="13" y="11"/>
                    <a:pt x="15" y="9"/>
                  </a:cubicBezTo>
                  <a:cubicBezTo>
                    <a:pt x="13" y="9"/>
                    <a:pt x="11" y="8"/>
                    <a:pt x="9" y="8"/>
                  </a:cubicBezTo>
                  <a:cubicBezTo>
                    <a:pt x="9" y="9"/>
                    <a:pt x="9" y="11"/>
                    <a:pt x="8" y="12"/>
                  </a:cubicBezTo>
                  <a:close/>
                  <a:moveTo>
                    <a:pt x="18" y="16"/>
                  </a:moveTo>
                  <a:cubicBezTo>
                    <a:pt x="18" y="16"/>
                    <a:pt x="18" y="16"/>
                    <a:pt x="18" y="16"/>
                  </a:cubicBezTo>
                  <a:cubicBezTo>
                    <a:pt x="18" y="14"/>
                    <a:pt x="23" y="12"/>
                    <a:pt x="20" y="10"/>
                  </a:cubicBezTo>
                  <a:cubicBezTo>
                    <a:pt x="20" y="12"/>
                    <a:pt x="15" y="13"/>
                    <a:pt x="18" y="16"/>
                  </a:cubicBezTo>
                  <a:close/>
                  <a:moveTo>
                    <a:pt x="6" y="16"/>
                  </a:moveTo>
                  <a:cubicBezTo>
                    <a:pt x="6" y="16"/>
                    <a:pt x="6" y="16"/>
                    <a:pt x="6" y="16"/>
                  </a:cubicBezTo>
                  <a:cubicBezTo>
                    <a:pt x="8" y="17"/>
                    <a:pt x="9" y="16"/>
                    <a:pt x="10" y="15"/>
                  </a:cubicBezTo>
                  <a:cubicBezTo>
                    <a:pt x="8" y="15"/>
                    <a:pt x="6" y="14"/>
                    <a:pt x="6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4" name="Freeform 40"/>
            <p:cNvSpPr>
              <a:spLocks noEditPoints="1"/>
            </p:cNvSpPr>
            <p:nvPr/>
          </p:nvSpPr>
          <p:spPr bwMode="auto">
            <a:xfrm>
              <a:off x="4032" y="2384"/>
              <a:ext cx="83" cy="62"/>
            </a:xfrm>
            <a:custGeom>
              <a:avLst/>
              <a:gdLst>
                <a:gd name="T0" fmla="*/ 31 w 31"/>
                <a:gd name="T1" fmla="*/ 4 h 23"/>
                <a:gd name="T2" fmla="*/ 24 w 31"/>
                <a:gd name="T3" fmla="*/ 22 h 23"/>
                <a:gd name="T4" fmla="*/ 14 w 31"/>
                <a:gd name="T5" fmla="*/ 18 h 23"/>
                <a:gd name="T6" fmla="*/ 2 w 31"/>
                <a:gd name="T7" fmla="*/ 19 h 23"/>
                <a:gd name="T8" fmla="*/ 5 w 31"/>
                <a:gd name="T9" fmla="*/ 6 h 23"/>
                <a:gd name="T10" fmla="*/ 31 w 31"/>
                <a:gd name="T11" fmla="*/ 4 h 23"/>
                <a:gd name="T12" fmla="*/ 14 w 31"/>
                <a:gd name="T13" fmla="*/ 7 h 23"/>
                <a:gd name="T14" fmla="*/ 14 w 31"/>
                <a:gd name="T15" fmla="*/ 7 h 23"/>
                <a:gd name="T16" fmla="*/ 21 w 31"/>
                <a:gd name="T17" fmla="*/ 10 h 23"/>
                <a:gd name="T18" fmla="*/ 17 w 31"/>
                <a:gd name="T19" fmla="*/ 15 h 23"/>
                <a:gd name="T20" fmla="*/ 23 w 31"/>
                <a:gd name="T21" fmla="*/ 17 h 23"/>
                <a:gd name="T22" fmla="*/ 26 w 31"/>
                <a:gd name="T23" fmla="*/ 6 h 23"/>
                <a:gd name="T24" fmla="*/ 14 w 31"/>
                <a:gd name="T25" fmla="*/ 7 h 23"/>
                <a:gd name="T26" fmla="*/ 9 w 31"/>
                <a:gd name="T27" fmla="*/ 17 h 23"/>
                <a:gd name="T28" fmla="*/ 9 w 31"/>
                <a:gd name="T29" fmla="*/ 17 h 23"/>
                <a:gd name="T30" fmla="*/ 12 w 31"/>
                <a:gd name="T31" fmla="*/ 11 h 23"/>
                <a:gd name="T32" fmla="*/ 9 w 31"/>
                <a:gd name="T33" fmla="*/ 1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1" h="23">
                  <a:moveTo>
                    <a:pt x="31" y="4"/>
                  </a:moveTo>
                  <a:cubicBezTo>
                    <a:pt x="30" y="11"/>
                    <a:pt x="27" y="17"/>
                    <a:pt x="24" y="22"/>
                  </a:cubicBezTo>
                  <a:cubicBezTo>
                    <a:pt x="19" y="23"/>
                    <a:pt x="20" y="18"/>
                    <a:pt x="14" y="18"/>
                  </a:cubicBezTo>
                  <a:cubicBezTo>
                    <a:pt x="10" y="18"/>
                    <a:pt x="8" y="22"/>
                    <a:pt x="2" y="19"/>
                  </a:cubicBezTo>
                  <a:cubicBezTo>
                    <a:pt x="0" y="15"/>
                    <a:pt x="8" y="11"/>
                    <a:pt x="5" y="6"/>
                  </a:cubicBezTo>
                  <a:cubicBezTo>
                    <a:pt x="11" y="0"/>
                    <a:pt x="23" y="2"/>
                    <a:pt x="31" y="4"/>
                  </a:cubicBezTo>
                  <a:close/>
                  <a:moveTo>
                    <a:pt x="14" y="7"/>
                  </a:moveTo>
                  <a:cubicBezTo>
                    <a:pt x="14" y="7"/>
                    <a:pt x="14" y="7"/>
                    <a:pt x="14" y="7"/>
                  </a:cubicBezTo>
                  <a:cubicBezTo>
                    <a:pt x="17" y="7"/>
                    <a:pt x="21" y="6"/>
                    <a:pt x="21" y="10"/>
                  </a:cubicBezTo>
                  <a:cubicBezTo>
                    <a:pt x="19" y="10"/>
                    <a:pt x="18" y="12"/>
                    <a:pt x="17" y="15"/>
                  </a:cubicBezTo>
                  <a:cubicBezTo>
                    <a:pt x="21" y="14"/>
                    <a:pt x="20" y="17"/>
                    <a:pt x="23" y="17"/>
                  </a:cubicBezTo>
                  <a:cubicBezTo>
                    <a:pt x="24" y="14"/>
                    <a:pt x="25" y="10"/>
                    <a:pt x="26" y="6"/>
                  </a:cubicBezTo>
                  <a:cubicBezTo>
                    <a:pt x="22" y="5"/>
                    <a:pt x="16" y="3"/>
                    <a:pt x="14" y="7"/>
                  </a:cubicBezTo>
                  <a:close/>
                  <a:moveTo>
                    <a:pt x="9" y="17"/>
                  </a:moveTo>
                  <a:cubicBezTo>
                    <a:pt x="9" y="17"/>
                    <a:pt x="9" y="17"/>
                    <a:pt x="9" y="17"/>
                  </a:cubicBezTo>
                  <a:cubicBezTo>
                    <a:pt x="10" y="15"/>
                    <a:pt x="12" y="15"/>
                    <a:pt x="12" y="11"/>
                  </a:cubicBezTo>
                  <a:cubicBezTo>
                    <a:pt x="9" y="9"/>
                    <a:pt x="6" y="16"/>
                    <a:pt x="9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5" name="Freeform 41"/>
            <p:cNvSpPr>
              <a:spLocks noEditPoints="1"/>
            </p:cNvSpPr>
            <p:nvPr/>
          </p:nvSpPr>
          <p:spPr bwMode="auto">
            <a:xfrm>
              <a:off x="3645" y="2304"/>
              <a:ext cx="75" cy="61"/>
            </a:xfrm>
            <a:custGeom>
              <a:avLst/>
              <a:gdLst>
                <a:gd name="T0" fmla="*/ 28 w 28"/>
                <a:gd name="T1" fmla="*/ 5 h 23"/>
                <a:gd name="T2" fmla="*/ 15 w 28"/>
                <a:gd name="T3" fmla="*/ 22 h 23"/>
                <a:gd name="T4" fmla="*/ 0 w 28"/>
                <a:gd name="T5" fmla="*/ 20 h 23"/>
                <a:gd name="T6" fmla="*/ 8 w 28"/>
                <a:gd name="T7" fmla="*/ 4 h 23"/>
                <a:gd name="T8" fmla="*/ 28 w 28"/>
                <a:gd name="T9" fmla="*/ 5 h 23"/>
                <a:gd name="T10" fmla="*/ 6 w 28"/>
                <a:gd name="T11" fmla="*/ 17 h 23"/>
                <a:gd name="T12" fmla="*/ 6 w 28"/>
                <a:gd name="T13" fmla="*/ 17 h 23"/>
                <a:gd name="T14" fmla="*/ 10 w 28"/>
                <a:gd name="T15" fmla="*/ 17 h 23"/>
                <a:gd name="T16" fmla="*/ 13 w 28"/>
                <a:gd name="T17" fmla="*/ 10 h 23"/>
                <a:gd name="T18" fmla="*/ 6 w 28"/>
                <a:gd name="T19" fmla="*/ 1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23">
                  <a:moveTo>
                    <a:pt x="28" y="5"/>
                  </a:moveTo>
                  <a:cubicBezTo>
                    <a:pt x="23" y="10"/>
                    <a:pt x="21" y="18"/>
                    <a:pt x="15" y="22"/>
                  </a:cubicBezTo>
                  <a:cubicBezTo>
                    <a:pt x="11" y="17"/>
                    <a:pt x="3" y="23"/>
                    <a:pt x="0" y="20"/>
                  </a:cubicBezTo>
                  <a:cubicBezTo>
                    <a:pt x="2" y="13"/>
                    <a:pt x="7" y="12"/>
                    <a:pt x="8" y="4"/>
                  </a:cubicBezTo>
                  <a:cubicBezTo>
                    <a:pt x="14" y="4"/>
                    <a:pt x="22" y="0"/>
                    <a:pt x="28" y="5"/>
                  </a:cubicBezTo>
                  <a:close/>
                  <a:moveTo>
                    <a:pt x="6" y="17"/>
                  </a:moveTo>
                  <a:cubicBezTo>
                    <a:pt x="6" y="17"/>
                    <a:pt x="6" y="17"/>
                    <a:pt x="6" y="17"/>
                  </a:cubicBezTo>
                  <a:cubicBezTo>
                    <a:pt x="8" y="18"/>
                    <a:pt x="9" y="18"/>
                    <a:pt x="10" y="17"/>
                  </a:cubicBezTo>
                  <a:cubicBezTo>
                    <a:pt x="10" y="14"/>
                    <a:pt x="11" y="11"/>
                    <a:pt x="13" y="10"/>
                  </a:cubicBezTo>
                  <a:cubicBezTo>
                    <a:pt x="8" y="8"/>
                    <a:pt x="5" y="15"/>
                    <a:pt x="6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6" name="Freeform 42"/>
            <p:cNvSpPr>
              <a:spLocks noEditPoints="1"/>
            </p:cNvSpPr>
            <p:nvPr/>
          </p:nvSpPr>
          <p:spPr bwMode="auto">
            <a:xfrm>
              <a:off x="3954" y="2379"/>
              <a:ext cx="75" cy="59"/>
            </a:xfrm>
            <a:custGeom>
              <a:avLst/>
              <a:gdLst>
                <a:gd name="T0" fmla="*/ 28 w 28"/>
                <a:gd name="T1" fmla="*/ 4 h 22"/>
                <a:gd name="T2" fmla="*/ 15 w 28"/>
                <a:gd name="T3" fmla="*/ 21 h 22"/>
                <a:gd name="T4" fmla="*/ 0 w 28"/>
                <a:gd name="T5" fmla="*/ 19 h 22"/>
                <a:gd name="T6" fmla="*/ 6 w 28"/>
                <a:gd name="T7" fmla="*/ 4 h 22"/>
                <a:gd name="T8" fmla="*/ 28 w 28"/>
                <a:gd name="T9" fmla="*/ 4 h 22"/>
                <a:gd name="T10" fmla="*/ 19 w 28"/>
                <a:gd name="T11" fmla="*/ 10 h 22"/>
                <a:gd name="T12" fmla="*/ 19 w 28"/>
                <a:gd name="T13" fmla="*/ 10 h 22"/>
                <a:gd name="T14" fmla="*/ 22 w 28"/>
                <a:gd name="T15" fmla="*/ 6 h 22"/>
                <a:gd name="T16" fmla="*/ 20 w 28"/>
                <a:gd name="T17" fmla="*/ 6 h 22"/>
                <a:gd name="T18" fmla="*/ 18 w 28"/>
                <a:gd name="T19" fmla="*/ 7 h 22"/>
                <a:gd name="T20" fmla="*/ 19 w 28"/>
                <a:gd name="T21" fmla="*/ 10 h 22"/>
                <a:gd name="T22" fmla="*/ 7 w 28"/>
                <a:gd name="T23" fmla="*/ 17 h 22"/>
                <a:gd name="T24" fmla="*/ 7 w 28"/>
                <a:gd name="T25" fmla="*/ 17 h 22"/>
                <a:gd name="T26" fmla="*/ 11 w 28"/>
                <a:gd name="T27" fmla="*/ 18 h 22"/>
                <a:gd name="T28" fmla="*/ 7 w 28"/>
                <a:gd name="T29" fmla="*/ 17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" h="22">
                  <a:moveTo>
                    <a:pt x="28" y="4"/>
                  </a:moveTo>
                  <a:cubicBezTo>
                    <a:pt x="24" y="11"/>
                    <a:pt x="19" y="15"/>
                    <a:pt x="15" y="21"/>
                  </a:cubicBezTo>
                  <a:cubicBezTo>
                    <a:pt x="11" y="22"/>
                    <a:pt x="6" y="20"/>
                    <a:pt x="0" y="19"/>
                  </a:cubicBezTo>
                  <a:cubicBezTo>
                    <a:pt x="2" y="14"/>
                    <a:pt x="6" y="11"/>
                    <a:pt x="6" y="4"/>
                  </a:cubicBezTo>
                  <a:cubicBezTo>
                    <a:pt x="12" y="3"/>
                    <a:pt x="22" y="0"/>
                    <a:pt x="28" y="4"/>
                  </a:cubicBezTo>
                  <a:close/>
                  <a:moveTo>
                    <a:pt x="19" y="10"/>
                  </a:moveTo>
                  <a:cubicBezTo>
                    <a:pt x="19" y="10"/>
                    <a:pt x="19" y="10"/>
                    <a:pt x="19" y="10"/>
                  </a:cubicBezTo>
                  <a:cubicBezTo>
                    <a:pt x="19" y="8"/>
                    <a:pt x="22" y="10"/>
                    <a:pt x="22" y="6"/>
                  </a:cubicBezTo>
                  <a:cubicBezTo>
                    <a:pt x="21" y="6"/>
                    <a:pt x="20" y="6"/>
                    <a:pt x="20" y="6"/>
                  </a:cubicBezTo>
                  <a:cubicBezTo>
                    <a:pt x="19" y="6"/>
                    <a:pt x="18" y="6"/>
                    <a:pt x="18" y="7"/>
                  </a:cubicBezTo>
                  <a:cubicBezTo>
                    <a:pt x="22" y="8"/>
                    <a:pt x="15" y="10"/>
                    <a:pt x="19" y="10"/>
                  </a:cubicBezTo>
                  <a:close/>
                  <a:moveTo>
                    <a:pt x="7" y="17"/>
                  </a:moveTo>
                  <a:cubicBezTo>
                    <a:pt x="7" y="17"/>
                    <a:pt x="7" y="17"/>
                    <a:pt x="7" y="17"/>
                  </a:cubicBezTo>
                  <a:cubicBezTo>
                    <a:pt x="8" y="17"/>
                    <a:pt x="10" y="18"/>
                    <a:pt x="11" y="18"/>
                  </a:cubicBezTo>
                  <a:cubicBezTo>
                    <a:pt x="12" y="14"/>
                    <a:pt x="7" y="12"/>
                    <a:pt x="7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7" name="Freeform 43"/>
            <p:cNvSpPr>
              <a:spLocks noEditPoints="1"/>
            </p:cNvSpPr>
            <p:nvPr/>
          </p:nvSpPr>
          <p:spPr bwMode="auto">
            <a:xfrm>
              <a:off x="3567" y="2304"/>
              <a:ext cx="73" cy="67"/>
            </a:xfrm>
            <a:custGeom>
              <a:avLst/>
              <a:gdLst>
                <a:gd name="T0" fmla="*/ 27 w 27"/>
                <a:gd name="T1" fmla="*/ 3 h 25"/>
                <a:gd name="T2" fmla="*/ 0 w 27"/>
                <a:gd name="T3" fmla="*/ 17 h 25"/>
                <a:gd name="T4" fmla="*/ 7 w 27"/>
                <a:gd name="T5" fmla="*/ 3 h 25"/>
                <a:gd name="T6" fmla="*/ 27 w 27"/>
                <a:gd name="T7" fmla="*/ 3 h 25"/>
                <a:gd name="T8" fmla="*/ 14 w 27"/>
                <a:gd name="T9" fmla="*/ 16 h 25"/>
                <a:gd name="T10" fmla="*/ 14 w 27"/>
                <a:gd name="T11" fmla="*/ 16 h 25"/>
                <a:gd name="T12" fmla="*/ 17 w 27"/>
                <a:gd name="T13" fmla="*/ 9 h 25"/>
                <a:gd name="T14" fmla="*/ 14 w 27"/>
                <a:gd name="T15" fmla="*/ 16 h 25"/>
                <a:gd name="T16" fmla="*/ 5 w 27"/>
                <a:gd name="T17" fmla="*/ 14 h 25"/>
                <a:gd name="T18" fmla="*/ 5 w 27"/>
                <a:gd name="T19" fmla="*/ 14 h 25"/>
                <a:gd name="T20" fmla="*/ 8 w 27"/>
                <a:gd name="T21" fmla="*/ 9 h 25"/>
                <a:gd name="T22" fmla="*/ 5 w 27"/>
                <a:gd name="T23" fmla="*/ 1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" h="25">
                  <a:moveTo>
                    <a:pt x="27" y="3"/>
                  </a:moveTo>
                  <a:cubicBezTo>
                    <a:pt x="21" y="15"/>
                    <a:pt x="17" y="25"/>
                    <a:pt x="0" y="17"/>
                  </a:cubicBezTo>
                  <a:cubicBezTo>
                    <a:pt x="2" y="11"/>
                    <a:pt x="5" y="7"/>
                    <a:pt x="7" y="3"/>
                  </a:cubicBezTo>
                  <a:cubicBezTo>
                    <a:pt x="14" y="4"/>
                    <a:pt x="21" y="0"/>
                    <a:pt x="27" y="3"/>
                  </a:cubicBezTo>
                  <a:close/>
                  <a:moveTo>
                    <a:pt x="14" y="16"/>
                  </a:moveTo>
                  <a:cubicBezTo>
                    <a:pt x="14" y="16"/>
                    <a:pt x="14" y="16"/>
                    <a:pt x="14" y="16"/>
                  </a:cubicBezTo>
                  <a:cubicBezTo>
                    <a:pt x="16" y="15"/>
                    <a:pt x="19" y="11"/>
                    <a:pt x="17" y="9"/>
                  </a:cubicBezTo>
                  <a:cubicBezTo>
                    <a:pt x="16" y="10"/>
                    <a:pt x="9" y="14"/>
                    <a:pt x="14" y="16"/>
                  </a:cubicBezTo>
                  <a:close/>
                  <a:moveTo>
                    <a:pt x="5" y="14"/>
                  </a:moveTo>
                  <a:cubicBezTo>
                    <a:pt x="5" y="14"/>
                    <a:pt x="5" y="14"/>
                    <a:pt x="5" y="14"/>
                  </a:cubicBezTo>
                  <a:cubicBezTo>
                    <a:pt x="8" y="16"/>
                    <a:pt x="11" y="8"/>
                    <a:pt x="8" y="9"/>
                  </a:cubicBezTo>
                  <a:cubicBezTo>
                    <a:pt x="8" y="12"/>
                    <a:pt x="5" y="11"/>
                    <a:pt x="5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8" name="Freeform 44"/>
            <p:cNvSpPr>
              <a:spLocks noEditPoints="1"/>
            </p:cNvSpPr>
            <p:nvPr/>
          </p:nvSpPr>
          <p:spPr bwMode="auto">
            <a:xfrm>
              <a:off x="3879" y="2373"/>
              <a:ext cx="78" cy="59"/>
            </a:xfrm>
            <a:custGeom>
              <a:avLst/>
              <a:gdLst>
                <a:gd name="T0" fmla="*/ 29 w 29"/>
                <a:gd name="T1" fmla="*/ 2 h 22"/>
                <a:gd name="T2" fmla="*/ 22 w 29"/>
                <a:gd name="T3" fmla="*/ 21 h 22"/>
                <a:gd name="T4" fmla="*/ 0 w 29"/>
                <a:gd name="T5" fmla="*/ 20 h 22"/>
                <a:gd name="T6" fmla="*/ 7 w 29"/>
                <a:gd name="T7" fmla="*/ 3 h 22"/>
                <a:gd name="T8" fmla="*/ 29 w 29"/>
                <a:gd name="T9" fmla="*/ 2 h 22"/>
                <a:gd name="T10" fmla="*/ 12 w 29"/>
                <a:gd name="T11" fmla="*/ 15 h 22"/>
                <a:gd name="T12" fmla="*/ 12 w 29"/>
                <a:gd name="T13" fmla="*/ 15 h 22"/>
                <a:gd name="T14" fmla="*/ 7 w 29"/>
                <a:gd name="T15" fmla="*/ 14 h 22"/>
                <a:gd name="T16" fmla="*/ 12 w 29"/>
                <a:gd name="T17" fmla="*/ 15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22">
                  <a:moveTo>
                    <a:pt x="29" y="2"/>
                  </a:moveTo>
                  <a:cubicBezTo>
                    <a:pt x="27" y="9"/>
                    <a:pt x="22" y="12"/>
                    <a:pt x="22" y="21"/>
                  </a:cubicBezTo>
                  <a:cubicBezTo>
                    <a:pt x="14" y="20"/>
                    <a:pt x="8" y="22"/>
                    <a:pt x="0" y="20"/>
                  </a:cubicBezTo>
                  <a:cubicBezTo>
                    <a:pt x="1" y="13"/>
                    <a:pt x="6" y="12"/>
                    <a:pt x="7" y="3"/>
                  </a:cubicBezTo>
                  <a:cubicBezTo>
                    <a:pt x="14" y="3"/>
                    <a:pt x="20" y="0"/>
                    <a:pt x="29" y="2"/>
                  </a:cubicBezTo>
                  <a:close/>
                  <a:moveTo>
                    <a:pt x="12" y="15"/>
                  </a:moveTo>
                  <a:cubicBezTo>
                    <a:pt x="12" y="15"/>
                    <a:pt x="12" y="15"/>
                    <a:pt x="12" y="15"/>
                  </a:cubicBezTo>
                  <a:cubicBezTo>
                    <a:pt x="10" y="15"/>
                    <a:pt x="9" y="14"/>
                    <a:pt x="7" y="14"/>
                  </a:cubicBezTo>
                  <a:cubicBezTo>
                    <a:pt x="5" y="18"/>
                    <a:pt x="12" y="18"/>
                    <a:pt x="12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9" name="Freeform 45"/>
            <p:cNvSpPr>
              <a:spLocks noEditPoints="1"/>
            </p:cNvSpPr>
            <p:nvPr/>
          </p:nvSpPr>
          <p:spPr bwMode="auto">
            <a:xfrm>
              <a:off x="3473" y="2301"/>
              <a:ext cx="92" cy="62"/>
            </a:xfrm>
            <a:custGeom>
              <a:avLst/>
              <a:gdLst>
                <a:gd name="T0" fmla="*/ 34 w 34"/>
                <a:gd name="T1" fmla="*/ 2 h 23"/>
                <a:gd name="T2" fmla="*/ 25 w 34"/>
                <a:gd name="T3" fmla="*/ 21 h 23"/>
                <a:gd name="T4" fmla="*/ 16 w 34"/>
                <a:gd name="T5" fmla="*/ 19 h 23"/>
                <a:gd name="T6" fmla="*/ 0 w 34"/>
                <a:gd name="T7" fmla="*/ 18 h 23"/>
                <a:gd name="T8" fmla="*/ 6 w 34"/>
                <a:gd name="T9" fmla="*/ 3 h 23"/>
                <a:gd name="T10" fmla="*/ 34 w 34"/>
                <a:gd name="T11" fmla="*/ 2 h 23"/>
                <a:gd name="T12" fmla="*/ 25 w 34"/>
                <a:gd name="T13" fmla="*/ 7 h 23"/>
                <a:gd name="T14" fmla="*/ 25 w 34"/>
                <a:gd name="T15" fmla="*/ 7 h 23"/>
                <a:gd name="T16" fmla="*/ 27 w 34"/>
                <a:gd name="T17" fmla="*/ 8 h 23"/>
                <a:gd name="T18" fmla="*/ 27 w 34"/>
                <a:gd name="T19" fmla="*/ 5 h 23"/>
                <a:gd name="T20" fmla="*/ 25 w 34"/>
                <a:gd name="T21" fmla="*/ 5 h 23"/>
                <a:gd name="T22" fmla="*/ 25 w 34"/>
                <a:gd name="T23" fmla="*/ 7 h 23"/>
                <a:gd name="T24" fmla="*/ 8 w 34"/>
                <a:gd name="T25" fmla="*/ 15 h 23"/>
                <a:gd name="T26" fmla="*/ 8 w 34"/>
                <a:gd name="T27" fmla="*/ 15 h 23"/>
                <a:gd name="T28" fmla="*/ 18 w 34"/>
                <a:gd name="T29" fmla="*/ 12 h 23"/>
                <a:gd name="T30" fmla="*/ 12 w 34"/>
                <a:gd name="T31" fmla="*/ 11 h 23"/>
                <a:gd name="T32" fmla="*/ 16 w 34"/>
                <a:gd name="T33" fmla="*/ 8 h 23"/>
                <a:gd name="T34" fmla="*/ 12 w 34"/>
                <a:gd name="T35" fmla="*/ 7 h 23"/>
                <a:gd name="T36" fmla="*/ 8 w 34"/>
                <a:gd name="T37" fmla="*/ 15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" h="23">
                  <a:moveTo>
                    <a:pt x="34" y="2"/>
                  </a:moveTo>
                  <a:cubicBezTo>
                    <a:pt x="32" y="10"/>
                    <a:pt x="26" y="12"/>
                    <a:pt x="25" y="21"/>
                  </a:cubicBezTo>
                  <a:cubicBezTo>
                    <a:pt x="20" y="23"/>
                    <a:pt x="21" y="21"/>
                    <a:pt x="16" y="19"/>
                  </a:cubicBezTo>
                  <a:cubicBezTo>
                    <a:pt x="11" y="19"/>
                    <a:pt x="6" y="20"/>
                    <a:pt x="0" y="18"/>
                  </a:cubicBezTo>
                  <a:cubicBezTo>
                    <a:pt x="3" y="14"/>
                    <a:pt x="7" y="9"/>
                    <a:pt x="6" y="3"/>
                  </a:cubicBezTo>
                  <a:cubicBezTo>
                    <a:pt x="14" y="0"/>
                    <a:pt x="24" y="1"/>
                    <a:pt x="34" y="2"/>
                  </a:cubicBezTo>
                  <a:close/>
                  <a:moveTo>
                    <a:pt x="25" y="7"/>
                  </a:moveTo>
                  <a:cubicBezTo>
                    <a:pt x="25" y="7"/>
                    <a:pt x="25" y="7"/>
                    <a:pt x="25" y="7"/>
                  </a:cubicBezTo>
                  <a:cubicBezTo>
                    <a:pt x="25" y="7"/>
                    <a:pt x="26" y="7"/>
                    <a:pt x="27" y="8"/>
                  </a:cubicBezTo>
                  <a:cubicBezTo>
                    <a:pt x="27" y="7"/>
                    <a:pt x="27" y="6"/>
                    <a:pt x="27" y="5"/>
                  </a:cubicBezTo>
                  <a:cubicBezTo>
                    <a:pt x="27" y="5"/>
                    <a:pt x="26" y="5"/>
                    <a:pt x="25" y="5"/>
                  </a:cubicBezTo>
                  <a:cubicBezTo>
                    <a:pt x="25" y="6"/>
                    <a:pt x="25" y="6"/>
                    <a:pt x="25" y="7"/>
                  </a:cubicBezTo>
                  <a:close/>
                  <a:moveTo>
                    <a:pt x="8" y="15"/>
                  </a:moveTo>
                  <a:cubicBezTo>
                    <a:pt x="8" y="15"/>
                    <a:pt x="8" y="15"/>
                    <a:pt x="8" y="15"/>
                  </a:cubicBezTo>
                  <a:cubicBezTo>
                    <a:pt x="11" y="14"/>
                    <a:pt x="17" y="17"/>
                    <a:pt x="18" y="12"/>
                  </a:cubicBezTo>
                  <a:cubicBezTo>
                    <a:pt x="15" y="10"/>
                    <a:pt x="12" y="15"/>
                    <a:pt x="12" y="11"/>
                  </a:cubicBezTo>
                  <a:cubicBezTo>
                    <a:pt x="13" y="9"/>
                    <a:pt x="16" y="10"/>
                    <a:pt x="16" y="8"/>
                  </a:cubicBezTo>
                  <a:cubicBezTo>
                    <a:pt x="15" y="7"/>
                    <a:pt x="14" y="7"/>
                    <a:pt x="12" y="7"/>
                  </a:cubicBezTo>
                  <a:cubicBezTo>
                    <a:pt x="10" y="8"/>
                    <a:pt x="8" y="11"/>
                    <a:pt x="8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20" name="Freeform 46"/>
            <p:cNvSpPr>
              <a:spLocks noEditPoints="1"/>
            </p:cNvSpPr>
            <p:nvPr/>
          </p:nvSpPr>
          <p:spPr bwMode="auto">
            <a:xfrm>
              <a:off x="3793" y="2379"/>
              <a:ext cx="83" cy="61"/>
            </a:xfrm>
            <a:custGeom>
              <a:avLst/>
              <a:gdLst>
                <a:gd name="T0" fmla="*/ 31 w 31"/>
                <a:gd name="T1" fmla="*/ 4 h 23"/>
                <a:gd name="T2" fmla="*/ 20 w 31"/>
                <a:gd name="T3" fmla="*/ 21 h 23"/>
                <a:gd name="T4" fmla="*/ 0 w 31"/>
                <a:gd name="T5" fmla="*/ 18 h 23"/>
                <a:gd name="T6" fmla="*/ 3 w 31"/>
                <a:gd name="T7" fmla="*/ 4 h 23"/>
                <a:gd name="T8" fmla="*/ 31 w 31"/>
                <a:gd name="T9" fmla="*/ 4 h 23"/>
                <a:gd name="T10" fmla="*/ 17 w 31"/>
                <a:gd name="T11" fmla="*/ 16 h 23"/>
                <a:gd name="T12" fmla="*/ 17 w 31"/>
                <a:gd name="T13" fmla="*/ 16 h 23"/>
                <a:gd name="T14" fmla="*/ 24 w 31"/>
                <a:gd name="T15" fmla="*/ 6 h 23"/>
                <a:gd name="T16" fmla="*/ 17 w 31"/>
                <a:gd name="T17" fmla="*/ 16 h 23"/>
                <a:gd name="T18" fmla="*/ 9 w 31"/>
                <a:gd name="T19" fmla="*/ 17 h 23"/>
                <a:gd name="T20" fmla="*/ 9 w 31"/>
                <a:gd name="T21" fmla="*/ 17 h 23"/>
                <a:gd name="T22" fmla="*/ 14 w 31"/>
                <a:gd name="T23" fmla="*/ 7 h 23"/>
                <a:gd name="T24" fmla="*/ 9 w 31"/>
                <a:gd name="T25" fmla="*/ 1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1" h="23">
                  <a:moveTo>
                    <a:pt x="31" y="4"/>
                  </a:moveTo>
                  <a:cubicBezTo>
                    <a:pt x="29" y="13"/>
                    <a:pt x="25" y="18"/>
                    <a:pt x="20" y="21"/>
                  </a:cubicBezTo>
                  <a:cubicBezTo>
                    <a:pt x="14" y="16"/>
                    <a:pt x="6" y="23"/>
                    <a:pt x="0" y="18"/>
                  </a:cubicBezTo>
                  <a:cubicBezTo>
                    <a:pt x="2" y="13"/>
                    <a:pt x="6" y="8"/>
                    <a:pt x="3" y="4"/>
                  </a:cubicBezTo>
                  <a:cubicBezTo>
                    <a:pt x="12" y="3"/>
                    <a:pt x="23" y="0"/>
                    <a:pt x="31" y="4"/>
                  </a:cubicBezTo>
                  <a:close/>
                  <a:moveTo>
                    <a:pt x="17" y="16"/>
                  </a:moveTo>
                  <a:cubicBezTo>
                    <a:pt x="17" y="16"/>
                    <a:pt x="17" y="16"/>
                    <a:pt x="17" y="16"/>
                  </a:cubicBezTo>
                  <a:cubicBezTo>
                    <a:pt x="22" y="19"/>
                    <a:pt x="28" y="9"/>
                    <a:pt x="24" y="6"/>
                  </a:cubicBezTo>
                  <a:cubicBezTo>
                    <a:pt x="21" y="8"/>
                    <a:pt x="19" y="12"/>
                    <a:pt x="17" y="16"/>
                  </a:cubicBezTo>
                  <a:close/>
                  <a:moveTo>
                    <a:pt x="9" y="17"/>
                  </a:moveTo>
                  <a:cubicBezTo>
                    <a:pt x="9" y="17"/>
                    <a:pt x="9" y="17"/>
                    <a:pt x="9" y="17"/>
                  </a:cubicBezTo>
                  <a:cubicBezTo>
                    <a:pt x="12" y="15"/>
                    <a:pt x="10" y="10"/>
                    <a:pt x="14" y="7"/>
                  </a:cubicBezTo>
                  <a:cubicBezTo>
                    <a:pt x="9" y="4"/>
                    <a:pt x="4" y="14"/>
                    <a:pt x="9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21" name="Freeform 47"/>
            <p:cNvSpPr>
              <a:spLocks noEditPoints="1"/>
            </p:cNvSpPr>
            <p:nvPr/>
          </p:nvSpPr>
          <p:spPr bwMode="auto">
            <a:xfrm>
              <a:off x="4112" y="2456"/>
              <a:ext cx="68" cy="57"/>
            </a:xfrm>
            <a:custGeom>
              <a:avLst/>
              <a:gdLst>
                <a:gd name="T0" fmla="*/ 18 w 25"/>
                <a:gd name="T1" fmla="*/ 18 h 21"/>
                <a:gd name="T2" fmla="*/ 0 w 25"/>
                <a:gd name="T3" fmla="*/ 19 h 21"/>
                <a:gd name="T4" fmla="*/ 6 w 25"/>
                <a:gd name="T5" fmla="*/ 4 h 21"/>
                <a:gd name="T6" fmla="*/ 21 w 25"/>
                <a:gd name="T7" fmla="*/ 0 h 21"/>
                <a:gd name="T8" fmla="*/ 18 w 25"/>
                <a:gd name="T9" fmla="*/ 18 h 21"/>
                <a:gd name="T10" fmla="*/ 5 w 25"/>
                <a:gd name="T11" fmla="*/ 16 h 21"/>
                <a:gd name="T12" fmla="*/ 5 w 25"/>
                <a:gd name="T13" fmla="*/ 16 h 21"/>
                <a:gd name="T14" fmla="*/ 11 w 25"/>
                <a:gd name="T15" fmla="*/ 12 h 21"/>
                <a:gd name="T16" fmla="*/ 5 w 25"/>
                <a:gd name="T17" fmla="*/ 16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1">
                  <a:moveTo>
                    <a:pt x="18" y="18"/>
                  </a:moveTo>
                  <a:cubicBezTo>
                    <a:pt x="13" y="21"/>
                    <a:pt x="6" y="19"/>
                    <a:pt x="0" y="19"/>
                  </a:cubicBezTo>
                  <a:cubicBezTo>
                    <a:pt x="2" y="12"/>
                    <a:pt x="4" y="10"/>
                    <a:pt x="6" y="4"/>
                  </a:cubicBezTo>
                  <a:cubicBezTo>
                    <a:pt x="10" y="2"/>
                    <a:pt x="17" y="3"/>
                    <a:pt x="21" y="0"/>
                  </a:cubicBezTo>
                  <a:cubicBezTo>
                    <a:pt x="25" y="3"/>
                    <a:pt x="17" y="11"/>
                    <a:pt x="18" y="18"/>
                  </a:cubicBezTo>
                  <a:close/>
                  <a:moveTo>
                    <a:pt x="5" y="16"/>
                  </a:moveTo>
                  <a:cubicBezTo>
                    <a:pt x="5" y="16"/>
                    <a:pt x="5" y="16"/>
                    <a:pt x="5" y="16"/>
                  </a:cubicBezTo>
                  <a:cubicBezTo>
                    <a:pt x="9" y="18"/>
                    <a:pt x="10" y="15"/>
                    <a:pt x="11" y="12"/>
                  </a:cubicBezTo>
                  <a:cubicBezTo>
                    <a:pt x="8" y="11"/>
                    <a:pt x="6" y="12"/>
                    <a:pt x="5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22" name="Freeform 48"/>
            <p:cNvSpPr>
              <a:spLocks noEditPoints="1"/>
            </p:cNvSpPr>
            <p:nvPr/>
          </p:nvSpPr>
          <p:spPr bwMode="auto">
            <a:xfrm>
              <a:off x="4029" y="2448"/>
              <a:ext cx="65" cy="73"/>
            </a:xfrm>
            <a:custGeom>
              <a:avLst/>
              <a:gdLst>
                <a:gd name="T0" fmla="*/ 24 w 24"/>
                <a:gd name="T1" fmla="*/ 2 h 27"/>
                <a:gd name="T2" fmla="*/ 0 w 24"/>
                <a:gd name="T3" fmla="*/ 20 h 27"/>
                <a:gd name="T4" fmla="*/ 9 w 24"/>
                <a:gd name="T5" fmla="*/ 1 h 27"/>
                <a:gd name="T6" fmla="*/ 24 w 24"/>
                <a:gd name="T7" fmla="*/ 2 h 27"/>
                <a:gd name="T8" fmla="*/ 9 w 24"/>
                <a:gd name="T9" fmla="*/ 17 h 27"/>
                <a:gd name="T10" fmla="*/ 9 w 24"/>
                <a:gd name="T11" fmla="*/ 17 h 27"/>
                <a:gd name="T12" fmla="*/ 18 w 24"/>
                <a:gd name="T13" fmla="*/ 7 h 27"/>
                <a:gd name="T14" fmla="*/ 15 w 24"/>
                <a:gd name="T15" fmla="*/ 6 h 27"/>
                <a:gd name="T16" fmla="*/ 9 w 24"/>
                <a:gd name="T17" fmla="*/ 1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7">
                  <a:moveTo>
                    <a:pt x="24" y="2"/>
                  </a:moveTo>
                  <a:cubicBezTo>
                    <a:pt x="20" y="16"/>
                    <a:pt x="14" y="27"/>
                    <a:pt x="0" y="20"/>
                  </a:cubicBezTo>
                  <a:cubicBezTo>
                    <a:pt x="4" y="12"/>
                    <a:pt x="3" y="5"/>
                    <a:pt x="9" y="1"/>
                  </a:cubicBezTo>
                  <a:cubicBezTo>
                    <a:pt x="14" y="5"/>
                    <a:pt x="17" y="0"/>
                    <a:pt x="24" y="2"/>
                  </a:cubicBezTo>
                  <a:close/>
                  <a:moveTo>
                    <a:pt x="9" y="17"/>
                  </a:moveTo>
                  <a:cubicBezTo>
                    <a:pt x="9" y="17"/>
                    <a:pt x="9" y="17"/>
                    <a:pt x="9" y="17"/>
                  </a:cubicBezTo>
                  <a:cubicBezTo>
                    <a:pt x="15" y="19"/>
                    <a:pt x="15" y="11"/>
                    <a:pt x="18" y="7"/>
                  </a:cubicBezTo>
                  <a:cubicBezTo>
                    <a:pt x="17" y="7"/>
                    <a:pt x="16" y="6"/>
                    <a:pt x="15" y="6"/>
                  </a:cubicBezTo>
                  <a:cubicBezTo>
                    <a:pt x="14" y="12"/>
                    <a:pt x="10" y="12"/>
                    <a:pt x="9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23" name="Freeform 49"/>
            <p:cNvSpPr>
              <a:spLocks noEditPoints="1"/>
            </p:cNvSpPr>
            <p:nvPr/>
          </p:nvSpPr>
          <p:spPr bwMode="auto">
            <a:xfrm>
              <a:off x="3616" y="2363"/>
              <a:ext cx="88" cy="67"/>
            </a:xfrm>
            <a:custGeom>
              <a:avLst/>
              <a:gdLst>
                <a:gd name="T0" fmla="*/ 33 w 33"/>
                <a:gd name="T1" fmla="*/ 6 h 25"/>
                <a:gd name="T2" fmla="*/ 24 w 33"/>
                <a:gd name="T3" fmla="*/ 24 h 25"/>
                <a:gd name="T4" fmla="*/ 5 w 33"/>
                <a:gd name="T5" fmla="*/ 24 h 25"/>
                <a:gd name="T6" fmla="*/ 13 w 33"/>
                <a:gd name="T7" fmla="*/ 4 h 25"/>
                <a:gd name="T8" fmla="*/ 33 w 33"/>
                <a:gd name="T9" fmla="*/ 6 h 25"/>
                <a:gd name="T10" fmla="*/ 19 w 33"/>
                <a:gd name="T11" fmla="*/ 10 h 25"/>
                <a:gd name="T12" fmla="*/ 19 w 33"/>
                <a:gd name="T13" fmla="*/ 10 h 25"/>
                <a:gd name="T14" fmla="*/ 26 w 33"/>
                <a:gd name="T15" fmla="*/ 8 h 25"/>
                <a:gd name="T16" fmla="*/ 19 w 33"/>
                <a:gd name="T17" fmla="*/ 10 h 25"/>
                <a:gd name="T18" fmla="*/ 9 w 33"/>
                <a:gd name="T19" fmla="*/ 20 h 25"/>
                <a:gd name="T20" fmla="*/ 9 w 33"/>
                <a:gd name="T21" fmla="*/ 20 h 25"/>
                <a:gd name="T22" fmla="*/ 17 w 33"/>
                <a:gd name="T23" fmla="*/ 21 h 25"/>
                <a:gd name="T24" fmla="*/ 13 w 33"/>
                <a:gd name="T25" fmla="*/ 12 h 25"/>
                <a:gd name="T26" fmla="*/ 9 w 33"/>
                <a:gd name="T27" fmla="*/ 2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" h="25">
                  <a:moveTo>
                    <a:pt x="33" y="6"/>
                  </a:moveTo>
                  <a:cubicBezTo>
                    <a:pt x="28" y="11"/>
                    <a:pt x="26" y="18"/>
                    <a:pt x="24" y="24"/>
                  </a:cubicBezTo>
                  <a:cubicBezTo>
                    <a:pt x="18" y="24"/>
                    <a:pt x="12" y="25"/>
                    <a:pt x="5" y="24"/>
                  </a:cubicBezTo>
                  <a:cubicBezTo>
                    <a:pt x="0" y="17"/>
                    <a:pt x="9" y="9"/>
                    <a:pt x="13" y="4"/>
                  </a:cubicBezTo>
                  <a:cubicBezTo>
                    <a:pt x="20" y="6"/>
                    <a:pt x="27" y="0"/>
                    <a:pt x="33" y="6"/>
                  </a:cubicBezTo>
                  <a:close/>
                  <a:moveTo>
                    <a:pt x="19" y="10"/>
                  </a:moveTo>
                  <a:cubicBezTo>
                    <a:pt x="19" y="10"/>
                    <a:pt x="19" y="10"/>
                    <a:pt x="19" y="10"/>
                  </a:cubicBezTo>
                  <a:cubicBezTo>
                    <a:pt x="21" y="8"/>
                    <a:pt x="25" y="10"/>
                    <a:pt x="26" y="8"/>
                  </a:cubicBezTo>
                  <a:cubicBezTo>
                    <a:pt x="23" y="7"/>
                    <a:pt x="17" y="8"/>
                    <a:pt x="19" y="10"/>
                  </a:cubicBezTo>
                  <a:close/>
                  <a:moveTo>
                    <a:pt x="9" y="20"/>
                  </a:moveTo>
                  <a:cubicBezTo>
                    <a:pt x="9" y="20"/>
                    <a:pt x="9" y="20"/>
                    <a:pt x="9" y="20"/>
                  </a:cubicBezTo>
                  <a:cubicBezTo>
                    <a:pt x="12" y="22"/>
                    <a:pt x="13" y="20"/>
                    <a:pt x="17" y="21"/>
                  </a:cubicBezTo>
                  <a:cubicBezTo>
                    <a:pt x="16" y="18"/>
                    <a:pt x="15" y="15"/>
                    <a:pt x="13" y="12"/>
                  </a:cubicBezTo>
                  <a:cubicBezTo>
                    <a:pt x="10" y="13"/>
                    <a:pt x="8" y="17"/>
                    <a:pt x="9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24" name="Freeform 50"/>
            <p:cNvSpPr>
              <a:spLocks noEditPoints="1"/>
            </p:cNvSpPr>
            <p:nvPr/>
          </p:nvSpPr>
          <p:spPr bwMode="auto">
            <a:xfrm>
              <a:off x="3946" y="2446"/>
              <a:ext cx="70" cy="56"/>
            </a:xfrm>
            <a:custGeom>
              <a:avLst/>
              <a:gdLst>
                <a:gd name="T0" fmla="*/ 22 w 26"/>
                <a:gd name="T1" fmla="*/ 0 h 21"/>
                <a:gd name="T2" fmla="*/ 20 w 26"/>
                <a:gd name="T3" fmla="*/ 20 h 21"/>
                <a:gd name="T4" fmla="*/ 0 w 26"/>
                <a:gd name="T5" fmla="*/ 21 h 21"/>
                <a:gd name="T6" fmla="*/ 7 w 26"/>
                <a:gd name="T7" fmla="*/ 4 h 21"/>
                <a:gd name="T8" fmla="*/ 22 w 26"/>
                <a:gd name="T9" fmla="*/ 0 h 21"/>
                <a:gd name="T10" fmla="*/ 15 w 26"/>
                <a:gd name="T11" fmla="*/ 12 h 21"/>
                <a:gd name="T12" fmla="*/ 15 w 26"/>
                <a:gd name="T13" fmla="*/ 12 h 21"/>
                <a:gd name="T14" fmla="*/ 15 w 26"/>
                <a:gd name="T15" fmla="*/ 12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21">
                  <a:moveTo>
                    <a:pt x="22" y="0"/>
                  </a:moveTo>
                  <a:cubicBezTo>
                    <a:pt x="26" y="4"/>
                    <a:pt x="17" y="13"/>
                    <a:pt x="20" y="20"/>
                  </a:cubicBezTo>
                  <a:cubicBezTo>
                    <a:pt x="14" y="20"/>
                    <a:pt x="8" y="21"/>
                    <a:pt x="0" y="21"/>
                  </a:cubicBezTo>
                  <a:cubicBezTo>
                    <a:pt x="1" y="14"/>
                    <a:pt x="5" y="11"/>
                    <a:pt x="7" y="4"/>
                  </a:cubicBezTo>
                  <a:cubicBezTo>
                    <a:pt x="12" y="4"/>
                    <a:pt x="18" y="4"/>
                    <a:pt x="22" y="0"/>
                  </a:cubicBezTo>
                  <a:close/>
                  <a:moveTo>
                    <a:pt x="15" y="12"/>
                  </a:moveTo>
                  <a:cubicBezTo>
                    <a:pt x="15" y="12"/>
                    <a:pt x="15" y="12"/>
                    <a:pt x="15" y="12"/>
                  </a:cubicBezTo>
                  <a:cubicBezTo>
                    <a:pt x="12" y="18"/>
                    <a:pt x="19" y="13"/>
                    <a:pt x="15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25" name="Freeform 51"/>
            <p:cNvSpPr>
              <a:spLocks noEditPoints="1"/>
            </p:cNvSpPr>
            <p:nvPr/>
          </p:nvSpPr>
          <p:spPr bwMode="auto">
            <a:xfrm>
              <a:off x="3688" y="2446"/>
              <a:ext cx="250" cy="67"/>
            </a:xfrm>
            <a:custGeom>
              <a:avLst/>
              <a:gdLst>
                <a:gd name="T0" fmla="*/ 88 w 93"/>
                <a:gd name="T1" fmla="*/ 22 h 25"/>
                <a:gd name="T2" fmla="*/ 65 w 93"/>
                <a:gd name="T3" fmla="*/ 21 h 25"/>
                <a:gd name="T4" fmla="*/ 41 w 93"/>
                <a:gd name="T5" fmla="*/ 22 h 25"/>
                <a:gd name="T6" fmla="*/ 0 w 93"/>
                <a:gd name="T7" fmla="*/ 17 h 25"/>
                <a:gd name="T8" fmla="*/ 8 w 93"/>
                <a:gd name="T9" fmla="*/ 0 h 25"/>
                <a:gd name="T10" fmla="*/ 49 w 93"/>
                <a:gd name="T11" fmla="*/ 2 h 25"/>
                <a:gd name="T12" fmla="*/ 93 w 93"/>
                <a:gd name="T13" fmla="*/ 2 h 25"/>
                <a:gd name="T14" fmla="*/ 88 w 93"/>
                <a:gd name="T15" fmla="*/ 22 h 25"/>
                <a:gd name="T16" fmla="*/ 82 w 93"/>
                <a:gd name="T17" fmla="*/ 8 h 25"/>
                <a:gd name="T18" fmla="*/ 82 w 93"/>
                <a:gd name="T19" fmla="*/ 8 h 25"/>
                <a:gd name="T20" fmla="*/ 82 w 93"/>
                <a:gd name="T21" fmla="*/ 18 h 25"/>
                <a:gd name="T22" fmla="*/ 87 w 93"/>
                <a:gd name="T23" fmla="*/ 7 h 25"/>
                <a:gd name="T24" fmla="*/ 82 w 93"/>
                <a:gd name="T25" fmla="*/ 8 h 25"/>
                <a:gd name="T26" fmla="*/ 54 w 93"/>
                <a:gd name="T27" fmla="*/ 8 h 25"/>
                <a:gd name="T28" fmla="*/ 54 w 93"/>
                <a:gd name="T29" fmla="*/ 8 h 25"/>
                <a:gd name="T30" fmla="*/ 58 w 93"/>
                <a:gd name="T31" fmla="*/ 7 h 25"/>
                <a:gd name="T32" fmla="*/ 54 w 93"/>
                <a:gd name="T33" fmla="*/ 8 h 25"/>
                <a:gd name="T34" fmla="*/ 47 w 93"/>
                <a:gd name="T35" fmla="*/ 11 h 25"/>
                <a:gd name="T36" fmla="*/ 47 w 93"/>
                <a:gd name="T37" fmla="*/ 11 h 25"/>
                <a:gd name="T38" fmla="*/ 53 w 93"/>
                <a:gd name="T39" fmla="*/ 9 h 25"/>
                <a:gd name="T40" fmla="*/ 47 w 93"/>
                <a:gd name="T41" fmla="*/ 11 h 25"/>
                <a:gd name="T42" fmla="*/ 41 w 93"/>
                <a:gd name="T43" fmla="*/ 16 h 25"/>
                <a:gd name="T44" fmla="*/ 41 w 93"/>
                <a:gd name="T45" fmla="*/ 16 h 25"/>
                <a:gd name="T46" fmla="*/ 17 w 93"/>
                <a:gd name="T47" fmla="*/ 14 h 25"/>
                <a:gd name="T48" fmla="*/ 54 w 93"/>
                <a:gd name="T49" fmla="*/ 16 h 25"/>
                <a:gd name="T50" fmla="*/ 41 w 93"/>
                <a:gd name="T51" fmla="*/ 16 h 25"/>
                <a:gd name="T52" fmla="*/ 7 w 93"/>
                <a:gd name="T53" fmla="*/ 10 h 25"/>
                <a:gd name="T54" fmla="*/ 7 w 93"/>
                <a:gd name="T55" fmla="*/ 10 h 25"/>
                <a:gd name="T56" fmla="*/ 10 w 93"/>
                <a:gd name="T57" fmla="*/ 11 h 25"/>
                <a:gd name="T58" fmla="*/ 10 w 93"/>
                <a:gd name="T59" fmla="*/ 9 h 25"/>
                <a:gd name="T60" fmla="*/ 8 w 93"/>
                <a:gd name="T61" fmla="*/ 8 h 25"/>
                <a:gd name="T62" fmla="*/ 7 w 93"/>
                <a:gd name="T63" fmla="*/ 1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93" h="25">
                  <a:moveTo>
                    <a:pt x="88" y="22"/>
                  </a:moveTo>
                  <a:cubicBezTo>
                    <a:pt x="81" y="25"/>
                    <a:pt x="73" y="22"/>
                    <a:pt x="65" y="21"/>
                  </a:cubicBezTo>
                  <a:cubicBezTo>
                    <a:pt x="57" y="20"/>
                    <a:pt x="49" y="23"/>
                    <a:pt x="41" y="22"/>
                  </a:cubicBezTo>
                  <a:cubicBezTo>
                    <a:pt x="27" y="22"/>
                    <a:pt x="14" y="17"/>
                    <a:pt x="0" y="17"/>
                  </a:cubicBezTo>
                  <a:cubicBezTo>
                    <a:pt x="1" y="8"/>
                    <a:pt x="5" y="5"/>
                    <a:pt x="8" y="0"/>
                  </a:cubicBezTo>
                  <a:cubicBezTo>
                    <a:pt x="20" y="2"/>
                    <a:pt x="34" y="1"/>
                    <a:pt x="49" y="2"/>
                  </a:cubicBezTo>
                  <a:cubicBezTo>
                    <a:pt x="64" y="3"/>
                    <a:pt x="81" y="4"/>
                    <a:pt x="93" y="2"/>
                  </a:cubicBezTo>
                  <a:cubicBezTo>
                    <a:pt x="93" y="8"/>
                    <a:pt x="90" y="16"/>
                    <a:pt x="88" y="22"/>
                  </a:cubicBezTo>
                  <a:close/>
                  <a:moveTo>
                    <a:pt x="82" y="8"/>
                  </a:moveTo>
                  <a:cubicBezTo>
                    <a:pt x="82" y="8"/>
                    <a:pt x="82" y="8"/>
                    <a:pt x="82" y="8"/>
                  </a:cubicBezTo>
                  <a:cubicBezTo>
                    <a:pt x="83" y="11"/>
                    <a:pt x="86" y="14"/>
                    <a:pt x="82" y="18"/>
                  </a:cubicBezTo>
                  <a:cubicBezTo>
                    <a:pt x="87" y="17"/>
                    <a:pt x="87" y="12"/>
                    <a:pt x="87" y="7"/>
                  </a:cubicBezTo>
                  <a:cubicBezTo>
                    <a:pt x="85" y="7"/>
                    <a:pt x="84" y="7"/>
                    <a:pt x="82" y="8"/>
                  </a:cubicBezTo>
                  <a:close/>
                  <a:moveTo>
                    <a:pt x="54" y="8"/>
                  </a:moveTo>
                  <a:cubicBezTo>
                    <a:pt x="54" y="8"/>
                    <a:pt x="54" y="8"/>
                    <a:pt x="54" y="8"/>
                  </a:cubicBezTo>
                  <a:cubicBezTo>
                    <a:pt x="56" y="9"/>
                    <a:pt x="57" y="8"/>
                    <a:pt x="58" y="7"/>
                  </a:cubicBezTo>
                  <a:cubicBezTo>
                    <a:pt x="56" y="6"/>
                    <a:pt x="55" y="7"/>
                    <a:pt x="54" y="8"/>
                  </a:cubicBezTo>
                  <a:close/>
                  <a:moveTo>
                    <a:pt x="47" y="11"/>
                  </a:moveTo>
                  <a:cubicBezTo>
                    <a:pt x="47" y="11"/>
                    <a:pt x="47" y="11"/>
                    <a:pt x="47" y="11"/>
                  </a:cubicBezTo>
                  <a:cubicBezTo>
                    <a:pt x="50" y="12"/>
                    <a:pt x="52" y="11"/>
                    <a:pt x="53" y="9"/>
                  </a:cubicBezTo>
                  <a:cubicBezTo>
                    <a:pt x="50" y="8"/>
                    <a:pt x="47" y="8"/>
                    <a:pt x="47" y="11"/>
                  </a:cubicBezTo>
                  <a:close/>
                  <a:moveTo>
                    <a:pt x="41" y="16"/>
                  </a:moveTo>
                  <a:cubicBezTo>
                    <a:pt x="41" y="16"/>
                    <a:pt x="41" y="16"/>
                    <a:pt x="41" y="16"/>
                  </a:cubicBezTo>
                  <a:cubicBezTo>
                    <a:pt x="35" y="14"/>
                    <a:pt x="24" y="12"/>
                    <a:pt x="17" y="14"/>
                  </a:cubicBezTo>
                  <a:cubicBezTo>
                    <a:pt x="31" y="17"/>
                    <a:pt x="44" y="19"/>
                    <a:pt x="54" y="16"/>
                  </a:cubicBezTo>
                  <a:cubicBezTo>
                    <a:pt x="49" y="15"/>
                    <a:pt x="44" y="14"/>
                    <a:pt x="41" y="16"/>
                  </a:cubicBezTo>
                  <a:close/>
                  <a:moveTo>
                    <a:pt x="7" y="10"/>
                  </a:move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1"/>
                    <a:pt x="10" y="11"/>
                  </a:cubicBezTo>
                  <a:cubicBezTo>
                    <a:pt x="10" y="10"/>
                    <a:pt x="10" y="9"/>
                    <a:pt x="10" y="9"/>
                  </a:cubicBezTo>
                  <a:cubicBezTo>
                    <a:pt x="9" y="8"/>
                    <a:pt x="9" y="8"/>
                    <a:pt x="8" y="8"/>
                  </a:cubicBezTo>
                  <a:cubicBezTo>
                    <a:pt x="8" y="9"/>
                    <a:pt x="8" y="10"/>
                    <a:pt x="7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26" name="Freeform 52"/>
            <p:cNvSpPr>
              <a:spLocks noEditPoints="1"/>
            </p:cNvSpPr>
            <p:nvPr/>
          </p:nvSpPr>
          <p:spPr bwMode="auto">
            <a:xfrm>
              <a:off x="3449" y="2360"/>
              <a:ext cx="92" cy="64"/>
            </a:xfrm>
            <a:custGeom>
              <a:avLst/>
              <a:gdLst>
                <a:gd name="T0" fmla="*/ 34 w 34"/>
                <a:gd name="T1" fmla="*/ 5 h 24"/>
                <a:gd name="T2" fmla="*/ 19 w 34"/>
                <a:gd name="T3" fmla="*/ 24 h 24"/>
                <a:gd name="T4" fmla="*/ 0 w 34"/>
                <a:gd name="T5" fmla="*/ 20 h 24"/>
                <a:gd name="T6" fmla="*/ 9 w 34"/>
                <a:gd name="T7" fmla="*/ 4 h 24"/>
                <a:gd name="T8" fmla="*/ 34 w 34"/>
                <a:gd name="T9" fmla="*/ 5 h 24"/>
                <a:gd name="T10" fmla="*/ 14 w 34"/>
                <a:gd name="T11" fmla="*/ 10 h 24"/>
                <a:gd name="T12" fmla="*/ 14 w 34"/>
                <a:gd name="T13" fmla="*/ 10 h 24"/>
                <a:gd name="T14" fmla="*/ 27 w 34"/>
                <a:gd name="T15" fmla="*/ 9 h 24"/>
                <a:gd name="T16" fmla="*/ 14 w 34"/>
                <a:gd name="T17" fmla="*/ 10 h 24"/>
                <a:gd name="T18" fmla="*/ 18 w 34"/>
                <a:gd name="T19" fmla="*/ 16 h 24"/>
                <a:gd name="T20" fmla="*/ 18 w 34"/>
                <a:gd name="T21" fmla="*/ 16 h 24"/>
                <a:gd name="T22" fmla="*/ 24 w 34"/>
                <a:gd name="T23" fmla="*/ 13 h 24"/>
                <a:gd name="T24" fmla="*/ 18 w 34"/>
                <a:gd name="T25" fmla="*/ 16 h 24"/>
                <a:gd name="T26" fmla="*/ 6 w 34"/>
                <a:gd name="T27" fmla="*/ 18 h 24"/>
                <a:gd name="T28" fmla="*/ 6 w 34"/>
                <a:gd name="T29" fmla="*/ 18 h 24"/>
                <a:gd name="T30" fmla="*/ 12 w 34"/>
                <a:gd name="T31" fmla="*/ 19 h 24"/>
                <a:gd name="T32" fmla="*/ 9 w 34"/>
                <a:gd name="T33" fmla="*/ 13 h 24"/>
                <a:gd name="T34" fmla="*/ 6 w 34"/>
                <a:gd name="T35" fmla="*/ 1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4" h="24">
                  <a:moveTo>
                    <a:pt x="34" y="5"/>
                  </a:moveTo>
                  <a:cubicBezTo>
                    <a:pt x="30" y="13"/>
                    <a:pt x="25" y="20"/>
                    <a:pt x="19" y="24"/>
                  </a:cubicBezTo>
                  <a:cubicBezTo>
                    <a:pt x="13" y="19"/>
                    <a:pt x="8" y="23"/>
                    <a:pt x="0" y="20"/>
                  </a:cubicBezTo>
                  <a:cubicBezTo>
                    <a:pt x="3" y="14"/>
                    <a:pt x="5" y="8"/>
                    <a:pt x="9" y="4"/>
                  </a:cubicBezTo>
                  <a:cubicBezTo>
                    <a:pt x="16" y="8"/>
                    <a:pt x="23" y="0"/>
                    <a:pt x="34" y="5"/>
                  </a:cubicBezTo>
                  <a:close/>
                  <a:moveTo>
                    <a:pt x="14" y="10"/>
                  </a:moveTo>
                  <a:cubicBezTo>
                    <a:pt x="14" y="10"/>
                    <a:pt x="14" y="10"/>
                    <a:pt x="14" y="10"/>
                  </a:cubicBezTo>
                  <a:cubicBezTo>
                    <a:pt x="21" y="10"/>
                    <a:pt x="24" y="11"/>
                    <a:pt x="27" y="9"/>
                  </a:cubicBezTo>
                  <a:cubicBezTo>
                    <a:pt x="24" y="5"/>
                    <a:pt x="17" y="8"/>
                    <a:pt x="14" y="10"/>
                  </a:cubicBezTo>
                  <a:close/>
                  <a:moveTo>
                    <a:pt x="18" y="16"/>
                  </a:moveTo>
                  <a:cubicBezTo>
                    <a:pt x="18" y="16"/>
                    <a:pt x="18" y="16"/>
                    <a:pt x="18" y="16"/>
                  </a:cubicBezTo>
                  <a:cubicBezTo>
                    <a:pt x="22" y="18"/>
                    <a:pt x="24" y="17"/>
                    <a:pt x="24" y="13"/>
                  </a:cubicBezTo>
                  <a:cubicBezTo>
                    <a:pt x="21" y="13"/>
                    <a:pt x="19" y="14"/>
                    <a:pt x="18" y="16"/>
                  </a:cubicBezTo>
                  <a:close/>
                  <a:moveTo>
                    <a:pt x="6" y="18"/>
                  </a:moveTo>
                  <a:cubicBezTo>
                    <a:pt x="6" y="18"/>
                    <a:pt x="6" y="18"/>
                    <a:pt x="6" y="18"/>
                  </a:cubicBezTo>
                  <a:cubicBezTo>
                    <a:pt x="9" y="19"/>
                    <a:pt x="9" y="17"/>
                    <a:pt x="12" y="19"/>
                  </a:cubicBezTo>
                  <a:cubicBezTo>
                    <a:pt x="12" y="16"/>
                    <a:pt x="13" y="13"/>
                    <a:pt x="9" y="13"/>
                  </a:cubicBezTo>
                  <a:cubicBezTo>
                    <a:pt x="9" y="16"/>
                    <a:pt x="6" y="15"/>
                    <a:pt x="6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27" name="Freeform 53"/>
            <p:cNvSpPr>
              <a:spLocks/>
            </p:cNvSpPr>
            <p:nvPr/>
          </p:nvSpPr>
          <p:spPr bwMode="auto">
            <a:xfrm>
              <a:off x="3616" y="2432"/>
              <a:ext cx="64" cy="59"/>
            </a:xfrm>
            <a:custGeom>
              <a:avLst/>
              <a:gdLst>
                <a:gd name="T0" fmla="*/ 24 w 24"/>
                <a:gd name="T1" fmla="*/ 3 h 22"/>
                <a:gd name="T2" fmla="*/ 14 w 24"/>
                <a:gd name="T3" fmla="*/ 21 h 22"/>
                <a:gd name="T4" fmla="*/ 0 w 24"/>
                <a:gd name="T5" fmla="*/ 20 h 22"/>
                <a:gd name="T6" fmla="*/ 4 w 24"/>
                <a:gd name="T7" fmla="*/ 4 h 22"/>
                <a:gd name="T8" fmla="*/ 24 w 24"/>
                <a:gd name="T9" fmla="*/ 3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2">
                  <a:moveTo>
                    <a:pt x="24" y="3"/>
                  </a:moveTo>
                  <a:cubicBezTo>
                    <a:pt x="20" y="8"/>
                    <a:pt x="17" y="14"/>
                    <a:pt x="14" y="21"/>
                  </a:cubicBezTo>
                  <a:cubicBezTo>
                    <a:pt x="9" y="20"/>
                    <a:pt x="6" y="22"/>
                    <a:pt x="0" y="20"/>
                  </a:cubicBezTo>
                  <a:cubicBezTo>
                    <a:pt x="2" y="13"/>
                    <a:pt x="3" y="9"/>
                    <a:pt x="4" y="4"/>
                  </a:cubicBezTo>
                  <a:cubicBezTo>
                    <a:pt x="10" y="4"/>
                    <a:pt x="15" y="0"/>
                    <a:pt x="24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28" name="Freeform 54"/>
            <p:cNvSpPr>
              <a:spLocks noEditPoints="1"/>
            </p:cNvSpPr>
            <p:nvPr/>
          </p:nvSpPr>
          <p:spPr bwMode="auto">
            <a:xfrm>
              <a:off x="3949" y="2553"/>
              <a:ext cx="209" cy="62"/>
            </a:xfrm>
            <a:custGeom>
              <a:avLst/>
              <a:gdLst>
                <a:gd name="T0" fmla="*/ 78 w 78"/>
                <a:gd name="T1" fmla="*/ 6 h 23"/>
                <a:gd name="T2" fmla="*/ 65 w 78"/>
                <a:gd name="T3" fmla="*/ 23 h 23"/>
                <a:gd name="T4" fmla="*/ 38 w 78"/>
                <a:gd name="T5" fmla="*/ 22 h 23"/>
                <a:gd name="T6" fmla="*/ 0 w 78"/>
                <a:gd name="T7" fmla="*/ 17 h 23"/>
                <a:gd name="T8" fmla="*/ 9 w 78"/>
                <a:gd name="T9" fmla="*/ 0 h 23"/>
                <a:gd name="T10" fmla="*/ 78 w 78"/>
                <a:gd name="T11" fmla="*/ 6 h 23"/>
                <a:gd name="T12" fmla="*/ 56 w 78"/>
                <a:gd name="T13" fmla="*/ 10 h 23"/>
                <a:gd name="T14" fmla="*/ 56 w 78"/>
                <a:gd name="T15" fmla="*/ 10 h 23"/>
                <a:gd name="T16" fmla="*/ 63 w 78"/>
                <a:gd name="T17" fmla="*/ 8 h 23"/>
                <a:gd name="T18" fmla="*/ 56 w 78"/>
                <a:gd name="T19" fmla="*/ 10 h 23"/>
                <a:gd name="T20" fmla="*/ 67 w 78"/>
                <a:gd name="T21" fmla="*/ 12 h 23"/>
                <a:gd name="T22" fmla="*/ 67 w 78"/>
                <a:gd name="T23" fmla="*/ 12 h 23"/>
                <a:gd name="T24" fmla="*/ 69 w 78"/>
                <a:gd name="T25" fmla="*/ 12 h 23"/>
                <a:gd name="T26" fmla="*/ 66 w 78"/>
                <a:gd name="T27" fmla="*/ 10 h 23"/>
                <a:gd name="T28" fmla="*/ 67 w 78"/>
                <a:gd name="T29" fmla="*/ 12 h 23"/>
                <a:gd name="T30" fmla="*/ 27 w 78"/>
                <a:gd name="T31" fmla="*/ 8 h 23"/>
                <a:gd name="T32" fmla="*/ 27 w 78"/>
                <a:gd name="T33" fmla="*/ 8 h 23"/>
                <a:gd name="T34" fmla="*/ 37 w 78"/>
                <a:gd name="T35" fmla="*/ 11 h 23"/>
                <a:gd name="T36" fmla="*/ 51 w 78"/>
                <a:gd name="T37" fmla="*/ 8 h 23"/>
                <a:gd name="T38" fmla="*/ 27 w 78"/>
                <a:gd name="T39" fmla="*/ 8 h 23"/>
                <a:gd name="T40" fmla="*/ 21 w 78"/>
                <a:gd name="T41" fmla="*/ 7 h 23"/>
                <a:gd name="T42" fmla="*/ 21 w 78"/>
                <a:gd name="T43" fmla="*/ 7 h 23"/>
                <a:gd name="T44" fmla="*/ 24 w 78"/>
                <a:gd name="T45" fmla="*/ 8 h 23"/>
                <a:gd name="T46" fmla="*/ 25 w 78"/>
                <a:gd name="T47" fmla="*/ 4 h 23"/>
                <a:gd name="T48" fmla="*/ 23 w 78"/>
                <a:gd name="T49" fmla="*/ 4 h 23"/>
                <a:gd name="T50" fmla="*/ 21 w 78"/>
                <a:gd name="T51" fmla="*/ 7 h 23"/>
                <a:gd name="T52" fmla="*/ 50 w 78"/>
                <a:gd name="T53" fmla="*/ 11 h 23"/>
                <a:gd name="T54" fmla="*/ 50 w 78"/>
                <a:gd name="T55" fmla="*/ 11 h 23"/>
                <a:gd name="T56" fmla="*/ 9 w 78"/>
                <a:gd name="T57" fmla="*/ 8 h 23"/>
                <a:gd name="T58" fmla="*/ 6 w 78"/>
                <a:gd name="T59" fmla="*/ 13 h 23"/>
                <a:gd name="T60" fmla="*/ 18 w 78"/>
                <a:gd name="T61" fmla="*/ 14 h 23"/>
                <a:gd name="T62" fmla="*/ 65 w 78"/>
                <a:gd name="T63" fmla="*/ 15 h 23"/>
                <a:gd name="T64" fmla="*/ 50 w 78"/>
                <a:gd name="T65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8" h="23">
                  <a:moveTo>
                    <a:pt x="78" y="6"/>
                  </a:moveTo>
                  <a:cubicBezTo>
                    <a:pt x="76" y="14"/>
                    <a:pt x="72" y="17"/>
                    <a:pt x="65" y="23"/>
                  </a:cubicBezTo>
                  <a:cubicBezTo>
                    <a:pt x="57" y="18"/>
                    <a:pt x="48" y="23"/>
                    <a:pt x="38" y="22"/>
                  </a:cubicBezTo>
                  <a:cubicBezTo>
                    <a:pt x="26" y="22"/>
                    <a:pt x="12" y="17"/>
                    <a:pt x="0" y="17"/>
                  </a:cubicBezTo>
                  <a:cubicBezTo>
                    <a:pt x="1" y="8"/>
                    <a:pt x="6" y="6"/>
                    <a:pt x="9" y="0"/>
                  </a:cubicBezTo>
                  <a:cubicBezTo>
                    <a:pt x="28" y="2"/>
                    <a:pt x="59" y="4"/>
                    <a:pt x="78" y="6"/>
                  </a:cubicBezTo>
                  <a:close/>
                  <a:moveTo>
                    <a:pt x="56" y="10"/>
                  </a:moveTo>
                  <a:cubicBezTo>
                    <a:pt x="56" y="10"/>
                    <a:pt x="56" y="10"/>
                    <a:pt x="56" y="10"/>
                  </a:cubicBezTo>
                  <a:cubicBezTo>
                    <a:pt x="60" y="12"/>
                    <a:pt x="61" y="9"/>
                    <a:pt x="63" y="8"/>
                  </a:cubicBezTo>
                  <a:cubicBezTo>
                    <a:pt x="60" y="8"/>
                    <a:pt x="56" y="6"/>
                    <a:pt x="56" y="10"/>
                  </a:cubicBezTo>
                  <a:close/>
                  <a:moveTo>
                    <a:pt x="67" y="12"/>
                  </a:moveTo>
                  <a:cubicBezTo>
                    <a:pt x="67" y="12"/>
                    <a:pt x="67" y="12"/>
                    <a:pt x="67" y="12"/>
                  </a:cubicBezTo>
                  <a:cubicBezTo>
                    <a:pt x="68" y="12"/>
                    <a:pt x="69" y="12"/>
                    <a:pt x="69" y="12"/>
                  </a:cubicBezTo>
                  <a:cubicBezTo>
                    <a:pt x="72" y="10"/>
                    <a:pt x="66" y="8"/>
                    <a:pt x="66" y="10"/>
                  </a:cubicBezTo>
                  <a:cubicBezTo>
                    <a:pt x="67" y="11"/>
                    <a:pt x="68" y="11"/>
                    <a:pt x="67" y="12"/>
                  </a:cubicBezTo>
                  <a:close/>
                  <a:moveTo>
                    <a:pt x="27" y="8"/>
                  </a:moveTo>
                  <a:cubicBezTo>
                    <a:pt x="27" y="8"/>
                    <a:pt x="27" y="8"/>
                    <a:pt x="27" y="8"/>
                  </a:cubicBezTo>
                  <a:cubicBezTo>
                    <a:pt x="32" y="8"/>
                    <a:pt x="33" y="7"/>
                    <a:pt x="37" y="11"/>
                  </a:cubicBezTo>
                  <a:cubicBezTo>
                    <a:pt x="40" y="5"/>
                    <a:pt x="48" y="14"/>
                    <a:pt x="51" y="8"/>
                  </a:cubicBezTo>
                  <a:cubicBezTo>
                    <a:pt x="43" y="8"/>
                    <a:pt x="30" y="1"/>
                    <a:pt x="27" y="8"/>
                  </a:cubicBezTo>
                  <a:close/>
                  <a:moveTo>
                    <a:pt x="21" y="7"/>
                  </a:moveTo>
                  <a:cubicBezTo>
                    <a:pt x="21" y="7"/>
                    <a:pt x="21" y="7"/>
                    <a:pt x="21" y="7"/>
                  </a:cubicBezTo>
                  <a:cubicBezTo>
                    <a:pt x="22" y="7"/>
                    <a:pt x="23" y="7"/>
                    <a:pt x="24" y="8"/>
                  </a:cubicBezTo>
                  <a:cubicBezTo>
                    <a:pt x="24" y="7"/>
                    <a:pt x="24" y="5"/>
                    <a:pt x="25" y="4"/>
                  </a:cubicBezTo>
                  <a:cubicBezTo>
                    <a:pt x="24" y="4"/>
                    <a:pt x="23" y="4"/>
                    <a:pt x="23" y="4"/>
                  </a:cubicBezTo>
                  <a:cubicBezTo>
                    <a:pt x="22" y="5"/>
                    <a:pt x="21" y="5"/>
                    <a:pt x="21" y="7"/>
                  </a:cubicBezTo>
                  <a:close/>
                  <a:moveTo>
                    <a:pt x="50" y="11"/>
                  </a:moveTo>
                  <a:cubicBezTo>
                    <a:pt x="50" y="11"/>
                    <a:pt x="50" y="11"/>
                    <a:pt x="50" y="11"/>
                  </a:cubicBezTo>
                  <a:cubicBezTo>
                    <a:pt x="37" y="16"/>
                    <a:pt x="20" y="11"/>
                    <a:pt x="9" y="8"/>
                  </a:cubicBezTo>
                  <a:cubicBezTo>
                    <a:pt x="9" y="10"/>
                    <a:pt x="6" y="10"/>
                    <a:pt x="6" y="13"/>
                  </a:cubicBezTo>
                  <a:cubicBezTo>
                    <a:pt x="9" y="16"/>
                    <a:pt x="14" y="14"/>
                    <a:pt x="18" y="14"/>
                  </a:cubicBezTo>
                  <a:cubicBezTo>
                    <a:pt x="34" y="17"/>
                    <a:pt x="54" y="23"/>
                    <a:pt x="65" y="15"/>
                  </a:cubicBezTo>
                  <a:cubicBezTo>
                    <a:pt x="61" y="10"/>
                    <a:pt x="53" y="18"/>
                    <a:pt x="50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29" name="Freeform 55"/>
            <p:cNvSpPr>
              <a:spLocks noEditPoints="1"/>
            </p:cNvSpPr>
            <p:nvPr/>
          </p:nvSpPr>
          <p:spPr bwMode="auto">
            <a:xfrm>
              <a:off x="3428" y="2422"/>
              <a:ext cx="91" cy="67"/>
            </a:xfrm>
            <a:custGeom>
              <a:avLst/>
              <a:gdLst>
                <a:gd name="T0" fmla="*/ 34 w 34"/>
                <a:gd name="T1" fmla="*/ 1 h 25"/>
                <a:gd name="T2" fmla="*/ 24 w 34"/>
                <a:gd name="T3" fmla="*/ 22 h 25"/>
                <a:gd name="T4" fmla="*/ 0 w 34"/>
                <a:gd name="T5" fmla="*/ 21 h 25"/>
                <a:gd name="T6" fmla="*/ 9 w 34"/>
                <a:gd name="T7" fmla="*/ 3 h 25"/>
                <a:gd name="T8" fmla="*/ 10 w 34"/>
                <a:gd name="T9" fmla="*/ 10 h 25"/>
                <a:gd name="T10" fmla="*/ 15 w 34"/>
                <a:gd name="T11" fmla="*/ 5 h 25"/>
                <a:gd name="T12" fmla="*/ 34 w 34"/>
                <a:gd name="T13" fmla="*/ 1 h 25"/>
                <a:gd name="T14" fmla="*/ 7 w 34"/>
                <a:gd name="T15" fmla="*/ 18 h 25"/>
                <a:gd name="T16" fmla="*/ 7 w 34"/>
                <a:gd name="T17" fmla="*/ 18 h 25"/>
                <a:gd name="T18" fmla="*/ 14 w 34"/>
                <a:gd name="T19" fmla="*/ 16 h 25"/>
                <a:gd name="T20" fmla="*/ 9 w 34"/>
                <a:gd name="T21" fmla="*/ 14 h 25"/>
                <a:gd name="T22" fmla="*/ 7 w 34"/>
                <a:gd name="T23" fmla="*/ 18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4" h="25">
                  <a:moveTo>
                    <a:pt x="34" y="1"/>
                  </a:moveTo>
                  <a:cubicBezTo>
                    <a:pt x="30" y="7"/>
                    <a:pt x="27" y="15"/>
                    <a:pt x="24" y="22"/>
                  </a:cubicBezTo>
                  <a:cubicBezTo>
                    <a:pt x="14" y="19"/>
                    <a:pt x="10" y="25"/>
                    <a:pt x="0" y="21"/>
                  </a:cubicBezTo>
                  <a:cubicBezTo>
                    <a:pt x="4" y="16"/>
                    <a:pt x="4" y="6"/>
                    <a:pt x="9" y="3"/>
                  </a:cubicBezTo>
                  <a:cubicBezTo>
                    <a:pt x="13" y="3"/>
                    <a:pt x="10" y="7"/>
                    <a:pt x="10" y="10"/>
                  </a:cubicBezTo>
                  <a:cubicBezTo>
                    <a:pt x="13" y="11"/>
                    <a:pt x="14" y="8"/>
                    <a:pt x="15" y="5"/>
                  </a:cubicBezTo>
                  <a:cubicBezTo>
                    <a:pt x="23" y="7"/>
                    <a:pt x="26" y="0"/>
                    <a:pt x="34" y="1"/>
                  </a:cubicBezTo>
                  <a:close/>
                  <a:moveTo>
                    <a:pt x="7" y="18"/>
                  </a:moveTo>
                  <a:cubicBezTo>
                    <a:pt x="7" y="18"/>
                    <a:pt x="7" y="18"/>
                    <a:pt x="7" y="18"/>
                  </a:cubicBezTo>
                  <a:cubicBezTo>
                    <a:pt x="10" y="19"/>
                    <a:pt x="13" y="18"/>
                    <a:pt x="14" y="16"/>
                  </a:cubicBezTo>
                  <a:cubicBezTo>
                    <a:pt x="12" y="16"/>
                    <a:pt x="10" y="15"/>
                    <a:pt x="9" y="14"/>
                  </a:cubicBezTo>
                  <a:cubicBezTo>
                    <a:pt x="8" y="15"/>
                    <a:pt x="7" y="16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30" name="Freeform 56"/>
            <p:cNvSpPr>
              <a:spLocks noEditPoints="1"/>
            </p:cNvSpPr>
            <p:nvPr/>
          </p:nvSpPr>
          <p:spPr bwMode="auto">
            <a:xfrm>
              <a:off x="3441" y="2540"/>
              <a:ext cx="287" cy="193"/>
            </a:xfrm>
            <a:custGeom>
              <a:avLst/>
              <a:gdLst>
                <a:gd name="T0" fmla="*/ 107 w 107"/>
                <a:gd name="T1" fmla="*/ 14 h 72"/>
                <a:gd name="T2" fmla="*/ 86 w 107"/>
                <a:gd name="T3" fmla="*/ 66 h 72"/>
                <a:gd name="T4" fmla="*/ 42 w 107"/>
                <a:gd name="T5" fmla="*/ 65 h 72"/>
                <a:gd name="T6" fmla="*/ 5 w 107"/>
                <a:gd name="T7" fmla="*/ 55 h 72"/>
                <a:gd name="T8" fmla="*/ 22 w 107"/>
                <a:gd name="T9" fmla="*/ 2 h 72"/>
                <a:gd name="T10" fmla="*/ 55 w 107"/>
                <a:gd name="T11" fmla="*/ 5 h 72"/>
                <a:gd name="T12" fmla="*/ 107 w 107"/>
                <a:gd name="T13" fmla="*/ 14 h 72"/>
                <a:gd name="T14" fmla="*/ 52 w 107"/>
                <a:gd name="T15" fmla="*/ 9 h 72"/>
                <a:gd name="T16" fmla="*/ 52 w 107"/>
                <a:gd name="T17" fmla="*/ 9 h 72"/>
                <a:gd name="T18" fmla="*/ 27 w 107"/>
                <a:gd name="T19" fmla="*/ 8 h 72"/>
                <a:gd name="T20" fmla="*/ 13 w 107"/>
                <a:gd name="T21" fmla="*/ 38 h 72"/>
                <a:gd name="T22" fmla="*/ 90 w 107"/>
                <a:gd name="T23" fmla="*/ 46 h 72"/>
                <a:gd name="T24" fmla="*/ 100 w 107"/>
                <a:gd name="T25" fmla="*/ 17 h 72"/>
                <a:gd name="T26" fmla="*/ 52 w 107"/>
                <a:gd name="T27" fmla="*/ 9 h 72"/>
                <a:gd name="T28" fmla="*/ 55 w 107"/>
                <a:gd name="T29" fmla="*/ 48 h 72"/>
                <a:gd name="T30" fmla="*/ 55 w 107"/>
                <a:gd name="T31" fmla="*/ 48 h 72"/>
                <a:gd name="T32" fmla="*/ 48 w 107"/>
                <a:gd name="T33" fmla="*/ 60 h 72"/>
                <a:gd name="T34" fmla="*/ 81 w 107"/>
                <a:gd name="T35" fmla="*/ 64 h 72"/>
                <a:gd name="T36" fmla="*/ 89 w 107"/>
                <a:gd name="T37" fmla="*/ 52 h 72"/>
                <a:gd name="T38" fmla="*/ 55 w 107"/>
                <a:gd name="T39" fmla="*/ 48 h 72"/>
                <a:gd name="T40" fmla="*/ 11 w 107"/>
                <a:gd name="T41" fmla="*/ 44 h 72"/>
                <a:gd name="T42" fmla="*/ 11 w 107"/>
                <a:gd name="T43" fmla="*/ 44 h 72"/>
                <a:gd name="T44" fmla="*/ 42 w 107"/>
                <a:gd name="T45" fmla="*/ 59 h 72"/>
                <a:gd name="T46" fmla="*/ 47 w 107"/>
                <a:gd name="T47" fmla="*/ 47 h 72"/>
                <a:gd name="T48" fmla="*/ 11 w 107"/>
                <a:gd name="T49" fmla="*/ 4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7" h="72">
                  <a:moveTo>
                    <a:pt x="107" y="14"/>
                  </a:moveTo>
                  <a:cubicBezTo>
                    <a:pt x="101" y="32"/>
                    <a:pt x="95" y="52"/>
                    <a:pt x="86" y="66"/>
                  </a:cubicBezTo>
                  <a:cubicBezTo>
                    <a:pt x="73" y="72"/>
                    <a:pt x="55" y="61"/>
                    <a:pt x="42" y="65"/>
                  </a:cubicBezTo>
                  <a:cubicBezTo>
                    <a:pt x="32" y="59"/>
                    <a:pt x="15" y="61"/>
                    <a:pt x="5" y="55"/>
                  </a:cubicBezTo>
                  <a:cubicBezTo>
                    <a:pt x="0" y="39"/>
                    <a:pt x="14" y="17"/>
                    <a:pt x="22" y="2"/>
                  </a:cubicBezTo>
                  <a:cubicBezTo>
                    <a:pt x="31" y="0"/>
                    <a:pt x="43" y="3"/>
                    <a:pt x="55" y="5"/>
                  </a:cubicBezTo>
                  <a:cubicBezTo>
                    <a:pt x="71" y="7"/>
                    <a:pt x="90" y="4"/>
                    <a:pt x="107" y="14"/>
                  </a:cubicBezTo>
                  <a:close/>
                  <a:moveTo>
                    <a:pt x="52" y="9"/>
                  </a:moveTo>
                  <a:cubicBezTo>
                    <a:pt x="52" y="9"/>
                    <a:pt x="52" y="9"/>
                    <a:pt x="52" y="9"/>
                  </a:cubicBezTo>
                  <a:cubicBezTo>
                    <a:pt x="41" y="7"/>
                    <a:pt x="34" y="6"/>
                    <a:pt x="27" y="8"/>
                  </a:cubicBezTo>
                  <a:cubicBezTo>
                    <a:pt x="20" y="15"/>
                    <a:pt x="16" y="26"/>
                    <a:pt x="13" y="38"/>
                  </a:cubicBezTo>
                  <a:cubicBezTo>
                    <a:pt x="37" y="39"/>
                    <a:pt x="63" y="44"/>
                    <a:pt x="90" y="46"/>
                  </a:cubicBezTo>
                  <a:cubicBezTo>
                    <a:pt x="93" y="37"/>
                    <a:pt x="100" y="25"/>
                    <a:pt x="100" y="17"/>
                  </a:cubicBezTo>
                  <a:cubicBezTo>
                    <a:pt x="89" y="8"/>
                    <a:pt x="70" y="11"/>
                    <a:pt x="52" y="9"/>
                  </a:cubicBezTo>
                  <a:close/>
                  <a:moveTo>
                    <a:pt x="55" y="48"/>
                  </a:moveTo>
                  <a:cubicBezTo>
                    <a:pt x="55" y="48"/>
                    <a:pt x="55" y="48"/>
                    <a:pt x="55" y="48"/>
                  </a:cubicBezTo>
                  <a:cubicBezTo>
                    <a:pt x="52" y="50"/>
                    <a:pt x="49" y="55"/>
                    <a:pt x="48" y="60"/>
                  </a:cubicBezTo>
                  <a:cubicBezTo>
                    <a:pt x="59" y="61"/>
                    <a:pt x="71" y="64"/>
                    <a:pt x="81" y="64"/>
                  </a:cubicBezTo>
                  <a:cubicBezTo>
                    <a:pt x="85" y="62"/>
                    <a:pt x="87" y="57"/>
                    <a:pt x="89" y="52"/>
                  </a:cubicBezTo>
                  <a:cubicBezTo>
                    <a:pt x="76" y="48"/>
                    <a:pt x="63" y="50"/>
                    <a:pt x="55" y="48"/>
                  </a:cubicBezTo>
                  <a:close/>
                  <a:moveTo>
                    <a:pt x="11" y="44"/>
                  </a:moveTo>
                  <a:cubicBezTo>
                    <a:pt x="11" y="44"/>
                    <a:pt x="11" y="44"/>
                    <a:pt x="11" y="44"/>
                  </a:cubicBezTo>
                  <a:cubicBezTo>
                    <a:pt x="10" y="56"/>
                    <a:pt x="30" y="57"/>
                    <a:pt x="42" y="59"/>
                  </a:cubicBezTo>
                  <a:cubicBezTo>
                    <a:pt x="44" y="55"/>
                    <a:pt x="47" y="53"/>
                    <a:pt x="47" y="47"/>
                  </a:cubicBezTo>
                  <a:cubicBezTo>
                    <a:pt x="33" y="47"/>
                    <a:pt x="23" y="42"/>
                    <a:pt x="11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31" name="Freeform 57"/>
            <p:cNvSpPr>
              <a:spLocks noEditPoints="1"/>
            </p:cNvSpPr>
            <p:nvPr/>
          </p:nvSpPr>
          <p:spPr bwMode="auto">
            <a:xfrm>
              <a:off x="3253" y="1501"/>
              <a:ext cx="1174" cy="1315"/>
            </a:xfrm>
            <a:custGeom>
              <a:avLst/>
              <a:gdLst>
                <a:gd name="T0" fmla="*/ 57 w 437"/>
                <a:gd name="T1" fmla="*/ 473 h 490"/>
                <a:gd name="T2" fmla="*/ 87 w 437"/>
                <a:gd name="T3" fmla="*/ 28 h 490"/>
                <a:gd name="T4" fmla="*/ 401 w 437"/>
                <a:gd name="T5" fmla="*/ 19 h 490"/>
                <a:gd name="T6" fmla="*/ 396 w 437"/>
                <a:gd name="T7" fmla="*/ 16 h 490"/>
                <a:gd name="T8" fmla="*/ 364 w 437"/>
                <a:gd name="T9" fmla="*/ 16 h 490"/>
                <a:gd name="T10" fmla="*/ 406 w 437"/>
                <a:gd name="T11" fmla="*/ 27 h 490"/>
                <a:gd name="T12" fmla="*/ 323 w 437"/>
                <a:gd name="T13" fmla="*/ 9 h 490"/>
                <a:gd name="T14" fmla="*/ 163 w 437"/>
                <a:gd name="T15" fmla="*/ 225 h 490"/>
                <a:gd name="T16" fmla="*/ 407 w 437"/>
                <a:gd name="T17" fmla="*/ 32 h 490"/>
                <a:gd name="T18" fmla="*/ 270 w 437"/>
                <a:gd name="T19" fmla="*/ 12 h 490"/>
                <a:gd name="T20" fmla="*/ 253 w 437"/>
                <a:gd name="T21" fmla="*/ 8 h 490"/>
                <a:gd name="T22" fmla="*/ 201 w 437"/>
                <a:gd name="T23" fmla="*/ 18 h 490"/>
                <a:gd name="T24" fmla="*/ 193 w 437"/>
                <a:gd name="T25" fmla="*/ 8 h 490"/>
                <a:gd name="T26" fmla="*/ 162 w 437"/>
                <a:gd name="T27" fmla="*/ 16 h 490"/>
                <a:gd name="T28" fmla="*/ 136 w 437"/>
                <a:gd name="T29" fmla="*/ 16 h 490"/>
                <a:gd name="T30" fmla="*/ 94 w 437"/>
                <a:gd name="T31" fmla="*/ 54 h 490"/>
                <a:gd name="T32" fmla="*/ 95 w 437"/>
                <a:gd name="T33" fmla="*/ 78 h 490"/>
                <a:gd name="T34" fmla="*/ 86 w 437"/>
                <a:gd name="T35" fmla="*/ 97 h 490"/>
                <a:gd name="T36" fmla="*/ 423 w 437"/>
                <a:gd name="T37" fmla="*/ 181 h 490"/>
                <a:gd name="T38" fmla="*/ 419 w 437"/>
                <a:gd name="T39" fmla="*/ 203 h 490"/>
                <a:gd name="T40" fmla="*/ 85 w 437"/>
                <a:gd name="T41" fmla="*/ 151 h 490"/>
                <a:gd name="T42" fmla="*/ 392 w 437"/>
                <a:gd name="T43" fmla="*/ 236 h 490"/>
                <a:gd name="T44" fmla="*/ 363 w 437"/>
                <a:gd name="T45" fmla="*/ 232 h 490"/>
                <a:gd name="T46" fmla="*/ 369 w 437"/>
                <a:gd name="T47" fmla="*/ 240 h 490"/>
                <a:gd name="T48" fmla="*/ 85 w 437"/>
                <a:gd name="T49" fmla="*/ 189 h 490"/>
                <a:gd name="T50" fmla="*/ 49 w 437"/>
                <a:gd name="T51" fmla="*/ 319 h 490"/>
                <a:gd name="T52" fmla="*/ 369 w 437"/>
                <a:gd name="T53" fmla="*/ 246 h 490"/>
                <a:gd name="T54" fmla="*/ 339 w 437"/>
                <a:gd name="T55" fmla="*/ 243 h 490"/>
                <a:gd name="T56" fmla="*/ 272 w 437"/>
                <a:gd name="T57" fmla="*/ 234 h 490"/>
                <a:gd name="T58" fmla="*/ 338 w 437"/>
                <a:gd name="T59" fmla="*/ 249 h 490"/>
                <a:gd name="T60" fmla="*/ 250 w 437"/>
                <a:gd name="T61" fmla="*/ 233 h 490"/>
                <a:gd name="T62" fmla="*/ 426 w 437"/>
                <a:gd name="T63" fmla="*/ 287 h 490"/>
                <a:gd name="T64" fmla="*/ 80 w 437"/>
                <a:gd name="T65" fmla="*/ 198 h 490"/>
                <a:gd name="T66" fmla="*/ 213 w 437"/>
                <a:gd name="T67" fmla="*/ 243 h 490"/>
                <a:gd name="T68" fmla="*/ 198 w 437"/>
                <a:gd name="T69" fmla="*/ 235 h 490"/>
                <a:gd name="T70" fmla="*/ 197 w 437"/>
                <a:gd name="T71" fmla="*/ 245 h 490"/>
                <a:gd name="T72" fmla="*/ 427 w 437"/>
                <a:gd name="T73" fmla="*/ 294 h 490"/>
                <a:gd name="T74" fmla="*/ 90 w 437"/>
                <a:gd name="T75" fmla="*/ 227 h 490"/>
                <a:gd name="T76" fmla="*/ 219 w 437"/>
                <a:gd name="T77" fmla="*/ 245 h 490"/>
                <a:gd name="T78" fmla="*/ 112 w 437"/>
                <a:gd name="T79" fmla="*/ 227 h 490"/>
                <a:gd name="T80" fmla="*/ 186 w 437"/>
                <a:gd name="T81" fmla="*/ 244 h 490"/>
                <a:gd name="T82" fmla="*/ 168 w 437"/>
                <a:gd name="T83" fmla="*/ 242 h 490"/>
                <a:gd name="T84" fmla="*/ 92 w 437"/>
                <a:gd name="T85" fmla="*/ 231 h 490"/>
                <a:gd name="T86" fmla="*/ 123 w 437"/>
                <a:gd name="T87" fmla="*/ 238 h 490"/>
                <a:gd name="T88" fmla="*/ 400 w 437"/>
                <a:gd name="T89" fmla="*/ 339 h 490"/>
                <a:gd name="T90" fmla="*/ 396 w 437"/>
                <a:gd name="T91" fmla="*/ 361 h 490"/>
                <a:gd name="T92" fmla="*/ 373 w 437"/>
                <a:gd name="T93" fmla="*/ 400 h 490"/>
                <a:gd name="T94" fmla="*/ 360 w 437"/>
                <a:gd name="T95" fmla="*/ 428 h 490"/>
                <a:gd name="T96" fmla="*/ 335 w 437"/>
                <a:gd name="T97" fmla="*/ 468 h 490"/>
                <a:gd name="T98" fmla="*/ 308 w 437"/>
                <a:gd name="T99" fmla="*/ 479 h 490"/>
                <a:gd name="T100" fmla="*/ 272 w 437"/>
                <a:gd name="T101" fmla="*/ 485 h 490"/>
                <a:gd name="T102" fmla="*/ 204 w 437"/>
                <a:gd name="T103" fmla="*/ 482 h 490"/>
                <a:gd name="T104" fmla="*/ 184 w 437"/>
                <a:gd name="T105" fmla="*/ 477 h 490"/>
                <a:gd name="T106" fmla="*/ 154 w 437"/>
                <a:gd name="T107" fmla="*/ 468 h 490"/>
                <a:gd name="T108" fmla="*/ 127 w 437"/>
                <a:gd name="T109" fmla="*/ 474 h 490"/>
                <a:gd name="T110" fmla="*/ 158 w 437"/>
                <a:gd name="T111" fmla="*/ 478 h 490"/>
                <a:gd name="T112" fmla="*/ 22 w 437"/>
                <a:gd name="T113" fmla="*/ 448 h 490"/>
                <a:gd name="T114" fmla="*/ 83 w 437"/>
                <a:gd name="T115" fmla="*/ 471 h 490"/>
                <a:gd name="T116" fmla="*/ 37 w 437"/>
                <a:gd name="T117" fmla="*/ 465 h 490"/>
                <a:gd name="T118" fmla="*/ 71 w 437"/>
                <a:gd name="T119" fmla="*/ 467 h 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37" h="490">
                  <a:moveTo>
                    <a:pt x="380" y="245"/>
                  </a:moveTo>
                  <a:cubicBezTo>
                    <a:pt x="392" y="248"/>
                    <a:pt x="411" y="243"/>
                    <a:pt x="425" y="252"/>
                  </a:cubicBezTo>
                  <a:cubicBezTo>
                    <a:pt x="427" y="264"/>
                    <a:pt x="433" y="276"/>
                    <a:pt x="432" y="289"/>
                  </a:cubicBezTo>
                  <a:cubicBezTo>
                    <a:pt x="431" y="313"/>
                    <a:pt x="416" y="346"/>
                    <a:pt x="406" y="366"/>
                  </a:cubicBezTo>
                  <a:cubicBezTo>
                    <a:pt x="402" y="372"/>
                    <a:pt x="397" y="379"/>
                    <a:pt x="393" y="385"/>
                  </a:cubicBezTo>
                  <a:cubicBezTo>
                    <a:pt x="377" y="415"/>
                    <a:pt x="367" y="449"/>
                    <a:pt x="348" y="467"/>
                  </a:cubicBezTo>
                  <a:cubicBezTo>
                    <a:pt x="341" y="473"/>
                    <a:pt x="330" y="477"/>
                    <a:pt x="326" y="483"/>
                  </a:cubicBezTo>
                  <a:cubicBezTo>
                    <a:pt x="305" y="490"/>
                    <a:pt x="274" y="488"/>
                    <a:pt x="246" y="489"/>
                  </a:cubicBezTo>
                  <a:cubicBezTo>
                    <a:pt x="235" y="489"/>
                    <a:pt x="223" y="489"/>
                    <a:pt x="212" y="488"/>
                  </a:cubicBezTo>
                  <a:cubicBezTo>
                    <a:pt x="199" y="487"/>
                    <a:pt x="187" y="485"/>
                    <a:pt x="174" y="483"/>
                  </a:cubicBezTo>
                  <a:cubicBezTo>
                    <a:pt x="162" y="482"/>
                    <a:pt x="149" y="482"/>
                    <a:pt x="136" y="482"/>
                  </a:cubicBezTo>
                  <a:cubicBezTo>
                    <a:pt x="111" y="480"/>
                    <a:pt x="84" y="476"/>
                    <a:pt x="57" y="473"/>
                  </a:cubicBezTo>
                  <a:cubicBezTo>
                    <a:pt x="45" y="471"/>
                    <a:pt x="32" y="466"/>
                    <a:pt x="20" y="468"/>
                  </a:cubicBezTo>
                  <a:cubicBezTo>
                    <a:pt x="16" y="462"/>
                    <a:pt x="8" y="464"/>
                    <a:pt x="2" y="459"/>
                  </a:cubicBezTo>
                  <a:cubicBezTo>
                    <a:pt x="0" y="428"/>
                    <a:pt x="14" y="391"/>
                    <a:pt x="27" y="359"/>
                  </a:cubicBezTo>
                  <a:cubicBezTo>
                    <a:pt x="44" y="315"/>
                    <a:pt x="56" y="267"/>
                    <a:pt x="86" y="244"/>
                  </a:cubicBezTo>
                  <a:cubicBezTo>
                    <a:pt x="97" y="247"/>
                    <a:pt x="109" y="249"/>
                    <a:pt x="118" y="247"/>
                  </a:cubicBezTo>
                  <a:cubicBezTo>
                    <a:pt x="113" y="242"/>
                    <a:pt x="106" y="244"/>
                    <a:pt x="99" y="242"/>
                  </a:cubicBezTo>
                  <a:cubicBezTo>
                    <a:pt x="90" y="238"/>
                    <a:pt x="76" y="226"/>
                    <a:pt x="75" y="220"/>
                  </a:cubicBezTo>
                  <a:cubicBezTo>
                    <a:pt x="74" y="216"/>
                    <a:pt x="76" y="210"/>
                    <a:pt x="76" y="204"/>
                  </a:cubicBezTo>
                  <a:cubicBezTo>
                    <a:pt x="76" y="192"/>
                    <a:pt x="75" y="173"/>
                    <a:pt x="76" y="160"/>
                  </a:cubicBezTo>
                  <a:cubicBezTo>
                    <a:pt x="77" y="148"/>
                    <a:pt x="80" y="137"/>
                    <a:pt x="81" y="125"/>
                  </a:cubicBezTo>
                  <a:cubicBezTo>
                    <a:pt x="83" y="104"/>
                    <a:pt x="82" y="85"/>
                    <a:pt x="84" y="60"/>
                  </a:cubicBezTo>
                  <a:cubicBezTo>
                    <a:pt x="85" y="49"/>
                    <a:pt x="84" y="37"/>
                    <a:pt x="87" y="28"/>
                  </a:cubicBezTo>
                  <a:cubicBezTo>
                    <a:pt x="88" y="24"/>
                    <a:pt x="95" y="14"/>
                    <a:pt x="98" y="12"/>
                  </a:cubicBezTo>
                  <a:cubicBezTo>
                    <a:pt x="108" y="4"/>
                    <a:pt x="149" y="3"/>
                    <a:pt x="167" y="2"/>
                  </a:cubicBezTo>
                  <a:cubicBezTo>
                    <a:pt x="218" y="0"/>
                    <a:pt x="269" y="3"/>
                    <a:pt x="321" y="6"/>
                  </a:cubicBezTo>
                  <a:cubicBezTo>
                    <a:pt x="348" y="8"/>
                    <a:pt x="375" y="8"/>
                    <a:pt x="400" y="11"/>
                  </a:cubicBezTo>
                  <a:cubicBezTo>
                    <a:pt x="407" y="12"/>
                    <a:pt x="422" y="17"/>
                    <a:pt x="426" y="19"/>
                  </a:cubicBezTo>
                  <a:cubicBezTo>
                    <a:pt x="429" y="22"/>
                    <a:pt x="432" y="31"/>
                    <a:pt x="436" y="32"/>
                  </a:cubicBezTo>
                  <a:cubicBezTo>
                    <a:pt x="435" y="42"/>
                    <a:pt x="437" y="54"/>
                    <a:pt x="437" y="68"/>
                  </a:cubicBezTo>
                  <a:cubicBezTo>
                    <a:pt x="437" y="93"/>
                    <a:pt x="434" y="122"/>
                    <a:pt x="433" y="149"/>
                  </a:cubicBezTo>
                  <a:cubicBezTo>
                    <a:pt x="432" y="176"/>
                    <a:pt x="432" y="208"/>
                    <a:pt x="414" y="228"/>
                  </a:cubicBezTo>
                  <a:cubicBezTo>
                    <a:pt x="405" y="238"/>
                    <a:pt x="393" y="239"/>
                    <a:pt x="380" y="245"/>
                  </a:cubicBezTo>
                  <a:close/>
                  <a:moveTo>
                    <a:pt x="401" y="19"/>
                  </a:moveTo>
                  <a:cubicBezTo>
                    <a:pt x="401" y="19"/>
                    <a:pt x="401" y="19"/>
                    <a:pt x="401" y="19"/>
                  </a:cubicBezTo>
                  <a:cubicBezTo>
                    <a:pt x="401" y="19"/>
                    <a:pt x="402" y="20"/>
                    <a:pt x="403" y="20"/>
                  </a:cubicBezTo>
                  <a:cubicBezTo>
                    <a:pt x="403" y="18"/>
                    <a:pt x="405" y="19"/>
                    <a:pt x="405" y="17"/>
                  </a:cubicBezTo>
                  <a:cubicBezTo>
                    <a:pt x="404" y="17"/>
                    <a:pt x="403" y="16"/>
                    <a:pt x="402" y="16"/>
                  </a:cubicBezTo>
                  <a:cubicBezTo>
                    <a:pt x="402" y="18"/>
                    <a:pt x="401" y="17"/>
                    <a:pt x="401" y="19"/>
                  </a:cubicBezTo>
                  <a:close/>
                  <a:moveTo>
                    <a:pt x="406" y="21"/>
                  </a:moveTo>
                  <a:cubicBezTo>
                    <a:pt x="406" y="21"/>
                    <a:pt x="406" y="21"/>
                    <a:pt x="406" y="21"/>
                  </a:cubicBezTo>
                  <a:cubicBezTo>
                    <a:pt x="410" y="22"/>
                    <a:pt x="412" y="21"/>
                    <a:pt x="413" y="19"/>
                  </a:cubicBezTo>
                  <a:cubicBezTo>
                    <a:pt x="412" y="18"/>
                    <a:pt x="410" y="18"/>
                    <a:pt x="408" y="18"/>
                  </a:cubicBezTo>
                  <a:cubicBezTo>
                    <a:pt x="408" y="19"/>
                    <a:pt x="407" y="20"/>
                    <a:pt x="406" y="21"/>
                  </a:cubicBezTo>
                  <a:close/>
                  <a:moveTo>
                    <a:pt x="378" y="22"/>
                  </a:moveTo>
                  <a:cubicBezTo>
                    <a:pt x="378" y="22"/>
                    <a:pt x="378" y="22"/>
                    <a:pt x="378" y="22"/>
                  </a:cubicBezTo>
                  <a:cubicBezTo>
                    <a:pt x="384" y="21"/>
                    <a:pt x="391" y="20"/>
                    <a:pt x="396" y="16"/>
                  </a:cubicBezTo>
                  <a:cubicBezTo>
                    <a:pt x="387" y="13"/>
                    <a:pt x="384" y="20"/>
                    <a:pt x="378" y="22"/>
                  </a:cubicBezTo>
                  <a:close/>
                  <a:moveTo>
                    <a:pt x="379" y="17"/>
                  </a:moveTo>
                  <a:cubicBezTo>
                    <a:pt x="379" y="17"/>
                    <a:pt x="379" y="17"/>
                    <a:pt x="379" y="17"/>
                  </a:cubicBezTo>
                  <a:cubicBezTo>
                    <a:pt x="380" y="16"/>
                    <a:pt x="382" y="15"/>
                    <a:pt x="380" y="13"/>
                  </a:cubicBezTo>
                  <a:cubicBezTo>
                    <a:pt x="379" y="15"/>
                    <a:pt x="377" y="16"/>
                    <a:pt x="379" y="17"/>
                  </a:cubicBezTo>
                  <a:close/>
                  <a:moveTo>
                    <a:pt x="417" y="31"/>
                  </a:moveTo>
                  <a:cubicBezTo>
                    <a:pt x="417" y="31"/>
                    <a:pt x="417" y="31"/>
                    <a:pt x="417" y="31"/>
                  </a:cubicBezTo>
                  <a:cubicBezTo>
                    <a:pt x="420" y="32"/>
                    <a:pt x="421" y="28"/>
                    <a:pt x="424" y="28"/>
                  </a:cubicBezTo>
                  <a:cubicBezTo>
                    <a:pt x="424" y="30"/>
                    <a:pt x="423" y="32"/>
                    <a:pt x="424" y="33"/>
                  </a:cubicBezTo>
                  <a:cubicBezTo>
                    <a:pt x="428" y="29"/>
                    <a:pt x="426" y="23"/>
                    <a:pt x="420" y="22"/>
                  </a:cubicBezTo>
                  <a:cubicBezTo>
                    <a:pt x="419" y="26"/>
                    <a:pt x="418" y="29"/>
                    <a:pt x="417" y="31"/>
                  </a:cubicBezTo>
                  <a:close/>
                  <a:moveTo>
                    <a:pt x="364" y="16"/>
                  </a:moveTo>
                  <a:cubicBezTo>
                    <a:pt x="364" y="16"/>
                    <a:pt x="364" y="16"/>
                    <a:pt x="364" y="16"/>
                  </a:cubicBezTo>
                  <a:cubicBezTo>
                    <a:pt x="368" y="17"/>
                    <a:pt x="370" y="16"/>
                    <a:pt x="373" y="14"/>
                  </a:cubicBezTo>
                  <a:cubicBezTo>
                    <a:pt x="372" y="13"/>
                    <a:pt x="365" y="11"/>
                    <a:pt x="364" y="16"/>
                  </a:cubicBezTo>
                  <a:close/>
                  <a:moveTo>
                    <a:pt x="358" y="17"/>
                  </a:moveTo>
                  <a:cubicBezTo>
                    <a:pt x="358" y="17"/>
                    <a:pt x="358" y="17"/>
                    <a:pt x="358" y="17"/>
                  </a:cubicBezTo>
                  <a:cubicBezTo>
                    <a:pt x="359" y="15"/>
                    <a:pt x="362" y="15"/>
                    <a:pt x="362" y="13"/>
                  </a:cubicBezTo>
                  <a:cubicBezTo>
                    <a:pt x="361" y="13"/>
                    <a:pt x="360" y="12"/>
                    <a:pt x="358" y="12"/>
                  </a:cubicBezTo>
                  <a:cubicBezTo>
                    <a:pt x="358" y="14"/>
                    <a:pt x="357" y="16"/>
                    <a:pt x="358" y="17"/>
                  </a:cubicBezTo>
                  <a:close/>
                  <a:moveTo>
                    <a:pt x="406" y="27"/>
                  </a:moveTo>
                  <a:cubicBezTo>
                    <a:pt x="406" y="27"/>
                    <a:pt x="406" y="27"/>
                    <a:pt x="406" y="27"/>
                  </a:cubicBezTo>
                  <a:cubicBezTo>
                    <a:pt x="409" y="28"/>
                    <a:pt x="413" y="30"/>
                    <a:pt x="413" y="26"/>
                  </a:cubicBezTo>
                  <a:cubicBezTo>
                    <a:pt x="410" y="24"/>
                    <a:pt x="407" y="23"/>
                    <a:pt x="406" y="27"/>
                  </a:cubicBezTo>
                  <a:close/>
                  <a:moveTo>
                    <a:pt x="343" y="11"/>
                  </a:moveTo>
                  <a:cubicBezTo>
                    <a:pt x="343" y="11"/>
                    <a:pt x="343" y="11"/>
                    <a:pt x="343" y="11"/>
                  </a:cubicBezTo>
                  <a:cubicBezTo>
                    <a:pt x="343" y="12"/>
                    <a:pt x="343" y="12"/>
                    <a:pt x="343" y="13"/>
                  </a:cubicBezTo>
                  <a:cubicBezTo>
                    <a:pt x="345" y="16"/>
                    <a:pt x="347" y="10"/>
                    <a:pt x="345" y="10"/>
                  </a:cubicBezTo>
                  <a:cubicBezTo>
                    <a:pt x="344" y="11"/>
                    <a:pt x="344" y="11"/>
                    <a:pt x="343" y="11"/>
                  </a:cubicBezTo>
                  <a:close/>
                  <a:moveTo>
                    <a:pt x="320" y="19"/>
                  </a:moveTo>
                  <a:cubicBezTo>
                    <a:pt x="320" y="19"/>
                    <a:pt x="320" y="19"/>
                    <a:pt x="320" y="19"/>
                  </a:cubicBezTo>
                  <a:cubicBezTo>
                    <a:pt x="326" y="15"/>
                    <a:pt x="335" y="17"/>
                    <a:pt x="338" y="10"/>
                  </a:cubicBezTo>
                  <a:cubicBezTo>
                    <a:pt x="331" y="9"/>
                    <a:pt x="323" y="16"/>
                    <a:pt x="320" y="19"/>
                  </a:cubicBezTo>
                  <a:close/>
                  <a:moveTo>
                    <a:pt x="308" y="17"/>
                  </a:moveTo>
                  <a:cubicBezTo>
                    <a:pt x="308" y="17"/>
                    <a:pt x="308" y="17"/>
                    <a:pt x="308" y="17"/>
                  </a:cubicBezTo>
                  <a:cubicBezTo>
                    <a:pt x="314" y="18"/>
                    <a:pt x="326" y="13"/>
                    <a:pt x="323" y="9"/>
                  </a:cubicBezTo>
                  <a:cubicBezTo>
                    <a:pt x="318" y="12"/>
                    <a:pt x="313" y="14"/>
                    <a:pt x="308" y="17"/>
                  </a:cubicBezTo>
                  <a:close/>
                  <a:moveTo>
                    <a:pt x="356" y="28"/>
                  </a:moveTo>
                  <a:cubicBezTo>
                    <a:pt x="356" y="28"/>
                    <a:pt x="356" y="28"/>
                    <a:pt x="356" y="28"/>
                  </a:cubicBezTo>
                  <a:cubicBezTo>
                    <a:pt x="345" y="27"/>
                    <a:pt x="334" y="25"/>
                    <a:pt x="323" y="24"/>
                  </a:cubicBezTo>
                  <a:cubicBezTo>
                    <a:pt x="303" y="22"/>
                    <a:pt x="282" y="24"/>
                    <a:pt x="261" y="23"/>
                  </a:cubicBezTo>
                  <a:cubicBezTo>
                    <a:pt x="241" y="21"/>
                    <a:pt x="220" y="23"/>
                    <a:pt x="201" y="23"/>
                  </a:cubicBezTo>
                  <a:cubicBezTo>
                    <a:pt x="190" y="23"/>
                    <a:pt x="180" y="22"/>
                    <a:pt x="170" y="22"/>
                  </a:cubicBezTo>
                  <a:cubicBezTo>
                    <a:pt x="160" y="22"/>
                    <a:pt x="150" y="25"/>
                    <a:pt x="141" y="26"/>
                  </a:cubicBezTo>
                  <a:cubicBezTo>
                    <a:pt x="133" y="26"/>
                    <a:pt x="128" y="23"/>
                    <a:pt x="123" y="25"/>
                  </a:cubicBezTo>
                  <a:cubicBezTo>
                    <a:pt x="103" y="31"/>
                    <a:pt x="104" y="58"/>
                    <a:pt x="103" y="81"/>
                  </a:cubicBezTo>
                  <a:cubicBezTo>
                    <a:pt x="100" y="129"/>
                    <a:pt x="90" y="174"/>
                    <a:pt x="99" y="210"/>
                  </a:cubicBezTo>
                  <a:cubicBezTo>
                    <a:pt x="120" y="224"/>
                    <a:pt x="143" y="223"/>
                    <a:pt x="163" y="225"/>
                  </a:cubicBezTo>
                  <a:cubicBezTo>
                    <a:pt x="197" y="228"/>
                    <a:pt x="227" y="227"/>
                    <a:pt x="260" y="226"/>
                  </a:cubicBezTo>
                  <a:cubicBezTo>
                    <a:pt x="294" y="224"/>
                    <a:pt x="326" y="227"/>
                    <a:pt x="358" y="227"/>
                  </a:cubicBezTo>
                  <a:cubicBezTo>
                    <a:pt x="359" y="227"/>
                    <a:pt x="360" y="225"/>
                    <a:pt x="361" y="225"/>
                  </a:cubicBezTo>
                  <a:cubicBezTo>
                    <a:pt x="362" y="226"/>
                    <a:pt x="362" y="227"/>
                    <a:pt x="364" y="227"/>
                  </a:cubicBezTo>
                  <a:cubicBezTo>
                    <a:pt x="369" y="228"/>
                    <a:pt x="372" y="224"/>
                    <a:pt x="374" y="224"/>
                  </a:cubicBezTo>
                  <a:cubicBezTo>
                    <a:pt x="375" y="224"/>
                    <a:pt x="376" y="227"/>
                    <a:pt x="377" y="227"/>
                  </a:cubicBezTo>
                  <a:cubicBezTo>
                    <a:pt x="383" y="228"/>
                    <a:pt x="385" y="224"/>
                    <a:pt x="388" y="223"/>
                  </a:cubicBezTo>
                  <a:cubicBezTo>
                    <a:pt x="390" y="223"/>
                    <a:pt x="392" y="224"/>
                    <a:pt x="394" y="224"/>
                  </a:cubicBezTo>
                  <a:cubicBezTo>
                    <a:pt x="404" y="221"/>
                    <a:pt x="407" y="212"/>
                    <a:pt x="410" y="199"/>
                  </a:cubicBezTo>
                  <a:cubicBezTo>
                    <a:pt x="417" y="170"/>
                    <a:pt x="418" y="141"/>
                    <a:pt x="418" y="111"/>
                  </a:cubicBezTo>
                  <a:cubicBezTo>
                    <a:pt x="419" y="87"/>
                    <a:pt x="421" y="58"/>
                    <a:pt x="412" y="41"/>
                  </a:cubicBezTo>
                  <a:cubicBezTo>
                    <a:pt x="411" y="38"/>
                    <a:pt x="406" y="37"/>
                    <a:pt x="407" y="32"/>
                  </a:cubicBezTo>
                  <a:cubicBezTo>
                    <a:pt x="389" y="24"/>
                    <a:pt x="372" y="28"/>
                    <a:pt x="356" y="28"/>
                  </a:cubicBezTo>
                  <a:close/>
                  <a:moveTo>
                    <a:pt x="351" y="23"/>
                  </a:moveTo>
                  <a:cubicBezTo>
                    <a:pt x="351" y="23"/>
                    <a:pt x="351" y="23"/>
                    <a:pt x="351" y="23"/>
                  </a:cubicBezTo>
                  <a:cubicBezTo>
                    <a:pt x="353" y="22"/>
                    <a:pt x="361" y="25"/>
                    <a:pt x="358" y="21"/>
                  </a:cubicBezTo>
                  <a:cubicBezTo>
                    <a:pt x="357" y="24"/>
                    <a:pt x="351" y="19"/>
                    <a:pt x="351" y="23"/>
                  </a:cubicBezTo>
                  <a:close/>
                  <a:moveTo>
                    <a:pt x="283" y="9"/>
                  </a:moveTo>
                  <a:cubicBezTo>
                    <a:pt x="283" y="9"/>
                    <a:pt x="283" y="9"/>
                    <a:pt x="283" y="9"/>
                  </a:cubicBezTo>
                  <a:cubicBezTo>
                    <a:pt x="285" y="9"/>
                    <a:pt x="286" y="9"/>
                    <a:pt x="287" y="8"/>
                  </a:cubicBezTo>
                  <a:cubicBezTo>
                    <a:pt x="285" y="7"/>
                    <a:pt x="283" y="7"/>
                    <a:pt x="283" y="9"/>
                  </a:cubicBezTo>
                  <a:close/>
                  <a:moveTo>
                    <a:pt x="270" y="6"/>
                  </a:moveTo>
                  <a:cubicBezTo>
                    <a:pt x="270" y="6"/>
                    <a:pt x="270" y="6"/>
                    <a:pt x="270" y="6"/>
                  </a:cubicBezTo>
                  <a:cubicBezTo>
                    <a:pt x="270" y="8"/>
                    <a:pt x="267" y="11"/>
                    <a:pt x="270" y="12"/>
                  </a:cubicBezTo>
                  <a:cubicBezTo>
                    <a:pt x="271" y="9"/>
                    <a:pt x="275" y="10"/>
                    <a:pt x="277" y="7"/>
                  </a:cubicBezTo>
                  <a:cubicBezTo>
                    <a:pt x="275" y="5"/>
                    <a:pt x="273" y="7"/>
                    <a:pt x="270" y="6"/>
                  </a:cubicBezTo>
                  <a:close/>
                  <a:moveTo>
                    <a:pt x="255" y="13"/>
                  </a:moveTo>
                  <a:cubicBezTo>
                    <a:pt x="255" y="13"/>
                    <a:pt x="255" y="13"/>
                    <a:pt x="255" y="13"/>
                  </a:cubicBezTo>
                  <a:cubicBezTo>
                    <a:pt x="260" y="12"/>
                    <a:pt x="264" y="10"/>
                    <a:pt x="267" y="7"/>
                  </a:cubicBezTo>
                  <a:cubicBezTo>
                    <a:pt x="262" y="7"/>
                    <a:pt x="259" y="11"/>
                    <a:pt x="255" y="13"/>
                  </a:cubicBezTo>
                  <a:close/>
                  <a:moveTo>
                    <a:pt x="253" y="8"/>
                  </a:moveTo>
                  <a:cubicBezTo>
                    <a:pt x="253" y="8"/>
                    <a:pt x="253" y="8"/>
                    <a:pt x="253" y="8"/>
                  </a:cubicBezTo>
                  <a:cubicBezTo>
                    <a:pt x="254" y="8"/>
                    <a:pt x="255" y="8"/>
                    <a:pt x="255" y="9"/>
                  </a:cubicBezTo>
                  <a:cubicBezTo>
                    <a:pt x="256" y="7"/>
                    <a:pt x="257" y="7"/>
                    <a:pt x="257" y="5"/>
                  </a:cubicBezTo>
                  <a:cubicBezTo>
                    <a:pt x="256" y="5"/>
                    <a:pt x="256" y="5"/>
                    <a:pt x="255" y="5"/>
                  </a:cubicBezTo>
                  <a:cubicBezTo>
                    <a:pt x="255" y="6"/>
                    <a:pt x="253" y="6"/>
                    <a:pt x="253" y="8"/>
                  </a:cubicBezTo>
                  <a:close/>
                  <a:moveTo>
                    <a:pt x="427" y="50"/>
                  </a:moveTo>
                  <a:cubicBezTo>
                    <a:pt x="427" y="50"/>
                    <a:pt x="427" y="50"/>
                    <a:pt x="427" y="50"/>
                  </a:cubicBezTo>
                  <a:cubicBezTo>
                    <a:pt x="428" y="48"/>
                    <a:pt x="433" y="48"/>
                    <a:pt x="429" y="46"/>
                  </a:cubicBezTo>
                  <a:cubicBezTo>
                    <a:pt x="429" y="47"/>
                    <a:pt x="424" y="48"/>
                    <a:pt x="427" y="50"/>
                  </a:cubicBezTo>
                  <a:close/>
                  <a:moveTo>
                    <a:pt x="224" y="8"/>
                  </a:moveTo>
                  <a:cubicBezTo>
                    <a:pt x="224" y="8"/>
                    <a:pt x="224" y="8"/>
                    <a:pt x="224" y="8"/>
                  </a:cubicBezTo>
                  <a:cubicBezTo>
                    <a:pt x="227" y="10"/>
                    <a:pt x="232" y="3"/>
                    <a:pt x="232" y="9"/>
                  </a:cubicBezTo>
                  <a:cubicBezTo>
                    <a:pt x="235" y="10"/>
                    <a:pt x="237" y="8"/>
                    <a:pt x="237" y="6"/>
                  </a:cubicBezTo>
                  <a:cubicBezTo>
                    <a:pt x="232" y="5"/>
                    <a:pt x="226" y="3"/>
                    <a:pt x="224" y="8"/>
                  </a:cubicBezTo>
                  <a:close/>
                  <a:moveTo>
                    <a:pt x="216" y="4"/>
                  </a:moveTo>
                  <a:cubicBezTo>
                    <a:pt x="216" y="4"/>
                    <a:pt x="216" y="4"/>
                    <a:pt x="216" y="4"/>
                  </a:cubicBezTo>
                  <a:cubicBezTo>
                    <a:pt x="214" y="13"/>
                    <a:pt x="201" y="12"/>
                    <a:pt x="201" y="18"/>
                  </a:cubicBezTo>
                  <a:cubicBezTo>
                    <a:pt x="207" y="14"/>
                    <a:pt x="215" y="12"/>
                    <a:pt x="220" y="5"/>
                  </a:cubicBezTo>
                  <a:cubicBezTo>
                    <a:pt x="219" y="5"/>
                    <a:pt x="217" y="4"/>
                    <a:pt x="216" y="4"/>
                  </a:cubicBezTo>
                  <a:close/>
                  <a:moveTo>
                    <a:pt x="243" y="15"/>
                  </a:moveTo>
                  <a:cubicBezTo>
                    <a:pt x="243" y="15"/>
                    <a:pt x="243" y="15"/>
                    <a:pt x="243" y="15"/>
                  </a:cubicBezTo>
                  <a:cubicBezTo>
                    <a:pt x="244" y="14"/>
                    <a:pt x="246" y="14"/>
                    <a:pt x="246" y="12"/>
                  </a:cubicBezTo>
                  <a:cubicBezTo>
                    <a:pt x="244" y="11"/>
                    <a:pt x="241" y="14"/>
                    <a:pt x="243" y="15"/>
                  </a:cubicBezTo>
                  <a:close/>
                  <a:moveTo>
                    <a:pt x="203" y="9"/>
                  </a:moveTo>
                  <a:cubicBezTo>
                    <a:pt x="203" y="9"/>
                    <a:pt x="203" y="9"/>
                    <a:pt x="203" y="9"/>
                  </a:cubicBezTo>
                  <a:cubicBezTo>
                    <a:pt x="206" y="10"/>
                    <a:pt x="208" y="8"/>
                    <a:pt x="210" y="5"/>
                  </a:cubicBezTo>
                  <a:cubicBezTo>
                    <a:pt x="206" y="4"/>
                    <a:pt x="203" y="5"/>
                    <a:pt x="203" y="9"/>
                  </a:cubicBezTo>
                  <a:close/>
                  <a:moveTo>
                    <a:pt x="193" y="8"/>
                  </a:moveTo>
                  <a:cubicBezTo>
                    <a:pt x="193" y="8"/>
                    <a:pt x="193" y="8"/>
                    <a:pt x="193" y="8"/>
                  </a:cubicBezTo>
                  <a:cubicBezTo>
                    <a:pt x="194" y="11"/>
                    <a:pt x="197" y="8"/>
                    <a:pt x="199" y="6"/>
                  </a:cubicBezTo>
                  <a:cubicBezTo>
                    <a:pt x="195" y="4"/>
                    <a:pt x="194" y="6"/>
                    <a:pt x="193" y="8"/>
                  </a:cubicBezTo>
                  <a:close/>
                  <a:moveTo>
                    <a:pt x="187" y="9"/>
                  </a:moveTo>
                  <a:cubicBezTo>
                    <a:pt x="187" y="9"/>
                    <a:pt x="187" y="9"/>
                    <a:pt x="187" y="9"/>
                  </a:cubicBezTo>
                  <a:cubicBezTo>
                    <a:pt x="187" y="8"/>
                    <a:pt x="189" y="8"/>
                    <a:pt x="190" y="6"/>
                  </a:cubicBezTo>
                  <a:cubicBezTo>
                    <a:pt x="187" y="5"/>
                    <a:pt x="184" y="8"/>
                    <a:pt x="187" y="9"/>
                  </a:cubicBezTo>
                  <a:close/>
                  <a:moveTo>
                    <a:pt x="214" y="17"/>
                  </a:moveTo>
                  <a:cubicBezTo>
                    <a:pt x="214" y="17"/>
                    <a:pt x="214" y="17"/>
                    <a:pt x="214" y="17"/>
                  </a:cubicBezTo>
                  <a:cubicBezTo>
                    <a:pt x="214" y="15"/>
                    <a:pt x="219" y="14"/>
                    <a:pt x="216" y="12"/>
                  </a:cubicBezTo>
                  <a:cubicBezTo>
                    <a:pt x="216" y="14"/>
                    <a:pt x="211" y="15"/>
                    <a:pt x="214" y="17"/>
                  </a:cubicBezTo>
                  <a:close/>
                  <a:moveTo>
                    <a:pt x="162" y="16"/>
                  </a:moveTo>
                  <a:cubicBezTo>
                    <a:pt x="162" y="16"/>
                    <a:pt x="162" y="16"/>
                    <a:pt x="162" y="16"/>
                  </a:cubicBezTo>
                  <a:cubicBezTo>
                    <a:pt x="167" y="18"/>
                    <a:pt x="175" y="11"/>
                    <a:pt x="180" y="7"/>
                  </a:cubicBezTo>
                  <a:cubicBezTo>
                    <a:pt x="172" y="7"/>
                    <a:pt x="168" y="13"/>
                    <a:pt x="162" y="16"/>
                  </a:cubicBezTo>
                  <a:close/>
                  <a:moveTo>
                    <a:pt x="156" y="14"/>
                  </a:moveTo>
                  <a:cubicBezTo>
                    <a:pt x="156" y="14"/>
                    <a:pt x="156" y="14"/>
                    <a:pt x="156" y="14"/>
                  </a:cubicBezTo>
                  <a:cubicBezTo>
                    <a:pt x="161" y="13"/>
                    <a:pt x="165" y="11"/>
                    <a:pt x="167" y="7"/>
                  </a:cubicBezTo>
                  <a:cubicBezTo>
                    <a:pt x="162" y="7"/>
                    <a:pt x="160" y="11"/>
                    <a:pt x="156" y="14"/>
                  </a:cubicBezTo>
                  <a:close/>
                  <a:moveTo>
                    <a:pt x="430" y="73"/>
                  </a:moveTo>
                  <a:cubicBezTo>
                    <a:pt x="430" y="73"/>
                    <a:pt x="430" y="73"/>
                    <a:pt x="430" y="73"/>
                  </a:cubicBezTo>
                  <a:cubicBezTo>
                    <a:pt x="431" y="72"/>
                    <a:pt x="434" y="69"/>
                    <a:pt x="431" y="68"/>
                  </a:cubicBezTo>
                  <a:cubicBezTo>
                    <a:pt x="432" y="70"/>
                    <a:pt x="427" y="71"/>
                    <a:pt x="430" y="73"/>
                  </a:cubicBezTo>
                  <a:close/>
                  <a:moveTo>
                    <a:pt x="136" y="16"/>
                  </a:moveTo>
                  <a:cubicBezTo>
                    <a:pt x="136" y="16"/>
                    <a:pt x="136" y="16"/>
                    <a:pt x="136" y="16"/>
                  </a:cubicBezTo>
                  <a:cubicBezTo>
                    <a:pt x="139" y="12"/>
                    <a:pt x="145" y="13"/>
                    <a:pt x="147" y="7"/>
                  </a:cubicBezTo>
                  <a:cubicBezTo>
                    <a:pt x="143" y="8"/>
                    <a:pt x="136" y="13"/>
                    <a:pt x="136" y="16"/>
                  </a:cubicBezTo>
                  <a:close/>
                  <a:moveTo>
                    <a:pt x="126" y="16"/>
                  </a:moveTo>
                  <a:cubicBezTo>
                    <a:pt x="126" y="16"/>
                    <a:pt x="126" y="16"/>
                    <a:pt x="126" y="16"/>
                  </a:cubicBezTo>
                  <a:cubicBezTo>
                    <a:pt x="128" y="17"/>
                    <a:pt x="132" y="13"/>
                    <a:pt x="130" y="13"/>
                  </a:cubicBezTo>
                  <a:cubicBezTo>
                    <a:pt x="129" y="15"/>
                    <a:pt x="127" y="14"/>
                    <a:pt x="126" y="16"/>
                  </a:cubicBezTo>
                  <a:close/>
                  <a:moveTo>
                    <a:pt x="99" y="38"/>
                  </a:moveTo>
                  <a:cubicBezTo>
                    <a:pt x="99" y="38"/>
                    <a:pt x="99" y="38"/>
                    <a:pt x="99" y="38"/>
                  </a:cubicBezTo>
                  <a:cubicBezTo>
                    <a:pt x="100" y="35"/>
                    <a:pt x="109" y="30"/>
                    <a:pt x="104" y="28"/>
                  </a:cubicBezTo>
                  <a:cubicBezTo>
                    <a:pt x="104" y="32"/>
                    <a:pt x="97" y="34"/>
                    <a:pt x="99" y="38"/>
                  </a:cubicBezTo>
                  <a:close/>
                  <a:moveTo>
                    <a:pt x="94" y="54"/>
                  </a:moveTo>
                  <a:cubicBezTo>
                    <a:pt x="94" y="54"/>
                    <a:pt x="94" y="54"/>
                    <a:pt x="94" y="54"/>
                  </a:cubicBezTo>
                  <a:cubicBezTo>
                    <a:pt x="96" y="51"/>
                    <a:pt x="102" y="46"/>
                    <a:pt x="100" y="41"/>
                  </a:cubicBezTo>
                  <a:cubicBezTo>
                    <a:pt x="98" y="45"/>
                    <a:pt x="91" y="49"/>
                    <a:pt x="94" y="54"/>
                  </a:cubicBezTo>
                  <a:close/>
                  <a:moveTo>
                    <a:pt x="93" y="61"/>
                  </a:moveTo>
                  <a:cubicBezTo>
                    <a:pt x="93" y="61"/>
                    <a:pt x="93" y="61"/>
                    <a:pt x="93" y="61"/>
                  </a:cubicBezTo>
                  <a:cubicBezTo>
                    <a:pt x="96" y="62"/>
                    <a:pt x="100" y="57"/>
                    <a:pt x="98" y="54"/>
                  </a:cubicBezTo>
                  <a:cubicBezTo>
                    <a:pt x="97" y="57"/>
                    <a:pt x="94" y="58"/>
                    <a:pt x="93" y="61"/>
                  </a:cubicBezTo>
                  <a:close/>
                  <a:moveTo>
                    <a:pt x="428" y="151"/>
                  </a:moveTo>
                  <a:cubicBezTo>
                    <a:pt x="428" y="151"/>
                    <a:pt x="428" y="151"/>
                    <a:pt x="428" y="151"/>
                  </a:cubicBezTo>
                  <a:cubicBezTo>
                    <a:pt x="429" y="150"/>
                    <a:pt x="429" y="146"/>
                    <a:pt x="428" y="144"/>
                  </a:cubicBezTo>
                  <a:cubicBezTo>
                    <a:pt x="426" y="146"/>
                    <a:pt x="426" y="150"/>
                    <a:pt x="428" y="151"/>
                  </a:cubicBezTo>
                  <a:close/>
                  <a:moveTo>
                    <a:pt x="95" y="78"/>
                  </a:moveTo>
                  <a:cubicBezTo>
                    <a:pt x="95" y="78"/>
                    <a:pt x="95" y="78"/>
                    <a:pt x="95" y="78"/>
                  </a:cubicBezTo>
                  <a:cubicBezTo>
                    <a:pt x="96" y="77"/>
                    <a:pt x="96" y="77"/>
                    <a:pt x="97" y="77"/>
                  </a:cubicBezTo>
                  <a:cubicBezTo>
                    <a:pt x="97" y="76"/>
                    <a:pt x="97" y="75"/>
                    <a:pt x="95" y="74"/>
                  </a:cubicBezTo>
                  <a:cubicBezTo>
                    <a:pt x="95" y="76"/>
                    <a:pt x="94" y="78"/>
                    <a:pt x="95" y="78"/>
                  </a:cubicBezTo>
                  <a:close/>
                  <a:moveTo>
                    <a:pt x="426" y="158"/>
                  </a:moveTo>
                  <a:cubicBezTo>
                    <a:pt x="426" y="158"/>
                    <a:pt x="426" y="158"/>
                    <a:pt x="426" y="158"/>
                  </a:cubicBezTo>
                  <a:cubicBezTo>
                    <a:pt x="426" y="158"/>
                    <a:pt x="426" y="159"/>
                    <a:pt x="426" y="160"/>
                  </a:cubicBezTo>
                  <a:cubicBezTo>
                    <a:pt x="428" y="162"/>
                    <a:pt x="430" y="157"/>
                    <a:pt x="428" y="157"/>
                  </a:cubicBezTo>
                  <a:cubicBezTo>
                    <a:pt x="427" y="158"/>
                    <a:pt x="427" y="158"/>
                    <a:pt x="426" y="158"/>
                  </a:cubicBezTo>
                  <a:close/>
                  <a:moveTo>
                    <a:pt x="86" y="97"/>
                  </a:moveTo>
                  <a:cubicBezTo>
                    <a:pt x="86" y="97"/>
                    <a:pt x="86" y="97"/>
                    <a:pt x="86" y="97"/>
                  </a:cubicBezTo>
                  <a:cubicBezTo>
                    <a:pt x="91" y="95"/>
                    <a:pt x="96" y="88"/>
                    <a:pt x="95" y="84"/>
                  </a:cubicBezTo>
                  <a:cubicBezTo>
                    <a:pt x="92" y="88"/>
                    <a:pt x="89" y="91"/>
                    <a:pt x="86" y="97"/>
                  </a:cubicBezTo>
                  <a:close/>
                  <a:moveTo>
                    <a:pt x="425" y="171"/>
                  </a:moveTo>
                  <a:cubicBezTo>
                    <a:pt x="425" y="171"/>
                    <a:pt x="425" y="171"/>
                    <a:pt x="425" y="171"/>
                  </a:cubicBezTo>
                  <a:cubicBezTo>
                    <a:pt x="428" y="174"/>
                    <a:pt x="430" y="167"/>
                    <a:pt x="427" y="167"/>
                  </a:cubicBezTo>
                  <a:cubicBezTo>
                    <a:pt x="427" y="169"/>
                    <a:pt x="425" y="169"/>
                    <a:pt x="425" y="171"/>
                  </a:cubicBezTo>
                  <a:close/>
                  <a:moveTo>
                    <a:pt x="88" y="109"/>
                  </a:moveTo>
                  <a:cubicBezTo>
                    <a:pt x="88" y="109"/>
                    <a:pt x="88" y="109"/>
                    <a:pt x="88" y="109"/>
                  </a:cubicBezTo>
                  <a:cubicBezTo>
                    <a:pt x="90" y="105"/>
                    <a:pt x="99" y="98"/>
                    <a:pt x="94" y="94"/>
                  </a:cubicBezTo>
                  <a:cubicBezTo>
                    <a:pt x="93" y="99"/>
                    <a:pt x="86" y="104"/>
                    <a:pt x="88" y="109"/>
                  </a:cubicBezTo>
                  <a:close/>
                  <a:moveTo>
                    <a:pt x="423" y="181"/>
                  </a:moveTo>
                  <a:cubicBezTo>
                    <a:pt x="423" y="181"/>
                    <a:pt x="423" y="181"/>
                    <a:pt x="423" y="181"/>
                  </a:cubicBezTo>
                  <a:cubicBezTo>
                    <a:pt x="426" y="183"/>
                    <a:pt x="429" y="178"/>
                    <a:pt x="427" y="176"/>
                  </a:cubicBezTo>
                  <a:cubicBezTo>
                    <a:pt x="426" y="178"/>
                    <a:pt x="424" y="179"/>
                    <a:pt x="423" y="181"/>
                  </a:cubicBezTo>
                  <a:close/>
                  <a:moveTo>
                    <a:pt x="94" y="121"/>
                  </a:moveTo>
                  <a:cubicBezTo>
                    <a:pt x="94" y="121"/>
                    <a:pt x="94" y="121"/>
                    <a:pt x="94" y="121"/>
                  </a:cubicBezTo>
                  <a:cubicBezTo>
                    <a:pt x="94" y="116"/>
                    <a:pt x="97" y="109"/>
                    <a:pt x="94" y="107"/>
                  </a:cubicBezTo>
                  <a:cubicBezTo>
                    <a:pt x="96" y="112"/>
                    <a:pt x="87" y="119"/>
                    <a:pt x="94" y="121"/>
                  </a:cubicBezTo>
                  <a:close/>
                  <a:moveTo>
                    <a:pt x="422" y="193"/>
                  </a:moveTo>
                  <a:cubicBezTo>
                    <a:pt x="422" y="193"/>
                    <a:pt x="422" y="193"/>
                    <a:pt x="422" y="193"/>
                  </a:cubicBezTo>
                  <a:cubicBezTo>
                    <a:pt x="425" y="194"/>
                    <a:pt x="429" y="188"/>
                    <a:pt x="425" y="187"/>
                  </a:cubicBezTo>
                  <a:cubicBezTo>
                    <a:pt x="424" y="188"/>
                    <a:pt x="422" y="189"/>
                    <a:pt x="422" y="193"/>
                  </a:cubicBezTo>
                  <a:close/>
                  <a:moveTo>
                    <a:pt x="419" y="203"/>
                  </a:moveTo>
                  <a:cubicBezTo>
                    <a:pt x="419" y="203"/>
                    <a:pt x="419" y="203"/>
                    <a:pt x="419" y="203"/>
                  </a:cubicBezTo>
                  <a:cubicBezTo>
                    <a:pt x="423" y="204"/>
                    <a:pt x="427" y="199"/>
                    <a:pt x="423" y="198"/>
                  </a:cubicBezTo>
                  <a:cubicBezTo>
                    <a:pt x="422" y="200"/>
                    <a:pt x="420" y="200"/>
                    <a:pt x="419" y="203"/>
                  </a:cubicBezTo>
                  <a:close/>
                  <a:moveTo>
                    <a:pt x="86" y="139"/>
                  </a:moveTo>
                  <a:cubicBezTo>
                    <a:pt x="86" y="139"/>
                    <a:pt x="86" y="139"/>
                    <a:pt x="86" y="139"/>
                  </a:cubicBezTo>
                  <a:cubicBezTo>
                    <a:pt x="87" y="134"/>
                    <a:pt x="97" y="131"/>
                    <a:pt x="92" y="126"/>
                  </a:cubicBezTo>
                  <a:cubicBezTo>
                    <a:pt x="90" y="130"/>
                    <a:pt x="84" y="134"/>
                    <a:pt x="86" y="139"/>
                  </a:cubicBezTo>
                  <a:close/>
                  <a:moveTo>
                    <a:pt x="413" y="216"/>
                  </a:moveTo>
                  <a:cubicBezTo>
                    <a:pt x="413" y="216"/>
                    <a:pt x="413" y="216"/>
                    <a:pt x="413" y="216"/>
                  </a:cubicBezTo>
                  <a:cubicBezTo>
                    <a:pt x="417" y="217"/>
                    <a:pt x="425" y="211"/>
                    <a:pt x="420" y="207"/>
                  </a:cubicBezTo>
                  <a:cubicBezTo>
                    <a:pt x="418" y="212"/>
                    <a:pt x="414" y="212"/>
                    <a:pt x="413" y="216"/>
                  </a:cubicBezTo>
                  <a:close/>
                  <a:moveTo>
                    <a:pt x="85" y="151"/>
                  </a:moveTo>
                  <a:cubicBezTo>
                    <a:pt x="85" y="151"/>
                    <a:pt x="85" y="151"/>
                    <a:pt x="85" y="151"/>
                  </a:cubicBezTo>
                  <a:cubicBezTo>
                    <a:pt x="85" y="147"/>
                    <a:pt x="94" y="142"/>
                    <a:pt x="90" y="140"/>
                  </a:cubicBezTo>
                  <a:cubicBezTo>
                    <a:pt x="89" y="144"/>
                    <a:pt x="82" y="146"/>
                    <a:pt x="85" y="151"/>
                  </a:cubicBezTo>
                  <a:close/>
                  <a:moveTo>
                    <a:pt x="82" y="167"/>
                  </a:moveTo>
                  <a:cubicBezTo>
                    <a:pt x="82" y="167"/>
                    <a:pt x="82" y="167"/>
                    <a:pt x="82" y="167"/>
                  </a:cubicBezTo>
                  <a:cubicBezTo>
                    <a:pt x="85" y="162"/>
                    <a:pt x="94" y="155"/>
                    <a:pt x="90" y="149"/>
                  </a:cubicBezTo>
                  <a:cubicBezTo>
                    <a:pt x="88" y="155"/>
                    <a:pt x="81" y="160"/>
                    <a:pt x="82" y="167"/>
                  </a:cubicBezTo>
                  <a:close/>
                  <a:moveTo>
                    <a:pt x="377" y="237"/>
                  </a:moveTo>
                  <a:cubicBezTo>
                    <a:pt x="377" y="237"/>
                    <a:pt x="377" y="237"/>
                    <a:pt x="377" y="237"/>
                  </a:cubicBezTo>
                  <a:cubicBezTo>
                    <a:pt x="380" y="240"/>
                    <a:pt x="392" y="231"/>
                    <a:pt x="388" y="228"/>
                  </a:cubicBezTo>
                  <a:cubicBezTo>
                    <a:pt x="384" y="230"/>
                    <a:pt x="380" y="233"/>
                    <a:pt x="377" y="237"/>
                  </a:cubicBezTo>
                  <a:close/>
                  <a:moveTo>
                    <a:pt x="392" y="236"/>
                  </a:moveTo>
                  <a:cubicBezTo>
                    <a:pt x="392" y="236"/>
                    <a:pt x="392" y="236"/>
                    <a:pt x="392" y="236"/>
                  </a:cubicBezTo>
                  <a:cubicBezTo>
                    <a:pt x="395" y="238"/>
                    <a:pt x="402" y="233"/>
                    <a:pt x="397" y="231"/>
                  </a:cubicBezTo>
                  <a:cubicBezTo>
                    <a:pt x="396" y="235"/>
                    <a:pt x="393" y="234"/>
                    <a:pt x="392" y="236"/>
                  </a:cubicBezTo>
                  <a:close/>
                  <a:moveTo>
                    <a:pt x="362" y="239"/>
                  </a:moveTo>
                  <a:cubicBezTo>
                    <a:pt x="362" y="239"/>
                    <a:pt x="362" y="239"/>
                    <a:pt x="362" y="239"/>
                  </a:cubicBezTo>
                  <a:cubicBezTo>
                    <a:pt x="369" y="239"/>
                    <a:pt x="374" y="235"/>
                    <a:pt x="377" y="230"/>
                  </a:cubicBezTo>
                  <a:cubicBezTo>
                    <a:pt x="370" y="230"/>
                    <a:pt x="365" y="233"/>
                    <a:pt x="362" y="239"/>
                  </a:cubicBezTo>
                  <a:close/>
                  <a:moveTo>
                    <a:pt x="353" y="239"/>
                  </a:moveTo>
                  <a:cubicBezTo>
                    <a:pt x="353" y="239"/>
                    <a:pt x="353" y="239"/>
                    <a:pt x="353" y="239"/>
                  </a:cubicBezTo>
                  <a:cubicBezTo>
                    <a:pt x="351" y="243"/>
                    <a:pt x="358" y="243"/>
                    <a:pt x="358" y="239"/>
                  </a:cubicBezTo>
                  <a:cubicBezTo>
                    <a:pt x="356" y="238"/>
                    <a:pt x="354" y="238"/>
                    <a:pt x="353" y="239"/>
                  </a:cubicBezTo>
                  <a:close/>
                  <a:moveTo>
                    <a:pt x="363" y="232"/>
                  </a:moveTo>
                  <a:cubicBezTo>
                    <a:pt x="363" y="232"/>
                    <a:pt x="363" y="232"/>
                    <a:pt x="363" y="232"/>
                  </a:cubicBezTo>
                  <a:cubicBezTo>
                    <a:pt x="356" y="230"/>
                    <a:pt x="352" y="235"/>
                    <a:pt x="348" y="239"/>
                  </a:cubicBezTo>
                  <a:cubicBezTo>
                    <a:pt x="354" y="238"/>
                    <a:pt x="359" y="235"/>
                    <a:pt x="363" y="232"/>
                  </a:cubicBezTo>
                  <a:close/>
                  <a:moveTo>
                    <a:pt x="338" y="240"/>
                  </a:moveTo>
                  <a:cubicBezTo>
                    <a:pt x="338" y="240"/>
                    <a:pt x="338" y="240"/>
                    <a:pt x="338" y="240"/>
                  </a:cubicBezTo>
                  <a:cubicBezTo>
                    <a:pt x="342" y="237"/>
                    <a:pt x="348" y="237"/>
                    <a:pt x="350" y="231"/>
                  </a:cubicBezTo>
                  <a:cubicBezTo>
                    <a:pt x="344" y="230"/>
                    <a:pt x="338" y="236"/>
                    <a:pt x="338" y="240"/>
                  </a:cubicBezTo>
                  <a:close/>
                  <a:moveTo>
                    <a:pt x="330" y="238"/>
                  </a:moveTo>
                  <a:cubicBezTo>
                    <a:pt x="330" y="238"/>
                    <a:pt x="330" y="238"/>
                    <a:pt x="330" y="238"/>
                  </a:cubicBezTo>
                  <a:cubicBezTo>
                    <a:pt x="333" y="237"/>
                    <a:pt x="340" y="234"/>
                    <a:pt x="339" y="230"/>
                  </a:cubicBezTo>
                  <a:cubicBezTo>
                    <a:pt x="337" y="233"/>
                    <a:pt x="329" y="234"/>
                    <a:pt x="330" y="238"/>
                  </a:cubicBezTo>
                  <a:close/>
                  <a:moveTo>
                    <a:pt x="369" y="240"/>
                  </a:moveTo>
                  <a:cubicBezTo>
                    <a:pt x="369" y="240"/>
                    <a:pt x="369" y="240"/>
                    <a:pt x="369" y="240"/>
                  </a:cubicBezTo>
                  <a:cubicBezTo>
                    <a:pt x="371" y="241"/>
                    <a:pt x="372" y="240"/>
                    <a:pt x="373" y="239"/>
                  </a:cubicBezTo>
                  <a:cubicBezTo>
                    <a:pt x="371" y="238"/>
                    <a:pt x="370" y="239"/>
                    <a:pt x="369" y="240"/>
                  </a:cubicBezTo>
                  <a:close/>
                  <a:moveTo>
                    <a:pt x="316" y="239"/>
                  </a:moveTo>
                  <a:cubicBezTo>
                    <a:pt x="316" y="239"/>
                    <a:pt x="316" y="239"/>
                    <a:pt x="316" y="239"/>
                  </a:cubicBezTo>
                  <a:cubicBezTo>
                    <a:pt x="323" y="239"/>
                    <a:pt x="327" y="235"/>
                    <a:pt x="331" y="230"/>
                  </a:cubicBezTo>
                  <a:cubicBezTo>
                    <a:pt x="324" y="230"/>
                    <a:pt x="321" y="235"/>
                    <a:pt x="316" y="239"/>
                  </a:cubicBezTo>
                  <a:close/>
                  <a:moveTo>
                    <a:pt x="303" y="240"/>
                  </a:moveTo>
                  <a:cubicBezTo>
                    <a:pt x="303" y="240"/>
                    <a:pt x="303" y="240"/>
                    <a:pt x="303" y="240"/>
                  </a:cubicBezTo>
                  <a:cubicBezTo>
                    <a:pt x="309" y="240"/>
                    <a:pt x="318" y="235"/>
                    <a:pt x="318" y="230"/>
                  </a:cubicBezTo>
                  <a:cubicBezTo>
                    <a:pt x="312" y="232"/>
                    <a:pt x="307" y="236"/>
                    <a:pt x="303" y="240"/>
                  </a:cubicBezTo>
                  <a:close/>
                  <a:moveTo>
                    <a:pt x="85" y="189"/>
                  </a:moveTo>
                  <a:cubicBezTo>
                    <a:pt x="85" y="189"/>
                    <a:pt x="85" y="189"/>
                    <a:pt x="85" y="189"/>
                  </a:cubicBezTo>
                  <a:cubicBezTo>
                    <a:pt x="87" y="186"/>
                    <a:pt x="93" y="181"/>
                    <a:pt x="89" y="179"/>
                  </a:cubicBezTo>
                  <a:cubicBezTo>
                    <a:pt x="88" y="181"/>
                    <a:pt x="84" y="186"/>
                    <a:pt x="85" y="189"/>
                  </a:cubicBezTo>
                  <a:close/>
                  <a:moveTo>
                    <a:pt x="379" y="249"/>
                  </a:moveTo>
                  <a:cubicBezTo>
                    <a:pt x="379" y="249"/>
                    <a:pt x="379" y="249"/>
                    <a:pt x="379" y="249"/>
                  </a:cubicBezTo>
                  <a:cubicBezTo>
                    <a:pt x="374" y="252"/>
                    <a:pt x="374" y="261"/>
                    <a:pt x="369" y="262"/>
                  </a:cubicBezTo>
                  <a:cubicBezTo>
                    <a:pt x="364" y="260"/>
                    <a:pt x="358" y="258"/>
                    <a:pt x="352" y="258"/>
                  </a:cubicBezTo>
                  <a:cubicBezTo>
                    <a:pt x="347" y="259"/>
                    <a:pt x="352" y="253"/>
                    <a:pt x="348" y="253"/>
                  </a:cubicBezTo>
                  <a:cubicBezTo>
                    <a:pt x="304" y="255"/>
                    <a:pt x="257" y="257"/>
                    <a:pt x="210" y="255"/>
                  </a:cubicBezTo>
                  <a:cubicBezTo>
                    <a:pt x="188" y="254"/>
                    <a:pt x="166" y="258"/>
                    <a:pt x="144" y="253"/>
                  </a:cubicBezTo>
                  <a:cubicBezTo>
                    <a:pt x="138" y="259"/>
                    <a:pt x="130" y="262"/>
                    <a:pt x="118" y="259"/>
                  </a:cubicBezTo>
                  <a:cubicBezTo>
                    <a:pt x="113" y="259"/>
                    <a:pt x="119" y="252"/>
                    <a:pt x="114" y="252"/>
                  </a:cubicBezTo>
                  <a:cubicBezTo>
                    <a:pt x="105" y="255"/>
                    <a:pt x="92" y="248"/>
                    <a:pt x="84" y="253"/>
                  </a:cubicBezTo>
                  <a:cubicBezTo>
                    <a:pt x="80" y="255"/>
                    <a:pt x="72" y="264"/>
                    <a:pt x="70" y="269"/>
                  </a:cubicBezTo>
                  <a:cubicBezTo>
                    <a:pt x="60" y="283"/>
                    <a:pt x="57" y="299"/>
                    <a:pt x="49" y="319"/>
                  </a:cubicBezTo>
                  <a:cubicBezTo>
                    <a:pt x="36" y="350"/>
                    <a:pt x="15" y="397"/>
                    <a:pt x="10" y="429"/>
                  </a:cubicBezTo>
                  <a:cubicBezTo>
                    <a:pt x="17" y="439"/>
                    <a:pt x="32" y="448"/>
                    <a:pt x="48" y="453"/>
                  </a:cubicBezTo>
                  <a:cubicBezTo>
                    <a:pt x="83" y="465"/>
                    <a:pt x="117" y="460"/>
                    <a:pt x="152" y="463"/>
                  </a:cubicBezTo>
                  <a:cubicBezTo>
                    <a:pt x="167" y="464"/>
                    <a:pt x="180" y="468"/>
                    <a:pt x="194" y="470"/>
                  </a:cubicBezTo>
                  <a:cubicBezTo>
                    <a:pt x="223" y="474"/>
                    <a:pt x="247" y="477"/>
                    <a:pt x="269" y="475"/>
                  </a:cubicBezTo>
                  <a:cubicBezTo>
                    <a:pt x="288" y="473"/>
                    <a:pt x="307" y="471"/>
                    <a:pt x="321" y="467"/>
                  </a:cubicBezTo>
                  <a:cubicBezTo>
                    <a:pt x="338" y="461"/>
                    <a:pt x="339" y="452"/>
                    <a:pt x="348" y="435"/>
                  </a:cubicBezTo>
                  <a:cubicBezTo>
                    <a:pt x="361" y="410"/>
                    <a:pt x="373" y="386"/>
                    <a:pt x="385" y="361"/>
                  </a:cubicBezTo>
                  <a:cubicBezTo>
                    <a:pt x="401" y="328"/>
                    <a:pt x="421" y="293"/>
                    <a:pt x="417" y="256"/>
                  </a:cubicBezTo>
                  <a:cubicBezTo>
                    <a:pt x="407" y="247"/>
                    <a:pt x="392" y="252"/>
                    <a:pt x="379" y="249"/>
                  </a:cubicBezTo>
                  <a:close/>
                  <a:moveTo>
                    <a:pt x="369" y="246"/>
                  </a:moveTo>
                  <a:cubicBezTo>
                    <a:pt x="369" y="246"/>
                    <a:pt x="369" y="246"/>
                    <a:pt x="369" y="246"/>
                  </a:cubicBezTo>
                  <a:cubicBezTo>
                    <a:pt x="372" y="247"/>
                    <a:pt x="374" y="247"/>
                    <a:pt x="375" y="245"/>
                  </a:cubicBezTo>
                  <a:cubicBezTo>
                    <a:pt x="372" y="244"/>
                    <a:pt x="370" y="244"/>
                    <a:pt x="369" y="246"/>
                  </a:cubicBezTo>
                  <a:close/>
                  <a:moveTo>
                    <a:pt x="296" y="240"/>
                  </a:moveTo>
                  <a:cubicBezTo>
                    <a:pt x="296" y="240"/>
                    <a:pt x="296" y="240"/>
                    <a:pt x="296" y="240"/>
                  </a:cubicBezTo>
                  <a:cubicBezTo>
                    <a:pt x="300" y="236"/>
                    <a:pt x="305" y="235"/>
                    <a:pt x="308" y="231"/>
                  </a:cubicBezTo>
                  <a:cubicBezTo>
                    <a:pt x="303" y="231"/>
                    <a:pt x="295" y="235"/>
                    <a:pt x="296" y="240"/>
                  </a:cubicBezTo>
                  <a:close/>
                  <a:moveTo>
                    <a:pt x="286" y="238"/>
                  </a:moveTo>
                  <a:cubicBezTo>
                    <a:pt x="286" y="238"/>
                    <a:pt x="286" y="238"/>
                    <a:pt x="286" y="238"/>
                  </a:cubicBezTo>
                  <a:cubicBezTo>
                    <a:pt x="292" y="237"/>
                    <a:pt x="295" y="233"/>
                    <a:pt x="299" y="230"/>
                  </a:cubicBezTo>
                  <a:cubicBezTo>
                    <a:pt x="293" y="229"/>
                    <a:pt x="290" y="234"/>
                    <a:pt x="286" y="238"/>
                  </a:cubicBezTo>
                  <a:close/>
                  <a:moveTo>
                    <a:pt x="339" y="243"/>
                  </a:moveTo>
                  <a:cubicBezTo>
                    <a:pt x="339" y="243"/>
                    <a:pt x="339" y="243"/>
                    <a:pt x="339" y="243"/>
                  </a:cubicBezTo>
                  <a:cubicBezTo>
                    <a:pt x="340" y="243"/>
                    <a:pt x="341" y="243"/>
                    <a:pt x="342" y="243"/>
                  </a:cubicBezTo>
                  <a:cubicBezTo>
                    <a:pt x="343" y="242"/>
                    <a:pt x="343" y="241"/>
                    <a:pt x="341" y="240"/>
                  </a:cubicBezTo>
                  <a:cubicBezTo>
                    <a:pt x="341" y="241"/>
                    <a:pt x="340" y="241"/>
                    <a:pt x="339" y="243"/>
                  </a:cubicBezTo>
                  <a:close/>
                  <a:moveTo>
                    <a:pt x="285" y="234"/>
                  </a:moveTo>
                  <a:cubicBezTo>
                    <a:pt x="285" y="234"/>
                    <a:pt x="285" y="234"/>
                    <a:pt x="285" y="234"/>
                  </a:cubicBezTo>
                  <a:cubicBezTo>
                    <a:pt x="286" y="232"/>
                    <a:pt x="291" y="231"/>
                    <a:pt x="287" y="228"/>
                  </a:cubicBezTo>
                  <a:cubicBezTo>
                    <a:pt x="286" y="230"/>
                    <a:pt x="281" y="232"/>
                    <a:pt x="285" y="234"/>
                  </a:cubicBezTo>
                  <a:close/>
                  <a:moveTo>
                    <a:pt x="272" y="234"/>
                  </a:moveTo>
                  <a:cubicBezTo>
                    <a:pt x="272" y="234"/>
                    <a:pt x="272" y="234"/>
                    <a:pt x="272" y="234"/>
                  </a:cubicBezTo>
                  <a:cubicBezTo>
                    <a:pt x="266" y="237"/>
                    <a:pt x="262" y="240"/>
                    <a:pt x="258" y="244"/>
                  </a:cubicBezTo>
                  <a:cubicBezTo>
                    <a:pt x="268" y="243"/>
                    <a:pt x="274" y="235"/>
                    <a:pt x="281" y="229"/>
                  </a:cubicBezTo>
                  <a:cubicBezTo>
                    <a:pt x="275" y="227"/>
                    <a:pt x="273" y="230"/>
                    <a:pt x="272" y="234"/>
                  </a:cubicBezTo>
                  <a:close/>
                  <a:moveTo>
                    <a:pt x="366" y="252"/>
                  </a:moveTo>
                  <a:cubicBezTo>
                    <a:pt x="366" y="252"/>
                    <a:pt x="366" y="252"/>
                    <a:pt x="366" y="252"/>
                  </a:cubicBezTo>
                  <a:cubicBezTo>
                    <a:pt x="370" y="253"/>
                    <a:pt x="372" y="253"/>
                    <a:pt x="374" y="250"/>
                  </a:cubicBezTo>
                  <a:cubicBezTo>
                    <a:pt x="370" y="250"/>
                    <a:pt x="368" y="250"/>
                    <a:pt x="366" y="252"/>
                  </a:cubicBezTo>
                  <a:close/>
                  <a:moveTo>
                    <a:pt x="266" y="228"/>
                  </a:moveTo>
                  <a:cubicBezTo>
                    <a:pt x="266" y="228"/>
                    <a:pt x="266" y="228"/>
                    <a:pt x="266" y="228"/>
                  </a:cubicBezTo>
                  <a:cubicBezTo>
                    <a:pt x="263" y="235"/>
                    <a:pt x="253" y="237"/>
                    <a:pt x="252" y="243"/>
                  </a:cubicBezTo>
                  <a:cubicBezTo>
                    <a:pt x="258" y="238"/>
                    <a:pt x="269" y="235"/>
                    <a:pt x="271" y="228"/>
                  </a:cubicBezTo>
                  <a:cubicBezTo>
                    <a:pt x="270" y="230"/>
                    <a:pt x="268" y="229"/>
                    <a:pt x="266" y="228"/>
                  </a:cubicBezTo>
                  <a:close/>
                  <a:moveTo>
                    <a:pt x="240" y="252"/>
                  </a:moveTo>
                  <a:cubicBezTo>
                    <a:pt x="240" y="252"/>
                    <a:pt x="240" y="252"/>
                    <a:pt x="240" y="252"/>
                  </a:cubicBezTo>
                  <a:cubicBezTo>
                    <a:pt x="273" y="253"/>
                    <a:pt x="309" y="252"/>
                    <a:pt x="338" y="249"/>
                  </a:cubicBezTo>
                  <a:cubicBezTo>
                    <a:pt x="342" y="249"/>
                    <a:pt x="349" y="252"/>
                    <a:pt x="351" y="247"/>
                  </a:cubicBezTo>
                  <a:cubicBezTo>
                    <a:pt x="350" y="246"/>
                    <a:pt x="349" y="246"/>
                    <a:pt x="348" y="246"/>
                  </a:cubicBezTo>
                  <a:cubicBezTo>
                    <a:pt x="312" y="248"/>
                    <a:pt x="274" y="247"/>
                    <a:pt x="240" y="252"/>
                  </a:cubicBezTo>
                  <a:close/>
                  <a:moveTo>
                    <a:pt x="87" y="192"/>
                  </a:moveTo>
                  <a:cubicBezTo>
                    <a:pt x="87" y="192"/>
                    <a:pt x="87" y="192"/>
                    <a:pt x="87" y="192"/>
                  </a:cubicBezTo>
                  <a:cubicBezTo>
                    <a:pt x="90" y="193"/>
                    <a:pt x="92" y="189"/>
                    <a:pt x="89" y="188"/>
                  </a:cubicBezTo>
                  <a:cubicBezTo>
                    <a:pt x="89" y="190"/>
                    <a:pt x="87" y="190"/>
                    <a:pt x="87" y="192"/>
                  </a:cubicBezTo>
                  <a:close/>
                  <a:moveTo>
                    <a:pt x="240" y="244"/>
                  </a:moveTo>
                  <a:cubicBezTo>
                    <a:pt x="240" y="244"/>
                    <a:pt x="240" y="244"/>
                    <a:pt x="240" y="244"/>
                  </a:cubicBezTo>
                  <a:cubicBezTo>
                    <a:pt x="249" y="241"/>
                    <a:pt x="256" y="235"/>
                    <a:pt x="261" y="228"/>
                  </a:cubicBezTo>
                  <a:cubicBezTo>
                    <a:pt x="253" y="231"/>
                    <a:pt x="248" y="240"/>
                    <a:pt x="240" y="244"/>
                  </a:cubicBezTo>
                  <a:close/>
                  <a:moveTo>
                    <a:pt x="250" y="233"/>
                  </a:moveTo>
                  <a:cubicBezTo>
                    <a:pt x="250" y="233"/>
                    <a:pt x="250" y="233"/>
                    <a:pt x="250" y="233"/>
                  </a:cubicBezTo>
                  <a:cubicBezTo>
                    <a:pt x="250" y="231"/>
                    <a:pt x="253" y="232"/>
                    <a:pt x="253" y="229"/>
                  </a:cubicBezTo>
                  <a:cubicBezTo>
                    <a:pt x="251" y="228"/>
                    <a:pt x="248" y="232"/>
                    <a:pt x="250" y="233"/>
                  </a:cubicBezTo>
                  <a:close/>
                  <a:moveTo>
                    <a:pt x="357" y="256"/>
                  </a:moveTo>
                  <a:cubicBezTo>
                    <a:pt x="357" y="256"/>
                    <a:pt x="357" y="256"/>
                    <a:pt x="357" y="256"/>
                  </a:cubicBezTo>
                  <a:cubicBezTo>
                    <a:pt x="358" y="255"/>
                    <a:pt x="358" y="254"/>
                    <a:pt x="358" y="253"/>
                  </a:cubicBezTo>
                  <a:cubicBezTo>
                    <a:pt x="357" y="252"/>
                    <a:pt x="356" y="252"/>
                    <a:pt x="355" y="252"/>
                  </a:cubicBezTo>
                  <a:cubicBezTo>
                    <a:pt x="354" y="254"/>
                    <a:pt x="355" y="256"/>
                    <a:pt x="357" y="256"/>
                  </a:cubicBezTo>
                  <a:close/>
                  <a:moveTo>
                    <a:pt x="426" y="287"/>
                  </a:moveTo>
                  <a:cubicBezTo>
                    <a:pt x="426" y="287"/>
                    <a:pt x="426" y="287"/>
                    <a:pt x="426" y="287"/>
                  </a:cubicBezTo>
                  <a:cubicBezTo>
                    <a:pt x="426" y="280"/>
                    <a:pt x="427" y="273"/>
                    <a:pt x="423" y="269"/>
                  </a:cubicBezTo>
                  <a:cubicBezTo>
                    <a:pt x="421" y="277"/>
                    <a:pt x="423" y="282"/>
                    <a:pt x="426" y="287"/>
                  </a:cubicBezTo>
                  <a:close/>
                  <a:moveTo>
                    <a:pt x="240" y="229"/>
                  </a:moveTo>
                  <a:cubicBezTo>
                    <a:pt x="240" y="229"/>
                    <a:pt x="240" y="229"/>
                    <a:pt x="240" y="229"/>
                  </a:cubicBezTo>
                  <a:cubicBezTo>
                    <a:pt x="239" y="239"/>
                    <a:pt x="225" y="238"/>
                    <a:pt x="226" y="246"/>
                  </a:cubicBezTo>
                  <a:cubicBezTo>
                    <a:pt x="233" y="240"/>
                    <a:pt x="241" y="237"/>
                    <a:pt x="247" y="230"/>
                  </a:cubicBezTo>
                  <a:cubicBezTo>
                    <a:pt x="244" y="228"/>
                    <a:pt x="243" y="231"/>
                    <a:pt x="240" y="229"/>
                  </a:cubicBezTo>
                  <a:close/>
                  <a:moveTo>
                    <a:pt x="284" y="243"/>
                  </a:moveTo>
                  <a:cubicBezTo>
                    <a:pt x="284" y="243"/>
                    <a:pt x="284" y="243"/>
                    <a:pt x="284" y="243"/>
                  </a:cubicBezTo>
                  <a:cubicBezTo>
                    <a:pt x="285" y="246"/>
                    <a:pt x="291" y="242"/>
                    <a:pt x="287" y="240"/>
                  </a:cubicBezTo>
                  <a:cubicBezTo>
                    <a:pt x="286" y="242"/>
                    <a:pt x="284" y="241"/>
                    <a:pt x="284" y="243"/>
                  </a:cubicBezTo>
                  <a:close/>
                  <a:moveTo>
                    <a:pt x="80" y="196"/>
                  </a:moveTo>
                  <a:cubicBezTo>
                    <a:pt x="80" y="196"/>
                    <a:pt x="80" y="196"/>
                    <a:pt x="80" y="196"/>
                  </a:cubicBezTo>
                  <a:cubicBezTo>
                    <a:pt x="80" y="196"/>
                    <a:pt x="80" y="197"/>
                    <a:pt x="80" y="198"/>
                  </a:cubicBezTo>
                  <a:cubicBezTo>
                    <a:pt x="82" y="200"/>
                    <a:pt x="84" y="195"/>
                    <a:pt x="82" y="195"/>
                  </a:cubicBezTo>
                  <a:cubicBezTo>
                    <a:pt x="82" y="195"/>
                    <a:pt x="81" y="196"/>
                    <a:pt x="80" y="196"/>
                  </a:cubicBezTo>
                  <a:close/>
                  <a:moveTo>
                    <a:pt x="88" y="202"/>
                  </a:moveTo>
                  <a:cubicBezTo>
                    <a:pt x="88" y="202"/>
                    <a:pt x="88" y="202"/>
                    <a:pt x="88" y="202"/>
                  </a:cubicBezTo>
                  <a:cubicBezTo>
                    <a:pt x="90" y="201"/>
                    <a:pt x="93" y="198"/>
                    <a:pt x="89" y="196"/>
                  </a:cubicBezTo>
                  <a:cubicBezTo>
                    <a:pt x="90" y="199"/>
                    <a:pt x="85" y="200"/>
                    <a:pt x="88" y="202"/>
                  </a:cubicBezTo>
                  <a:close/>
                  <a:moveTo>
                    <a:pt x="226" y="239"/>
                  </a:moveTo>
                  <a:cubicBezTo>
                    <a:pt x="226" y="239"/>
                    <a:pt x="226" y="239"/>
                    <a:pt x="226" y="239"/>
                  </a:cubicBezTo>
                  <a:cubicBezTo>
                    <a:pt x="228" y="236"/>
                    <a:pt x="237" y="234"/>
                    <a:pt x="235" y="231"/>
                  </a:cubicBezTo>
                  <a:cubicBezTo>
                    <a:pt x="233" y="234"/>
                    <a:pt x="225" y="235"/>
                    <a:pt x="226" y="239"/>
                  </a:cubicBezTo>
                  <a:close/>
                  <a:moveTo>
                    <a:pt x="213" y="243"/>
                  </a:moveTo>
                  <a:cubicBezTo>
                    <a:pt x="213" y="243"/>
                    <a:pt x="213" y="243"/>
                    <a:pt x="213" y="243"/>
                  </a:cubicBezTo>
                  <a:cubicBezTo>
                    <a:pt x="219" y="242"/>
                    <a:pt x="227" y="234"/>
                    <a:pt x="228" y="230"/>
                  </a:cubicBezTo>
                  <a:cubicBezTo>
                    <a:pt x="223" y="234"/>
                    <a:pt x="217" y="237"/>
                    <a:pt x="213" y="243"/>
                  </a:cubicBezTo>
                  <a:close/>
                  <a:moveTo>
                    <a:pt x="215" y="234"/>
                  </a:moveTo>
                  <a:cubicBezTo>
                    <a:pt x="215" y="234"/>
                    <a:pt x="215" y="234"/>
                    <a:pt x="215" y="234"/>
                  </a:cubicBezTo>
                  <a:cubicBezTo>
                    <a:pt x="218" y="236"/>
                    <a:pt x="222" y="232"/>
                    <a:pt x="219" y="231"/>
                  </a:cubicBezTo>
                  <a:cubicBezTo>
                    <a:pt x="218" y="232"/>
                    <a:pt x="215" y="232"/>
                    <a:pt x="215" y="234"/>
                  </a:cubicBezTo>
                  <a:close/>
                  <a:moveTo>
                    <a:pt x="87" y="213"/>
                  </a:moveTo>
                  <a:cubicBezTo>
                    <a:pt x="87" y="213"/>
                    <a:pt x="87" y="213"/>
                    <a:pt x="87" y="213"/>
                  </a:cubicBezTo>
                  <a:cubicBezTo>
                    <a:pt x="88" y="210"/>
                    <a:pt x="91" y="210"/>
                    <a:pt x="92" y="205"/>
                  </a:cubicBezTo>
                  <a:cubicBezTo>
                    <a:pt x="88" y="204"/>
                    <a:pt x="85" y="211"/>
                    <a:pt x="87" y="213"/>
                  </a:cubicBezTo>
                  <a:close/>
                  <a:moveTo>
                    <a:pt x="198" y="235"/>
                  </a:moveTo>
                  <a:cubicBezTo>
                    <a:pt x="198" y="235"/>
                    <a:pt x="198" y="235"/>
                    <a:pt x="198" y="235"/>
                  </a:cubicBezTo>
                  <a:cubicBezTo>
                    <a:pt x="199" y="233"/>
                    <a:pt x="202" y="234"/>
                    <a:pt x="201" y="231"/>
                  </a:cubicBezTo>
                  <a:cubicBezTo>
                    <a:pt x="199" y="229"/>
                    <a:pt x="196" y="234"/>
                    <a:pt x="198" y="235"/>
                  </a:cubicBezTo>
                  <a:close/>
                  <a:moveTo>
                    <a:pt x="178" y="240"/>
                  </a:moveTo>
                  <a:cubicBezTo>
                    <a:pt x="178" y="240"/>
                    <a:pt x="178" y="240"/>
                    <a:pt x="178" y="240"/>
                  </a:cubicBezTo>
                  <a:cubicBezTo>
                    <a:pt x="181" y="235"/>
                    <a:pt x="188" y="237"/>
                    <a:pt x="190" y="231"/>
                  </a:cubicBezTo>
                  <a:cubicBezTo>
                    <a:pt x="185" y="231"/>
                    <a:pt x="178" y="236"/>
                    <a:pt x="178" y="240"/>
                  </a:cubicBezTo>
                  <a:close/>
                  <a:moveTo>
                    <a:pt x="167" y="237"/>
                  </a:moveTo>
                  <a:cubicBezTo>
                    <a:pt x="167" y="237"/>
                    <a:pt x="167" y="237"/>
                    <a:pt x="167" y="237"/>
                  </a:cubicBezTo>
                  <a:cubicBezTo>
                    <a:pt x="173" y="238"/>
                    <a:pt x="177" y="234"/>
                    <a:pt x="180" y="231"/>
                  </a:cubicBezTo>
                  <a:cubicBezTo>
                    <a:pt x="174" y="225"/>
                    <a:pt x="171" y="234"/>
                    <a:pt x="167" y="237"/>
                  </a:cubicBezTo>
                  <a:close/>
                  <a:moveTo>
                    <a:pt x="197" y="245"/>
                  </a:moveTo>
                  <a:cubicBezTo>
                    <a:pt x="197" y="245"/>
                    <a:pt x="197" y="245"/>
                    <a:pt x="197" y="245"/>
                  </a:cubicBezTo>
                  <a:cubicBezTo>
                    <a:pt x="201" y="247"/>
                    <a:pt x="203" y="245"/>
                    <a:pt x="207" y="246"/>
                  </a:cubicBezTo>
                  <a:cubicBezTo>
                    <a:pt x="208" y="243"/>
                    <a:pt x="217" y="239"/>
                    <a:pt x="213" y="237"/>
                  </a:cubicBezTo>
                  <a:cubicBezTo>
                    <a:pt x="209" y="245"/>
                    <a:pt x="202" y="242"/>
                    <a:pt x="197" y="245"/>
                  </a:cubicBezTo>
                  <a:close/>
                  <a:moveTo>
                    <a:pt x="90" y="219"/>
                  </a:moveTo>
                  <a:cubicBezTo>
                    <a:pt x="90" y="219"/>
                    <a:pt x="90" y="219"/>
                    <a:pt x="90" y="219"/>
                  </a:cubicBezTo>
                  <a:cubicBezTo>
                    <a:pt x="91" y="217"/>
                    <a:pt x="97" y="212"/>
                    <a:pt x="92" y="211"/>
                  </a:cubicBezTo>
                  <a:cubicBezTo>
                    <a:pt x="92" y="214"/>
                    <a:pt x="87" y="216"/>
                    <a:pt x="90" y="219"/>
                  </a:cubicBezTo>
                  <a:close/>
                  <a:moveTo>
                    <a:pt x="157" y="241"/>
                  </a:moveTo>
                  <a:cubicBezTo>
                    <a:pt x="157" y="241"/>
                    <a:pt x="157" y="241"/>
                    <a:pt x="157" y="241"/>
                  </a:cubicBezTo>
                  <a:cubicBezTo>
                    <a:pt x="159" y="236"/>
                    <a:pt x="172" y="235"/>
                    <a:pt x="167" y="229"/>
                  </a:cubicBezTo>
                  <a:cubicBezTo>
                    <a:pt x="165" y="234"/>
                    <a:pt x="156" y="235"/>
                    <a:pt x="157" y="241"/>
                  </a:cubicBezTo>
                  <a:close/>
                  <a:moveTo>
                    <a:pt x="427" y="294"/>
                  </a:moveTo>
                  <a:cubicBezTo>
                    <a:pt x="427" y="294"/>
                    <a:pt x="427" y="294"/>
                    <a:pt x="427" y="294"/>
                  </a:cubicBezTo>
                  <a:cubicBezTo>
                    <a:pt x="427" y="292"/>
                    <a:pt x="427" y="289"/>
                    <a:pt x="426" y="288"/>
                  </a:cubicBezTo>
                  <a:cubicBezTo>
                    <a:pt x="425" y="291"/>
                    <a:pt x="424" y="293"/>
                    <a:pt x="427" y="294"/>
                  </a:cubicBezTo>
                  <a:close/>
                  <a:moveTo>
                    <a:pt x="147" y="239"/>
                  </a:moveTo>
                  <a:cubicBezTo>
                    <a:pt x="147" y="239"/>
                    <a:pt x="147" y="239"/>
                    <a:pt x="147" y="239"/>
                  </a:cubicBezTo>
                  <a:cubicBezTo>
                    <a:pt x="154" y="238"/>
                    <a:pt x="158" y="233"/>
                    <a:pt x="162" y="229"/>
                  </a:cubicBezTo>
                  <a:cubicBezTo>
                    <a:pt x="154" y="227"/>
                    <a:pt x="153" y="236"/>
                    <a:pt x="147" y="239"/>
                  </a:cubicBezTo>
                  <a:close/>
                  <a:moveTo>
                    <a:pt x="90" y="227"/>
                  </a:moveTo>
                  <a:cubicBezTo>
                    <a:pt x="90" y="227"/>
                    <a:pt x="90" y="227"/>
                    <a:pt x="90" y="227"/>
                  </a:cubicBezTo>
                  <a:cubicBezTo>
                    <a:pt x="95" y="226"/>
                    <a:pt x="99" y="223"/>
                    <a:pt x="102" y="218"/>
                  </a:cubicBezTo>
                  <a:cubicBezTo>
                    <a:pt x="101" y="217"/>
                    <a:pt x="100" y="216"/>
                    <a:pt x="98" y="216"/>
                  </a:cubicBezTo>
                  <a:cubicBezTo>
                    <a:pt x="96" y="221"/>
                    <a:pt x="91" y="222"/>
                    <a:pt x="90" y="227"/>
                  </a:cubicBezTo>
                  <a:close/>
                  <a:moveTo>
                    <a:pt x="137" y="226"/>
                  </a:moveTo>
                  <a:cubicBezTo>
                    <a:pt x="137" y="226"/>
                    <a:pt x="137" y="226"/>
                    <a:pt x="137" y="226"/>
                  </a:cubicBezTo>
                  <a:cubicBezTo>
                    <a:pt x="134" y="232"/>
                    <a:pt x="128" y="234"/>
                    <a:pt x="125" y="241"/>
                  </a:cubicBezTo>
                  <a:cubicBezTo>
                    <a:pt x="134" y="241"/>
                    <a:pt x="137" y="232"/>
                    <a:pt x="144" y="231"/>
                  </a:cubicBezTo>
                  <a:cubicBezTo>
                    <a:pt x="143" y="236"/>
                    <a:pt x="138" y="236"/>
                    <a:pt x="136" y="241"/>
                  </a:cubicBezTo>
                  <a:cubicBezTo>
                    <a:pt x="143" y="239"/>
                    <a:pt x="149" y="234"/>
                    <a:pt x="153" y="228"/>
                  </a:cubicBezTo>
                  <a:cubicBezTo>
                    <a:pt x="147" y="226"/>
                    <a:pt x="144" y="228"/>
                    <a:pt x="137" y="226"/>
                  </a:cubicBezTo>
                  <a:close/>
                  <a:moveTo>
                    <a:pt x="179" y="243"/>
                  </a:moveTo>
                  <a:cubicBezTo>
                    <a:pt x="179" y="243"/>
                    <a:pt x="179" y="243"/>
                    <a:pt x="179" y="243"/>
                  </a:cubicBezTo>
                  <a:cubicBezTo>
                    <a:pt x="183" y="246"/>
                    <a:pt x="187" y="240"/>
                    <a:pt x="185" y="237"/>
                  </a:cubicBezTo>
                  <a:cubicBezTo>
                    <a:pt x="183" y="239"/>
                    <a:pt x="180" y="239"/>
                    <a:pt x="179" y="243"/>
                  </a:cubicBezTo>
                  <a:close/>
                  <a:moveTo>
                    <a:pt x="219" y="245"/>
                  </a:moveTo>
                  <a:cubicBezTo>
                    <a:pt x="219" y="245"/>
                    <a:pt x="219" y="245"/>
                    <a:pt x="219" y="245"/>
                  </a:cubicBezTo>
                  <a:cubicBezTo>
                    <a:pt x="213" y="246"/>
                    <a:pt x="222" y="248"/>
                    <a:pt x="219" y="245"/>
                  </a:cubicBezTo>
                  <a:close/>
                  <a:moveTo>
                    <a:pt x="100" y="228"/>
                  </a:moveTo>
                  <a:cubicBezTo>
                    <a:pt x="100" y="228"/>
                    <a:pt x="100" y="228"/>
                    <a:pt x="100" y="228"/>
                  </a:cubicBezTo>
                  <a:cubicBezTo>
                    <a:pt x="104" y="228"/>
                    <a:pt x="107" y="225"/>
                    <a:pt x="109" y="222"/>
                  </a:cubicBezTo>
                  <a:cubicBezTo>
                    <a:pt x="105" y="218"/>
                    <a:pt x="102" y="225"/>
                    <a:pt x="100" y="228"/>
                  </a:cubicBezTo>
                  <a:close/>
                  <a:moveTo>
                    <a:pt x="116" y="237"/>
                  </a:moveTo>
                  <a:cubicBezTo>
                    <a:pt x="116" y="237"/>
                    <a:pt x="116" y="237"/>
                    <a:pt x="116" y="237"/>
                  </a:cubicBezTo>
                  <a:cubicBezTo>
                    <a:pt x="123" y="236"/>
                    <a:pt x="128" y="232"/>
                    <a:pt x="133" y="226"/>
                  </a:cubicBezTo>
                  <a:cubicBezTo>
                    <a:pt x="124" y="225"/>
                    <a:pt x="121" y="232"/>
                    <a:pt x="116" y="237"/>
                  </a:cubicBezTo>
                  <a:close/>
                  <a:moveTo>
                    <a:pt x="112" y="227"/>
                  </a:moveTo>
                  <a:cubicBezTo>
                    <a:pt x="112" y="227"/>
                    <a:pt x="112" y="227"/>
                    <a:pt x="112" y="227"/>
                  </a:cubicBezTo>
                  <a:cubicBezTo>
                    <a:pt x="112" y="225"/>
                    <a:pt x="116" y="223"/>
                    <a:pt x="111" y="222"/>
                  </a:cubicBezTo>
                  <a:cubicBezTo>
                    <a:pt x="111" y="224"/>
                    <a:pt x="110" y="226"/>
                    <a:pt x="112" y="227"/>
                  </a:cubicBezTo>
                  <a:close/>
                  <a:moveTo>
                    <a:pt x="112" y="232"/>
                  </a:moveTo>
                  <a:cubicBezTo>
                    <a:pt x="112" y="232"/>
                    <a:pt x="112" y="232"/>
                    <a:pt x="112" y="232"/>
                  </a:cubicBezTo>
                  <a:cubicBezTo>
                    <a:pt x="116" y="231"/>
                    <a:pt x="120" y="229"/>
                    <a:pt x="123" y="225"/>
                  </a:cubicBezTo>
                  <a:cubicBezTo>
                    <a:pt x="120" y="224"/>
                    <a:pt x="118" y="224"/>
                    <a:pt x="116" y="223"/>
                  </a:cubicBezTo>
                  <a:cubicBezTo>
                    <a:pt x="116" y="228"/>
                    <a:pt x="113" y="228"/>
                    <a:pt x="112" y="232"/>
                  </a:cubicBezTo>
                  <a:close/>
                  <a:moveTo>
                    <a:pt x="87" y="225"/>
                  </a:moveTo>
                  <a:cubicBezTo>
                    <a:pt x="87" y="225"/>
                    <a:pt x="87" y="225"/>
                    <a:pt x="87" y="225"/>
                  </a:cubicBezTo>
                  <a:cubicBezTo>
                    <a:pt x="86" y="222"/>
                    <a:pt x="87" y="219"/>
                    <a:pt x="85" y="218"/>
                  </a:cubicBezTo>
                  <a:cubicBezTo>
                    <a:pt x="81" y="219"/>
                    <a:pt x="83" y="223"/>
                    <a:pt x="87" y="225"/>
                  </a:cubicBezTo>
                  <a:close/>
                  <a:moveTo>
                    <a:pt x="186" y="244"/>
                  </a:moveTo>
                  <a:cubicBezTo>
                    <a:pt x="186" y="244"/>
                    <a:pt x="186" y="244"/>
                    <a:pt x="186" y="244"/>
                  </a:cubicBezTo>
                  <a:cubicBezTo>
                    <a:pt x="189" y="245"/>
                    <a:pt x="191" y="244"/>
                    <a:pt x="192" y="242"/>
                  </a:cubicBezTo>
                  <a:cubicBezTo>
                    <a:pt x="189" y="241"/>
                    <a:pt x="186" y="240"/>
                    <a:pt x="186" y="244"/>
                  </a:cubicBezTo>
                  <a:close/>
                  <a:moveTo>
                    <a:pt x="219" y="251"/>
                  </a:moveTo>
                  <a:cubicBezTo>
                    <a:pt x="219" y="251"/>
                    <a:pt x="219" y="251"/>
                    <a:pt x="219" y="251"/>
                  </a:cubicBezTo>
                  <a:cubicBezTo>
                    <a:pt x="223" y="252"/>
                    <a:pt x="227" y="254"/>
                    <a:pt x="228" y="251"/>
                  </a:cubicBezTo>
                  <a:cubicBezTo>
                    <a:pt x="225" y="250"/>
                    <a:pt x="221" y="250"/>
                    <a:pt x="219" y="251"/>
                  </a:cubicBezTo>
                  <a:close/>
                  <a:moveTo>
                    <a:pt x="168" y="242"/>
                  </a:moveTo>
                  <a:cubicBezTo>
                    <a:pt x="168" y="242"/>
                    <a:pt x="168" y="242"/>
                    <a:pt x="168" y="242"/>
                  </a:cubicBezTo>
                  <a:cubicBezTo>
                    <a:pt x="169" y="242"/>
                    <a:pt x="170" y="243"/>
                    <a:pt x="171" y="243"/>
                  </a:cubicBezTo>
                  <a:cubicBezTo>
                    <a:pt x="171" y="241"/>
                    <a:pt x="172" y="239"/>
                    <a:pt x="169" y="239"/>
                  </a:cubicBezTo>
                  <a:cubicBezTo>
                    <a:pt x="169" y="241"/>
                    <a:pt x="168" y="241"/>
                    <a:pt x="168" y="242"/>
                  </a:cubicBezTo>
                  <a:close/>
                  <a:moveTo>
                    <a:pt x="407" y="323"/>
                  </a:moveTo>
                  <a:cubicBezTo>
                    <a:pt x="407" y="323"/>
                    <a:pt x="407" y="323"/>
                    <a:pt x="407" y="323"/>
                  </a:cubicBezTo>
                  <a:cubicBezTo>
                    <a:pt x="411" y="325"/>
                    <a:pt x="409" y="320"/>
                    <a:pt x="411" y="318"/>
                  </a:cubicBezTo>
                  <a:cubicBezTo>
                    <a:pt x="412" y="316"/>
                    <a:pt x="414" y="316"/>
                    <a:pt x="415" y="313"/>
                  </a:cubicBezTo>
                  <a:cubicBezTo>
                    <a:pt x="418" y="308"/>
                    <a:pt x="419" y="301"/>
                    <a:pt x="417" y="296"/>
                  </a:cubicBezTo>
                  <a:cubicBezTo>
                    <a:pt x="415" y="303"/>
                    <a:pt x="410" y="314"/>
                    <a:pt x="407" y="323"/>
                  </a:cubicBezTo>
                  <a:close/>
                  <a:moveTo>
                    <a:pt x="159" y="246"/>
                  </a:moveTo>
                  <a:cubicBezTo>
                    <a:pt x="159" y="246"/>
                    <a:pt x="159" y="246"/>
                    <a:pt x="159" y="246"/>
                  </a:cubicBezTo>
                  <a:cubicBezTo>
                    <a:pt x="153" y="246"/>
                    <a:pt x="147" y="244"/>
                    <a:pt x="143" y="247"/>
                  </a:cubicBezTo>
                  <a:cubicBezTo>
                    <a:pt x="160" y="252"/>
                    <a:pt x="185" y="253"/>
                    <a:pt x="202" y="250"/>
                  </a:cubicBezTo>
                  <a:cubicBezTo>
                    <a:pt x="187" y="248"/>
                    <a:pt x="171" y="247"/>
                    <a:pt x="159" y="246"/>
                  </a:cubicBezTo>
                  <a:close/>
                  <a:moveTo>
                    <a:pt x="92" y="231"/>
                  </a:moveTo>
                  <a:cubicBezTo>
                    <a:pt x="92" y="231"/>
                    <a:pt x="92" y="231"/>
                    <a:pt x="92" y="231"/>
                  </a:cubicBezTo>
                  <a:cubicBezTo>
                    <a:pt x="94" y="234"/>
                    <a:pt x="103" y="237"/>
                    <a:pt x="100" y="230"/>
                  </a:cubicBezTo>
                  <a:cubicBezTo>
                    <a:pt x="96" y="233"/>
                    <a:pt x="96" y="230"/>
                    <a:pt x="95" y="227"/>
                  </a:cubicBezTo>
                  <a:cubicBezTo>
                    <a:pt x="95" y="229"/>
                    <a:pt x="92" y="228"/>
                    <a:pt x="92" y="231"/>
                  </a:cubicBezTo>
                  <a:close/>
                  <a:moveTo>
                    <a:pt x="101" y="236"/>
                  </a:moveTo>
                  <a:cubicBezTo>
                    <a:pt x="101" y="236"/>
                    <a:pt x="101" y="236"/>
                    <a:pt x="101" y="236"/>
                  </a:cubicBezTo>
                  <a:cubicBezTo>
                    <a:pt x="103" y="239"/>
                    <a:pt x="109" y="239"/>
                    <a:pt x="111" y="241"/>
                  </a:cubicBezTo>
                  <a:cubicBezTo>
                    <a:pt x="112" y="240"/>
                    <a:pt x="113" y="237"/>
                    <a:pt x="114" y="236"/>
                  </a:cubicBezTo>
                  <a:cubicBezTo>
                    <a:pt x="108" y="239"/>
                    <a:pt x="106" y="234"/>
                    <a:pt x="101" y="236"/>
                  </a:cubicBezTo>
                  <a:close/>
                  <a:moveTo>
                    <a:pt x="118" y="241"/>
                  </a:moveTo>
                  <a:cubicBezTo>
                    <a:pt x="118" y="241"/>
                    <a:pt x="118" y="241"/>
                    <a:pt x="118" y="241"/>
                  </a:cubicBezTo>
                  <a:cubicBezTo>
                    <a:pt x="121" y="242"/>
                    <a:pt x="122" y="241"/>
                    <a:pt x="123" y="238"/>
                  </a:cubicBezTo>
                  <a:cubicBezTo>
                    <a:pt x="120" y="237"/>
                    <a:pt x="118" y="238"/>
                    <a:pt x="118" y="241"/>
                  </a:cubicBezTo>
                  <a:close/>
                  <a:moveTo>
                    <a:pt x="418" y="315"/>
                  </a:moveTo>
                  <a:cubicBezTo>
                    <a:pt x="418" y="315"/>
                    <a:pt x="418" y="315"/>
                    <a:pt x="418" y="315"/>
                  </a:cubicBezTo>
                  <a:cubicBezTo>
                    <a:pt x="421" y="318"/>
                    <a:pt x="424" y="308"/>
                    <a:pt x="420" y="309"/>
                  </a:cubicBezTo>
                  <a:cubicBezTo>
                    <a:pt x="420" y="312"/>
                    <a:pt x="420" y="312"/>
                    <a:pt x="418" y="315"/>
                  </a:cubicBezTo>
                  <a:close/>
                  <a:moveTo>
                    <a:pt x="411" y="344"/>
                  </a:moveTo>
                  <a:cubicBezTo>
                    <a:pt x="411" y="344"/>
                    <a:pt x="411" y="344"/>
                    <a:pt x="411" y="344"/>
                  </a:cubicBezTo>
                  <a:cubicBezTo>
                    <a:pt x="411" y="338"/>
                    <a:pt x="415" y="338"/>
                    <a:pt x="415" y="333"/>
                  </a:cubicBezTo>
                  <a:cubicBezTo>
                    <a:pt x="412" y="331"/>
                    <a:pt x="414" y="326"/>
                    <a:pt x="412" y="323"/>
                  </a:cubicBezTo>
                  <a:cubicBezTo>
                    <a:pt x="412" y="330"/>
                    <a:pt x="404" y="341"/>
                    <a:pt x="411" y="344"/>
                  </a:cubicBezTo>
                  <a:close/>
                  <a:moveTo>
                    <a:pt x="400" y="339"/>
                  </a:moveTo>
                  <a:cubicBezTo>
                    <a:pt x="400" y="339"/>
                    <a:pt x="400" y="339"/>
                    <a:pt x="400" y="339"/>
                  </a:cubicBezTo>
                  <a:cubicBezTo>
                    <a:pt x="404" y="341"/>
                    <a:pt x="406" y="333"/>
                    <a:pt x="404" y="331"/>
                  </a:cubicBezTo>
                  <a:cubicBezTo>
                    <a:pt x="403" y="334"/>
                    <a:pt x="401" y="336"/>
                    <a:pt x="400" y="339"/>
                  </a:cubicBezTo>
                  <a:close/>
                  <a:moveTo>
                    <a:pt x="396" y="361"/>
                  </a:moveTo>
                  <a:cubicBezTo>
                    <a:pt x="396" y="361"/>
                    <a:pt x="396" y="361"/>
                    <a:pt x="396" y="361"/>
                  </a:cubicBezTo>
                  <a:cubicBezTo>
                    <a:pt x="399" y="363"/>
                    <a:pt x="401" y="358"/>
                    <a:pt x="401" y="361"/>
                  </a:cubicBezTo>
                  <a:cubicBezTo>
                    <a:pt x="399" y="366"/>
                    <a:pt x="393" y="377"/>
                    <a:pt x="389" y="371"/>
                  </a:cubicBezTo>
                  <a:cubicBezTo>
                    <a:pt x="383" y="379"/>
                    <a:pt x="391" y="382"/>
                    <a:pt x="386" y="389"/>
                  </a:cubicBezTo>
                  <a:cubicBezTo>
                    <a:pt x="392" y="387"/>
                    <a:pt x="393" y="379"/>
                    <a:pt x="396" y="373"/>
                  </a:cubicBezTo>
                  <a:cubicBezTo>
                    <a:pt x="398" y="369"/>
                    <a:pt x="402" y="364"/>
                    <a:pt x="404" y="358"/>
                  </a:cubicBezTo>
                  <a:cubicBezTo>
                    <a:pt x="401" y="355"/>
                    <a:pt x="402" y="350"/>
                    <a:pt x="404" y="343"/>
                  </a:cubicBezTo>
                  <a:cubicBezTo>
                    <a:pt x="403" y="343"/>
                    <a:pt x="402" y="343"/>
                    <a:pt x="401" y="343"/>
                  </a:cubicBezTo>
                  <a:cubicBezTo>
                    <a:pt x="398" y="350"/>
                    <a:pt x="398" y="353"/>
                    <a:pt x="396" y="361"/>
                  </a:cubicBezTo>
                  <a:close/>
                  <a:moveTo>
                    <a:pt x="405" y="352"/>
                  </a:moveTo>
                  <a:cubicBezTo>
                    <a:pt x="405" y="352"/>
                    <a:pt x="405" y="352"/>
                    <a:pt x="405" y="352"/>
                  </a:cubicBezTo>
                  <a:cubicBezTo>
                    <a:pt x="408" y="350"/>
                    <a:pt x="408" y="346"/>
                    <a:pt x="406" y="345"/>
                  </a:cubicBezTo>
                  <a:cubicBezTo>
                    <a:pt x="404" y="346"/>
                    <a:pt x="404" y="350"/>
                    <a:pt x="405" y="352"/>
                  </a:cubicBezTo>
                  <a:close/>
                  <a:moveTo>
                    <a:pt x="389" y="367"/>
                  </a:moveTo>
                  <a:cubicBezTo>
                    <a:pt x="389" y="367"/>
                    <a:pt x="389" y="367"/>
                    <a:pt x="389" y="367"/>
                  </a:cubicBezTo>
                  <a:cubicBezTo>
                    <a:pt x="391" y="367"/>
                    <a:pt x="393" y="360"/>
                    <a:pt x="391" y="359"/>
                  </a:cubicBezTo>
                  <a:cubicBezTo>
                    <a:pt x="391" y="362"/>
                    <a:pt x="384" y="365"/>
                    <a:pt x="389" y="367"/>
                  </a:cubicBezTo>
                  <a:close/>
                  <a:moveTo>
                    <a:pt x="373" y="400"/>
                  </a:moveTo>
                  <a:cubicBezTo>
                    <a:pt x="373" y="400"/>
                    <a:pt x="373" y="400"/>
                    <a:pt x="373" y="400"/>
                  </a:cubicBezTo>
                  <a:cubicBezTo>
                    <a:pt x="376" y="393"/>
                    <a:pt x="383" y="387"/>
                    <a:pt x="382" y="379"/>
                  </a:cubicBezTo>
                  <a:cubicBezTo>
                    <a:pt x="379" y="385"/>
                    <a:pt x="372" y="393"/>
                    <a:pt x="373" y="400"/>
                  </a:cubicBezTo>
                  <a:close/>
                  <a:moveTo>
                    <a:pt x="383" y="392"/>
                  </a:moveTo>
                  <a:cubicBezTo>
                    <a:pt x="383" y="392"/>
                    <a:pt x="383" y="392"/>
                    <a:pt x="383" y="392"/>
                  </a:cubicBezTo>
                  <a:cubicBezTo>
                    <a:pt x="385" y="392"/>
                    <a:pt x="386" y="393"/>
                    <a:pt x="387" y="393"/>
                  </a:cubicBezTo>
                  <a:cubicBezTo>
                    <a:pt x="387" y="392"/>
                    <a:pt x="387" y="392"/>
                    <a:pt x="387" y="391"/>
                  </a:cubicBezTo>
                  <a:cubicBezTo>
                    <a:pt x="386" y="391"/>
                    <a:pt x="385" y="390"/>
                    <a:pt x="384" y="390"/>
                  </a:cubicBezTo>
                  <a:cubicBezTo>
                    <a:pt x="384" y="391"/>
                    <a:pt x="384" y="391"/>
                    <a:pt x="383" y="392"/>
                  </a:cubicBezTo>
                  <a:close/>
                  <a:moveTo>
                    <a:pt x="371" y="408"/>
                  </a:moveTo>
                  <a:cubicBezTo>
                    <a:pt x="371" y="408"/>
                    <a:pt x="371" y="408"/>
                    <a:pt x="371" y="408"/>
                  </a:cubicBezTo>
                  <a:cubicBezTo>
                    <a:pt x="372" y="407"/>
                    <a:pt x="375" y="402"/>
                    <a:pt x="371" y="402"/>
                  </a:cubicBezTo>
                  <a:cubicBezTo>
                    <a:pt x="370" y="405"/>
                    <a:pt x="367" y="406"/>
                    <a:pt x="371" y="408"/>
                  </a:cubicBezTo>
                  <a:close/>
                  <a:moveTo>
                    <a:pt x="360" y="428"/>
                  </a:moveTo>
                  <a:cubicBezTo>
                    <a:pt x="360" y="428"/>
                    <a:pt x="360" y="428"/>
                    <a:pt x="360" y="428"/>
                  </a:cubicBezTo>
                  <a:cubicBezTo>
                    <a:pt x="361" y="421"/>
                    <a:pt x="369" y="418"/>
                    <a:pt x="367" y="410"/>
                  </a:cubicBezTo>
                  <a:cubicBezTo>
                    <a:pt x="365" y="416"/>
                    <a:pt x="359" y="422"/>
                    <a:pt x="360" y="428"/>
                  </a:cubicBezTo>
                  <a:close/>
                  <a:moveTo>
                    <a:pt x="369" y="427"/>
                  </a:moveTo>
                  <a:cubicBezTo>
                    <a:pt x="369" y="427"/>
                    <a:pt x="369" y="427"/>
                    <a:pt x="369" y="427"/>
                  </a:cubicBezTo>
                  <a:cubicBezTo>
                    <a:pt x="370" y="426"/>
                    <a:pt x="372" y="421"/>
                    <a:pt x="369" y="420"/>
                  </a:cubicBezTo>
                  <a:cubicBezTo>
                    <a:pt x="369" y="422"/>
                    <a:pt x="366" y="427"/>
                    <a:pt x="369" y="427"/>
                  </a:cubicBezTo>
                  <a:close/>
                  <a:moveTo>
                    <a:pt x="359" y="434"/>
                  </a:moveTo>
                  <a:cubicBezTo>
                    <a:pt x="359" y="434"/>
                    <a:pt x="359" y="434"/>
                    <a:pt x="359" y="434"/>
                  </a:cubicBezTo>
                  <a:cubicBezTo>
                    <a:pt x="360" y="432"/>
                    <a:pt x="360" y="430"/>
                    <a:pt x="358" y="429"/>
                  </a:cubicBezTo>
                  <a:cubicBezTo>
                    <a:pt x="357" y="431"/>
                    <a:pt x="355" y="435"/>
                    <a:pt x="359" y="434"/>
                  </a:cubicBezTo>
                  <a:close/>
                  <a:moveTo>
                    <a:pt x="335" y="468"/>
                  </a:moveTo>
                  <a:cubicBezTo>
                    <a:pt x="335" y="468"/>
                    <a:pt x="335" y="468"/>
                    <a:pt x="335" y="468"/>
                  </a:cubicBezTo>
                  <a:cubicBezTo>
                    <a:pt x="336" y="469"/>
                    <a:pt x="336" y="469"/>
                    <a:pt x="337" y="469"/>
                  </a:cubicBezTo>
                  <a:cubicBezTo>
                    <a:pt x="339" y="468"/>
                    <a:pt x="339" y="466"/>
                    <a:pt x="337" y="465"/>
                  </a:cubicBezTo>
                  <a:cubicBezTo>
                    <a:pt x="336" y="467"/>
                    <a:pt x="336" y="468"/>
                    <a:pt x="335" y="468"/>
                  </a:cubicBezTo>
                  <a:close/>
                  <a:moveTo>
                    <a:pt x="324" y="475"/>
                  </a:moveTo>
                  <a:cubicBezTo>
                    <a:pt x="324" y="475"/>
                    <a:pt x="324" y="475"/>
                    <a:pt x="324" y="475"/>
                  </a:cubicBezTo>
                  <a:cubicBezTo>
                    <a:pt x="319" y="476"/>
                    <a:pt x="315" y="478"/>
                    <a:pt x="312" y="482"/>
                  </a:cubicBezTo>
                  <a:cubicBezTo>
                    <a:pt x="320" y="481"/>
                    <a:pt x="331" y="476"/>
                    <a:pt x="330" y="467"/>
                  </a:cubicBezTo>
                  <a:cubicBezTo>
                    <a:pt x="326" y="470"/>
                    <a:pt x="325" y="471"/>
                    <a:pt x="324" y="475"/>
                  </a:cubicBezTo>
                  <a:close/>
                  <a:moveTo>
                    <a:pt x="308" y="479"/>
                  </a:moveTo>
                  <a:cubicBezTo>
                    <a:pt x="308" y="479"/>
                    <a:pt x="308" y="479"/>
                    <a:pt x="308" y="479"/>
                  </a:cubicBezTo>
                  <a:cubicBezTo>
                    <a:pt x="312" y="479"/>
                    <a:pt x="326" y="473"/>
                    <a:pt x="321" y="471"/>
                  </a:cubicBezTo>
                  <a:cubicBezTo>
                    <a:pt x="317" y="473"/>
                    <a:pt x="312" y="475"/>
                    <a:pt x="308" y="479"/>
                  </a:cubicBezTo>
                  <a:close/>
                  <a:moveTo>
                    <a:pt x="295" y="479"/>
                  </a:moveTo>
                  <a:cubicBezTo>
                    <a:pt x="295" y="479"/>
                    <a:pt x="295" y="479"/>
                    <a:pt x="295" y="479"/>
                  </a:cubicBezTo>
                  <a:cubicBezTo>
                    <a:pt x="298" y="481"/>
                    <a:pt x="303" y="478"/>
                    <a:pt x="301" y="476"/>
                  </a:cubicBezTo>
                  <a:cubicBezTo>
                    <a:pt x="299" y="477"/>
                    <a:pt x="296" y="477"/>
                    <a:pt x="295" y="479"/>
                  </a:cubicBezTo>
                  <a:close/>
                  <a:moveTo>
                    <a:pt x="297" y="483"/>
                  </a:moveTo>
                  <a:cubicBezTo>
                    <a:pt x="297" y="483"/>
                    <a:pt x="297" y="483"/>
                    <a:pt x="297" y="483"/>
                  </a:cubicBezTo>
                  <a:cubicBezTo>
                    <a:pt x="300" y="485"/>
                    <a:pt x="303" y="482"/>
                    <a:pt x="300" y="480"/>
                  </a:cubicBezTo>
                  <a:cubicBezTo>
                    <a:pt x="299" y="482"/>
                    <a:pt x="297" y="482"/>
                    <a:pt x="297" y="483"/>
                  </a:cubicBezTo>
                  <a:close/>
                  <a:moveTo>
                    <a:pt x="272" y="485"/>
                  </a:moveTo>
                  <a:cubicBezTo>
                    <a:pt x="272" y="485"/>
                    <a:pt x="272" y="485"/>
                    <a:pt x="272" y="485"/>
                  </a:cubicBezTo>
                  <a:cubicBezTo>
                    <a:pt x="277" y="483"/>
                    <a:pt x="286" y="488"/>
                    <a:pt x="288" y="481"/>
                  </a:cubicBezTo>
                  <a:cubicBezTo>
                    <a:pt x="284" y="484"/>
                    <a:pt x="270" y="479"/>
                    <a:pt x="272" y="485"/>
                  </a:cubicBezTo>
                  <a:close/>
                  <a:moveTo>
                    <a:pt x="255" y="482"/>
                  </a:moveTo>
                  <a:cubicBezTo>
                    <a:pt x="255" y="482"/>
                    <a:pt x="255" y="482"/>
                    <a:pt x="255" y="482"/>
                  </a:cubicBezTo>
                  <a:cubicBezTo>
                    <a:pt x="257" y="482"/>
                    <a:pt x="258" y="482"/>
                    <a:pt x="259" y="480"/>
                  </a:cubicBezTo>
                  <a:cubicBezTo>
                    <a:pt x="257" y="480"/>
                    <a:pt x="255" y="479"/>
                    <a:pt x="255" y="482"/>
                  </a:cubicBezTo>
                  <a:close/>
                  <a:moveTo>
                    <a:pt x="227" y="482"/>
                  </a:moveTo>
                  <a:cubicBezTo>
                    <a:pt x="227" y="482"/>
                    <a:pt x="227" y="482"/>
                    <a:pt x="227" y="482"/>
                  </a:cubicBezTo>
                  <a:cubicBezTo>
                    <a:pt x="230" y="482"/>
                    <a:pt x="234" y="482"/>
                    <a:pt x="236" y="480"/>
                  </a:cubicBezTo>
                  <a:cubicBezTo>
                    <a:pt x="231" y="478"/>
                    <a:pt x="228" y="478"/>
                    <a:pt x="227" y="482"/>
                  </a:cubicBezTo>
                  <a:close/>
                  <a:moveTo>
                    <a:pt x="204" y="482"/>
                  </a:moveTo>
                  <a:cubicBezTo>
                    <a:pt x="204" y="482"/>
                    <a:pt x="204" y="482"/>
                    <a:pt x="204" y="482"/>
                  </a:cubicBezTo>
                  <a:cubicBezTo>
                    <a:pt x="209" y="482"/>
                    <a:pt x="213" y="480"/>
                    <a:pt x="215" y="477"/>
                  </a:cubicBezTo>
                  <a:cubicBezTo>
                    <a:pt x="210" y="476"/>
                    <a:pt x="205" y="477"/>
                    <a:pt x="204" y="482"/>
                  </a:cubicBezTo>
                  <a:close/>
                  <a:moveTo>
                    <a:pt x="192" y="481"/>
                  </a:moveTo>
                  <a:cubicBezTo>
                    <a:pt x="192" y="481"/>
                    <a:pt x="192" y="481"/>
                    <a:pt x="192" y="481"/>
                  </a:cubicBezTo>
                  <a:cubicBezTo>
                    <a:pt x="195" y="479"/>
                    <a:pt x="202" y="481"/>
                    <a:pt x="203" y="476"/>
                  </a:cubicBezTo>
                  <a:cubicBezTo>
                    <a:pt x="198" y="474"/>
                    <a:pt x="191" y="478"/>
                    <a:pt x="192" y="481"/>
                  </a:cubicBezTo>
                  <a:close/>
                  <a:moveTo>
                    <a:pt x="229" y="485"/>
                  </a:moveTo>
                  <a:cubicBezTo>
                    <a:pt x="229" y="485"/>
                    <a:pt x="229" y="485"/>
                    <a:pt x="229" y="485"/>
                  </a:cubicBezTo>
                  <a:cubicBezTo>
                    <a:pt x="232" y="486"/>
                    <a:pt x="234" y="485"/>
                    <a:pt x="235" y="483"/>
                  </a:cubicBezTo>
                  <a:cubicBezTo>
                    <a:pt x="232" y="483"/>
                    <a:pt x="230" y="483"/>
                    <a:pt x="229" y="485"/>
                  </a:cubicBezTo>
                  <a:close/>
                  <a:moveTo>
                    <a:pt x="184" y="477"/>
                  </a:moveTo>
                  <a:cubicBezTo>
                    <a:pt x="184" y="477"/>
                    <a:pt x="184" y="477"/>
                    <a:pt x="184" y="477"/>
                  </a:cubicBezTo>
                  <a:cubicBezTo>
                    <a:pt x="187" y="478"/>
                    <a:pt x="190" y="477"/>
                    <a:pt x="192" y="474"/>
                  </a:cubicBezTo>
                  <a:cubicBezTo>
                    <a:pt x="188" y="474"/>
                    <a:pt x="185" y="474"/>
                    <a:pt x="184" y="477"/>
                  </a:cubicBezTo>
                  <a:close/>
                  <a:moveTo>
                    <a:pt x="159" y="475"/>
                  </a:moveTo>
                  <a:cubicBezTo>
                    <a:pt x="159" y="475"/>
                    <a:pt x="159" y="475"/>
                    <a:pt x="159" y="475"/>
                  </a:cubicBezTo>
                  <a:cubicBezTo>
                    <a:pt x="163" y="474"/>
                    <a:pt x="168" y="474"/>
                    <a:pt x="170" y="471"/>
                  </a:cubicBezTo>
                  <a:cubicBezTo>
                    <a:pt x="164" y="468"/>
                    <a:pt x="161" y="471"/>
                    <a:pt x="159" y="475"/>
                  </a:cubicBezTo>
                  <a:close/>
                  <a:moveTo>
                    <a:pt x="170" y="476"/>
                  </a:moveTo>
                  <a:cubicBezTo>
                    <a:pt x="170" y="476"/>
                    <a:pt x="170" y="476"/>
                    <a:pt x="170" y="476"/>
                  </a:cubicBezTo>
                  <a:cubicBezTo>
                    <a:pt x="174" y="476"/>
                    <a:pt x="179" y="477"/>
                    <a:pt x="180" y="473"/>
                  </a:cubicBezTo>
                  <a:cubicBezTo>
                    <a:pt x="175" y="471"/>
                    <a:pt x="172" y="472"/>
                    <a:pt x="170" y="476"/>
                  </a:cubicBezTo>
                  <a:close/>
                  <a:moveTo>
                    <a:pt x="151" y="474"/>
                  </a:moveTo>
                  <a:cubicBezTo>
                    <a:pt x="151" y="474"/>
                    <a:pt x="151" y="474"/>
                    <a:pt x="151" y="474"/>
                  </a:cubicBezTo>
                  <a:cubicBezTo>
                    <a:pt x="153" y="472"/>
                    <a:pt x="157" y="473"/>
                    <a:pt x="158" y="469"/>
                  </a:cubicBezTo>
                  <a:cubicBezTo>
                    <a:pt x="156" y="469"/>
                    <a:pt x="155" y="468"/>
                    <a:pt x="154" y="468"/>
                  </a:cubicBezTo>
                  <a:cubicBezTo>
                    <a:pt x="154" y="471"/>
                    <a:pt x="148" y="472"/>
                    <a:pt x="151" y="474"/>
                  </a:cubicBezTo>
                  <a:close/>
                  <a:moveTo>
                    <a:pt x="217" y="485"/>
                  </a:moveTo>
                  <a:cubicBezTo>
                    <a:pt x="217" y="485"/>
                    <a:pt x="217" y="485"/>
                    <a:pt x="217" y="485"/>
                  </a:cubicBezTo>
                  <a:cubicBezTo>
                    <a:pt x="218" y="485"/>
                    <a:pt x="219" y="485"/>
                    <a:pt x="219" y="485"/>
                  </a:cubicBezTo>
                  <a:cubicBezTo>
                    <a:pt x="220" y="485"/>
                    <a:pt x="220" y="484"/>
                    <a:pt x="220" y="483"/>
                  </a:cubicBezTo>
                  <a:cubicBezTo>
                    <a:pt x="219" y="483"/>
                    <a:pt x="218" y="483"/>
                    <a:pt x="218" y="483"/>
                  </a:cubicBezTo>
                  <a:cubicBezTo>
                    <a:pt x="217" y="483"/>
                    <a:pt x="217" y="484"/>
                    <a:pt x="217" y="485"/>
                  </a:cubicBezTo>
                  <a:close/>
                  <a:moveTo>
                    <a:pt x="143" y="470"/>
                  </a:moveTo>
                  <a:cubicBezTo>
                    <a:pt x="143" y="470"/>
                    <a:pt x="143" y="470"/>
                    <a:pt x="143" y="470"/>
                  </a:cubicBezTo>
                  <a:cubicBezTo>
                    <a:pt x="146" y="471"/>
                    <a:pt x="147" y="470"/>
                    <a:pt x="149" y="468"/>
                  </a:cubicBezTo>
                  <a:cubicBezTo>
                    <a:pt x="146" y="467"/>
                    <a:pt x="143" y="467"/>
                    <a:pt x="143" y="470"/>
                  </a:cubicBezTo>
                  <a:close/>
                  <a:moveTo>
                    <a:pt x="127" y="474"/>
                  </a:moveTo>
                  <a:cubicBezTo>
                    <a:pt x="127" y="474"/>
                    <a:pt x="127" y="474"/>
                    <a:pt x="127" y="474"/>
                  </a:cubicBezTo>
                  <a:cubicBezTo>
                    <a:pt x="132" y="473"/>
                    <a:pt x="137" y="471"/>
                    <a:pt x="141" y="467"/>
                  </a:cubicBezTo>
                  <a:cubicBezTo>
                    <a:pt x="134" y="466"/>
                    <a:pt x="130" y="469"/>
                    <a:pt x="127" y="474"/>
                  </a:cubicBezTo>
                  <a:close/>
                  <a:moveTo>
                    <a:pt x="10" y="445"/>
                  </a:moveTo>
                  <a:cubicBezTo>
                    <a:pt x="10" y="445"/>
                    <a:pt x="10" y="445"/>
                    <a:pt x="10" y="445"/>
                  </a:cubicBezTo>
                  <a:cubicBezTo>
                    <a:pt x="12" y="444"/>
                    <a:pt x="13" y="440"/>
                    <a:pt x="10" y="439"/>
                  </a:cubicBezTo>
                  <a:cubicBezTo>
                    <a:pt x="10" y="441"/>
                    <a:pt x="7" y="444"/>
                    <a:pt x="10" y="445"/>
                  </a:cubicBezTo>
                  <a:close/>
                  <a:moveTo>
                    <a:pt x="109" y="474"/>
                  </a:moveTo>
                  <a:cubicBezTo>
                    <a:pt x="109" y="474"/>
                    <a:pt x="109" y="474"/>
                    <a:pt x="109" y="474"/>
                  </a:cubicBezTo>
                  <a:cubicBezTo>
                    <a:pt x="112" y="472"/>
                    <a:pt x="120" y="471"/>
                    <a:pt x="118" y="466"/>
                  </a:cubicBezTo>
                  <a:cubicBezTo>
                    <a:pt x="114" y="467"/>
                    <a:pt x="107" y="470"/>
                    <a:pt x="109" y="474"/>
                  </a:cubicBezTo>
                  <a:close/>
                  <a:moveTo>
                    <a:pt x="158" y="478"/>
                  </a:moveTo>
                  <a:cubicBezTo>
                    <a:pt x="158" y="478"/>
                    <a:pt x="158" y="478"/>
                    <a:pt x="158" y="478"/>
                  </a:cubicBezTo>
                  <a:cubicBezTo>
                    <a:pt x="161" y="479"/>
                    <a:pt x="164" y="480"/>
                    <a:pt x="164" y="476"/>
                  </a:cubicBezTo>
                  <a:cubicBezTo>
                    <a:pt x="162" y="476"/>
                    <a:pt x="159" y="476"/>
                    <a:pt x="158" y="478"/>
                  </a:cubicBezTo>
                  <a:close/>
                  <a:moveTo>
                    <a:pt x="144" y="474"/>
                  </a:moveTo>
                  <a:cubicBezTo>
                    <a:pt x="144" y="474"/>
                    <a:pt x="144" y="474"/>
                    <a:pt x="144" y="474"/>
                  </a:cubicBezTo>
                  <a:cubicBezTo>
                    <a:pt x="137" y="477"/>
                    <a:pt x="131" y="472"/>
                    <a:pt x="126" y="477"/>
                  </a:cubicBezTo>
                  <a:cubicBezTo>
                    <a:pt x="135" y="478"/>
                    <a:pt x="145" y="479"/>
                    <a:pt x="153" y="478"/>
                  </a:cubicBezTo>
                  <a:cubicBezTo>
                    <a:pt x="154" y="477"/>
                    <a:pt x="153" y="475"/>
                    <a:pt x="152" y="475"/>
                  </a:cubicBezTo>
                  <a:cubicBezTo>
                    <a:pt x="151" y="476"/>
                    <a:pt x="143" y="479"/>
                    <a:pt x="144" y="474"/>
                  </a:cubicBezTo>
                  <a:close/>
                  <a:moveTo>
                    <a:pt x="16" y="451"/>
                  </a:moveTo>
                  <a:cubicBezTo>
                    <a:pt x="16" y="451"/>
                    <a:pt x="16" y="451"/>
                    <a:pt x="16" y="451"/>
                  </a:cubicBezTo>
                  <a:cubicBezTo>
                    <a:pt x="20" y="453"/>
                    <a:pt x="20" y="449"/>
                    <a:pt x="22" y="448"/>
                  </a:cubicBezTo>
                  <a:cubicBezTo>
                    <a:pt x="21" y="447"/>
                    <a:pt x="21" y="446"/>
                    <a:pt x="19" y="446"/>
                  </a:cubicBezTo>
                  <a:cubicBezTo>
                    <a:pt x="18" y="448"/>
                    <a:pt x="16" y="448"/>
                    <a:pt x="16" y="451"/>
                  </a:cubicBezTo>
                  <a:close/>
                  <a:moveTo>
                    <a:pt x="98" y="471"/>
                  </a:moveTo>
                  <a:cubicBezTo>
                    <a:pt x="98" y="471"/>
                    <a:pt x="98" y="471"/>
                    <a:pt x="98" y="471"/>
                  </a:cubicBezTo>
                  <a:cubicBezTo>
                    <a:pt x="101" y="470"/>
                    <a:pt x="105" y="470"/>
                    <a:pt x="106" y="467"/>
                  </a:cubicBezTo>
                  <a:cubicBezTo>
                    <a:pt x="102" y="465"/>
                    <a:pt x="100" y="467"/>
                    <a:pt x="98" y="471"/>
                  </a:cubicBezTo>
                  <a:close/>
                  <a:moveTo>
                    <a:pt x="18" y="458"/>
                  </a:moveTo>
                  <a:cubicBezTo>
                    <a:pt x="18" y="458"/>
                    <a:pt x="18" y="458"/>
                    <a:pt x="18" y="458"/>
                  </a:cubicBezTo>
                  <a:cubicBezTo>
                    <a:pt x="22" y="456"/>
                    <a:pt x="27" y="456"/>
                    <a:pt x="28" y="450"/>
                  </a:cubicBezTo>
                  <a:cubicBezTo>
                    <a:pt x="23" y="448"/>
                    <a:pt x="17" y="455"/>
                    <a:pt x="18" y="458"/>
                  </a:cubicBezTo>
                  <a:close/>
                  <a:moveTo>
                    <a:pt x="83" y="471"/>
                  </a:moveTo>
                  <a:cubicBezTo>
                    <a:pt x="83" y="471"/>
                    <a:pt x="83" y="471"/>
                    <a:pt x="83" y="471"/>
                  </a:cubicBezTo>
                  <a:cubicBezTo>
                    <a:pt x="87" y="469"/>
                    <a:pt x="92" y="470"/>
                    <a:pt x="94" y="465"/>
                  </a:cubicBezTo>
                  <a:cubicBezTo>
                    <a:pt x="88" y="463"/>
                    <a:pt x="82" y="467"/>
                    <a:pt x="83" y="471"/>
                  </a:cubicBezTo>
                  <a:close/>
                  <a:moveTo>
                    <a:pt x="25" y="462"/>
                  </a:moveTo>
                  <a:cubicBezTo>
                    <a:pt x="25" y="462"/>
                    <a:pt x="25" y="462"/>
                    <a:pt x="25" y="462"/>
                  </a:cubicBezTo>
                  <a:cubicBezTo>
                    <a:pt x="31" y="463"/>
                    <a:pt x="36" y="459"/>
                    <a:pt x="39" y="455"/>
                  </a:cubicBezTo>
                  <a:cubicBezTo>
                    <a:pt x="32" y="449"/>
                    <a:pt x="28" y="457"/>
                    <a:pt x="25" y="462"/>
                  </a:cubicBezTo>
                  <a:close/>
                  <a:moveTo>
                    <a:pt x="117" y="476"/>
                  </a:moveTo>
                  <a:cubicBezTo>
                    <a:pt x="117" y="476"/>
                    <a:pt x="117" y="476"/>
                    <a:pt x="117" y="476"/>
                  </a:cubicBezTo>
                  <a:cubicBezTo>
                    <a:pt x="120" y="477"/>
                    <a:pt x="122" y="477"/>
                    <a:pt x="122" y="474"/>
                  </a:cubicBezTo>
                  <a:cubicBezTo>
                    <a:pt x="120" y="474"/>
                    <a:pt x="117" y="473"/>
                    <a:pt x="117" y="476"/>
                  </a:cubicBezTo>
                  <a:close/>
                  <a:moveTo>
                    <a:pt x="37" y="465"/>
                  </a:moveTo>
                  <a:cubicBezTo>
                    <a:pt x="37" y="465"/>
                    <a:pt x="37" y="465"/>
                    <a:pt x="37" y="465"/>
                  </a:cubicBezTo>
                  <a:cubicBezTo>
                    <a:pt x="42" y="464"/>
                    <a:pt x="47" y="464"/>
                    <a:pt x="49" y="458"/>
                  </a:cubicBezTo>
                  <a:cubicBezTo>
                    <a:pt x="42" y="456"/>
                    <a:pt x="40" y="461"/>
                    <a:pt x="37" y="465"/>
                  </a:cubicBezTo>
                  <a:close/>
                  <a:moveTo>
                    <a:pt x="48" y="465"/>
                  </a:moveTo>
                  <a:cubicBezTo>
                    <a:pt x="48" y="465"/>
                    <a:pt x="48" y="465"/>
                    <a:pt x="48" y="465"/>
                  </a:cubicBezTo>
                  <a:cubicBezTo>
                    <a:pt x="53" y="466"/>
                    <a:pt x="56" y="464"/>
                    <a:pt x="58" y="462"/>
                  </a:cubicBezTo>
                  <a:cubicBezTo>
                    <a:pt x="55" y="457"/>
                    <a:pt x="50" y="462"/>
                    <a:pt x="48" y="465"/>
                  </a:cubicBezTo>
                  <a:close/>
                  <a:moveTo>
                    <a:pt x="58" y="467"/>
                  </a:moveTo>
                  <a:cubicBezTo>
                    <a:pt x="58" y="467"/>
                    <a:pt x="58" y="467"/>
                    <a:pt x="58" y="467"/>
                  </a:cubicBezTo>
                  <a:cubicBezTo>
                    <a:pt x="62" y="467"/>
                    <a:pt x="66" y="466"/>
                    <a:pt x="68" y="462"/>
                  </a:cubicBezTo>
                  <a:cubicBezTo>
                    <a:pt x="62" y="461"/>
                    <a:pt x="61" y="464"/>
                    <a:pt x="58" y="467"/>
                  </a:cubicBezTo>
                  <a:close/>
                  <a:moveTo>
                    <a:pt x="71" y="467"/>
                  </a:moveTo>
                  <a:cubicBezTo>
                    <a:pt x="71" y="467"/>
                    <a:pt x="71" y="467"/>
                    <a:pt x="71" y="467"/>
                  </a:cubicBezTo>
                  <a:cubicBezTo>
                    <a:pt x="74" y="468"/>
                    <a:pt x="75" y="466"/>
                    <a:pt x="76" y="464"/>
                  </a:cubicBezTo>
                  <a:cubicBezTo>
                    <a:pt x="75" y="464"/>
                    <a:pt x="73" y="464"/>
                    <a:pt x="72" y="463"/>
                  </a:cubicBezTo>
                  <a:cubicBezTo>
                    <a:pt x="72" y="465"/>
                    <a:pt x="71" y="466"/>
                    <a:pt x="71" y="467"/>
                  </a:cubicBezTo>
                  <a:close/>
                  <a:moveTo>
                    <a:pt x="74" y="470"/>
                  </a:moveTo>
                  <a:cubicBezTo>
                    <a:pt x="74" y="470"/>
                    <a:pt x="74" y="470"/>
                    <a:pt x="74" y="470"/>
                  </a:cubicBezTo>
                  <a:cubicBezTo>
                    <a:pt x="75" y="470"/>
                    <a:pt x="76" y="470"/>
                    <a:pt x="76" y="470"/>
                  </a:cubicBezTo>
                  <a:cubicBezTo>
                    <a:pt x="77" y="469"/>
                    <a:pt x="78" y="469"/>
                    <a:pt x="78" y="467"/>
                  </a:cubicBezTo>
                  <a:cubicBezTo>
                    <a:pt x="77" y="467"/>
                    <a:pt x="77" y="467"/>
                    <a:pt x="76" y="467"/>
                  </a:cubicBezTo>
                  <a:cubicBezTo>
                    <a:pt x="76" y="468"/>
                    <a:pt x="74" y="468"/>
                    <a:pt x="74" y="47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32" name="Freeform 58"/>
            <p:cNvSpPr>
              <a:spLocks noEditPoints="1"/>
            </p:cNvSpPr>
            <p:nvPr/>
          </p:nvSpPr>
          <p:spPr bwMode="auto">
            <a:xfrm>
              <a:off x="3549" y="2365"/>
              <a:ext cx="72" cy="54"/>
            </a:xfrm>
            <a:custGeom>
              <a:avLst/>
              <a:gdLst>
                <a:gd name="T0" fmla="*/ 27 w 27"/>
                <a:gd name="T1" fmla="*/ 3 h 20"/>
                <a:gd name="T2" fmla="*/ 19 w 27"/>
                <a:gd name="T3" fmla="*/ 18 h 20"/>
                <a:gd name="T4" fmla="*/ 1 w 27"/>
                <a:gd name="T5" fmla="*/ 18 h 20"/>
                <a:gd name="T6" fmla="*/ 6 w 27"/>
                <a:gd name="T7" fmla="*/ 5 h 20"/>
                <a:gd name="T8" fmla="*/ 27 w 27"/>
                <a:gd name="T9" fmla="*/ 3 h 20"/>
                <a:gd name="T10" fmla="*/ 11 w 27"/>
                <a:gd name="T11" fmla="*/ 15 h 20"/>
                <a:gd name="T12" fmla="*/ 11 w 27"/>
                <a:gd name="T13" fmla="*/ 15 h 20"/>
                <a:gd name="T14" fmla="*/ 15 w 27"/>
                <a:gd name="T15" fmla="*/ 14 h 20"/>
                <a:gd name="T16" fmla="*/ 11 w 27"/>
                <a:gd name="T17" fmla="*/ 1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20">
                  <a:moveTo>
                    <a:pt x="27" y="3"/>
                  </a:moveTo>
                  <a:cubicBezTo>
                    <a:pt x="24" y="7"/>
                    <a:pt x="20" y="10"/>
                    <a:pt x="19" y="18"/>
                  </a:cubicBezTo>
                  <a:cubicBezTo>
                    <a:pt x="14" y="20"/>
                    <a:pt x="5" y="20"/>
                    <a:pt x="1" y="18"/>
                  </a:cubicBezTo>
                  <a:cubicBezTo>
                    <a:pt x="0" y="14"/>
                    <a:pt x="4" y="9"/>
                    <a:pt x="6" y="5"/>
                  </a:cubicBezTo>
                  <a:cubicBezTo>
                    <a:pt x="12" y="4"/>
                    <a:pt x="21" y="0"/>
                    <a:pt x="27" y="3"/>
                  </a:cubicBezTo>
                  <a:close/>
                  <a:moveTo>
                    <a:pt x="11" y="15"/>
                  </a:moveTo>
                  <a:cubicBezTo>
                    <a:pt x="11" y="15"/>
                    <a:pt x="11" y="15"/>
                    <a:pt x="11" y="15"/>
                  </a:cubicBezTo>
                  <a:cubicBezTo>
                    <a:pt x="13" y="16"/>
                    <a:pt x="14" y="15"/>
                    <a:pt x="15" y="14"/>
                  </a:cubicBezTo>
                  <a:cubicBezTo>
                    <a:pt x="13" y="14"/>
                    <a:pt x="12" y="14"/>
                    <a:pt x="11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33" name="Freeform 59"/>
            <p:cNvSpPr>
              <a:spLocks noEditPoints="1"/>
            </p:cNvSpPr>
            <p:nvPr/>
          </p:nvSpPr>
          <p:spPr bwMode="auto">
            <a:xfrm>
              <a:off x="4056" y="2312"/>
              <a:ext cx="83" cy="67"/>
            </a:xfrm>
            <a:custGeom>
              <a:avLst/>
              <a:gdLst>
                <a:gd name="T0" fmla="*/ 31 w 31"/>
                <a:gd name="T1" fmla="*/ 5 h 25"/>
                <a:gd name="T2" fmla="*/ 23 w 31"/>
                <a:gd name="T3" fmla="*/ 24 h 25"/>
                <a:gd name="T4" fmla="*/ 16 w 31"/>
                <a:gd name="T5" fmla="*/ 21 h 25"/>
                <a:gd name="T6" fmla="*/ 0 w 31"/>
                <a:gd name="T7" fmla="*/ 22 h 25"/>
                <a:gd name="T8" fmla="*/ 7 w 31"/>
                <a:gd name="T9" fmla="*/ 5 h 25"/>
                <a:gd name="T10" fmla="*/ 31 w 31"/>
                <a:gd name="T11" fmla="*/ 5 h 25"/>
                <a:gd name="T12" fmla="*/ 20 w 31"/>
                <a:gd name="T13" fmla="*/ 15 h 25"/>
                <a:gd name="T14" fmla="*/ 20 w 31"/>
                <a:gd name="T15" fmla="*/ 15 h 25"/>
                <a:gd name="T16" fmla="*/ 25 w 31"/>
                <a:gd name="T17" fmla="*/ 7 h 25"/>
                <a:gd name="T18" fmla="*/ 20 w 31"/>
                <a:gd name="T19" fmla="*/ 15 h 25"/>
                <a:gd name="T20" fmla="*/ 7 w 31"/>
                <a:gd name="T21" fmla="*/ 20 h 25"/>
                <a:gd name="T22" fmla="*/ 7 w 31"/>
                <a:gd name="T23" fmla="*/ 20 h 25"/>
                <a:gd name="T24" fmla="*/ 12 w 31"/>
                <a:gd name="T25" fmla="*/ 18 h 25"/>
                <a:gd name="T26" fmla="*/ 7 w 31"/>
                <a:gd name="T27" fmla="*/ 15 h 25"/>
                <a:gd name="T28" fmla="*/ 7 w 31"/>
                <a:gd name="T29" fmla="*/ 2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1" h="25">
                  <a:moveTo>
                    <a:pt x="31" y="5"/>
                  </a:moveTo>
                  <a:cubicBezTo>
                    <a:pt x="28" y="13"/>
                    <a:pt x="29" y="17"/>
                    <a:pt x="23" y="24"/>
                  </a:cubicBezTo>
                  <a:cubicBezTo>
                    <a:pt x="18" y="25"/>
                    <a:pt x="20" y="23"/>
                    <a:pt x="16" y="21"/>
                  </a:cubicBezTo>
                  <a:cubicBezTo>
                    <a:pt x="10" y="21"/>
                    <a:pt x="7" y="25"/>
                    <a:pt x="0" y="22"/>
                  </a:cubicBezTo>
                  <a:cubicBezTo>
                    <a:pt x="1" y="14"/>
                    <a:pt x="6" y="13"/>
                    <a:pt x="7" y="5"/>
                  </a:cubicBezTo>
                  <a:cubicBezTo>
                    <a:pt x="15" y="5"/>
                    <a:pt x="23" y="0"/>
                    <a:pt x="31" y="5"/>
                  </a:cubicBezTo>
                  <a:close/>
                  <a:moveTo>
                    <a:pt x="20" y="15"/>
                  </a:moveTo>
                  <a:cubicBezTo>
                    <a:pt x="20" y="15"/>
                    <a:pt x="20" y="15"/>
                    <a:pt x="20" y="15"/>
                  </a:cubicBezTo>
                  <a:cubicBezTo>
                    <a:pt x="25" y="17"/>
                    <a:pt x="24" y="11"/>
                    <a:pt x="25" y="7"/>
                  </a:cubicBezTo>
                  <a:cubicBezTo>
                    <a:pt x="20" y="7"/>
                    <a:pt x="21" y="13"/>
                    <a:pt x="20" y="15"/>
                  </a:cubicBezTo>
                  <a:close/>
                  <a:moveTo>
                    <a:pt x="7" y="20"/>
                  </a:moveTo>
                  <a:cubicBezTo>
                    <a:pt x="7" y="20"/>
                    <a:pt x="7" y="20"/>
                    <a:pt x="7" y="20"/>
                  </a:cubicBezTo>
                  <a:cubicBezTo>
                    <a:pt x="8" y="18"/>
                    <a:pt x="12" y="21"/>
                    <a:pt x="12" y="18"/>
                  </a:cubicBezTo>
                  <a:cubicBezTo>
                    <a:pt x="10" y="17"/>
                    <a:pt x="11" y="14"/>
                    <a:pt x="7" y="15"/>
                  </a:cubicBezTo>
                  <a:cubicBezTo>
                    <a:pt x="6" y="16"/>
                    <a:pt x="5" y="20"/>
                    <a:pt x="7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34" name="Freeform 60"/>
            <p:cNvSpPr>
              <a:spLocks noEditPoints="1"/>
            </p:cNvSpPr>
            <p:nvPr/>
          </p:nvSpPr>
          <p:spPr bwMode="auto">
            <a:xfrm>
              <a:off x="3661" y="2242"/>
              <a:ext cx="78" cy="59"/>
            </a:xfrm>
            <a:custGeom>
              <a:avLst/>
              <a:gdLst>
                <a:gd name="T0" fmla="*/ 8 w 29"/>
                <a:gd name="T1" fmla="*/ 0 h 22"/>
                <a:gd name="T2" fmla="*/ 29 w 29"/>
                <a:gd name="T3" fmla="*/ 5 h 22"/>
                <a:gd name="T4" fmla="*/ 20 w 29"/>
                <a:gd name="T5" fmla="*/ 22 h 22"/>
                <a:gd name="T6" fmla="*/ 0 w 29"/>
                <a:gd name="T7" fmla="*/ 17 h 22"/>
                <a:gd name="T8" fmla="*/ 8 w 29"/>
                <a:gd name="T9" fmla="*/ 0 h 22"/>
                <a:gd name="T10" fmla="*/ 19 w 29"/>
                <a:gd name="T11" fmla="*/ 14 h 22"/>
                <a:gd name="T12" fmla="*/ 19 w 29"/>
                <a:gd name="T13" fmla="*/ 14 h 22"/>
                <a:gd name="T14" fmla="*/ 21 w 29"/>
                <a:gd name="T15" fmla="*/ 8 h 22"/>
                <a:gd name="T16" fmla="*/ 19 w 29"/>
                <a:gd name="T17" fmla="*/ 14 h 22"/>
                <a:gd name="T18" fmla="*/ 4 w 29"/>
                <a:gd name="T19" fmla="*/ 15 h 22"/>
                <a:gd name="T20" fmla="*/ 4 w 29"/>
                <a:gd name="T21" fmla="*/ 15 h 22"/>
                <a:gd name="T22" fmla="*/ 10 w 29"/>
                <a:gd name="T23" fmla="*/ 16 h 22"/>
                <a:gd name="T24" fmla="*/ 12 w 29"/>
                <a:gd name="T25" fmla="*/ 7 h 22"/>
                <a:gd name="T26" fmla="*/ 4 w 29"/>
                <a:gd name="T27" fmla="*/ 15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9" h="22">
                  <a:moveTo>
                    <a:pt x="8" y="0"/>
                  </a:moveTo>
                  <a:cubicBezTo>
                    <a:pt x="14" y="3"/>
                    <a:pt x="20" y="3"/>
                    <a:pt x="29" y="5"/>
                  </a:cubicBezTo>
                  <a:cubicBezTo>
                    <a:pt x="27" y="12"/>
                    <a:pt x="24" y="17"/>
                    <a:pt x="20" y="22"/>
                  </a:cubicBezTo>
                  <a:cubicBezTo>
                    <a:pt x="14" y="21"/>
                    <a:pt x="6" y="20"/>
                    <a:pt x="0" y="17"/>
                  </a:cubicBezTo>
                  <a:cubicBezTo>
                    <a:pt x="2" y="11"/>
                    <a:pt x="5" y="6"/>
                    <a:pt x="8" y="0"/>
                  </a:cubicBezTo>
                  <a:close/>
                  <a:moveTo>
                    <a:pt x="19" y="14"/>
                  </a:moveTo>
                  <a:cubicBezTo>
                    <a:pt x="19" y="14"/>
                    <a:pt x="19" y="14"/>
                    <a:pt x="19" y="14"/>
                  </a:cubicBezTo>
                  <a:cubicBezTo>
                    <a:pt x="22" y="16"/>
                    <a:pt x="26" y="8"/>
                    <a:pt x="21" y="8"/>
                  </a:cubicBezTo>
                  <a:cubicBezTo>
                    <a:pt x="21" y="12"/>
                    <a:pt x="18" y="11"/>
                    <a:pt x="19" y="14"/>
                  </a:cubicBezTo>
                  <a:close/>
                  <a:moveTo>
                    <a:pt x="4" y="15"/>
                  </a:moveTo>
                  <a:cubicBezTo>
                    <a:pt x="4" y="15"/>
                    <a:pt x="4" y="15"/>
                    <a:pt x="4" y="15"/>
                  </a:cubicBezTo>
                  <a:cubicBezTo>
                    <a:pt x="6" y="16"/>
                    <a:pt x="8" y="17"/>
                    <a:pt x="10" y="16"/>
                  </a:cubicBezTo>
                  <a:cubicBezTo>
                    <a:pt x="9" y="11"/>
                    <a:pt x="9" y="11"/>
                    <a:pt x="12" y="7"/>
                  </a:cubicBezTo>
                  <a:cubicBezTo>
                    <a:pt x="7" y="6"/>
                    <a:pt x="7" y="12"/>
                    <a:pt x="4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35" name="Freeform 61"/>
            <p:cNvSpPr>
              <a:spLocks noEditPoints="1"/>
            </p:cNvSpPr>
            <p:nvPr/>
          </p:nvSpPr>
          <p:spPr bwMode="auto">
            <a:xfrm>
              <a:off x="3978" y="2322"/>
              <a:ext cx="73" cy="54"/>
            </a:xfrm>
            <a:custGeom>
              <a:avLst/>
              <a:gdLst>
                <a:gd name="T0" fmla="*/ 26 w 27"/>
                <a:gd name="T1" fmla="*/ 0 h 20"/>
                <a:gd name="T2" fmla="*/ 19 w 27"/>
                <a:gd name="T3" fmla="*/ 20 h 20"/>
                <a:gd name="T4" fmla="*/ 0 w 27"/>
                <a:gd name="T5" fmla="*/ 17 h 20"/>
                <a:gd name="T6" fmla="*/ 3 w 27"/>
                <a:gd name="T7" fmla="*/ 4 h 20"/>
                <a:gd name="T8" fmla="*/ 26 w 27"/>
                <a:gd name="T9" fmla="*/ 0 h 20"/>
                <a:gd name="T10" fmla="*/ 18 w 27"/>
                <a:gd name="T11" fmla="*/ 15 h 20"/>
                <a:gd name="T12" fmla="*/ 18 w 27"/>
                <a:gd name="T13" fmla="*/ 15 h 20"/>
                <a:gd name="T14" fmla="*/ 22 w 27"/>
                <a:gd name="T15" fmla="*/ 4 h 20"/>
                <a:gd name="T16" fmla="*/ 18 w 27"/>
                <a:gd name="T17" fmla="*/ 3 h 20"/>
                <a:gd name="T18" fmla="*/ 18 w 27"/>
                <a:gd name="T19" fmla="*/ 1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" h="20">
                  <a:moveTo>
                    <a:pt x="26" y="0"/>
                  </a:moveTo>
                  <a:cubicBezTo>
                    <a:pt x="27" y="7"/>
                    <a:pt x="22" y="14"/>
                    <a:pt x="19" y="20"/>
                  </a:cubicBezTo>
                  <a:cubicBezTo>
                    <a:pt x="12" y="18"/>
                    <a:pt x="9" y="17"/>
                    <a:pt x="0" y="17"/>
                  </a:cubicBezTo>
                  <a:cubicBezTo>
                    <a:pt x="1" y="12"/>
                    <a:pt x="4" y="9"/>
                    <a:pt x="3" y="4"/>
                  </a:cubicBezTo>
                  <a:cubicBezTo>
                    <a:pt x="9" y="0"/>
                    <a:pt x="17" y="0"/>
                    <a:pt x="26" y="0"/>
                  </a:cubicBezTo>
                  <a:close/>
                  <a:moveTo>
                    <a:pt x="18" y="15"/>
                  </a:moveTo>
                  <a:cubicBezTo>
                    <a:pt x="18" y="15"/>
                    <a:pt x="18" y="15"/>
                    <a:pt x="18" y="15"/>
                  </a:cubicBezTo>
                  <a:cubicBezTo>
                    <a:pt x="19" y="11"/>
                    <a:pt x="21" y="9"/>
                    <a:pt x="22" y="4"/>
                  </a:cubicBezTo>
                  <a:cubicBezTo>
                    <a:pt x="21" y="4"/>
                    <a:pt x="19" y="3"/>
                    <a:pt x="18" y="3"/>
                  </a:cubicBezTo>
                  <a:cubicBezTo>
                    <a:pt x="17" y="6"/>
                    <a:pt x="16" y="13"/>
                    <a:pt x="18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36" name="Freeform 62"/>
            <p:cNvSpPr>
              <a:spLocks noEditPoints="1"/>
            </p:cNvSpPr>
            <p:nvPr/>
          </p:nvSpPr>
          <p:spPr bwMode="auto">
            <a:xfrm>
              <a:off x="3900" y="2320"/>
              <a:ext cx="70" cy="51"/>
            </a:xfrm>
            <a:custGeom>
              <a:avLst/>
              <a:gdLst>
                <a:gd name="T0" fmla="*/ 26 w 26"/>
                <a:gd name="T1" fmla="*/ 1 h 19"/>
                <a:gd name="T2" fmla="*/ 16 w 26"/>
                <a:gd name="T3" fmla="*/ 19 h 19"/>
                <a:gd name="T4" fmla="*/ 0 w 26"/>
                <a:gd name="T5" fmla="*/ 17 h 19"/>
                <a:gd name="T6" fmla="*/ 9 w 26"/>
                <a:gd name="T7" fmla="*/ 0 h 19"/>
                <a:gd name="T8" fmla="*/ 26 w 26"/>
                <a:gd name="T9" fmla="*/ 1 h 19"/>
                <a:gd name="T10" fmla="*/ 16 w 26"/>
                <a:gd name="T11" fmla="*/ 10 h 19"/>
                <a:gd name="T12" fmla="*/ 16 w 26"/>
                <a:gd name="T13" fmla="*/ 10 h 19"/>
                <a:gd name="T14" fmla="*/ 19 w 26"/>
                <a:gd name="T15" fmla="*/ 10 h 19"/>
                <a:gd name="T16" fmla="*/ 19 w 26"/>
                <a:gd name="T17" fmla="*/ 7 h 19"/>
                <a:gd name="T18" fmla="*/ 16 w 26"/>
                <a:gd name="T19" fmla="*/ 1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" h="19">
                  <a:moveTo>
                    <a:pt x="26" y="1"/>
                  </a:moveTo>
                  <a:cubicBezTo>
                    <a:pt x="26" y="8"/>
                    <a:pt x="21" y="16"/>
                    <a:pt x="16" y="19"/>
                  </a:cubicBezTo>
                  <a:cubicBezTo>
                    <a:pt x="10" y="17"/>
                    <a:pt x="6" y="19"/>
                    <a:pt x="0" y="17"/>
                  </a:cubicBezTo>
                  <a:cubicBezTo>
                    <a:pt x="2" y="9"/>
                    <a:pt x="6" y="5"/>
                    <a:pt x="9" y="0"/>
                  </a:cubicBezTo>
                  <a:cubicBezTo>
                    <a:pt x="14" y="4"/>
                    <a:pt x="20" y="0"/>
                    <a:pt x="26" y="1"/>
                  </a:cubicBezTo>
                  <a:close/>
                  <a:moveTo>
                    <a:pt x="16" y="10"/>
                  </a:moveTo>
                  <a:cubicBezTo>
                    <a:pt x="16" y="10"/>
                    <a:pt x="16" y="10"/>
                    <a:pt x="16" y="10"/>
                  </a:cubicBezTo>
                  <a:cubicBezTo>
                    <a:pt x="17" y="10"/>
                    <a:pt x="18" y="10"/>
                    <a:pt x="19" y="10"/>
                  </a:cubicBezTo>
                  <a:cubicBezTo>
                    <a:pt x="19" y="9"/>
                    <a:pt x="20" y="7"/>
                    <a:pt x="19" y="7"/>
                  </a:cubicBezTo>
                  <a:cubicBezTo>
                    <a:pt x="18" y="8"/>
                    <a:pt x="17" y="8"/>
                    <a:pt x="1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37" name="Freeform 63"/>
            <p:cNvSpPr>
              <a:spLocks noEditPoints="1"/>
            </p:cNvSpPr>
            <p:nvPr/>
          </p:nvSpPr>
          <p:spPr bwMode="auto">
            <a:xfrm>
              <a:off x="3506" y="2226"/>
              <a:ext cx="72" cy="70"/>
            </a:xfrm>
            <a:custGeom>
              <a:avLst/>
              <a:gdLst>
                <a:gd name="T0" fmla="*/ 26 w 27"/>
                <a:gd name="T1" fmla="*/ 6 h 26"/>
                <a:gd name="T2" fmla="*/ 23 w 27"/>
                <a:gd name="T3" fmla="*/ 20 h 26"/>
                <a:gd name="T4" fmla="*/ 0 w 27"/>
                <a:gd name="T5" fmla="*/ 23 h 26"/>
                <a:gd name="T6" fmla="*/ 2 w 27"/>
                <a:gd name="T7" fmla="*/ 9 h 26"/>
                <a:gd name="T8" fmla="*/ 26 w 27"/>
                <a:gd name="T9" fmla="*/ 6 h 26"/>
                <a:gd name="T10" fmla="*/ 11 w 27"/>
                <a:gd name="T11" fmla="*/ 9 h 26"/>
                <a:gd name="T12" fmla="*/ 11 w 27"/>
                <a:gd name="T13" fmla="*/ 9 h 26"/>
                <a:gd name="T14" fmla="*/ 19 w 27"/>
                <a:gd name="T15" fmla="*/ 6 h 26"/>
                <a:gd name="T16" fmla="*/ 11 w 27"/>
                <a:gd name="T17" fmla="*/ 9 h 26"/>
                <a:gd name="T18" fmla="*/ 5 w 27"/>
                <a:gd name="T19" fmla="*/ 19 h 26"/>
                <a:gd name="T20" fmla="*/ 5 w 27"/>
                <a:gd name="T21" fmla="*/ 19 h 26"/>
                <a:gd name="T22" fmla="*/ 10 w 27"/>
                <a:gd name="T23" fmla="*/ 19 h 26"/>
                <a:gd name="T24" fmla="*/ 7 w 27"/>
                <a:gd name="T25" fmla="*/ 15 h 26"/>
                <a:gd name="T26" fmla="*/ 5 w 27"/>
                <a:gd name="T27" fmla="*/ 19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7" h="26">
                  <a:moveTo>
                    <a:pt x="26" y="6"/>
                  </a:moveTo>
                  <a:cubicBezTo>
                    <a:pt x="27" y="11"/>
                    <a:pt x="22" y="13"/>
                    <a:pt x="23" y="20"/>
                  </a:cubicBezTo>
                  <a:cubicBezTo>
                    <a:pt x="17" y="24"/>
                    <a:pt x="11" y="26"/>
                    <a:pt x="0" y="23"/>
                  </a:cubicBezTo>
                  <a:cubicBezTo>
                    <a:pt x="1" y="16"/>
                    <a:pt x="8" y="13"/>
                    <a:pt x="2" y="9"/>
                  </a:cubicBezTo>
                  <a:cubicBezTo>
                    <a:pt x="7" y="3"/>
                    <a:pt x="18" y="0"/>
                    <a:pt x="26" y="6"/>
                  </a:cubicBezTo>
                  <a:close/>
                  <a:moveTo>
                    <a:pt x="11" y="9"/>
                  </a:moveTo>
                  <a:cubicBezTo>
                    <a:pt x="11" y="9"/>
                    <a:pt x="11" y="9"/>
                    <a:pt x="11" y="9"/>
                  </a:cubicBezTo>
                  <a:cubicBezTo>
                    <a:pt x="14" y="9"/>
                    <a:pt x="18" y="10"/>
                    <a:pt x="19" y="6"/>
                  </a:cubicBezTo>
                  <a:cubicBezTo>
                    <a:pt x="15" y="5"/>
                    <a:pt x="12" y="5"/>
                    <a:pt x="11" y="9"/>
                  </a:cubicBezTo>
                  <a:close/>
                  <a:moveTo>
                    <a:pt x="5" y="19"/>
                  </a:moveTo>
                  <a:cubicBezTo>
                    <a:pt x="5" y="19"/>
                    <a:pt x="5" y="19"/>
                    <a:pt x="5" y="19"/>
                  </a:cubicBezTo>
                  <a:cubicBezTo>
                    <a:pt x="6" y="21"/>
                    <a:pt x="10" y="22"/>
                    <a:pt x="10" y="19"/>
                  </a:cubicBezTo>
                  <a:cubicBezTo>
                    <a:pt x="8" y="18"/>
                    <a:pt x="11" y="15"/>
                    <a:pt x="7" y="15"/>
                  </a:cubicBezTo>
                  <a:cubicBezTo>
                    <a:pt x="6" y="17"/>
                    <a:pt x="6" y="18"/>
                    <a:pt x="5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38" name="Freeform 64"/>
            <p:cNvSpPr>
              <a:spLocks noEditPoints="1"/>
            </p:cNvSpPr>
            <p:nvPr/>
          </p:nvSpPr>
          <p:spPr bwMode="auto">
            <a:xfrm>
              <a:off x="4129" y="2387"/>
              <a:ext cx="83" cy="59"/>
            </a:xfrm>
            <a:custGeom>
              <a:avLst/>
              <a:gdLst>
                <a:gd name="T0" fmla="*/ 31 w 31"/>
                <a:gd name="T1" fmla="*/ 1 h 22"/>
                <a:gd name="T2" fmla="*/ 19 w 31"/>
                <a:gd name="T3" fmla="*/ 21 h 22"/>
                <a:gd name="T4" fmla="*/ 0 w 31"/>
                <a:gd name="T5" fmla="*/ 20 h 22"/>
                <a:gd name="T6" fmla="*/ 8 w 31"/>
                <a:gd name="T7" fmla="*/ 2 h 22"/>
                <a:gd name="T8" fmla="*/ 31 w 31"/>
                <a:gd name="T9" fmla="*/ 1 h 22"/>
                <a:gd name="T10" fmla="*/ 6 w 31"/>
                <a:gd name="T11" fmla="*/ 18 h 22"/>
                <a:gd name="T12" fmla="*/ 6 w 31"/>
                <a:gd name="T13" fmla="*/ 18 h 22"/>
                <a:gd name="T14" fmla="*/ 17 w 31"/>
                <a:gd name="T15" fmla="*/ 17 h 22"/>
                <a:gd name="T16" fmla="*/ 10 w 31"/>
                <a:gd name="T17" fmla="*/ 15 h 22"/>
                <a:gd name="T18" fmla="*/ 14 w 31"/>
                <a:gd name="T19" fmla="*/ 8 h 22"/>
                <a:gd name="T20" fmla="*/ 11 w 31"/>
                <a:gd name="T21" fmla="*/ 7 h 22"/>
                <a:gd name="T22" fmla="*/ 6 w 31"/>
                <a:gd name="T23" fmla="*/ 18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1" h="22">
                  <a:moveTo>
                    <a:pt x="31" y="1"/>
                  </a:moveTo>
                  <a:cubicBezTo>
                    <a:pt x="26" y="6"/>
                    <a:pt x="24" y="15"/>
                    <a:pt x="19" y="21"/>
                  </a:cubicBezTo>
                  <a:cubicBezTo>
                    <a:pt x="14" y="22"/>
                    <a:pt x="4" y="22"/>
                    <a:pt x="0" y="20"/>
                  </a:cubicBezTo>
                  <a:cubicBezTo>
                    <a:pt x="2" y="13"/>
                    <a:pt x="6" y="9"/>
                    <a:pt x="8" y="2"/>
                  </a:cubicBezTo>
                  <a:cubicBezTo>
                    <a:pt x="16" y="6"/>
                    <a:pt x="22" y="0"/>
                    <a:pt x="31" y="1"/>
                  </a:cubicBezTo>
                  <a:close/>
                  <a:moveTo>
                    <a:pt x="6" y="18"/>
                  </a:moveTo>
                  <a:cubicBezTo>
                    <a:pt x="6" y="18"/>
                    <a:pt x="6" y="18"/>
                    <a:pt x="6" y="18"/>
                  </a:cubicBezTo>
                  <a:cubicBezTo>
                    <a:pt x="8" y="16"/>
                    <a:pt x="16" y="21"/>
                    <a:pt x="17" y="17"/>
                  </a:cubicBezTo>
                  <a:cubicBezTo>
                    <a:pt x="14" y="15"/>
                    <a:pt x="11" y="19"/>
                    <a:pt x="10" y="15"/>
                  </a:cubicBezTo>
                  <a:cubicBezTo>
                    <a:pt x="10" y="11"/>
                    <a:pt x="14" y="13"/>
                    <a:pt x="14" y="8"/>
                  </a:cubicBezTo>
                  <a:cubicBezTo>
                    <a:pt x="13" y="8"/>
                    <a:pt x="12" y="8"/>
                    <a:pt x="11" y="7"/>
                  </a:cubicBezTo>
                  <a:cubicBezTo>
                    <a:pt x="9" y="10"/>
                    <a:pt x="7" y="14"/>
                    <a:pt x="6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39" name="Freeform 65"/>
            <p:cNvSpPr>
              <a:spLocks noEditPoints="1"/>
            </p:cNvSpPr>
            <p:nvPr/>
          </p:nvSpPr>
          <p:spPr bwMode="auto">
            <a:xfrm>
              <a:off x="3710" y="2365"/>
              <a:ext cx="83" cy="62"/>
            </a:xfrm>
            <a:custGeom>
              <a:avLst/>
              <a:gdLst>
                <a:gd name="T0" fmla="*/ 31 w 31"/>
                <a:gd name="T1" fmla="*/ 4 h 23"/>
                <a:gd name="T2" fmla="*/ 22 w 31"/>
                <a:gd name="T3" fmla="*/ 23 h 23"/>
                <a:gd name="T4" fmla="*/ 0 w 31"/>
                <a:gd name="T5" fmla="*/ 23 h 23"/>
                <a:gd name="T6" fmla="*/ 7 w 31"/>
                <a:gd name="T7" fmla="*/ 5 h 23"/>
                <a:gd name="T8" fmla="*/ 31 w 31"/>
                <a:gd name="T9" fmla="*/ 4 h 23"/>
                <a:gd name="T10" fmla="*/ 14 w 31"/>
                <a:gd name="T11" fmla="*/ 10 h 23"/>
                <a:gd name="T12" fmla="*/ 14 w 31"/>
                <a:gd name="T13" fmla="*/ 10 h 23"/>
                <a:gd name="T14" fmla="*/ 22 w 31"/>
                <a:gd name="T15" fmla="*/ 14 h 23"/>
                <a:gd name="T16" fmla="*/ 24 w 31"/>
                <a:gd name="T17" fmla="*/ 8 h 23"/>
                <a:gd name="T18" fmla="*/ 14 w 31"/>
                <a:gd name="T19" fmla="*/ 10 h 23"/>
                <a:gd name="T20" fmla="*/ 8 w 31"/>
                <a:gd name="T21" fmla="*/ 19 h 23"/>
                <a:gd name="T22" fmla="*/ 8 w 31"/>
                <a:gd name="T23" fmla="*/ 19 h 23"/>
                <a:gd name="T24" fmla="*/ 8 w 31"/>
                <a:gd name="T25" fmla="*/ 13 h 23"/>
                <a:gd name="T26" fmla="*/ 8 w 31"/>
                <a:gd name="T27" fmla="*/ 19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1" h="23">
                  <a:moveTo>
                    <a:pt x="31" y="4"/>
                  </a:moveTo>
                  <a:cubicBezTo>
                    <a:pt x="28" y="10"/>
                    <a:pt x="25" y="17"/>
                    <a:pt x="22" y="23"/>
                  </a:cubicBezTo>
                  <a:cubicBezTo>
                    <a:pt x="14" y="23"/>
                    <a:pt x="6" y="21"/>
                    <a:pt x="0" y="23"/>
                  </a:cubicBezTo>
                  <a:cubicBezTo>
                    <a:pt x="0" y="18"/>
                    <a:pt x="6" y="10"/>
                    <a:pt x="7" y="5"/>
                  </a:cubicBezTo>
                  <a:cubicBezTo>
                    <a:pt x="16" y="6"/>
                    <a:pt x="20" y="0"/>
                    <a:pt x="31" y="4"/>
                  </a:cubicBezTo>
                  <a:close/>
                  <a:moveTo>
                    <a:pt x="14" y="10"/>
                  </a:moveTo>
                  <a:cubicBezTo>
                    <a:pt x="14" y="10"/>
                    <a:pt x="14" y="10"/>
                    <a:pt x="14" y="10"/>
                  </a:cubicBezTo>
                  <a:cubicBezTo>
                    <a:pt x="19" y="6"/>
                    <a:pt x="19" y="13"/>
                    <a:pt x="22" y="14"/>
                  </a:cubicBezTo>
                  <a:cubicBezTo>
                    <a:pt x="22" y="10"/>
                    <a:pt x="24" y="11"/>
                    <a:pt x="24" y="8"/>
                  </a:cubicBezTo>
                  <a:cubicBezTo>
                    <a:pt x="20" y="7"/>
                    <a:pt x="12" y="6"/>
                    <a:pt x="14" y="10"/>
                  </a:cubicBezTo>
                  <a:close/>
                  <a:moveTo>
                    <a:pt x="8" y="19"/>
                  </a:moveTo>
                  <a:cubicBezTo>
                    <a:pt x="8" y="19"/>
                    <a:pt x="8" y="19"/>
                    <a:pt x="8" y="19"/>
                  </a:cubicBezTo>
                  <a:cubicBezTo>
                    <a:pt x="10" y="18"/>
                    <a:pt x="10" y="15"/>
                    <a:pt x="8" y="13"/>
                  </a:cubicBezTo>
                  <a:cubicBezTo>
                    <a:pt x="8" y="15"/>
                    <a:pt x="5" y="19"/>
                    <a:pt x="8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40" name="Freeform 66"/>
            <p:cNvSpPr>
              <a:spLocks noEditPoints="1"/>
            </p:cNvSpPr>
            <p:nvPr/>
          </p:nvSpPr>
          <p:spPr bwMode="auto">
            <a:xfrm>
              <a:off x="3522" y="2430"/>
              <a:ext cx="83" cy="61"/>
            </a:xfrm>
            <a:custGeom>
              <a:avLst/>
              <a:gdLst>
                <a:gd name="T0" fmla="*/ 28 w 31"/>
                <a:gd name="T1" fmla="*/ 0 h 23"/>
                <a:gd name="T2" fmla="*/ 31 w 31"/>
                <a:gd name="T3" fmla="*/ 3 h 23"/>
                <a:gd name="T4" fmla="*/ 18 w 31"/>
                <a:gd name="T5" fmla="*/ 23 h 23"/>
                <a:gd name="T6" fmla="*/ 0 w 31"/>
                <a:gd name="T7" fmla="*/ 20 h 23"/>
                <a:gd name="T8" fmla="*/ 9 w 31"/>
                <a:gd name="T9" fmla="*/ 1 h 23"/>
                <a:gd name="T10" fmla="*/ 11 w 31"/>
                <a:gd name="T11" fmla="*/ 5 h 23"/>
                <a:gd name="T12" fmla="*/ 28 w 31"/>
                <a:gd name="T13" fmla="*/ 0 h 23"/>
                <a:gd name="T14" fmla="*/ 6 w 31"/>
                <a:gd name="T15" fmla="*/ 17 h 23"/>
                <a:gd name="T16" fmla="*/ 6 w 31"/>
                <a:gd name="T17" fmla="*/ 17 h 23"/>
                <a:gd name="T18" fmla="*/ 11 w 31"/>
                <a:gd name="T19" fmla="*/ 18 h 23"/>
                <a:gd name="T20" fmla="*/ 10 w 31"/>
                <a:gd name="T21" fmla="*/ 10 h 23"/>
                <a:gd name="T22" fmla="*/ 6 w 31"/>
                <a:gd name="T23" fmla="*/ 1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1" h="23">
                  <a:moveTo>
                    <a:pt x="28" y="0"/>
                  </a:moveTo>
                  <a:cubicBezTo>
                    <a:pt x="29" y="1"/>
                    <a:pt x="29" y="2"/>
                    <a:pt x="31" y="3"/>
                  </a:cubicBezTo>
                  <a:cubicBezTo>
                    <a:pt x="24" y="9"/>
                    <a:pt x="25" y="20"/>
                    <a:pt x="18" y="23"/>
                  </a:cubicBezTo>
                  <a:cubicBezTo>
                    <a:pt x="11" y="21"/>
                    <a:pt x="6" y="21"/>
                    <a:pt x="0" y="20"/>
                  </a:cubicBezTo>
                  <a:cubicBezTo>
                    <a:pt x="2" y="13"/>
                    <a:pt x="5" y="7"/>
                    <a:pt x="9" y="1"/>
                  </a:cubicBezTo>
                  <a:cubicBezTo>
                    <a:pt x="11" y="2"/>
                    <a:pt x="12" y="3"/>
                    <a:pt x="11" y="5"/>
                  </a:cubicBezTo>
                  <a:cubicBezTo>
                    <a:pt x="17" y="4"/>
                    <a:pt x="24" y="4"/>
                    <a:pt x="28" y="0"/>
                  </a:cubicBezTo>
                  <a:close/>
                  <a:moveTo>
                    <a:pt x="6" y="17"/>
                  </a:moveTo>
                  <a:cubicBezTo>
                    <a:pt x="6" y="17"/>
                    <a:pt x="6" y="17"/>
                    <a:pt x="6" y="17"/>
                  </a:cubicBezTo>
                  <a:cubicBezTo>
                    <a:pt x="8" y="17"/>
                    <a:pt x="9" y="18"/>
                    <a:pt x="11" y="18"/>
                  </a:cubicBezTo>
                  <a:cubicBezTo>
                    <a:pt x="13" y="17"/>
                    <a:pt x="13" y="11"/>
                    <a:pt x="10" y="10"/>
                  </a:cubicBezTo>
                  <a:cubicBezTo>
                    <a:pt x="9" y="12"/>
                    <a:pt x="7" y="13"/>
                    <a:pt x="6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</p:grpSp>
      <p:sp>
        <p:nvSpPr>
          <p:cNvPr id="53" name="文本框 52"/>
          <p:cNvSpPr txBox="1"/>
          <p:nvPr/>
        </p:nvSpPr>
        <p:spPr>
          <a:xfrm>
            <a:off x="4704078" y="-275907"/>
            <a:ext cx="2783844" cy="1493551"/>
          </a:xfrm>
          <a:prstGeom prst="rect">
            <a:avLst/>
          </a:prstGeom>
          <a:noFill/>
        </p:spPr>
        <p:txBody>
          <a:bodyPr wrap="none" rtlCol="0">
            <a:prstTxWarp prst="textArchDown">
              <a:avLst/>
            </a:prstTxWarp>
            <a:spAutoFit/>
          </a:bodyPr>
          <a:lstStyle/>
          <a:p>
            <a:pPr algn="ctr"/>
            <a:r>
              <a:rPr lang="zh-CN" altLang="en-US" sz="2400" dirty="0">
                <a:solidFill>
                  <a:srgbClr val="3C3C3B"/>
                </a:solidFill>
                <a:cs typeface="+mn-ea"/>
                <a:sym typeface="+mn-lt"/>
              </a:rPr>
              <a:t>考试会考的特性</a:t>
            </a:r>
          </a:p>
        </p:txBody>
      </p:sp>
      <p:sp>
        <p:nvSpPr>
          <p:cNvPr id="54" name="Freeform 9">
            <a:extLst>
              <a:ext uri="{FF2B5EF4-FFF2-40B4-BE49-F238E27FC236}">
                <a16:creationId xmlns:a16="http://schemas.microsoft.com/office/drawing/2014/main" id="{026F7927-956F-6848-9D33-BABF48D622C1}"/>
              </a:ext>
            </a:extLst>
          </p:cNvPr>
          <p:cNvSpPr>
            <a:spLocks noEditPoints="1"/>
          </p:cNvSpPr>
          <p:nvPr/>
        </p:nvSpPr>
        <p:spPr bwMode="auto">
          <a:xfrm>
            <a:off x="141159" y="205367"/>
            <a:ext cx="615197" cy="521394"/>
          </a:xfrm>
          <a:custGeom>
            <a:avLst/>
            <a:gdLst>
              <a:gd name="T0" fmla="*/ 237 w 396"/>
              <a:gd name="T1" fmla="*/ 52 h 253"/>
              <a:gd name="T2" fmla="*/ 343 w 396"/>
              <a:gd name="T3" fmla="*/ 40 h 253"/>
              <a:gd name="T4" fmla="*/ 374 w 396"/>
              <a:gd name="T5" fmla="*/ 50 h 253"/>
              <a:gd name="T6" fmla="*/ 389 w 396"/>
              <a:gd name="T7" fmla="*/ 79 h 253"/>
              <a:gd name="T8" fmla="*/ 313 w 396"/>
              <a:gd name="T9" fmla="*/ 65 h 253"/>
              <a:gd name="T10" fmla="*/ 319 w 396"/>
              <a:gd name="T11" fmla="*/ 106 h 253"/>
              <a:gd name="T12" fmla="*/ 270 w 396"/>
              <a:gd name="T13" fmla="*/ 197 h 253"/>
              <a:gd name="T14" fmla="*/ 149 w 396"/>
              <a:gd name="T15" fmla="*/ 253 h 253"/>
              <a:gd name="T16" fmla="*/ 3 w 396"/>
              <a:gd name="T17" fmla="*/ 93 h 253"/>
              <a:gd name="T18" fmla="*/ 128 w 396"/>
              <a:gd name="T19" fmla="*/ 18 h 253"/>
              <a:gd name="T20" fmla="*/ 237 w 396"/>
              <a:gd name="T21" fmla="*/ 181 h 253"/>
              <a:gd name="T22" fmla="*/ 217 w 396"/>
              <a:gd name="T23" fmla="*/ 175 h 253"/>
              <a:gd name="T24" fmla="*/ 201 w 396"/>
              <a:gd name="T25" fmla="*/ 188 h 253"/>
              <a:gd name="T26" fmla="*/ 176 w 396"/>
              <a:gd name="T27" fmla="*/ 206 h 253"/>
              <a:gd name="T28" fmla="*/ 196 w 396"/>
              <a:gd name="T29" fmla="*/ 194 h 253"/>
              <a:gd name="T30" fmla="*/ 217 w 396"/>
              <a:gd name="T31" fmla="*/ 184 h 253"/>
              <a:gd name="T32" fmla="*/ 220 w 396"/>
              <a:gd name="T33" fmla="*/ 182 h 253"/>
              <a:gd name="T34" fmla="*/ 239 w 396"/>
              <a:gd name="T35" fmla="*/ 175 h 253"/>
              <a:gd name="T36" fmla="*/ 170 w 396"/>
              <a:gd name="T37" fmla="*/ 15 h 253"/>
              <a:gd name="T38" fmla="*/ 154 w 396"/>
              <a:gd name="T39" fmla="*/ 182 h 253"/>
              <a:gd name="T40" fmla="*/ 272 w 396"/>
              <a:gd name="T41" fmla="*/ 87 h 253"/>
              <a:gd name="T42" fmla="*/ 193 w 396"/>
              <a:gd name="T43" fmla="*/ 103 h 253"/>
              <a:gd name="T44" fmla="*/ 228 w 396"/>
              <a:gd name="T45" fmla="*/ 58 h 253"/>
              <a:gd name="T46" fmla="*/ 337 w 396"/>
              <a:gd name="T47" fmla="*/ 47 h 253"/>
              <a:gd name="T48" fmla="*/ 260 w 396"/>
              <a:gd name="T49" fmla="*/ 58 h 253"/>
              <a:gd name="T50" fmla="*/ 260 w 396"/>
              <a:gd name="T51" fmla="*/ 58 h 253"/>
              <a:gd name="T52" fmla="*/ 372 w 396"/>
              <a:gd name="T53" fmla="*/ 56 h 253"/>
              <a:gd name="T54" fmla="*/ 307 w 396"/>
              <a:gd name="T55" fmla="*/ 59 h 253"/>
              <a:gd name="T56" fmla="*/ 369 w 396"/>
              <a:gd name="T57" fmla="*/ 71 h 253"/>
              <a:gd name="T58" fmla="*/ 369 w 396"/>
              <a:gd name="T59" fmla="*/ 71 h 253"/>
              <a:gd name="T60" fmla="*/ 187 w 396"/>
              <a:gd name="T61" fmla="*/ 99 h 253"/>
              <a:gd name="T62" fmla="*/ 281 w 396"/>
              <a:gd name="T63" fmla="*/ 132 h 253"/>
              <a:gd name="T64" fmla="*/ 281 w 396"/>
              <a:gd name="T65" fmla="*/ 132 h 253"/>
              <a:gd name="T66" fmla="*/ 99 w 396"/>
              <a:gd name="T67" fmla="*/ 211 h 253"/>
              <a:gd name="T68" fmla="*/ 55 w 396"/>
              <a:gd name="T69" fmla="*/ 132 h 253"/>
              <a:gd name="T70" fmla="*/ 254 w 396"/>
              <a:gd name="T71" fmla="*/ 144 h 253"/>
              <a:gd name="T72" fmla="*/ 226 w 396"/>
              <a:gd name="T73" fmla="*/ 156 h 253"/>
              <a:gd name="T74" fmla="*/ 236 w 396"/>
              <a:gd name="T75" fmla="*/ 150 h 253"/>
              <a:gd name="T76" fmla="*/ 254 w 396"/>
              <a:gd name="T77" fmla="*/ 170 h 253"/>
              <a:gd name="T78" fmla="*/ 246 w 396"/>
              <a:gd name="T79" fmla="*/ 167 h 253"/>
              <a:gd name="T80" fmla="*/ 246 w 396"/>
              <a:gd name="T81" fmla="*/ 167 h 253"/>
              <a:gd name="T82" fmla="*/ 225 w 396"/>
              <a:gd name="T83" fmla="*/ 187 h 253"/>
              <a:gd name="T84" fmla="*/ 179 w 396"/>
              <a:gd name="T85" fmla="*/ 190 h 253"/>
              <a:gd name="T86" fmla="*/ 179 w 396"/>
              <a:gd name="T87" fmla="*/ 188 h 253"/>
              <a:gd name="T88" fmla="*/ 236 w 396"/>
              <a:gd name="T89" fmla="*/ 190 h 253"/>
              <a:gd name="T90" fmla="*/ 236 w 396"/>
              <a:gd name="T91" fmla="*/ 190 h 253"/>
              <a:gd name="T92" fmla="*/ 166 w 396"/>
              <a:gd name="T93" fmla="*/ 197 h 253"/>
              <a:gd name="T94" fmla="*/ 163 w 396"/>
              <a:gd name="T95" fmla="*/ 210 h 253"/>
              <a:gd name="T96" fmla="*/ 231 w 396"/>
              <a:gd name="T97" fmla="*/ 191 h 253"/>
              <a:gd name="T98" fmla="*/ 223 w 396"/>
              <a:gd name="T99" fmla="*/ 197 h 253"/>
              <a:gd name="T100" fmla="*/ 223 w 396"/>
              <a:gd name="T101" fmla="*/ 194 h 253"/>
              <a:gd name="T102" fmla="*/ 201 w 396"/>
              <a:gd name="T103" fmla="*/ 203 h 253"/>
              <a:gd name="T104" fmla="*/ 201 w 396"/>
              <a:gd name="T105" fmla="*/ 211 h 253"/>
              <a:gd name="T106" fmla="*/ 210 w 396"/>
              <a:gd name="T107" fmla="*/ 206 h 253"/>
              <a:gd name="T108" fmla="*/ 192 w 396"/>
              <a:gd name="T109" fmla="*/ 217 h 253"/>
              <a:gd name="T110" fmla="*/ 192 w 396"/>
              <a:gd name="T111" fmla="*/ 217 h 253"/>
              <a:gd name="T112" fmla="*/ 233 w 396"/>
              <a:gd name="T113" fmla="*/ 210 h 253"/>
              <a:gd name="T114" fmla="*/ 163 w 396"/>
              <a:gd name="T115" fmla="*/ 222 h 2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96" h="253">
                <a:moveTo>
                  <a:pt x="175" y="0"/>
                </a:moveTo>
                <a:cubicBezTo>
                  <a:pt x="180" y="0"/>
                  <a:pt x="177" y="7"/>
                  <a:pt x="179" y="9"/>
                </a:cubicBezTo>
                <a:cubicBezTo>
                  <a:pt x="200" y="22"/>
                  <a:pt x="217" y="38"/>
                  <a:pt x="237" y="52"/>
                </a:cubicBezTo>
                <a:cubicBezTo>
                  <a:pt x="250" y="53"/>
                  <a:pt x="261" y="48"/>
                  <a:pt x="273" y="49"/>
                </a:cubicBezTo>
                <a:cubicBezTo>
                  <a:pt x="284" y="49"/>
                  <a:pt x="295" y="53"/>
                  <a:pt x="305" y="52"/>
                </a:cubicBezTo>
                <a:cubicBezTo>
                  <a:pt x="319" y="50"/>
                  <a:pt x="330" y="41"/>
                  <a:pt x="343" y="40"/>
                </a:cubicBezTo>
                <a:cubicBezTo>
                  <a:pt x="356" y="38"/>
                  <a:pt x="374" y="38"/>
                  <a:pt x="386" y="40"/>
                </a:cubicBezTo>
                <a:cubicBezTo>
                  <a:pt x="390" y="40"/>
                  <a:pt x="395" y="40"/>
                  <a:pt x="396" y="44"/>
                </a:cubicBezTo>
                <a:cubicBezTo>
                  <a:pt x="396" y="53"/>
                  <a:pt x="379" y="46"/>
                  <a:pt x="374" y="50"/>
                </a:cubicBezTo>
                <a:cubicBezTo>
                  <a:pt x="375" y="56"/>
                  <a:pt x="389" y="51"/>
                  <a:pt x="389" y="59"/>
                </a:cubicBezTo>
                <a:cubicBezTo>
                  <a:pt x="385" y="64"/>
                  <a:pt x="373" y="62"/>
                  <a:pt x="364" y="62"/>
                </a:cubicBezTo>
                <a:cubicBezTo>
                  <a:pt x="366" y="74"/>
                  <a:pt x="390" y="64"/>
                  <a:pt x="389" y="79"/>
                </a:cubicBezTo>
                <a:cubicBezTo>
                  <a:pt x="381" y="85"/>
                  <a:pt x="366" y="76"/>
                  <a:pt x="355" y="74"/>
                </a:cubicBezTo>
                <a:cubicBezTo>
                  <a:pt x="359" y="82"/>
                  <a:pt x="380" y="81"/>
                  <a:pt x="377" y="91"/>
                </a:cubicBezTo>
                <a:cubicBezTo>
                  <a:pt x="352" y="91"/>
                  <a:pt x="329" y="78"/>
                  <a:pt x="313" y="65"/>
                </a:cubicBezTo>
                <a:cubicBezTo>
                  <a:pt x="295" y="65"/>
                  <a:pt x="281" y="68"/>
                  <a:pt x="263" y="67"/>
                </a:cubicBezTo>
                <a:cubicBezTo>
                  <a:pt x="268" y="77"/>
                  <a:pt x="279" y="84"/>
                  <a:pt x="289" y="90"/>
                </a:cubicBezTo>
                <a:cubicBezTo>
                  <a:pt x="298" y="96"/>
                  <a:pt x="309" y="101"/>
                  <a:pt x="319" y="106"/>
                </a:cubicBezTo>
                <a:cubicBezTo>
                  <a:pt x="320" y="113"/>
                  <a:pt x="323" y="121"/>
                  <a:pt x="320" y="126"/>
                </a:cubicBezTo>
                <a:cubicBezTo>
                  <a:pt x="303" y="130"/>
                  <a:pt x="291" y="139"/>
                  <a:pt x="275" y="144"/>
                </a:cubicBezTo>
                <a:cubicBezTo>
                  <a:pt x="273" y="161"/>
                  <a:pt x="273" y="181"/>
                  <a:pt x="270" y="197"/>
                </a:cubicBezTo>
                <a:cubicBezTo>
                  <a:pt x="245" y="215"/>
                  <a:pt x="211" y="222"/>
                  <a:pt x="187" y="241"/>
                </a:cubicBezTo>
                <a:cubicBezTo>
                  <a:pt x="177" y="241"/>
                  <a:pt x="172" y="247"/>
                  <a:pt x="166" y="250"/>
                </a:cubicBezTo>
                <a:cubicBezTo>
                  <a:pt x="156" y="249"/>
                  <a:pt x="155" y="250"/>
                  <a:pt x="149" y="253"/>
                </a:cubicBezTo>
                <a:cubicBezTo>
                  <a:pt x="105" y="234"/>
                  <a:pt x="74" y="201"/>
                  <a:pt x="41" y="170"/>
                </a:cubicBezTo>
                <a:cubicBezTo>
                  <a:pt x="44" y="157"/>
                  <a:pt x="38" y="136"/>
                  <a:pt x="43" y="121"/>
                </a:cubicBezTo>
                <a:cubicBezTo>
                  <a:pt x="30" y="111"/>
                  <a:pt x="19" y="100"/>
                  <a:pt x="3" y="93"/>
                </a:cubicBezTo>
                <a:cubicBezTo>
                  <a:pt x="0" y="87"/>
                  <a:pt x="3" y="80"/>
                  <a:pt x="5" y="74"/>
                </a:cubicBezTo>
                <a:cubicBezTo>
                  <a:pt x="20" y="71"/>
                  <a:pt x="34" y="63"/>
                  <a:pt x="47" y="56"/>
                </a:cubicBezTo>
                <a:cubicBezTo>
                  <a:pt x="74" y="43"/>
                  <a:pt x="99" y="31"/>
                  <a:pt x="128" y="18"/>
                </a:cubicBezTo>
                <a:cubicBezTo>
                  <a:pt x="143" y="11"/>
                  <a:pt x="157" y="5"/>
                  <a:pt x="175" y="0"/>
                </a:cubicBezTo>
                <a:close/>
                <a:moveTo>
                  <a:pt x="237" y="181"/>
                </a:moveTo>
                <a:cubicBezTo>
                  <a:pt x="237" y="181"/>
                  <a:pt x="237" y="181"/>
                  <a:pt x="237" y="181"/>
                </a:cubicBezTo>
                <a:cubicBezTo>
                  <a:pt x="246" y="179"/>
                  <a:pt x="235" y="174"/>
                  <a:pt x="242" y="169"/>
                </a:cubicBezTo>
                <a:cubicBezTo>
                  <a:pt x="234" y="170"/>
                  <a:pt x="238" y="175"/>
                  <a:pt x="231" y="170"/>
                </a:cubicBezTo>
                <a:cubicBezTo>
                  <a:pt x="228" y="174"/>
                  <a:pt x="223" y="178"/>
                  <a:pt x="217" y="175"/>
                </a:cubicBezTo>
                <a:cubicBezTo>
                  <a:pt x="216" y="177"/>
                  <a:pt x="217" y="181"/>
                  <a:pt x="214" y="182"/>
                </a:cubicBezTo>
                <a:cubicBezTo>
                  <a:pt x="213" y="176"/>
                  <a:pt x="208" y="187"/>
                  <a:pt x="202" y="182"/>
                </a:cubicBezTo>
                <a:cubicBezTo>
                  <a:pt x="202" y="184"/>
                  <a:pt x="200" y="185"/>
                  <a:pt x="201" y="188"/>
                </a:cubicBezTo>
                <a:cubicBezTo>
                  <a:pt x="195" y="188"/>
                  <a:pt x="191" y="191"/>
                  <a:pt x="187" y="196"/>
                </a:cubicBezTo>
                <a:cubicBezTo>
                  <a:pt x="185" y="190"/>
                  <a:pt x="180" y="203"/>
                  <a:pt x="181" y="193"/>
                </a:cubicBezTo>
                <a:cubicBezTo>
                  <a:pt x="172" y="194"/>
                  <a:pt x="180" y="201"/>
                  <a:pt x="176" y="206"/>
                </a:cubicBezTo>
                <a:cubicBezTo>
                  <a:pt x="183" y="206"/>
                  <a:pt x="188" y="200"/>
                  <a:pt x="189" y="197"/>
                </a:cubicBezTo>
                <a:cubicBezTo>
                  <a:pt x="189" y="199"/>
                  <a:pt x="190" y="200"/>
                  <a:pt x="192" y="200"/>
                </a:cubicBezTo>
                <a:cubicBezTo>
                  <a:pt x="193" y="198"/>
                  <a:pt x="193" y="195"/>
                  <a:pt x="196" y="194"/>
                </a:cubicBezTo>
                <a:cubicBezTo>
                  <a:pt x="196" y="196"/>
                  <a:pt x="196" y="197"/>
                  <a:pt x="196" y="199"/>
                </a:cubicBezTo>
                <a:cubicBezTo>
                  <a:pt x="201" y="198"/>
                  <a:pt x="199" y="198"/>
                  <a:pt x="204" y="199"/>
                </a:cubicBezTo>
                <a:cubicBezTo>
                  <a:pt x="205" y="191"/>
                  <a:pt x="208" y="184"/>
                  <a:pt x="217" y="184"/>
                </a:cubicBezTo>
                <a:cubicBezTo>
                  <a:pt x="214" y="191"/>
                  <a:pt x="219" y="198"/>
                  <a:pt x="214" y="205"/>
                </a:cubicBezTo>
                <a:cubicBezTo>
                  <a:pt x="219" y="205"/>
                  <a:pt x="222" y="203"/>
                  <a:pt x="222" y="199"/>
                </a:cubicBezTo>
                <a:cubicBezTo>
                  <a:pt x="215" y="197"/>
                  <a:pt x="226" y="188"/>
                  <a:pt x="220" y="182"/>
                </a:cubicBezTo>
                <a:cubicBezTo>
                  <a:pt x="225" y="181"/>
                  <a:pt x="226" y="176"/>
                  <a:pt x="231" y="176"/>
                </a:cubicBezTo>
                <a:cubicBezTo>
                  <a:pt x="232" y="180"/>
                  <a:pt x="228" y="179"/>
                  <a:pt x="229" y="184"/>
                </a:cubicBezTo>
                <a:cubicBezTo>
                  <a:pt x="239" y="184"/>
                  <a:pt x="228" y="172"/>
                  <a:pt x="239" y="175"/>
                </a:cubicBezTo>
                <a:cubicBezTo>
                  <a:pt x="239" y="177"/>
                  <a:pt x="237" y="178"/>
                  <a:pt x="237" y="181"/>
                </a:cubicBezTo>
                <a:close/>
                <a:moveTo>
                  <a:pt x="170" y="15"/>
                </a:moveTo>
                <a:cubicBezTo>
                  <a:pt x="170" y="15"/>
                  <a:pt x="170" y="15"/>
                  <a:pt x="170" y="15"/>
                </a:cubicBezTo>
                <a:cubicBezTo>
                  <a:pt x="121" y="39"/>
                  <a:pt x="65" y="56"/>
                  <a:pt x="22" y="85"/>
                </a:cubicBezTo>
                <a:cubicBezTo>
                  <a:pt x="53" y="111"/>
                  <a:pt x="89" y="134"/>
                  <a:pt x="120" y="158"/>
                </a:cubicBezTo>
                <a:cubicBezTo>
                  <a:pt x="131" y="166"/>
                  <a:pt x="145" y="171"/>
                  <a:pt x="154" y="182"/>
                </a:cubicBezTo>
                <a:cubicBezTo>
                  <a:pt x="188" y="162"/>
                  <a:pt x="228" y="143"/>
                  <a:pt x="264" y="128"/>
                </a:cubicBezTo>
                <a:cubicBezTo>
                  <a:pt x="277" y="122"/>
                  <a:pt x="293" y="120"/>
                  <a:pt x="302" y="109"/>
                </a:cubicBezTo>
                <a:cubicBezTo>
                  <a:pt x="294" y="102"/>
                  <a:pt x="283" y="95"/>
                  <a:pt x="272" y="87"/>
                </a:cubicBezTo>
                <a:cubicBezTo>
                  <a:pt x="263" y="80"/>
                  <a:pt x="249" y="66"/>
                  <a:pt x="240" y="65"/>
                </a:cubicBezTo>
                <a:cubicBezTo>
                  <a:pt x="221" y="63"/>
                  <a:pt x="211" y="85"/>
                  <a:pt x="192" y="90"/>
                </a:cubicBezTo>
                <a:cubicBezTo>
                  <a:pt x="190" y="97"/>
                  <a:pt x="197" y="97"/>
                  <a:pt x="193" y="103"/>
                </a:cubicBezTo>
                <a:cubicBezTo>
                  <a:pt x="180" y="116"/>
                  <a:pt x="144" y="98"/>
                  <a:pt x="167" y="84"/>
                </a:cubicBezTo>
                <a:cubicBezTo>
                  <a:pt x="172" y="83"/>
                  <a:pt x="173" y="88"/>
                  <a:pt x="176" y="85"/>
                </a:cubicBezTo>
                <a:cubicBezTo>
                  <a:pt x="191" y="74"/>
                  <a:pt x="209" y="65"/>
                  <a:pt x="228" y="58"/>
                </a:cubicBezTo>
                <a:cubicBezTo>
                  <a:pt x="212" y="41"/>
                  <a:pt x="191" y="28"/>
                  <a:pt x="170" y="15"/>
                </a:cubicBezTo>
                <a:close/>
                <a:moveTo>
                  <a:pt x="337" y="47"/>
                </a:moveTo>
                <a:cubicBezTo>
                  <a:pt x="337" y="47"/>
                  <a:pt x="337" y="47"/>
                  <a:pt x="337" y="47"/>
                </a:cubicBezTo>
                <a:cubicBezTo>
                  <a:pt x="346" y="47"/>
                  <a:pt x="354" y="47"/>
                  <a:pt x="360" y="44"/>
                </a:cubicBezTo>
                <a:cubicBezTo>
                  <a:pt x="352" y="41"/>
                  <a:pt x="345" y="43"/>
                  <a:pt x="337" y="47"/>
                </a:cubicBezTo>
                <a:close/>
                <a:moveTo>
                  <a:pt x="260" y="58"/>
                </a:moveTo>
                <a:cubicBezTo>
                  <a:pt x="260" y="58"/>
                  <a:pt x="260" y="58"/>
                  <a:pt x="260" y="58"/>
                </a:cubicBezTo>
                <a:cubicBezTo>
                  <a:pt x="264" y="58"/>
                  <a:pt x="266" y="57"/>
                  <a:pt x="267" y="55"/>
                </a:cubicBezTo>
                <a:cubicBezTo>
                  <a:pt x="265" y="55"/>
                  <a:pt x="258" y="53"/>
                  <a:pt x="260" y="58"/>
                </a:cubicBezTo>
                <a:close/>
                <a:moveTo>
                  <a:pt x="340" y="59"/>
                </a:moveTo>
                <a:cubicBezTo>
                  <a:pt x="340" y="59"/>
                  <a:pt x="340" y="59"/>
                  <a:pt x="340" y="59"/>
                </a:cubicBezTo>
                <a:cubicBezTo>
                  <a:pt x="351" y="60"/>
                  <a:pt x="365" y="62"/>
                  <a:pt x="372" y="56"/>
                </a:cubicBezTo>
                <a:cubicBezTo>
                  <a:pt x="364" y="54"/>
                  <a:pt x="345" y="52"/>
                  <a:pt x="340" y="59"/>
                </a:cubicBezTo>
                <a:close/>
                <a:moveTo>
                  <a:pt x="307" y="59"/>
                </a:moveTo>
                <a:cubicBezTo>
                  <a:pt x="307" y="59"/>
                  <a:pt x="307" y="59"/>
                  <a:pt x="307" y="59"/>
                </a:cubicBezTo>
                <a:cubicBezTo>
                  <a:pt x="305" y="58"/>
                  <a:pt x="303" y="57"/>
                  <a:pt x="299" y="58"/>
                </a:cubicBezTo>
                <a:cubicBezTo>
                  <a:pt x="297" y="62"/>
                  <a:pt x="307" y="62"/>
                  <a:pt x="307" y="59"/>
                </a:cubicBezTo>
                <a:close/>
                <a:moveTo>
                  <a:pt x="369" y="71"/>
                </a:moveTo>
                <a:cubicBezTo>
                  <a:pt x="369" y="71"/>
                  <a:pt x="369" y="71"/>
                  <a:pt x="369" y="71"/>
                </a:cubicBezTo>
                <a:cubicBezTo>
                  <a:pt x="359" y="69"/>
                  <a:pt x="352" y="63"/>
                  <a:pt x="337" y="64"/>
                </a:cubicBezTo>
                <a:cubicBezTo>
                  <a:pt x="343" y="70"/>
                  <a:pt x="360" y="73"/>
                  <a:pt x="369" y="71"/>
                </a:cubicBezTo>
                <a:close/>
                <a:moveTo>
                  <a:pt x="178" y="102"/>
                </a:moveTo>
                <a:cubicBezTo>
                  <a:pt x="178" y="102"/>
                  <a:pt x="178" y="102"/>
                  <a:pt x="178" y="102"/>
                </a:cubicBezTo>
                <a:cubicBezTo>
                  <a:pt x="182" y="102"/>
                  <a:pt x="187" y="103"/>
                  <a:pt x="187" y="99"/>
                </a:cubicBezTo>
                <a:cubicBezTo>
                  <a:pt x="186" y="98"/>
                  <a:pt x="185" y="97"/>
                  <a:pt x="185" y="96"/>
                </a:cubicBezTo>
                <a:cubicBezTo>
                  <a:pt x="181" y="96"/>
                  <a:pt x="177" y="96"/>
                  <a:pt x="178" y="102"/>
                </a:cubicBezTo>
                <a:close/>
                <a:moveTo>
                  <a:pt x="281" y="132"/>
                </a:moveTo>
                <a:cubicBezTo>
                  <a:pt x="281" y="132"/>
                  <a:pt x="281" y="132"/>
                  <a:pt x="281" y="132"/>
                </a:cubicBezTo>
                <a:cubicBezTo>
                  <a:pt x="284" y="132"/>
                  <a:pt x="286" y="131"/>
                  <a:pt x="287" y="129"/>
                </a:cubicBezTo>
                <a:cubicBezTo>
                  <a:pt x="284" y="129"/>
                  <a:pt x="281" y="129"/>
                  <a:pt x="281" y="132"/>
                </a:cubicBezTo>
                <a:close/>
                <a:moveTo>
                  <a:pt x="52" y="165"/>
                </a:moveTo>
                <a:cubicBezTo>
                  <a:pt x="52" y="165"/>
                  <a:pt x="52" y="165"/>
                  <a:pt x="52" y="165"/>
                </a:cubicBezTo>
                <a:cubicBezTo>
                  <a:pt x="68" y="181"/>
                  <a:pt x="83" y="198"/>
                  <a:pt x="99" y="211"/>
                </a:cubicBezTo>
                <a:cubicBezTo>
                  <a:pt x="114" y="224"/>
                  <a:pt x="132" y="231"/>
                  <a:pt x="149" y="243"/>
                </a:cubicBezTo>
                <a:cubicBezTo>
                  <a:pt x="154" y="231"/>
                  <a:pt x="150" y="216"/>
                  <a:pt x="151" y="200"/>
                </a:cubicBezTo>
                <a:cubicBezTo>
                  <a:pt x="115" y="181"/>
                  <a:pt x="88" y="154"/>
                  <a:pt x="55" y="132"/>
                </a:cubicBezTo>
                <a:cubicBezTo>
                  <a:pt x="51" y="140"/>
                  <a:pt x="52" y="154"/>
                  <a:pt x="52" y="165"/>
                </a:cubicBezTo>
                <a:close/>
                <a:moveTo>
                  <a:pt x="254" y="144"/>
                </a:moveTo>
                <a:cubicBezTo>
                  <a:pt x="254" y="144"/>
                  <a:pt x="254" y="144"/>
                  <a:pt x="254" y="144"/>
                </a:cubicBezTo>
                <a:cubicBezTo>
                  <a:pt x="264" y="142"/>
                  <a:pt x="272" y="137"/>
                  <a:pt x="280" y="132"/>
                </a:cubicBezTo>
                <a:cubicBezTo>
                  <a:pt x="269" y="135"/>
                  <a:pt x="258" y="136"/>
                  <a:pt x="254" y="144"/>
                </a:cubicBezTo>
                <a:close/>
                <a:moveTo>
                  <a:pt x="226" y="156"/>
                </a:moveTo>
                <a:cubicBezTo>
                  <a:pt x="226" y="156"/>
                  <a:pt x="226" y="156"/>
                  <a:pt x="226" y="156"/>
                </a:cubicBezTo>
                <a:cubicBezTo>
                  <a:pt x="231" y="154"/>
                  <a:pt x="232" y="158"/>
                  <a:pt x="236" y="155"/>
                </a:cubicBezTo>
                <a:cubicBezTo>
                  <a:pt x="236" y="153"/>
                  <a:pt x="236" y="152"/>
                  <a:pt x="236" y="150"/>
                </a:cubicBezTo>
                <a:cubicBezTo>
                  <a:pt x="231" y="151"/>
                  <a:pt x="228" y="153"/>
                  <a:pt x="226" y="156"/>
                </a:cubicBezTo>
                <a:close/>
                <a:moveTo>
                  <a:pt x="254" y="170"/>
                </a:moveTo>
                <a:cubicBezTo>
                  <a:pt x="254" y="170"/>
                  <a:pt x="254" y="170"/>
                  <a:pt x="254" y="170"/>
                </a:cubicBezTo>
                <a:cubicBezTo>
                  <a:pt x="254" y="167"/>
                  <a:pt x="258" y="161"/>
                  <a:pt x="254" y="159"/>
                </a:cubicBezTo>
                <a:cubicBezTo>
                  <a:pt x="252" y="161"/>
                  <a:pt x="251" y="169"/>
                  <a:pt x="254" y="170"/>
                </a:cubicBezTo>
                <a:close/>
                <a:moveTo>
                  <a:pt x="246" y="167"/>
                </a:moveTo>
                <a:cubicBezTo>
                  <a:pt x="246" y="167"/>
                  <a:pt x="246" y="167"/>
                  <a:pt x="246" y="167"/>
                </a:cubicBezTo>
                <a:cubicBezTo>
                  <a:pt x="246" y="167"/>
                  <a:pt x="246" y="168"/>
                  <a:pt x="246" y="169"/>
                </a:cubicBezTo>
                <a:cubicBezTo>
                  <a:pt x="238" y="173"/>
                  <a:pt x="251" y="168"/>
                  <a:pt x="246" y="167"/>
                </a:cubicBezTo>
                <a:close/>
                <a:moveTo>
                  <a:pt x="223" y="182"/>
                </a:moveTo>
                <a:cubicBezTo>
                  <a:pt x="223" y="182"/>
                  <a:pt x="223" y="182"/>
                  <a:pt x="223" y="182"/>
                </a:cubicBezTo>
                <a:cubicBezTo>
                  <a:pt x="224" y="184"/>
                  <a:pt x="223" y="186"/>
                  <a:pt x="225" y="187"/>
                </a:cubicBezTo>
                <a:cubicBezTo>
                  <a:pt x="225" y="185"/>
                  <a:pt x="230" y="181"/>
                  <a:pt x="226" y="181"/>
                </a:cubicBezTo>
                <a:cubicBezTo>
                  <a:pt x="226" y="182"/>
                  <a:pt x="225" y="182"/>
                  <a:pt x="223" y="182"/>
                </a:cubicBezTo>
                <a:close/>
                <a:moveTo>
                  <a:pt x="179" y="190"/>
                </a:moveTo>
                <a:cubicBezTo>
                  <a:pt x="179" y="190"/>
                  <a:pt x="179" y="190"/>
                  <a:pt x="179" y="190"/>
                </a:cubicBezTo>
                <a:cubicBezTo>
                  <a:pt x="182" y="188"/>
                  <a:pt x="180" y="182"/>
                  <a:pt x="178" y="187"/>
                </a:cubicBezTo>
                <a:cubicBezTo>
                  <a:pt x="179" y="187"/>
                  <a:pt x="180" y="187"/>
                  <a:pt x="179" y="188"/>
                </a:cubicBezTo>
                <a:cubicBezTo>
                  <a:pt x="179" y="188"/>
                  <a:pt x="178" y="189"/>
                  <a:pt x="179" y="190"/>
                </a:cubicBezTo>
                <a:close/>
                <a:moveTo>
                  <a:pt x="236" y="190"/>
                </a:moveTo>
                <a:cubicBezTo>
                  <a:pt x="236" y="190"/>
                  <a:pt x="236" y="190"/>
                  <a:pt x="236" y="190"/>
                </a:cubicBezTo>
                <a:cubicBezTo>
                  <a:pt x="235" y="193"/>
                  <a:pt x="236" y="195"/>
                  <a:pt x="239" y="196"/>
                </a:cubicBezTo>
                <a:cubicBezTo>
                  <a:pt x="240" y="193"/>
                  <a:pt x="244" y="193"/>
                  <a:pt x="243" y="188"/>
                </a:cubicBezTo>
                <a:cubicBezTo>
                  <a:pt x="240" y="188"/>
                  <a:pt x="237" y="188"/>
                  <a:pt x="236" y="190"/>
                </a:cubicBezTo>
                <a:close/>
                <a:moveTo>
                  <a:pt x="163" y="210"/>
                </a:moveTo>
                <a:cubicBezTo>
                  <a:pt x="163" y="210"/>
                  <a:pt x="163" y="210"/>
                  <a:pt x="163" y="210"/>
                </a:cubicBezTo>
                <a:cubicBezTo>
                  <a:pt x="168" y="207"/>
                  <a:pt x="162" y="201"/>
                  <a:pt x="166" y="197"/>
                </a:cubicBezTo>
                <a:cubicBezTo>
                  <a:pt x="168" y="197"/>
                  <a:pt x="167" y="202"/>
                  <a:pt x="169" y="202"/>
                </a:cubicBezTo>
                <a:cubicBezTo>
                  <a:pt x="169" y="198"/>
                  <a:pt x="169" y="195"/>
                  <a:pt x="169" y="191"/>
                </a:cubicBezTo>
                <a:cubicBezTo>
                  <a:pt x="159" y="189"/>
                  <a:pt x="160" y="204"/>
                  <a:pt x="163" y="210"/>
                </a:cubicBezTo>
                <a:close/>
                <a:moveTo>
                  <a:pt x="229" y="197"/>
                </a:moveTo>
                <a:cubicBezTo>
                  <a:pt x="229" y="197"/>
                  <a:pt x="229" y="197"/>
                  <a:pt x="229" y="197"/>
                </a:cubicBezTo>
                <a:cubicBezTo>
                  <a:pt x="235" y="199"/>
                  <a:pt x="235" y="192"/>
                  <a:pt x="231" y="191"/>
                </a:cubicBezTo>
                <a:cubicBezTo>
                  <a:pt x="231" y="193"/>
                  <a:pt x="229" y="194"/>
                  <a:pt x="229" y="197"/>
                </a:cubicBezTo>
                <a:close/>
                <a:moveTo>
                  <a:pt x="223" y="197"/>
                </a:moveTo>
                <a:cubicBezTo>
                  <a:pt x="223" y="197"/>
                  <a:pt x="223" y="197"/>
                  <a:pt x="223" y="197"/>
                </a:cubicBezTo>
                <a:cubicBezTo>
                  <a:pt x="225" y="197"/>
                  <a:pt x="226" y="197"/>
                  <a:pt x="228" y="197"/>
                </a:cubicBezTo>
                <a:cubicBezTo>
                  <a:pt x="228" y="196"/>
                  <a:pt x="228" y="195"/>
                  <a:pt x="228" y="194"/>
                </a:cubicBezTo>
                <a:cubicBezTo>
                  <a:pt x="226" y="194"/>
                  <a:pt x="225" y="194"/>
                  <a:pt x="223" y="194"/>
                </a:cubicBezTo>
                <a:cubicBezTo>
                  <a:pt x="223" y="195"/>
                  <a:pt x="223" y="196"/>
                  <a:pt x="223" y="197"/>
                </a:cubicBezTo>
                <a:close/>
                <a:moveTo>
                  <a:pt x="201" y="203"/>
                </a:moveTo>
                <a:cubicBezTo>
                  <a:pt x="201" y="203"/>
                  <a:pt x="201" y="203"/>
                  <a:pt x="201" y="203"/>
                </a:cubicBezTo>
                <a:cubicBezTo>
                  <a:pt x="203" y="204"/>
                  <a:pt x="205" y="202"/>
                  <a:pt x="205" y="200"/>
                </a:cubicBezTo>
                <a:cubicBezTo>
                  <a:pt x="203" y="201"/>
                  <a:pt x="200" y="200"/>
                  <a:pt x="201" y="203"/>
                </a:cubicBezTo>
                <a:close/>
                <a:moveTo>
                  <a:pt x="201" y="211"/>
                </a:moveTo>
                <a:cubicBezTo>
                  <a:pt x="201" y="211"/>
                  <a:pt x="201" y="211"/>
                  <a:pt x="201" y="211"/>
                </a:cubicBezTo>
                <a:cubicBezTo>
                  <a:pt x="209" y="213"/>
                  <a:pt x="205" y="206"/>
                  <a:pt x="207" y="205"/>
                </a:cubicBezTo>
                <a:cubicBezTo>
                  <a:pt x="209" y="205"/>
                  <a:pt x="208" y="209"/>
                  <a:pt x="210" y="206"/>
                </a:cubicBezTo>
                <a:cubicBezTo>
                  <a:pt x="209" y="201"/>
                  <a:pt x="199" y="205"/>
                  <a:pt x="201" y="211"/>
                </a:cubicBezTo>
                <a:close/>
                <a:moveTo>
                  <a:pt x="192" y="217"/>
                </a:moveTo>
                <a:cubicBezTo>
                  <a:pt x="192" y="217"/>
                  <a:pt x="192" y="217"/>
                  <a:pt x="192" y="217"/>
                </a:cubicBezTo>
                <a:cubicBezTo>
                  <a:pt x="191" y="212"/>
                  <a:pt x="199" y="216"/>
                  <a:pt x="199" y="211"/>
                </a:cubicBezTo>
                <a:cubicBezTo>
                  <a:pt x="197" y="211"/>
                  <a:pt x="198" y="208"/>
                  <a:pt x="196" y="208"/>
                </a:cubicBezTo>
                <a:cubicBezTo>
                  <a:pt x="197" y="213"/>
                  <a:pt x="186" y="213"/>
                  <a:pt x="192" y="217"/>
                </a:cubicBezTo>
                <a:close/>
                <a:moveTo>
                  <a:pt x="220" y="217"/>
                </a:moveTo>
                <a:cubicBezTo>
                  <a:pt x="220" y="217"/>
                  <a:pt x="220" y="217"/>
                  <a:pt x="220" y="217"/>
                </a:cubicBezTo>
                <a:cubicBezTo>
                  <a:pt x="226" y="216"/>
                  <a:pt x="230" y="213"/>
                  <a:pt x="233" y="210"/>
                </a:cubicBezTo>
                <a:cubicBezTo>
                  <a:pt x="226" y="210"/>
                  <a:pt x="223" y="213"/>
                  <a:pt x="220" y="217"/>
                </a:cubicBezTo>
                <a:close/>
                <a:moveTo>
                  <a:pt x="163" y="222"/>
                </a:moveTo>
                <a:cubicBezTo>
                  <a:pt x="163" y="222"/>
                  <a:pt x="163" y="222"/>
                  <a:pt x="163" y="222"/>
                </a:cubicBezTo>
                <a:cubicBezTo>
                  <a:pt x="164" y="221"/>
                  <a:pt x="167" y="211"/>
                  <a:pt x="161" y="213"/>
                </a:cubicBezTo>
                <a:cubicBezTo>
                  <a:pt x="163" y="218"/>
                  <a:pt x="157" y="220"/>
                  <a:pt x="163" y="222"/>
                </a:cubicBezTo>
                <a:close/>
              </a:path>
            </a:pathLst>
          </a:custGeom>
          <a:solidFill>
            <a:srgbClr val="20558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4BA7671C-EF18-7747-BCBA-CDC677477491}"/>
              </a:ext>
            </a:extLst>
          </p:cNvPr>
          <p:cNvSpPr txBox="1"/>
          <p:nvPr/>
        </p:nvSpPr>
        <p:spPr>
          <a:xfrm>
            <a:off x="756355" y="281398"/>
            <a:ext cx="2343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rgbClr val="20558B"/>
                </a:solidFill>
              </a:rPr>
              <a:t>认识</a:t>
            </a:r>
            <a:r>
              <a:rPr kumimoji="1" lang="en-US" altLang="zh-CN" dirty="0">
                <a:solidFill>
                  <a:srgbClr val="20558B"/>
                </a:solidFill>
              </a:rPr>
              <a:t>Kubernetes</a:t>
            </a:r>
            <a:endParaRPr kumimoji="1" lang="zh-CN" altLang="en-US" dirty="0">
              <a:solidFill>
                <a:srgbClr val="20558B"/>
              </a:solidFill>
            </a:endParaRPr>
          </a:p>
        </p:txBody>
      </p: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89989F97-C32A-4541-810B-D98668E761DC}"/>
              </a:ext>
            </a:extLst>
          </p:cNvPr>
          <p:cNvGrpSpPr/>
          <p:nvPr/>
        </p:nvGrpSpPr>
        <p:grpSpPr>
          <a:xfrm>
            <a:off x="9395547" y="0"/>
            <a:ext cx="2796453" cy="760085"/>
            <a:chOff x="2177143" y="2131786"/>
            <a:chExt cx="6857262" cy="2541814"/>
          </a:xfrm>
        </p:grpSpPr>
        <p:grpSp>
          <p:nvGrpSpPr>
            <p:cNvPr id="57" name="组合 56">
              <a:extLst>
                <a:ext uri="{FF2B5EF4-FFF2-40B4-BE49-F238E27FC236}">
                  <a16:creationId xmlns:a16="http://schemas.microsoft.com/office/drawing/2014/main" id="{76F2CEC8-5433-6D45-80DB-35FB57EE26A4}"/>
                </a:ext>
              </a:extLst>
            </p:cNvPr>
            <p:cNvGrpSpPr/>
            <p:nvPr/>
          </p:nvGrpSpPr>
          <p:grpSpPr>
            <a:xfrm>
              <a:off x="2177143" y="2989942"/>
              <a:ext cx="5747657" cy="1494972"/>
              <a:chOff x="1973943" y="3077029"/>
              <a:chExt cx="7213600" cy="1212396"/>
            </a:xfrm>
          </p:grpSpPr>
          <p:sp>
            <p:nvSpPr>
              <p:cNvPr id="60" name="任意多边形 1">
                <a:extLst>
                  <a:ext uri="{FF2B5EF4-FFF2-40B4-BE49-F238E27FC236}">
                    <a16:creationId xmlns:a16="http://schemas.microsoft.com/office/drawing/2014/main" id="{C1CD3845-16FE-FC46-9655-70840BC537C3}"/>
                  </a:ext>
                </a:extLst>
              </p:cNvPr>
              <p:cNvSpPr/>
              <p:nvPr/>
            </p:nvSpPr>
            <p:spPr>
              <a:xfrm>
                <a:off x="1973943" y="3077029"/>
                <a:ext cx="7213600" cy="101600"/>
              </a:xfrm>
              <a:custGeom>
                <a:avLst/>
                <a:gdLst>
                  <a:gd name="connsiteX0" fmla="*/ 0 w 7213600"/>
                  <a:gd name="connsiteY0" fmla="*/ 0 h 101600"/>
                  <a:gd name="connsiteX1" fmla="*/ 856343 w 7213600"/>
                  <a:gd name="connsiteY1" fmla="*/ 101600 h 101600"/>
                  <a:gd name="connsiteX2" fmla="*/ 1930400 w 7213600"/>
                  <a:gd name="connsiteY2" fmla="*/ 0 h 101600"/>
                  <a:gd name="connsiteX3" fmla="*/ 3178629 w 7213600"/>
                  <a:gd name="connsiteY3" fmla="*/ 101600 h 101600"/>
                  <a:gd name="connsiteX4" fmla="*/ 4644572 w 7213600"/>
                  <a:gd name="connsiteY4" fmla="*/ 0 h 101600"/>
                  <a:gd name="connsiteX5" fmla="*/ 6008914 w 7213600"/>
                  <a:gd name="connsiteY5" fmla="*/ 101600 h 101600"/>
                  <a:gd name="connsiteX6" fmla="*/ 7213600 w 7213600"/>
                  <a:gd name="connsiteY6" fmla="*/ 0 h 101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213600" h="101600">
                    <a:moveTo>
                      <a:pt x="0" y="0"/>
                    </a:moveTo>
                    <a:cubicBezTo>
                      <a:pt x="267305" y="50800"/>
                      <a:pt x="534610" y="101600"/>
                      <a:pt x="856343" y="101600"/>
                    </a:cubicBezTo>
                    <a:cubicBezTo>
                      <a:pt x="1178076" y="101600"/>
                      <a:pt x="1543352" y="0"/>
                      <a:pt x="1930400" y="0"/>
                    </a:cubicBezTo>
                    <a:cubicBezTo>
                      <a:pt x="2317448" y="0"/>
                      <a:pt x="2726267" y="101600"/>
                      <a:pt x="3178629" y="101600"/>
                    </a:cubicBezTo>
                    <a:cubicBezTo>
                      <a:pt x="3630991" y="101600"/>
                      <a:pt x="4172858" y="0"/>
                      <a:pt x="4644572" y="0"/>
                    </a:cubicBezTo>
                    <a:cubicBezTo>
                      <a:pt x="5116286" y="0"/>
                      <a:pt x="5580743" y="101600"/>
                      <a:pt x="6008914" y="101600"/>
                    </a:cubicBezTo>
                    <a:cubicBezTo>
                      <a:pt x="6437085" y="101600"/>
                      <a:pt x="6825342" y="50800"/>
                      <a:pt x="7213600" y="0"/>
                    </a:cubicBezTo>
                  </a:path>
                </a:pathLst>
              </a:custGeom>
              <a:noFill/>
              <a:ln w="12700">
                <a:solidFill>
                  <a:srgbClr val="20558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61" name="任意多边形 2">
                <a:extLst>
                  <a:ext uri="{FF2B5EF4-FFF2-40B4-BE49-F238E27FC236}">
                    <a16:creationId xmlns:a16="http://schemas.microsoft.com/office/drawing/2014/main" id="{3A10A1A0-D52A-1E49-9096-20F37BA79ED7}"/>
                  </a:ext>
                </a:extLst>
              </p:cNvPr>
              <p:cNvSpPr/>
              <p:nvPr/>
            </p:nvSpPr>
            <p:spPr>
              <a:xfrm>
                <a:off x="1973943" y="3149601"/>
                <a:ext cx="7213600" cy="101600"/>
              </a:xfrm>
              <a:custGeom>
                <a:avLst/>
                <a:gdLst>
                  <a:gd name="connsiteX0" fmla="*/ 0 w 7213600"/>
                  <a:gd name="connsiteY0" fmla="*/ 0 h 101600"/>
                  <a:gd name="connsiteX1" fmla="*/ 856343 w 7213600"/>
                  <a:gd name="connsiteY1" fmla="*/ 101600 h 101600"/>
                  <a:gd name="connsiteX2" fmla="*/ 1930400 w 7213600"/>
                  <a:gd name="connsiteY2" fmla="*/ 0 h 101600"/>
                  <a:gd name="connsiteX3" fmla="*/ 3178629 w 7213600"/>
                  <a:gd name="connsiteY3" fmla="*/ 101600 h 101600"/>
                  <a:gd name="connsiteX4" fmla="*/ 4644572 w 7213600"/>
                  <a:gd name="connsiteY4" fmla="*/ 0 h 101600"/>
                  <a:gd name="connsiteX5" fmla="*/ 6008914 w 7213600"/>
                  <a:gd name="connsiteY5" fmla="*/ 101600 h 101600"/>
                  <a:gd name="connsiteX6" fmla="*/ 7213600 w 7213600"/>
                  <a:gd name="connsiteY6" fmla="*/ 0 h 101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213600" h="101600">
                    <a:moveTo>
                      <a:pt x="0" y="0"/>
                    </a:moveTo>
                    <a:cubicBezTo>
                      <a:pt x="267305" y="50800"/>
                      <a:pt x="534610" y="101600"/>
                      <a:pt x="856343" y="101600"/>
                    </a:cubicBezTo>
                    <a:cubicBezTo>
                      <a:pt x="1178076" y="101600"/>
                      <a:pt x="1543352" y="0"/>
                      <a:pt x="1930400" y="0"/>
                    </a:cubicBezTo>
                    <a:cubicBezTo>
                      <a:pt x="2317448" y="0"/>
                      <a:pt x="2726267" y="101600"/>
                      <a:pt x="3178629" y="101600"/>
                    </a:cubicBezTo>
                    <a:cubicBezTo>
                      <a:pt x="3630991" y="101600"/>
                      <a:pt x="4172858" y="0"/>
                      <a:pt x="4644572" y="0"/>
                    </a:cubicBezTo>
                    <a:cubicBezTo>
                      <a:pt x="5116286" y="0"/>
                      <a:pt x="5580743" y="101600"/>
                      <a:pt x="6008914" y="101600"/>
                    </a:cubicBezTo>
                    <a:cubicBezTo>
                      <a:pt x="6437085" y="101600"/>
                      <a:pt x="6825342" y="50800"/>
                      <a:pt x="7213600" y="0"/>
                    </a:cubicBezTo>
                  </a:path>
                </a:pathLst>
              </a:custGeom>
              <a:noFill/>
              <a:ln w="12700">
                <a:solidFill>
                  <a:srgbClr val="20558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62" name="任意多边形 3">
                <a:extLst>
                  <a:ext uri="{FF2B5EF4-FFF2-40B4-BE49-F238E27FC236}">
                    <a16:creationId xmlns:a16="http://schemas.microsoft.com/office/drawing/2014/main" id="{670DC41F-78F3-3C41-84AB-8BB614E4D335}"/>
                  </a:ext>
                </a:extLst>
              </p:cNvPr>
              <p:cNvSpPr/>
              <p:nvPr/>
            </p:nvSpPr>
            <p:spPr>
              <a:xfrm>
                <a:off x="1973943" y="4115253"/>
                <a:ext cx="7213600" cy="101600"/>
              </a:xfrm>
              <a:custGeom>
                <a:avLst/>
                <a:gdLst>
                  <a:gd name="connsiteX0" fmla="*/ 0 w 7213600"/>
                  <a:gd name="connsiteY0" fmla="*/ 0 h 101600"/>
                  <a:gd name="connsiteX1" fmla="*/ 856343 w 7213600"/>
                  <a:gd name="connsiteY1" fmla="*/ 101600 h 101600"/>
                  <a:gd name="connsiteX2" fmla="*/ 1930400 w 7213600"/>
                  <a:gd name="connsiteY2" fmla="*/ 0 h 101600"/>
                  <a:gd name="connsiteX3" fmla="*/ 3178629 w 7213600"/>
                  <a:gd name="connsiteY3" fmla="*/ 101600 h 101600"/>
                  <a:gd name="connsiteX4" fmla="*/ 4644572 w 7213600"/>
                  <a:gd name="connsiteY4" fmla="*/ 0 h 101600"/>
                  <a:gd name="connsiteX5" fmla="*/ 6008914 w 7213600"/>
                  <a:gd name="connsiteY5" fmla="*/ 101600 h 101600"/>
                  <a:gd name="connsiteX6" fmla="*/ 7213600 w 7213600"/>
                  <a:gd name="connsiteY6" fmla="*/ 0 h 101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213600" h="101600">
                    <a:moveTo>
                      <a:pt x="0" y="0"/>
                    </a:moveTo>
                    <a:cubicBezTo>
                      <a:pt x="267305" y="50800"/>
                      <a:pt x="534610" y="101600"/>
                      <a:pt x="856343" y="101600"/>
                    </a:cubicBezTo>
                    <a:cubicBezTo>
                      <a:pt x="1178076" y="101600"/>
                      <a:pt x="1543352" y="0"/>
                      <a:pt x="1930400" y="0"/>
                    </a:cubicBezTo>
                    <a:cubicBezTo>
                      <a:pt x="2317448" y="0"/>
                      <a:pt x="2726267" y="101600"/>
                      <a:pt x="3178629" y="101600"/>
                    </a:cubicBezTo>
                    <a:cubicBezTo>
                      <a:pt x="3630991" y="101600"/>
                      <a:pt x="4172858" y="0"/>
                      <a:pt x="4644572" y="0"/>
                    </a:cubicBezTo>
                    <a:cubicBezTo>
                      <a:pt x="5116286" y="0"/>
                      <a:pt x="5580743" y="101600"/>
                      <a:pt x="6008914" y="101600"/>
                    </a:cubicBezTo>
                    <a:cubicBezTo>
                      <a:pt x="6437085" y="101600"/>
                      <a:pt x="6825342" y="50800"/>
                      <a:pt x="7213600" y="0"/>
                    </a:cubicBezTo>
                  </a:path>
                </a:pathLst>
              </a:custGeom>
              <a:noFill/>
              <a:ln w="12700">
                <a:solidFill>
                  <a:srgbClr val="20558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63" name="任意多边形 4">
                <a:extLst>
                  <a:ext uri="{FF2B5EF4-FFF2-40B4-BE49-F238E27FC236}">
                    <a16:creationId xmlns:a16="http://schemas.microsoft.com/office/drawing/2014/main" id="{808F687C-D4AA-804C-AB65-F4BCA57B9AB8}"/>
                  </a:ext>
                </a:extLst>
              </p:cNvPr>
              <p:cNvSpPr/>
              <p:nvPr/>
            </p:nvSpPr>
            <p:spPr>
              <a:xfrm>
                <a:off x="1973943" y="4187825"/>
                <a:ext cx="7213600" cy="101600"/>
              </a:xfrm>
              <a:custGeom>
                <a:avLst/>
                <a:gdLst>
                  <a:gd name="connsiteX0" fmla="*/ 0 w 7213600"/>
                  <a:gd name="connsiteY0" fmla="*/ 0 h 101600"/>
                  <a:gd name="connsiteX1" fmla="*/ 856343 w 7213600"/>
                  <a:gd name="connsiteY1" fmla="*/ 101600 h 101600"/>
                  <a:gd name="connsiteX2" fmla="*/ 1930400 w 7213600"/>
                  <a:gd name="connsiteY2" fmla="*/ 0 h 101600"/>
                  <a:gd name="connsiteX3" fmla="*/ 3178629 w 7213600"/>
                  <a:gd name="connsiteY3" fmla="*/ 101600 h 101600"/>
                  <a:gd name="connsiteX4" fmla="*/ 4644572 w 7213600"/>
                  <a:gd name="connsiteY4" fmla="*/ 0 h 101600"/>
                  <a:gd name="connsiteX5" fmla="*/ 6008914 w 7213600"/>
                  <a:gd name="connsiteY5" fmla="*/ 101600 h 101600"/>
                  <a:gd name="connsiteX6" fmla="*/ 7213600 w 7213600"/>
                  <a:gd name="connsiteY6" fmla="*/ 0 h 101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213600" h="101600">
                    <a:moveTo>
                      <a:pt x="0" y="0"/>
                    </a:moveTo>
                    <a:cubicBezTo>
                      <a:pt x="267305" y="50800"/>
                      <a:pt x="534610" y="101600"/>
                      <a:pt x="856343" y="101600"/>
                    </a:cubicBezTo>
                    <a:cubicBezTo>
                      <a:pt x="1178076" y="101600"/>
                      <a:pt x="1543352" y="0"/>
                      <a:pt x="1930400" y="0"/>
                    </a:cubicBezTo>
                    <a:cubicBezTo>
                      <a:pt x="2317448" y="0"/>
                      <a:pt x="2726267" y="101600"/>
                      <a:pt x="3178629" y="101600"/>
                    </a:cubicBezTo>
                    <a:cubicBezTo>
                      <a:pt x="3630991" y="101600"/>
                      <a:pt x="4172858" y="0"/>
                      <a:pt x="4644572" y="0"/>
                    </a:cubicBezTo>
                    <a:cubicBezTo>
                      <a:pt x="5116286" y="0"/>
                      <a:pt x="5580743" y="101600"/>
                      <a:pt x="6008914" y="101600"/>
                    </a:cubicBezTo>
                    <a:cubicBezTo>
                      <a:pt x="6437085" y="101600"/>
                      <a:pt x="6825342" y="50800"/>
                      <a:pt x="7213600" y="0"/>
                    </a:cubicBezTo>
                  </a:path>
                </a:pathLst>
              </a:custGeom>
              <a:noFill/>
              <a:ln w="12700">
                <a:solidFill>
                  <a:srgbClr val="20558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</p:grp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8198B280-AFA3-7C48-9838-B4096536D847}"/>
                </a:ext>
              </a:extLst>
            </p:cNvPr>
            <p:cNvSpPr/>
            <p:nvPr/>
          </p:nvSpPr>
          <p:spPr>
            <a:xfrm>
              <a:off x="2724331" y="3052582"/>
              <a:ext cx="5200469" cy="1324719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kumimoji="1" lang="zh-CN" altLang="en-US" dirty="0">
                  <a:solidFill>
                    <a:srgbClr val="20558B"/>
                  </a:solidFill>
                  <a:sym typeface="+mn-lt"/>
                </a:rPr>
                <a:t>云原生技术课堂</a:t>
              </a:r>
            </a:p>
          </p:txBody>
        </p:sp>
        <p:sp>
          <p:nvSpPr>
            <p:cNvPr id="59" name="Freeform 9">
              <a:extLst>
                <a:ext uri="{FF2B5EF4-FFF2-40B4-BE49-F238E27FC236}">
                  <a16:creationId xmlns:a16="http://schemas.microsoft.com/office/drawing/2014/main" id="{4CC5C027-7CF7-4248-B8F7-870656F6C8A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78058" y="2131786"/>
              <a:ext cx="1356347" cy="2541814"/>
            </a:xfrm>
            <a:custGeom>
              <a:avLst/>
              <a:gdLst>
                <a:gd name="T0" fmla="*/ 50 w 235"/>
                <a:gd name="T1" fmla="*/ 99 h 443"/>
                <a:gd name="T2" fmla="*/ 84 w 235"/>
                <a:gd name="T3" fmla="*/ 105 h 443"/>
                <a:gd name="T4" fmla="*/ 141 w 235"/>
                <a:gd name="T5" fmla="*/ 103 h 443"/>
                <a:gd name="T6" fmla="*/ 131 w 235"/>
                <a:gd name="T7" fmla="*/ 230 h 443"/>
                <a:gd name="T8" fmla="*/ 165 w 235"/>
                <a:gd name="T9" fmla="*/ 107 h 443"/>
                <a:gd name="T10" fmla="*/ 191 w 235"/>
                <a:gd name="T11" fmla="*/ 167 h 443"/>
                <a:gd name="T12" fmla="*/ 215 w 235"/>
                <a:gd name="T13" fmla="*/ 244 h 443"/>
                <a:gd name="T14" fmla="*/ 46 w 235"/>
                <a:gd name="T15" fmla="*/ 427 h 443"/>
                <a:gd name="T16" fmla="*/ 0 w 235"/>
                <a:gd name="T17" fmla="*/ 230 h 443"/>
                <a:gd name="T18" fmla="*/ 8 w 235"/>
                <a:gd name="T19" fmla="*/ 83 h 443"/>
                <a:gd name="T20" fmla="*/ 38 w 235"/>
                <a:gd name="T21" fmla="*/ 39 h 443"/>
                <a:gd name="T22" fmla="*/ 38 w 235"/>
                <a:gd name="T23" fmla="*/ 39 h 443"/>
                <a:gd name="T24" fmla="*/ 42 w 235"/>
                <a:gd name="T25" fmla="*/ 47 h 443"/>
                <a:gd name="T26" fmla="*/ 26 w 235"/>
                <a:gd name="T27" fmla="*/ 89 h 443"/>
                <a:gd name="T28" fmla="*/ 99 w 235"/>
                <a:gd name="T29" fmla="*/ 99 h 443"/>
                <a:gd name="T30" fmla="*/ 111 w 235"/>
                <a:gd name="T31" fmla="*/ 69 h 443"/>
                <a:gd name="T32" fmla="*/ 175 w 235"/>
                <a:gd name="T33" fmla="*/ 113 h 443"/>
                <a:gd name="T34" fmla="*/ 175 w 235"/>
                <a:gd name="T35" fmla="*/ 113 h 443"/>
                <a:gd name="T36" fmla="*/ 42 w 235"/>
                <a:gd name="T37" fmla="*/ 95 h 443"/>
                <a:gd name="T38" fmla="*/ 44 w 235"/>
                <a:gd name="T39" fmla="*/ 153 h 443"/>
                <a:gd name="T40" fmla="*/ 44 w 235"/>
                <a:gd name="T41" fmla="*/ 153 h 443"/>
                <a:gd name="T42" fmla="*/ 101 w 235"/>
                <a:gd name="T43" fmla="*/ 109 h 443"/>
                <a:gd name="T44" fmla="*/ 185 w 235"/>
                <a:gd name="T45" fmla="*/ 133 h 443"/>
                <a:gd name="T46" fmla="*/ 187 w 235"/>
                <a:gd name="T47" fmla="*/ 145 h 443"/>
                <a:gd name="T48" fmla="*/ 187 w 235"/>
                <a:gd name="T49" fmla="*/ 145 h 443"/>
                <a:gd name="T50" fmla="*/ 171 w 235"/>
                <a:gd name="T51" fmla="*/ 163 h 443"/>
                <a:gd name="T52" fmla="*/ 105 w 235"/>
                <a:gd name="T53" fmla="*/ 194 h 443"/>
                <a:gd name="T54" fmla="*/ 159 w 235"/>
                <a:gd name="T55" fmla="*/ 188 h 443"/>
                <a:gd name="T56" fmla="*/ 159 w 235"/>
                <a:gd name="T57" fmla="*/ 188 h 443"/>
                <a:gd name="T58" fmla="*/ 50 w 235"/>
                <a:gd name="T59" fmla="*/ 178 h 443"/>
                <a:gd name="T60" fmla="*/ 153 w 235"/>
                <a:gd name="T61" fmla="*/ 206 h 443"/>
                <a:gd name="T62" fmla="*/ 58 w 235"/>
                <a:gd name="T63" fmla="*/ 200 h 443"/>
                <a:gd name="T64" fmla="*/ 58 w 235"/>
                <a:gd name="T65" fmla="*/ 200 h 443"/>
                <a:gd name="T66" fmla="*/ 46 w 235"/>
                <a:gd name="T67" fmla="*/ 226 h 443"/>
                <a:gd name="T68" fmla="*/ 103 w 235"/>
                <a:gd name="T69" fmla="*/ 230 h 443"/>
                <a:gd name="T70" fmla="*/ 115 w 235"/>
                <a:gd name="T71" fmla="*/ 228 h 443"/>
                <a:gd name="T72" fmla="*/ 119 w 235"/>
                <a:gd name="T73" fmla="*/ 220 h 443"/>
                <a:gd name="T74" fmla="*/ 167 w 235"/>
                <a:gd name="T75" fmla="*/ 224 h 443"/>
                <a:gd name="T76" fmla="*/ 167 w 235"/>
                <a:gd name="T77" fmla="*/ 224 h 443"/>
                <a:gd name="T78" fmla="*/ 143 w 235"/>
                <a:gd name="T79" fmla="*/ 226 h 443"/>
                <a:gd name="T80" fmla="*/ 84 w 235"/>
                <a:gd name="T81" fmla="*/ 234 h 443"/>
                <a:gd name="T82" fmla="*/ 20 w 235"/>
                <a:gd name="T83" fmla="*/ 244 h 443"/>
                <a:gd name="T84" fmla="*/ 207 w 235"/>
                <a:gd name="T85" fmla="*/ 244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5" h="443">
                  <a:moveTo>
                    <a:pt x="14" y="0"/>
                  </a:moveTo>
                  <a:cubicBezTo>
                    <a:pt x="15" y="0"/>
                    <a:pt x="17" y="0"/>
                    <a:pt x="18" y="0"/>
                  </a:cubicBezTo>
                  <a:cubicBezTo>
                    <a:pt x="40" y="22"/>
                    <a:pt x="81" y="61"/>
                    <a:pt x="50" y="99"/>
                  </a:cubicBezTo>
                  <a:cubicBezTo>
                    <a:pt x="60" y="125"/>
                    <a:pt x="69" y="153"/>
                    <a:pt x="78" y="188"/>
                  </a:cubicBezTo>
                  <a:cubicBezTo>
                    <a:pt x="81" y="197"/>
                    <a:pt x="82" y="218"/>
                    <a:pt x="99" y="214"/>
                  </a:cubicBezTo>
                  <a:cubicBezTo>
                    <a:pt x="96" y="183"/>
                    <a:pt x="92" y="137"/>
                    <a:pt x="84" y="105"/>
                  </a:cubicBezTo>
                  <a:cubicBezTo>
                    <a:pt x="96" y="88"/>
                    <a:pt x="101" y="64"/>
                    <a:pt x="113" y="47"/>
                  </a:cubicBezTo>
                  <a:cubicBezTo>
                    <a:pt x="122" y="52"/>
                    <a:pt x="121" y="66"/>
                    <a:pt x="125" y="77"/>
                  </a:cubicBezTo>
                  <a:cubicBezTo>
                    <a:pt x="128" y="87"/>
                    <a:pt x="131" y="99"/>
                    <a:pt x="141" y="103"/>
                  </a:cubicBezTo>
                  <a:cubicBezTo>
                    <a:pt x="128" y="118"/>
                    <a:pt x="126" y="172"/>
                    <a:pt x="127" y="204"/>
                  </a:cubicBezTo>
                  <a:cubicBezTo>
                    <a:pt x="127" y="210"/>
                    <a:pt x="132" y="212"/>
                    <a:pt x="133" y="218"/>
                  </a:cubicBezTo>
                  <a:cubicBezTo>
                    <a:pt x="133" y="216"/>
                    <a:pt x="124" y="227"/>
                    <a:pt x="131" y="230"/>
                  </a:cubicBezTo>
                  <a:cubicBezTo>
                    <a:pt x="138" y="230"/>
                    <a:pt x="138" y="219"/>
                    <a:pt x="135" y="216"/>
                  </a:cubicBezTo>
                  <a:cubicBezTo>
                    <a:pt x="148" y="204"/>
                    <a:pt x="145" y="182"/>
                    <a:pt x="151" y="163"/>
                  </a:cubicBezTo>
                  <a:cubicBezTo>
                    <a:pt x="156" y="145"/>
                    <a:pt x="169" y="131"/>
                    <a:pt x="165" y="107"/>
                  </a:cubicBezTo>
                  <a:cubicBezTo>
                    <a:pt x="181" y="96"/>
                    <a:pt x="192" y="79"/>
                    <a:pt x="203" y="63"/>
                  </a:cubicBezTo>
                  <a:cubicBezTo>
                    <a:pt x="215" y="65"/>
                    <a:pt x="209" y="78"/>
                    <a:pt x="209" y="87"/>
                  </a:cubicBezTo>
                  <a:cubicBezTo>
                    <a:pt x="210" y="124"/>
                    <a:pt x="202" y="140"/>
                    <a:pt x="191" y="167"/>
                  </a:cubicBezTo>
                  <a:cubicBezTo>
                    <a:pt x="184" y="184"/>
                    <a:pt x="178" y="200"/>
                    <a:pt x="173" y="214"/>
                  </a:cubicBezTo>
                  <a:cubicBezTo>
                    <a:pt x="188" y="223"/>
                    <a:pt x="219" y="214"/>
                    <a:pt x="235" y="222"/>
                  </a:cubicBezTo>
                  <a:cubicBezTo>
                    <a:pt x="234" y="235"/>
                    <a:pt x="226" y="241"/>
                    <a:pt x="215" y="244"/>
                  </a:cubicBezTo>
                  <a:cubicBezTo>
                    <a:pt x="205" y="313"/>
                    <a:pt x="177" y="364"/>
                    <a:pt x="169" y="435"/>
                  </a:cubicBezTo>
                  <a:cubicBezTo>
                    <a:pt x="138" y="443"/>
                    <a:pt x="88" y="436"/>
                    <a:pt x="54" y="439"/>
                  </a:cubicBezTo>
                  <a:cubicBezTo>
                    <a:pt x="50" y="436"/>
                    <a:pt x="52" y="428"/>
                    <a:pt x="46" y="427"/>
                  </a:cubicBezTo>
                  <a:cubicBezTo>
                    <a:pt x="45" y="421"/>
                    <a:pt x="49" y="419"/>
                    <a:pt x="50" y="415"/>
                  </a:cubicBezTo>
                  <a:cubicBezTo>
                    <a:pt x="37" y="360"/>
                    <a:pt x="17" y="312"/>
                    <a:pt x="14" y="246"/>
                  </a:cubicBezTo>
                  <a:cubicBezTo>
                    <a:pt x="15" y="235"/>
                    <a:pt x="0" y="240"/>
                    <a:pt x="0" y="230"/>
                  </a:cubicBezTo>
                  <a:cubicBezTo>
                    <a:pt x="2" y="211"/>
                    <a:pt x="21" y="210"/>
                    <a:pt x="42" y="212"/>
                  </a:cubicBezTo>
                  <a:cubicBezTo>
                    <a:pt x="28" y="182"/>
                    <a:pt x="36" y="139"/>
                    <a:pt x="22" y="105"/>
                  </a:cubicBezTo>
                  <a:cubicBezTo>
                    <a:pt x="18" y="96"/>
                    <a:pt x="10" y="91"/>
                    <a:pt x="8" y="83"/>
                  </a:cubicBezTo>
                  <a:cubicBezTo>
                    <a:pt x="1" y="57"/>
                    <a:pt x="13" y="36"/>
                    <a:pt x="12" y="7"/>
                  </a:cubicBezTo>
                  <a:cubicBezTo>
                    <a:pt x="6" y="5"/>
                    <a:pt x="15" y="3"/>
                    <a:pt x="14" y="0"/>
                  </a:cubicBezTo>
                  <a:close/>
                  <a:moveTo>
                    <a:pt x="38" y="39"/>
                  </a:moveTo>
                  <a:cubicBezTo>
                    <a:pt x="38" y="39"/>
                    <a:pt x="38" y="39"/>
                    <a:pt x="38" y="39"/>
                  </a:cubicBezTo>
                  <a:cubicBezTo>
                    <a:pt x="37" y="32"/>
                    <a:pt x="33" y="28"/>
                    <a:pt x="28" y="25"/>
                  </a:cubicBezTo>
                  <a:cubicBezTo>
                    <a:pt x="30" y="31"/>
                    <a:pt x="33" y="36"/>
                    <a:pt x="38" y="39"/>
                  </a:cubicBezTo>
                  <a:close/>
                  <a:moveTo>
                    <a:pt x="52" y="55"/>
                  </a:moveTo>
                  <a:cubicBezTo>
                    <a:pt x="52" y="55"/>
                    <a:pt x="52" y="55"/>
                    <a:pt x="52" y="55"/>
                  </a:cubicBezTo>
                  <a:cubicBezTo>
                    <a:pt x="49" y="54"/>
                    <a:pt x="47" y="40"/>
                    <a:pt x="42" y="47"/>
                  </a:cubicBezTo>
                  <a:cubicBezTo>
                    <a:pt x="46" y="48"/>
                    <a:pt x="47" y="62"/>
                    <a:pt x="52" y="55"/>
                  </a:cubicBezTo>
                  <a:close/>
                  <a:moveTo>
                    <a:pt x="26" y="89"/>
                  </a:moveTo>
                  <a:cubicBezTo>
                    <a:pt x="26" y="89"/>
                    <a:pt x="26" y="89"/>
                    <a:pt x="26" y="89"/>
                  </a:cubicBezTo>
                  <a:cubicBezTo>
                    <a:pt x="27" y="74"/>
                    <a:pt x="40" y="60"/>
                    <a:pt x="36" y="47"/>
                  </a:cubicBezTo>
                  <a:cubicBezTo>
                    <a:pt x="34" y="60"/>
                    <a:pt x="18" y="79"/>
                    <a:pt x="26" y="89"/>
                  </a:cubicBezTo>
                  <a:close/>
                  <a:moveTo>
                    <a:pt x="99" y="99"/>
                  </a:moveTo>
                  <a:cubicBezTo>
                    <a:pt x="99" y="99"/>
                    <a:pt x="99" y="99"/>
                    <a:pt x="99" y="99"/>
                  </a:cubicBezTo>
                  <a:cubicBezTo>
                    <a:pt x="104" y="105"/>
                    <a:pt x="113" y="106"/>
                    <a:pt x="125" y="105"/>
                  </a:cubicBezTo>
                  <a:cubicBezTo>
                    <a:pt x="123" y="90"/>
                    <a:pt x="118" y="78"/>
                    <a:pt x="111" y="69"/>
                  </a:cubicBezTo>
                  <a:cubicBezTo>
                    <a:pt x="107" y="80"/>
                    <a:pt x="101" y="87"/>
                    <a:pt x="99" y="99"/>
                  </a:cubicBezTo>
                  <a:close/>
                  <a:moveTo>
                    <a:pt x="175" y="113"/>
                  </a:moveTo>
                  <a:cubicBezTo>
                    <a:pt x="175" y="113"/>
                    <a:pt x="175" y="113"/>
                    <a:pt x="175" y="113"/>
                  </a:cubicBezTo>
                  <a:cubicBezTo>
                    <a:pt x="182" y="116"/>
                    <a:pt x="190" y="118"/>
                    <a:pt x="199" y="119"/>
                  </a:cubicBezTo>
                  <a:cubicBezTo>
                    <a:pt x="202" y="108"/>
                    <a:pt x="203" y="90"/>
                    <a:pt x="197" y="85"/>
                  </a:cubicBezTo>
                  <a:cubicBezTo>
                    <a:pt x="191" y="96"/>
                    <a:pt x="180" y="102"/>
                    <a:pt x="175" y="113"/>
                  </a:cubicBezTo>
                  <a:close/>
                  <a:moveTo>
                    <a:pt x="34" y="101"/>
                  </a:moveTo>
                  <a:cubicBezTo>
                    <a:pt x="34" y="101"/>
                    <a:pt x="34" y="101"/>
                    <a:pt x="34" y="101"/>
                  </a:cubicBezTo>
                  <a:cubicBezTo>
                    <a:pt x="38" y="105"/>
                    <a:pt x="42" y="100"/>
                    <a:pt x="42" y="95"/>
                  </a:cubicBezTo>
                  <a:cubicBezTo>
                    <a:pt x="37" y="95"/>
                    <a:pt x="36" y="98"/>
                    <a:pt x="34" y="101"/>
                  </a:cubicBezTo>
                  <a:close/>
                  <a:moveTo>
                    <a:pt x="44" y="153"/>
                  </a:moveTo>
                  <a:cubicBezTo>
                    <a:pt x="44" y="153"/>
                    <a:pt x="44" y="153"/>
                    <a:pt x="44" y="153"/>
                  </a:cubicBezTo>
                  <a:cubicBezTo>
                    <a:pt x="50" y="153"/>
                    <a:pt x="53" y="150"/>
                    <a:pt x="58" y="149"/>
                  </a:cubicBezTo>
                  <a:cubicBezTo>
                    <a:pt x="56" y="134"/>
                    <a:pt x="48" y="125"/>
                    <a:pt x="46" y="109"/>
                  </a:cubicBezTo>
                  <a:cubicBezTo>
                    <a:pt x="19" y="108"/>
                    <a:pt x="42" y="142"/>
                    <a:pt x="44" y="153"/>
                  </a:cubicBezTo>
                  <a:close/>
                  <a:moveTo>
                    <a:pt x="105" y="117"/>
                  </a:moveTo>
                  <a:cubicBezTo>
                    <a:pt x="105" y="117"/>
                    <a:pt x="105" y="117"/>
                    <a:pt x="105" y="117"/>
                  </a:cubicBezTo>
                  <a:cubicBezTo>
                    <a:pt x="105" y="113"/>
                    <a:pt x="104" y="110"/>
                    <a:pt x="101" y="109"/>
                  </a:cubicBezTo>
                  <a:cubicBezTo>
                    <a:pt x="97" y="112"/>
                    <a:pt x="98" y="118"/>
                    <a:pt x="105" y="117"/>
                  </a:cubicBezTo>
                  <a:close/>
                  <a:moveTo>
                    <a:pt x="185" y="133"/>
                  </a:moveTo>
                  <a:cubicBezTo>
                    <a:pt x="185" y="133"/>
                    <a:pt x="185" y="133"/>
                    <a:pt x="185" y="133"/>
                  </a:cubicBezTo>
                  <a:cubicBezTo>
                    <a:pt x="189" y="133"/>
                    <a:pt x="190" y="132"/>
                    <a:pt x="191" y="129"/>
                  </a:cubicBezTo>
                  <a:cubicBezTo>
                    <a:pt x="188" y="129"/>
                    <a:pt x="186" y="131"/>
                    <a:pt x="185" y="133"/>
                  </a:cubicBezTo>
                  <a:close/>
                  <a:moveTo>
                    <a:pt x="187" y="145"/>
                  </a:moveTo>
                  <a:cubicBezTo>
                    <a:pt x="187" y="145"/>
                    <a:pt x="187" y="145"/>
                    <a:pt x="187" y="145"/>
                  </a:cubicBezTo>
                  <a:cubicBezTo>
                    <a:pt x="196" y="149"/>
                    <a:pt x="200" y="128"/>
                    <a:pt x="193" y="129"/>
                  </a:cubicBezTo>
                  <a:cubicBezTo>
                    <a:pt x="195" y="138"/>
                    <a:pt x="187" y="138"/>
                    <a:pt x="187" y="145"/>
                  </a:cubicBezTo>
                  <a:close/>
                  <a:moveTo>
                    <a:pt x="161" y="173"/>
                  </a:moveTo>
                  <a:cubicBezTo>
                    <a:pt x="161" y="173"/>
                    <a:pt x="161" y="173"/>
                    <a:pt x="161" y="173"/>
                  </a:cubicBezTo>
                  <a:cubicBezTo>
                    <a:pt x="165" y="172"/>
                    <a:pt x="175" y="167"/>
                    <a:pt x="171" y="163"/>
                  </a:cubicBezTo>
                  <a:cubicBezTo>
                    <a:pt x="168" y="167"/>
                    <a:pt x="161" y="167"/>
                    <a:pt x="161" y="173"/>
                  </a:cubicBezTo>
                  <a:close/>
                  <a:moveTo>
                    <a:pt x="105" y="194"/>
                  </a:moveTo>
                  <a:cubicBezTo>
                    <a:pt x="105" y="194"/>
                    <a:pt x="105" y="194"/>
                    <a:pt x="105" y="194"/>
                  </a:cubicBezTo>
                  <a:cubicBezTo>
                    <a:pt x="104" y="183"/>
                    <a:pt x="107" y="168"/>
                    <a:pt x="99" y="165"/>
                  </a:cubicBezTo>
                  <a:cubicBezTo>
                    <a:pt x="99" y="176"/>
                    <a:pt x="98" y="189"/>
                    <a:pt x="105" y="194"/>
                  </a:cubicBezTo>
                  <a:close/>
                  <a:moveTo>
                    <a:pt x="159" y="188"/>
                  </a:moveTo>
                  <a:cubicBezTo>
                    <a:pt x="159" y="188"/>
                    <a:pt x="159" y="188"/>
                    <a:pt x="159" y="188"/>
                  </a:cubicBezTo>
                  <a:cubicBezTo>
                    <a:pt x="167" y="183"/>
                    <a:pt x="183" y="176"/>
                    <a:pt x="181" y="167"/>
                  </a:cubicBezTo>
                  <a:cubicBezTo>
                    <a:pt x="175" y="175"/>
                    <a:pt x="161" y="176"/>
                    <a:pt x="159" y="188"/>
                  </a:cubicBezTo>
                  <a:close/>
                  <a:moveTo>
                    <a:pt x="52" y="196"/>
                  </a:moveTo>
                  <a:cubicBezTo>
                    <a:pt x="52" y="196"/>
                    <a:pt x="52" y="196"/>
                    <a:pt x="52" y="196"/>
                  </a:cubicBezTo>
                  <a:cubicBezTo>
                    <a:pt x="51" y="190"/>
                    <a:pt x="55" y="180"/>
                    <a:pt x="50" y="178"/>
                  </a:cubicBezTo>
                  <a:cubicBezTo>
                    <a:pt x="50" y="184"/>
                    <a:pt x="44" y="194"/>
                    <a:pt x="52" y="196"/>
                  </a:cubicBezTo>
                  <a:close/>
                  <a:moveTo>
                    <a:pt x="153" y="206"/>
                  </a:moveTo>
                  <a:cubicBezTo>
                    <a:pt x="153" y="206"/>
                    <a:pt x="153" y="206"/>
                    <a:pt x="153" y="206"/>
                  </a:cubicBezTo>
                  <a:cubicBezTo>
                    <a:pt x="160" y="205"/>
                    <a:pt x="179" y="189"/>
                    <a:pt x="171" y="188"/>
                  </a:cubicBezTo>
                  <a:cubicBezTo>
                    <a:pt x="165" y="193"/>
                    <a:pt x="155" y="196"/>
                    <a:pt x="153" y="206"/>
                  </a:cubicBezTo>
                  <a:close/>
                  <a:moveTo>
                    <a:pt x="58" y="200"/>
                  </a:moveTo>
                  <a:cubicBezTo>
                    <a:pt x="58" y="200"/>
                    <a:pt x="58" y="200"/>
                    <a:pt x="58" y="200"/>
                  </a:cubicBezTo>
                  <a:cubicBezTo>
                    <a:pt x="59" y="195"/>
                    <a:pt x="59" y="190"/>
                    <a:pt x="54" y="190"/>
                  </a:cubicBezTo>
                  <a:cubicBezTo>
                    <a:pt x="55" y="193"/>
                    <a:pt x="52" y="202"/>
                    <a:pt x="58" y="200"/>
                  </a:cubicBezTo>
                  <a:close/>
                  <a:moveTo>
                    <a:pt x="26" y="218"/>
                  </a:moveTo>
                  <a:cubicBezTo>
                    <a:pt x="26" y="218"/>
                    <a:pt x="26" y="218"/>
                    <a:pt x="26" y="218"/>
                  </a:cubicBezTo>
                  <a:cubicBezTo>
                    <a:pt x="26" y="227"/>
                    <a:pt x="40" y="223"/>
                    <a:pt x="46" y="226"/>
                  </a:cubicBezTo>
                  <a:cubicBezTo>
                    <a:pt x="49" y="210"/>
                    <a:pt x="35" y="218"/>
                    <a:pt x="26" y="218"/>
                  </a:cubicBezTo>
                  <a:close/>
                  <a:moveTo>
                    <a:pt x="103" y="230"/>
                  </a:moveTo>
                  <a:cubicBezTo>
                    <a:pt x="103" y="230"/>
                    <a:pt x="103" y="230"/>
                    <a:pt x="103" y="230"/>
                  </a:cubicBezTo>
                  <a:cubicBezTo>
                    <a:pt x="106" y="224"/>
                    <a:pt x="101" y="213"/>
                    <a:pt x="88" y="216"/>
                  </a:cubicBezTo>
                  <a:cubicBezTo>
                    <a:pt x="88" y="226"/>
                    <a:pt x="91" y="232"/>
                    <a:pt x="103" y="230"/>
                  </a:cubicBezTo>
                  <a:close/>
                  <a:moveTo>
                    <a:pt x="115" y="228"/>
                  </a:moveTo>
                  <a:cubicBezTo>
                    <a:pt x="115" y="228"/>
                    <a:pt x="115" y="228"/>
                    <a:pt x="115" y="228"/>
                  </a:cubicBezTo>
                  <a:cubicBezTo>
                    <a:pt x="118" y="228"/>
                    <a:pt x="118" y="231"/>
                    <a:pt x="121" y="232"/>
                  </a:cubicBezTo>
                  <a:cubicBezTo>
                    <a:pt x="123" y="229"/>
                    <a:pt x="124" y="220"/>
                    <a:pt x="119" y="220"/>
                  </a:cubicBezTo>
                  <a:cubicBezTo>
                    <a:pt x="119" y="224"/>
                    <a:pt x="113" y="222"/>
                    <a:pt x="115" y="228"/>
                  </a:cubicBezTo>
                  <a:close/>
                  <a:moveTo>
                    <a:pt x="167" y="224"/>
                  </a:moveTo>
                  <a:cubicBezTo>
                    <a:pt x="167" y="224"/>
                    <a:pt x="167" y="224"/>
                    <a:pt x="167" y="224"/>
                  </a:cubicBezTo>
                  <a:cubicBezTo>
                    <a:pt x="167" y="226"/>
                    <a:pt x="167" y="229"/>
                    <a:pt x="167" y="232"/>
                  </a:cubicBezTo>
                  <a:cubicBezTo>
                    <a:pt x="181" y="232"/>
                    <a:pt x="195" y="231"/>
                    <a:pt x="203" y="226"/>
                  </a:cubicBezTo>
                  <a:cubicBezTo>
                    <a:pt x="195" y="222"/>
                    <a:pt x="177" y="219"/>
                    <a:pt x="167" y="224"/>
                  </a:cubicBezTo>
                  <a:close/>
                  <a:moveTo>
                    <a:pt x="143" y="226"/>
                  </a:moveTo>
                  <a:cubicBezTo>
                    <a:pt x="143" y="226"/>
                    <a:pt x="143" y="226"/>
                    <a:pt x="143" y="226"/>
                  </a:cubicBezTo>
                  <a:cubicBezTo>
                    <a:pt x="141" y="238"/>
                    <a:pt x="152" y="227"/>
                    <a:pt x="143" y="226"/>
                  </a:cubicBezTo>
                  <a:close/>
                  <a:moveTo>
                    <a:pt x="58" y="234"/>
                  </a:moveTo>
                  <a:cubicBezTo>
                    <a:pt x="58" y="234"/>
                    <a:pt x="58" y="234"/>
                    <a:pt x="58" y="234"/>
                  </a:cubicBezTo>
                  <a:cubicBezTo>
                    <a:pt x="65" y="235"/>
                    <a:pt x="81" y="242"/>
                    <a:pt x="84" y="234"/>
                  </a:cubicBezTo>
                  <a:cubicBezTo>
                    <a:pt x="74" y="236"/>
                    <a:pt x="62" y="225"/>
                    <a:pt x="58" y="234"/>
                  </a:cubicBezTo>
                  <a:close/>
                  <a:moveTo>
                    <a:pt x="20" y="244"/>
                  </a:moveTo>
                  <a:cubicBezTo>
                    <a:pt x="20" y="244"/>
                    <a:pt x="20" y="244"/>
                    <a:pt x="20" y="244"/>
                  </a:cubicBezTo>
                  <a:cubicBezTo>
                    <a:pt x="29" y="302"/>
                    <a:pt x="44" y="363"/>
                    <a:pt x="62" y="417"/>
                  </a:cubicBezTo>
                  <a:cubicBezTo>
                    <a:pt x="95" y="418"/>
                    <a:pt x="123" y="420"/>
                    <a:pt x="161" y="419"/>
                  </a:cubicBezTo>
                  <a:cubicBezTo>
                    <a:pt x="173" y="359"/>
                    <a:pt x="200" y="302"/>
                    <a:pt x="207" y="244"/>
                  </a:cubicBezTo>
                  <a:cubicBezTo>
                    <a:pt x="149" y="257"/>
                    <a:pt x="75" y="241"/>
                    <a:pt x="20" y="244"/>
                  </a:cubicBezTo>
                  <a:close/>
                </a:path>
              </a:pathLst>
            </a:custGeom>
            <a:solidFill>
              <a:srgbClr val="20558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</p:grp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7F9B5628-B35B-F443-B7AA-16513E3F417A}"/>
              </a:ext>
            </a:extLst>
          </p:cNvPr>
          <p:cNvGrpSpPr/>
          <p:nvPr/>
        </p:nvGrpSpPr>
        <p:grpSpPr>
          <a:xfrm>
            <a:off x="4087425" y="2322814"/>
            <a:ext cx="6609883" cy="601507"/>
            <a:chOff x="4052256" y="1879209"/>
            <a:chExt cx="7007630" cy="1134801"/>
          </a:xfrm>
        </p:grpSpPr>
        <p:sp>
          <p:nvSpPr>
            <p:cNvPr id="66" name="任意多边形 8">
              <a:extLst>
                <a:ext uri="{FF2B5EF4-FFF2-40B4-BE49-F238E27FC236}">
                  <a16:creationId xmlns:a16="http://schemas.microsoft.com/office/drawing/2014/main" id="{38CE7458-A3C5-194F-8626-572DECF4FE15}"/>
                </a:ext>
              </a:extLst>
            </p:cNvPr>
            <p:cNvSpPr/>
            <p:nvPr/>
          </p:nvSpPr>
          <p:spPr>
            <a:xfrm>
              <a:off x="4052256" y="1879209"/>
              <a:ext cx="7007630" cy="1134801"/>
            </a:xfrm>
            <a:custGeom>
              <a:avLst/>
              <a:gdLst>
                <a:gd name="connsiteX0" fmla="*/ 5447134 w 7007630"/>
                <a:gd name="connsiteY0" fmla="*/ 64 h 1136198"/>
                <a:gd name="connsiteX1" fmla="*/ 6087499 w 7007630"/>
                <a:gd name="connsiteY1" fmla="*/ 23776 h 1136198"/>
                <a:gd name="connsiteX2" fmla="*/ 6606714 w 7007630"/>
                <a:gd name="connsiteY2" fmla="*/ 81363 h 1136198"/>
                <a:gd name="connsiteX3" fmla="*/ 6710557 w 7007630"/>
                <a:gd name="connsiteY3" fmla="*/ 152500 h 1136198"/>
                <a:gd name="connsiteX4" fmla="*/ 6797093 w 7007630"/>
                <a:gd name="connsiteY4" fmla="*/ 254124 h 1136198"/>
                <a:gd name="connsiteX5" fmla="*/ 6918243 w 7007630"/>
                <a:gd name="connsiteY5" fmla="*/ 399785 h 1136198"/>
                <a:gd name="connsiteX6" fmla="*/ 7004779 w 7007630"/>
                <a:gd name="connsiteY6" fmla="*/ 619970 h 1136198"/>
                <a:gd name="connsiteX7" fmla="*/ 6952858 w 7007630"/>
                <a:gd name="connsiteY7" fmla="*/ 928230 h 1136198"/>
                <a:gd name="connsiteX8" fmla="*/ 6641328 w 7007630"/>
                <a:gd name="connsiteY8" fmla="*/ 1056953 h 1136198"/>
                <a:gd name="connsiteX9" fmla="*/ 6174035 w 7007630"/>
                <a:gd name="connsiteY9" fmla="*/ 1121315 h 1136198"/>
                <a:gd name="connsiteX10" fmla="*/ 5274062 w 7007630"/>
                <a:gd name="connsiteY10" fmla="*/ 1100990 h 1136198"/>
                <a:gd name="connsiteX11" fmla="*/ 4599082 w 7007630"/>
                <a:gd name="connsiteY11" fmla="*/ 1094215 h 1136198"/>
                <a:gd name="connsiteX12" fmla="*/ 3647189 w 7007630"/>
                <a:gd name="connsiteY12" fmla="*/ 1111153 h 1136198"/>
                <a:gd name="connsiteX13" fmla="*/ 2920288 w 7007630"/>
                <a:gd name="connsiteY13" fmla="*/ 1121315 h 1136198"/>
                <a:gd name="connsiteX14" fmla="*/ 2124158 w 7007630"/>
                <a:gd name="connsiteY14" fmla="*/ 1134865 h 1136198"/>
                <a:gd name="connsiteX15" fmla="*/ 1293414 w 7007630"/>
                <a:gd name="connsiteY15" fmla="*/ 1131477 h 1136198"/>
                <a:gd name="connsiteX16" fmla="*/ 618434 w 7007630"/>
                <a:gd name="connsiteY16" fmla="*/ 1097603 h 1136198"/>
                <a:gd name="connsiteX17" fmla="*/ 254984 w 7007630"/>
                <a:gd name="connsiteY17" fmla="*/ 1036628 h 1136198"/>
                <a:gd name="connsiteX18" fmla="*/ 203062 w 7007630"/>
                <a:gd name="connsiteY18" fmla="*/ 924842 h 1136198"/>
                <a:gd name="connsiteX19" fmla="*/ 181868 w 7007630"/>
                <a:gd name="connsiteY19" fmla="*/ 672678 h 1136198"/>
                <a:gd name="connsiteX20" fmla="*/ 181588 w 7007630"/>
                <a:gd name="connsiteY20" fmla="*/ 668335 h 1136198"/>
                <a:gd name="connsiteX21" fmla="*/ 180510 w 7007630"/>
                <a:gd name="connsiteY21" fmla="*/ 669542 h 1136198"/>
                <a:gd name="connsiteX22" fmla="*/ 145043 w 7007630"/>
                <a:gd name="connsiteY22" fmla="*/ 659131 h 1136198"/>
                <a:gd name="connsiteX23" fmla="*/ 84815 w 7007630"/>
                <a:gd name="connsiteY23" fmla="*/ 625253 h 1136198"/>
                <a:gd name="connsiteX24" fmla="*/ 2001 w 7007630"/>
                <a:gd name="connsiteY24" fmla="*/ 576317 h 1136198"/>
                <a:gd name="connsiteX25" fmla="*/ 32115 w 7007630"/>
                <a:gd name="connsiteY25" fmla="*/ 534910 h 1136198"/>
                <a:gd name="connsiteX26" fmla="*/ 103636 w 7007630"/>
                <a:gd name="connsiteY26" fmla="*/ 504796 h 1136198"/>
                <a:gd name="connsiteX27" fmla="*/ 160100 w 7007630"/>
                <a:gd name="connsiteY27" fmla="*/ 474682 h 1136198"/>
                <a:gd name="connsiteX28" fmla="*/ 170835 w 7007630"/>
                <a:gd name="connsiteY28" fmla="*/ 468795 h 1136198"/>
                <a:gd name="connsiteX29" fmla="*/ 170442 w 7007630"/>
                <a:gd name="connsiteY29" fmla="*/ 459578 h 1136198"/>
                <a:gd name="connsiteX30" fmla="*/ 185755 w 7007630"/>
                <a:gd name="connsiteY30" fmla="*/ 237187 h 1136198"/>
                <a:gd name="connsiteX31" fmla="*/ 324213 w 7007630"/>
                <a:gd name="connsiteY31" fmla="*/ 98301 h 1136198"/>
                <a:gd name="connsiteX32" fmla="*/ 1224185 w 7007630"/>
                <a:gd name="connsiteY32" fmla="*/ 47489 h 1136198"/>
                <a:gd name="connsiteX33" fmla="*/ 1795322 w 7007630"/>
                <a:gd name="connsiteY33" fmla="*/ 30551 h 1136198"/>
                <a:gd name="connsiteX34" fmla="*/ 2487608 w 7007630"/>
                <a:gd name="connsiteY34" fmla="*/ 23776 h 1136198"/>
                <a:gd name="connsiteX35" fmla="*/ 2954902 w 7007630"/>
                <a:gd name="connsiteY35" fmla="*/ 23776 h 1136198"/>
                <a:gd name="connsiteX36" fmla="*/ 4426011 w 7007630"/>
                <a:gd name="connsiteY36" fmla="*/ 17001 h 1136198"/>
                <a:gd name="connsiteX37" fmla="*/ 5447134 w 7007630"/>
                <a:gd name="connsiteY37" fmla="*/ 64 h 1136198"/>
                <a:gd name="connsiteX0" fmla="*/ 5447134 w 7007630"/>
                <a:gd name="connsiteY0" fmla="*/ 0 h 1134801"/>
                <a:gd name="connsiteX1" fmla="*/ 6087499 w 7007630"/>
                <a:gd name="connsiteY1" fmla="*/ 23712 h 1134801"/>
                <a:gd name="connsiteX2" fmla="*/ 6606714 w 7007630"/>
                <a:gd name="connsiteY2" fmla="*/ 81299 h 1134801"/>
                <a:gd name="connsiteX3" fmla="*/ 6710557 w 7007630"/>
                <a:gd name="connsiteY3" fmla="*/ 152436 h 1134801"/>
                <a:gd name="connsiteX4" fmla="*/ 6797093 w 7007630"/>
                <a:gd name="connsiteY4" fmla="*/ 254060 h 1134801"/>
                <a:gd name="connsiteX5" fmla="*/ 6918243 w 7007630"/>
                <a:gd name="connsiteY5" fmla="*/ 399721 h 1134801"/>
                <a:gd name="connsiteX6" fmla="*/ 7004779 w 7007630"/>
                <a:gd name="connsiteY6" fmla="*/ 619906 h 1134801"/>
                <a:gd name="connsiteX7" fmla="*/ 6952858 w 7007630"/>
                <a:gd name="connsiteY7" fmla="*/ 928166 h 1134801"/>
                <a:gd name="connsiteX8" fmla="*/ 6641328 w 7007630"/>
                <a:gd name="connsiteY8" fmla="*/ 1056889 h 1134801"/>
                <a:gd name="connsiteX9" fmla="*/ 6174035 w 7007630"/>
                <a:gd name="connsiteY9" fmla="*/ 1121251 h 1134801"/>
                <a:gd name="connsiteX10" fmla="*/ 5274062 w 7007630"/>
                <a:gd name="connsiteY10" fmla="*/ 1100926 h 1134801"/>
                <a:gd name="connsiteX11" fmla="*/ 4599082 w 7007630"/>
                <a:gd name="connsiteY11" fmla="*/ 1094151 h 1134801"/>
                <a:gd name="connsiteX12" fmla="*/ 3647189 w 7007630"/>
                <a:gd name="connsiteY12" fmla="*/ 1111089 h 1134801"/>
                <a:gd name="connsiteX13" fmla="*/ 2920288 w 7007630"/>
                <a:gd name="connsiteY13" fmla="*/ 1121251 h 1134801"/>
                <a:gd name="connsiteX14" fmla="*/ 2124158 w 7007630"/>
                <a:gd name="connsiteY14" fmla="*/ 1134801 h 1134801"/>
                <a:gd name="connsiteX15" fmla="*/ 1293414 w 7007630"/>
                <a:gd name="connsiteY15" fmla="*/ 1131413 h 1134801"/>
                <a:gd name="connsiteX16" fmla="*/ 618434 w 7007630"/>
                <a:gd name="connsiteY16" fmla="*/ 1097539 h 1134801"/>
                <a:gd name="connsiteX17" fmla="*/ 254984 w 7007630"/>
                <a:gd name="connsiteY17" fmla="*/ 1036564 h 1134801"/>
                <a:gd name="connsiteX18" fmla="*/ 203062 w 7007630"/>
                <a:gd name="connsiteY18" fmla="*/ 924778 h 1134801"/>
                <a:gd name="connsiteX19" fmla="*/ 181868 w 7007630"/>
                <a:gd name="connsiteY19" fmla="*/ 672614 h 1134801"/>
                <a:gd name="connsiteX20" fmla="*/ 181588 w 7007630"/>
                <a:gd name="connsiteY20" fmla="*/ 668271 h 1134801"/>
                <a:gd name="connsiteX21" fmla="*/ 145043 w 7007630"/>
                <a:gd name="connsiteY21" fmla="*/ 659067 h 1134801"/>
                <a:gd name="connsiteX22" fmla="*/ 84815 w 7007630"/>
                <a:gd name="connsiteY22" fmla="*/ 625189 h 1134801"/>
                <a:gd name="connsiteX23" fmla="*/ 2001 w 7007630"/>
                <a:gd name="connsiteY23" fmla="*/ 576253 h 1134801"/>
                <a:gd name="connsiteX24" fmla="*/ 32115 w 7007630"/>
                <a:gd name="connsiteY24" fmla="*/ 534846 h 1134801"/>
                <a:gd name="connsiteX25" fmla="*/ 103636 w 7007630"/>
                <a:gd name="connsiteY25" fmla="*/ 504732 h 1134801"/>
                <a:gd name="connsiteX26" fmla="*/ 160100 w 7007630"/>
                <a:gd name="connsiteY26" fmla="*/ 474618 h 1134801"/>
                <a:gd name="connsiteX27" fmla="*/ 170835 w 7007630"/>
                <a:gd name="connsiteY27" fmla="*/ 468731 h 1134801"/>
                <a:gd name="connsiteX28" fmla="*/ 170442 w 7007630"/>
                <a:gd name="connsiteY28" fmla="*/ 459514 h 1134801"/>
                <a:gd name="connsiteX29" fmla="*/ 185755 w 7007630"/>
                <a:gd name="connsiteY29" fmla="*/ 237123 h 1134801"/>
                <a:gd name="connsiteX30" fmla="*/ 324213 w 7007630"/>
                <a:gd name="connsiteY30" fmla="*/ 98237 h 1134801"/>
                <a:gd name="connsiteX31" fmla="*/ 1224185 w 7007630"/>
                <a:gd name="connsiteY31" fmla="*/ 47425 h 1134801"/>
                <a:gd name="connsiteX32" fmla="*/ 1795322 w 7007630"/>
                <a:gd name="connsiteY32" fmla="*/ 30487 h 1134801"/>
                <a:gd name="connsiteX33" fmla="*/ 2487608 w 7007630"/>
                <a:gd name="connsiteY33" fmla="*/ 23712 h 1134801"/>
                <a:gd name="connsiteX34" fmla="*/ 2954902 w 7007630"/>
                <a:gd name="connsiteY34" fmla="*/ 23712 h 1134801"/>
                <a:gd name="connsiteX35" fmla="*/ 4426011 w 7007630"/>
                <a:gd name="connsiteY35" fmla="*/ 16937 h 1134801"/>
                <a:gd name="connsiteX36" fmla="*/ 5447134 w 7007630"/>
                <a:gd name="connsiteY36" fmla="*/ 0 h 11348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7007630" h="1134801">
                  <a:moveTo>
                    <a:pt x="5447134" y="0"/>
                  </a:moveTo>
                  <a:cubicBezTo>
                    <a:pt x="5724048" y="1129"/>
                    <a:pt x="5894236" y="10162"/>
                    <a:pt x="6087499" y="23712"/>
                  </a:cubicBezTo>
                  <a:cubicBezTo>
                    <a:pt x="6280762" y="37262"/>
                    <a:pt x="6502871" y="59845"/>
                    <a:pt x="6606714" y="81299"/>
                  </a:cubicBezTo>
                  <a:cubicBezTo>
                    <a:pt x="6710557" y="102753"/>
                    <a:pt x="6678828" y="123643"/>
                    <a:pt x="6710557" y="152436"/>
                  </a:cubicBezTo>
                  <a:cubicBezTo>
                    <a:pt x="6742286" y="181229"/>
                    <a:pt x="6762478" y="212846"/>
                    <a:pt x="6797093" y="254060"/>
                  </a:cubicBezTo>
                  <a:cubicBezTo>
                    <a:pt x="6831708" y="295274"/>
                    <a:pt x="6883629" y="338747"/>
                    <a:pt x="6918243" y="399721"/>
                  </a:cubicBezTo>
                  <a:cubicBezTo>
                    <a:pt x="6952858" y="460695"/>
                    <a:pt x="6999010" y="531832"/>
                    <a:pt x="7004779" y="619906"/>
                  </a:cubicBezTo>
                  <a:cubicBezTo>
                    <a:pt x="7010548" y="707980"/>
                    <a:pt x="7013432" y="855335"/>
                    <a:pt x="6952858" y="928166"/>
                  </a:cubicBezTo>
                  <a:cubicBezTo>
                    <a:pt x="6892284" y="1000996"/>
                    <a:pt x="6771133" y="1024708"/>
                    <a:pt x="6641328" y="1056889"/>
                  </a:cubicBezTo>
                  <a:cubicBezTo>
                    <a:pt x="6511526" y="1089070"/>
                    <a:pt x="6401914" y="1113912"/>
                    <a:pt x="6174035" y="1121251"/>
                  </a:cubicBezTo>
                  <a:lnTo>
                    <a:pt x="5274062" y="1100926"/>
                  </a:lnTo>
                  <a:cubicBezTo>
                    <a:pt x="5011571" y="1096410"/>
                    <a:pt x="4870228" y="1092457"/>
                    <a:pt x="4599082" y="1094151"/>
                  </a:cubicBezTo>
                  <a:cubicBezTo>
                    <a:pt x="4327937" y="1095845"/>
                    <a:pt x="3926987" y="1106572"/>
                    <a:pt x="3647189" y="1111089"/>
                  </a:cubicBezTo>
                  <a:lnTo>
                    <a:pt x="2920288" y="1121251"/>
                  </a:lnTo>
                  <a:lnTo>
                    <a:pt x="2124158" y="1134801"/>
                  </a:lnTo>
                  <a:lnTo>
                    <a:pt x="1293414" y="1131413"/>
                  </a:lnTo>
                  <a:cubicBezTo>
                    <a:pt x="1042461" y="1125203"/>
                    <a:pt x="791506" y="1113347"/>
                    <a:pt x="618434" y="1097539"/>
                  </a:cubicBezTo>
                  <a:cubicBezTo>
                    <a:pt x="445363" y="1081731"/>
                    <a:pt x="324213" y="1065358"/>
                    <a:pt x="254984" y="1036564"/>
                  </a:cubicBezTo>
                  <a:cubicBezTo>
                    <a:pt x="185755" y="1007771"/>
                    <a:pt x="214600" y="1058018"/>
                    <a:pt x="203062" y="924778"/>
                  </a:cubicBezTo>
                  <a:cubicBezTo>
                    <a:pt x="198735" y="874813"/>
                    <a:pt x="189541" y="778402"/>
                    <a:pt x="181868" y="672614"/>
                  </a:cubicBezTo>
                  <a:cubicBezTo>
                    <a:pt x="181775" y="671166"/>
                    <a:pt x="181681" y="669719"/>
                    <a:pt x="181588" y="668271"/>
                  </a:cubicBezTo>
                  <a:lnTo>
                    <a:pt x="145043" y="659067"/>
                  </a:lnTo>
                  <a:cubicBezTo>
                    <a:pt x="128104" y="652793"/>
                    <a:pt x="108655" y="638991"/>
                    <a:pt x="84815" y="625189"/>
                  </a:cubicBezTo>
                  <a:cubicBezTo>
                    <a:pt x="60975" y="611387"/>
                    <a:pt x="10785" y="591310"/>
                    <a:pt x="2001" y="576253"/>
                  </a:cubicBezTo>
                  <a:cubicBezTo>
                    <a:pt x="-6782" y="561196"/>
                    <a:pt x="15176" y="546766"/>
                    <a:pt x="32115" y="534846"/>
                  </a:cubicBezTo>
                  <a:cubicBezTo>
                    <a:pt x="49054" y="522926"/>
                    <a:pt x="82306" y="514770"/>
                    <a:pt x="103636" y="504732"/>
                  </a:cubicBezTo>
                  <a:cubicBezTo>
                    <a:pt x="124967" y="494694"/>
                    <a:pt x="146925" y="479637"/>
                    <a:pt x="160100" y="474618"/>
                  </a:cubicBezTo>
                  <a:lnTo>
                    <a:pt x="170835" y="468731"/>
                  </a:lnTo>
                  <a:lnTo>
                    <a:pt x="170442" y="459514"/>
                  </a:lnTo>
                  <a:cubicBezTo>
                    <a:pt x="167636" y="357695"/>
                    <a:pt x="170611" y="271209"/>
                    <a:pt x="185755" y="237123"/>
                  </a:cubicBezTo>
                  <a:cubicBezTo>
                    <a:pt x="226138" y="146226"/>
                    <a:pt x="229024" y="123078"/>
                    <a:pt x="324213" y="98237"/>
                  </a:cubicBezTo>
                  <a:cubicBezTo>
                    <a:pt x="466257" y="61167"/>
                    <a:pt x="978999" y="58716"/>
                    <a:pt x="1224185" y="47425"/>
                  </a:cubicBezTo>
                  <a:cubicBezTo>
                    <a:pt x="1469371" y="36133"/>
                    <a:pt x="1584752" y="34439"/>
                    <a:pt x="1795322" y="30487"/>
                  </a:cubicBezTo>
                  <a:lnTo>
                    <a:pt x="2487608" y="23712"/>
                  </a:lnTo>
                  <a:lnTo>
                    <a:pt x="2954902" y="23712"/>
                  </a:lnTo>
                  <a:lnTo>
                    <a:pt x="4426011" y="16937"/>
                  </a:lnTo>
                  <a:lnTo>
                    <a:pt x="5447134" y="0"/>
                  </a:lnTo>
                  <a:close/>
                </a:path>
              </a:pathLst>
            </a:custGeom>
            <a:noFill/>
            <a:ln w="28575">
              <a:solidFill>
                <a:srgbClr val="20558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49E8E6D8-5AA7-304A-AD86-83D55E47930D}"/>
                </a:ext>
              </a:extLst>
            </p:cNvPr>
            <p:cNvSpPr/>
            <p:nvPr/>
          </p:nvSpPr>
          <p:spPr>
            <a:xfrm>
              <a:off x="4421072" y="2108269"/>
              <a:ext cx="5869828" cy="87593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en" altLang="zh-CN" dirty="0"/>
                <a:t>Service discovery and load balancing</a:t>
              </a:r>
              <a:endParaRPr lang="zh-CN" altLang="en-US" b="1" dirty="0">
                <a:solidFill>
                  <a:srgbClr val="3C3C3B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BCC30722-EED1-164E-9C92-F1F2EF985147}"/>
              </a:ext>
            </a:extLst>
          </p:cNvPr>
          <p:cNvGrpSpPr/>
          <p:nvPr/>
        </p:nvGrpSpPr>
        <p:grpSpPr>
          <a:xfrm>
            <a:off x="4128455" y="3177987"/>
            <a:ext cx="6656776" cy="670728"/>
            <a:chOff x="4052256" y="1879209"/>
            <a:chExt cx="7007630" cy="1134801"/>
          </a:xfrm>
        </p:grpSpPr>
        <p:sp>
          <p:nvSpPr>
            <p:cNvPr id="75" name="任意多边形 8">
              <a:extLst>
                <a:ext uri="{FF2B5EF4-FFF2-40B4-BE49-F238E27FC236}">
                  <a16:creationId xmlns:a16="http://schemas.microsoft.com/office/drawing/2014/main" id="{DD1C3A17-2BDD-994D-BDDD-4B0C52A71209}"/>
                </a:ext>
              </a:extLst>
            </p:cNvPr>
            <p:cNvSpPr/>
            <p:nvPr/>
          </p:nvSpPr>
          <p:spPr>
            <a:xfrm>
              <a:off x="4052256" y="1879209"/>
              <a:ext cx="7007630" cy="1134801"/>
            </a:xfrm>
            <a:custGeom>
              <a:avLst/>
              <a:gdLst>
                <a:gd name="connsiteX0" fmla="*/ 5447134 w 7007630"/>
                <a:gd name="connsiteY0" fmla="*/ 64 h 1136198"/>
                <a:gd name="connsiteX1" fmla="*/ 6087499 w 7007630"/>
                <a:gd name="connsiteY1" fmla="*/ 23776 h 1136198"/>
                <a:gd name="connsiteX2" fmla="*/ 6606714 w 7007630"/>
                <a:gd name="connsiteY2" fmla="*/ 81363 h 1136198"/>
                <a:gd name="connsiteX3" fmla="*/ 6710557 w 7007630"/>
                <a:gd name="connsiteY3" fmla="*/ 152500 h 1136198"/>
                <a:gd name="connsiteX4" fmla="*/ 6797093 w 7007630"/>
                <a:gd name="connsiteY4" fmla="*/ 254124 h 1136198"/>
                <a:gd name="connsiteX5" fmla="*/ 6918243 w 7007630"/>
                <a:gd name="connsiteY5" fmla="*/ 399785 h 1136198"/>
                <a:gd name="connsiteX6" fmla="*/ 7004779 w 7007630"/>
                <a:gd name="connsiteY6" fmla="*/ 619970 h 1136198"/>
                <a:gd name="connsiteX7" fmla="*/ 6952858 w 7007630"/>
                <a:gd name="connsiteY7" fmla="*/ 928230 h 1136198"/>
                <a:gd name="connsiteX8" fmla="*/ 6641328 w 7007630"/>
                <a:gd name="connsiteY8" fmla="*/ 1056953 h 1136198"/>
                <a:gd name="connsiteX9" fmla="*/ 6174035 w 7007630"/>
                <a:gd name="connsiteY9" fmla="*/ 1121315 h 1136198"/>
                <a:gd name="connsiteX10" fmla="*/ 5274062 w 7007630"/>
                <a:gd name="connsiteY10" fmla="*/ 1100990 h 1136198"/>
                <a:gd name="connsiteX11" fmla="*/ 4599082 w 7007630"/>
                <a:gd name="connsiteY11" fmla="*/ 1094215 h 1136198"/>
                <a:gd name="connsiteX12" fmla="*/ 3647189 w 7007630"/>
                <a:gd name="connsiteY12" fmla="*/ 1111153 h 1136198"/>
                <a:gd name="connsiteX13" fmla="*/ 2920288 w 7007630"/>
                <a:gd name="connsiteY13" fmla="*/ 1121315 h 1136198"/>
                <a:gd name="connsiteX14" fmla="*/ 2124158 w 7007630"/>
                <a:gd name="connsiteY14" fmla="*/ 1134865 h 1136198"/>
                <a:gd name="connsiteX15" fmla="*/ 1293414 w 7007630"/>
                <a:gd name="connsiteY15" fmla="*/ 1131477 h 1136198"/>
                <a:gd name="connsiteX16" fmla="*/ 618434 w 7007630"/>
                <a:gd name="connsiteY16" fmla="*/ 1097603 h 1136198"/>
                <a:gd name="connsiteX17" fmla="*/ 254984 w 7007630"/>
                <a:gd name="connsiteY17" fmla="*/ 1036628 h 1136198"/>
                <a:gd name="connsiteX18" fmla="*/ 203062 w 7007630"/>
                <a:gd name="connsiteY18" fmla="*/ 924842 h 1136198"/>
                <a:gd name="connsiteX19" fmla="*/ 181868 w 7007630"/>
                <a:gd name="connsiteY19" fmla="*/ 672678 h 1136198"/>
                <a:gd name="connsiteX20" fmla="*/ 181588 w 7007630"/>
                <a:gd name="connsiteY20" fmla="*/ 668335 h 1136198"/>
                <a:gd name="connsiteX21" fmla="*/ 180510 w 7007630"/>
                <a:gd name="connsiteY21" fmla="*/ 669542 h 1136198"/>
                <a:gd name="connsiteX22" fmla="*/ 145043 w 7007630"/>
                <a:gd name="connsiteY22" fmla="*/ 659131 h 1136198"/>
                <a:gd name="connsiteX23" fmla="*/ 84815 w 7007630"/>
                <a:gd name="connsiteY23" fmla="*/ 625253 h 1136198"/>
                <a:gd name="connsiteX24" fmla="*/ 2001 w 7007630"/>
                <a:gd name="connsiteY24" fmla="*/ 576317 h 1136198"/>
                <a:gd name="connsiteX25" fmla="*/ 32115 w 7007630"/>
                <a:gd name="connsiteY25" fmla="*/ 534910 h 1136198"/>
                <a:gd name="connsiteX26" fmla="*/ 103636 w 7007630"/>
                <a:gd name="connsiteY26" fmla="*/ 504796 h 1136198"/>
                <a:gd name="connsiteX27" fmla="*/ 160100 w 7007630"/>
                <a:gd name="connsiteY27" fmla="*/ 474682 h 1136198"/>
                <a:gd name="connsiteX28" fmla="*/ 170835 w 7007630"/>
                <a:gd name="connsiteY28" fmla="*/ 468795 h 1136198"/>
                <a:gd name="connsiteX29" fmla="*/ 170442 w 7007630"/>
                <a:gd name="connsiteY29" fmla="*/ 459578 h 1136198"/>
                <a:gd name="connsiteX30" fmla="*/ 185755 w 7007630"/>
                <a:gd name="connsiteY30" fmla="*/ 237187 h 1136198"/>
                <a:gd name="connsiteX31" fmla="*/ 324213 w 7007630"/>
                <a:gd name="connsiteY31" fmla="*/ 98301 h 1136198"/>
                <a:gd name="connsiteX32" fmla="*/ 1224185 w 7007630"/>
                <a:gd name="connsiteY32" fmla="*/ 47489 h 1136198"/>
                <a:gd name="connsiteX33" fmla="*/ 1795322 w 7007630"/>
                <a:gd name="connsiteY33" fmla="*/ 30551 h 1136198"/>
                <a:gd name="connsiteX34" fmla="*/ 2487608 w 7007630"/>
                <a:gd name="connsiteY34" fmla="*/ 23776 h 1136198"/>
                <a:gd name="connsiteX35" fmla="*/ 2954902 w 7007630"/>
                <a:gd name="connsiteY35" fmla="*/ 23776 h 1136198"/>
                <a:gd name="connsiteX36" fmla="*/ 4426011 w 7007630"/>
                <a:gd name="connsiteY36" fmla="*/ 17001 h 1136198"/>
                <a:gd name="connsiteX37" fmla="*/ 5447134 w 7007630"/>
                <a:gd name="connsiteY37" fmla="*/ 64 h 1136198"/>
                <a:gd name="connsiteX0" fmla="*/ 5447134 w 7007630"/>
                <a:gd name="connsiteY0" fmla="*/ 0 h 1134801"/>
                <a:gd name="connsiteX1" fmla="*/ 6087499 w 7007630"/>
                <a:gd name="connsiteY1" fmla="*/ 23712 h 1134801"/>
                <a:gd name="connsiteX2" fmla="*/ 6606714 w 7007630"/>
                <a:gd name="connsiteY2" fmla="*/ 81299 h 1134801"/>
                <a:gd name="connsiteX3" fmla="*/ 6710557 w 7007630"/>
                <a:gd name="connsiteY3" fmla="*/ 152436 h 1134801"/>
                <a:gd name="connsiteX4" fmla="*/ 6797093 w 7007630"/>
                <a:gd name="connsiteY4" fmla="*/ 254060 h 1134801"/>
                <a:gd name="connsiteX5" fmla="*/ 6918243 w 7007630"/>
                <a:gd name="connsiteY5" fmla="*/ 399721 h 1134801"/>
                <a:gd name="connsiteX6" fmla="*/ 7004779 w 7007630"/>
                <a:gd name="connsiteY6" fmla="*/ 619906 h 1134801"/>
                <a:gd name="connsiteX7" fmla="*/ 6952858 w 7007630"/>
                <a:gd name="connsiteY7" fmla="*/ 928166 h 1134801"/>
                <a:gd name="connsiteX8" fmla="*/ 6641328 w 7007630"/>
                <a:gd name="connsiteY8" fmla="*/ 1056889 h 1134801"/>
                <a:gd name="connsiteX9" fmla="*/ 6174035 w 7007630"/>
                <a:gd name="connsiteY9" fmla="*/ 1121251 h 1134801"/>
                <a:gd name="connsiteX10" fmla="*/ 5274062 w 7007630"/>
                <a:gd name="connsiteY10" fmla="*/ 1100926 h 1134801"/>
                <a:gd name="connsiteX11" fmla="*/ 4599082 w 7007630"/>
                <a:gd name="connsiteY11" fmla="*/ 1094151 h 1134801"/>
                <a:gd name="connsiteX12" fmla="*/ 3647189 w 7007630"/>
                <a:gd name="connsiteY12" fmla="*/ 1111089 h 1134801"/>
                <a:gd name="connsiteX13" fmla="*/ 2920288 w 7007630"/>
                <a:gd name="connsiteY13" fmla="*/ 1121251 h 1134801"/>
                <a:gd name="connsiteX14" fmla="*/ 2124158 w 7007630"/>
                <a:gd name="connsiteY14" fmla="*/ 1134801 h 1134801"/>
                <a:gd name="connsiteX15" fmla="*/ 1293414 w 7007630"/>
                <a:gd name="connsiteY15" fmla="*/ 1131413 h 1134801"/>
                <a:gd name="connsiteX16" fmla="*/ 618434 w 7007630"/>
                <a:gd name="connsiteY16" fmla="*/ 1097539 h 1134801"/>
                <a:gd name="connsiteX17" fmla="*/ 254984 w 7007630"/>
                <a:gd name="connsiteY17" fmla="*/ 1036564 h 1134801"/>
                <a:gd name="connsiteX18" fmla="*/ 203062 w 7007630"/>
                <a:gd name="connsiteY18" fmla="*/ 924778 h 1134801"/>
                <a:gd name="connsiteX19" fmla="*/ 181868 w 7007630"/>
                <a:gd name="connsiteY19" fmla="*/ 672614 h 1134801"/>
                <a:gd name="connsiteX20" fmla="*/ 181588 w 7007630"/>
                <a:gd name="connsiteY20" fmla="*/ 668271 h 1134801"/>
                <a:gd name="connsiteX21" fmla="*/ 145043 w 7007630"/>
                <a:gd name="connsiteY21" fmla="*/ 659067 h 1134801"/>
                <a:gd name="connsiteX22" fmla="*/ 84815 w 7007630"/>
                <a:gd name="connsiteY22" fmla="*/ 625189 h 1134801"/>
                <a:gd name="connsiteX23" fmla="*/ 2001 w 7007630"/>
                <a:gd name="connsiteY23" fmla="*/ 576253 h 1134801"/>
                <a:gd name="connsiteX24" fmla="*/ 32115 w 7007630"/>
                <a:gd name="connsiteY24" fmla="*/ 534846 h 1134801"/>
                <a:gd name="connsiteX25" fmla="*/ 103636 w 7007630"/>
                <a:gd name="connsiteY25" fmla="*/ 504732 h 1134801"/>
                <a:gd name="connsiteX26" fmla="*/ 160100 w 7007630"/>
                <a:gd name="connsiteY26" fmla="*/ 474618 h 1134801"/>
                <a:gd name="connsiteX27" fmla="*/ 170835 w 7007630"/>
                <a:gd name="connsiteY27" fmla="*/ 468731 h 1134801"/>
                <a:gd name="connsiteX28" fmla="*/ 170442 w 7007630"/>
                <a:gd name="connsiteY28" fmla="*/ 459514 h 1134801"/>
                <a:gd name="connsiteX29" fmla="*/ 185755 w 7007630"/>
                <a:gd name="connsiteY29" fmla="*/ 237123 h 1134801"/>
                <a:gd name="connsiteX30" fmla="*/ 324213 w 7007630"/>
                <a:gd name="connsiteY30" fmla="*/ 98237 h 1134801"/>
                <a:gd name="connsiteX31" fmla="*/ 1224185 w 7007630"/>
                <a:gd name="connsiteY31" fmla="*/ 47425 h 1134801"/>
                <a:gd name="connsiteX32" fmla="*/ 1795322 w 7007630"/>
                <a:gd name="connsiteY32" fmla="*/ 30487 h 1134801"/>
                <a:gd name="connsiteX33" fmla="*/ 2487608 w 7007630"/>
                <a:gd name="connsiteY33" fmla="*/ 23712 h 1134801"/>
                <a:gd name="connsiteX34" fmla="*/ 2954902 w 7007630"/>
                <a:gd name="connsiteY34" fmla="*/ 23712 h 1134801"/>
                <a:gd name="connsiteX35" fmla="*/ 4426011 w 7007630"/>
                <a:gd name="connsiteY35" fmla="*/ 16937 h 1134801"/>
                <a:gd name="connsiteX36" fmla="*/ 5447134 w 7007630"/>
                <a:gd name="connsiteY36" fmla="*/ 0 h 11348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7007630" h="1134801">
                  <a:moveTo>
                    <a:pt x="5447134" y="0"/>
                  </a:moveTo>
                  <a:cubicBezTo>
                    <a:pt x="5724048" y="1129"/>
                    <a:pt x="5894236" y="10162"/>
                    <a:pt x="6087499" y="23712"/>
                  </a:cubicBezTo>
                  <a:cubicBezTo>
                    <a:pt x="6280762" y="37262"/>
                    <a:pt x="6502871" y="59845"/>
                    <a:pt x="6606714" y="81299"/>
                  </a:cubicBezTo>
                  <a:cubicBezTo>
                    <a:pt x="6710557" y="102753"/>
                    <a:pt x="6678828" y="123643"/>
                    <a:pt x="6710557" y="152436"/>
                  </a:cubicBezTo>
                  <a:cubicBezTo>
                    <a:pt x="6742286" y="181229"/>
                    <a:pt x="6762478" y="212846"/>
                    <a:pt x="6797093" y="254060"/>
                  </a:cubicBezTo>
                  <a:cubicBezTo>
                    <a:pt x="6831708" y="295274"/>
                    <a:pt x="6883629" y="338747"/>
                    <a:pt x="6918243" y="399721"/>
                  </a:cubicBezTo>
                  <a:cubicBezTo>
                    <a:pt x="6952858" y="460695"/>
                    <a:pt x="6999010" y="531832"/>
                    <a:pt x="7004779" y="619906"/>
                  </a:cubicBezTo>
                  <a:cubicBezTo>
                    <a:pt x="7010548" y="707980"/>
                    <a:pt x="7013432" y="855335"/>
                    <a:pt x="6952858" y="928166"/>
                  </a:cubicBezTo>
                  <a:cubicBezTo>
                    <a:pt x="6892284" y="1000996"/>
                    <a:pt x="6771133" y="1024708"/>
                    <a:pt x="6641328" y="1056889"/>
                  </a:cubicBezTo>
                  <a:cubicBezTo>
                    <a:pt x="6511526" y="1089070"/>
                    <a:pt x="6401914" y="1113912"/>
                    <a:pt x="6174035" y="1121251"/>
                  </a:cubicBezTo>
                  <a:lnTo>
                    <a:pt x="5274062" y="1100926"/>
                  </a:lnTo>
                  <a:cubicBezTo>
                    <a:pt x="5011571" y="1096410"/>
                    <a:pt x="4870228" y="1092457"/>
                    <a:pt x="4599082" y="1094151"/>
                  </a:cubicBezTo>
                  <a:cubicBezTo>
                    <a:pt x="4327937" y="1095845"/>
                    <a:pt x="3926987" y="1106572"/>
                    <a:pt x="3647189" y="1111089"/>
                  </a:cubicBezTo>
                  <a:lnTo>
                    <a:pt x="2920288" y="1121251"/>
                  </a:lnTo>
                  <a:lnTo>
                    <a:pt x="2124158" y="1134801"/>
                  </a:lnTo>
                  <a:lnTo>
                    <a:pt x="1293414" y="1131413"/>
                  </a:lnTo>
                  <a:cubicBezTo>
                    <a:pt x="1042461" y="1125203"/>
                    <a:pt x="791506" y="1113347"/>
                    <a:pt x="618434" y="1097539"/>
                  </a:cubicBezTo>
                  <a:cubicBezTo>
                    <a:pt x="445363" y="1081731"/>
                    <a:pt x="324213" y="1065358"/>
                    <a:pt x="254984" y="1036564"/>
                  </a:cubicBezTo>
                  <a:cubicBezTo>
                    <a:pt x="185755" y="1007771"/>
                    <a:pt x="214600" y="1058018"/>
                    <a:pt x="203062" y="924778"/>
                  </a:cubicBezTo>
                  <a:cubicBezTo>
                    <a:pt x="198735" y="874813"/>
                    <a:pt x="189541" y="778402"/>
                    <a:pt x="181868" y="672614"/>
                  </a:cubicBezTo>
                  <a:cubicBezTo>
                    <a:pt x="181775" y="671166"/>
                    <a:pt x="181681" y="669719"/>
                    <a:pt x="181588" y="668271"/>
                  </a:cubicBezTo>
                  <a:lnTo>
                    <a:pt x="145043" y="659067"/>
                  </a:lnTo>
                  <a:cubicBezTo>
                    <a:pt x="128104" y="652793"/>
                    <a:pt x="108655" y="638991"/>
                    <a:pt x="84815" y="625189"/>
                  </a:cubicBezTo>
                  <a:cubicBezTo>
                    <a:pt x="60975" y="611387"/>
                    <a:pt x="10785" y="591310"/>
                    <a:pt x="2001" y="576253"/>
                  </a:cubicBezTo>
                  <a:cubicBezTo>
                    <a:pt x="-6782" y="561196"/>
                    <a:pt x="15176" y="546766"/>
                    <a:pt x="32115" y="534846"/>
                  </a:cubicBezTo>
                  <a:cubicBezTo>
                    <a:pt x="49054" y="522926"/>
                    <a:pt x="82306" y="514770"/>
                    <a:pt x="103636" y="504732"/>
                  </a:cubicBezTo>
                  <a:cubicBezTo>
                    <a:pt x="124967" y="494694"/>
                    <a:pt x="146925" y="479637"/>
                    <a:pt x="160100" y="474618"/>
                  </a:cubicBezTo>
                  <a:lnTo>
                    <a:pt x="170835" y="468731"/>
                  </a:lnTo>
                  <a:lnTo>
                    <a:pt x="170442" y="459514"/>
                  </a:lnTo>
                  <a:cubicBezTo>
                    <a:pt x="167636" y="357695"/>
                    <a:pt x="170611" y="271209"/>
                    <a:pt x="185755" y="237123"/>
                  </a:cubicBezTo>
                  <a:cubicBezTo>
                    <a:pt x="226138" y="146226"/>
                    <a:pt x="229024" y="123078"/>
                    <a:pt x="324213" y="98237"/>
                  </a:cubicBezTo>
                  <a:cubicBezTo>
                    <a:pt x="466257" y="61167"/>
                    <a:pt x="978999" y="58716"/>
                    <a:pt x="1224185" y="47425"/>
                  </a:cubicBezTo>
                  <a:cubicBezTo>
                    <a:pt x="1469371" y="36133"/>
                    <a:pt x="1584752" y="34439"/>
                    <a:pt x="1795322" y="30487"/>
                  </a:cubicBezTo>
                  <a:lnTo>
                    <a:pt x="2487608" y="23712"/>
                  </a:lnTo>
                  <a:lnTo>
                    <a:pt x="2954902" y="23712"/>
                  </a:lnTo>
                  <a:lnTo>
                    <a:pt x="4426011" y="16937"/>
                  </a:lnTo>
                  <a:lnTo>
                    <a:pt x="5447134" y="0"/>
                  </a:lnTo>
                  <a:close/>
                </a:path>
              </a:pathLst>
            </a:custGeom>
            <a:noFill/>
            <a:ln w="28575">
              <a:solidFill>
                <a:srgbClr val="20558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FF6B4461-30F4-384E-AC98-294ACD4E0B8B}"/>
                </a:ext>
              </a:extLst>
            </p:cNvPr>
            <p:cNvSpPr/>
            <p:nvPr/>
          </p:nvSpPr>
          <p:spPr>
            <a:xfrm>
              <a:off x="4421072" y="2108269"/>
              <a:ext cx="6191752" cy="47522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en" altLang="zh-CN" dirty="0"/>
                <a:t>Storage orchestration</a:t>
              </a:r>
              <a:endParaRPr lang="zh-CN" altLang="en-US" b="1" dirty="0">
                <a:solidFill>
                  <a:srgbClr val="3C3C3B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05D7464F-FC87-9140-921E-151ACE5B292F}"/>
              </a:ext>
            </a:extLst>
          </p:cNvPr>
          <p:cNvGrpSpPr/>
          <p:nvPr/>
        </p:nvGrpSpPr>
        <p:grpSpPr>
          <a:xfrm>
            <a:off x="4109718" y="4070046"/>
            <a:ext cx="6797980" cy="818788"/>
            <a:chOff x="4052256" y="1879209"/>
            <a:chExt cx="7176050" cy="1134801"/>
          </a:xfrm>
        </p:grpSpPr>
        <p:sp>
          <p:nvSpPr>
            <p:cNvPr id="78" name="任意多边形 8">
              <a:extLst>
                <a:ext uri="{FF2B5EF4-FFF2-40B4-BE49-F238E27FC236}">
                  <a16:creationId xmlns:a16="http://schemas.microsoft.com/office/drawing/2014/main" id="{065DD829-C566-B44C-9B03-FDEE0036B981}"/>
                </a:ext>
              </a:extLst>
            </p:cNvPr>
            <p:cNvSpPr/>
            <p:nvPr/>
          </p:nvSpPr>
          <p:spPr>
            <a:xfrm>
              <a:off x="4052256" y="1879209"/>
              <a:ext cx="7007630" cy="1134801"/>
            </a:xfrm>
            <a:custGeom>
              <a:avLst/>
              <a:gdLst>
                <a:gd name="connsiteX0" fmla="*/ 5447134 w 7007630"/>
                <a:gd name="connsiteY0" fmla="*/ 64 h 1136198"/>
                <a:gd name="connsiteX1" fmla="*/ 6087499 w 7007630"/>
                <a:gd name="connsiteY1" fmla="*/ 23776 h 1136198"/>
                <a:gd name="connsiteX2" fmla="*/ 6606714 w 7007630"/>
                <a:gd name="connsiteY2" fmla="*/ 81363 h 1136198"/>
                <a:gd name="connsiteX3" fmla="*/ 6710557 w 7007630"/>
                <a:gd name="connsiteY3" fmla="*/ 152500 h 1136198"/>
                <a:gd name="connsiteX4" fmla="*/ 6797093 w 7007630"/>
                <a:gd name="connsiteY4" fmla="*/ 254124 h 1136198"/>
                <a:gd name="connsiteX5" fmla="*/ 6918243 w 7007630"/>
                <a:gd name="connsiteY5" fmla="*/ 399785 h 1136198"/>
                <a:gd name="connsiteX6" fmla="*/ 7004779 w 7007630"/>
                <a:gd name="connsiteY6" fmla="*/ 619970 h 1136198"/>
                <a:gd name="connsiteX7" fmla="*/ 6952858 w 7007630"/>
                <a:gd name="connsiteY7" fmla="*/ 928230 h 1136198"/>
                <a:gd name="connsiteX8" fmla="*/ 6641328 w 7007630"/>
                <a:gd name="connsiteY8" fmla="*/ 1056953 h 1136198"/>
                <a:gd name="connsiteX9" fmla="*/ 6174035 w 7007630"/>
                <a:gd name="connsiteY9" fmla="*/ 1121315 h 1136198"/>
                <a:gd name="connsiteX10" fmla="*/ 5274062 w 7007630"/>
                <a:gd name="connsiteY10" fmla="*/ 1100990 h 1136198"/>
                <a:gd name="connsiteX11" fmla="*/ 4599082 w 7007630"/>
                <a:gd name="connsiteY11" fmla="*/ 1094215 h 1136198"/>
                <a:gd name="connsiteX12" fmla="*/ 3647189 w 7007630"/>
                <a:gd name="connsiteY12" fmla="*/ 1111153 h 1136198"/>
                <a:gd name="connsiteX13" fmla="*/ 2920288 w 7007630"/>
                <a:gd name="connsiteY13" fmla="*/ 1121315 h 1136198"/>
                <a:gd name="connsiteX14" fmla="*/ 2124158 w 7007630"/>
                <a:gd name="connsiteY14" fmla="*/ 1134865 h 1136198"/>
                <a:gd name="connsiteX15" fmla="*/ 1293414 w 7007630"/>
                <a:gd name="connsiteY15" fmla="*/ 1131477 h 1136198"/>
                <a:gd name="connsiteX16" fmla="*/ 618434 w 7007630"/>
                <a:gd name="connsiteY16" fmla="*/ 1097603 h 1136198"/>
                <a:gd name="connsiteX17" fmla="*/ 254984 w 7007630"/>
                <a:gd name="connsiteY17" fmla="*/ 1036628 h 1136198"/>
                <a:gd name="connsiteX18" fmla="*/ 203062 w 7007630"/>
                <a:gd name="connsiteY18" fmla="*/ 924842 h 1136198"/>
                <a:gd name="connsiteX19" fmla="*/ 181868 w 7007630"/>
                <a:gd name="connsiteY19" fmla="*/ 672678 h 1136198"/>
                <a:gd name="connsiteX20" fmla="*/ 181588 w 7007630"/>
                <a:gd name="connsiteY20" fmla="*/ 668335 h 1136198"/>
                <a:gd name="connsiteX21" fmla="*/ 180510 w 7007630"/>
                <a:gd name="connsiteY21" fmla="*/ 669542 h 1136198"/>
                <a:gd name="connsiteX22" fmla="*/ 145043 w 7007630"/>
                <a:gd name="connsiteY22" fmla="*/ 659131 h 1136198"/>
                <a:gd name="connsiteX23" fmla="*/ 84815 w 7007630"/>
                <a:gd name="connsiteY23" fmla="*/ 625253 h 1136198"/>
                <a:gd name="connsiteX24" fmla="*/ 2001 w 7007630"/>
                <a:gd name="connsiteY24" fmla="*/ 576317 h 1136198"/>
                <a:gd name="connsiteX25" fmla="*/ 32115 w 7007630"/>
                <a:gd name="connsiteY25" fmla="*/ 534910 h 1136198"/>
                <a:gd name="connsiteX26" fmla="*/ 103636 w 7007630"/>
                <a:gd name="connsiteY26" fmla="*/ 504796 h 1136198"/>
                <a:gd name="connsiteX27" fmla="*/ 160100 w 7007630"/>
                <a:gd name="connsiteY27" fmla="*/ 474682 h 1136198"/>
                <a:gd name="connsiteX28" fmla="*/ 170835 w 7007630"/>
                <a:gd name="connsiteY28" fmla="*/ 468795 h 1136198"/>
                <a:gd name="connsiteX29" fmla="*/ 170442 w 7007630"/>
                <a:gd name="connsiteY29" fmla="*/ 459578 h 1136198"/>
                <a:gd name="connsiteX30" fmla="*/ 185755 w 7007630"/>
                <a:gd name="connsiteY30" fmla="*/ 237187 h 1136198"/>
                <a:gd name="connsiteX31" fmla="*/ 324213 w 7007630"/>
                <a:gd name="connsiteY31" fmla="*/ 98301 h 1136198"/>
                <a:gd name="connsiteX32" fmla="*/ 1224185 w 7007630"/>
                <a:gd name="connsiteY32" fmla="*/ 47489 h 1136198"/>
                <a:gd name="connsiteX33" fmla="*/ 1795322 w 7007630"/>
                <a:gd name="connsiteY33" fmla="*/ 30551 h 1136198"/>
                <a:gd name="connsiteX34" fmla="*/ 2487608 w 7007630"/>
                <a:gd name="connsiteY34" fmla="*/ 23776 h 1136198"/>
                <a:gd name="connsiteX35" fmla="*/ 2954902 w 7007630"/>
                <a:gd name="connsiteY35" fmla="*/ 23776 h 1136198"/>
                <a:gd name="connsiteX36" fmla="*/ 4426011 w 7007630"/>
                <a:gd name="connsiteY36" fmla="*/ 17001 h 1136198"/>
                <a:gd name="connsiteX37" fmla="*/ 5447134 w 7007630"/>
                <a:gd name="connsiteY37" fmla="*/ 64 h 1136198"/>
                <a:gd name="connsiteX0" fmla="*/ 5447134 w 7007630"/>
                <a:gd name="connsiteY0" fmla="*/ 0 h 1134801"/>
                <a:gd name="connsiteX1" fmla="*/ 6087499 w 7007630"/>
                <a:gd name="connsiteY1" fmla="*/ 23712 h 1134801"/>
                <a:gd name="connsiteX2" fmla="*/ 6606714 w 7007630"/>
                <a:gd name="connsiteY2" fmla="*/ 81299 h 1134801"/>
                <a:gd name="connsiteX3" fmla="*/ 6710557 w 7007630"/>
                <a:gd name="connsiteY3" fmla="*/ 152436 h 1134801"/>
                <a:gd name="connsiteX4" fmla="*/ 6797093 w 7007630"/>
                <a:gd name="connsiteY4" fmla="*/ 254060 h 1134801"/>
                <a:gd name="connsiteX5" fmla="*/ 6918243 w 7007630"/>
                <a:gd name="connsiteY5" fmla="*/ 399721 h 1134801"/>
                <a:gd name="connsiteX6" fmla="*/ 7004779 w 7007630"/>
                <a:gd name="connsiteY6" fmla="*/ 619906 h 1134801"/>
                <a:gd name="connsiteX7" fmla="*/ 6952858 w 7007630"/>
                <a:gd name="connsiteY7" fmla="*/ 928166 h 1134801"/>
                <a:gd name="connsiteX8" fmla="*/ 6641328 w 7007630"/>
                <a:gd name="connsiteY8" fmla="*/ 1056889 h 1134801"/>
                <a:gd name="connsiteX9" fmla="*/ 6174035 w 7007630"/>
                <a:gd name="connsiteY9" fmla="*/ 1121251 h 1134801"/>
                <a:gd name="connsiteX10" fmla="*/ 5274062 w 7007630"/>
                <a:gd name="connsiteY10" fmla="*/ 1100926 h 1134801"/>
                <a:gd name="connsiteX11" fmla="*/ 4599082 w 7007630"/>
                <a:gd name="connsiteY11" fmla="*/ 1094151 h 1134801"/>
                <a:gd name="connsiteX12" fmla="*/ 3647189 w 7007630"/>
                <a:gd name="connsiteY12" fmla="*/ 1111089 h 1134801"/>
                <a:gd name="connsiteX13" fmla="*/ 2920288 w 7007630"/>
                <a:gd name="connsiteY13" fmla="*/ 1121251 h 1134801"/>
                <a:gd name="connsiteX14" fmla="*/ 2124158 w 7007630"/>
                <a:gd name="connsiteY14" fmla="*/ 1134801 h 1134801"/>
                <a:gd name="connsiteX15" fmla="*/ 1293414 w 7007630"/>
                <a:gd name="connsiteY15" fmla="*/ 1131413 h 1134801"/>
                <a:gd name="connsiteX16" fmla="*/ 618434 w 7007630"/>
                <a:gd name="connsiteY16" fmla="*/ 1097539 h 1134801"/>
                <a:gd name="connsiteX17" fmla="*/ 254984 w 7007630"/>
                <a:gd name="connsiteY17" fmla="*/ 1036564 h 1134801"/>
                <a:gd name="connsiteX18" fmla="*/ 203062 w 7007630"/>
                <a:gd name="connsiteY18" fmla="*/ 924778 h 1134801"/>
                <a:gd name="connsiteX19" fmla="*/ 181868 w 7007630"/>
                <a:gd name="connsiteY19" fmla="*/ 672614 h 1134801"/>
                <a:gd name="connsiteX20" fmla="*/ 181588 w 7007630"/>
                <a:gd name="connsiteY20" fmla="*/ 668271 h 1134801"/>
                <a:gd name="connsiteX21" fmla="*/ 145043 w 7007630"/>
                <a:gd name="connsiteY21" fmla="*/ 659067 h 1134801"/>
                <a:gd name="connsiteX22" fmla="*/ 84815 w 7007630"/>
                <a:gd name="connsiteY22" fmla="*/ 625189 h 1134801"/>
                <a:gd name="connsiteX23" fmla="*/ 2001 w 7007630"/>
                <a:gd name="connsiteY23" fmla="*/ 576253 h 1134801"/>
                <a:gd name="connsiteX24" fmla="*/ 32115 w 7007630"/>
                <a:gd name="connsiteY24" fmla="*/ 534846 h 1134801"/>
                <a:gd name="connsiteX25" fmla="*/ 103636 w 7007630"/>
                <a:gd name="connsiteY25" fmla="*/ 504732 h 1134801"/>
                <a:gd name="connsiteX26" fmla="*/ 160100 w 7007630"/>
                <a:gd name="connsiteY26" fmla="*/ 474618 h 1134801"/>
                <a:gd name="connsiteX27" fmla="*/ 170835 w 7007630"/>
                <a:gd name="connsiteY27" fmla="*/ 468731 h 1134801"/>
                <a:gd name="connsiteX28" fmla="*/ 170442 w 7007630"/>
                <a:gd name="connsiteY28" fmla="*/ 459514 h 1134801"/>
                <a:gd name="connsiteX29" fmla="*/ 185755 w 7007630"/>
                <a:gd name="connsiteY29" fmla="*/ 237123 h 1134801"/>
                <a:gd name="connsiteX30" fmla="*/ 324213 w 7007630"/>
                <a:gd name="connsiteY30" fmla="*/ 98237 h 1134801"/>
                <a:gd name="connsiteX31" fmla="*/ 1224185 w 7007630"/>
                <a:gd name="connsiteY31" fmla="*/ 47425 h 1134801"/>
                <a:gd name="connsiteX32" fmla="*/ 1795322 w 7007630"/>
                <a:gd name="connsiteY32" fmla="*/ 30487 h 1134801"/>
                <a:gd name="connsiteX33" fmla="*/ 2487608 w 7007630"/>
                <a:gd name="connsiteY33" fmla="*/ 23712 h 1134801"/>
                <a:gd name="connsiteX34" fmla="*/ 2954902 w 7007630"/>
                <a:gd name="connsiteY34" fmla="*/ 23712 h 1134801"/>
                <a:gd name="connsiteX35" fmla="*/ 4426011 w 7007630"/>
                <a:gd name="connsiteY35" fmla="*/ 16937 h 1134801"/>
                <a:gd name="connsiteX36" fmla="*/ 5447134 w 7007630"/>
                <a:gd name="connsiteY36" fmla="*/ 0 h 11348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7007630" h="1134801">
                  <a:moveTo>
                    <a:pt x="5447134" y="0"/>
                  </a:moveTo>
                  <a:cubicBezTo>
                    <a:pt x="5724048" y="1129"/>
                    <a:pt x="5894236" y="10162"/>
                    <a:pt x="6087499" y="23712"/>
                  </a:cubicBezTo>
                  <a:cubicBezTo>
                    <a:pt x="6280762" y="37262"/>
                    <a:pt x="6502871" y="59845"/>
                    <a:pt x="6606714" y="81299"/>
                  </a:cubicBezTo>
                  <a:cubicBezTo>
                    <a:pt x="6710557" y="102753"/>
                    <a:pt x="6678828" y="123643"/>
                    <a:pt x="6710557" y="152436"/>
                  </a:cubicBezTo>
                  <a:cubicBezTo>
                    <a:pt x="6742286" y="181229"/>
                    <a:pt x="6762478" y="212846"/>
                    <a:pt x="6797093" y="254060"/>
                  </a:cubicBezTo>
                  <a:cubicBezTo>
                    <a:pt x="6831708" y="295274"/>
                    <a:pt x="6883629" y="338747"/>
                    <a:pt x="6918243" y="399721"/>
                  </a:cubicBezTo>
                  <a:cubicBezTo>
                    <a:pt x="6952858" y="460695"/>
                    <a:pt x="6999010" y="531832"/>
                    <a:pt x="7004779" y="619906"/>
                  </a:cubicBezTo>
                  <a:cubicBezTo>
                    <a:pt x="7010548" y="707980"/>
                    <a:pt x="7013432" y="855335"/>
                    <a:pt x="6952858" y="928166"/>
                  </a:cubicBezTo>
                  <a:cubicBezTo>
                    <a:pt x="6892284" y="1000996"/>
                    <a:pt x="6771133" y="1024708"/>
                    <a:pt x="6641328" y="1056889"/>
                  </a:cubicBezTo>
                  <a:cubicBezTo>
                    <a:pt x="6511526" y="1089070"/>
                    <a:pt x="6401914" y="1113912"/>
                    <a:pt x="6174035" y="1121251"/>
                  </a:cubicBezTo>
                  <a:lnTo>
                    <a:pt x="5274062" y="1100926"/>
                  </a:lnTo>
                  <a:cubicBezTo>
                    <a:pt x="5011571" y="1096410"/>
                    <a:pt x="4870228" y="1092457"/>
                    <a:pt x="4599082" y="1094151"/>
                  </a:cubicBezTo>
                  <a:cubicBezTo>
                    <a:pt x="4327937" y="1095845"/>
                    <a:pt x="3926987" y="1106572"/>
                    <a:pt x="3647189" y="1111089"/>
                  </a:cubicBezTo>
                  <a:lnTo>
                    <a:pt x="2920288" y="1121251"/>
                  </a:lnTo>
                  <a:lnTo>
                    <a:pt x="2124158" y="1134801"/>
                  </a:lnTo>
                  <a:lnTo>
                    <a:pt x="1293414" y="1131413"/>
                  </a:lnTo>
                  <a:cubicBezTo>
                    <a:pt x="1042461" y="1125203"/>
                    <a:pt x="791506" y="1113347"/>
                    <a:pt x="618434" y="1097539"/>
                  </a:cubicBezTo>
                  <a:cubicBezTo>
                    <a:pt x="445363" y="1081731"/>
                    <a:pt x="324213" y="1065358"/>
                    <a:pt x="254984" y="1036564"/>
                  </a:cubicBezTo>
                  <a:cubicBezTo>
                    <a:pt x="185755" y="1007771"/>
                    <a:pt x="214600" y="1058018"/>
                    <a:pt x="203062" y="924778"/>
                  </a:cubicBezTo>
                  <a:cubicBezTo>
                    <a:pt x="198735" y="874813"/>
                    <a:pt x="189541" y="778402"/>
                    <a:pt x="181868" y="672614"/>
                  </a:cubicBezTo>
                  <a:cubicBezTo>
                    <a:pt x="181775" y="671166"/>
                    <a:pt x="181681" y="669719"/>
                    <a:pt x="181588" y="668271"/>
                  </a:cubicBezTo>
                  <a:lnTo>
                    <a:pt x="145043" y="659067"/>
                  </a:lnTo>
                  <a:cubicBezTo>
                    <a:pt x="128104" y="652793"/>
                    <a:pt x="108655" y="638991"/>
                    <a:pt x="84815" y="625189"/>
                  </a:cubicBezTo>
                  <a:cubicBezTo>
                    <a:pt x="60975" y="611387"/>
                    <a:pt x="10785" y="591310"/>
                    <a:pt x="2001" y="576253"/>
                  </a:cubicBezTo>
                  <a:cubicBezTo>
                    <a:pt x="-6782" y="561196"/>
                    <a:pt x="15176" y="546766"/>
                    <a:pt x="32115" y="534846"/>
                  </a:cubicBezTo>
                  <a:cubicBezTo>
                    <a:pt x="49054" y="522926"/>
                    <a:pt x="82306" y="514770"/>
                    <a:pt x="103636" y="504732"/>
                  </a:cubicBezTo>
                  <a:cubicBezTo>
                    <a:pt x="124967" y="494694"/>
                    <a:pt x="146925" y="479637"/>
                    <a:pt x="160100" y="474618"/>
                  </a:cubicBezTo>
                  <a:lnTo>
                    <a:pt x="170835" y="468731"/>
                  </a:lnTo>
                  <a:lnTo>
                    <a:pt x="170442" y="459514"/>
                  </a:lnTo>
                  <a:cubicBezTo>
                    <a:pt x="167636" y="357695"/>
                    <a:pt x="170611" y="271209"/>
                    <a:pt x="185755" y="237123"/>
                  </a:cubicBezTo>
                  <a:cubicBezTo>
                    <a:pt x="226138" y="146226"/>
                    <a:pt x="229024" y="123078"/>
                    <a:pt x="324213" y="98237"/>
                  </a:cubicBezTo>
                  <a:cubicBezTo>
                    <a:pt x="466257" y="61167"/>
                    <a:pt x="978999" y="58716"/>
                    <a:pt x="1224185" y="47425"/>
                  </a:cubicBezTo>
                  <a:cubicBezTo>
                    <a:pt x="1469371" y="36133"/>
                    <a:pt x="1584752" y="34439"/>
                    <a:pt x="1795322" y="30487"/>
                  </a:cubicBezTo>
                  <a:lnTo>
                    <a:pt x="2487608" y="23712"/>
                  </a:lnTo>
                  <a:lnTo>
                    <a:pt x="2954902" y="23712"/>
                  </a:lnTo>
                  <a:lnTo>
                    <a:pt x="4426011" y="16937"/>
                  </a:lnTo>
                  <a:lnTo>
                    <a:pt x="5447134" y="0"/>
                  </a:lnTo>
                  <a:close/>
                </a:path>
              </a:pathLst>
            </a:custGeom>
            <a:noFill/>
            <a:ln w="28575">
              <a:solidFill>
                <a:srgbClr val="20558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1EAB6225-1B73-9F47-A920-E26AB261599F}"/>
                </a:ext>
              </a:extLst>
            </p:cNvPr>
            <p:cNvSpPr/>
            <p:nvPr/>
          </p:nvSpPr>
          <p:spPr>
            <a:xfrm>
              <a:off x="4421072" y="2108269"/>
              <a:ext cx="6807234" cy="47522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en" altLang="zh-CN" dirty="0"/>
                <a:t>Automated rollouts and rollbacks</a:t>
              </a:r>
              <a:endParaRPr lang="zh-CN" altLang="en-US" b="1" dirty="0">
                <a:solidFill>
                  <a:srgbClr val="3C3C3B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48F0F390-06D9-C347-8616-E064E02215C4}"/>
              </a:ext>
            </a:extLst>
          </p:cNvPr>
          <p:cNvGrpSpPr/>
          <p:nvPr/>
        </p:nvGrpSpPr>
        <p:grpSpPr>
          <a:xfrm>
            <a:off x="4128455" y="5110165"/>
            <a:ext cx="6797980" cy="818788"/>
            <a:chOff x="4052256" y="1879209"/>
            <a:chExt cx="7176050" cy="1134801"/>
          </a:xfrm>
        </p:grpSpPr>
        <p:sp>
          <p:nvSpPr>
            <p:cNvPr id="68" name="任意多边形 8">
              <a:extLst>
                <a:ext uri="{FF2B5EF4-FFF2-40B4-BE49-F238E27FC236}">
                  <a16:creationId xmlns:a16="http://schemas.microsoft.com/office/drawing/2014/main" id="{4C7E0718-F79A-944D-B018-09FD397A257E}"/>
                </a:ext>
              </a:extLst>
            </p:cNvPr>
            <p:cNvSpPr/>
            <p:nvPr/>
          </p:nvSpPr>
          <p:spPr>
            <a:xfrm>
              <a:off x="4052256" y="1879209"/>
              <a:ext cx="7007630" cy="1134801"/>
            </a:xfrm>
            <a:custGeom>
              <a:avLst/>
              <a:gdLst>
                <a:gd name="connsiteX0" fmla="*/ 5447134 w 7007630"/>
                <a:gd name="connsiteY0" fmla="*/ 64 h 1136198"/>
                <a:gd name="connsiteX1" fmla="*/ 6087499 w 7007630"/>
                <a:gd name="connsiteY1" fmla="*/ 23776 h 1136198"/>
                <a:gd name="connsiteX2" fmla="*/ 6606714 w 7007630"/>
                <a:gd name="connsiteY2" fmla="*/ 81363 h 1136198"/>
                <a:gd name="connsiteX3" fmla="*/ 6710557 w 7007630"/>
                <a:gd name="connsiteY3" fmla="*/ 152500 h 1136198"/>
                <a:gd name="connsiteX4" fmla="*/ 6797093 w 7007630"/>
                <a:gd name="connsiteY4" fmla="*/ 254124 h 1136198"/>
                <a:gd name="connsiteX5" fmla="*/ 6918243 w 7007630"/>
                <a:gd name="connsiteY5" fmla="*/ 399785 h 1136198"/>
                <a:gd name="connsiteX6" fmla="*/ 7004779 w 7007630"/>
                <a:gd name="connsiteY6" fmla="*/ 619970 h 1136198"/>
                <a:gd name="connsiteX7" fmla="*/ 6952858 w 7007630"/>
                <a:gd name="connsiteY7" fmla="*/ 928230 h 1136198"/>
                <a:gd name="connsiteX8" fmla="*/ 6641328 w 7007630"/>
                <a:gd name="connsiteY8" fmla="*/ 1056953 h 1136198"/>
                <a:gd name="connsiteX9" fmla="*/ 6174035 w 7007630"/>
                <a:gd name="connsiteY9" fmla="*/ 1121315 h 1136198"/>
                <a:gd name="connsiteX10" fmla="*/ 5274062 w 7007630"/>
                <a:gd name="connsiteY10" fmla="*/ 1100990 h 1136198"/>
                <a:gd name="connsiteX11" fmla="*/ 4599082 w 7007630"/>
                <a:gd name="connsiteY11" fmla="*/ 1094215 h 1136198"/>
                <a:gd name="connsiteX12" fmla="*/ 3647189 w 7007630"/>
                <a:gd name="connsiteY12" fmla="*/ 1111153 h 1136198"/>
                <a:gd name="connsiteX13" fmla="*/ 2920288 w 7007630"/>
                <a:gd name="connsiteY13" fmla="*/ 1121315 h 1136198"/>
                <a:gd name="connsiteX14" fmla="*/ 2124158 w 7007630"/>
                <a:gd name="connsiteY14" fmla="*/ 1134865 h 1136198"/>
                <a:gd name="connsiteX15" fmla="*/ 1293414 w 7007630"/>
                <a:gd name="connsiteY15" fmla="*/ 1131477 h 1136198"/>
                <a:gd name="connsiteX16" fmla="*/ 618434 w 7007630"/>
                <a:gd name="connsiteY16" fmla="*/ 1097603 h 1136198"/>
                <a:gd name="connsiteX17" fmla="*/ 254984 w 7007630"/>
                <a:gd name="connsiteY17" fmla="*/ 1036628 h 1136198"/>
                <a:gd name="connsiteX18" fmla="*/ 203062 w 7007630"/>
                <a:gd name="connsiteY18" fmla="*/ 924842 h 1136198"/>
                <a:gd name="connsiteX19" fmla="*/ 181868 w 7007630"/>
                <a:gd name="connsiteY19" fmla="*/ 672678 h 1136198"/>
                <a:gd name="connsiteX20" fmla="*/ 181588 w 7007630"/>
                <a:gd name="connsiteY20" fmla="*/ 668335 h 1136198"/>
                <a:gd name="connsiteX21" fmla="*/ 180510 w 7007630"/>
                <a:gd name="connsiteY21" fmla="*/ 669542 h 1136198"/>
                <a:gd name="connsiteX22" fmla="*/ 145043 w 7007630"/>
                <a:gd name="connsiteY22" fmla="*/ 659131 h 1136198"/>
                <a:gd name="connsiteX23" fmla="*/ 84815 w 7007630"/>
                <a:gd name="connsiteY23" fmla="*/ 625253 h 1136198"/>
                <a:gd name="connsiteX24" fmla="*/ 2001 w 7007630"/>
                <a:gd name="connsiteY24" fmla="*/ 576317 h 1136198"/>
                <a:gd name="connsiteX25" fmla="*/ 32115 w 7007630"/>
                <a:gd name="connsiteY25" fmla="*/ 534910 h 1136198"/>
                <a:gd name="connsiteX26" fmla="*/ 103636 w 7007630"/>
                <a:gd name="connsiteY26" fmla="*/ 504796 h 1136198"/>
                <a:gd name="connsiteX27" fmla="*/ 160100 w 7007630"/>
                <a:gd name="connsiteY27" fmla="*/ 474682 h 1136198"/>
                <a:gd name="connsiteX28" fmla="*/ 170835 w 7007630"/>
                <a:gd name="connsiteY28" fmla="*/ 468795 h 1136198"/>
                <a:gd name="connsiteX29" fmla="*/ 170442 w 7007630"/>
                <a:gd name="connsiteY29" fmla="*/ 459578 h 1136198"/>
                <a:gd name="connsiteX30" fmla="*/ 185755 w 7007630"/>
                <a:gd name="connsiteY30" fmla="*/ 237187 h 1136198"/>
                <a:gd name="connsiteX31" fmla="*/ 324213 w 7007630"/>
                <a:gd name="connsiteY31" fmla="*/ 98301 h 1136198"/>
                <a:gd name="connsiteX32" fmla="*/ 1224185 w 7007630"/>
                <a:gd name="connsiteY32" fmla="*/ 47489 h 1136198"/>
                <a:gd name="connsiteX33" fmla="*/ 1795322 w 7007630"/>
                <a:gd name="connsiteY33" fmla="*/ 30551 h 1136198"/>
                <a:gd name="connsiteX34" fmla="*/ 2487608 w 7007630"/>
                <a:gd name="connsiteY34" fmla="*/ 23776 h 1136198"/>
                <a:gd name="connsiteX35" fmla="*/ 2954902 w 7007630"/>
                <a:gd name="connsiteY35" fmla="*/ 23776 h 1136198"/>
                <a:gd name="connsiteX36" fmla="*/ 4426011 w 7007630"/>
                <a:gd name="connsiteY36" fmla="*/ 17001 h 1136198"/>
                <a:gd name="connsiteX37" fmla="*/ 5447134 w 7007630"/>
                <a:gd name="connsiteY37" fmla="*/ 64 h 1136198"/>
                <a:gd name="connsiteX0" fmla="*/ 5447134 w 7007630"/>
                <a:gd name="connsiteY0" fmla="*/ 0 h 1134801"/>
                <a:gd name="connsiteX1" fmla="*/ 6087499 w 7007630"/>
                <a:gd name="connsiteY1" fmla="*/ 23712 h 1134801"/>
                <a:gd name="connsiteX2" fmla="*/ 6606714 w 7007630"/>
                <a:gd name="connsiteY2" fmla="*/ 81299 h 1134801"/>
                <a:gd name="connsiteX3" fmla="*/ 6710557 w 7007630"/>
                <a:gd name="connsiteY3" fmla="*/ 152436 h 1134801"/>
                <a:gd name="connsiteX4" fmla="*/ 6797093 w 7007630"/>
                <a:gd name="connsiteY4" fmla="*/ 254060 h 1134801"/>
                <a:gd name="connsiteX5" fmla="*/ 6918243 w 7007630"/>
                <a:gd name="connsiteY5" fmla="*/ 399721 h 1134801"/>
                <a:gd name="connsiteX6" fmla="*/ 7004779 w 7007630"/>
                <a:gd name="connsiteY6" fmla="*/ 619906 h 1134801"/>
                <a:gd name="connsiteX7" fmla="*/ 6952858 w 7007630"/>
                <a:gd name="connsiteY7" fmla="*/ 928166 h 1134801"/>
                <a:gd name="connsiteX8" fmla="*/ 6641328 w 7007630"/>
                <a:gd name="connsiteY8" fmla="*/ 1056889 h 1134801"/>
                <a:gd name="connsiteX9" fmla="*/ 6174035 w 7007630"/>
                <a:gd name="connsiteY9" fmla="*/ 1121251 h 1134801"/>
                <a:gd name="connsiteX10" fmla="*/ 5274062 w 7007630"/>
                <a:gd name="connsiteY10" fmla="*/ 1100926 h 1134801"/>
                <a:gd name="connsiteX11" fmla="*/ 4599082 w 7007630"/>
                <a:gd name="connsiteY11" fmla="*/ 1094151 h 1134801"/>
                <a:gd name="connsiteX12" fmla="*/ 3647189 w 7007630"/>
                <a:gd name="connsiteY12" fmla="*/ 1111089 h 1134801"/>
                <a:gd name="connsiteX13" fmla="*/ 2920288 w 7007630"/>
                <a:gd name="connsiteY13" fmla="*/ 1121251 h 1134801"/>
                <a:gd name="connsiteX14" fmla="*/ 2124158 w 7007630"/>
                <a:gd name="connsiteY14" fmla="*/ 1134801 h 1134801"/>
                <a:gd name="connsiteX15" fmla="*/ 1293414 w 7007630"/>
                <a:gd name="connsiteY15" fmla="*/ 1131413 h 1134801"/>
                <a:gd name="connsiteX16" fmla="*/ 618434 w 7007630"/>
                <a:gd name="connsiteY16" fmla="*/ 1097539 h 1134801"/>
                <a:gd name="connsiteX17" fmla="*/ 254984 w 7007630"/>
                <a:gd name="connsiteY17" fmla="*/ 1036564 h 1134801"/>
                <a:gd name="connsiteX18" fmla="*/ 203062 w 7007630"/>
                <a:gd name="connsiteY18" fmla="*/ 924778 h 1134801"/>
                <a:gd name="connsiteX19" fmla="*/ 181868 w 7007630"/>
                <a:gd name="connsiteY19" fmla="*/ 672614 h 1134801"/>
                <a:gd name="connsiteX20" fmla="*/ 181588 w 7007630"/>
                <a:gd name="connsiteY20" fmla="*/ 668271 h 1134801"/>
                <a:gd name="connsiteX21" fmla="*/ 145043 w 7007630"/>
                <a:gd name="connsiteY21" fmla="*/ 659067 h 1134801"/>
                <a:gd name="connsiteX22" fmla="*/ 84815 w 7007630"/>
                <a:gd name="connsiteY22" fmla="*/ 625189 h 1134801"/>
                <a:gd name="connsiteX23" fmla="*/ 2001 w 7007630"/>
                <a:gd name="connsiteY23" fmla="*/ 576253 h 1134801"/>
                <a:gd name="connsiteX24" fmla="*/ 32115 w 7007630"/>
                <a:gd name="connsiteY24" fmla="*/ 534846 h 1134801"/>
                <a:gd name="connsiteX25" fmla="*/ 103636 w 7007630"/>
                <a:gd name="connsiteY25" fmla="*/ 504732 h 1134801"/>
                <a:gd name="connsiteX26" fmla="*/ 160100 w 7007630"/>
                <a:gd name="connsiteY26" fmla="*/ 474618 h 1134801"/>
                <a:gd name="connsiteX27" fmla="*/ 170835 w 7007630"/>
                <a:gd name="connsiteY27" fmla="*/ 468731 h 1134801"/>
                <a:gd name="connsiteX28" fmla="*/ 170442 w 7007630"/>
                <a:gd name="connsiteY28" fmla="*/ 459514 h 1134801"/>
                <a:gd name="connsiteX29" fmla="*/ 185755 w 7007630"/>
                <a:gd name="connsiteY29" fmla="*/ 237123 h 1134801"/>
                <a:gd name="connsiteX30" fmla="*/ 324213 w 7007630"/>
                <a:gd name="connsiteY30" fmla="*/ 98237 h 1134801"/>
                <a:gd name="connsiteX31" fmla="*/ 1224185 w 7007630"/>
                <a:gd name="connsiteY31" fmla="*/ 47425 h 1134801"/>
                <a:gd name="connsiteX32" fmla="*/ 1795322 w 7007630"/>
                <a:gd name="connsiteY32" fmla="*/ 30487 h 1134801"/>
                <a:gd name="connsiteX33" fmla="*/ 2487608 w 7007630"/>
                <a:gd name="connsiteY33" fmla="*/ 23712 h 1134801"/>
                <a:gd name="connsiteX34" fmla="*/ 2954902 w 7007630"/>
                <a:gd name="connsiteY34" fmla="*/ 23712 h 1134801"/>
                <a:gd name="connsiteX35" fmla="*/ 4426011 w 7007630"/>
                <a:gd name="connsiteY35" fmla="*/ 16937 h 1134801"/>
                <a:gd name="connsiteX36" fmla="*/ 5447134 w 7007630"/>
                <a:gd name="connsiteY36" fmla="*/ 0 h 11348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7007630" h="1134801">
                  <a:moveTo>
                    <a:pt x="5447134" y="0"/>
                  </a:moveTo>
                  <a:cubicBezTo>
                    <a:pt x="5724048" y="1129"/>
                    <a:pt x="5894236" y="10162"/>
                    <a:pt x="6087499" y="23712"/>
                  </a:cubicBezTo>
                  <a:cubicBezTo>
                    <a:pt x="6280762" y="37262"/>
                    <a:pt x="6502871" y="59845"/>
                    <a:pt x="6606714" y="81299"/>
                  </a:cubicBezTo>
                  <a:cubicBezTo>
                    <a:pt x="6710557" y="102753"/>
                    <a:pt x="6678828" y="123643"/>
                    <a:pt x="6710557" y="152436"/>
                  </a:cubicBezTo>
                  <a:cubicBezTo>
                    <a:pt x="6742286" y="181229"/>
                    <a:pt x="6762478" y="212846"/>
                    <a:pt x="6797093" y="254060"/>
                  </a:cubicBezTo>
                  <a:cubicBezTo>
                    <a:pt x="6831708" y="295274"/>
                    <a:pt x="6883629" y="338747"/>
                    <a:pt x="6918243" y="399721"/>
                  </a:cubicBezTo>
                  <a:cubicBezTo>
                    <a:pt x="6952858" y="460695"/>
                    <a:pt x="6999010" y="531832"/>
                    <a:pt x="7004779" y="619906"/>
                  </a:cubicBezTo>
                  <a:cubicBezTo>
                    <a:pt x="7010548" y="707980"/>
                    <a:pt x="7013432" y="855335"/>
                    <a:pt x="6952858" y="928166"/>
                  </a:cubicBezTo>
                  <a:cubicBezTo>
                    <a:pt x="6892284" y="1000996"/>
                    <a:pt x="6771133" y="1024708"/>
                    <a:pt x="6641328" y="1056889"/>
                  </a:cubicBezTo>
                  <a:cubicBezTo>
                    <a:pt x="6511526" y="1089070"/>
                    <a:pt x="6401914" y="1113912"/>
                    <a:pt x="6174035" y="1121251"/>
                  </a:cubicBezTo>
                  <a:lnTo>
                    <a:pt x="5274062" y="1100926"/>
                  </a:lnTo>
                  <a:cubicBezTo>
                    <a:pt x="5011571" y="1096410"/>
                    <a:pt x="4870228" y="1092457"/>
                    <a:pt x="4599082" y="1094151"/>
                  </a:cubicBezTo>
                  <a:cubicBezTo>
                    <a:pt x="4327937" y="1095845"/>
                    <a:pt x="3926987" y="1106572"/>
                    <a:pt x="3647189" y="1111089"/>
                  </a:cubicBezTo>
                  <a:lnTo>
                    <a:pt x="2920288" y="1121251"/>
                  </a:lnTo>
                  <a:lnTo>
                    <a:pt x="2124158" y="1134801"/>
                  </a:lnTo>
                  <a:lnTo>
                    <a:pt x="1293414" y="1131413"/>
                  </a:lnTo>
                  <a:cubicBezTo>
                    <a:pt x="1042461" y="1125203"/>
                    <a:pt x="791506" y="1113347"/>
                    <a:pt x="618434" y="1097539"/>
                  </a:cubicBezTo>
                  <a:cubicBezTo>
                    <a:pt x="445363" y="1081731"/>
                    <a:pt x="324213" y="1065358"/>
                    <a:pt x="254984" y="1036564"/>
                  </a:cubicBezTo>
                  <a:cubicBezTo>
                    <a:pt x="185755" y="1007771"/>
                    <a:pt x="214600" y="1058018"/>
                    <a:pt x="203062" y="924778"/>
                  </a:cubicBezTo>
                  <a:cubicBezTo>
                    <a:pt x="198735" y="874813"/>
                    <a:pt x="189541" y="778402"/>
                    <a:pt x="181868" y="672614"/>
                  </a:cubicBezTo>
                  <a:cubicBezTo>
                    <a:pt x="181775" y="671166"/>
                    <a:pt x="181681" y="669719"/>
                    <a:pt x="181588" y="668271"/>
                  </a:cubicBezTo>
                  <a:lnTo>
                    <a:pt x="145043" y="659067"/>
                  </a:lnTo>
                  <a:cubicBezTo>
                    <a:pt x="128104" y="652793"/>
                    <a:pt x="108655" y="638991"/>
                    <a:pt x="84815" y="625189"/>
                  </a:cubicBezTo>
                  <a:cubicBezTo>
                    <a:pt x="60975" y="611387"/>
                    <a:pt x="10785" y="591310"/>
                    <a:pt x="2001" y="576253"/>
                  </a:cubicBezTo>
                  <a:cubicBezTo>
                    <a:pt x="-6782" y="561196"/>
                    <a:pt x="15176" y="546766"/>
                    <a:pt x="32115" y="534846"/>
                  </a:cubicBezTo>
                  <a:cubicBezTo>
                    <a:pt x="49054" y="522926"/>
                    <a:pt x="82306" y="514770"/>
                    <a:pt x="103636" y="504732"/>
                  </a:cubicBezTo>
                  <a:cubicBezTo>
                    <a:pt x="124967" y="494694"/>
                    <a:pt x="146925" y="479637"/>
                    <a:pt x="160100" y="474618"/>
                  </a:cubicBezTo>
                  <a:lnTo>
                    <a:pt x="170835" y="468731"/>
                  </a:lnTo>
                  <a:lnTo>
                    <a:pt x="170442" y="459514"/>
                  </a:lnTo>
                  <a:cubicBezTo>
                    <a:pt x="167636" y="357695"/>
                    <a:pt x="170611" y="271209"/>
                    <a:pt x="185755" y="237123"/>
                  </a:cubicBezTo>
                  <a:cubicBezTo>
                    <a:pt x="226138" y="146226"/>
                    <a:pt x="229024" y="123078"/>
                    <a:pt x="324213" y="98237"/>
                  </a:cubicBezTo>
                  <a:cubicBezTo>
                    <a:pt x="466257" y="61167"/>
                    <a:pt x="978999" y="58716"/>
                    <a:pt x="1224185" y="47425"/>
                  </a:cubicBezTo>
                  <a:cubicBezTo>
                    <a:pt x="1469371" y="36133"/>
                    <a:pt x="1584752" y="34439"/>
                    <a:pt x="1795322" y="30487"/>
                  </a:cubicBezTo>
                  <a:lnTo>
                    <a:pt x="2487608" y="23712"/>
                  </a:lnTo>
                  <a:lnTo>
                    <a:pt x="2954902" y="23712"/>
                  </a:lnTo>
                  <a:lnTo>
                    <a:pt x="4426011" y="16937"/>
                  </a:lnTo>
                  <a:lnTo>
                    <a:pt x="5447134" y="0"/>
                  </a:lnTo>
                  <a:close/>
                </a:path>
              </a:pathLst>
            </a:custGeom>
            <a:noFill/>
            <a:ln w="28575">
              <a:solidFill>
                <a:srgbClr val="20558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F947CE32-3380-9E4C-9526-A44D72889B89}"/>
                </a:ext>
              </a:extLst>
            </p:cNvPr>
            <p:cNvSpPr/>
            <p:nvPr/>
          </p:nvSpPr>
          <p:spPr>
            <a:xfrm>
              <a:off x="4421072" y="2108269"/>
              <a:ext cx="6807234" cy="555422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en" altLang="zh-CN" dirty="0"/>
                <a:t>Secret and configuration management</a:t>
              </a:r>
              <a:endParaRPr lang="zh-CN" altLang="en-US" b="1" dirty="0">
                <a:solidFill>
                  <a:srgbClr val="3C3C3B"/>
                </a:solidFill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88921423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1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2" presetClass="entr" presetSubtype="8" fill="hold" nodeType="withEffect" p14:presetBounceEnd="49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9000">
                                          <p:cBhvr additive="base">
                                            <p:cTn id="18" dur="10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9000">
                                          <p:cBhvr additive="base">
                                            <p:cTn id="19" dur="10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1" presetID="1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4" dur="500"/>
                                            <p:tgtEl>
                                              <p:spTgt spid="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6" presetID="1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9" dur="50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31" presetID="1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500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4" dur="50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6" presetID="1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8" dur="500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9" dur="5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4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1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10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1" presetID="1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4" dur="500"/>
                                            <p:tgtEl>
                                              <p:spTgt spid="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6" presetID="1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9" dur="50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31" presetID="1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500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4" dur="50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6" presetID="1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8" dur="500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9" dur="5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4" grpId="0" animBg="1"/>
        </p:bldLst>
      </p:timing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426EE9A6-0B28-174C-8266-A4955B741CE3}"/>
              </a:ext>
            </a:extLst>
          </p:cNvPr>
          <p:cNvGrpSpPr/>
          <p:nvPr/>
        </p:nvGrpSpPr>
        <p:grpSpPr>
          <a:xfrm>
            <a:off x="3735986" y="2644179"/>
            <a:ext cx="4668267" cy="2625900"/>
            <a:chOff x="3687024" y="1665122"/>
            <a:chExt cx="4668267" cy="2625900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18582" t="23277" r="21747" b="12102"/>
            <a:stretch/>
          </p:blipFill>
          <p:spPr>
            <a:xfrm>
              <a:off x="3687024" y="1665122"/>
              <a:ext cx="4668267" cy="2625900"/>
            </a:xfrm>
            <a:prstGeom prst="rect">
              <a:avLst/>
            </a:prstGeom>
          </p:spPr>
        </p:pic>
        <p:sp>
          <p:nvSpPr>
            <p:cNvPr id="3" name="文本框 2"/>
            <p:cNvSpPr txBox="1"/>
            <p:nvPr/>
          </p:nvSpPr>
          <p:spPr>
            <a:xfrm>
              <a:off x="5410016" y="3610467"/>
              <a:ext cx="1371968" cy="164838"/>
            </a:xfrm>
            <a:prstGeom prst="rect">
              <a:avLst/>
            </a:prstGeom>
            <a:noFill/>
          </p:spPr>
          <p:txBody>
            <a:bodyPr wrap="none" rtlCol="0">
              <a:prstTxWarp prst="textArchDown">
                <a:avLst/>
              </a:prstTxWarp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4800" dirty="0">
                  <a:solidFill>
                    <a:srgbClr val="3C3C3B"/>
                  </a:solidFill>
                  <a:cs typeface="+mn-ea"/>
                  <a:sym typeface="+mn-lt"/>
                </a:rPr>
                <a:t>感谢您的观看</a:t>
              </a:r>
              <a:endParaRPr kumimoji="0" lang="zh-CN" alt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3C3C3B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id="{82C4B669-8865-1C44-94B3-C5F5FABE51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6473" y="1573703"/>
            <a:ext cx="1732823" cy="169662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6067F3A-4F97-3E42-A515-AB851711F4F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6473" y="4873083"/>
            <a:ext cx="1732824" cy="169662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6ED6E796-CC47-2B4B-AEDC-4939FFDBE79E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51" b="25610"/>
          <a:stretch/>
        </p:blipFill>
        <p:spPr>
          <a:xfrm>
            <a:off x="140942" y="1573702"/>
            <a:ext cx="1912829" cy="1696628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8A582489-4122-4646-9BCB-00C808F05F04}"/>
              </a:ext>
            </a:extLst>
          </p:cNvPr>
          <p:cNvSpPr txBox="1"/>
          <p:nvPr/>
        </p:nvSpPr>
        <p:spPr>
          <a:xfrm>
            <a:off x="175155" y="945490"/>
            <a:ext cx="1916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QQ</a:t>
            </a:r>
            <a:r>
              <a:rPr kumimoji="1" lang="zh-CN" altLang="en-US" dirty="0"/>
              <a:t>讨论群</a:t>
            </a:r>
            <a:r>
              <a:rPr kumimoji="1" lang="en-US" altLang="zh-CN" dirty="0"/>
              <a:t>/</a:t>
            </a:r>
            <a:r>
              <a:rPr kumimoji="1" lang="zh-CN" altLang="en-US" dirty="0"/>
              <a:t>答案：云原生技术课堂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970062D-2B3B-FF40-BF4C-D329D61798CE}"/>
              </a:ext>
            </a:extLst>
          </p:cNvPr>
          <p:cNvSpPr txBox="1"/>
          <p:nvPr/>
        </p:nvSpPr>
        <p:spPr>
          <a:xfrm>
            <a:off x="160644" y="3866708"/>
            <a:ext cx="18228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个人微信</a:t>
            </a:r>
            <a:r>
              <a:rPr kumimoji="1" lang="en-US" altLang="zh-CN" dirty="0"/>
              <a:t>/</a:t>
            </a:r>
            <a:r>
              <a:rPr kumimoji="1" lang="zh-CN" altLang="en-US" dirty="0"/>
              <a:t>微信讨论群，请备注云原生技术课堂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B81E220-A2F9-4444-9100-193C5B251F55}"/>
              </a:ext>
            </a:extLst>
          </p:cNvPr>
          <p:cNvSpPr txBox="1"/>
          <p:nvPr/>
        </p:nvSpPr>
        <p:spPr>
          <a:xfrm>
            <a:off x="10331160" y="1027522"/>
            <a:ext cx="1423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微信公众号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89D3ED8-0C6A-1C46-A8DB-1DA9D2D4CBC8}"/>
              </a:ext>
            </a:extLst>
          </p:cNvPr>
          <p:cNvSpPr txBox="1"/>
          <p:nvPr/>
        </p:nvSpPr>
        <p:spPr>
          <a:xfrm>
            <a:off x="10331160" y="4328373"/>
            <a:ext cx="1423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腾讯课堂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C26F71B-70D9-6942-9FB5-879A3EDF353F}"/>
              </a:ext>
            </a:extLst>
          </p:cNvPr>
          <p:cNvSpPr txBox="1"/>
          <p:nvPr/>
        </p:nvSpPr>
        <p:spPr>
          <a:xfrm>
            <a:off x="5403423" y="1027522"/>
            <a:ext cx="1371968" cy="164838"/>
          </a:xfrm>
          <a:prstGeom prst="rect">
            <a:avLst/>
          </a:prstGeom>
          <a:noFill/>
        </p:spPr>
        <p:txBody>
          <a:bodyPr wrap="none" rtlCol="0">
            <a:prstTxWarp prst="textArchDown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800" dirty="0">
                <a:solidFill>
                  <a:srgbClr val="3C3C3B"/>
                </a:solidFill>
                <a:cs typeface="+mn-ea"/>
                <a:sym typeface="+mn-lt"/>
              </a:rPr>
              <a:t>云原生技术课堂</a:t>
            </a:r>
            <a:endParaRPr kumimoji="0" lang="zh-CN" altLang="en-US" sz="4800" b="0" i="0" u="none" strike="noStrike" kern="1200" cap="none" spc="0" normalizeH="0" baseline="0" noProof="0" dirty="0">
              <a:ln>
                <a:noFill/>
              </a:ln>
              <a:solidFill>
                <a:srgbClr val="3C3C3B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C015A9A1-D3EA-9C44-B56B-1FC14E1AC893}"/>
              </a:ext>
            </a:extLst>
          </p:cNvPr>
          <p:cNvGrpSpPr/>
          <p:nvPr/>
        </p:nvGrpSpPr>
        <p:grpSpPr>
          <a:xfrm>
            <a:off x="9395547" y="0"/>
            <a:ext cx="2796453" cy="760085"/>
            <a:chOff x="2177143" y="2131786"/>
            <a:chExt cx="6857262" cy="2541814"/>
          </a:xfrm>
        </p:grpSpPr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964CD3E7-6875-4B4A-B5FC-D326445F12BC}"/>
                </a:ext>
              </a:extLst>
            </p:cNvPr>
            <p:cNvGrpSpPr/>
            <p:nvPr/>
          </p:nvGrpSpPr>
          <p:grpSpPr>
            <a:xfrm>
              <a:off x="2177143" y="2989942"/>
              <a:ext cx="5747657" cy="1494972"/>
              <a:chOff x="1973943" y="3077029"/>
              <a:chExt cx="7213600" cy="1212396"/>
            </a:xfrm>
          </p:grpSpPr>
          <p:sp>
            <p:nvSpPr>
              <p:cNvPr id="22" name="任意多边形 1">
                <a:extLst>
                  <a:ext uri="{FF2B5EF4-FFF2-40B4-BE49-F238E27FC236}">
                    <a16:creationId xmlns:a16="http://schemas.microsoft.com/office/drawing/2014/main" id="{F3C181EA-1184-0544-9725-BAFEBE2E5B4E}"/>
                  </a:ext>
                </a:extLst>
              </p:cNvPr>
              <p:cNvSpPr/>
              <p:nvPr/>
            </p:nvSpPr>
            <p:spPr>
              <a:xfrm>
                <a:off x="1973943" y="3077029"/>
                <a:ext cx="7213600" cy="101600"/>
              </a:xfrm>
              <a:custGeom>
                <a:avLst/>
                <a:gdLst>
                  <a:gd name="connsiteX0" fmla="*/ 0 w 7213600"/>
                  <a:gd name="connsiteY0" fmla="*/ 0 h 101600"/>
                  <a:gd name="connsiteX1" fmla="*/ 856343 w 7213600"/>
                  <a:gd name="connsiteY1" fmla="*/ 101600 h 101600"/>
                  <a:gd name="connsiteX2" fmla="*/ 1930400 w 7213600"/>
                  <a:gd name="connsiteY2" fmla="*/ 0 h 101600"/>
                  <a:gd name="connsiteX3" fmla="*/ 3178629 w 7213600"/>
                  <a:gd name="connsiteY3" fmla="*/ 101600 h 101600"/>
                  <a:gd name="connsiteX4" fmla="*/ 4644572 w 7213600"/>
                  <a:gd name="connsiteY4" fmla="*/ 0 h 101600"/>
                  <a:gd name="connsiteX5" fmla="*/ 6008914 w 7213600"/>
                  <a:gd name="connsiteY5" fmla="*/ 101600 h 101600"/>
                  <a:gd name="connsiteX6" fmla="*/ 7213600 w 7213600"/>
                  <a:gd name="connsiteY6" fmla="*/ 0 h 101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213600" h="101600">
                    <a:moveTo>
                      <a:pt x="0" y="0"/>
                    </a:moveTo>
                    <a:cubicBezTo>
                      <a:pt x="267305" y="50800"/>
                      <a:pt x="534610" y="101600"/>
                      <a:pt x="856343" y="101600"/>
                    </a:cubicBezTo>
                    <a:cubicBezTo>
                      <a:pt x="1178076" y="101600"/>
                      <a:pt x="1543352" y="0"/>
                      <a:pt x="1930400" y="0"/>
                    </a:cubicBezTo>
                    <a:cubicBezTo>
                      <a:pt x="2317448" y="0"/>
                      <a:pt x="2726267" y="101600"/>
                      <a:pt x="3178629" y="101600"/>
                    </a:cubicBezTo>
                    <a:cubicBezTo>
                      <a:pt x="3630991" y="101600"/>
                      <a:pt x="4172858" y="0"/>
                      <a:pt x="4644572" y="0"/>
                    </a:cubicBezTo>
                    <a:cubicBezTo>
                      <a:pt x="5116286" y="0"/>
                      <a:pt x="5580743" y="101600"/>
                      <a:pt x="6008914" y="101600"/>
                    </a:cubicBezTo>
                    <a:cubicBezTo>
                      <a:pt x="6437085" y="101600"/>
                      <a:pt x="6825342" y="50800"/>
                      <a:pt x="7213600" y="0"/>
                    </a:cubicBezTo>
                  </a:path>
                </a:pathLst>
              </a:custGeom>
              <a:noFill/>
              <a:ln w="12700">
                <a:solidFill>
                  <a:srgbClr val="20558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23" name="任意多边形 2">
                <a:extLst>
                  <a:ext uri="{FF2B5EF4-FFF2-40B4-BE49-F238E27FC236}">
                    <a16:creationId xmlns:a16="http://schemas.microsoft.com/office/drawing/2014/main" id="{CA39EBF2-34F3-6248-899C-725438E8DCE9}"/>
                  </a:ext>
                </a:extLst>
              </p:cNvPr>
              <p:cNvSpPr/>
              <p:nvPr/>
            </p:nvSpPr>
            <p:spPr>
              <a:xfrm>
                <a:off x="1973943" y="3149601"/>
                <a:ext cx="7213600" cy="101600"/>
              </a:xfrm>
              <a:custGeom>
                <a:avLst/>
                <a:gdLst>
                  <a:gd name="connsiteX0" fmla="*/ 0 w 7213600"/>
                  <a:gd name="connsiteY0" fmla="*/ 0 h 101600"/>
                  <a:gd name="connsiteX1" fmla="*/ 856343 w 7213600"/>
                  <a:gd name="connsiteY1" fmla="*/ 101600 h 101600"/>
                  <a:gd name="connsiteX2" fmla="*/ 1930400 w 7213600"/>
                  <a:gd name="connsiteY2" fmla="*/ 0 h 101600"/>
                  <a:gd name="connsiteX3" fmla="*/ 3178629 w 7213600"/>
                  <a:gd name="connsiteY3" fmla="*/ 101600 h 101600"/>
                  <a:gd name="connsiteX4" fmla="*/ 4644572 w 7213600"/>
                  <a:gd name="connsiteY4" fmla="*/ 0 h 101600"/>
                  <a:gd name="connsiteX5" fmla="*/ 6008914 w 7213600"/>
                  <a:gd name="connsiteY5" fmla="*/ 101600 h 101600"/>
                  <a:gd name="connsiteX6" fmla="*/ 7213600 w 7213600"/>
                  <a:gd name="connsiteY6" fmla="*/ 0 h 101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213600" h="101600">
                    <a:moveTo>
                      <a:pt x="0" y="0"/>
                    </a:moveTo>
                    <a:cubicBezTo>
                      <a:pt x="267305" y="50800"/>
                      <a:pt x="534610" y="101600"/>
                      <a:pt x="856343" y="101600"/>
                    </a:cubicBezTo>
                    <a:cubicBezTo>
                      <a:pt x="1178076" y="101600"/>
                      <a:pt x="1543352" y="0"/>
                      <a:pt x="1930400" y="0"/>
                    </a:cubicBezTo>
                    <a:cubicBezTo>
                      <a:pt x="2317448" y="0"/>
                      <a:pt x="2726267" y="101600"/>
                      <a:pt x="3178629" y="101600"/>
                    </a:cubicBezTo>
                    <a:cubicBezTo>
                      <a:pt x="3630991" y="101600"/>
                      <a:pt x="4172858" y="0"/>
                      <a:pt x="4644572" y="0"/>
                    </a:cubicBezTo>
                    <a:cubicBezTo>
                      <a:pt x="5116286" y="0"/>
                      <a:pt x="5580743" y="101600"/>
                      <a:pt x="6008914" y="101600"/>
                    </a:cubicBezTo>
                    <a:cubicBezTo>
                      <a:pt x="6437085" y="101600"/>
                      <a:pt x="6825342" y="50800"/>
                      <a:pt x="7213600" y="0"/>
                    </a:cubicBezTo>
                  </a:path>
                </a:pathLst>
              </a:custGeom>
              <a:noFill/>
              <a:ln w="12700">
                <a:solidFill>
                  <a:srgbClr val="20558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24" name="任意多边形 3">
                <a:extLst>
                  <a:ext uri="{FF2B5EF4-FFF2-40B4-BE49-F238E27FC236}">
                    <a16:creationId xmlns:a16="http://schemas.microsoft.com/office/drawing/2014/main" id="{83B9B408-1460-1E42-893D-A6CE4A2CE25D}"/>
                  </a:ext>
                </a:extLst>
              </p:cNvPr>
              <p:cNvSpPr/>
              <p:nvPr/>
            </p:nvSpPr>
            <p:spPr>
              <a:xfrm>
                <a:off x="1973943" y="4115253"/>
                <a:ext cx="7213600" cy="101600"/>
              </a:xfrm>
              <a:custGeom>
                <a:avLst/>
                <a:gdLst>
                  <a:gd name="connsiteX0" fmla="*/ 0 w 7213600"/>
                  <a:gd name="connsiteY0" fmla="*/ 0 h 101600"/>
                  <a:gd name="connsiteX1" fmla="*/ 856343 w 7213600"/>
                  <a:gd name="connsiteY1" fmla="*/ 101600 h 101600"/>
                  <a:gd name="connsiteX2" fmla="*/ 1930400 w 7213600"/>
                  <a:gd name="connsiteY2" fmla="*/ 0 h 101600"/>
                  <a:gd name="connsiteX3" fmla="*/ 3178629 w 7213600"/>
                  <a:gd name="connsiteY3" fmla="*/ 101600 h 101600"/>
                  <a:gd name="connsiteX4" fmla="*/ 4644572 w 7213600"/>
                  <a:gd name="connsiteY4" fmla="*/ 0 h 101600"/>
                  <a:gd name="connsiteX5" fmla="*/ 6008914 w 7213600"/>
                  <a:gd name="connsiteY5" fmla="*/ 101600 h 101600"/>
                  <a:gd name="connsiteX6" fmla="*/ 7213600 w 7213600"/>
                  <a:gd name="connsiteY6" fmla="*/ 0 h 101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213600" h="101600">
                    <a:moveTo>
                      <a:pt x="0" y="0"/>
                    </a:moveTo>
                    <a:cubicBezTo>
                      <a:pt x="267305" y="50800"/>
                      <a:pt x="534610" y="101600"/>
                      <a:pt x="856343" y="101600"/>
                    </a:cubicBezTo>
                    <a:cubicBezTo>
                      <a:pt x="1178076" y="101600"/>
                      <a:pt x="1543352" y="0"/>
                      <a:pt x="1930400" y="0"/>
                    </a:cubicBezTo>
                    <a:cubicBezTo>
                      <a:pt x="2317448" y="0"/>
                      <a:pt x="2726267" y="101600"/>
                      <a:pt x="3178629" y="101600"/>
                    </a:cubicBezTo>
                    <a:cubicBezTo>
                      <a:pt x="3630991" y="101600"/>
                      <a:pt x="4172858" y="0"/>
                      <a:pt x="4644572" y="0"/>
                    </a:cubicBezTo>
                    <a:cubicBezTo>
                      <a:pt x="5116286" y="0"/>
                      <a:pt x="5580743" y="101600"/>
                      <a:pt x="6008914" y="101600"/>
                    </a:cubicBezTo>
                    <a:cubicBezTo>
                      <a:pt x="6437085" y="101600"/>
                      <a:pt x="6825342" y="50800"/>
                      <a:pt x="7213600" y="0"/>
                    </a:cubicBezTo>
                  </a:path>
                </a:pathLst>
              </a:custGeom>
              <a:noFill/>
              <a:ln w="12700">
                <a:solidFill>
                  <a:srgbClr val="20558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25" name="任意多边形 4">
                <a:extLst>
                  <a:ext uri="{FF2B5EF4-FFF2-40B4-BE49-F238E27FC236}">
                    <a16:creationId xmlns:a16="http://schemas.microsoft.com/office/drawing/2014/main" id="{EF5E8AAD-68AE-FD4A-B768-E6D244BC7A44}"/>
                  </a:ext>
                </a:extLst>
              </p:cNvPr>
              <p:cNvSpPr/>
              <p:nvPr/>
            </p:nvSpPr>
            <p:spPr>
              <a:xfrm>
                <a:off x="1973943" y="4187825"/>
                <a:ext cx="7213600" cy="101600"/>
              </a:xfrm>
              <a:custGeom>
                <a:avLst/>
                <a:gdLst>
                  <a:gd name="connsiteX0" fmla="*/ 0 w 7213600"/>
                  <a:gd name="connsiteY0" fmla="*/ 0 h 101600"/>
                  <a:gd name="connsiteX1" fmla="*/ 856343 w 7213600"/>
                  <a:gd name="connsiteY1" fmla="*/ 101600 h 101600"/>
                  <a:gd name="connsiteX2" fmla="*/ 1930400 w 7213600"/>
                  <a:gd name="connsiteY2" fmla="*/ 0 h 101600"/>
                  <a:gd name="connsiteX3" fmla="*/ 3178629 w 7213600"/>
                  <a:gd name="connsiteY3" fmla="*/ 101600 h 101600"/>
                  <a:gd name="connsiteX4" fmla="*/ 4644572 w 7213600"/>
                  <a:gd name="connsiteY4" fmla="*/ 0 h 101600"/>
                  <a:gd name="connsiteX5" fmla="*/ 6008914 w 7213600"/>
                  <a:gd name="connsiteY5" fmla="*/ 101600 h 101600"/>
                  <a:gd name="connsiteX6" fmla="*/ 7213600 w 7213600"/>
                  <a:gd name="connsiteY6" fmla="*/ 0 h 101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213600" h="101600">
                    <a:moveTo>
                      <a:pt x="0" y="0"/>
                    </a:moveTo>
                    <a:cubicBezTo>
                      <a:pt x="267305" y="50800"/>
                      <a:pt x="534610" y="101600"/>
                      <a:pt x="856343" y="101600"/>
                    </a:cubicBezTo>
                    <a:cubicBezTo>
                      <a:pt x="1178076" y="101600"/>
                      <a:pt x="1543352" y="0"/>
                      <a:pt x="1930400" y="0"/>
                    </a:cubicBezTo>
                    <a:cubicBezTo>
                      <a:pt x="2317448" y="0"/>
                      <a:pt x="2726267" y="101600"/>
                      <a:pt x="3178629" y="101600"/>
                    </a:cubicBezTo>
                    <a:cubicBezTo>
                      <a:pt x="3630991" y="101600"/>
                      <a:pt x="4172858" y="0"/>
                      <a:pt x="4644572" y="0"/>
                    </a:cubicBezTo>
                    <a:cubicBezTo>
                      <a:pt x="5116286" y="0"/>
                      <a:pt x="5580743" y="101600"/>
                      <a:pt x="6008914" y="101600"/>
                    </a:cubicBezTo>
                    <a:cubicBezTo>
                      <a:pt x="6437085" y="101600"/>
                      <a:pt x="6825342" y="50800"/>
                      <a:pt x="7213600" y="0"/>
                    </a:cubicBezTo>
                  </a:path>
                </a:pathLst>
              </a:custGeom>
              <a:noFill/>
              <a:ln w="12700">
                <a:solidFill>
                  <a:srgbClr val="20558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</p:grp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B037A40B-CB4E-3045-A578-52F53AE81CB0}"/>
                </a:ext>
              </a:extLst>
            </p:cNvPr>
            <p:cNvSpPr/>
            <p:nvPr/>
          </p:nvSpPr>
          <p:spPr>
            <a:xfrm>
              <a:off x="2724331" y="3052582"/>
              <a:ext cx="5200469" cy="1324719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kumimoji="1" lang="zh-CN" altLang="en-US" dirty="0">
                  <a:solidFill>
                    <a:srgbClr val="20558B"/>
                  </a:solidFill>
                  <a:sym typeface="+mn-lt"/>
                </a:rPr>
                <a:t>云原生技术课堂</a:t>
              </a:r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6F13BDB1-3615-CB40-908E-F395963E85A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78058" y="2131786"/>
              <a:ext cx="1356347" cy="2541814"/>
            </a:xfrm>
            <a:custGeom>
              <a:avLst/>
              <a:gdLst>
                <a:gd name="T0" fmla="*/ 50 w 235"/>
                <a:gd name="T1" fmla="*/ 99 h 443"/>
                <a:gd name="T2" fmla="*/ 84 w 235"/>
                <a:gd name="T3" fmla="*/ 105 h 443"/>
                <a:gd name="T4" fmla="*/ 141 w 235"/>
                <a:gd name="T5" fmla="*/ 103 h 443"/>
                <a:gd name="T6" fmla="*/ 131 w 235"/>
                <a:gd name="T7" fmla="*/ 230 h 443"/>
                <a:gd name="T8" fmla="*/ 165 w 235"/>
                <a:gd name="T9" fmla="*/ 107 h 443"/>
                <a:gd name="T10" fmla="*/ 191 w 235"/>
                <a:gd name="T11" fmla="*/ 167 h 443"/>
                <a:gd name="T12" fmla="*/ 215 w 235"/>
                <a:gd name="T13" fmla="*/ 244 h 443"/>
                <a:gd name="T14" fmla="*/ 46 w 235"/>
                <a:gd name="T15" fmla="*/ 427 h 443"/>
                <a:gd name="T16" fmla="*/ 0 w 235"/>
                <a:gd name="T17" fmla="*/ 230 h 443"/>
                <a:gd name="T18" fmla="*/ 8 w 235"/>
                <a:gd name="T19" fmla="*/ 83 h 443"/>
                <a:gd name="T20" fmla="*/ 38 w 235"/>
                <a:gd name="T21" fmla="*/ 39 h 443"/>
                <a:gd name="T22" fmla="*/ 38 w 235"/>
                <a:gd name="T23" fmla="*/ 39 h 443"/>
                <a:gd name="T24" fmla="*/ 42 w 235"/>
                <a:gd name="T25" fmla="*/ 47 h 443"/>
                <a:gd name="T26" fmla="*/ 26 w 235"/>
                <a:gd name="T27" fmla="*/ 89 h 443"/>
                <a:gd name="T28" fmla="*/ 99 w 235"/>
                <a:gd name="T29" fmla="*/ 99 h 443"/>
                <a:gd name="T30" fmla="*/ 111 w 235"/>
                <a:gd name="T31" fmla="*/ 69 h 443"/>
                <a:gd name="T32" fmla="*/ 175 w 235"/>
                <a:gd name="T33" fmla="*/ 113 h 443"/>
                <a:gd name="T34" fmla="*/ 175 w 235"/>
                <a:gd name="T35" fmla="*/ 113 h 443"/>
                <a:gd name="T36" fmla="*/ 42 w 235"/>
                <a:gd name="T37" fmla="*/ 95 h 443"/>
                <a:gd name="T38" fmla="*/ 44 w 235"/>
                <a:gd name="T39" fmla="*/ 153 h 443"/>
                <a:gd name="T40" fmla="*/ 44 w 235"/>
                <a:gd name="T41" fmla="*/ 153 h 443"/>
                <a:gd name="T42" fmla="*/ 101 w 235"/>
                <a:gd name="T43" fmla="*/ 109 h 443"/>
                <a:gd name="T44" fmla="*/ 185 w 235"/>
                <a:gd name="T45" fmla="*/ 133 h 443"/>
                <a:gd name="T46" fmla="*/ 187 w 235"/>
                <a:gd name="T47" fmla="*/ 145 h 443"/>
                <a:gd name="T48" fmla="*/ 187 w 235"/>
                <a:gd name="T49" fmla="*/ 145 h 443"/>
                <a:gd name="T50" fmla="*/ 171 w 235"/>
                <a:gd name="T51" fmla="*/ 163 h 443"/>
                <a:gd name="T52" fmla="*/ 105 w 235"/>
                <a:gd name="T53" fmla="*/ 194 h 443"/>
                <a:gd name="T54" fmla="*/ 159 w 235"/>
                <a:gd name="T55" fmla="*/ 188 h 443"/>
                <a:gd name="T56" fmla="*/ 159 w 235"/>
                <a:gd name="T57" fmla="*/ 188 h 443"/>
                <a:gd name="T58" fmla="*/ 50 w 235"/>
                <a:gd name="T59" fmla="*/ 178 h 443"/>
                <a:gd name="T60" fmla="*/ 153 w 235"/>
                <a:gd name="T61" fmla="*/ 206 h 443"/>
                <a:gd name="T62" fmla="*/ 58 w 235"/>
                <a:gd name="T63" fmla="*/ 200 h 443"/>
                <a:gd name="T64" fmla="*/ 58 w 235"/>
                <a:gd name="T65" fmla="*/ 200 h 443"/>
                <a:gd name="T66" fmla="*/ 46 w 235"/>
                <a:gd name="T67" fmla="*/ 226 h 443"/>
                <a:gd name="T68" fmla="*/ 103 w 235"/>
                <a:gd name="T69" fmla="*/ 230 h 443"/>
                <a:gd name="T70" fmla="*/ 115 w 235"/>
                <a:gd name="T71" fmla="*/ 228 h 443"/>
                <a:gd name="T72" fmla="*/ 119 w 235"/>
                <a:gd name="T73" fmla="*/ 220 h 443"/>
                <a:gd name="T74" fmla="*/ 167 w 235"/>
                <a:gd name="T75" fmla="*/ 224 h 443"/>
                <a:gd name="T76" fmla="*/ 167 w 235"/>
                <a:gd name="T77" fmla="*/ 224 h 443"/>
                <a:gd name="T78" fmla="*/ 143 w 235"/>
                <a:gd name="T79" fmla="*/ 226 h 443"/>
                <a:gd name="T80" fmla="*/ 84 w 235"/>
                <a:gd name="T81" fmla="*/ 234 h 443"/>
                <a:gd name="T82" fmla="*/ 20 w 235"/>
                <a:gd name="T83" fmla="*/ 244 h 443"/>
                <a:gd name="T84" fmla="*/ 207 w 235"/>
                <a:gd name="T85" fmla="*/ 244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5" h="443">
                  <a:moveTo>
                    <a:pt x="14" y="0"/>
                  </a:moveTo>
                  <a:cubicBezTo>
                    <a:pt x="15" y="0"/>
                    <a:pt x="17" y="0"/>
                    <a:pt x="18" y="0"/>
                  </a:cubicBezTo>
                  <a:cubicBezTo>
                    <a:pt x="40" y="22"/>
                    <a:pt x="81" y="61"/>
                    <a:pt x="50" y="99"/>
                  </a:cubicBezTo>
                  <a:cubicBezTo>
                    <a:pt x="60" y="125"/>
                    <a:pt x="69" y="153"/>
                    <a:pt x="78" y="188"/>
                  </a:cubicBezTo>
                  <a:cubicBezTo>
                    <a:pt x="81" y="197"/>
                    <a:pt x="82" y="218"/>
                    <a:pt x="99" y="214"/>
                  </a:cubicBezTo>
                  <a:cubicBezTo>
                    <a:pt x="96" y="183"/>
                    <a:pt x="92" y="137"/>
                    <a:pt x="84" y="105"/>
                  </a:cubicBezTo>
                  <a:cubicBezTo>
                    <a:pt x="96" y="88"/>
                    <a:pt x="101" y="64"/>
                    <a:pt x="113" y="47"/>
                  </a:cubicBezTo>
                  <a:cubicBezTo>
                    <a:pt x="122" y="52"/>
                    <a:pt x="121" y="66"/>
                    <a:pt x="125" y="77"/>
                  </a:cubicBezTo>
                  <a:cubicBezTo>
                    <a:pt x="128" y="87"/>
                    <a:pt x="131" y="99"/>
                    <a:pt x="141" y="103"/>
                  </a:cubicBezTo>
                  <a:cubicBezTo>
                    <a:pt x="128" y="118"/>
                    <a:pt x="126" y="172"/>
                    <a:pt x="127" y="204"/>
                  </a:cubicBezTo>
                  <a:cubicBezTo>
                    <a:pt x="127" y="210"/>
                    <a:pt x="132" y="212"/>
                    <a:pt x="133" y="218"/>
                  </a:cubicBezTo>
                  <a:cubicBezTo>
                    <a:pt x="133" y="216"/>
                    <a:pt x="124" y="227"/>
                    <a:pt x="131" y="230"/>
                  </a:cubicBezTo>
                  <a:cubicBezTo>
                    <a:pt x="138" y="230"/>
                    <a:pt x="138" y="219"/>
                    <a:pt x="135" y="216"/>
                  </a:cubicBezTo>
                  <a:cubicBezTo>
                    <a:pt x="148" y="204"/>
                    <a:pt x="145" y="182"/>
                    <a:pt x="151" y="163"/>
                  </a:cubicBezTo>
                  <a:cubicBezTo>
                    <a:pt x="156" y="145"/>
                    <a:pt x="169" y="131"/>
                    <a:pt x="165" y="107"/>
                  </a:cubicBezTo>
                  <a:cubicBezTo>
                    <a:pt x="181" y="96"/>
                    <a:pt x="192" y="79"/>
                    <a:pt x="203" y="63"/>
                  </a:cubicBezTo>
                  <a:cubicBezTo>
                    <a:pt x="215" y="65"/>
                    <a:pt x="209" y="78"/>
                    <a:pt x="209" y="87"/>
                  </a:cubicBezTo>
                  <a:cubicBezTo>
                    <a:pt x="210" y="124"/>
                    <a:pt x="202" y="140"/>
                    <a:pt x="191" y="167"/>
                  </a:cubicBezTo>
                  <a:cubicBezTo>
                    <a:pt x="184" y="184"/>
                    <a:pt x="178" y="200"/>
                    <a:pt x="173" y="214"/>
                  </a:cubicBezTo>
                  <a:cubicBezTo>
                    <a:pt x="188" y="223"/>
                    <a:pt x="219" y="214"/>
                    <a:pt x="235" y="222"/>
                  </a:cubicBezTo>
                  <a:cubicBezTo>
                    <a:pt x="234" y="235"/>
                    <a:pt x="226" y="241"/>
                    <a:pt x="215" y="244"/>
                  </a:cubicBezTo>
                  <a:cubicBezTo>
                    <a:pt x="205" y="313"/>
                    <a:pt x="177" y="364"/>
                    <a:pt x="169" y="435"/>
                  </a:cubicBezTo>
                  <a:cubicBezTo>
                    <a:pt x="138" y="443"/>
                    <a:pt x="88" y="436"/>
                    <a:pt x="54" y="439"/>
                  </a:cubicBezTo>
                  <a:cubicBezTo>
                    <a:pt x="50" y="436"/>
                    <a:pt x="52" y="428"/>
                    <a:pt x="46" y="427"/>
                  </a:cubicBezTo>
                  <a:cubicBezTo>
                    <a:pt x="45" y="421"/>
                    <a:pt x="49" y="419"/>
                    <a:pt x="50" y="415"/>
                  </a:cubicBezTo>
                  <a:cubicBezTo>
                    <a:pt x="37" y="360"/>
                    <a:pt x="17" y="312"/>
                    <a:pt x="14" y="246"/>
                  </a:cubicBezTo>
                  <a:cubicBezTo>
                    <a:pt x="15" y="235"/>
                    <a:pt x="0" y="240"/>
                    <a:pt x="0" y="230"/>
                  </a:cubicBezTo>
                  <a:cubicBezTo>
                    <a:pt x="2" y="211"/>
                    <a:pt x="21" y="210"/>
                    <a:pt x="42" y="212"/>
                  </a:cubicBezTo>
                  <a:cubicBezTo>
                    <a:pt x="28" y="182"/>
                    <a:pt x="36" y="139"/>
                    <a:pt x="22" y="105"/>
                  </a:cubicBezTo>
                  <a:cubicBezTo>
                    <a:pt x="18" y="96"/>
                    <a:pt x="10" y="91"/>
                    <a:pt x="8" y="83"/>
                  </a:cubicBezTo>
                  <a:cubicBezTo>
                    <a:pt x="1" y="57"/>
                    <a:pt x="13" y="36"/>
                    <a:pt x="12" y="7"/>
                  </a:cubicBezTo>
                  <a:cubicBezTo>
                    <a:pt x="6" y="5"/>
                    <a:pt x="15" y="3"/>
                    <a:pt x="14" y="0"/>
                  </a:cubicBezTo>
                  <a:close/>
                  <a:moveTo>
                    <a:pt x="38" y="39"/>
                  </a:moveTo>
                  <a:cubicBezTo>
                    <a:pt x="38" y="39"/>
                    <a:pt x="38" y="39"/>
                    <a:pt x="38" y="39"/>
                  </a:cubicBezTo>
                  <a:cubicBezTo>
                    <a:pt x="37" y="32"/>
                    <a:pt x="33" y="28"/>
                    <a:pt x="28" y="25"/>
                  </a:cubicBezTo>
                  <a:cubicBezTo>
                    <a:pt x="30" y="31"/>
                    <a:pt x="33" y="36"/>
                    <a:pt x="38" y="39"/>
                  </a:cubicBezTo>
                  <a:close/>
                  <a:moveTo>
                    <a:pt x="52" y="55"/>
                  </a:moveTo>
                  <a:cubicBezTo>
                    <a:pt x="52" y="55"/>
                    <a:pt x="52" y="55"/>
                    <a:pt x="52" y="55"/>
                  </a:cubicBezTo>
                  <a:cubicBezTo>
                    <a:pt x="49" y="54"/>
                    <a:pt x="47" y="40"/>
                    <a:pt x="42" y="47"/>
                  </a:cubicBezTo>
                  <a:cubicBezTo>
                    <a:pt x="46" y="48"/>
                    <a:pt x="47" y="62"/>
                    <a:pt x="52" y="55"/>
                  </a:cubicBezTo>
                  <a:close/>
                  <a:moveTo>
                    <a:pt x="26" y="89"/>
                  </a:moveTo>
                  <a:cubicBezTo>
                    <a:pt x="26" y="89"/>
                    <a:pt x="26" y="89"/>
                    <a:pt x="26" y="89"/>
                  </a:cubicBezTo>
                  <a:cubicBezTo>
                    <a:pt x="27" y="74"/>
                    <a:pt x="40" y="60"/>
                    <a:pt x="36" y="47"/>
                  </a:cubicBezTo>
                  <a:cubicBezTo>
                    <a:pt x="34" y="60"/>
                    <a:pt x="18" y="79"/>
                    <a:pt x="26" y="89"/>
                  </a:cubicBezTo>
                  <a:close/>
                  <a:moveTo>
                    <a:pt x="99" y="99"/>
                  </a:moveTo>
                  <a:cubicBezTo>
                    <a:pt x="99" y="99"/>
                    <a:pt x="99" y="99"/>
                    <a:pt x="99" y="99"/>
                  </a:cubicBezTo>
                  <a:cubicBezTo>
                    <a:pt x="104" y="105"/>
                    <a:pt x="113" y="106"/>
                    <a:pt x="125" y="105"/>
                  </a:cubicBezTo>
                  <a:cubicBezTo>
                    <a:pt x="123" y="90"/>
                    <a:pt x="118" y="78"/>
                    <a:pt x="111" y="69"/>
                  </a:cubicBezTo>
                  <a:cubicBezTo>
                    <a:pt x="107" y="80"/>
                    <a:pt x="101" y="87"/>
                    <a:pt x="99" y="99"/>
                  </a:cubicBezTo>
                  <a:close/>
                  <a:moveTo>
                    <a:pt x="175" y="113"/>
                  </a:moveTo>
                  <a:cubicBezTo>
                    <a:pt x="175" y="113"/>
                    <a:pt x="175" y="113"/>
                    <a:pt x="175" y="113"/>
                  </a:cubicBezTo>
                  <a:cubicBezTo>
                    <a:pt x="182" y="116"/>
                    <a:pt x="190" y="118"/>
                    <a:pt x="199" y="119"/>
                  </a:cubicBezTo>
                  <a:cubicBezTo>
                    <a:pt x="202" y="108"/>
                    <a:pt x="203" y="90"/>
                    <a:pt x="197" y="85"/>
                  </a:cubicBezTo>
                  <a:cubicBezTo>
                    <a:pt x="191" y="96"/>
                    <a:pt x="180" y="102"/>
                    <a:pt x="175" y="113"/>
                  </a:cubicBezTo>
                  <a:close/>
                  <a:moveTo>
                    <a:pt x="34" y="101"/>
                  </a:moveTo>
                  <a:cubicBezTo>
                    <a:pt x="34" y="101"/>
                    <a:pt x="34" y="101"/>
                    <a:pt x="34" y="101"/>
                  </a:cubicBezTo>
                  <a:cubicBezTo>
                    <a:pt x="38" y="105"/>
                    <a:pt x="42" y="100"/>
                    <a:pt x="42" y="95"/>
                  </a:cubicBezTo>
                  <a:cubicBezTo>
                    <a:pt x="37" y="95"/>
                    <a:pt x="36" y="98"/>
                    <a:pt x="34" y="101"/>
                  </a:cubicBezTo>
                  <a:close/>
                  <a:moveTo>
                    <a:pt x="44" y="153"/>
                  </a:moveTo>
                  <a:cubicBezTo>
                    <a:pt x="44" y="153"/>
                    <a:pt x="44" y="153"/>
                    <a:pt x="44" y="153"/>
                  </a:cubicBezTo>
                  <a:cubicBezTo>
                    <a:pt x="50" y="153"/>
                    <a:pt x="53" y="150"/>
                    <a:pt x="58" y="149"/>
                  </a:cubicBezTo>
                  <a:cubicBezTo>
                    <a:pt x="56" y="134"/>
                    <a:pt x="48" y="125"/>
                    <a:pt x="46" y="109"/>
                  </a:cubicBezTo>
                  <a:cubicBezTo>
                    <a:pt x="19" y="108"/>
                    <a:pt x="42" y="142"/>
                    <a:pt x="44" y="153"/>
                  </a:cubicBezTo>
                  <a:close/>
                  <a:moveTo>
                    <a:pt x="105" y="117"/>
                  </a:moveTo>
                  <a:cubicBezTo>
                    <a:pt x="105" y="117"/>
                    <a:pt x="105" y="117"/>
                    <a:pt x="105" y="117"/>
                  </a:cubicBezTo>
                  <a:cubicBezTo>
                    <a:pt x="105" y="113"/>
                    <a:pt x="104" y="110"/>
                    <a:pt x="101" y="109"/>
                  </a:cubicBezTo>
                  <a:cubicBezTo>
                    <a:pt x="97" y="112"/>
                    <a:pt x="98" y="118"/>
                    <a:pt x="105" y="117"/>
                  </a:cubicBezTo>
                  <a:close/>
                  <a:moveTo>
                    <a:pt x="185" y="133"/>
                  </a:moveTo>
                  <a:cubicBezTo>
                    <a:pt x="185" y="133"/>
                    <a:pt x="185" y="133"/>
                    <a:pt x="185" y="133"/>
                  </a:cubicBezTo>
                  <a:cubicBezTo>
                    <a:pt x="189" y="133"/>
                    <a:pt x="190" y="132"/>
                    <a:pt x="191" y="129"/>
                  </a:cubicBezTo>
                  <a:cubicBezTo>
                    <a:pt x="188" y="129"/>
                    <a:pt x="186" y="131"/>
                    <a:pt x="185" y="133"/>
                  </a:cubicBezTo>
                  <a:close/>
                  <a:moveTo>
                    <a:pt x="187" y="145"/>
                  </a:moveTo>
                  <a:cubicBezTo>
                    <a:pt x="187" y="145"/>
                    <a:pt x="187" y="145"/>
                    <a:pt x="187" y="145"/>
                  </a:cubicBezTo>
                  <a:cubicBezTo>
                    <a:pt x="196" y="149"/>
                    <a:pt x="200" y="128"/>
                    <a:pt x="193" y="129"/>
                  </a:cubicBezTo>
                  <a:cubicBezTo>
                    <a:pt x="195" y="138"/>
                    <a:pt x="187" y="138"/>
                    <a:pt x="187" y="145"/>
                  </a:cubicBezTo>
                  <a:close/>
                  <a:moveTo>
                    <a:pt x="161" y="173"/>
                  </a:moveTo>
                  <a:cubicBezTo>
                    <a:pt x="161" y="173"/>
                    <a:pt x="161" y="173"/>
                    <a:pt x="161" y="173"/>
                  </a:cubicBezTo>
                  <a:cubicBezTo>
                    <a:pt x="165" y="172"/>
                    <a:pt x="175" y="167"/>
                    <a:pt x="171" y="163"/>
                  </a:cubicBezTo>
                  <a:cubicBezTo>
                    <a:pt x="168" y="167"/>
                    <a:pt x="161" y="167"/>
                    <a:pt x="161" y="173"/>
                  </a:cubicBezTo>
                  <a:close/>
                  <a:moveTo>
                    <a:pt x="105" y="194"/>
                  </a:moveTo>
                  <a:cubicBezTo>
                    <a:pt x="105" y="194"/>
                    <a:pt x="105" y="194"/>
                    <a:pt x="105" y="194"/>
                  </a:cubicBezTo>
                  <a:cubicBezTo>
                    <a:pt x="104" y="183"/>
                    <a:pt x="107" y="168"/>
                    <a:pt x="99" y="165"/>
                  </a:cubicBezTo>
                  <a:cubicBezTo>
                    <a:pt x="99" y="176"/>
                    <a:pt x="98" y="189"/>
                    <a:pt x="105" y="194"/>
                  </a:cubicBezTo>
                  <a:close/>
                  <a:moveTo>
                    <a:pt x="159" y="188"/>
                  </a:moveTo>
                  <a:cubicBezTo>
                    <a:pt x="159" y="188"/>
                    <a:pt x="159" y="188"/>
                    <a:pt x="159" y="188"/>
                  </a:cubicBezTo>
                  <a:cubicBezTo>
                    <a:pt x="167" y="183"/>
                    <a:pt x="183" y="176"/>
                    <a:pt x="181" y="167"/>
                  </a:cubicBezTo>
                  <a:cubicBezTo>
                    <a:pt x="175" y="175"/>
                    <a:pt x="161" y="176"/>
                    <a:pt x="159" y="188"/>
                  </a:cubicBezTo>
                  <a:close/>
                  <a:moveTo>
                    <a:pt x="52" y="196"/>
                  </a:moveTo>
                  <a:cubicBezTo>
                    <a:pt x="52" y="196"/>
                    <a:pt x="52" y="196"/>
                    <a:pt x="52" y="196"/>
                  </a:cubicBezTo>
                  <a:cubicBezTo>
                    <a:pt x="51" y="190"/>
                    <a:pt x="55" y="180"/>
                    <a:pt x="50" y="178"/>
                  </a:cubicBezTo>
                  <a:cubicBezTo>
                    <a:pt x="50" y="184"/>
                    <a:pt x="44" y="194"/>
                    <a:pt x="52" y="196"/>
                  </a:cubicBezTo>
                  <a:close/>
                  <a:moveTo>
                    <a:pt x="153" y="206"/>
                  </a:moveTo>
                  <a:cubicBezTo>
                    <a:pt x="153" y="206"/>
                    <a:pt x="153" y="206"/>
                    <a:pt x="153" y="206"/>
                  </a:cubicBezTo>
                  <a:cubicBezTo>
                    <a:pt x="160" y="205"/>
                    <a:pt x="179" y="189"/>
                    <a:pt x="171" y="188"/>
                  </a:cubicBezTo>
                  <a:cubicBezTo>
                    <a:pt x="165" y="193"/>
                    <a:pt x="155" y="196"/>
                    <a:pt x="153" y="206"/>
                  </a:cubicBezTo>
                  <a:close/>
                  <a:moveTo>
                    <a:pt x="58" y="200"/>
                  </a:moveTo>
                  <a:cubicBezTo>
                    <a:pt x="58" y="200"/>
                    <a:pt x="58" y="200"/>
                    <a:pt x="58" y="200"/>
                  </a:cubicBezTo>
                  <a:cubicBezTo>
                    <a:pt x="59" y="195"/>
                    <a:pt x="59" y="190"/>
                    <a:pt x="54" y="190"/>
                  </a:cubicBezTo>
                  <a:cubicBezTo>
                    <a:pt x="55" y="193"/>
                    <a:pt x="52" y="202"/>
                    <a:pt x="58" y="200"/>
                  </a:cubicBezTo>
                  <a:close/>
                  <a:moveTo>
                    <a:pt x="26" y="218"/>
                  </a:moveTo>
                  <a:cubicBezTo>
                    <a:pt x="26" y="218"/>
                    <a:pt x="26" y="218"/>
                    <a:pt x="26" y="218"/>
                  </a:cubicBezTo>
                  <a:cubicBezTo>
                    <a:pt x="26" y="227"/>
                    <a:pt x="40" y="223"/>
                    <a:pt x="46" y="226"/>
                  </a:cubicBezTo>
                  <a:cubicBezTo>
                    <a:pt x="49" y="210"/>
                    <a:pt x="35" y="218"/>
                    <a:pt x="26" y="218"/>
                  </a:cubicBezTo>
                  <a:close/>
                  <a:moveTo>
                    <a:pt x="103" y="230"/>
                  </a:moveTo>
                  <a:cubicBezTo>
                    <a:pt x="103" y="230"/>
                    <a:pt x="103" y="230"/>
                    <a:pt x="103" y="230"/>
                  </a:cubicBezTo>
                  <a:cubicBezTo>
                    <a:pt x="106" y="224"/>
                    <a:pt x="101" y="213"/>
                    <a:pt x="88" y="216"/>
                  </a:cubicBezTo>
                  <a:cubicBezTo>
                    <a:pt x="88" y="226"/>
                    <a:pt x="91" y="232"/>
                    <a:pt x="103" y="230"/>
                  </a:cubicBezTo>
                  <a:close/>
                  <a:moveTo>
                    <a:pt x="115" y="228"/>
                  </a:moveTo>
                  <a:cubicBezTo>
                    <a:pt x="115" y="228"/>
                    <a:pt x="115" y="228"/>
                    <a:pt x="115" y="228"/>
                  </a:cubicBezTo>
                  <a:cubicBezTo>
                    <a:pt x="118" y="228"/>
                    <a:pt x="118" y="231"/>
                    <a:pt x="121" y="232"/>
                  </a:cubicBezTo>
                  <a:cubicBezTo>
                    <a:pt x="123" y="229"/>
                    <a:pt x="124" y="220"/>
                    <a:pt x="119" y="220"/>
                  </a:cubicBezTo>
                  <a:cubicBezTo>
                    <a:pt x="119" y="224"/>
                    <a:pt x="113" y="222"/>
                    <a:pt x="115" y="228"/>
                  </a:cubicBezTo>
                  <a:close/>
                  <a:moveTo>
                    <a:pt x="167" y="224"/>
                  </a:moveTo>
                  <a:cubicBezTo>
                    <a:pt x="167" y="224"/>
                    <a:pt x="167" y="224"/>
                    <a:pt x="167" y="224"/>
                  </a:cubicBezTo>
                  <a:cubicBezTo>
                    <a:pt x="167" y="226"/>
                    <a:pt x="167" y="229"/>
                    <a:pt x="167" y="232"/>
                  </a:cubicBezTo>
                  <a:cubicBezTo>
                    <a:pt x="181" y="232"/>
                    <a:pt x="195" y="231"/>
                    <a:pt x="203" y="226"/>
                  </a:cubicBezTo>
                  <a:cubicBezTo>
                    <a:pt x="195" y="222"/>
                    <a:pt x="177" y="219"/>
                    <a:pt x="167" y="224"/>
                  </a:cubicBezTo>
                  <a:close/>
                  <a:moveTo>
                    <a:pt x="143" y="226"/>
                  </a:moveTo>
                  <a:cubicBezTo>
                    <a:pt x="143" y="226"/>
                    <a:pt x="143" y="226"/>
                    <a:pt x="143" y="226"/>
                  </a:cubicBezTo>
                  <a:cubicBezTo>
                    <a:pt x="141" y="238"/>
                    <a:pt x="152" y="227"/>
                    <a:pt x="143" y="226"/>
                  </a:cubicBezTo>
                  <a:close/>
                  <a:moveTo>
                    <a:pt x="58" y="234"/>
                  </a:moveTo>
                  <a:cubicBezTo>
                    <a:pt x="58" y="234"/>
                    <a:pt x="58" y="234"/>
                    <a:pt x="58" y="234"/>
                  </a:cubicBezTo>
                  <a:cubicBezTo>
                    <a:pt x="65" y="235"/>
                    <a:pt x="81" y="242"/>
                    <a:pt x="84" y="234"/>
                  </a:cubicBezTo>
                  <a:cubicBezTo>
                    <a:pt x="74" y="236"/>
                    <a:pt x="62" y="225"/>
                    <a:pt x="58" y="234"/>
                  </a:cubicBezTo>
                  <a:close/>
                  <a:moveTo>
                    <a:pt x="20" y="244"/>
                  </a:moveTo>
                  <a:cubicBezTo>
                    <a:pt x="20" y="244"/>
                    <a:pt x="20" y="244"/>
                    <a:pt x="20" y="244"/>
                  </a:cubicBezTo>
                  <a:cubicBezTo>
                    <a:pt x="29" y="302"/>
                    <a:pt x="44" y="363"/>
                    <a:pt x="62" y="417"/>
                  </a:cubicBezTo>
                  <a:cubicBezTo>
                    <a:pt x="95" y="418"/>
                    <a:pt x="123" y="420"/>
                    <a:pt x="161" y="419"/>
                  </a:cubicBezTo>
                  <a:cubicBezTo>
                    <a:pt x="173" y="359"/>
                    <a:pt x="200" y="302"/>
                    <a:pt x="207" y="244"/>
                  </a:cubicBezTo>
                  <a:cubicBezTo>
                    <a:pt x="149" y="257"/>
                    <a:pt x="75" y="241"/>
                    <a:pt x="20" y="244"/>
                  </a:cubicBezTo>
                  <a:close/>
                </a:path>
              </a:pathLst>
            </a:custGeom>
            <a:solidFill>
              <a:srgbClr val="20558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</p:grpSp>
      <p:sp>
        <p:nvSpPr>
          <p:cNvPr id="26" name="Freeform 9">
            <a:extLst>
              <a:ext uri="{FF2B5EF4-FFF2-40B4-BE49-F238E27FC236}">
                <a16:creationId xmlns:a16="http://schemas.microsoft.com/office/drawing/2014/main" id="{62703A74-17F6-B441-A563-669D655AAFFF}"/>
              </a:ext>
            </a:extLst>
          </p:cNvPr>
          <p:cNvSpPr>
            <a:spLocks noEditPoints="1"/>
          </p:cNvSpPr>
          <p:nvPr/>
        </p:nvSpPr>
        <p:spPr bwMode="auto">
          <a:xfrm>
            <a:off x="141159" y="205367"/>
            <a:ext cx="615197" cy="521394"/>
          </a:xfrm>
          <a:custGeom>
            <a:avLst/>
            <a:gdLst>
              <a:gd name="T0" fmla="*/ 237 w 396"/>
              <a:gd name="T1" fmla="*/ 52 h 253"/>
              <a:gd name="T2" fmla="*/ 343 w 396"/>
              <a:gd name="T3" fmla="*/ 40 h 253"/>
              <a:gd name="T4" fmla="*/ 374 w 396"/>
              <a:gd name="T5" fmla="*/ 50 h 253"/>
              <a:gd name="T6" fmla="*/ 389 w 396"/>
              <a:gd name="T7" fmla="*/ 79 h 253"/>
              <a:gd name="T8" fmla="*/ 313 w 396"/>
              <a:gd name="T9" fmla="*/ 65 h 253"/>
              <a:gd name="T10" fmla="*/ 319 w 396"/>
              <a:gd name="T11" fmla="*/ 106 h 253"/>
              <a:gd name="T12" fmla="*/ 270 w 396"/>
              <a:gd name="T13" fmla="*/ 197 h 253"/>
              <a:gd name="T14" fmla="*/ 149 w 396"/>
              <a:gd name="T15" fmla="*/ 253 h 253"/>
              <a:gd name="T16" fmla="*/ 3 w 396"/>
              <a:gd name="T17" fmla="*/ 93 h 253"/>
              <a:gd name="T18" fmla="*/ 128 w 396"/>
              <a:gd name="T19" fmla="*/ 18 h 253"/>
              <a:gd name="T20" fmla="*/ 237 w 396"/>
              <a:gd name="T21" fmla="*/ 181 h 253"/>
              <a:gd name="T22" fmla="*/ 217 w 396"/>
              <a:gd name="T23" fmla="*/ 175 h 253"/>
              <a:gd name="T24" fmla="*/ 201 w 396"/>
              <a:gd name="T25" fmla="*/ 188 h 253"/>
              <a:gd name="T26" fmla="*/ 176 w 396"/>
              <a:gd name="T27" fmla="*/ 206 h 253"/>
              <a:gd name="T28" fmla="*/ 196 w 396"/>
              <a:gd name="T29" fmla="*/ 194 h 253"/>
              <a:gd name="T30" fmla="*/ 217 w 396"/>
              <a:gd name="T31" fmla="*/ 184 h 253"/>
              <a:gd name="T32" fmla="*/ 220 w 396"/>
              <a:gd name="T33" fmla="*/ 182 h 253"/>
              <a:gd name="T34" fmla="*/ 239 w 396"/>
              <a:gd name="T35" fmla="*/ 175 h 253"/>
              <a:gd name="T36" fmla="*/ 170 w 396"/>
              <a:gd name="T37" fmla="*/ 15 h 253"/>
              <a:gd name="T38" fmla="*/ 154 w 396"/>
              <a:gd name="T39" fmla="*/ 182 h 253"/>
              <a:gd name="T40" fmla="*/ 272 w 396"/>
              <a:gd name="T41" fmla="*/ 87 h 253"/>
              <a:gd name="T42" fmla="*/ 193 w 396"/>
              <a:gd name="T43" fmla="*/ 103 h 253"/>
              <a:gd name="T44" fmla="*/ 228 w 396"/>
              <a:gd name="T45" fmla="*/ 58 h 253"/>
              <a:gd name="T46" fmla="*/ 337 w 396"/>
              <a:gd name="T47" fmla="*/ 47 h 253"/>
              <a:gd name="T48" fmla="*/ 260 w 396"/>
              <a:gd name="T49" fmla="*/ 58 h 253"/>
              <a:gd name="T50" fmla="*/ 260 w 396"/>
              <a:gd name="T51" fmla="*/ 58 h 253"/>
              <a:gd name="T52" fmla="*/ 372 w 396"/>
              <a:gd name="T53" fmla="*/ 56 h 253"/>
              <a:gd name="T54" fmla="*/ 307 w 396"/>
              <a:gd name="T55" fmla="*/ 59 h 253"/>
              <a:gd name="T56" fmla="*/ 369 w 396"/>
              <a:gd name="T57" fmla="*/ 71 h 253"/>
              <a:gd name="T58" fmla="*/ 369 w 396"/>
              <a:gd name="T59" fmla="*/ 71 h 253"/>
              <a:gd name="T60" fmla="*/ 187 w 396"/>
              <a:gd name="T61" fmla="*/ 99 h 253"/>
              <a:gd name="T62" fmla="*/ 281 w 396"/>
              <a:gd name="T63" fmla="*/ 132 h 253"/>
              <a:gd name="T64" fmla="*/ 281 w 396"/>
              <a:gd name="T65" fmla="*/ 132 h 253"/>
              <a:gd name="T66" fmla="*/ 99 w 396"/>
              <a:gd name="T67" fmla="*/ 211 h 253"/>
              <a:gd name="T68" fmla="*/ 55 w 396"/>
              <a:gd name="T69" fmla="*/ 132 h 253"/>
              <a:gd name="T70" fmla="*/ 254 w 396"/>
              <a:gd name="T71" fmla="*/ 144 h 253"/>
              <a:gd name="T72" fmla="*/ 226 w 396"/>
              <a:gd name="T73" fmla="*/ 156 h 253"/>
              <a:gd name="T74" fmla="*/ 236 w 396"/>
              <a:gd name="T75" fmla="*/ 150 h 253"/>
              <a:gd name="T76" fmla="*/ 254 w 396"/>
              <a:gd name="T77" fmla="*/ 170 h 253"/>
              <a:gd name="T78" fmla="*/ 246 w 396"/>
              <a:gd name="T79" fmla="*/ 167 h 253"/>
              <a:gd name="T80" fmla="*/ 246 w 396"/>
              <a:gd name="T81" fmla="*/ 167 h 253"/>
              <a:gd name="T82" fmla="*/ 225 w 396"/>
              <a:gd name="T83" fmla="*/ 187 h 253"/>
              <a:gd name="T84" fmla="*/ 179 w 396"/>
              <a:gd name="T85" fmla="*/ 190 h 253"/>
              <a:gd name="T86" fmla="*/ 179 w 396"/>
              <a:gd name="T87" fmla="*/ 188 h 253"/>
              <a:gd name="T88" fmla="*/ 236 w 396"/>
              <a:gd name="T89" fmla="*/ 190 h 253"/>
              <a:gd name="T90" fmla="*/ 236 w 396"/>
              <a:gd name="T91" fmla="*/ 190 h 253"/>
              <a:gd name="T92" fmla="*/ 166 w 396"/>
              <a:gd name="T93" fmla="*/ 197 h 253"/>
              <a:gd name="T94" fmla="*/ 163 w 396"/>
              <a:gd name="T95" fmla="*/ 210 h 253"/>
              <a:gd name="T96" fmla="*/ 231 w 396"/>
              <a:gd name="T97" fmla="*/ 191 h 253"/>
              <a:gd name="T98" fmla="*/ 223 w 396"/>
              <a:gd name="T99" fmla="*/ 197 h 253"/>
              <a:gd name="T100" fmla="*/ 223 w 396"/>
              <a:gd name="T101" fmla="*/ 194 h 253"/>
              <a:gd name="T102" fmla="*/ 201 w 396"/>
              <a:gd name="T103" fmla="*/ 203 h 253"/>
              <a:gd name="T104" fmla="*/ 201 w 396"/>
              <a:gd name="T105" fmla="*/ 211 h 253"/>
              <a:gd name="T106" fmla="*/ 210 w 396"/>
              <a:gd name="T107" fmla="*/ 206 h 253"/>
              <a:gd name="T108" fmla="*/ 192 w 396"/>
              <a:gd name="T109" fmla="*/ 217 h 253"/>
              <a:gd name="T110" fmla="*/ 192 w 396"/>
              <a:gd name="T111" fmla="*/ 217 h 253"/>
              <a:gd name="T112" fmla="*/ 233 w 396"/>
              <a:gd name="T113" fmla="*/ 210 h 253"/>
              <a:gd name="T114" fmla="*/ 163 w 396"/>
              <a:gd name="T115" fmla="*/ 222 h 2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96" h="253">
                <a:moveTo>
                  <a:pt x="175" y="0"/>
                </a:moveTo>
                <a:cubicBezTo>
                  <a:pt x="180" y="0"/>
                  <a:pt x="177" y="7"/>
                  <a:pt x="179" y="9"/>
                </a:cubicBezTo>
                <a:cubicBezTo>
                  <a:pt x="200" y="22"/>
                  <a:pt x="217" y="38"/>
                  <a:pt x="237" y="52"/>
                </a:cubicBezTo>
                <a:cubicBezTo>
                  <a:pt x="250" y="53"/>
                  <a:pt x="261" y="48"/>
                  <a:pt x="273" y="49"/>
                </a:cubicBezTo>
                <a:cubicBezTo>
                  <a:pt x="284" y="49"/>
                  <a:pt x="295" y="53"/>
                  <a:pt x="305" y="52"/>
                </a:cubicBezTo>
                <a:cubicBezTo>
                  <a:pt x="319" y="50"/>
                  <a:pt x="330" y="41"/>
                  <a:pt x="343" y="40"/>
                </a:cubicBezTo>
                <a:cubicBezTo>
                  <a:pt x="356" y="38"/>
                  <a:pt x="374" y="38"/>
                  <a:pt x="386" y="40"/>
                </a:cubicBezTo>
                <a:cubicBezTo>
                  <a:pt x="390" y="40"/>
                  <a:pt x="395" y="40"/>
                  <a:pt x="396" y="44"/>
                </a:cubicBezTo>
                <a:cubicBezTo>
                  <a:pt x="396" y="53"/>
                  <a:pt x="379" y="46"/>
                  <a:pt x="374" y="50"/>
                </a:cubicBezTo>
                <a:cubicBezTo>
                  <a:pt x="375" y="56"/>
                  <a:pt x="389" y="51"/>
                  <a:pt x="389" y="59"/>
                </a:cubicBezTo>
                <a:cubicBezTo>
                  <a:pt x="385" y="64"/>
                  <a:pt x="373" y="62"/>
                  <a:pt x="364" y="62"/>
                </a:cubicBezTo>
                <a:cubicBezTo>
                  <a:pt x="366" y="74"/>
                  <a:pt x="390" y="64"/>
                  <a:pt x="389" y="79"/>
                </a:cubicBezTo>
                <a:cubicBezTo>
                  <a:pt x="381" y="85"/>
                  <a:pt x="366" y="76"/>
                  <a:pt x="355" y="74"/>
                </a:cubicBezTo>
                <a:cubicBezTo>
                  <a:pt x="359" y="82"/>
                  <a:pt x="380" y="81"/>
                  <a:pt x="377" y="91"/>
                </a:cubicBezTo>
                <a:cubicBezTo>
                  <a:pt x="352" y="91"/>
                  <a:pt x="329" y="78"/>
                  <a:pt x="313" y="65"/>
                </a:cubicBezTo>
                <a:cubicBezTo>
                  <a:pt x="295" y="65"/>
                  <a:pt x="281" y="68"/>
                  <a:pt x="263" y="67"/>
                </a:cubicBezTo>
                <a:cubicBezTo>
                  <a:pt x="268" y="77"/>
                  <a:pt x="279" y="84"/>
                  <a:pt x="289" y="90"/>
                </a:cubicBezTo>
                <a:cubicBezTo>
                  <a:pt x="298" y="96"/>
                  <a:pt x="309" y="101"/>
                  <a:pt x="319" y="106"/>
                </a:cubicBezTo>
                <a:cubicBezTo>
                  <a:pt x="320" y="113"/>
                  <a:pt x="323" y="121"/>
                  <a:pt x="320" y="126"/>
                </a:cubicBezTo>
                <a:cubicBezTo>
                  <a:pt x="303" y="130"/>
                  <a:pt x="291" y="139"/>
                  <a:pt x="275" y="144"/>
                </a:cubicBezTo>
                <a:cubicBezTo>
                  <a:pt x="273" y="161"/>
                  <a:pt x="273" y="181"/>
                  <a:pt x="270" y="197"/>
                </a:cubicBezTo>
                <a:cubicBezTo>
                  <a:pt x="245" y="215"/>
                  <a:pt x="211" y="222"/>
                  <a:pt x="187" y="241"/>
                </a:cubicBezTo>
                <a:cubicBezTo>
                  <a:pt x="177" y="241"/>
                  <a:pt x="172" y="247"/>
                  <a:pt x="166" y="250"/>
                </a:cubicBezTo>
                <a:cubicBezTo>
                  <a:pt x="156" y="249"/>
                  <a:pt x="155" y="250"/>
                  <a:pt x="149" y="253"/>
                </a:cubicBezTo>
                <a:cubicBezTo>
                  <a:pt x="105" y="234"/>
                  <a:pt x="74" y="201"/>
                  <a:pt x="41" y="170"/>
                </a:cubicBezTo>
                <a:cubicBezTo>
                  <a:pt x="44" y="157"/>
                  <a:pt x="38" y="136"/>
                  <a:pt x="43" y="121"/>
                </a:cubicBezTo>
                <a:cubicBezTo>
                  <a:pt x="30" y="111"/>
                  <a:pt x="19" y="100"/>
                  <a:pt x="3" y="93"/>
                </a:cubicBezTo>
                <a:cubicBezTo>
                  <a:pt x="0" y="87"/>
                  <a:pt x="3" y="80"/>
                  <a:pt x="5" y="74"/>
                </a:cubicBezTo>
                <a:cubicBezTo>
                  <a:pt x="20" y="71"/>
                  <a:pt x="34" y="63"/>
                  <a:pt x="47" y="56"/>
                </a:cubicBezTo>
                <a:cubicBezTo>
                  <a:pt x="74" y="43"/>
                  <a:pt x="99" y="31"/>
                  <a:pt x="128" y="18"/>
                </a:cubicBezTo>
                <a:cubicBezTo>
                  <a:pt x="143" y="11"/>
                  <a:pt x="157" y="5"/>
                  <a:pt x="175" y="0"/>
                </a:cubicBezTo>
                <a:close/>
                <a:moveTo>
                  <a:pt x="237" y="181"/>
                </a:moveTo>
                <a:cubicBezTo>
                  <a:pt x="237" y="181"/>
                  <a:pt x="237" y="181"/>
                  <a:pt x="237" y="181"/>
                </a:cubicBezTo>
                <a:cubicBezTo>
                  <a:pt x="246" y="179"/>
                  <a:pt x="235" y="174"/>
                  <a:pt x="242" y="169"/>
                </a:cubicBezTo>
                <a:cubicBezTo>
                  <a:pt x="234" y="170"/>
                  <a:pt x="238" y="175"/>
                  <a:pt x="231" y="170"/>
                </a:cubicBezTo>
                <a:cubicBezTo>
                  <a:pt x="228" y="174"/>
                  <a:pt x="223" y="178"/>
                  <a:pt x="217" y="175"/>
                </a:cubicBezTo>
                <a:cubicBezTo>
                  <a:pt x="216" y="177"/>
                  <a:pt x="217" y="181"/>
                  <a:pt x="214" y="182"/>
                </a:cubicBezTo>
                <a:cubicBezTo>
                  <a:pt x="213" y="176"/>
                  <a:pt x="208" y="187"/>
                  <a:pt x="202" y="182"/>
                </a:cubicBezTo>
                <a:cubicBezTo>
                  <a:pt x="202" y="184"/>
                  <a:pt x="200" y="185"/>
                  <a:pt x="201" y="188"/>
                </a:cubicBezTo>
                <a:cubicBezTo>
                  <a:pt x="195" y="188"/>
                  <a:pt x="191" y="191"/>
                  <a:pt x="187" y="196"/>
                </a:cubicBezTo>
                <a:cubicBezTo>
                  <a:pt x="185" y="190"/>
                  <a:pt x="180" y="203"/>
                  <a:pt x="181" y="193"/>
                </a:cubicBezTo>
                <a:cubicBezTo>
                  <a:pt x="172" y="194"/>
                  <a:pt x="180" y="201"/>
                  <a:pt x="176" y="206"/>
                </a:cubicBezTo>
                <a:cubicBezTo>
                  <a:pt x="183" y="206"/>
                  <a:pt x="188" y="200"/>
                  <a:pt x="189" y="197"/>
                </a:cubicBezTo>
                <a:cubicBezTo>
                  <a:pt x="189" y="199"/>
                  <a:pt x="190" y="200"/>
                  <a:pt x="192" y="200"/>
                </a:cubicBezTo>
                <a:cubicBezTo>
                  <a:pt x="193" y="198"/>
                  <a:pt x="193" y="195"/>
                  <a:pt x="196" y="194"/>
                </a:cubicBezTo>
                <a:cubicBezTo>
                  <a:pt x="196" y="196"/>
                  <a:pt x="196" y="197"/>
                  <a:pt x="196" y="199"/>
                </a:cubicBezTo>
                <a:cubicBezTo>
                  <a:pt x="201" y="198"/>
                  <a:pt x="199" y="198"/>
                  <a:pt x="204" y="199"/>
                </a:cubicBezTo>
                <a:cubicBezTo>
                  <a:pt x="205" y="191"/>
                  <a:pt x="208" y="184"/>
                  <a:pt x="217" y="184"/>
                </a:cubicBezTo>
                <a:cubicBezTo>
                  <a:pt x="214" y="191"/>
                  <a:pt x="219" y="198"/>
                  <a:pt x="214" y="205"/>
                </a:cubicBezTo>
                <a:cubicBezTo>
                  <a:pt x="219" y="205"/>
                  <a:pt x="222" y="203"/>
                  <a:pt x="222" y="199"/>
                </a:cubicBezTo>
                <a:cubicBezTo>
                  <a:pt x="215" y="197"/>
                  <a:pt x="226" y="188"/>
                  <a:pt x="220" y="182"/>
                </a:cubicBezTo>
                <a:cubicBezTo>
                  <a:pt x="225" y="181"/>
                  <a:pt x="226" y="176"/>
                  <a:pt x="231" y="176"/>
                </a:cubicBezTo>
                <a:cubicBezTo>
                  <a:pt x="232" y="180"/>
                  <a:pt x="228" y="179"/>
                  <a:pt x="229" y="184"/>
                </a:cubicBezTo>
                <a:cubicBezTo>
                  <a:pt x="239" y="184"/>
                  <a:pt x="228" y="172"/>
                  <a:pt x="239" y="175"/>
                </a:cubicBezTo>
                <a:cubicBezTo>
                  <a:pt x="239" y="177"/>
                  <a:pt x="237" y="178"/>
                  <a:pt x="237" y="181"/>
                </a:cubicBezTo>
                <a:close/>
                <a:moveTo>
                  <a:pt x="170" y="15"/>
                </a:moveTo>
                <a:cubicBezTo>
                  <a:pt x="170" y="15"/>
                  <a:pt x="170" y="15"/>
                  <a:pt x="170" y="15"/>
                </a:cubicBezTo>
                <a:cubicBezTo>
                  <a:pt x="121" y="39"/>
                  <a:pt x="65" y="56"/>
                  <a:pt x="22" y="85"/>
                </a:cubicBezTo>
                <a:cubicBezTo>
                  <a:pt x="53" y="111"/>
                  <a:pt x="89" y="134"/>
                  <a:pt x="120" y="158"/>
                </a:cubicBezTo>
                <a:cubicBezTo>
                  <a:pt x="131" y="166"/>
                  <a:pt x="145" y="171"/>
                  <a:pt x="154" y="182"/>
                </a:cubicBezTo>
                <a:cubicBezTo>
                  <a:pt x="188" y="162"/>
                  <a:pt x="228" y="143"/>
                  <a:pt x="264" y="128"/>
                </a:cubicBezTo>
                <a:cubicBezTo>
                  <a:pt x="277" y="122"/>
                  <a:pt x="293" y="120"/>
                  <a:pt x="302" y="109"/>
                </a:cubicBezTo>
                <a:cubicBezTo>
                  <a:pt x="294" y="102"/>
                  <a:pt x="283" y="95"/>
                  <a:pt x="272" y="87"/>
                </a:cubicBezTo>
                <a:cubicBezTo>
                  <a:pt x="263" y="80"/>
                  <a:pt x="249" y="66"/>
                  <a:pt x="240" y="65"/>
                </a:cubicBezTo>
                <a:cubicBezTo>
                  <a:pt x="221" y="63"/>
                  <a:pt x="211" y="85"/>
                  <a:pt x="192" y="90"/>
                </a:cubicBezTo>
                <a:cubicBezTo>
                  <a:pt x="190" y="97"/>
                  <a:pt x="197" y="97"/>
                  <a:pt x="193" y="103"/>
                </a:cubicBezTo>
                <a:cubicBezTo>
                  <a:pt x="180" y="116"/>
                  <a:pt x="144" y="98"/>
                  <a:pt x="167" y="84"/>
                </a:cubicBezTo>
                <a:cubicBezTo>
                  <a:pt x="172" y="83"/>
                  <a:pt x="173" y="88"/>
                  <a:pt x="176" y="85"/>
                </a:cubicBezTo>
                <a:cubicBezTo>
                  <a:pt x="191" y="74"/>
                  <a:pt x="209" y="65"/>
                  <a:pt x="228" y="58"/>
                </a:cubicBezTo>
                <a:cubicBezTo>
                  <a:pt x="212" y="41"/>
                  <a:pt x="191" y="28"/>
                  <a:pt x="170" y="15"/>
                </a:cubicBezTo>
                <a:close/>
                <a:moveTo>
                  <a:pt x="337" y="47"/>
                </a:moveTo>
                <a:cubicBezTo>
                  <a:pt x="337" y="47"/>
                  <a:pt x="337" y="47"/>
                  <a:pt x="337" y="47"/>
                </a:cubicBezTo>
                <a:cubicBezTo>
                  <a:pt x="346" y="47"/>
                  <a:pt x="354" y="47"/>
                  <a:pt x="360" y="44"/>
                </a:cubicBezTo>
                <a:cubicBezTo>
                  <a:pt x="352" y="41"/>
                  <a:pt x="345" y="43"/>
                  <a:pt x="337" y="47"/>
                </a:cubicBezTo>
                <a:close/>
                <a:moveTo>
                  <a:pt x="260" y="58"/>
                </a:moveTo>
                <a:cubicBezTo>
                  <a:pt x="260" y="58"/>
                  <a:pt x="260" y="58"/>
                  <a:pt x="260" y="58"/>
                </a:cubicBezTo>
                <a:cubicBezTo>
                  <a:pt x="264" y="58"/>
                  <a:pt x="266" y="57"/>
                  <a:pt x="267" y="55"/>
                </a:cubicBezTo>
                <a:cubicBezTo>
                  <a:pt x="265" y="55"/>
                  <a:pt x="258" y="53"/>
                  <a:pt x="260" y="58"/>
                </a:cubicBezTo>
                <a:close/>
                <a:moveTo>
                  <a:pt x="340" y="59"/>
                </a:moveTo>
                <a:cubicBezTo>
                  <a:pt x="340" y="59"/>
                  <a:pt x="340" y="59"/>
                  <a:pt x="340" y="59"/>
                </a:cubicBezTo>
                <a:cubicBezTo>
                  <a:pt x="351" y="60"/>
                  <a:pt x="365" y="62"/>
                  <a:pt x="372" y="56"/>
                </a:cubicBezTo>
                <a:cubicBezTo>
                  <a:pt x="364" y="54"/>
                  <a:pt x="345" y="52"/>
                  <a:pt x="340" y="59"/>
                </a:cubicBezTo>
                <a:close/>
                <a:moveTo>
                  <a:pt x="307" y="59"/>
                </a:moveTo>
                <a:cubicBezTo>
                  <a:pt x="307" y="59"/>
                  <a:pt x="307" y="59"/>
                  <a:pt x="307" y="59"/>
                </a:cubicBezTo>
                <a:cubicBezTo>
                  <a:pt x="305" y="58"/>
                  <a:pt x="303" y="57"/>
                  <a:pt x="299" y="58"/>
                </a:cubicBezTo>
                <a:cubicBezTo>
                  <a:pt x="297" y="62"/>
                  <a:pt x="307" y="62"/>
                  <a:pt x="307" y="59"/>
                </a:cubicBezTo>
                <a:close/>
                <a:moveTo>
                  <a:pt x="369" y="71"/>
                </a:moveTo>
                <a:cubicBezTo>
                  <a:pt x="369" y="71"/>
                  <a:pt x="369" y="71"/>
                  <a:pt x="369" y="71"/>
                </a:cubicBezTo>
                <a:cubicBezTo>
                  <a:pt x="359" y="69"/>
                  <a:pt x="352" y="63"/>
                  <a:pt x="337" y="64"/>
                </a:cubicBezTo>
                <a:cubicBezTo>
                  <a:pt x="343" y="70"/>
                  <a:pt x="360" y="73"/>
                  <a:pt x="369" y="71"/>
                </a:cubicBezTo>
                <a:close/>
                <a:moveTo>
                  <a:pt x="178" y="102"/>
                </a:moveTo>
                <a:cubicBezTo>
                  <a:pt x="178" y="102"/>
                  <a:pt x="178" y="102"/>
                  <a:pt x="178" y="102"/>
                </a:cubicBezTo>
                <a:cubicBezTo>
                  <a:pt x="182" y="102"/>
                  <a:pt x="187" y="103"/>
                  <a:pt x="187" y="99"/>
                </a:cubicBezTo>
                <a:cubicBezTo>
                  <a:pt x="186" y="98"/>
                  <a:pt x="185" y="97"/>
                  <a:pt x="185" y="96"/>
                </a:cubicBezTo>
                <a:cubicBezTo>
                  <a:pt x="181" y="96"/>
                  <a:pt x="177" y="96"/>
                  <a:pt x="178" y="102"/>
                </a:cubicBezTo>
                <a:close/>
                <a:moveTo>
                  <a:pt x="281" y="132"/>
                </a:moveTo>
                <a:cubicBezTo>
                  <a:pt x="281" y="132"/>
                  <a:pt x="281" y="132"/>
                  <a:pt x="281" y="132"/>
                </a:cubicBezTo>
                <a:cubicBezTo>
                  <a:pt x="284" y="132"/>
                  <a:pt x="286" y="131"/>
                  <a:pt x="287" y="129"/>
                </a:cubicBezTo>
                <a:cubicBezTo>
                  <a:pt x="284" y="129"/>
                  <a:pt x="281" y="129"/>
                  <a:pt x="281" y="132"/>
                </a:cubicBezTo>
                <a:close/>
                <a:moveTo>
                  <a:pt x="52" y="165"/>
                </a:moveTo>
                <a:cubicBezTo>
                  <a:pt x="52" y="165"/>
                  <a:pt x="52" y="165"/>
                  <a:pt x="52" y="165"/>
                </a:cubicBezTo>
                <a:cubicBezTo>
                  <a:pt x="68" y="181"/>
                  <a:pt x="83" y="198"/>
                  <a:pt x="99" y="211"/>
                </a:cubicBezTo>
                <a:cubicBezTo>
                  <a:pt x="114" y="224"/>
                  <a:pt x="132" y="231"/>
                  <a:pt x="149" y="243"/>
                </a:cubicBezTo>
                <a:cubicBezTo>
                  <a:pt x="154" y="231"/>
                  <a:pt x="150" y="216"/>
                  <a:pt x="151" y="200"/>
                </a:cubicBezTo>
                <a:cubicBezTo>
                  <a:pt x="115" y="181"/>
                  <a:pt x="88" y="154"/>
                  <a:pt x="55" y="132"/>
                </a:cubicBezTo>
                <a:cubicBezTo>
                  <a:pt x="51" y="140"/>
                  <a:pt x="52" y="154"/>
                  <a:pt x="52" y="165"/>
                </a:cubicBezTo>
                <a:close/>
                <a:moveTo>
                  <a:pt x="254" y="144"/>
                </a:moveTo>
                <a:cubicBezTo>
                  <a:pt x="254" y="144"/>
                  <a:pt x="254" y="144"/>
                  <a:pt x="254" y="144"/>
                </a:cubicBezTo>
                <a:cubicBezTo>
                  <a:pt x="264" y="142"/>
                  <a:pt x="272" y="137"/>
                  <a:pt x="280" y="132"/>
                </a:cubicBezTo>
                <a:cubicBezTo>
                  <a:pt x="269" y="135"/>
                  <a:pt x="258" y="136"/>
                  <a:pt x="254" y="144"/>
                </a:cubicBezTo>
                <a:close/>
                <a:moveTo>
                  <a:pt x="226" y="156"/>
                </a:moveTo>
                <a:cubicBezTo>
                  <a:pt x="226" y="156"/>
                  <a:pt x="226" y="156"/>
                  <a:pt x="226" y="156"/>
                </a:cubicBezTo>
                <a:cubicBezTo>
                  <a:pt x="231" y="154"/>
                  <a:pt x="232" y="158"/>
                  <a:pt x="236" y="155"/>
                </a:cubicBezTo>
                <a:cubicBezTo>
                  <a:pt x="236" y="153"/>
                  <a:pt x="236" y="152"/>
                  <a:pt x="236" y="150"/>
                </a:cubicBezTo>
                <a:cubicBezTo>
                  <a:pt x="231" y="151"/>
                  <a:pt x="228" y="153"/>
                  <a:pt x="226" y="156"/>
                </a:cubicBezTo>
                <a:close/>
                <a:moveTo>
                  <a:pt x="254" y="170"/>
                </a:moveTo>
                <a:cubicBezTo>
                  <a:pt x="254" y="170"/>
                  <a:pt x="254" y="170"/>
                  <a:pt x="254" y="170"/>
                </a:cubicBezTo>
                <a:cubicBezTo>
                  <a:pt x="254" y="167"/>
                  <a:pt x="258" y="161"/>
                  <a:pt x="254" y="159"/>
                </a:cubicBezTo>
                <a:cubicBezTo>
                  <a:pt x="252" y="161"/>
                  <a:pt x="251" y="169"/>
                  <a:pt x="254" y="170"/>
                </a:cubicBezTo>
                <a:close/>
                <a:moveTo>
                  <a:pt x="246" y="167"/>
                </a:moveTo>
                <a:cubicBezTo>
                  <a:pt x="246" y="167"/>
                  <a:pt x="246" y="167"/>
                  <a:pt x="246" y="167"/>
                </a:cubicBezTo>
                <a:cubicBezTo>
                  <a:pt x="246" y="167"/>
                  <a:pt x="246" y="168"/>
                  <a:pt x="246" y="169"/>
                </a:cubicBezTo>
                <a:cubicBezTo>
                  <a:pt x="238" y="173"/>
                  <a:pt x="251" y="168"/>
                  <a:pt x="246" y="167"/>
                </a:cubicBezTo>
                <a:close/>
                <a:moveTo>
                  <a:pt x="223" y="182"/>
                </a:moveTo>
                <a:cubicBezTo>
                  <a:pt x="223" y="182"/>
                  <a:pt x="223" y="182"/>
                  <a:pt x="223" y="182"/>
                </a:cubicBezTo>
                <a:cubicBezTo>
                  <a:pt x="224" y="184"/>
                  <a:pt x="223" y="186"/>
                  <a:pt x="225" y="187"/>
                </a:cubicBezTo>
                <a:cubicBezTo>
                  <a:pt x="225" y="185"/>
                  <a:pt x="230" y="181"/>
                  <a:pt x="226" y="181"/>
                </a:cubicBezTo>
                <a:cubicBezTo>
                  <a:pt x="226" y="182"/>
                  <a:pt x="225" y="182"/>
                  <a:pt x="223" y="182"/>
                </a:cubicBezTo>
                <a:close/>
                <a:moveTo>
                  <a:pt x="179" y="190"/>
                </a:moveTo>
                <a:cubicBezTo>
                  <a:pt x="179" y="190"/>
                  <a:pt x="179" y="190"/>
                  <a:pt x="179" y="190"/>
                </a:cubicBezTo>
                <a:cubicBezTo>
                  <a:pt x="182" y="188"/>
                  <a:pt x="180" y="182"/>
                  <a:pt x="178" y="187"/>
                </a:cubicBezTo>
                <a:cubicBezTo>
                  <a:pt x="179" y="187"/>
                  <a:pt x="180" y="187"/>
                  <a:pt x="179" y="188"/>
                </a:cubicBezTo>
                <a:cubicBezTo>
                  <a:pt x="179" y="188"/>
                  <a:pt x="178" y="189"/>
                  <a:pt x="179" y="190"/>
                </a:cubicBezTo>
                <a:close/>
                <a:moveTo>
                  <a:pt x="236" y="190"/>
                </a:moveTo>
                <a:cubicBezTo>
                  <a:pt x="236" y="190"/>
                  <a:pt x="236" y="190"/>
                  <a:pt x="236" y="190"/>
                </a:cubicBezTo>
                <a:cubicBezTo>
                  <a:pt x="235" y="193"/>
                  <a:pt x="236" y="195"/>
                  <a:pt x="239" y="196"/>
                </a:cubicBezTo>
                <a:cubicBezTo>
                  <a:pt x="240" y="193"/>
                  <a:pt x="244" y="193"/>
                  <a:pt x="243" y="188"/>
                </a:cubicBezTo>
                <a:cubicBezTo>
                  <a:pt x="240" y="188"/>
                  <a:pt x="237" y="188"/>
                  <a:pt x="236" y="190"/>
                </a:cubicBezTo>
                <a:close/>
                <a:moveTo>
                  <a:pt x="163" y="210"/>
                </a:moveTo>
                <a:cubicBezTo>
                  <a:pt x="163" y="210"/>
                  <a:pt x="163" y="210"/>
                  <a:pt x="163" y="210"/>
                </a:cubicBezTo>
                <a:cubicBezTo>
                  <a:pt x="168" y="207"/>
                  <a:pt x="162" y="201"/>
                  <a:pt x="166" y="197"/>
                </a:cubicBezTo>
                <a:cubicBezTo>
                  <a:pt x="168" y="197"/>
                  <a:pt x="167" y="202"/>
                  <a:pt x="169" y="202"/>
                </a:cubicBezTo>
                <a:cubicBezTo>
                  <a:pt x="169" y="198"/>
                  <a:pt x="169" y="195"/>
                  <a:pt x="169" y="191"/>
                </a:cubicBezTo>
                <a:cubicBezTo>
                  <a:pt x="159" y="189"/>
                  <a:pt x="160" y="204"/>
                  <a:pt x="163" y="210"/>
                </a:cubicBezTo>
                <a:close/>
                <a:moveTo>
                  <a:pt x="229" y="197"/>
                </a:moveTo>
                <a:cubicBezTo>
                  <a:pt x="229" y="197"/>
                  <a:pt x="229" y="197"/>
                  <a:pt x="229" y="197"/>
                </a:cubicBezTo>
                <a:cubicBezTo>
                  <a:pt x="235" y="199"/>
                  <a:pt x="235" y="192"/>
                  <a:pt x="231" y="191"/>
                </a:cubicBezTo>
                <a:cubicBezTo>
                  <a:pt x="231" y="193"/>
                  <a:pt x="229" y="194"/>
                  <a:pt x="229" y="197"/>
                </a:cubicBezTo>
                <a:close/>
                <a:moveTo>
                  <a:pt x="223" y="197"/>
                </a:moveTo>
                <a:cubicBezTo>
                  <a:pt x="223" y="197"/>
                  <a:pt x="223" y="197"/>
                  <a:pt x="223" y="197"/>
                </a:cubicBezTo>
                <a:cubicBezTo>
                  <a:pt x="225" y="197"/>
                  <a:pt x="226" y="197"/>
                  <a:pt x="228" y="197"/>
                </a:cubicBezTo>
                <a:cubicBezTo>
                  <a:pt x="228" y="196"/>
                  <a:pt x="228" y="195"/>
                  <a:pt x="228" y="194"/>
                </a:cubicBezTo>
                <a:cubicBezTo>
                  <a:pt x="226" y="194"/>
                  <a:pt x="225" y="194"/>
                  <a:pt x="223" y="194"/>
                </a:cubicBezTo>
                <a:cubicBezTo>
                  <a:pt x="223" y="195"/>
                  <a:pt x="223" y="196"/>
                  <a:pt x="223" y="197"/>
                </a:cubicBezTo>
                <a:close/>
                <a:moveTo>
                  <a:pt x="201" y="203"/>
                </a:moveTo>
                <a:cubicBezTo>
                  <a:pt x="201" y="203"/>
                  <a:pt x="201" y="203"/>
                  <a:pt x="201" y="203"/>
                </a:cubicBezTo>
                <a:cubicBezTo>
                  <a:pt x="203" y="204"/>
                  <a:pt x="205" y="202"/>
                  <a:pt x="205" y="200"/>
                </a:cubicBezTo>
                <a:cubicBezTo>
                  <a:pt x="203" y="201"/>
                  <a:pt x="200" y="200"/>
                  <a:pt x="201" y="203"/>
                </a:cubicBezTo>
                <a:close/>
                <a:moveTo>
                  <a:pt x="201" y="211"/>
                </a:moveTo>
                <a:cubicBezTo>
                  <a:pt x="201" y="211"/>
                  <a:pt x="201" y="211"/>
                  <a:pt x="201" y="211"/>
                </a:cubicBezTo>
                <a:cubicBezTo>
                  <a:pt x="209" y="213"/>
                  <a:pt x="205" y="206"/>
                  <a:pt x="207" y="205"/>
                </a:cubicBezTo>
                <a:cubicBezTo>
                  <a:pt x="209" y="205"/>
                  <a:pt x="208" y="209"/>
                  <a:pt x="210" y="206"/>
                </a:cubicBezTo>
                <a:cubicBezTo>
                  <a:pt x="209" y="201"/>
                  <a:pt x="199" y="205"/>
                  <a:pt x="201" y="211"/>
                </a:cubicBezTo>
                <a:close/>
                <a:moveTo>
                  <a:pt x="192" y="217"/>
                </a:moveTo>
                <a:cubicBezTo>
                  <a:pt x="192" y="217"/>
                  <a:pt x="192" y="217"/>
                  <a:pt x="192" y="217"/>
                </a:cubicBezTo>
                <a:cubicBezTo>
                  <a:pt x="191" y="212"/>
                  <a:pt x="199" y="216"/>
                  <a:pt x="199" y="211"/>
                </a:cubicBezTo>
                <a:cubicBezTo>
                  <a:pt x="197" y="211"/>
                  <a:pt x="198" y="208"/>
                  <a:pt x="196" y="208"/>
                </a:cubicBezTo>
                <a:cubicBezTo>
                  <a:pt x="197" y="213"/>
                  <a:pt x="186" y="213"/>
                  <a:pt x="192" y="217"/>
                </a:cubicBezTo>
                <a:close/>
                <a:moveTo>
                  <a:pt x="220" y="217"/>
                </a:moveTo>
                <a:cubicBezTo>
                  <a:pt x="220" y="217"/>
                  <a:pt x="220" y="217"/>
                  <a:pt x="220" y="217"/>
                </a:cubicBezTo>
                <a:cubicBezTo>
                  <a:pt x="226" y="216"/>
                  <a:pt x="230" y="213"/>
                  <a:pt x="233" y="210"/>
                </a:cubicBezTo>
                <a:cubicBezTo>
                  <a:pt x="226" y="210"/>
                  <a:pt x="223" y="213"/>
                  <a:pt x="220" y="217"/>
                </a:cubicBezTo>
                <a:close/>
                <a:moveTo>
                  <a:pt x="163" y="222"/>
                </a:moveTo>
                <a:cubicBezTo>
                  <a:pt x="163" y="222"/>
                  <a:pt x="163" y="222"/>
                  <a:pt x="163" y="222"/>
                </a:cubicBezTo>
                <a:cubicBezTo>
                  <a:pt x="164" y="221"/>
                  <a:pt x="167" y="211"/>
                  <a:pt x="161" y="213"/>
                </a:cubicBezTo>
                <a:cubicBezTo>
                  <a:pt x="163" y="218"/>
                  <a:pt x="157" y="220"/>
                  <a:pt x="163" y="222"/>
                </a:cubicBezTo>
                <a:close/>
              </a:path>
            </a:pathLst>
          </a:custGeom>
          <a:solidFill>
            <a:srgbClr val="20558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CA751B6B-27C6-2949-AE5B-E734AB5F87E0}"/>
              </a:ext>
            </a:extLst>
          </p:cNvPr>
          <p:cNvSpPr txBox="1"/>
          <p:nvPr/>
        </p:nvSpPr>
        <p:spPr>
          <a:xfrm>
            <a:off x="756355" y="281398"/>
            <a:ext cx="2343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rgbClr val="20558B"/>
                </a:solidFill>
              </a:rPr>
              <a:t>认识</a:t>
            </a:r>
            <a:r>
              <a:rPr kumimoji="1" lang="en-US" altLang="zh-CN" dirty="0">
                <a:solidFill>
                  <a:srgbClr val="20558B"/>
                </a:solidFill>
              </a:rPr>
              <a:t>Kubernetes</a:t>
            </a:r>
            <a:endParaRPr kumimoji="1" lang="zh-CN" altLang="en-US" dirty="0">
              <a:solidFill>
                <a:srgbClr val="20558B"/>
              </a:solidFill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DCA6C18F-0525-8343-8BEC-9D7A7E06592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0700" y="4795637"/>
            <a:ext cx="1687627" cy="1696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800734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 p14:presetBounceEnd="49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9000">
                                          <p:cBhvr additive="base">
                                            <p:cTn id="7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9000">
                                          <p:cBhvr additive="base">
                                            <p:cTn id="8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6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6" grpId="0" animBg="1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9">
            <a:extLst>
              <a:ext uri="{FF2B5EF4-FFF2-40B4-BE49-F238E27FC236}">
                <a16:creationId xmlns:a16="http://schemas.microsoft.com/office/drawing/2014/main" id="{611A0779-64B9-D446-BA36-6942BBB9C70F}"/>
              </a:ext>
            </a:extLst>
          </p:cNvPr>
          <p:cNvSpPr>
            <a:spLocks noEditPoints="1"/>
          </p:cNvSpPr>
          <p:nvPr/>
        </p:nvSpPr>
        <p:spPr bwMode="auto">
          <a:xfrm>
            <a:off x="141159" y="205367"/>
            <a:ext cx="615197" cy="521394"/>
          </a:xfrm>
          <a:custGeom>
            <a:avLst/>
            <a:gdLst>
              <a:gd name="T0" fmla="*/ 237 w 396"/>
              <a:gd name="T1" fmla="*/ 52 h 253"/>
              <a:gd name="T2" fmla="*/ 343 w 396"/>
              <a:gd name="T3" fmla="*/ 40 h 253"/>
              <a:gd name="T4" fmla="*/ 374 w 396"/>
              <a:gd name="T5" fmla="*/ 50 h 253"/>
              <a:gd name="T6" fmla="*/ 389 w 396"/>
              <a:gd name="T7" fmla="*/ 79 h 253"/>
              <a:gd name="T8" fmla="*/ 313 w 396"/>
              <a:gd name="T9" fmla="*/ 65 h 253"/>
              <a:gd name="T10" fmla="*/ 319 w 396"/>
              <a:gd name="T11" fmla="*/ 106 h 253"/>
              <a:gd name="T12" fmla="*/ 270 w 396"/>
              <a:gd name="T13" fmla="*/ 197 h 253"/>
              <a:gd name="T14" fmla="*/ 149 w 396"/>
              <a:gd name="T15" fmla="*/ 253 h 253"/>
              <a:gd name="T16" fmla="*/ 3 w 396"/>
              <a:gd name="T17" fmla="*/ 93 h 253"/>
              <a:gd name="T18" fmla="*/ 128 w 396"/>
              <a:gd name="T19" fmla="*/ 18 h 253"/>
              <a:gd name="T20" fmla="*/ 237 w 396"/>
              <a:gd name="T21" fmla="*/ 181 h 253"/>
              <a:gd name="T22" fmla="*/ 217 w 396"/>
              <a:gd name="T23" fmla="*/ 175 h 253"/>
              <a:gd name="T24" fmla="*/ 201 w 396"/>
              <a:gd name="T25" fmla="*/ 188 h 253"/>
              <a:gd name="T26" fmla="*/ 176 w 396"/>
              <a:gd name="T27" fmla="*/ 206 h 253"/>
              <a:gd name="T28" fmla="*/ 196 w 396"/>
              <a:gd name="T29" fmla="*/ 194 h 253"/>
              <a:gd name="T30" fmla="*/ 217 w 396"/>
              <a:gd name="T31" fmla="*/ 184 h 253"/>
              <a:gd name="T32" fmla="*/ 220 w 396"/>
              <a:gd name="T33" fmla="*/ 182 h 253"/>
              <a:gd name="T34" fmla="*/ 239 w 396"/>
              <a:gd name="T35" fmla="*/ 175 h 253"/>
              <a:gd name="T36" fmla="*/ 170 w 396"/>
              <a:gd name="T37" fmla="*/ 15 h 253"/>
              <a:gd name="T38" fmla="*/ 154 w 396"/>
              <a:gd name="T39" fmla="*/ 182 h 253"/>
              <a:gd name="T40" fmla="*/ 272 w 396"/>
              <a:gd name="T41" fmla="*/ 87 h 253"/>
              <a:gd name="T42" fmla="*/ 193 w 396"/>
              <a:gd name="T43" fmla="*/ 103 h 253"/>
              <a:gd name="T44" fmla="*/ 228 w 396"/>
              <a:gd name="T45" fmla="*/ 58 h 253"/>
              <a:gd name="T46" fmla="*/ 337 w 396"/>
              <a:gd name="T47" fmla="*/ 47 h 253"/>
              <a:gd name="T48" fmla="*/ 260 w 396"/>
              <a:gd name="T49" fmla="*/ 58 h 253"/>
              <a:gd name="T50" fmla="*/ 260 w 396"/>
              <a:gd name="T51" fmla="*/ 58 h 253"/>
              <a:gd name="T52" fmla="*/ 372 w 396"/>
              <a:gd name="T53" fmla="*/ 56 h 253"/>
              <a:gd name="T54" fmla="*/ 307 w 396"/>
              <a:gd name="T55" fmla="*/ 59 h 253"/>
              <a:gd name="T56" fmla="*/ 369 w 396"/>
              <a:gd name="T57" fmla="*/ 71 h 253"/>
              <a:gd name="T58" fmla="*/ 369 w 396"/>
              <a:gd name="T59" fmla="*/ 71 h 253"/>
              <a:gd name="T60" fmla="*/ 187 w 396"/>
              <a:gd name="T61" fmla="*/ 99 h 253"/>
              <a:gd name="T62" fmla="*/ 281 w 396"/>
              <a:gd name="T63" fmla="*/ 132 h 253"/>
              <a:gd name="T64" fmla="*/ 281 w 396"/>
              <a:gd name="T65" fmla="*/ 132 h 253"/>
              <a:gd name="T66" fmla="*/ 99 w 396"/>
              <a:gd name="T67" fmla="*/ 211 h 253"/>
              <a:gd name="T68" fmla="*/ 55 w 396"/>
              <a:gd name="T69" fmla="*/ 132 h 253"/>
              <a:gd name="T70" fmla="*/ 254 w 396"/>
              <a:gd name="T71" fmla="*/ 144 h 253"/>
              <a:gd name="T72" fmla="*/ 226 w 396"/>
              <a:gd name="T73" fmla="*/ 156 h 253"/>
              <a:gd name="T74" fmla="*/ 236 w 396"/>
              <a:gd name="T75" fmla="*/ 150 h 253"/>
              <a:gd name="T76" fmla="*/ 254 w 396"/>
              <a:gd name="T77" fmla="*/ 170 h 253"/>
              <a:gd name="T78" fmla="*/ 246 w 396"/>
              <a:gd name="T79" fmla="*/ 167 h 253"/>
              <a:gd name="T80" fmla="*/ 246 w 396"/>
              <a:gd name="T81" fmla="*/ 167 h 253"/>
              <a:gd name="T82" fmla="*/ 225 w 396"/>
              <a:gd name="T83" fmla="*/ 187 h 253"/>
              <a:gd name="T84" fmla="*/ 179 w 396"/>
              <a:gd name="T85" fmla="*/ 190 h 253"/>
              <a:gd name="T86" fmla="*/ 179 w 396"/>
              <a:gd name="T87" fmla="*/ 188 h 253"/>
              <a:gd name="T88" fmla="*/ 236 w 396"/>
              <a:gd name="T89" fmla="*/ 190 h 253"/>
              <a:gd name="T90" fmla="*/ 236 w 396"/>
              <a:gd name="T91" fmla="*/ 190 h 253"/>
              <a:gd name="T92" fmla="*/ 166 w 396"/>
              <a:gd name="T93" fmla="*/ 197 h 253"/>
              <a:gd name="T94" fmla="*/ 163 w 396"/>
              <a:gd name="T95" fmla="*/ 210 h 253"/>
              <a:gd name="T96" fmla="*/ 231 w 396"/>
              <a:gd name="T97" fmla="*/ 191 h 253"/>
              <a:gd name="T98" fmla="*/ 223 w 396"/>
              <a:gd name="T99" fmla="*/ 197 h 253"/>
              <a:gd name="T100" fmla="*/ 223 w 396"/>
              <a:gd name="T101" fmla="*/ 194 h 253"/>
              <a:gd name="T102" fmla="*/ 201 w 396"/>
              <a:gd name="T103" fmla="*/ 203 h 253"/>
              <a:gd name="T104" fmla="*/ 201 w 396"/>
              <a:gd name="T105" fmla="*/ 211 h 253"/>
              <a:gd name="T106" fmla="*/ 210 w 396"/>
              <a:gd name="T107" fmla="*/ 206 h 253"/>
              <a:gd name="T108" fmla="*/ 192 w 396"/>
              <a:gd name="T109" fmla="*/ 217 h 253"/>
              <a:gd name="T110" fmla="*/ 192 w 396"/>
              <a:gd name="T111" fmla="*/ 217 h 253"/>
              <a:gd name="T112" fmla="*/ 233 w 396"/>
              <a:gd name="T113" fmla="*/ 210 h 253"/>
              <a:gd name="T114" fmla="*/ 163 w 396"/>
              <a:gd name="T115" fmla="*/ 222 h 2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96" h="253">
                <a:moveTo>
                  <a:pt x="175" y="0"/>
                </a:moveTo>
                <a:cubicBezTo>
                  <a:pt x="180" y="0"/>
                  <a:pt x="177" y="7"/>
                  <a:pt x="179" y="9"/>
                </a:cubicBezTo>
                <a:cubicBezTo>
                  <a:pt x="200" y="22"/>
                  <a:pt x="217" y="38"/>
                  <a:pt x="237" y="52"/>
                </a:cubicBezTo>
                <a:cubicBezTo>
                  <a:pt x="250" y="53"/>
                  <a:pt x="261" y="48"/>
                  <a:pt x="273" y="49"/>
                </a:cubicBezTo>
                <a:cubicBezTo>
                  <a:pt x="284" y="49"/>
                  <a:pt x="295" y="53"/>
                  <a:pt x="305" y="52"/>
                </a:cubicBezTo>
                <a:cubicBezTo>
                  <a:pt x="319" y="50"/>
                  <a:pt x="330" y="41"/>
                  <a:pt x="343" y="40"/>
                </a:cubicBezTo>
                <a:cubicBezTo>
                  <a:pt x="356" y="38"/>
                  <a:pt x="374" y="38"/>
                  <a:pt x="386" y="40"/>
                </a:cubicBezTo>
                <a:cubicBezTo>
                  <a:pt x="390" y="40"/>
                  <a:pt x="395" y="40"/>
                  <a:pt x="396" y="44"/>
                </a:cubicBezTo>
                <a:cubicBezTo>
                  <a:pt x="396" y="53"/>
                  <a:pt x="379" y="46"/>
                  <a:pt x="374" y="50"/>
                </a:cubicBezTo>
                <a:cubicBezTo>
                  <a:pt x="375" y="56"/>
                  <a:pt x="389" y="51"/>
                  <a:pt x="389" y="59"/>
                </a:cubicBezTo>
                <a:cubicBezTo>
                  <a:pt x="385" y="64"/>
                  <a:pt x="373" y="62"/>
                  <a:pt x="364" y="62"/>
                </a:cubicBezTo>
                <a:cubicBezTo>
                  <a:pt x="366" y="74"/>
                  <a:pt x="390" y="64"/>
                  <a:pt x="389" y="79"/>
                </a:cubicBezTo>
                <a:cubicBezTo>
                  <a:pt x="381" y="85"/>
                  <a:pt x="366" y="76"/>
                  <a:pt x="355" y="74"/>
                </a:cubicBezTo>
                <a:cubicBezTo>
                  <a:pt x="359" y="82"/>
                  <a:pt x="380" y="81"/>
                  <a:pt x="377" y="91"/>
                </a:cubicBezTo>
                <a:cubicBezTo>
                  <a:pt x="352" y="91"/>
                  <a:pt x="329" y="78"/>
                  <a:pt x="313" y="65"/>
                </a:cubicBezTo>
                <a:cubicBezTo>
                  <a:pt x="295" y="65"/>
                  <a:pt x="281" y="68"/>
                  <a:pt x="263" y="67"/>
                </a:cubicBezTo>
                <a:cubicBezTo>
                  <a:pt x="268" y="77"/>
                  <a:pt x="279" y="84"/>
                  <a:pt x="289" y="90"/>
                </a:cubicBezTo>
                <a:cubicBezTo>
                  <a:pt x="298" y="96"/>
                  <a:pt x="309" y="101"/>
                  <a:pt x="319" y="106"/>
                </a:cubicBezTo>
                <a:cubicBezTo>
                  <a:pt x="320" y="113"/>
                  <a:pt x="323" y="121"/>
                  <a:pt x="320" y="126"/>
                </a:cubicBezTo>
                <a:cubicBezTo>
                  <a:pt x="303" y="130"/>
                  <a:pt x="291" y="139"/>
                  <a:pt x="275" y="144"/>
                </a:cubicBezTo>
                <a:cubicBezTo>
                  <a:pt x="273" y="161"/>
                  <a:pt x="273" y="181"/>
                  <a:pt x="270" y="197"/>
                </a:cubicBezTo>
                <a:cubicBezTo>
                  <a:pt x="245" y="215"/>
                  <a:pt x="211" y="222"/>
                  <a:pt x="187" y="241"/>
                </a:cubicBezTo>
                <a:cubicBezTo>
                  <a:pt x="177" y="241"/>
                  <a:pt x="172" y="247"/>
                  <a:pt x="166" y="250"/>
                </a:cubicBezTo>
                <a:cubicBezTo>
                  <a:pt x="156" y="249"/>
                  <a:pt x="155" y="250"/>
                  <a:pt x="149" y="253"/>
                </a:cubicBezTo>
                <a:cubicBezTo>
                  <a:pt x="105" y="234"/>
                  <a:pt x="74" y="201"/>
                  <a:pt x="41" y="170"/>
                </a:cubicBezTo>
                <a:cubicBezTo>
                  <a:pt x="44" y="157"/>
                  <a:pt x="38" y="136"/>
                  <a:pt x="43" y="121"/>
                </a:cubicBezTo>
                <a:cubicBezTo>
                  <a:pt x="30" y="111"/>
                  <a:pt x="19" y="100"/>
                  <a:pt x="3" y="93"/>
                </a:cubicBezTo>
                <a:cubicBezTo>
                  <a:pt x="0" y="87"/>
                  <a:pt x="3" y="80"/>
                  <a:pt x="5" y="74"/>
                </a:cubicBezTo>
                <a:cubicBezTo>
                  <a:pt x="20" y="71"/>
                  <a:pt x="34" y="63"/>
                  <a:pt x="47" y="56"/>
                </a:cubicBezTo>
                <a:cubicBezTo>
                  <a:pt x="74" y="43"/>
                  <a:pt x="99" y="31"/>
                  <a:pt x="128" y="18"/>
                </a:cubicBezTo>
                <a:cubicBezTo>
                  <a:pt x="143" y="11"/>
                  <a:pt x="157" y="5"/>
                  <a:pt x="175" y="0"/>
                </a:cubicBezTo>
                <a:close/>
                <a:moveTo>
                  <a:pt x="237" y="181"/>
                </a:moveTo>
                <a:cubicBezTo>
                  <a:pt x="237" y="181"/>
                  <a:pt x="237" y="181"/>
                  <a:pt x="237" y="181"/>
                </a:cubicBezTo>
                <a:cubicBezTo>
                  <a:pt x="246" y="179"/>
                  <a:pt x="235" y="174"/>
                  <a:pt x="242" y="169"/>
                </a:cubicBezTo>
                <a:cubicBezTo>
                  <a:pt x="234" y="170"/>
                  <a:pt x="238" y="175"/>
                  <a:pt x="231" y="170"/>
                </a:cubicBezTo>
                <a:cubicBezTo>
                  <a:pt x="228" y="174"/>
                  <a:pt x="223" y="178"/>
                  <a:pt x="217" y="175"/>
                </a:cubicBezTo>
                <a:cubicBezTo>
                  <a:pt x="216" y="177"/>
                  <a:pt x="217" y="181"/>
                  <a:pt x="214" y="182"/>
                </a:cubicBezTo>
                <a:cubicBezTo>
                  <a:pt x="213" y="176"/>
                  <a:pt x="208" y="187"/>
                  <a:pt x="202" y="182"/>
                </a:cubicBezTo>
                <a:cubicBezTo>
                  <a:pt x="202" y="184"/>
                  <a:pt x="200" y="185"/>
                  <a:pt x="201" y="188"/>
                </a:cubicBezTo>
                <a:cubicBezTo>
                  <a:pt x="195" y="188"/>
                  <a:pt x="191" y="191"/>
                  <a:pt x="187" y="196"/>
                </a:cubicBezTo>
                <a:cubicBezTo>
                  <a:pt x="185" y="190"/>
                  <a:pt x="180" y="203"/>
                  <a:pt x="181" y="193"/>
                </a:cubicBezTo>
                <a:cubicBezTo>
                  <a:pt x="172" y="194"/>
                  <a:pt x="180" y="201"/>
                  <a:pt x="176" y="206"/>
                </a:cubicBezTo>
                <a:cubicBezTo>
                  <a:pt x="183" y="206"/>
                  <a:pt x="188" y="200"/>
                  <a:pt x="189" y="197"/>
                </a:cubicBezTo>
                <a:cubicBezTo>
                  <a:pt x="189" y="199"/>
                  <a:pt x="190" y="200"/>
                  <a:pt x="192" y="200"/>
                </a:cubicBezTo>
                <a:cubicBezTo>
                  <a:pt x="193" y="198"/>
                  <a:pt x="193" y="195"/>
                  <a:pt x="196" y="194"/>
                </a:cubicBezTo>
                <a:cubicBezTo>
                  <a:pt x="196" y="196"/>
                  <a:pt x="196" y="197"/>
                  <a:pt x="196" y="199"/>
                </a:cubicBezTo>
                <a:cubicBezTo>
                  <a:pt x="201" y="198"/>
                  <a:pt x="199" y="198"/>
                  <a:pt x="204" y="199"/>
                </a:cubicBezTo>
                <a:cubicBezTo>
                  <a:pt x="205" y="191"/>
                  <a:pt x="208" y="184"/>
                  <a:pt x="217" y="184"/>
                </a:cubicBezTo>
                <a:cubicBezTo>
                  <a:pt x="214" y="191"/>
                  <a:pt x="219" y="198"/>
                  <a:pt x="214" y="205"/>
                </a:cubicBezTo>
                <a:cubicBezTo>
                  <a:pt x="219" y="205"/>
                  <a:pt x="222" y="203"/>
                  <a:pt x="222" y="199"/>
                </a:cubicBezTo>
                <a:cubicBezTo>
                  <a:pt x="215" y="197"/>
                  <a:pt x="226" y="188"/>
                  <a:pt x="220" y="182"/>
                </a:cubicBezTo>
                <a:cubicBezTo>
                  <a:pt x="225" y="181"/>
                  <a:pt x="226" y="176"/>
                  <a:pt x="231" y="176"/>
                </a:cubicBezTo>
                <a:cubicBezTo>
                  <a:pt x="232" y="180"/>
                  <a:pt x="228" y="179"/>
                  <a:pt x="229" y="184"/>
                </a:cubicBezTo>
                <a:cubicBezTo>
                  <a:pt x="239" y="184"/>
                  <a:pt x="228" y="172"/>
                  <a:pt x="239" y="175"/>
                </a:cubicBezTo>
                <a:cubicBezTo>
                  <a:pt x="239" y="177"/>
                  <a:pt x="237" y="178"/>
                  <a:pt x="237" y="181"/>
                </a:cubicBezTo>
                <a:close/>
                <a:moveTo>
                  <a:pt x="170" y="15"/>
                </a:moveTo>
                <a:cubicBezTo>
                  <a:pt x="170" y="15"/>
                  <a:pt x="170" y="15"/>
                  <a:pt x="170" y="15"/>
                </a:cubicBezTo>
                <a:cubicBezTo>
                  <a:pt x="121" y="39"/>
                  <a:pt x="65" y="56"/>
                  <a:pt x="22" y="85"/>
                </a:cubicBezTo>
                <a:cubicBezTo>
                  <a:pt x="53" y="111"/>
                  <a:pt x="89" y="134"/>
                  <a:pt x="120" y="158"/>
                </a:cubicBezTo>
                <a:cubicBezTo>
                  <a:pt x="131" y="166"/>
                  <a:pt x="145" y="171"/>
                  <a:pt x="154" y="182"/>
                </a:cubicBezTo>
                <a:cubicBezTo>
                  <a:pt x="188" y="162"/>
                  <a:pt x="228" y="143"/>
                  <a:pt x="264" y="128"/>
                </a:cubicBezTo>
                <a:cubicBezTo>
                  <a:pt x="277" y="122"/>
                  <a:pt x="293" y="120"/>
                  <a:pt x="302" y="109"/>
                </a:cubicBezTo>
                <a:cubicBezTo>
                  <a:pt x="294" y="102"/>
                  <a:pt x="283" y="95"/>
                  <a:pt x="272" y="87"/>
                </a:cubicBezTo>
                <a:cubicBezTo>
                  <a:pt x="263" y="80"/>
                  <a:pt x="249" y="66"/>
                  <a:pt x="240" y="65"/>
                </a:cubicBezTo>
                <a:cubicBezTo>
                  <a:pt x="221" y="63"/>
                  <a:pt x="211" y="85"/>
                  <a:pt x="192" y="90"/>
                </a:cubicBezTo>
                <a:cubicBezTo>
                  <a:pt x="190" y="97"/>
                  <a:pt x="197" y="97"/>
                  <a:pt x="193" y="103"/>
                </a:cubicBezTo>
                <a:cubicBezTo>
                  <a:pt x="180" y="116"/>
                  <a:pt x="144" y="98"/>
                  <a:pt x="167" y="84"/>
                </a:cubicBezTo>
                <a:cubicBezTo>
                  <a:pt x="172" y="83"/>
                  <a:pt x="173" y="88"/>
                  <a:pt x="176" y="85"/>
                </a:cubicBezTo>
                <a:cubicBezTo>
                  <a:pt x="191" y="74"/>
                  <a:pt x="209" y="65"/>
                  <a:pt x="228" y="58"/>
                </a:cubicBezTo>
                <a:cubicBezTo>
                  <a:pt x="212" y="41"/>
                  <a:pt x="191" y="28"/>
                  <a:pt x="170" y="15"/>
                </a:cubicBezTo>
                <a:close/>
                <a:moveTo>
                  <a:pt x="337" y="47"/>
                </a:moveTo>
                <a:cubicBezTo>
                  <a:pt x="337" y="47"/>
                  <a:pt x="337" y="47"/>
                  <a:pt x="337" y="47"/>
                </a:cubicBezTo>
                <a:cubicBezTo>
                  <a:pt x="346" y="47"/>
                  <a:pt x="354" y="47"/>
                  <a:pt x="360" y="44"/>
                </a:cubicBezTo>
                <a:cubicBezTo>
                  <a:pt x="352" y="41"/>
                  <a:pt x="345" y="43"/>
                  <a:pt x="337" y="47"/>
                </a:cubicBezTo>
                <a:close/>
                <a:moveTo>
                  <a:pt x="260" y="58"/>
                </a:moveTo>
                <a:cubicBezTo>
                  <a:pt x="260" y="58"/>
                  <a:pt x="260" y="58"/>
                  <a:pt x="260" y="58"/>
                </a:cubicBezTo>
                <a:cubicBezTo>
                  <a:pt x="264" y="58"/>
                  <a:pt x="266" y="57"/>
                  <a:pt x="267" y="55"/>
                </a:cubicBezTo>
                <a:cubicBezTo>
                  <a:pt x="265" y="55"/>
                  <a:pt x="258" y="53"/>
                  <a:pt x="260" y="58"/>
                </a:cubicBezTo>
                <a:close/>
                <a:moveTo>
                  <a:pt x="340" y="59"/>
                </a:moveTo>
                <a:cubicBezTo>
                  <a:pt x="340" y="59"/>
                  <a:pt x="340" y="59"/>
                  <a:pt x="340" y="59"/>
                </a:cubicBezTo>
                <a:cubicBezTo>
                  <a:pt x="351" y="60"/>
                  <a:pt x="365" y="62"/>
                  <a:pt x="372" y="56"/>
                </a:cubicBezTo>
                <a:cubicBezTo>
                  <a:pt x="364" y="54"/>
                  <a:pt x="345" y="52"/>
                  <a:pt x="340" y="59"/>
                </a:cubicBezTo>
                <a:close/>
                <a:moveTo>
                  <a:pt x="307" y="59"/>
                </a:moveTo>
                <a:cubicBezTo>
                  <a:pt x="307" y="59"/>
                  <a:pt x="307" y="59"/>
                  <a:pt x="307" y="59"/>
                </a:cubicBezTo>
                <a:cubicBezTo>
                  <a:pt x="305" y="58"/>
                  <a:pt x="303" y="57"/>
                  <a:pt x="299" y="58"/>
                </a:cubicBezTo>
                <a:cubicBezTo>
                  <a:pt x="297" y="62"/>
                  <a:pt x="307" y="62"/>
                  <a:pt x="307" y="59"/>
                </a:cubicBezTo>
                <a:close/>
                <a:moveTo>
                  <a:pt x="369" y="71"/>
                </a:moveTo>
                <a:cubicBezTo>
                  <a:pt x="369" y="71"/>
                  <a:pt x="369" y="71"/>
                  <a:pt x="369" y="71"/>
                </a:cubicBezTo>
                <a:cubicBezTo>
                  <a:pt x="359" y="69"/>
                  <a:pt x="352" y="63"/>
                  <a:pt x="337" y="64"/>
                </a:cubicBezTo>
                <a:cubicBezTo>
                  <a:pt x="343" y="70"/>
                  <a:pt x="360" y="73"/>
                  <a:pt x="369" y="71"/>
                </a:cubicBezTo>
                <a:close/>
                <a:moveTo>
                  <a:pt x="178" y="102"/>
                </a:moveTo>
                <a:cubicBezTo>
                  <a:pt x="178" y="102"/>
                  <a:pt x="178" y="102"/>
                  <a:pt x="178" y="102"/>
                </a:cubicBezTo>
                <a:cubicBezTo>
                  <a:pt x="182" y="102"/>
                  <a:pt x="187" y="103"/>
                  <a:pt x="187" y="99"/>
                </a:cubicBezTo>
                <a:cubicBezTo>
                  <a:pt x="186" y="98"/>
                  <a:pt x="185" y="97"/>
                  <a:pt x="185" y="96"/>
                </a:cubicBezTo>
                <a:cubicBezTo>
                  <a:pt x="181" y="96"/>
                  <a:pt x="177" y="96"/>
                  <a:pt x="178" y="102"/>
                </a:cubicBezTo>
                <a:close/>
                <a:moveTo>
                  <a:pt x="281" y="132"/>
                </a:moveTo>
                <a:cubicBezTo>
                  <a:pt x="281" y="132"/>
                  <a:pt x="281" y="132"/>
                  <a:pt x="281" y="132"/>
                </a:cubicBezTo>
                <a:cubicBezTo>
                  <a:pt x="284" y="132"/>
                  <a:pt x="286" y="131"/>
                  <a:pt x="287" y="129"/>
                </a:cubicBezTo>
                <a:cubicBezTo>
                  <a:pt x="284" y="129"/>
                  <a:pt x="281" y="129"/>
                  <a:pt x="281" y="132"/>
                </a:cubicBezTo>
                <a:close/>
                <a:moveTo>
                  <a:pt x="52" y="165"/>
                </a:moveTo>
                <a:cubicBezTo>
                  <a:pt x="52" y="165"/>
                  <a:pt x="52" y="165"/>
                  <a:pt x="52" y="165"/>
                </a:cubicBezTo>
                <a:cubicBezTo>
                  <a:pt x="68" y="181"/>
                  <a:pt x="83" y="198"/>
                  <a:pt x="99" y="211"/>
                </a:cubicBezTo>
                <a:cubicBezTo>
                  <a:pt x="114" y="224"/>
                  <a:pt x="132" y="231"/>
                  <a:pt x="149" y="243"/>
                </a:cubicBezTo>
                <a:cubicBezTo>
                  <a:pt x="154" y="231"/>
                  <a:pt x="150" y="216"/>
                  <a:pt x="151" y="200"/>
                </a:cubicBezTo>
                <a:cubicBezTo>
                  <a:pt x="115" y="181"/>
                  <a:pt x="88" y="154"/>
                  <a:pt x="55" y="132"/>
                </a:cubicBezTo>
                <a:cubicBezTo>
                  <a:pt x="51" y="140"/>
                  <a:pt x="52" y="154"/>
                  <a:pt x="52" y="165"/>
                </a:cubicBezTo>
                <a:close/>
                <a:moveTo>
                  <a:pt x="254" y="144"/>
                </a:moveTo>
                <a:cubicBezTo>
                  <a:pt x="254" y="144"/>
                  <a:pt x="254" y="144"/>
                  <a:pt x="254" y="144"/>
                </a:cubicBezTo>
                <a:cubicBezTo>
                  <a:pt x="264" y="142"/>
                  <a:pt x="272" y="137"/>
                  <a:pt x="280" y="132"/>
                </a:cubicBezTo>
                <a:cubicBezTo>
                  <a:pt x="269" y="135"/>
                  <a:pt x="258" y="136"/>
                  <a:pt x="254" y="144"/>
                </a:cubicBezTo>
                <a:close/>
                <a:moveTo>
                  <a:pt x="226" y="156"/>
                </a:moveTo>
                <a:cubicBezTo>
                  <a:pt x="226" y="156"/>
                  <a:pt x="226" y="156"/>
                  <a:pt x="226" y="156"/>
                </a:cubicBezTo>
                <a:cubicBezTo>
                  <a:pt x="231" y="154"/>
                  <a:pt x="232" y="158"/>
                  <a:pt x="236" y="155"/>
                </a:cubicBezTo>
                <a:cubicBezTo>
                  <a:pt x="236" y="153"/>
                  <a:pt x="236" y="152"/>
                  <a:pt x="236" y="150"/>
                </a:cubicBezTo>
                <a:cubicBezTo>
                  <a:pt x="231" y="151"/>
                  <a:pt x="228" y="153"/>
                  <a:pt x="226" y="156"/>
                </a:cubicBezTo>
                <a:close/>
                <a:moveTo>
                  <a:pt x="254" y="170"/>
                </a:moveTo>
                <a:cubicBezTo>
                  <a:pt x="254" y="170"/>
                  <a:pt x="254" y="170"/>
                  <a:pt x="254" y="170"/>
                </a:cubicBezTo>
                <a:cubicBezTo>
                  <a:pt x="254" y="167"/>
                  <a:pt x="258" y="161"/>
                  <a:pt x="254" y="159"/>
                </a:cubicBezTo>
                <a:cubicBezTo>
                  <a:pt x="252" y="161"/>
                  <a:pt x="251" y="169"/>
                  <a:pt x="254" y="170"/>
                </a:cubicBezTo>
                <a:close/>
                <a:moveTo>
                  <a:pt x="246" y="167"/>
                </a:moveTo>
                <a:cubicBezTo>
                  <a:pt x="246" y="167"/>
                  <a:pt x="246" y="167"/>
                  <a:pt x="246" y="167"/>
                </a:cubicBezTo>
                <a:cubicBezTo>
                  <a:pt x="246" y="167"/>
                  <a:pt x="246" y="168"/>
                  <a:pt x="246" y="169"/>
                </a:cubicBezTo>
                <a:cubicBezTo>
                  <a:pt x="238" y="173"/>
                  <a:pt x="251" y="168"/>
                  <a:pt x="246" y="167"/>
                </a:cubicBezTo>
                <a:close/>
                <a:moveTo>
                  <a:pt x="223" y="182"/>
                </a:moveTo>
                <a:cubicBezTo>
                  <a:pt x="223" y="182"/>
                  <a:pt x="223" y="182"/>
                  <a:pt x="223" y="182"/>
                </a:cubicBezTo>
                <a:cubicBezTo>
                  <a:pt x="224" y="184"/>
                  <a:pt x="223" y="186"/>
                  <a:pt x="225" y="187"/>
                </a:cubicBezTo>
                <a:cubicBezTo>
                  <a:pt x="225" y="185"/>
                  <a:pt x="230" y="181"/>
                  <a:pt x="226" y="181"/>
                </a:cubicBezTo>
                <a:cubicBezTo>
                  <a:pt x="226" y="182"/>
                  <a:pt x="225" y="182"/>
                  <a:pt x="223" y="182"/>
                </a:cubicBezTo>
                <a:close/>
                <a:moveTo>
                  <a:pt x="179" y="190"/>
                </a:moveTo>
                <a:cubicBezTo>
                  <a:pt x="179" y="190"/>
                  <a:pt x="179" y="190"/>
                  <a:pt x="179" y="190"/>
                </a:cubicBezTo>
                <a:cubicBezTo>
                  <a:pt x="182" y="188"/>
                  <a:pt x="180" y="182"/>
                  <a:pt x="178" y="187"/>
                </a:cubicBezTo>
                <a:cubicBezTo>
                  <a:pt x="179" y="187"/>
                  <a:pt x="180" y="187"/>
                  <a:pt x="179" y="188"/>
                </a:cubicBezTo>
                <a:cubicBezTo>
                  <a:pt x="179" y="188"/>
                  <a:pt x="178" y="189"/>
                  <a:pt x="179" y="190"/>
                </a:cubicBezTo>
                <a:close/>
                <a:moveTo>
                  <a:pt x="236" y="190"/>
                </a:moveTo>
                <a:cubicBezTo>
                  <a:pt x="236" y="190"/>
                  <a:pt x="236" y="190"/>
                  <a:pt x="236" y="190"/>
                </a:cubicBezTo>
                <a:cubicBezTo>
                  <a:pt x="235" y="193"/>
                  <a:pt x="236" y="195"/>
                  <a:pt x="239" y="196"/>
                </a:cubicBezTo>
                <a:cubicBezTo>
                  <a:pt x="240" y="193"/>
                  <a:pt x="244" y="193"/>
                  <a:pt x="243" y="188"/>
                </a:cubicBezTo>
                <a:cubicBezTo>
                  <a:pt x="240" y="188"/>
                  <a:pt x="237" y="188"/>
                  <a:pt x="236" y="190"/>
                </a:cubicBezTo>
                <a:close/>
                <a:moveTo>
                  <a:pt x="163" y="210"/>
                </a:moveTo>
                <a:cubicBezTo>
                  <a:pt x="163" y="210"/>
                  <a:pt x="163" y="210"/>
                  <a:pt x="163" y="210"/>
                </a:cubicBezTo>
                <a:cubicBezTo>
                  <a:pt x="168" y="207"/>
                  <a:pt x="162" y="201"/>
                  <a:pt x="166" y="197"/>
                </a:cubicBezTo>
                <a:cubicBezTo>
                  <a:pt x="168" y="197"/>
                  <a:pt x="167" y="202"/>
                  <a:pt x="169" y="202"/>
                </a:cubicBezTo>
                <a:cubicBezTo>
                  <a:pt x="169" y="198"/>
                  <a:pt x="169" y="195"/>
                  <a:pt x="169" y="191"/>
                </a:cubicBezTo>
                <a:cubicBezTo>
                  <a:pt x="159" y="189"/>
                  <a:pt x="160" y="204"/>
                  <a:pt x="163" y="210"/>
                </a:cubicBezTo>
                <a:close/>
                <a:moveTo>
                  <a:pt x="229" y="197"/>
                </a:moveTo>
                <a:cubicBezTo>
                  <a:pt x="229" y="197"/>
                  <a:pt x="229" y="197"/>
                  <a:pt x="229" y="197"/>
                </a:cubicBezTo>
                <a:cubicBezTo>
                  <a:pt x="235" y="199"/>
                  <a:pt x="235" y="192"/>
                  <a:pt x="231" y="191"/>
                </a:cubicBezTo>
                <a:cubicBezTo>
                  <a:pt x="231" y="193"/>
                  <a:pt x="229" y="194"/>
                  <a:pt x="229" y="197"/>
                </a:cubicBezTo>
                <a:close/>
                <a:moveTo>
                  <a:pt x="223" y="197"/>
                </a:moveTo>
                <a:cubicBezTo>
                  <a:pt x="223" y="197"/>
                  <a:pt x="223" y="197"/>
                  <a:pt x="223" y="197"/>
                </a:cubicBezTo>
                <a:cubicBezTo>
                  <a:pt x="225" y="197"/>
                  <a:pt x="226" y="197"/>
                  <a:pt x="228" y="197"/>
                </a:cubicBezTo>
                <a:cubicBezTo>
                  <a:pt x="228" y="196"/>
                  <a:pt x="228" y="195"/>
                  <a:pt x="228" y="194"/>
                </a:cubicBezTo>
                <a:cubicBezTo>
                  <a:pt x="226" y="194"/>
                  <a:pt x="225" y="194"/>
                  <a:pt x="223" y="194"/>
                </a:cubicBezTo>
                <a:cubicBezTo>
                  <a:pt x="223" y="195"/>
                  <a:pt x="223" y="196"/>
                  <a:pt x="223" y="197"/>
                </a:cubicBezTo>
                <a:close/>
                <a:moveTo>
                  <a:pt x="201" y="203"/>
                </a:moveTo>
                <a:cubicBezTo>
                  <a:pt x="201" y="203"/>
                  <a:pt x="201" y="203"/>
                  <a:pt x="201" y="203"/>
                </a:cubicBezTo>
                <a:cubicBezTo>
                  <a:pt x="203" y="204"/>
                  <a:pt x="205" y="202"/>
                  <a:pt x="205" y="200"/>
                </a:cubicBezTo>
                <a:cubicBezTo>
                  <a:pt x="203" y="201"/>
                  <a:pt x="200" y="200"/>
                  <a:pt x="201" y="203"/>
                </a:cubicBezTo>
                <a:close/>
                <a:moveTo>
                  <a:pt x="201" y="211"/>
                </a:moveTo>
                <a:cubicBezTo>
                  <a:pt x="201" y="211"/>
                  <a:pt x="201" y="211"/>
                  <a:pt x="201" y="211"/>
                </a:cubicBezTo>
                <a:cubicBezTo>
                  <a:pt x="209" y="213"/>
                  <a:pt x="205" y="206"/>
                  <a:pt x="207" y="205"/>
                </a:cubicBezTo>
                <a:cubicBezTo>
                  <a:pt x="209" y="205"/>
                  <a:pt x="208" y="209"/>
                  <a:pt x="210" y="206"/>
                </a:cubicBezTo>
                <a:cubicBezTo>
                  <a:pt x="209" y="201"/>
                  <a:pt x="199" y="205"/>
                  <a:pt x="201" y="211"/>
                </a:cubicBezTo>
                <a:close/>
                <a:moveTo>
                  <a:pt x="192" y="217"/>
                </a:moveTo>
                <a:cubicBezTo>
                  <a:pt x="192" y="217"/>
                  <a:pt x="192" y="217"/>
                  <a:pt x="192" y="217"/>
                </a:cubicBezTo>
                <a:cubicBezTo>
                  <a:pt x="191" y="212"/>
                  <a:pt x="199" y="216"/>
                  <a:pt x="199" y="211"/>
                </a:cubicBezTo>
                <a:cubicBezTo>
                  <a:pt x="197" y="211"/>
                  <a:pt x="198" y="208"/>
                  <a:pt x="196" y="208"/>
                </a:cubicBezTo>
                <a:cubicBezTo>
                  <a:pt x="197" y="213"/>
                  <a:pt x="186" y="213"/>
                  <a:pt x="192" y="217"/>
                </a:cubicBezTo>
                <a:close/>
                <a:moveTo>
                  <a:pt x="220" y="217"/>
                </a:moveTo>
                <a:cubicBezTo>
                  <a:pt x="220" y="217"/>
                  <a:pt x="220" y="217"/>
                  <a:pt x="220" y="217"/>
                </a:cubicBezTo>
                <a:cubicBezTo>
                  <a:pt x="226" y="216"/>
                  <a:pt x="230" y="213"/>
                  <a:pt x="233" y="210"/>
                </a:cubicBezTo>
                <a:cubicBezTo>
                  <a:pt x="226" y="210"/>
                  <a:pt x="223" y="213"/>
                  <a:pt x="220" y="217"/>
                </a:cubicBezTo>
                <a:close/>
                <a:moveTo>
                  <a:pt x="163" y="222"/>
                </a:moveTo>
                <a:cubicBezTo>
                  <a:pt x="163" y="222"/>
                  <a:pt x="163" y="222"/>
                  <a:pt x="163" y="222"/>
                </a:cubicBezTo>
                <a:cubicBezTo>
                  <a:pt x="164" y="221"/>
                  <a:pt x="167" y="211"/>
                  <a:pt x="161" y="213"/>
                </a:cubicBezTo>
                <a:cubicBezTo>
                  <a:pt x="163" y="218"/>
                  <a:pt x="157" y="220"/>
                  <a:pt x="163" y="222"/>
                </a:cubicBezTo>
                <a:close/>
              </a:path>
            </a:pathLst>
          </a:custGeom>
          <a:solidFill>
            <a:srgbClr val="20558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cs typeface="+mn-ea"/>
              <a:sym typeface="+mn-lt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0215F6E8-8F35-A242-9DA8-E22E41AD078A}"/>
              </a:ext>
            </a:extLst>
          </p:cNvPr>
          <p:cNvGrpSpPr/>
          <p:nvPr/>
        </p:nvGrpSpPr>
        <p:grpSpPr>
          <a:xfrm>
            <a:off x="9395547" y="0"/>
            <a:ext cx="2796453" cy="760085"/>
            <a:chOff x="2177143" y="2131786"/>
            <a:chExt cx="6857262" cy="2541814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4DF1D5F8-A84C-8847-9C8F-9929EC4CA4F1}"/>
                </a:ext>
              </a:extLst>
            </p:cNvPr>
            <p:cNvGrpSpPr/>
            <p:nvPr/>
          </p:nvGrpSpPr>
          <p:grpSpPr>
            <a:xfrm>
              <a:off x="2177143" y="2989942"/>
              <a:ext cx="5747657" cy="1494972"/>
              <a:chOff x="1973943" y="3077029"/>
              <a:chExt cx="7213600" cy="1212396"/>
            </a:xfrm>
          </p:grpSpPr>
          <p:sp>
            <p:nvSpPr>
              <p:cNvPr id="11" name="任意多边形 1">
                <a:extLst>
                  <a:ext uri="{FF2B5EF4-FFF2-40B4-BE49-F238E27FC236}">
                    <a16:creationId xmlns:a16="http://schemas.microsoft.com/office/drawing/2014/main" id="{07982604-0E68-1345-A8E2-5A1786AD39E2}"/>
                  </a:ext>
                </a:extLst>
              </p:cNvPr>
              <p:cNvSpPr/>
              <p:nvPr/>
            </p:nvSpPr>
            <p:spPr>
              <a:xfrm>
                <a:off x="1973943" y="3077029"/>
                <a:ext cx="7213600" cy="101600"/>
              </a:xfrm>
              <a:custGeom>
                <a:avLst/>
                <a:gdLst>
                  <a:gd name="connsiteX0" fmla="*/ 0 w 7213600"/>
                  <a:gd name="connsiteY0" fmla="*/ 0 h 101600"/>
                  <a:gd name="connsiteX1" fmla="*/ 856343 w 7213600"/>
                  <a:gd name="connsiteY1" fmla="*/ 101600 h 101600"/>
                  <a:gd name="connsiteX2" fmla="*/ 1930400 w 7213600"/>
                  <a:gd name="connsiteY2" fmla="*/ 0 h 101600"/>
                  <a:gd name="connsiteX3" fmla="*/ 3178629 w 7213600"/>
                  <a:gd name="connsiteY3" fmla="*/ 101600 h 101600"/>
                  <a:gd name="connsiteX4" fmla="*/ 4644572 w 7213600"/>
                  <a:gd name="connsiteY4" fmla="*/ 0 h 101600"/>
                  <a:gd name="connsiteX5" fmla="*/ 6008914 w 7213600"/>
                  <a:gd name="connsiteY5" fmla="*/ 101600 h 101600"/>
                  <a:gd name="connsiteX6" fmla="*/ 7213600 w 7213600"/>
                  <a:gd name="connsiteY6" fmla="*/ 0 h 101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213600" h="101600">
                    <a:moveTo>
                      <a:pt x="0" y="0"/>
                    </a:moveTo>
                    <a:cubicBezTo>
                      <a:pt x="267305" y="50800"/>
                      <a:pt x="534610" y="101600"/>
                      <a:pt x="856343" y="101600"/>
                    </a:cubicBezTo>
                    <a:cubicBezTo>
                      <a:pt x="1178076" y="101600"/>
                      <a:pt x="1543352" y="0"/>
                      <a:pt x="1930400" y="0"/>
                    </a:cubicBezTo>
                    <a:cubicBezTo>
                      <a:pt x="2317448" y="0"/>
                      <a:pt x="2726267" y="101600"/>
                      <a:pt x="3178629" y="101600"/>
                    </a:cubicBezTo>
                    <a:cubicBezTo>
                      <a:pt x="3630991" y="101600"/>
                      <a:pt x="4172858" y="0"/>
                      <a:pt x="4644572" y="0"/>
                    </a:cubicBezTo>
                    <a:cubicBezTo>
                      <a:pt x="5116286" y="0"/>
                      <a:pt x="5580743" y="101600"/>
                      <a:pt x="6008914" y="101600"/>
                    </a:cubicBezTo>
                    <a:cubicBezTo>
                      <a:pt x="6437085" y="101600"/>
                      <a:pt x="6825342" y="50800"/>
                      <a:pt x="7213600" y="0"/>
                    </a:cubicBezTo>
                  </a:path>
                </a:pathLst>
              </a:custGeom>
              <a:noFill/>
              <a:ln w="12700">
                <a:solidFill>
                  <a:srgbClr val="20558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12" name="任意多边形 2">
                <a:extLst>
                  <a:ext uri="{FF2B5EF4-FFF2-40B4-BE49-F238E27FC236}">
                    <a16:creationId xmlns:a16="http://schemas.microsoft.com/office/drawing/2014/main" id="{EEC2D3B8-628E-2D4A-B05C-EB866C1130E4}"/>
                  </a:ext>
                </a:extLst>
              </p:cNvPr>
              <p:cNvSpPr/>
              <p:nvPr/>
            </p:nvSpPr>
            <p:spPr>
              <a:xfrm>
                <a:off x="1973943" y="3149601"/>
                <a:ext cx="7213600" cy="101600"/>
              </a:xfrm>
              <a:custGeom>
                <a:avLst/>
                <a:gdLst>
                  <a:gd name="connsiteX0" fmla="*/ 0 w 7213600"/>
                  <a:gd name="connsiteY0" fmla="*/ 0 h 101600"/>
                  <a:gd name="connsiteX1" fmla="*/ 856343 w 7213600"/>
                  <a:gd name="connsiteY1" fmla="*/ 101600 h 101600"/>
                  <a:gd name="connsiteX2" fmla="*/ 1930400 w 7213600"/>
                  <a:gd name="connsiteY2" fmla="*/ 0 h 101600"/>
                  <a:gd name="connsiteX3" fmla="*/ 3178629 w 7213600"/>
                  <a:gd name="connsiteY3" fmla="*/ 101600 h 101600"/>
                  <a:gd name="connsiteX4" fmla="*/ 4644572 w 7213600"/>
                  <a:gd name="connsiteY4" fmla="*/ 0 h 101600"/>
                  <a:gd name="connsiteX5" fmla="*/ 6008914 w 7213600"/>
                  <a:gd name="connsiteY5" fmla="*/ 101600 h 101600"/>
                  <a:gd name="connsiteX6" fmla="*/ 7213600 w 7213600"/>
                  <a:gd name="connsiteY6" fmla="*/ 0 h 101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213600" h="101600">
                    <a:moveTo>
                      <a:pt x="0" y="0"/>
                    </a:moveTo>
                    <a:cubicBezTo>
                      <a:pt x="267305" y="50800"/>
                      <a:pt x="534610" y="101600"/>
                      <a:pt x="856343" y="101600"/>
                    </a:cubicBezTo>
                    <a:cubicBezTo>
                      <a:pt x="1178076" y="101600"/>
                      <a:pt x="1543352" y="0"/>
                      <a:pt x="1930400" y="0"/>
                    </a:cubicBezTo>
                    <a:cubicBezTo>
                      <a:pt x="2317448" y="0"/>
                      <a:pt x="2726267" y="101600"/>
                      <a:pt x="3178629" y="101600"/>
                    </a:cubicBezTo>
                    <a:cubicBezTo>
                      <a:pt x="3630991" y="101600"/>
                      <a:pt x="4172858" y="0"/>
                      <a:pt x="4644572" y="0"/>
                    </a:cubicBezTo>
                    <a:cubicBezTo>
                      <a:pt x="5116286" y="0"/>
                      <a:pt x="5580743" y="101600"/>
                      <a:pt x="6008914" y="101600"/>
                    </a:cubicBezTo>
                    <a:cubicBezTo>
                      <a:pt x="6437085" y="101600"/>
                      <a:pt x="6825342" y="50800"/>
                      <a:pt x="7213600" y="0"/>
                    </a:cubicBezTo>
                  </a:path>
                </a:pathLst>
              </a:custGeom>
              <a:noFill/>
              <a:ln w="12700">
                <a:solidFill>
                  <a:srgbClr val="20558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13" name="任意多边形 3">
                <a:extLst>
                  <a:ext uri="{FF2B5EF4-FFF2-40B4-BE49-F238E27FC236}">
                    <a16:creationId xmlns:a16="http://schemas.microsoft.com/office/drawing/2014/main" id="{83D002FD-ED4A-8942-B022-CD26F224A4F1}"/>
                  </a:ext>
                </a:extLst>
              </p:cNvPr>
              <p:cNvSpPr/>
              <p:nvPr/>
            </p:nvSpPr>
            <p:spPr>
              <a:xfrm>
                <a:off x="1973943" y="4115253"/>
                <a:ext cx="7213600" cy="101600"/>
              </a:xfrm>
              <a:custGeom>
                <a:avLst/>
                <a:gdLst>
                  <a:gd name="connsiteX0" fmla="*/ 0 w 7213600"/>
                  <a:gd name="connsiteY0" fmla="*/ 0 h 101600"/>
                  <a:gd name="connsiteX1" fmla="*/ 856343 w 7213600"/>
                  <a:gd name="connsiteY1" fmla="*/ 101600 h 101600"/>
                  <a:gd name="connsiteX2" fmla="*/ 1930400 w 7213600"/>
                  <a:gd name="connsiteY2" fmla="*/ 0 h 101600"/>
                  <a:gd name="connsiteX3" fmla="*/ 3178629 w 7213600"/>
                  <a:gd name="connsiteY3" fmla="*/ 101600 h 101600"/>
                  <a:gd name="connsiteX4" fmla="*/ 4644572 w 7213600"/>
                  <a:gd name="connsiteY4" fmla="*/ 0 h 101600"/>
                  <a:gd name="connsiteX5" fmla="*/ 6008914 w 7213600"/>
                  <a:gd name="connsiteY5" fmla="*/ 101600 h 101600"/>
                  <a:gd name="connsiteX6" fmla="*/ 7213600 w 7213600"/>
                  <a:gd name="connsiteY6" fmla="*/ 0 h 101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213600" h="101600">
                    <a:moveTo>
                      <a:pt x="0" y="0"/>
                    </a:moveTo>
                    <a:cubicBezTo>
                      <a:pt x="267305" y="50800"/>
                      <a:pt x="534610" y="101600"/>
                      <a:pt x="856343" y="101600"/>
                    </a:cubicBezTo>
                    <a:cubicBezTo>
                      <a:pt x="1178076" y="101600"/>
                      <a:pt x="1543352" y="0"/>
                      <a:pt x="1930400" y="0"/>
                    </a:cubicBezTo>
                    <a:cubicBezTo>
                      <a:pt x="2317448" y="0"/>
                      <a:pt x="2726267" y="101600"/>
                      <a:pt x="3178629" y="101600"/>
                    </a:cubicBezTo>
                    <a:cubicBezTo>
                      <a:pt x="3630991" y="101600"/>
                      <a:pt x="4172858" y="0"/>
                      <a:pt x="4644572" y="0"/>
                    </a:cubicBezTo>
                    <a:cubicBezTo>
                      <a:pt x="5116286" y="0"/>
                      <a:pt x="5580743" y="101600"/>
                      <a:pt x="6008914" y="101600"/>
                    </a:cubicBezTo>
                    <a:cubicBezTo>
                      <a:pt x="6437085" y="101600"/>
                      <a:pt x="6825342" y="50800"/>
                      <a:pt x="7213600" y="0"/>
                    </a:cubicBezTo>
                  </a:path>
                </a:pathLst>
              </a:custGeom>
              <a:noFill/>
              <a:ln w="12700">
                <a:solidFill>
                  <a:srgbClr val="20558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14" name="任意多边形 4">
                <a:extLst>
                  <a:ext uri="{FF2B5EF4-FFF2-40B4-BE49-F238E27FC236}">
                    <a16:creationId xmlns:a16="http://schemas.microsoft.com/office/drawing/2014/main" id="{AD850484-AC81-BD44-99AE-F045243941F2}"/>
                  </a:ext>
                </a:extLst>
              </p:cNvPr>
              <p:cNvSpPr/>
              <p:nvPr/>
            </p:nvSpPr>
            <p:spPr>
              <a:xfrm>
                <a:off x="1973943" y="4187825"/>
                <a:ext cx="7213600" cy="101600"/>
              </a:xfrm>
              <a:custGeom>
                <a:avLst/>
                <a:gdLst>
                  <a:gd name="connsiteX0" fmla="*/ 0 w 7213600"/>
                  <a:gd name="connsiteY0" fmla="*/ 0 h 101600"/>
                  <a:gd name="connsiteX1" fmla="*/ 856343 w 7213600"/>
                  <a:gd name="connsiteY1" fmla="*/ 101600 h 101600"/>
                  <a:gd name="connsiteX2" fmla="*/ 1930400 w 7213600"/>
                  <a:gd name="connsiteY2" fmla="*/ 0 h 101600"/>
                  <a:gd name="connsiteX3" fmla="*/ 3178629 w 7213600"/>
                  <a:gd name="connsiteY3" fmla="*/ 101600 h 101600"/>
                  <a:gd name="connsiteX4" fmla="*/ 4644572 w 7213600"/>
                  <a:gd name="connsiteY4" fmla="*/ 0 h 101600"/>
                  <a:gd name="connsiteX5" fmla="*/ 6008914 w 7213600"/>
                  <a:gd name="connsiteY5" fmla="*/ 101600 h 101600"/>
                  <a:gd name="connsiteX6" fmla="*/ 7213600 w 7213600"/>
                  <a:gd name="connsiteY6" fmla="*/ 0 h 101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213600" h="101600">
                    <a:moveTo>
                      <a:pt x="0" y="0"/>
                    </a:moveTo>
                    <a:cubicBezTo>
                      <a:pt x="267305" y="50800"/>
                      <a:pt x="534610" y="101600"/>
                      <a:pt x="856343" y="101600"/>
                    </a:cubicBezTo>
                    <a:cubicBezTo>
                      <a:pt x="1178076" y="101600"/>
                      <a:pt x="1543352" y="0"/>
                      <a:pt x="1930400" y="0"/>
                    </a:cubicBezTo>
                    <a:cubicBezTo>
                      <a:pt x="2317448" y="0"/>
                      <a:pt x="2726267" y="101600"/>
                      <a:pt x="3178629" y="101600"/>
                    </a:cubicBezTo>
                    <a:cubicBezTo>
                      <a:pt x="3630991" y="101600"/>
                      <a:pt x="4172858" y="0"/>
                      <a:pt x="4644572" y="0"/>
                    </a:cubicBezTo>
                    <a:cubicBezTo>
                      <a:pt x="5116286" y="0"/>
                      <a:pt x="5580743" y="101600"/>
                      <a:pt x="6008914" y="101600"/>
                    </a:cubicBezTo>
                    <a:cubicBezTo>
                      <a:pt x="6437085" y="101600"/>
                      <a:pt x="6825342" y="50800"/>
                      <a:pt x="7213600" y="0"/>
                    </a:cubicBezTo>
                  </a:path>
                </a:pathLst>
              </a:custGeom>
              <a:noFill/>
              <a:ln w="12700">
                <a:solidFill>
                  <a:srgbClr val="20558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</p:grp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2407A042-6E75-3A4B-8851-195EB46EDFBA}"/>
                </a:ext>
              </a:extLst>
            </p:cNvPr>
            <p:cNvSpPr/>
            <p:nvPr/>
          </p:nvSpPr>
          <p:spPr>
            <a:xfrm>
              <a:off x="2724331" y="3052582"/>
              <a:ext cx="5200469" cy="1324719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kumimoji="1" lang="zh-CN" altLang="en-US" dirty="0">
                  <a:solidFill>
                    <a:srgbClr val="20558B"/>
                  </a:solidFill>
                  <a:sym typeface="+mn-lt"/>
                </a:rPr>
                <a:t>云原生技术课堂</a:t>
              </a:r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AAF551AC-E178-554A-9432-F16E012A3E9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78058" y="2131786"/>
              <a:ext cx="1356347" cy="2541814"/>
            </a:xfrm>
            <a:custGeom>
              <a:avLst/>
              <a:gdLst>
                <a:gd name="T0" fmla="*/ 50 w 235"/>
                <a:gd name="T1" fmla="*/ 99 h 443"/>
                <a:gd name="T2" fmla="*/ 84 w 235"/>
                <a:gd name="T3" fmla="*/ 105 h 443"/>
                <a:gd name="T4" fmla="*/ 141 w 235"/>
                <a:gd name="T5" fmla="*/ 103 h 443"/>
                <a:gd name="T6" fmla="*/ 131 w 235"/>
                <a:gd name="T7" fmla="*/ 230 h 443"/>
                <a:gd name="T8" fmla="*/ 165 w 235"/>
                <a:gd name="T9" fmla="*/ 107 h 443"/>
                <a:gd name="T10" fmla="*/ 191 w 235"/>
                <a:gd name="T11" fmla="*/ 167 h 443"/>
                <a:gd name="T12" fmla="*/ 215 w 235"/>
                <a:gd name="T13" fmla="*/ 244 h 443"/>
                <a:gd name="T14" fmla="*/ 46 w 235"/>
                <a:gd name="T15" fmla="*/ 427 h 443"/>
                <a:gd name="T16" fmla="*/ 0 w 235"/>
                <a:gd name="T17" fmla="*/ 230 h 443"/>
                <a:gd name="T18" fmla="*/ 8 w 235"/>
                <a:gd name="T19" fmla="*/ 83 h 443"/>
                <a:gd name="T20" fmla="*/ 38 w 235"/>
                <a:gd name="T21" fmla="*/ 39 h 443"/>
                <a:gd name="T22" fmla="*/ 38 w 235"/>
                <a:gd name="T23" fmla="*/ 39 h 443"/>
                <a:gd name="T24" fmla="*/ 42 w 235"/>
                <a:gd name="T25" fmla="*/ 47 h 443"/>
                <a:gd name="T26" fmla="*/ 26 w 235"/>
                <a:gd name="T27" fmla="*/ 89 h 443"/>
                <a:gd name="T28" fmla="*/ 99 w 235"/>
                <a:gd name="T29" fmla="*/ 99 h 443"/>
                <a:gd name="T30" fmla="*/ 111 w 235"/>
                <a:gd name="T31" fmla="*/ 69 h 443"/>
                <a:gd name="T32" fmla="*/ 175 w 235"/>
                <a:gd name="T33" fmla="*/ 113 h 443"/>
                <a:gd name="T34" fmla="*/ 175 w 235"/>
                <a:gd name="T35" fmla="*/ 113 h 443"/>
                <a:gd name="T36" fmla="*/ 42 w 235"/>
                <a:gd name="T37" fmla="*/ 95 h 443"/>
                <a:gd name="T38" fmla="*/ 44 w 235"/>
                <a:gd name="T39" fmla="*/ 153 h 443"/>
                <a:gd name="T40" fmla="*/ 44 w 235"/>
                <a:gd name="T41" fmla="*/ 153 h 443"/>
                <a:gd name="T42" fmla="*/ 101 w 235"/>
                <a:gd name="T43" fmla="*/ 109 h 443"/>
                <a:gd name="T44" fmla="*/ 185 w 235"/>
                <a:gd name="T45" fmla="*/ 133 h 443"/>
                <a:gd name="T46" fmla="*/ 187 w 235"/>
                <a:gd name="T47" fmla="*/ 145 h 443"/>
                <a:gd name="T48" fmla="*/ 187 w 235"/>
                <a:gd name="T49" fmla="*/ 145 h 443"/>
                <a:gd name="T50" fmla="*/ 171 w 235"/>
                <a:gd name="T51" fmla="*/ 163 h 443"/>
                <a:gd name="T52" fmla="*/ 105 w 235"/>
                <a:gd name="T53" fmla="*/ 194 h 443"/>
                <a:gd name="T54" fmla="*/ 159 w 235"/>
                <a:gd name="T55" fmla="*/ 188 h 443"/>
                <a:gd name="T56" fmla="*/ 159 w 235"/>
                <a:gd name="T57" fmla="*/ 188 h 443"/>
                <a:gd name="T58" fmla="*/ 50 w 235"/>
                <a:gd name="T59" fmla="*/ 178 h 443"/>
                <a:gd name="T60" fmla="*/ 153 w 235"/>
                <a:gd name="T61" fmla="*/ 206 h 443"/>
                <a:gd name="T62" fmla="*/ 58 w 235"/>
                <a:gd name="T63" fmla="*/ 200 h 443"/>
                <a:gd name="T64" fmla="*/ 58 w 235"/>
                <a:gd name="T65" fmla="*/ 200 h 443"/>
                <a:gd name="T66" fmla="*/ 46 w 235"/>
                <a:gd name="T67" fmla="*/ 226 h 443"/>
                <a:gd name="T68" fmla="*/ 103 w 235"/>
                <a:gd name="T69" fmla="*/ 230 h 443"/>
                <a:gd name="T70" fmla="*/ 115 w 235"/>
                <a:gd name="T71" fmla="*/ 228 h 443"/>
                <a:gd name="T72" fmla="*/ 119 w 235"/>
                <a:gd name="T73" fmla="*/ 220 h 443"/>
                <a:gd name="T74" fmla="*/ 167 w 235"/>
                <a:gd name="T75" fmla="*/ 224 h 443"/>
                <a:gd name="T76" fmla="*/ 167 w 235"/>
                <a:gd name="T77" fmla="*/ 224 h 443"/>
                <a:gd name="T78" fmla="*/ 143 w 235"/>
                <a:gd name="T79" fmla="*/ 226 h 443"/>
                <a:gd name="T80" fmla="*/ 84 w 235"/>
                <a:gd name="T81" fmla="*/ 234 h 443"/>
                <a:gd name="T82" fmla="*/ 20 w 235"/>
                <a:gd name="T83" fmla="*/ 244 h 443"/>
                <a:gd name="T84" fmla="*/ 207 w 235"/>
                <a:gd name="T85" fmla="*/ 244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5" h="443">
                  <a:moveTo>
                    <a:pt x="14" y="0"/>
                  </a:moveTo>
                  <a:cubicBezTo>
                    <a:pt x="15" y="0"/>
                    <a:pt x="17" y="0"/>
                    <a:pt x="18" y="0"/>
                  </a:cubicBezTo>
                  <a:cubicBezTo>
                    <a:pt x="40" y="22"/>
                    <a:pt x="81" y="61"/>
                    <a:pt x="50" y="99"/>
                  </a:cubicBezTo>
                  <a:cubicBezTo>
                    <a:pt x="60" y="125"/>
                    <a:pt x="69" y="153"/>
                    <a:pt x="78" y="188"/>
                  </a:cubicBezTo>
                  <a:cubicBezTo>
                    <a:pt x="81" y="197"/>
                    <a:pt x="82" y="218"/>
                    <a:pt x="99" y="214"/>
                  </a:cubicBezTo>
                  <a:cubicBezTo>
                    <a:pt x="96" y="183"/>
                    <a:pt x="92" y="137"/>
                    <a:pt x="84" y="105"/>
                  </a:cubicBezTo>
                  <a:cubicBezTo>
                    <a:pt x="96" y="88"/>
                    <a:pt x="101" y="64"/>
                    <a:pt x="113" y="47"/>
                  </a:cubicBezTo>
                  <a:cubicBezTo>
                    <a:pt x="122" y="52"/>
                    <a:pt x="121" y="66"/>
                    <a:pt x="125" y="77"/>
                  </a:cubicBezTo>
                  <a:cubicBezTo>
                    <a:pt x="128" y="87"/>
                    <a:pt x="131" y="99"/>
                    <a:pt x="141" y="103"/>
                  </a:cubicBezTo>
                  <a:cubicBezTo>
                    <a:pt x="128" y="118"/>
                    <a:pt x="126" y="172"/>
                    <a:pt x="127" y="204"/>
                  </a:cubicBezTo>
                  <a:cubicBezTo>
                    <a:pt x="127" y="210"/>
                    <a:pt x="132" y="212"/>
                    <a:pt x="133" y="218"/>
                  </a:cubicBezTo>
                  <a:cubicBezTo>
                    <a:pt x="133" y="216"/>
                    <a:pt x="124" y="227"/>
                    <a:pt x="131" y="230"/>
                  </a:cubicBezTo>
                  <a:cubicBezTo>
                    <a:pt x="138" y="230"/>
                    <a:pt x="138" y="219"/>
                    <a:pt x="135" y="216"/>
                  </a:cubicBezTo>
                  <a:cubicBezTo>
                    <a:pt x="148" y="204"/>
                    <a:pt x="145" y="182"/>
                    <a:pt x="151" y="163"/>
                  </a:cubicBezTo>
                  <a:cubicBezTo>
                    <a:pt x="156" y="145"/>
                    <a:pt x="169" y="131"/>
                    <a:pt x="165" y="107"/>
                  </a:cubicBezTo>
                  <a:cubicBezTo>
                    <a:pt x="181" y="96"/>
                    <a:pt x="192" y="79"/>
                    <a:pt x="203" y="63"/>
                  </a:cubicBezTo>
                  <a:cubicBezTo>
                    <a:pt x="215" y="65"/>
                    <a:pt x="209" y="78"/>
                    <a:pt x="209" y="87"/>
                  </a:cubicBezTo>
                  <a:cubicBezTo>
                    <a:pt x="210" y="124"/>
                    <a:pt x="202" y="140"/>
                    <a:pt x="191" y="167"/>
                  </a:cubicBezTo>
                  <a:cubicBezTo>
                    <a:pt x="184" y="184"/>
                    <a:pt x="178" y="200"/>
                    <a:pt x="173" y="214"/>
                  </a:cubicBezTo>
                  <a:cubicBezTo>
                    <a:pt x="188" y="223"/>
                    <a:pt x="219" y="214"/>
                    <a:pt x="235" y="222"/>
                  </a:cubicBezTo>
                  <a:cubicBezTo>
                    <a:pt x="234" y="235"/>
                    <a:pt x="226" y="241"/>
                    <a:pt x="215" y="244"/>
                  </a:cubicBezTo>
                  <a:cubicBezTo>
                    <a:pt x="205" y="313"/>
                    <a:pt x="177" y="364"/>
                    <a:pt x="169" y="435"/>
                  </a:cubicBezTo>
                  <a:cubicBezTo>
                    <a:pt x="138" y="443"/>
                    <a:pt x="88" y="436"/>
                    <a:pt x="54" y="439"/>
                  </a:cubicBezTo>
                  <a:cubicBezTo>
                    <a:pt x="50" y="436"/>
                    <a:pt x="52" y="428"/>
                    <a:pt x="46" y="427"/>
                  </a:cubicBezTo>
                  <a:cubicBezTo>
                    <a:pt x="45" y="421"/>
                    <a:pt x="49" y="419"/>
                    <a:pt x="50" y="415"/>
                  </a:cubicBezTo>
                  <a:cubicBezTo>
                    <a:pt x="37" y="360"/>
                    <a:pt x="17" y="312"/>
                    <a:pt x="14" y="246"/>
                  </a:cubicBezTo>
                  <a:cubicBezTo>
                    <a:pt x="15" y="235"/>
                    <a:pt x="0" y="240"/>
                    <a:pt x="0" y="230"/>
                  </a:cubicBezTo>
                  <a:cubicBezTo>
                    <a:pt x="2" y="211"/>
                    <a:pt x="21" y="210"/>
                    <a:pt x="42" y="212"/>
                  </a:cubicBezTo>
                  <a:cubicBezTo>
                    <a:pt x="28" y="182"/>
                    <a:pt x="36" y="139"/>
                    <a:pt x="22" y="105"/>
                  </a:cubicBezTo>
                  <a:cubicBezTo>
                    <a:pt x="18" y="96"/>
                    <a:pt x="10" y="91"/>
                    <a:pt x="8" y="83"/>
                  </a:cubicBezTo>
                  <a:cubicBezTo>
                    <a:pt x="1" y="57"/>
                    <a:pt x="13" y="36"/>
                    <a:pt x="12" y="7"/>
                  </a:cubicBezTo>
                  <a:cubicBezTo>
                    <a:pt x="6" y="5"/>
                    <a:pt x="15" y="3"/>
                    <a:pt x="14" y="0"/>
                  </a:cubicBezTo>
                  <a:close/>
                  <a:moveTo>
                    <a:pt x="38" y="39"/>
                  </a:moveTo>
                  <a:cubicBezTo>
                    <a:pt x="38" y="39"/>
                    <a:pt x="38" y="39"/>
                    <a:pt x="38" y="39"/>
                  </a:cubicBezTo>
                  <a:cubicBezTo>
                    <a:pt x="37" y="32"/>
                    <a:pt x="33" y="28"/>
                    <a:pt x="28" y="25"/>
                  </a:cubicBezTo>
                  <a:cubicBezTo>
                    <a:pt x="30" y="31"/>
                    <a:pt x="33" y="36"/>
                    <a:pt x="38" y="39"/>
                  </a:cubicBezTo>
                  <a:close/>
                  <a:moveTo>
                    <a:pt x="52" y="55"/>
                  </a:moveTo>
                  <a:cubicBezTo>
                    <a:pt x="52" y="55"/>
                    <a:pt x="52" y="55"/>
                    <a:pt x="52" y="55"/>
                  </a:cubicBezTo>
                  <a:cubicBezTo>
                    <a:pt x="49" y="54"/>
                    <a:pt x="47" y="40"/>
                    <a:pt x="42" y="47"/>
                  </a:cubicBezTo>
                  <a:cubicBezTo>
                    <a:pt x="46" y="48"/>
                    <a:pt x="47" y="62"/>
                    <a:pt x="52" y="55"/>
                  </a:cubicBezTo>
                  <a:close/>
                  <a:moveTo>
                    <a:pt x="26" y="89"/>
                  </a:moveTo>
                  <a:cubicBezTo>
                    <a:pt x="26" y="89"/>
                    <a:pt x="26" y="89"/>
                    <a:pt x="26" y="89"/>
                  </a:cubicBezTo>
                  <a:cubicBezTo>
                    <a:pt x="27" y="74"/>
                    <a:pt x="40" y="60"/>
                    <a:pt x="36" y="47"/>
                  </a:cubicBezTo>
                  <a:cubicBezTo>
                    <a:pt x="34" y="60"/>
                    <a:pt x="18" y="79"/>
                    <a:pt x="26" y="89"/>
                  </a:cubicBezTo>
                  <a:close/>
                  <a:moveTo>
                    <a:pt x="99" y="99"/>
                  </a:moveTo>
                  <a:cubicBezTo>
                    <a:pt x="99" y="99"/>
                    <a:pt x="99" y="99"/>
                    <a:pt x="99" y="99"/>
                  </a:cubicBezTo>
                  <a:cubicBezTo>
                    <a:pt x="104" y="105"/>
                    <a:pt x="113" y="106"/>
                    <a:pt x="125" y="105"/>
                  </a:cubicBezTo>
                  <a:cubicBezTo>
                    <a:pt x="123" y="90"/>
                    <a:pt x="118" y="78"/>
                    <a:pt x="111" y="69"/>
                  </a:cubicBezTo>
                  <a:cubicBezTo>
                    <a:pt x="107" y="80"/>
                    <a:pt x="101" y="87"/>
                    <a:pt x="99" y="99"/>
                  </a:cubicBezTo>
                  <a:close/>
                  <a:moveTo>
                    <a:pt x="175" y="113"/>
                  </a:moveTo>
                  <a:cubicBezTo>
                    <a:pt x="175" y="113"/>
                    <a:pt x="175" y="113"/>
                    <a:pt x="175" y="113"/>
                  </a:cubicBezTo>
                  <a:cubicBezTo>
                    <a:pt x="182" y="116"/>
                    <a:pt x="190" y="118"/>
                    <a:pt x="199" y="119"/>
                  </a:cubicBezTo>
                  <a:cubicBezTo>
                    <a:pt x="202" y="108"/>
                    <a:pt x="203" y="90"/>
                    <a:pt x="197" y="85"/>
                  </a:cubicBezTo>
                  <a:cubicBezTo>
                    <a:pt x="191" y="96"/>
                    <a:pt x="180" y="102"/>
                    <a:pt x="175" y="113"/>
                  </a:cubicBezTo>
                  <a:close/>
                  <a:moveTo>
                    <a:pt x="34" y="101"/>
                  </a:moveTo>
                  <a:cubicBezTo>
                    <a:pt x="34" y="101"/>
                    <a:pt x="34" y="101"/>
                    <a:pt x="34" y="101"/>
                  </a:cubicBezTo>
                  <a:cubicBezTo>
                    <a:pt x="38" y="105"/>
                    <a:pt x="42" y="100"/>
                    <a:pt x="42" y="95"/>
                  </a:cubicBezTo>
                  <a:cubicBezTo>
                    <a:pt x="37" y="95"/>
                    <a:pt x="36" y="98"/>
                    <a:pt x="34" y="101"/>
                  </a:cubicBezTo>
                  <a:close/>
                  <a:moveTo>
                    <a:pt x="44" y="153"/>
                  </a:moveTo>
                  <a:cubicBezTo>
                    <a:pt x="44" y="153"/>
                    <a:pt x="44" y="153"/>
                    <a:pt x="44" y="153"/>
                  </a:cubicBezTo>
                  <a:cubicBezTo>
                    <a:pt x="50" y="153"/>
                    <a:pt x="53" y="150"/>
                    <a:pt x="58" y="149"/>
                  </a:cubicBezTo>
                  <a:cubicBezTo>
                    <a:pt x="56" y="134"/>
                    <a:pt x="48" y="125"/>
                    <a:pt x="46" y="109"/>
                  </a:cubicBezTo>
                  <a:cubicBezTo>
                    <a:pt x="19" y="108"/>
                    <a:pt x="42" y="142"/>
                    <a:pt x="44" y="153"/>
                  </a:cubicBezTo>
                  <a:close/>
                  <a:moveTo>
                    <a:pt x="105" y="117"/>
                  </a:moveTo>
                  <a:cubicBezTo>
                    <a:pt x="105" y="117"/>
                    <a:pt x="105" y="117"/>
                    <a:pt x="105" y="117"/>
                  </a:cubicBezTo>
                  <a:cubicBezTo>
                    <a:pt x="105" y="113"/>
                    <a:pt x="104" y="110"/>
                    <a:pt x="101" y="109"/>
                  </a:cubicBezTo>
                  <a:cubicBezTo>
                    <a:pt x="97" y="112"/>
                    <a:pt x="98" y="118"/>
                    <a:pt x="105" y="117"/>
                  </a:cubicBezTo>
                  <a:close/>
                  <a:moveTo>
                    <a:pt x="185" y="133"/>
                  </a:moveTo>
                  <a:cubicBezTo>
                    <a:pt x="185" y="133"/>
                    <a:pt x="185" y="133"/>
                    <a:pt x="185" y="133"/>
                  </a:cubicBezTo>
                  <a:cubicBezTo>
                    <a:pt x="189" y="133"/>
                    <a:pt x="190" y="132"/>
                    <a:pt x="191" y="129"/>
                  </a:cubicBezTo>
                  <a:cubicBezTo>
                    <a:pt x="188" y="129"/>
                    <a:pt x="186" y="131"/>
                    <a:pt x="185" y="133"/>
                  </a:cubicBezTo>
                  <a:close/>
                  <a:moveTo>
                    <a:pt x="187" y="145"/>
                  </a:moveTo>
                  <a:cubicBezTo>
                    <a:pt x="187" y="145"/>
                    <a:pt x="187" y="145"/>
                    <a:pt x="187" y="145"/>
                  </a:cubicBezTo>
                  <a:cubicBezTo>
                    <a:pt x="196" y="149"/>
                    <a:pt x="200" y="128"/>
                    <a:pt x="193" y="129"/>
                  </a:cubicBezTo>
                  <a:cubicBezTo>
                    <a:pt x="195" y="138"/>
                    <a:pt x="187" y="138"/>
                    <a:pt x="187" y="145"/>
                  </a:cubicBezTo>
                  <a:close/>
                  <a:moveTo>
                    <a:pt x="161" y="173"/>
                  </a:moveTo>
                  <a:cubicBezTo>
                    <a:pt x="161" y="173"/>
                    <a:pt x="161" y="173"/>
                    <a:pt x="161" y="173"/>
                  </a:cubicBezTo>
                  <a:cubicBezTo>
                    <a:pt x="165" y="172"/>
                    <a:pt x="175" y="167"/>
                    <a:pt x="171" y="163"/>
                  </a:cubicBezTo>
                  <a:cubicBezTo>
                    <a:pt x="168" y="167"/>
                    <a:pt x="161" y="167"/>
                    <a:pt x="161" y="173"/>
                  </a:cubicBezTo>
                  <a:close/>
                  <a:moveTo>
                    <a:pt x="105" y="194"/>
                  </a:moveTo>
                  <a:cubicBezTo>
                    <a:pt x="105" y="194"/>
                    <a:pt x="105" y="194"/>
                    <a:pt x="105" y="194"/>
                  </a:cubicBezTo>
                  <a:cubicBezTo>
                    <a:pt x="104" y="183"/>
                    <a:pt x="107" y="168"/>
                    <a:pt x="99" y="165"/>
                  </a:cubicBezTo>
                  <a:cubicBezTo>
                    <a:pt x="99" y="176"/>
                    <a:pt x="98" y="189"/>
                    <a:pt x="105" y="194"/>
                  </a:cubicBezTo>
                  <a:close/>
                  <a:moveTo>
                    <a:pt x="159" y="188"/>
                  </a:moveTo>
                  <a:cubicBezTo>
                    <a:pt x="159" y="188"/>
                    <a:pt x="159" y="188"/>
                    <a:pt x="159" y="188"/>
                  </a:cubicBezTo>
                  <a:cubicBezTo>
                    <a:pt x="167" y="183"/>
                    <a:pt x="183" y="176"/>
                    <a:pt x="181" y="167"/>
                  </a:cubicBezTo>
                  <a:cubicBezTo>
                    <a:pt x="175" y="175"/>
                    <a:pt x="161" y="176"/>
                    <a:pt x="159" y="188"/>
                  </a:cubicBezTo>
                  <a:close/>
                  <a:moveTo>
                    <a:pt x="52" y="196"/>
                  </a:moveTo>
                  <a:cubicBezTo>
                    <a:pt x="52" y="196"/>
                    <a:pt x="52" y="196"/>
                    <a:pt x="52" y="196"/>
                  </a:cubicBezTo>
                  <a:cubicBezTo>
                    <a:pt x="51" y="190"/>
                    <a:pt x="55" y="180"/>
                    <a:pt x="50" y="178"/>
                  </a:cubicBezTo>
                  <a:cubicBezTo>
                    <a:pt x="50" y="184"/>
                    <a:pt x="44" y="194"/>
                    <a:pt x="52" y="196"/>
                  </a:cubicBezTo>
                  <a:close/>
                  <a:moveTo>
                    <a:pt x="153" y="206"/>
                  </a:moveTo>
                  <a:cubicBezTo>
                    <a:pt x="153" y="206"/>
                    <a:pt x="153" y="206"/>
                    <a:pt x="153" y="206"/>
                  </a:cubicBezTo>
                  <a:cubicBezTo>
                    <a:pt x="160" y="205"/>
                    <a:pt x="179" y="189"/>
                    <a:pt x="171" y="188"/>
                  </a:cubicBezTo>
                  <a:cubicBezTo>
                    <a:pt x="165" y="193"/>
                    <a:pt x="155" y="196"/>
                    <a:pt x="153" y="206"/>
                  </a:cubicBezTo>
                  <a:close/>
                  <a:moveTo>
                    <a:pt x="58" y="200"/>
                  </a:moveTo>
                  <a:cubicBezTo>
                    <a:pt x="58" y="200"/>
                    <a:pt x="58" y="200"/>
                    <a:pt x="58" y="200"/>
                  </a:cubicBezTo>
                  <a:cubicBezTo>
                    <a:pt x="59" y="195"/>
                    <a:pt x="59" y="190"/>
                    <a:pt x="54" y="190"/>
                  </a:cubicBezTo>
                  <a:cubicBezTo>
                    <a:pt x="55" y="193"/>
                    <a:pt x="52" y="202"/>
                    <a:pt x="58" y="200"/>
                  </a:cubicBezTo>
                  <a:close/>
                  <a:moveTo>
                    <a:pt x="26" y="218"/>
                  </a:moveTo>
                  <a:cubicBezTo>
                    <a:pt x="26" y="218"/>
                    <a:pt x="26" y="218"/>
                    <a:pt x="26" y="218"/>
                  </a:cubicBezTo>
                  <a:cubicBezTo>
                    <a:pt x="26" y="227"/>
                    <a:pt x="40" y="223"/>
                    <a:pt x="46" y="226"/>
                  </a:cubicBezTo>
                  <a:cubicBezTo>
                    <a:pt x="49" y="210"/>
                    <a:pt x="35" y="218"/>
                    <a:pt x="26" y="218"/>
                  </a:cubicBezTo>
                  <a:close/>
                  <a:moveTo>
                    <a:pt x="103" y="230"/>
                  </a:moveTo>
                  <a:cubicBezTo>
                    <a:pt x="103" y="230"/>
                    <a:pt x="103" y="230"/>
                    <a:pt x="103" y="230"/>
                  </a:cubicBezTo>
                  <a:cubicBezTo>
                    <a:pt x="106" y="224"/>
                    <a:pt x="101" y="213"/>
                    <a:pt x="88" y="216"/>
                  </a:cubicBezTo>
                  <a:cubicBezTo>
                    <a:pt x="88" y="226"/>
                    <a:pt x="91" y="232"/>
                    <a:pt x="103" y="230"/>
                  </a:cubicBezTo>
                  <a:close/>
                  <a:moveTo>
                    <a:pt x="115" y="228"/>
                  </a:moveTo>
                  <a:cubicBezTo>
                    <a:pt x="115" y="228"/>
                    <a:pt x="115" y="228"/>
                    <a:pt x="115" y="228"/>
                  </a:cubicBezTo>
                  <a:cubicBezTo>
                    <a:pt x="118" y="228"/>
                    <a:pt x="118" y="231"/>
                    <a:pt x="121" y="232"/>
                  </a:cubicBezTo>
                  <a:cubicBezTo>
                    <a:pt x="123" y="229"/>
                    <a:pt x="124" y="220"/>
                    <a:pt x="119" y="220"/>
                  </a:cubicBezTo>
                  <a:cubicBezTo>
                    <a:pt x="119" y="224"/>
                    <a:pt x="113" y="222"/>
                    <a:pt x="115" y="228"/>
                  </a:cubicBezTo>
                  <a:close/>
                  <a:moveTo>
                    <a:pt x="167" y="224"/>
                  </a:moveTo>
                  <a:cubicBezTo>
                    <a:pt x="167" y="224"/>
                    <a:pt x="167" y="224"/>
                    <a:pt x="167" y="224"/>
                  </a:cubicBezTo>
                  <a:cubicBezTo>
                    <a:pt x="167" y="226"/>
                    <a:pt x="167" y="229"/>
                    <a:pt x="167" y="232"/>
                  </a:cubicBezTo>
                  <a:cubicBezTo>
                    <a:pt x="181" y="232"/>
                    <a:pt x="195" y="231"/>
                    <a:pt x="203" y="226"/>
                  </a:cubicBezTo>
                  <a:cubicBezTo>
                    <a:pt x="195" y="222"/>
                    <a:pt x="177" y="219"/>
                    <a:pt x="167" y="224"/>
                  </a:cubicBezTo>
                  <a:close/>
                  <a:moveTo>
                    <a:pt x="143" y="226"/>
                  </a:moveTo>
                  <a:cubicBezTo>
                    <a:pt x="143" y="226"/>
                    <a:pt x="143" y="226"/>
                    <a:pt x="143" y="226"/>
                  </a:cubicBezTo>
                  <a:cubicBezTo>
                    <a:pt x="141" y="238"/>
                    <a:pt x="152" y="227"/>
                    <a:pt x="143" y="226"/>
                  </a:cubicBezTo>
                  <a:close/>
                  <a:moveTo>
                    <a:pt x="58" y="234"/>
                  </a:moveTo>
                  <a:cubicBezTo>
                    <a:pt x="58" y="234"/>
                    <a:pt x="58" y="234"/>
                    <a:pt x="58" y="234"/>
                  </a:cubicBezTo>
                  <a:cubicBezTo>
                    <a:pt x="65" y="235"/>
                    <a:pt x="81" y="242"/>
                    <a:pt x="84" y="234"/>
                  </a:cubicBezTo>
                  <a:cubicBezTo>
                    <a:pt x="74" y="236"/>
                    <a:pt x="62" y="225"/>
                    <a:pt x="58" y="234"/>
                  </a:cubicBezTo>
                  <a:close/>
                  <a:moveTo>
                    <a:pt x="20" y="244"/>
                  </a:moveTo>
                  <a:cubicBezTo>
                    <a:pt x="20" y="244"/>
                    <a:pt x="20" y="244"/>
                    <a:pt x="20" y="244"/>
                  </a:cubicBezTo>
                  <a:cubicBezTo>
                    <a:pt x="29" y="302"/>
                    <a:pt x="44" y="363"/>
                    <a:pt x="62" y="417"/>
                  </a:cubicBezTo>
                  <a:cubicBezTo>
                    <a:pt x="95" y="418"/>
                    <a:pt x="123" y="420"/>
                    <a:pt x="161" y="419"/>
                  </a:cubicBezTo>
                  <a:cubicBezTo>
                    <a:pt x="173" y="359"/>
                    <a:pt x="200" y="302"/>
                    <a:pt x="207" y="244"/>
                  </a:cubicBezTo>
                  <a:cubicBezTo>
                    <a:pt x="149" y="257"/>
                    <a:pt x="75" y="241"/>
                    <a:pt x="20" y="244"/>
                  </a:cubicBezTo>
                  <a:close/>
                </a:path>
              </a:pathLst>
            </a:custGeom>
            <a:solidFill>
              <a:srgbClr val="20558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</p:grpSp>
      <p:sp>
        <p:nvSpPr>
          <p:cNvPr id="31" name="文本框 30">
            <a:extLst>
              <a:ext uri="{FF2B5EF4-FFF2-40B4-BE49-F238E27FC236}">
                <a16:creationId xmlns:a16="http://schemas.microsoft.com/office/drawing/2014/main" id="{86630D3C-5926-8E4F-BBF6-849A5B68A572}"/>
              </a:ext>
            </a:extLst>
          </p:cNvPr>
          <p:cNvSpPr txBox="1"/>
          <p:nvPr/>
        </p:nvSpPr>
        <p:spPr>
          <a:xfrm>
            <a:off x="4704078" y="-275907"/>
            <a:ext cx="2783844" cy="1493551"/>
          </a:xfrm>
          <a:prstGeom prst="rect">
            <a:avLst/>
          </a:prstGeom>
          <a:noFill/>
        </p:spPr>
        <p:txBody>
          <a:bodyPr wrap="none" rtlCol="0">
            <a:prstTxWarp prst="textArchDown">
              <a:avLst/>
            </a:prstTxWarp>
            <a:spAutoFit/>
          </a:bodyPr>
          <a:lstStyle/>
          <a:p>
            <a:pPr algn="ctr"/>
            <a:r>
              <a:rPr lang="zh-CN" altLang="en-US" sz="2400" dirty="0">
                <a:solidFill>
                  <a:srgbClr val="3C3C3B"/>
                </a:solidFill>
                <a:cs typeface="+mn-ea"/>
                <a:sym typeface="+mn-lt"/>
              </a:rPr>
              <a:t>课程目标</a:t>
            </a:r>
          </a:p>
        </p:txBody>
      </p:sp>
      <p:grpSp>
        <p:nvGrpSpPr>
          <p:cNvPr id="15" name="Group 74">
            <a:extLst>
              <a:ext uri="{FF2B5EF4-FFF2-40B4-BE49-F238E27FC236}">
                <a16:creationId xmlns:a16="http://schemas.microsoft.com/office/drawing/2014/main" id="{11184B6C-5E14-EB46-8300-9C44DA8C741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807418" y="2511474"/>
            <a:ext cx="1217084" cy="1321652"/>
            <a:chOff x="-1122" y="-104"/>
            <a:chExt cx="710" cy="771"/>
          </a:xfrm>
          <a:solidFill>
            <a:srgbClr val="20558B"/>
          </a:solidFill>
        </p:grpSpPr>
        <p:sp>
          <p:nvSpPr>
            <p:cNvPr id="16" name="Freeform 75">
              <a:extLst>
                <a:ext uri="{FF2B5EF4-FFF2-40B4-BE49-F238E27FC236}">
                  <a16:creationId xmlns:a16="http://schemas.microsoft.com/office/drawing/2014/main" id="{E00172CC-2F68-FB47-A68D-6CCD8133DF0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933" y="-28"/>
              <a:ext cx="90" cy="153"/>
            </a:xfrm>
            <a:custGeom>
              <a:avLst/>
              <a:gdLst>
                <a:gd name="T0" fmla="*/ 33 w 33"/>
                <a:gd name="T1" fmla="*/ 6 h 57"/>
                <a:gd name="T2" fmla="*/ 20 w 33"/>
                <a:gd name="T3" fmla="*/ 33 h 57"/>
                <a:gd name="T4" fmla="*/ 8 w 33"/>
                <a:gd name="T5" fmla="*/ 57 h 57"/>
                <a:gd name="T6" fmla="*/ 8 w 33"/>
                <a:gd name="T7" fmla="*/ 0 h 57"/>
                <a:gd name="T8" fmla="*/ 33 w 33"/>
                <a:gd name="T9" fmla="*/ 6 h 57"/>
                <a:gd name="T10" fmla="*/ 12 w 33"/>
                <a:gd name="T11" fmla="*/ 39 h 57"/>
                <a:gd name="T12" fmla="*/ 12 w 33"/>
                <a:gd name="T13" fmla="*/ 39 h 57"/>
                <a:gd name="T14" fmla="*/ 25 w 33"/>
                <a:gd name="T15" fmla="*/ 11 h 57"/>
                <a:gd name="T16" fmla="*/ 13 w 33"/>
                <a:gd name="T17" fmla="*/ 8 h 57"/>
                <a:gd name="T18" fmla="*/ 12 w 33"/>
                <a:gd name="T19" fmla="*/ 3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" h="57">
                  <a:moveTo>
                    <a:pt x="33" y="6"/>
                  </a:moveTo>
                  <a:cubicBezTo>
                    <a:pt x="29" y="15"/>
                    <a:pt x="24" y="24"/>
                    <a:pt x="20" y="33"/>
                  </a:cubicBezTo>
                  <a:cubicBezTo>
                    <a:pt x="16" y="42"/>
                    <a:pt x="14" y="51"/>
                    <a:pt x="8" y="57"/>
                  </a:cubicBezTo>
                  <a:cubicBezTo>
                    <a:pt x="0" y="43"/>
                    <a:pt x="6" y="20"/>
                    <a:pt x="8" y="0"/>
                  </a:cubicBezTo>
                  <a:cubicBezTo>
                    <a:pt x="12" y="0"/>
                    <a:pt x="23" y="9"/>
                    <a:pt x="33" y="6"/>
                  </a:cubicBezTo>
                  <a:close/>
                  <a:moveTo>
                    <a:pt x="12" y="39"/>
                  </a:moveTo>
                  <a:cubicBezTo>
                    <a:pt x="12" y="39"/>
                    <a:pt x="12" y="39"/>
                    <a:pt x="12" y="39"/>
                  </a:cubicBezTo>
                  <a:cubicBezTo>
                    <a:pt x="15" y="28"/>
                    <a:pt x="21" y="22"/>
                    <a:pt x="25" y="11"/>
                  </a:cubicBezTo>
                  <a:cubicBezTo>
                    <a:pt x="23" y="9"/>
                    <a:pt x="17" y="9"/>
                    <a:pt x="13" y="8"/>
                  </a:cubicBezTo>
                  <a:cubicBezTo>
                    <a:pt x="10" y="18"/>
                    <a:pt x="6" y="32"/>
                    <a:pt x="12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7" name="Freeform 76">
              <a:extLst>
                <a:ext uri="{FF2B5EF4-FFF2-40B4-BE49-F238E27FC236}">
                  <a16:creationId xmlns:a16="http://schemas.microsoft.com/office/drawing/2014/main" id="{70AA97F2-27B2-EF48-8777-B70C3EBEC44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122" y="-104"/>
              <a:ext cx="710" cy="771"/>
            </a:xfrm>
            <a:custGeom>
              <a:avLst/>
              <a:gdLst>
                <a:gd name="T0" fmla="*/ 129 w 263"/>
                <a:gd name="T1" fmla="*/ 224 h 286"/>
                <a:gd name="T2" fmla="*/ 69 w 263"/>
                <a:gd name="T3" fmla="*/ 219 h 286"/>
                <a:gd name="T4" fmla="*/ 72 w 263"/>
                <a:gd name="T5" fmla="*/ 0 h 286"/>
                <a:gd name="T6" fmla="*/ 130 w 263"/>
                <a:gd name="T7" fmla="*/ 22 h 286"/>
                <a:gd name="T8" fmla="*/ 71 w 263"/>
                <a:gd name="T9" fmla="*/ 25 h 286"/>
                <a:gd name="T10" fmla="*/ 156 w 263"/>
                <a:gd name="T11" fmla="*/ 171 h 286"/>
                <a:gd name="T12" fmla="*/ 147 w 263"/>
                <a:gd name="T13" fmla="*/ 150 h 286"/>
                <a:gd name="T14" fmla="*/ 158 w 263"/>
                <a:gd name="T15" fmla="*/ 122 h 286"/>
                <a:gd name="T16" fmla="*/ 166 w 263"/>
                <a:gd name="T17" fmla="*/ 97 h 286"/>
                <a:gd name="T18" fmla="*/ 167 w 263"/>
                <a:gd name="T19" fmla="*/ 63 h 286"/>
                <a:gd name="T20" fmla="*/ 190 w 263"/>
                <a:gd name="T21" fmla="*/ 48 h 286"/>
                <a:gd name="T22" fmla="*/ 214 w 263"/>
                <a:gd name="T23" fmla="*/ 57 h 286"/>
                <a:gd name="T24" fmla="*/ 22 w 263"/>
                <a:gd name="T25" fmla="*/ 43 h 286"/>
                <a:gd name="T26" fmla="*/ 185 w 263"/>
                <a:gd name="T27" fmla="*/ 70 h 286"/>
                <a:gd name="T28" fmla="*/ 56 w 263"/>
                <a:gd name="T29" fmla="*/ 37 h 286"/>
                <a:gd name="T30" fmla="*/ 227 w 263"/>
                <a:gd name="T31" fmla="*/ 83 h 286"/>
                <a:gd name="T32" fmla="*/ 200 w 263"/>
                <a:gd name="T33" fmla="*/ 75 h 286"/>
                <a:gd name="T34" fmla="*/ 234 w 263"/>
                <a:gd name="T35" fmla="*/ 89 h 286"/>
                <a:gd name="T36" fmla="*/ 182 w 263"/>
                <a:gd name="T37" fmla="*/ 88 h 286"/>
                <a:gd name="T38" fmla="*/ 228 w 263"/>
                <a:gd name="T39" fmla="*/ 101 h 286"/>
                <a:gd name="T40" fmla="*/ 181 w 263"/>
                <a:gd name="T41" fmla="*/ 90 h 286"/>
                <a:gd name="T42" fmla="*/ 25 w 263"/>
                <a:gd name="T43" fmla="*/ 56 h 286"/>
                <a:gd name="T44" fmla="*/ 180 w 263"/>
                <a:gd name="T45" fmla="*/ 105 h 286"/>
                <a:gd name="T46" fmla="*/ 227 w 263"/>
                <a:gd name="T47" fmla="*/ 119 h 286"/>
                <a:gd name="T48" fmla="*/ 178 w 263"/>
                <a:gd name="T49" fmla="*/ 113 h 286"/>
                <a:gd name="T50" fmla="*/ 192 w 263"/>
                <a:gd name="T51" fmla="*/ 115 h 286"/>
                <a:gd name="T52" fmla="*/ 172 w 263"/>
                <a:gd name="T53" fmla="*/ 127 h 286"/>
                <a:gd name="T54" fmla="*/ 190 w 263"/>
                <a:gd name="T55" fmla="*/ 123 h 286"/>
                <a:gd name="T56" fmla="*/ 32 w 263"/>
                <a:gd name="T57" fmla="*/ 97 h 286"/>
                <a:gd name="T58" fmla="*/ 168 w 263"/>
                <a:gd name="T59" fmla="*/ 129 h 286"/>
                <a:gd name="T60" fmla="*/ 49 w 263"/>
                <a:gd name="T61" fmla="*/ 106 h 286"/>
                <a:gd name="T62" fmla="*/ 162 w 263"/>
                <a:gd name="T63" fmla="*/ 153 h 286"/>
                <a:gd name="T64" fmla="*/ 156 w 263"/>
                <a:gd name="T65" fmla="*/ 160 h 286"/>
                <a:gd name="T66" fmla="*/ 146 w 263"/>
                <a:gd name="T67" fmla="*/ 163 h 286"/>
                <a:gd name="T68" fmla="*/ 130 w 263"/>
                <a:gd name="T69" fmla="*/ 200 h 286"/>
                <a:gd name="T70" fmla="*/ 102 w 263"/>
                <a:gd name="T71" fmla="*/ 199 h 286"/>
                <a:gd name="T72" fmla="*/ 105 w 263"/>
                <a:gd name="T73" fmla="*/ 227 h 286"/>
                <a:gd name="T74" fmla="*/ 61 w 263"/>
                <a:gd name="T75" fmla="*/ 232 h 286"/>
                <a:gd name="T76" fmla="*/ 81 w 263"/>
                <a:gd name="T77" fmla="*/ 227 h 286"/>
                <a:gd name="T78" fmla="*/ 77 w 263"/>
                <a:gd name="T79" fmla="*/ 242 h 286"/>
                <a:gd name="T80" fmla="*/ 111 w 263"/>
                <a:gd name="T81" fmla="*/ 242 h 286"/>
                <a:gd name="T82" fmla="*/ 91 w 263"/>
                <a:gd name="T83" fmla="*/ 248 h 286"/>
                <a:gd name="T84" fmla="*/ 80 w 263"/>
                <a:gd name="T85" fmla="*/ 232 h 286"/>
                <a:gd name="T86" fmla="*/ 103 w 263"/>
                <a:gd name="T87" fmla="*/ 250 h 286"/>
                <a:gd name="T88" fmla="*/ 120 w 263"/>
                <a:gd name="T89" fmla="*/ 254 h 286"/>
                <a:gd name="T90" fmla="*/ 123 w 263"/>
                <a:gd name="T91" fmla="*/ 276 h 286"/>
                <a:gd name="T92" fmla="*/ 143 w 263"/>
                <a:gd name="T93" fmla="*/ 264 h 286"/>
                <a:gd name="T94" fmla="*/ 28 w 263"/>
                <a:gd name="T95" fmla="*/ 246 h 286"/>
                <a:gd name="T96" fmla="*/ 51 w 263"/>
                <a:gd name="T97" fmla="*/ 241 h 286"/>
                <a:gd name="T98" fmla="*/ 46 w 263"/>
                <a:gd name="T99" fmla="*/ 265 h 286"/>
                <a:gd name="T100" fmla="*/ 47 w 263"/>
                <a:gd name="T101" fmla="*/ 260 h 286"/>
                <a:gd name="T102" fmla="*/ 69 w 263"/>
                <a:gd name="T103" fmla="*/ 267 h 286"/>
                <a:gd name="T104" fmla="*/ 99 w 263"/>
                <a:gd name="T105" fmla="*/ 263 h 286"/>
                <a:gd name="T106" fmla="*/ 100 w 263"/>
                <a:gd name="T107" fmla="*/ 272 h 286"/>
                <a:gd name="T108" fmla="*/ 117 w 263"/>
                <a:gd name="T109" fmla="*/ 270 h 286"/>
                <a:gd name="T110" fmla="*/ 73 w 263"/>
                <a:gd name="T111" fmla="*/ 27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63" h="286">
                  <a:moveTo>
                    <a:pt x="214" y="32"/>
                  </a:moveTo>
                  <a:cubicBezTo>
                    <a:pt x="216" y="40"/>
                    <a:pt x="220" y="41"/>
                    <a:pt x="215" y="52"/>
                  </a:cubicBezTo>
                  <a:cubicBezTo>
                    <a:pt x="247" y="63"/>
                    <a:pt x="263" y="106"/>
                    <a:pt x="238" y="132"/>
                  </a:cubicBezTo>
                  <a:cubicBezTo>
                    <a:pt x="227" y="144"/>
                    <a:pt x="208" y="149"/>
                    <a:pt x="188" y="147"/>
                  </a:cubicBezTo>
                  <a:cubicBezTo>
                    <a:pt x="175" y="171"/>
                    <a:pt x="156" y="185"/>
                    <a:pt x="136" y="197"/>
                  </a:cubicBezTo>
                  <a:cubicBezTo>
                    <a:pt x="134" y="207"/>
                    <a:pt x="133" y="217"/>
                    <a:pt x="129" y="224"/>
                  </a:cubicBezTo>
                  <a:cubicBezTo>
                    <a:pt x="139" y="230"/>
                    <a:pt x="150" y="236"/>
                    <a:pt x="144" y="253"/>
                  </a:cubicBezTo>
                  <a:cubicBezTo>
                    <a:pt x="161" y="263"/>
                    <a:pt x="157" y="286"/>
                    <a:pt x="133" y="286"/>
                  </a:cubicBezTo>
                  <a:cubicBezTo>
                    <a:pt x="126" y="285"/>
                    <a:pt x="116" y="282"/>
                    <a:pt x="105" y="280"/>
                  </a:cubicBezTo>
                  <a:cubicBezTo>
                    <a:pt x="80" y="276"/>
                    <a:pt x="46" y="273"/>
                    <a:pt x="34" y="268"/>
                  </a:cubicBezTo>
                  <a:cubicBezTo>
                    <a:pt x="14" y="260"/>
                    <a:pt x="13" y="232"/>
                    <a:pt x="45" y="234"/>
                  </a:cubicBezTo>
                  <a:cubicBezTo>
                    <a:pt x="48" y="221"/>
                    <a:pt x="60" y="221"/>
                    <a:pt x="69" y="219"/>
                  </a:cubicBezTo>
                  <a:cubicBezTo>
                    <a:pt x="72" y="211"/>
                    <a:pt x="76" y="196"/>
                    <a:pt x="75" y="188"/>
                  </a:cubicBezTo>
                  <a:cubicBezTo>
                    <a:pt x="71" y="176"/>
                    <a:pt x="57" y="168"/>
                    <a:pt x="53" y="156"/>
                  </a:cubicBezTo>
                  <a:cubicBezTo>
                    <a:pt x="49" y="144"/>
                    <a:pt x="51" y="132"/>
                    <a:pt x="50" y="118"/>
                  </a:cubicBezTo>
                  <a:cubicBezTo>
                    <a:pt x="15" y="112"/>
                    <a:pt x="0" y="82"/>
                    <a:pt x="9" y="54"/>
                  </a:cubicBezTo>
                  <a:cubicBezTo>
                    <a:pt x="16" y="28"/>
                    <a:pt x="43" y="24"/>
                    <a:pt x="64" y="18"/>
                  </a:cubicBezTo>
                  <a:cubicBezTo>
                    <a:pt x="64" y="11"/>
                    <a:pt x="67" y="4"/>
                    <a:pt x="72" y="0"/>
                  </a:cubicBezTo>
                  <a:cubicBezTo>
                    <a:pt x="113" y="9"/>
                    <a:pt x="165" y="25"/>
                    <a:pt x="214" y="32"/>
                  </a:cubicBezTo>
                  <a:close/>
                  <a:moveTo>
                    <a:pt x="130" y="22"/>
                  </a:moveTo>
                  <a:cubicBezTo>
                    <a:pt x="130" y="22"/>
                    <a:pt x="130" y="22"/>
                    <a:pt x="130" y="22"/>
                  </a:cubicBezTo>
                  <a:cubicBezTo>
                    <a:pt x="129" y="22"/>
                    <a:pt x="128" y="22"/>
                    <a:pt x="130" y="23"/>
                  </a:cubicBezTo>
                  <a:cubicBezTo>
                    <a:pt x="149" y="28"/>
                    <a:pt x="173" y="35"/>
                    <a:pt x="192" y="36"/>
                  </a:cubicBezTo>
                  <a:cubicBezTo>
                    <a:pt x="174" y="30"/>
                    <a:pt x="148" y="23"/>
                    <a:pt x="130" y="22"/>
                  </a:cubicBezTo>
                  <a:close/>
                  <a:moveTo>
                    <a:pt x="206" y="37"/>
                  </a:moveTo>
                  <a:cubicBezTo>
                    <a:pt x="206" y="37"/>
                    <a:pt x="206" y="37"/>
                    <a:pt x="206" y="37"/>
                  </a:cubicBezTo>
                  <a:cubicBezTo>
                    <a:pt x="198" y="34"/>
                    <a:pt x="202" y="41"/>
                    <a:pt x="206" y="37"/>
                  </a:cubicBezTo>
                  <a:close/>
                  <a:moveTo>
                    <a:pt x="72" y="17"/>
                  </a:moveTo>
                  <a:cubicBezTo>
                    <a:pt x="72" y="17"/>
                    <a:pt x="72" y="17"/>
                    <a:pt x="72" y="17"/>
                  </a:cubicBezTo>
                  <a:cubicBezTo>
                    <a:pt x="70" y="21"/>
                    <a:pt x="72" y="22"/>
                    <a:pt x="71" y="25"/>
                  </a:cubicBezTo>
                  <a:cubicBezTo>
                    <a:pt x="61" y="40"/>
                    <a:pt x="63" y="58"/>
                    <a:pt x="61" y="77"/>
                  </a:cubicBezTo>
                  <a:cubicBezTo>
                    <a:pt x="54" y="130"/>
                    <a:pt x="64" y="183"/>
                    <a:pt x="115" y="193"/>
                  </a:cubicBezTo>
                  <a:cubicBezTo>
                    <a:pt x="116" y="190"/>
                    <a:pt x="121" y="194"/>
                    <a:pt x="121" y="189"/>
                  </a:cubicBezTo>
                  <a:cubicBezTo>
                    <a:pt x="117" y="188"/>
                    <a:pt x="110" y="192"/>
                    <a:pt x="107" y="187"/>
                  </a:cubicBezTo>
                  <a:cubicBezTo>
                    <a:pt x="115" y="185"/>
                    <a:pt x="126" y="184"/>
                    <a:pt x="135" y="182"/>
                  </a:cubicBezTo>
                  <a:cubicBezTo>
                    <a:pt x="143" y="180"/>
                    <a:pt x="156" y="179"/>
                    <a:pt x="156" y="171"/>
                  </a:cubicBezTo>
                  <a:cubicBezTo>
                    <a:pt x="142" y="173"/>
                    <a:pt x="127" y="185"/>
                    <a:pt x="112" y="180"/>
                  </a:cubicBezTo>
                  <a:cubicBezTo>
                    <a:pt x="118" y="177"/>
                    <a:pt x="128" y="179"/>
                    <a:pt x="131" y="172"/>
                  </a:cubicBezTo>
                  <a:cubicBezTo>
                    <a:pt x="128" y="171"/>
                    <a:pt x="127" y="170"/>
                    <a:pt x="128" y="167"/>
                  </a:cubicBezTo>
                  <a:cubicBezTo>
                    <a:pt x="133" y="166"/>
                    <a:pt x="138" y="167"/>
                    <a:pt x="139" y="162"/>
                  </a:cubicBezTo>
                  <a:cubicBezTo>
                    <a:pt x="139" y="159"/>
                    <a:pt x="131" y="161"/>
                    <a:pt x="133" y="157"/>
                  </a:cubicBezTo>
                  <a:cubicBezTo>
                    <a:pt x="139" y="157"/>
                    <a:pt x="145" y="157"/>
                    <a:pt x="147" y="150"/>
                  </a:cubicBezTo>
                  <a:cubicBezTo>
                    <a:pt x="143" y="148"/>
                    <a:pt x="135" y="149"/>
                    <a:pt x="136" y="145"/>
                  </a:cubicBezTo>
                  <a:cubicBezTo>
                    <a:pt x="140" y="142"/>
                    <a:pt x="148" y="147"/>
                    <a:pt x="150" y="141"/>
                  </a:cubicBezTo>
                  <a:cubicBezTo>
                    <a:pt x="151" y="138"/>
                    <a:pt x="144" y="140"/>
                    <a:pt x="147" y="136"/>
                  </a:cubicBezTo>
                  <a:cubicBezTo>
                    <a:pt x="151" y="137"/>
                    <a:pt x="154" y="136"/>
                    <a:pt x="155" y="132"/>
                  </a:cubicBezTo>
                  <a:cubicBezTo>
                    <a:pt x="155" y="129"/>
                    <a:pt x="149" y="130"/>
                    <a:pt x="149" y="127"/>
                  </a:cubicBezTo>
                  <a:cubicBezTo>
                    <a:pt x="152" y="125"/>
                    <a:pt x="157" y="127"/>
                    <a:pt x="158" y="122"/>
                  </a:cubicBezTo>
                  <a:cubicBezTo>
                    <a:pt x="157" y="121"/>
                    <a:pt x="154" y="121"/>
                    <a:pt x="155" y="119"/>
                  </a:cubicBezTo>
                  <a:cubicBezTo>
                    <a:pt x="156" y="116"/>
                    <a:pt x="161" y="119"/>
                    <a:pt x="161" y="114"/>
                  </a:cubicBezTo>
                  <a:cubicBezTo>
                    <a:pt x="161" y="112"/>
                    <a:pt x="156" y="113"/>
                    <a:pt x="156" y="110"/>
                  </a:cubicBezTo>
                  <a:cubicBezTo>
                    <a:pt x="158" y="107"/>
                    <a:pt x="164" y="110"/>
                    <a:pt x="164" y="105"/>
                  </a:cubicBezTo>
                  <a:cubicBezTo>
                    <a:pt x="163" y="102"/>
                    <a:pt x="155" y="103"/>
                    <a:pt x="156" y="99"/>
                  </a:cubicBezTo>
                  <a:cubicBezTo>
                    <a:pt x="158" y="96"/>
                    <a:pt x="166" y="103"/>
                    <a:pt x="166" y="97"/>
                  </a:cubicBezTo>
                  <a:cubicBezTo>
                    <a:pt x="170" y="96"/>
                    <a:pt x="164" y="92"/>
                    <a:pt x="163" y="91"/>
                  </a:cubicBezTo>
                  <a:cubicBezTo>
                    <a:pt x="165" y="90"/>
                    <a:pt x="169" y="91"/>
                    <a:pt x="170" y="87"/>
                  </a:cubicBezTo>
                  <a:cubicBezTo>
                    <a:pt x="169" y="84"/>
                    <a:pt x="163" y="85"/>
                    <a:pt x="163" y="82"/>
                  </a:cubicBezTo>
                  <a:cubicBezTo>
                    <a:pt x="165" y="80"/>
                    <a:pt x="170" y="82"/>
                    <a:pt x="171" y="79"/>
                  </a:cubicBezTo>
                  <a:cubicBezTo>
                    <a:pt x="170" y="76"/>
                    <a:pt x="167" y="75"/>
                    <a:pt x="165" y="73"/>
                  </a:cubicBezTo>
                  <a:cubicBezTo>
                    <a:pt x="172" y="72"/>
                    <a:pt x="170" y="66"/>
                    <a:pt x="167" y="63"/>
                  </a:cubicBezTo>
                  <a:cubicBezTo>
                    <a:pt x="169" y="62"/>
                    <a:pt x="170" y="61"/>
                    <a:pt x="173" y="62"/>
                  </a:cubicBezTo>
                  <a:cubicBezTo>
                    <a:pt x="173" y="55"/>
                    <a:pt x="173" y="55"/>
                    <a:pt x="177" y="51"/>
                  </a:cubicBezTo>
                  <a:cubicBezTo>
                    <a:pt x="175" y="49"/>
                    <a:pt x="172" y="48"/>
                    <a:pt x="172" y="46"/>
                  </a:cubicBezTo>
                  <a:cubicBezTo>
                    <a:pt x="181" y="44"/>
                    <a:pt x="194" y="49"/>
                    <a:pt x="198" y="41"/>
                  </a:cubicBezTo>
                  <a:cubicBezTo>
                    <a:pt x="159" y="41"/>
                    <a:pt x="114" y="16"/>
                    <a:pt x="72" y="17"/>
                  </a:cubicBezTo>
                  <a:close/>
                  <a:moveTo>
                    <a:pt x="190" y="48"/>
                  </a:moveTo>
                  <a:cubicBezTo>
                    <a:pt x="190" y="48"/>
                    <a:pt x="190" y="48"/>
                    <a:pt x="190" y="48"/>
                  </a:cubicBezTo>
                  <a:cubicBezTo>
                    <a:pt x="187" y="57"/>
                    <a:pt x="202" y="54"/>
                    <a:pt x="203" y="49"/>
                  </a:cubicBezTo>
                  <a:cubicBezTo>
                    <a:pt x="198" y="47"/>
                    <a:pt x="195" y="49"/>
                    <a:pt x="190" y="48"/>
                  </a:cubicBezTo>
                  <a:close/>
                  <a:moveTo>
                    <a:pt x="215" y="65"/>
                  </a:moveTo>
                  <a:cubicBezTo>
                    <a:pt x="215" y="65"/>
                    <a:pt x="215" y="65"/>
                    <a:pt x="215" y="65"/>
                  </a:cubicBezTo>
                  <a:cubicBezTo>
                    <a:pt x="215" y="62"/>
                    <a:pt x="219" y="57"/>
                    <a:pt x="214" y="57"/>
                  </a:cubicBezTo>
                  <a:cubicBezTo>
                    <a:pt x="212" y="58"/>
                    <a:pt x="210" y="65"/>
                    <a:pt x="215" y="65"/>
                  </a:cubicBezTo>
                  <a:close/>
                  <a:moveTo>
                    <a:pt x="187" y="61"/>
                  </a:moveTo>
                  <a:cubicBezTo>
                    <a:pt x="187" y="61"/>
                    <a:pt x="187" y="61"/>
                    <a:pt x="187" y="61"/>
                  </a:cubicBezTo>
                  <a:cubicBezTo>
                    <a:pt x="192" y="64"/>
                    <a:pt x="202" y="62"/>
                    <a:pt x="205" y="58"/>
                  </a:cubicBezTo>
                  <a:cubicBezTo>
                    <a:pt x="201" y="56"/>
                    <a:pt x="189" y="54"/>
                    <a:pt x="187" y="61"/>
                  </a:cubicBezTo>
                  <a:close/>
                  <a:moveTo>
                    <a:pt x="22" y="43"/>
                  </a:moveTo>
                  <a:cubicBezTo>
                    <a:pt x="22" y="43"/>
                    <a:pt x="22" y="43"/>
                    <a:pt x="22" y="43"/>
                  </a:cubicBezTo>
                  <a:cubicBezTo>
                    <a:pt x="27" y="42"/>
                    <a:pt x="35" y="36"/>
                    <a:pt x="34" y="31"/>
                  </a:cubicBezTo>
                  <a:cubicBezTo>
                    <a:pt x="30" y="35"/>
                    <a:pt x="25" y="38"/>
                    <a:pt x="22" y="43"/>
                  </a:cubicBezTo>
                  <a:close/>
                  <a:moveTo>
                    <a:pt x="186" y="65"/>
                  </a:moveTo>
                  <a:cubicBezTo>
                    <a:pt x="186" y="65"/>
                    <a:pt x="186" y="65"/>
                    <a:pt x="186" y="65"/>
                  </a:cubicBezTo>
                  <a:cubicBezTo>
                    <a:pt x="186" y="67"/>
                    <a:pt x="186" y="69"/>
                    <a:pt x="185" y="70"/>
                  </a:cubicBezTo>
                  <a:cubicBezTo>
                    <a:pt x="189" y="72"/>
                    <a:pt x="200" y="72"/>
                    <a:pt x="202" y="65"/>
                  </a:cubicBezTo>
                  <a:cubicBezTo>
                    <a:pt x="197" y="66"/>
                    <a:pt x="191" y="64"/>
                    <a:pt x="186" y="65"/>
                  </a:cubicBezTo>
                  <a:close/>
                  <a:moveTo>
                    <a:pt x="49" y="99"/>
                  </a:moveTo>
                  <a:cubicBezTo>
                    <a:pt x="49" y="99"/>
                    <a:pt x="49" y="99"/>
                    <a:pt x="49" y="99"/>
                  </a:cubicBezTo>
                  <a:cubicBezTo>
                    <a:pt x="53" y="84"/>
                    <a:pt x="53" y="61"/>
                    <a:pt x="58" y="40"/>
                  </a:cubicBezTo>
                  <a:cubicBezTo>
                    <a:pt x="58" y="39"/>
                    <a:pt x="57" y="38"/>
                    <a:pt x="56" y="37"/>
                  </a:cubicBezTo>
                  <a:cubicBezTo>
                    <a:pt x="34" y="43"/>
                    <a:pt x="18" y="91"/>
                    <a:pt x="49" y="99"/>
                  </a:cubicBezTo>
                  <a:close/>
                  <a:moveTo>
                    <a:pt x="194" y="129"/>
                  </a:moveTo>
                  <a:cubicBezTo>
                    <a:pt x="194" y="129"/>
                    <a:pt x="194" y="129"/>
                    <a:pt x="194" y="129"/>
                  </a:cubicBezTo>
                  <a:cubicBezTo>
                    <a:pt x="223" y="133"/>
                    <a:pt x="231" y="81"/>
                    <a:pt x="211" y="69"/>
                  </a:cubicBezTo>
                  <a:cubicBezTo>
                    <a:pt x="206" y="89"/>
                    <a:pt x="197" y="112"/>
                    <a:pt x="194" y="129"/>
                  </a:cubicBezTo>
                  <a:close/>
                  <a:moveTo>
                    <a:pt x="227" y="83"/>
                  </a:moveTo>
                  <a:cubicBezTo>
                    <a:pt x="227" y="83"/>
                    <a:pt x="227" y="83"/>
                    <a:pt x="227" y="83"/>
                  </a:cubicBezTo>
                  <a:cubicBezTo>
                    <a:pt x="228" y="81"/>
                    <a:pt x="231" y="81"/>
                    <a:pt x="231" y="77"/>
                  </a:cubicBezTo>
                  <a:cubicBezTo>
                    <a:pt x="227" y="75"/>
                    <a:pt x="222" y="81"/>
                    <a:pt x="227" y="83"/>
                  </a:cubicBezTo>
                  <a:close/>
                  <a:moveTo>
                    <a:pt x="183" y="80"/>
                  </a:moveTo>
                  <a:cubicBezTo>
                    <a:pt x="183" y="80"/>
                    <a:pt x="183" y="80"/>
                    <a:pt x="183" y="80"/>
                  </a:cubicBezTo>
                  <a:cubicBezTo>
                    <a:pt x="191" y="81"/>
                    <a:pt x="196" y="79"/>
                    <a:pt x="200" y="75"/>
                  </a:cubicBezTo>
                  <a:cubicBezTo>
                    <a:pt x="200" y="73"/>
                    <a:pt x="199" y="72"/>
                    <a:pt x="198" y="71"/>
                  </a:cubicBezTo>
                  <a:cubicBezTo>
                    <a:pt x="194" y="76"/>
                    <a:pt x="183" y="69"/>
                    <a:pt x="183" y="80"/>
                  </a:cubicBezTo>
                  <a:close/>
                  <a:moveTo>
                    <a:pt x="234" y="89"/>
                  </a:moveTo>
                  <a:cubicBezTo>
                    <a:pt x="234" y="89"/>
                    <a:pt x="234" y="89"/>
                    <a:pt x="234" y="89"/>
                  </a:cubicBezTo>
                  <a:cubicBezTo>
                    <a:pt x="237" y="89"/>
                    <a:pt x="239" y="88"/>
                    <a:pt x="239" y="85"/>
                  </a:cubicBezTo>
                  <a:cubicBezTo>
                    <a:pt x="236" y="84"/>
                    <a:pt x="236" y="88"/>
                    <a:pt x="234" y="89"/>
                  </a:cubicBezTo>
                  <a:close/>
                  <a:moveTo>
                    <a:pt x="24" y="53"/>
                  </a:moveTo>
                  <a:cubicBezTo>
                    <a:pt x="24" y="53"/>
                    <a:pt x="24" y="53"/>
                    <a:pt x="24" y="53"/>
                  </a:cubicBezTo>
                  <a:cubicBezTo>
                    <a:pt x="29" y="55"/>
                    <a:pt x="34" y="49"/>
                    <a:pt x="32" y="46"/>
                  </a:cubicBezTo>
                  <a:cubicBezTo>
                    <a:pt x="30" y="49"/>
                    <a:pt x="25" y="48"/>
                    <a:pt x="24" y="53"/>
                  </a:cubicBezTo>
                  <a:close/>
                  <a:moveTo>
                    <a:pt x="182" y="88"/>
                  </a:moveTo>
                  <a:cubicBezTo>
                    <a:pt x="182" y="88"/>
                    <a:pt x="182" y="88"/>
                    <a:pt x="182" y="88"/>
                  </a:cubicBezTo>
                  <a:cubicBezTo>
                    <a:pt x="187" y="87"/>
                    <a:pt x="194" y="88"/>
                    <a:pt x="197" y="82"/>
                  </a:cubicBezTo>
                  <a:cubicBezTo>
                    <a:pt x="191" y="83"/>
                    <a:pt x="183" y="81"/>
                    <a:pt x="182" y="88"/>
                  </a:cubicBezTo>
                  <a:close/>
                  <a:moveTo>
                    <a:pt x="228" y="101"/>
                  </a:moveTo>
                  <a:cubicBezTo>
                    <a:pt x="228" y="101"/>
                    <a:pt x="228" y="101"/>
                    <a:pt x="228" y="101"/>
                  </a:cubicBezTo>
                  <a:cubicBezTo>
                    <a:pt x="233" y="101"/>
                    <a:pt x="236" y="98"/>
                    <a:pt x="239" y="94"/>
                  </a:cubicBezTo>
                  <a:cubicBezTo>
                    <a:pt x="233" y="93"/>
                    <a:pt x="230" y="97"/>
                    <a:pt x="228" y="101"/>
                  </a:cubicBezTo>
                  <a:close/>
                  <a:moveTo>
                    <a:pt x="15" y="58"/>
                  </a:moveTo>
                  <a:cubicBezTo>
                    <a:pt x="15" y="58"/>
                    <a:pt x="15" y="58"/>
                    <a:pt x="15" y="58"/>
                  </a:cubicBezTo>
                  <a:cubicBezTo>
                    <a:pt x="18" y="58"/>
                    <a:pt x="20" y="57"/>
                    <a:pt x="21" y="54"/>
                  </a:cubicBezTo>
                  <a:cubicBezTo>
                    <a:pt x="18" y="53"/>
                    <a:pt x="16" y="54"/>
                    <a:pt x="15" y="58"/>
                  </a:cubicBezTo>
                  <a:close/>
                  <a:moveTo>
                    <a:pt x="181" y="90"/>
                  </a:moveTo>
                  <a:cubicBezTo>
                    <a:pt x="181" y="90"/>
                    <a:pt x="181" y="90"/>
                    <a:pt x="181" y="90"/>
                  </a:cubicBezTo>
                  <a:cubicBezTo>
                    <a:pt x="181" y="92"/>
                    <a:pt x="180" y="95"/>
                    <a:pt x="180" y="97"/>
                  </a:cubicBezTo>
                  <a:cubicBezTo>
                    <a:pt x="187" y="96"/>
                    <a:pt x="196" y="99"/>
                    <a:pt x="197" y="89"/>
                  </a:cubicBezTo>
                  <a:cubicBezTo>
                    <a:pt x="189" y="90"/>
                    <a:pt x="188" y="90"/>
                    <a:pt x="181" y="90"/>
                  </a:cubicBezTo>
                  <a:close/>
                  <a:moveTo>
                    <a:pt x="22" y="61"/>
                  </a:moveTo>
                  <a:cubicBezTo>
                    <a:pt x="22" y="61"/>
                    <a:pt x="22" y="61"/>
                    <a:pt x="22" y="61"/>
                  </a:cubicBezTo>
                  <a:cubicBezTo>
                    <a:pt x="23" y="59"/>
                    <a:pt x="29" y="58"/>
                    <a:pt x="25" y="56"/>
                  </a:cubicBezTo>
                  <a:cubicBezTo>
                    <a:pt x="25" y="57"/>
                    <a:pt x="19" y="59"/>
                    <a:pt x="22" y="61"/>
                  </a:cubicBezTo>
                  <a:close/>
                  <a:moveTo>
                    <a:pt x="19" y="70"/>
                  </a:moveTo>
                  <a:cubicBezTo>
                    <a:pt x="19" y="70"/>
                    <a:pt x="19" y="70"/>
                    <a:pt x="19" y="70"/>
                  </a:cubicBezTo>
                  <a:cubicBezTo>
                    <a:pt x="23" y="71"/>
                    <a:pt x="27" y="65"/>
                    <a:pt x="25" y="63"/>
                  </a:cubicBezTo>
                  <a:cubicBezTo>
                    <a:pt x="24" y="67"/>
                    <a:pt x="20" y="66"/>
                    <a:pt x="19" y="70"/>
                  </a:cubicBezTo>
                  <a:close/>
                  <a:moveTo>
                    <a:pt x="180" y="105"/>
                  </a:moveTo>
                  <a:cubicBezTo>
                    <a:pt x="180" y="105"/>
                    <a:pt x="180" y="105"/>
                    <a:pt x="180" y="105"/>
                  </a:cubicBezTo>
                  <a:cubicBezTo>
                    <a:pt x="182" y="108"/>
                    <a:pt x="186" y="105"/>
                    <a:pt x="189" y="104"/>
                  </a:cubicBezTo>
                  <a:cubicBezTo>
                    <a:pt x="190" y="102"/>
                    <a:pt x="191" y="100"/>
                    <a:pt x="189" y="99"/>
                  </a:cubicBezTo>
                  <a:cubicBezTo>
                    <a:pt x="188" y="104"/>
                    <a:pt x="179" y="97"/>
                    <a:pt x="180" y="105"/>
                  </a:cubicBezTo>
                  <a:close/>
                  <a:moveTo>
                    <a:pt x="227" y="119"/>
                  </a:moveTo>
                  <a:cubicBezTo>
                    <a:pt x="227" y="119"/>
                    <a:pt x="227" y="119"/>
                    <a:pt x="227" y="119"/>
                  </a:cubicBezTo>
                  <a:cubicBezTo>
                    <a:pt x="231" y="119"/>
                    <a:pt x="237" y="114"/>
                    <a:pt x="235" y="111"/>
                  </a:cubicBezTo>
                  <a:cubicBezTo>
                    <a:pt x="233" y="115"/>
                    <a:pt x="228" y="114"/>
                    <a:pt x="227" y="119"/>
                  </a:cubicBezTo>
                  <a:close/>
                  <a:moveTo>
                    <a:pt x="21" y="76"/>
                  </a:moveTo>
                  <a:cubicBezTo>
                    <a:pt x="21" y="76"/>
                    <a:pt x="21" y="76"/>
                    <a:pt x="21" y="76"/>
                  </a:cubicBezTo>
                  <a:cubicBezTo>
                    <a:pt x="28" y="75"/>
                    <a:pt x="24" y="70"/>
                    <a:pt x="21" y="76"/>
                  </a:cubicBezTo>
                  <a:close/>
                  <a:moveTo>
                    <a:pt x="178" y="113"/>
                  </a:moveTo>
                  <a:cubicBezTo>
                    <a:pt x="178" y="113"/>
                    <a:pt x="178" y="113"/>
                    <a:pt x="178" y="113"/>
                  </a:cubicBezTo>
                  <a:cubicBezTo>
                    <a:pt x="182" y="115"/>
                    <a:pt x="184" y="113"/>
                    <a:pt x="185" y="111"/>
                  </a:cubicBezTo>
                  <a:cubicBezTo>
                    <a:pt x="182" y="109"/>
                    <a:pt x="178" y="109"/>
                    <a:pt x="178" y="113"/>
                  </a:cubicBezTo>
                  <a:close/>
                  <a:moveTo>
                    <a:pt x="177" y="120"/>
                  </a:moveTo>
                  <a:cubicBezTo>
                    <a:pt x="177" y="120"/>
                    <a:pt x="177" y="120"/>
                    <a:pt x="177" y="120"/>
                  </a:cubicBezTo>
                  <a:cubicBezTo>
                    <a:pt x="182" y="118"/>
                    <a:pt x="191" y="123"/>
                    <a:pt x="192" y="115"/>
                  </a:cubicBezTo>
                  <a:cubicBezTo>
                    <a:pt x="187" y="117"/>
                    <a:pt x="178" y="112"/>
                    <a:pt x="177" y="120"/>
                  </a:cubicBezTo>
                  <a:close/>
                  <a:moveTo>
                    <a:pt x="20" y="87"/>
                  </a:moveTo>
                  <a:cubicBezTo>
                    <a:pt x="20" y="87"/>
                    <a:pt x="20" y="87"/>
                    <a:pt x="20" y="87"/>
                  </a:cubicBezTo>
                  <a:cubicBezTo>
                    <a:pt x="14" y="92"/>
                    <a:pt x="27" y="90"/>
                    <a:pt x="20" y="87"/>
                  </a:cubicBezTo>
                  <a:close/>
                  <a:moveTo>
                    <a:pt x="172" y="127"/>
                  </a:moveTo>
                  <a:cubicBezTo>
                    <a:pt x="172" y="127"/>
                    <a:pt x="172" y="127"/>
                    <a:pt x="172" y="127"/>
                  </a:cubicBezTo>
                  <a:cubicBezTo>
                    <a:pt x="170" y="131"/>
                    <a:pt x="175" y="131"/>
                    <a:pt x="175" y="133"/>
                  </a:cubicBezTo>
                  <a:cubicBezTo>
                    <a:pt x="172" y="134"/>
                    <a:pt x="169" y="135"/>
                    <a:pt x="169" y="139"/>
                  </a:cubicBezTo>
                  <a:cubicBezTo>
                    <a:pt x="176" y="142"/>
                    <a:pt x="177" y="135"/>
                    <a:pt x="184" y="138"/>
                  </a:cubicBezTo>
                  <a:cubicBezTo>
                    <a:pt x="184" y="136"/>
                    <a:pt x="185" y="134"/>
                    <a:pt x="185" y="133"/>
                  </a:cubicBezTo>
                  <a:cubicBezTo>
                    <a:pt x="182" y="130"/>
                    <a:pt x="178" y="135"/>
                    <a:pt x="177" y="131"/>
                  </a:cubicBezTo>
                  <a:cubicBezTo>
                    <a:pt x="183" y="130"/>
                    <a:pt x="189" y="131"/>
                    <a:pt x="190" y="123"/>
                  </a:cubicBezTo>
                  <a:cubicBezTo>
                    <a:pt x="183" y="123"/>
                    <a:pt x="176" y="123"/>
                    <a:pt x="172" y="127"/>
                  </a:cubicBezTo>
                  <a:close/>
                  <a:moveTo>
                    <a:pt x="28" y="96"/>
                  </a:moveTo>
                  <a:cubicBezTo>
                    <a:pt x="28" y="96"/>
                    <a:pt x="28" y="96"/>
                    <a:pt x="28" y="96"/>
                  </a:cubicBezTo>
                  <a:cubicBezTo>
                    <a:pt x="28" y="94"/>
                    <a:pt x="31" y="96"/>
                    <a:pt x="31" y="93"/>
                  </a:cubicBezTo>
                  <a:cubicBezTo>
                    <a:pt x="29" y="91"/>
                    <a:pt x="24" y="95"/>
                    <a:pt x="28" y="96"/>
                  </a:cubicBezTo>
                  <a:close/>
                  <a:moveTo>
                    <a:pt x="32" y="97"/>
                  </a:moveTo>
                  <a:cubicBezTo>
                    <a:pt x="32" y="97"/>
                    <a:pt x="32" y="97"/>
                    <a:pt x="32" y="97"/>
                  </a:cubicBezTo>
                  <a:cubicBezTo>
                    <a:pt x="30" y="101"/>
                    <a:pt x="35" y="101"/>
                    <a:pt x="37" y="103"/>
                  </a:cubicBezTo>
                  <a:cubicBezTo>
                    <a:pt x="40" y="97"/>
                    <a:pt x="35" y="95"/>
                    <a:pt x="32" y="97"/>
                  </a:cubicBezTo>
                  <a:close/>
                  <a:moveTo>
                    <a:pt x="163" y="134"/>
                  </a:moveTo>
                  <a:cubicBezTo>
                    <a:pt x="163" y="134"/>
                    <a:pt x="163" y="134"/>
                    <a:pt x="163" y="134"/>
                  </a:cubicBezTo>
                  <a:cubicBezTo>
                    <a:pt x="166" y="135"/>
                    <a:pt x="167" y="132"/>
                    <a:pt x="168" y="129"/>
                  </a:cubicBezTo>
                  <a:cubicBezTo>
                    <a:pt x="166" y="129"/>
                    <a:pt x="165" y="129"/>
                    <a:pt x="164" y="128"/>
                  </a:cubicBezTo>
                  <a:cubicBezTo>
                    <a:pt x="163" y="132"/>
                    <a:pt x="161" y="131"/>
                    <a:pt x="163" y="134"/>
                  </a:cubicBezTo>
                  <a:close/>
                  <a:moveTo>
                    <a:pt x="46" y="108"/>
                  </a:moveTo>
                  <a:cubicBezTo>
                    <a:pt x="46" y="108"/>
                    <a:pt x="46" y="108"/>
                    <a:pt x="46" y="108"/>
                  </a:cubicBezTo>
                  <a:cubicBezTo>
                    <a:pt x="47" y="109"/>
                    <a:pt x="48" y="109"/>
                    <a:pt x="49" y="109"/>
                  </a:cubicBezTo>
                  <a:cubicBezTo>
                    <a:pt x="49" y="108"/>
                    <a:pt x="49" y="107"/>
                    <a:pt x="49" y="106"/>
                  </a:cubicBezTo>
                  <a:cubicBezTo>
                    <a:pt x="48" y="106"/>
                    <a:pt x="47" y="106"/>
                    <a:pt x="46" y="106"/>
                  </a:cubicBezTo>
                  <a:cubicBezTo>
                    <a:pt x="46" y="107"/>
                    <a:pt x="46" y="108"/>
                    <a:pt x="46" y="108"/>
                  </a:cubicBezTo>
                  <a:close/>
                  <a:moveTo>
                    <a:pt x="162" y="153"/>
                  </a:moveTo>
                  <a:cubicBezTo>
                    <a:pt x="162" y="153"/>
                    <a:pt x="162" y="153"/>
                    <a:pt x="162" y="153"/>
                  </a:cubicBezTo>
                  <a:cubicBezTo>
                    <a:pt x="170" y="153"/>
                    <a:pt x="185" y="150"/>
                    <a:pt x="179" y="140"/>
                  </a:cubicBezTo>
                  <a:cubicBezTo>
                    <a:pt x="173" y="143"/>
                    <a:pt x="160" y="144"/>
                    <a:pt x="162" y="153"/>
                  </a:cubicBezTo>
                  <a:close/>
                  <a:moveTo>
                    <a:pt x="154" y="154"/>
                  </a:moveTo>
                  <a:cubicBezTo>
                    <a:pt x="154" y="154"/>
                    <a:pt x="154" y="154"/>
                    <a:pt x="154" y="154"/>
                  </a:cubicBezTo>
                  <a:cubicBezTo>
                    <a:pt x="155" y="153"/>
                    <a:pt x="159" y="150"/>
                    <a:pt x="155" y="149"/>
                  </a:cubicBezTo>
                  <a:cubicBezTo>
                    <a:pt x="155" y="150"/>
                    <a:pt x="151" y="153"/>
                    <a:pt x="154" y="154"/>
                  </a:cubicBezTo>
                  <a:close/>
                  <a:moveTo>
                    <a:pt x="156" y="160"/>
                  </a:moveTo>
                  <a:cubicBezTo>
                    <a:pt x="156" y="160"/>
                    <a:pt x="156" y="160"/>
                    <a:pt x="156" y="160"/>
                  </a:cubicBezTo>
                  <a:cubicBezTo>
                    <a:pt x="162" y="163"/>
                    <a:pt x="165" y="155"/>
                    <a:pt x="168" y="160"/>
                  </a:cubicBezTo>
                  <a:cubicBezTo>
                    <a:pt x="163" y="166"/>
                    <a:pt x="150" y="162"/>
                    <a:pt x="147" y="171"/>
                  </a:cubicBezTo>
                  <a:cubicBezTo>
                    <a:pt x="153" y="172"/>
                    <a:pt x="157" y="164"/>
                    <a:pt x="162" y="170"/>
                  </a:cubicBezTo>
                  <a:cubicBezTo>
                    <a:pt x="165" y="164"/>
                    <a:pt x="172" y="163"/>
                    <a:pt x="174" y="155"/>
                  </a:cubicBezTo>
                  <a:cubicBezTo>
                    <a:pt x="167" y="155"/>
                    <a:pt x="159" y="154"/>
                    <a:pt x="156" y="160"/>
                  </a:cubicBezTo>
                  <a:close/>
                  <a:moveTo>
                    <a:pt x="146" y="163"/>
                  </a:moveTo>
                  <a:cubicBezTo>
                    <a:pt x="146" y="163"/>
                    <a:pt x="146" y="163"/>
                    <a:pt x="146" y="163"/>
                  </a:cubicBezTo>
                  <a:cubicBezTo>
                    <a:pt x="149" y="165"/>
                    <a:pt x="150" y="161"/>
                    <a:pt x="151" y="159"/>
                  </a:cubicBezTo>
                  <a:cubicBezTo>
                    <a:pt x="147" y="158"/>
                    <a:pt x="144" y="161"/>
                    <a:pt x="146" y="163"/>
                  </a:cubicBezTo>
                  <a:close/>
                  <a:moveTo>
                    <a:pt x="118" y="229"/>
                  </a:moveTo>
                  <a:cubicBezTo>
                    <a:pt x="118" y="229"/>
                    <a:pt x="118" y="229"/>
                    <a:pt x="118" y="229"/>
                  </a:cubicBezTo>
                  <a:cubicBezTo>
                    <a:pt x="128" y="228"/>
                    <a:pt x="126" y="210"/>
                    <a:pt x="130" y="200"/>
                  </a:cubicBezTo>
                  <a:cubicBezTo>
                    <a:pt x="130" y="199"/>
                    <a:pt x="129" y="199"/>
                    <a:pt x="127" y="198"/>
                  </a:cubicBezTo>
                  <a:cubicBezTo>
                    <a:pt x="119" y="203"/>
                    <a:pt x="119" y="218"/>
                    <a:pt x="118" y="229"/>
                  </a:cubicBezTo>
                  <a:close/>
                  <a:moveTo>
                    <a:pt x="76" y="217"/>
                  </a:moveTo>
                  <a:cubicBezTo>
                    <a:pt x="76" y="217"/>
                    <a:pt x="76" y="217"/>
                    <a:pt x="76" y="217"/>
                  </a:cubicBezTo>
                  <a:cubicBezTo>
                    <a:pt x="80" y="221"/>
                    <a:pt x="87" y="222"/>
                    <a:pt x="93" y="225"/>
                  </a:cubicBezTo>
                  <a:cubicBezTo>
                    <a:pt x="98" y="219"/>
                    <a:pt x="100" y="209"/>
                    <a:pt x="102" y="199"/>
                  </a:cubicBezTo>
                  <a:cubicBezTo>
                    <a:pt x="97" y="196"/>
                    <a:pt x="88" y="194"/>
                    <a:pt x="82" y="192"/>
                  </a:cubicBezTo>
                  <a:cubicBezTo>
                    <a:pt x="80" y="200"/>
                    <a:pt x="78" y="209"/>
                    <a:pt x="76" y="217"/>
                  </a:cubicBezTo>
                  <a:close/>
                  <a:moveTo>
                    <a:pt x="105" y="227"/>
                  </a:moveTo>
                  <a:cubicBezTo>
                    <a:pt x="105" y="227"/>
                    <a:pt x="105" y="227"/>
                    <a:pt x="105" y="227"/>
                  </a:cubicBezTo>
                  <a:cubicBezTo>
                    <a:pt x="106" y="222"/>
                    <a:pt x="103" y="221"/>
                    <a:pt x="100" y="219"/>
                  </a:cubicBezTo>
                  <a:cubicBezTo>
                    <a:pt x="98" y="224"/>
                    <a:pt x="99" y="227"/>
                    <a:pt x="105" y="227"/>
                  </a:cubicBezTo>
                  <a:close/>
                  <a:moveTo>
                    <a:pt x="131" y="237"/>
                  </a:moveTo>
                  <a:cubicBezTo>
                    <a:pt x="131" y="237"/>
                    <a:pt x="131" y="237"/>
                    <a:pt x="131" y="237"/>
                  </a:cubicBezTo>
                  <a:cubicBezTo>
                    <a:pt x="132" y="235"/>
                    <a:pt x="133" y="234"/>
                    <a:pt x="134" y="232"/>
                  </a:cubicBezTo>
                  <a:cubicBezTo>
                    <a:pt x="133" y="230"/>
                    <a:pt x="131" y="229"/>
                    <a:pt x="128" y="229"/>
                  </a:cubicBezTo>
                  <a:cubicBezTo>
                    <a:pt x="127" y="233"/>
                    <a:pt x="129" y="235"/>
                    <a:pt x="131" y="237"/>
                  </a:cubicBezTo>
                  <a:close/>
                  <a:moveTo>
                    <a:pt x="61" y="232"/>
                  </a:moveTo>
                  <a:cubicBezTo>
                    <a:pt x="61" y="232"/>
                    <a:pt x="61" y="232"/>
                    <a:pt x="61" y="232"/>
                  </a:cubicBezTo>
                  <a:cubicBezTo>
                    <a:pt x="67" y="232"/>
                    <a:pt x="71" y="227"/>
                    <a:pt x="75" y="224"/>
                  </a:cubicBezTo>
                  <a:cubicBezTo>
                    <a:pt x="70" y="225"/>
                    <a:pt x="64" y="226"/>
                    <a:pt x="61" y="232"/>
                  </a:cubicBezTo>
                  <a:close/>
                  <a:moveTo>
                    <a:pt x="64" y="240"/>
                  </a:moveTo>
                  <a:cubicBezTo>
                    <a:pt x="64" y="240"/>
                    <a:pt x="64" y="240"/>
                    <a:pt x="64" y="240"/>
                  </a:cubicBezTo>
                  <a:cubicBezTo>
                    <a:pt x="69" y="235"/>
                    <a:pt x="76" y="232"/>
                    <a:pt x="81" y="227"/>
                  </a:cubicBezTo>
                  <a:cubicBezTo>
                    <a:pt x="81" y="225"/>
                    <a:pt x="81" y="225"/>
                    <a:pt x="79" y="225"/>
                  </a:cubicBezTo>
                  <a:cubicBezTo>
                    <a:pt x="76" y="232"/>
                    <a:pt x="62" y="231"/>
                    <a:pt x="64" y="240"/>
                  </a:cubicBezTo>
                  <a:close/>
                  <a:moveTo>
                    <a:pt x="77" y="242"/>
                  </a:moveTo>
                  <a:cubicBezTo>
                    <a:pt x="77" y="242"/>
                    <a:pt x="77" y="242"/>
                    <a:pt x="77" y="242"/>
                  </a:cubicBezTo>
                  <a:cubicBezTo>
                    <a:pt x="86" y="241"/>
                    <a:pt x="93" y="237"/>
                    <a:pt x="99" y="230"/>
                  </a:cubicBezTo>
                  <a:cubicBezTo>
                    <a:pt x="89" y="231"/>
                    <a:pt x="83" y="236"/>
                    <a:pt x="77" y="242"/>
                  </a:cubicBezTo>
                  <a:close/>
                  <a:moveTo>
                    <a:pt x="130" y="238"/>
                  </a:moveTo>
                  <a:cubicBezTo>
                    <a:pt x="130" y="238"/>
                    <a:pt x="130" y="238"/>
                    <a:pt x="130" y="238"/>
                  </a:cubicBezTo>
                  <a:cubicBezTo>
                    <a:pt x="130" y="239"/>
                    <a:pt x="130" y="240"/>
                    <a:pt x="130" y="241"/>
                  </a:cubicBezTo>
                  <a:cubicBezTo>
                    <a:pt x="133" y="243"/>
                    <a:pt x="135" y="237"/>
                    <a:pt x="132" y="237"/>
                  </a:cubicBezTo>
                  <a:cubicBezTo>
                    <a:pt x="132" y="238"/>
                    <a:pt x="131" y="238"/>
                    <a:pt x="130" y="238"/>
                  </a:cubicBezTo>
                  <a:close/>
                  <a:moveTo>
                    <a:pt x="111" y="242"/>
                  </a:moveTo>
                  <a:cubicBezTo>
                    <a:pt x="111" y="242"/>
                    <a:pt x="111" y="242"/>
                    <a:pt x="111" y="242"/>
                  </a:cubicBezTo>
                  <a:cubicBezTo>
                    <a:pt x="112" y="245"/>
                    <a:pt x="110" y="249"/>
                    <a:pt x="114" y="250"/>
                  </a:cubicBezTo>
                  <a:cubicBezTo>
                    <a:pt x="118" y="245"/>
                    <a:pt x="119" y="243"/>
                    <a:pt x="122" y="236"/>
                  </a:cubicBezTo>
                  <a:cubicBezTo>
                    <a:pt x="117" y="236"/>
                    <a:pt x="115" y="240"/>
                    <a:pt x="111" y="242"/>
                  </a:cubicBezTo>
                  <a:close/>
                  <a:moveTo>
                    <a:pt x="91" y="248"/>
                  </a:moveTo>
                  <a:cubicBezTo>
                    <a:pt x="91" y="248"/>
                    <a:pt x="91" y="248"/>
                    <a:pt x="91" y="248"/>
                  </a:cubicBezTo>
                  <a:cubicBezTo>
                    <a:pt x="97" y="249"/>
                    <a:pt x="100" y="246"/>
                    <a:pt x="102" y="242"/>
                  </a:cubicBezTo>
                  <a:cubicBezTo>
                    <a:pt x="104" y="241"/>
                    <a:pt x="113" y="236"/>
                    <a:pt x="107" y="235"/>
                  </a:cubicBezTo>
                  <a:cubicBezTo>
                    <a:pt x="102" y="239"/>
                    <a:pt x="94" y="240"/>
                    <a:pt x="91" y="248"/>
                  </a:cubicBezTo>
                  <a:close/>
                  <a:moveTo>
                    <a:pt x="69" y="241"/>
                  </a:moveTo>
                  <a:cubicBezTo>
                    <a:pt x="69" y="241"/>
                    <a:pt x="69" y="241"/>
                    <a:pt x="69" y="241"/>
                  </a:cubicBezTo>
                  <a:cubicBezTo>
                    <a:pt x="74" y="240"/>
                    <a:pt x="81" y="235"/>
                    <a:pt x="80" y="232"/>
                  </a:cubicBezTo>
                  <a:cubicBezTo>
                    <a:pt x="77" y="235"/>
                    <a:pt x="71" y="235"/>
                    <a:pt x="69" y="241"/>
                  </a:cubicBezTo>
                  <a:close/>
                  <a:moveTo>
                    <a:pt x="134" y="257"/>
                  </a:moveTo>
                  <a:cubicBezTo>
                    <a:pt x="134" y="257"/>
                    <a:pt x="134" y="257"/>
                    <a:pt x="134" y="257"/>
                  </a:cubicBezTo>
                  <a:cubicBezTo>
                    <a:pt x="141" y="258"/>
                    <a:pt x="141" y="248"/>
                    <a:pt x="139" y="244"/>
                  </a:cubicBezTo>
                  <a:cubicBezTo>
                    <a:pt x="138" y="250"/>
                    <a:pt x="134" y="251"/>
                    <a:pt x="134" y="257"/>
                  </a:cubicBezTo>
                  <a:close/>
                  <a:moveTo>
                    <a:pt x="103" y="250"/>
                  </a:moveTo>
                  <a:cubicBezTo>
                    <a:pt x="103" y="250"/>
                    <a:pt x="103" y="250"/>
                    <a:pt x="103" y="250"/>
                  </a:cubicBezTo>
                  <a:cubicBezTo>
                    <a:pt x="103" y="248"/>
                    <a:pt x="107" y="249"/>
                    <a:pt x="107" y="246"/>
                  </a:cubicBezTo>
                  <a:cubicBezTo>
                    <a:pt x="105" y="245"/>
                    <a:pt x="104" y="245"/>
                    <a:pt x="103" y="245"/>
                  </a:cubicBezTo>
                  <a:cubicBezTo>
                    <a:pt x="102" y="247"/>
                    <a:pt x="101" y="250"/>
                    <a:pt x="103" y="250"/>
                  </a:cubicBezTo>
                  <a:close/>
                  <a:moveTo>
                    <a:pt x="120" y="254"/>
                  </a:moveTo>
                  <a:cubicBezTo>
                    <a:pt x="120" y="254"/>
                    <a:pt x="120" y="254"/>
                    <a:pt x="120" y="254"/>
                  </a:cubicBezTo>
                  <a:cubicBezTo>
                    <a:pt x="122" y="254"/>
                    <a:pt x="123" y="254"/>
                    <a:pt x="124" y="255"/>
                  </a:cubicBezTo>
                  <a:cubicBezTo>
                    <a:pt x="124" y="253"/>
                    <a:pt x="125" y="252"/>
                    <a:pt x="125" y="251"/>
                  </a:cubicBezTo>
                  <a:cubicBezTo>
                    <a:pt x="124" y="250"/>
                    <a:pt x="122" y="250"/>
                    <a:pt x="121" y="250"/>
                  </a:cubicBezTo>
                  <a:cubicBezTo>
                    <a:pt x="121" y="251"/>
                    <a:pt x="120" y="252"/>
                    <a:pt x="120" y="254"/>
                  </a:cubicBezTo>
                  <a:close/>
                  <a:moveTo>
                    <a:pt x="123" y="276"/>
                  </a:moveTo>
                  <a:cubicBezTo>
                    <a:pt x="123" y="276"/>
                    <a:pt x="123" y="276"/>
                    <a:pt x="123" y="276"/>
                  </a:cubicBezTo>
                  <a:cubicBezTo>
                    <a:pt x="116" y="274"/>
                    <a:pt x="110" y="269"/>
                    <a:pt x="105" y="276"/>
                  </a:cubicBezTo>
                  <a:cubicBezTo>
                    <a:pt x="114" y="277"/>
                    <a:pt x="122" y="279"/>
                    <a:pt x="131" y="281"/>
                  </a:cubicBezTo>
                  <a:cubicBezTo>
                    <a:pt x="131" y="278"/>
                    <a:pt x="133" y="273"/>
                    <a:pt x="129" y="272"/>
                  </a:cubicBezTo>
                  <a:cubicBezTo>
                    <a:pt x="127" y="274"/>
                    <a:pt x="125" y="276"/>
                    <a:pt x="123" y="276"/>
                  </a:cubicBezTo>
                  <a:close/>
                  <a:moveTo>
                    <a:pt x="143" y="264"/>
                  </a:moveTo>
                  <a:cubicBezTo>
                    <a:pt x="143" y="264"/>
                    <a:pt x="143" y="264"/>
                    <a:pt x="143" y="264"/>
                  </a:cubicBezTo>
                  <a:cubicBezTo>
                    <a:pt x="141" y="269"/>
                    <a:pt x="136" y="268"/>
                    <a:pt x="135" y="275"/>
                  </a:cubicBezTo>
                  <a:cubicBezTo>
                    <a:pt x="142" y="275"/>
                    <a:pt x="143" y="267"/>
                    <a:pt x="147" y="264"/>
                  </a:cubicBezTo>
                  <a:cubicBezTo>
                    <a:pt x="147" y="260"/>
                    <a:pt x="144" y="258"/>
                    <a:pt x="140" y="257"/>
                  </a:cubicBezTo>
                  <a:cubicBezTo>
                    <a:pt x="138" y="265"/>
                    <a:pt x="130" y="265"/>
                    <a:pt x="126" y="272"/>
                  </a:cubicBezTo>
                  <a:cubicBezTo>
                    <a:pt x="134" y="273"/>
                    <a:pt x="139" y="262"/>
                    <a:pt x="143" y="264"/>
                  </a:cubicBezTo>
                  <a:close/>
                  <a:moveTo>
                    <a:pt x="28" y="246"/>
                  </a:moveTo>
                  <a:cubicBezTo>
                    <a:pt x="28" y="246"/>
                    <a:pt x="28" y="246"/>
                    <a:pt x="28" y="246"/>
                  </a:cubicBezTo>
                  <a:cubicBezTo>
                    <a:pt x="33" y="246"/>
                    <a:pt x="37" y="244"/>
                    <a:pt x="40" y="240"/>
                  </a:cubicBezTo>
                  <a:cubicBezTo>
                    <a:pt x="37" y="238"/>
                    <a:pt x="28" y="239"/>
                    <a:pt x="28" y="246"/>
                  </a:cubicBezTo>
                  <a:close/>
                  <a:moveTo>
                    <a:pt x="29" y="255"/>
                  </a:moveTo>
                  <a:cubicBezTo>
                    <a:pt x="29" y="255"/>
                    <a:pt x="29" y="255"/>
                    <a:pt x="29" y="255"/>
                  </a:cubicBezTo>
                  <a:cubicBezTo>
                    <a:pt x="37" y="251"/>
                    <a:pt x="47" y="250"/>
                    <a:pt x="51" y="241"/>
                  </a:cubicBezTo>
                  <a:cubicBezTo>
                    <a:pt x="42" y="243"/>
                    <a:pt x="33" y="246"/>
                    <a:pt x="29" y="255"/>
                  </a:cubicBezTo>
                  <a:close/>
                  <a:moveTo>
                    <a:pt x="37" y="256"/>
                  </a:moveTo>
                  <a:cubicBezTo>
                    <a:pt x="37" y="256"/>
                    <a:pt x="37" y="256"/>
                    <a:pt x="37" y="256"/>
                  </a:cubicBezTo>
                  <a:cubicBezTo>
                    <a:pt x="46" y="256"/>
                    <a:pt x="55" y="254"/>
                    <a:pt x="60" y="246"/>
                  </a:cubicBezTo>
                  <a:cubicBezTo>
                    <a:pt x="49" y="245"/>
                    <a:pt x="44" y="252"/>
                    <a:pt x="37" y="256"/>
                  </a:cubicBezTo>
                  <a:close/>
                  <a:moveTo>
                    <a:pt x="46" y="265"/>
                  </a:moveTo>
                  <a:cubicBezTo>
                    <a:pt x="46" y="265"/>
                    <a:pt x="46" y="265"/>
                    <a:pt x="46" y="265"/>
                  </a:cubicBezTo>
                  <a:cubicBezTo>
                    <a:pt x="51" y="268"/>
                    <a:pt x="66" y="272"/>
                    <a:pt x="63" y="263"/>
                  </a:cubicBezTo>
                  <a:cubicBezTo>
                    <a:pt x="58" y="267"/>
                    <a:pt x="51" y="257"/>
                    <a:pt x="46" y="265"/>
                  </a:cubicBezTo>
                  <a:close/>
                  <a:moveTo>
                    <a:pt x="70" y="248"/>
                  </a:moveTo>
                  <a:cubicBezTo>
                    <a:pt x="70" y="248"/>
                    <a:pt x="70" y="248"/>
                    <a:pt x="70" y="248"/>
                  </a:cubicBezTo>
                  <a:cubicBezTo>
                    <a:pt x="61" y="249"/>
                    <a:pt x="54" y="254"/>
                    <a:pt x="47" y="260"/>
                  </a:cubicBezTo>
                  <a:cubicBezTo>
                    <a:pt x="57" y="260"/>
                    <a:pt x="68" y="254"/>
                    <a:pt x="70" y="248"/>
                  </a:cubicBezTo>
                  <a:close/>
                  <a:moveTo>
                    <a:pt x="62" y="260"/>
                  </a:moveTo>
                  <a:cubicBezTo>
                    <a:pt x="62" y="260"/>
                    <a:pt x="62" y="260"/>
                    <a:pt x="62" y="260"/>
                  </a:cubicBezTo>
                  <a:cubicBezTo>
                    <a:pt x="71" y="261"/>
                    <a:pt x="77" y="257"/>
                    <a:pt x="82" y="252"/>
                  </a:cubicBezTo>
                  <a:cubicBezTo>
                    <a:pt x="75" y="247"/>
                    <a:pt x="68" y="257"/>
                    <a:pt x="62" y="260"/>
                  </a:cubicBezTo>
                  <a:close/>
                  <a:moveTo>
                    <a:pt x="69" y="267"/>
                  </a:moveTo>
                  <a:cubicBezTo>
                    <a:pt x="69" y="267"/>
                    <a:pt x="69" y="267"/>
                    <a:pt x="69" y="267"/>
                  </a:cubicBezTo>
                  <a:cubicBezTo>
                    <a:pt x="78" y="264"/>
                    <a:pt x="89" y="263"/>
                    <a:pt x="94" y="253"/>
                  </a:cubicBezTo>
                  <a:cubicBezTo>
                    <a:pt x="83" y="253"/>
                    <a:pt x="75" y="258"/>
                    <a:pt x="69" y="267"/>
                  </a:cubicBezTo>
                  <a:close/>
                  <a:moveTo>
                    <a:pt x="88" y="274"/>
                  </a:moveTo>
                  <a:cubicBezTo>
                    <a:pt x="88" y="274"/>
                    <a:pt x="88" y="274"/>
                    <a:pt x="88" y="274"/>
                  </a:cubicBezTo>
                  <a:cubicBezTo>
                    <a:pt x="96" y="277"/>
                    <a:pt x="98" y="270"/>
                    <a:pt x="99" y="263"/>
                  </a:cubicBezTo>
                  <a:cubicBezTo>
                    <a:pt x="103" y="262"/>
                    <a:pt x="108" y="261"/>
                    <a:pt x="110" y="256"/>
                  </a:cubicBezTo>
                  <a:cubicBezTo>
                    <a:pt x="96" y="253"/>
                    <a:pt x="89" y="261"/>
                    <a:pt x="82" y="270"/>
                  </a:cubicBezTo>
                  <a:cubicBezTo>
                    <a:pt x="89" y="270"/>
                    <a:pt x="91" y="265"/>
                    <a:pt x="97" y="266"/>
                  </a:cubicBezTo>
                  <a:cubicBezTo>
                    <a:pt x="94" y="268"/>
                    <a:pt x="89" y="267"/>
                    <a:pt x="88" y="274"/>
                  </a:cubicBezTo>
                  <a:close/>
                  <a:moveTo>
                    <a:pt x="100" y="272"/>
                  </a:moveTo>
                  <a:cubicBezTo>
                    <a:pt x="100" y="272"/>
                    <a:pt x="100" y="272"/>
                    <a:pt x="100" y="272"/>
                  </a:cubicBezTo>
                  <a:cubicBezTo>
                    <a:pt x="110" y="272"/>
                    <a:pt x="117" y="266"/>
                    <a:pt x="122" y="258"/>
                  </a:cubicBezTo>
                  <a:cubicBezTo>
                    <a:pt x="110" y="257"/>
                    <a:pt x="105" y="265"/>
                    <a:pt x="100" y="272"/>
                  </a:cubicBezTo>
                  <a:close/>
                  <a:moveTo>
                    <a:pt x="117" y="270"/>
                  </a:moveTo>
                  <a:cubicBezTo>
                    <a:pt x="117" y="270"/>
                    <a:pt x="117" y="270"/>
                    <a:pt x="117" y="270"/>
                  </a:cubicBezTo>
                  <a:cubicBezTo>
                    <a:pt x="119" y="274"/>
                    <a:pt x="128" y="266"/>
                    <a:pt x="126" y="262"/>
                  </a:cubicBezTo>
                  <a:cubicBezTo>
                    <a:pt x="123" y="265"/>
                    <a:pt x="119" y="266"/>
                    <a:pt x="117" y="270"/>
                  </a:cubicBezTo>
                  <a:close/>
                  <a:moveTo>
                    <a:pt x="36" y="262"/>
                  </a:moveTo>
                  <a:cubicBezTo>
                    <a:pt x="36" y="262"/>
                    <a:pt x="36" y="262"/>
                    <a:pt x="36" y="262"/>
                  </a:cubicBezTo>
                  <a:cubicBezTo>
                    <a:pt x="37" y="262"/>
                    <a:pt x="38" y="264"/>
                    <a:pt x="41" y="264"/>
                  </a:cubicBezTo>
                  <a:cubicBezTo>
                    <a:pt x="41" y="262"/>
                    <a:pt x="41" y="260"/>
                    <a:pt x="42" y="259"/>
                  </a:cubicBezTo>
                  <a:cubicBezTo>
                    <a:pt x="38" y="258"/>
                    <a:pt x="37" y="260"/>
                    <a:pt x="36" y="262"/>
                  </a:cubicBezTo>
                  <a:close/>
                  <a:moveTo>
                    <a:pt x="73" y="270"/>
                  </a:moveTo>
                  <a:cubicBezTo>
                    <a:pt x="73" y="270"/>
                    <a:pt x="73" y="270"/>
                    <a:pt x="73" y="270"/>
                  </a:cubicBezTo>
                  <a:cubicBezTo>
                    <a:pt x="74" y="271"/>
                    <a:pt x="75" y="271"/>
                    <a:pt x="76" y="271"/>
                  </a:cubicBezTo>
                  <a:cubicBezTo>
                    <a:pt x="77" y="270"/>
                    <a:pt x="77" y="269"/>
                    <a:pt x="77" y="267"/>
                  </a:cubicBezTo>
                  <a:cubicBezTo>
                    <a:pt x="76" y="267"/>
                    <a:pt x="76" y="267"/>
                    <a:pt x="75" y="267"/>
                  </a:cubicBezTo>
                  <a:cubicBezTo>
                    <a:pt x="74" y="268"/>
                    <a:pt x="73" y="268"/>
                    <a:pt x="73" y="27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</p:grpSp>
      <p:sp>
        <p:nvSpPr>
          <p:cNvPr id="24" name="矩形 23">
            <a:extLst>
              <a:ext uri="{FF2B5EF4-FFF2-40B4-BE49-F238E27FC236}">
                <a16:creationId xmlns:a16="http://schemas.microsoft.com/office/drawing/2014/main" id="{4D9885D1-0775-D64C-AA3E-349717A95947}"/>
              </a:ext>
            </a:extLst>
          </p:cNvPr>
          <p:cNvSpPr/>
          <p:nvPr/>
        </p:nvSpPr>
        <p:spPr>
          <a:xfrm>
            <a:off x="3624155" y="4363418"/>
            <a:ext cx="1168771" cy="396134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20000"/>
              </a:lnSpc>
            </a:pPr>
            <a:r>
              <a:rPr lang="zh-CN" altLang="en-US" b="1" dirty="0">
                <a:solidFill>
                  <a:srgbClr val="3C3C3B"/>
                </a:solidFill>
                <a:cs typeface="+mn-ea"/>
                <a:sym typeface="+mn-lt"/>
              </a:rPr>
              <a:t>容器编排</a:t>
            </a:r>
          </a:p>
        </p:txBody>
      </p:sp>
      <p:grpSp>
        <p:nvGrpSpPr>
          <p:cNvPr id="30" name="Group 74">
            <a:extLst>
              <a:ext uri="{FF2B5EF4-FFF2-40B4-BE49-F238E27FC236}">
                <a16:creationId xmlns:a16="http://schemas.microsoft.com/office/drawing/2014/main" id="{D40FC14A-91FA-2844-8BA0-342F1C51649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936888" y="2511474"/>
            <a:ext cx="1217084" cy="1321652"/>
            <a:chOff x="-1122" y="-104"/>
            <a:chExt cx="710" cy="771"/>
          </a:xfrm>
          <a:solidFill>
            <a:srgbClr val="20558B"/>
          </a:solidFill>
        </p:grpSpPr>
        <p:sp>
          <p:nvSpPr>
            <p:cNvPr id="32" name="Freeform 75">
              <a:extLst>
                <a:ext uri="{FF2B5EF4-FFF2-40B4-BE49-F238E27FC236}">
                  <a16:creationId xmlns:a16="http://schemas.microsoft.com/office/drawing/2014/main" id="{5A987537-FA26-2141-A4C3-599037180B7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933" y="-28"/>
              <a:ext cx="90" cy="153"/>
            </a:xfrm>
            <a:custGeom>
              <a:avLst/>
              <a:gdLst>
                <a:gd name="T0" fmla="*/ 33 w 33"/>
                <a:gd name="T1" fmla="*/ 6 h 57"/>
                <a:gd name="T2" fmla="*/ 20 w 33"/>
                <a:gd name="T3" fmla="*/ 33 h 57"/>
                <a:gd name="T4" fmla="*/ 8 w 33"/>
                <a:gd name="T5" fmla="*/ 57 h 57"/>
                <a:gd name="T6" fmla="*/ 8 w 33"/>
                <a:gd name="T7" fmla="*/ 0 h 57"/>
                <a:gd name="T8" fmla="*/ 33 w 33"/>
                <a:gd name="T9" fmla="*/ 6 h 57"/>
                <a:gd name="T10" fmla="*/ 12 w 33"/>
                <a:gd name="T11" fmla="*/ 39 h 57"/>
                <a:gd name="T12" fmla="*/ 12 w 33"/>
                <a:gd name="T13" fmla="*/ 39 h 57"/>
                <a:gd name="T14" fmla="*/ 25 w 33"/>
                <a:gd name="T15" fmla="*/ 11 h 57"/>
                <a:gd name="T16" fmla="*/ 13 w 33"/>
                <a:gd name="T17" fmla="*/ 8 h 57"/>
                <a:gd name="T18" fmla="*/ 12 w 33"/>
                <a:gd name="T19" fmla="*/ 3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" h="57">
                  <a:moveTo>
                    <a:pt x="33" y="6"/>
                  </a:moveTo>
                  <a:cubicBezTo>
                    <a:pt x="29" y="15"/>
                    <a:pt x="24" y="24"/>
                    <a:pt x="20" y="33"/>
                  </a:cubicBezTo>
                  <a:cubicBezTo>
                    <a:pt x="16" y="42"/>
                    <a:pt x="14" y="51"/>
                    <a:pt x="8" y="57"/>
                  </a:cubicBezTo>
                  <a:cubicBezTo>
                    <a:pt x="0" y="43"/>
                    <a:pt x="6" y="20"/>
                    <a:pt x="8" y="0"/>
                  </a:cubicBezTo>
                  <a:cubicBezTo>
                    <a:pt x="12" y="0"/>
                    <a:pt x="23" y="9"/>
                    <a:pt x="33" y="6"/>
                  </a:cubicBezTo>
                  <a:close/>
                  <a:moveTo>
                    <a:pt x="12" y="39"/>
                  </a:moveTo>
                  <a:cubicBezTo>
                    <a:pt x="12" y="39"/>
                    <a:pt x="12" y="39"/>
                    <a:pt x="12" y="39"/>
                  </a:cubicBezTo>
                  <a:cubicBezTo>
                    <a:pt x="15" y="28"/>
                    <a:pt x="21" y="22"/>
                    <a:pt x="25" y="11"/>
                  </a:cubicBezTo>
                  <a:cubicBezTo>
                    <a:pt x="23" y="9"/>
                    <a:pt x="17" y="9"/>
                    <a:pt x="13" y="8"/>
                  </a:cubicBezTo>
                  <a:cubicBezTo>
                    <a:pt x="10" y="18"/>
                    <a:pt x="6" y="32"/>
                    <a:pt x="12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33" name="Freeform 76">
              <a:extLst>
                <a:ext uri="{FF2B5EF4-FFF2-40B4-BE49-F238E27FC236}">
                  <a16:creationId xmlns:a16="http://schemas.microsoft.com/office/drawing/2014/main" id="{B1EE5A35-F3A9-5043-A779-F0DEFC2AF57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122" y="-104"/>
              <a:ext cx="710" cy="771"/>
            </a:xfrm>
            <a:custGeom>
              <a:avLst/>
              <a:gdLst>
                <a:gd name="T0" fmla="*/ 129 w 263"/>
                <a:gd name="T1" fmla="*/ 224 h 286"/>
                <a:gd name="T2" fmla="*/ 69 w 263"/>
                <a:gd name="T3" fmla="*/ 219 h 286"/>
                <a:gd name="T4" fmla="*/ 72 w 263"/>
                <a:gd name="T5" fmla="*/ 0 h 286"/>
                <a:gd name="T6" fmla="*/ 130 w 263"/>
                <a:gd name="T7" fmla="*/ 22 h 286"/>
                <a:gd name="T8" fmla="*/ 71 w 263"/>
                <a:gd name="T9" fmla="*/ 25 h 286"/>
                <a:gd name="T10" fmla="*/ 156 w 263"/>
                <a:gd name="T11" fmla="*/ 171 h 286"/>
                <a:gd name="T12" fmla="*/ 147 w 263"/>
                <a:gd name="T13" fmla="*/ 150 h 286"/>
                <a:gd name="T14" fmla="*/ 158 w 263"/>
                <a:gd name="T15" fmla="*/ 122 h 286"/>
                <a:gd name="T16" fmla="*/ 166 w 263"/>
                <a:gd name="T17" fmla="*/ 97 h 286"/>
                <a:gd name="T18" fmla="*/ 167 w 263"/>
                <a:gd name="T19" fmla="*/ 63 h 286"/>
                <a:gd name="T20" fmla="*/ 190 w 263"/>
                <a:gd name="T21" fmla="*/ 48 h 286"/>
                <a:gd name="T22" fmla="*/ 214 w 263"/>
                <a:gd name="T23" fmla="*/ 57 h 286"/>
                <a:gd name="T24" fmla="*/ 22 w 263"/>
                <a:gd name="T25" fmla="*/ 43 h 286"/>
                <a:gd name="T26" fmla="*/ 185 w 263"/>
                <a:gd name="T27" fmla="*/ 70 h 286"/>
                <a:gd name="T28" fmla="*/ 56 w 263"/>
                <a:gd name="T29" fmla="*/ 37 h 286"/>
                <a:gd name="T30" fmla="*/ 227 w 263"/>
                <a:gd name="T31" fmla="*/ 83 h 286"/>
                <a:gd name="T32" fmla="*/ 200 w 263"/>
                <a:gd name="T33" fmla="*/ 75 h 286"/>
                <a:gd name="T34" fmla="*/ 234 w 263"/>
                <a:gd name="T35" fmla="*/ 89 h 286"/>
                <a:gd name="T36" fmla="*/ 182 w 263"/>
                <a:gd name="T37" fmla="*/ 88 h 286"/>
                <a:gd name="T38" fmla="*/ 228 w 263"/>
                <a:gd name="T39" fmla="*/ 101 h 286"/>
                <a:gd name="T40" fmla="*/ 181 w 263"/>
                <a:gd name="T41" fmla="*/ 90 h 286"/>
                <a:gd name="T42" fmla="*/ 25 w 263"/>
                <a:gd name="T43" fmla="*/ 56 h 286"/>
                <a:gd name="T44" fmla="*/ 180 w 263"/>
                <a:gd name="T45" fmla="*/ 105 h 286"/>
                <a:gd name="T46" fmla="*/ 227 w 263"/>
                <a:gd name="T47" fmla="*/ 119 h 286"/>
                <a:gd name="T48" fmla="*/ 178 w 263"/>
                <a:gd name="T49" fmla="*/ 113 h 286"/>
                <a:gd name="T50" fmla="*/ 192 w 263"/>
                <a:gd name="T51" fmla="*/ 115 h 286"/>
                <a:gd name="T52" fmla="*/ 172 w 263"/>
                <a:gd name="T53" fmla="*/ 127 h 286"/>
                <a:gd name="T54" fmla="*/ 190 w 263"/>
                <a:gd name="T55" fmla="*/ 123 h 286"/>
                <a:gd name="T56" fmla="*/ 32 w 263"/>
                <a:gd name="T57" fmla="*/ 97 h 286"/>
                <a:gd name="T58" fmla="*/ 168 w 263"/>
                <a:gd name="T59" fmla="*/ 129 h 286"/>
                <a:gd name="T60" fmla="*/ 49 w 263"/>
                <a:gd name="T61" fmla="*/ 106 h 286"/>
                <a:gd name="T62" fmla="*/ 162 w 263"/>
                <a:gd name="T63" fmla="*/ 153 h 286"/>
                <a:gd name="T64" fmla="*/ 156 w 263"/>
                <a:gd name="T65" fmla="*/ 160 h 286"/>
                <a:gd name="T66" fmla="*/ 146 w 263"/>
                <a:gd name="T67" fmla="*/ 163 h 286"/>
                <a:gd name="T68" fmla="*/ 130 w 263"/>
                <a:gd name="T69" fmla="*/ 200 h 286"/>
                <a:gd name="T70" fmla="*/ 102 w 263"/>
                <a:gd name="T71" fmla="*/ 199 h 286"/>
                <a:gd name="T72" fmla="*/ 105 w 263"/>
                <a:gd name="T73" fmla="*/ 227 h 286"/>
                <a:gd name="T74" fmla="*/ 61 w 263"/>
                <a:gd name="T75" fmla="*/ 232 h 286"/>
                <a:gd name="T76" fmla="*/ 81 w 263"/>
                <a:gd name="T77" fmla="*/ 227 h 286"/>
                <a:gd name="T78" fmla="*/ 77 w 263"/>
                <a:gd name="T79" fmla="*/ 242 h 286"/>
                <a:gd name="T80" fmla="*/ 111 w 263"/>
                <a:gd name="T81" fmla="*/ 242 h 286"/>
                <a:gd name="T82" fmla="*/ 91 w 263"/>
                <a:gd name="T83" fmla="*/ 248 h 286"/>
                <a:gd name="T84" fmla="*/ 80 w 263"/>
                <a:gd name="T85" fmla="*/ 232 h 286"/>
                <a:gd name="T86" fmla="*/ 103 w 263"/>
                <a:gd name="T87" fmla="*/ 250 h 286"/>
                <a:gd name="T88" fmla="*/ 120 w 263"/>
                <a:gd name="T89" fmla="*/ 254 h 286"/>
                <a:gd name="T90" fmla="*/ 123 w 263"/>
                <a:gd name="T91" fmla="*/ 276 h 286"/>
                <a:gd name="T92" fmla="*/ 143 w 263"/>
                <a:gd name="T93" fmla="*/ 264 h 286"/>
                <a:gd name="T94" fmla="*/ 28 w 263"/>
                <a:gd name="T95" fmla="*/ 246 h 286"/>
                <a:gd name="T96" fmla="*/ 51 w 263"/>
                <a:gd name="T97" fmla="*/ 241 h 286"/>
                <a:gd name="T98" fmla="*/ 46 w 263"/>
                <a:gd name="T99" fmla="*/ 265 h 286"/>
                <a:gd name="T100" fmla="*/ 47 w 263"/>
                <a:gd name="T101" fmla="*/ 260 h 286"/>
                <a:gd name="T102" fmla="*/ 69 w 263"/>
                <a:gd name="T103" fmla="*/ 267 h 286"/>
                <a:gd name="T104" fmla="*/ 99 w 263"/>
                <a:gd name="T105" fmla="*/ 263 h 286"/>
                <a:gd name="T106" fmla="*/ 100 w 263"/>
                <a:gd name="T107" fmla="*/ 272 h 286"/>
                <a:gd name="T108" fmla="*/ 117 w 263"/>
                <a:gd name="T109" fmla="*/ 270 h 286"/>
                <a:gd name="T110" fmla="*/ 73 w 263"/>
                <a:gd name="T111" fmla="*/ 27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63" h="286">
                  <a:moveTo>
                    <a:pt x="214" y="32"/>
                  </a:moveTo>
                  <a:cubicBezTo>
                    <a:pt x="216" y="40"/>
                    <a:pt x="220" y="41"/>
                    <a:pt x="215" y="52"/>
                  </a:cubicBezTo>
                  <a:cubicBezTo>
                    <a:pt x="247" y="63"/>
                    <a:pt x="263" y="106"/>
                    <a:pt x="238" y="132"/>
                  </a:cubicBezTo>
                  <a:cubicBezTo>
                    <a:pt x="227" y="144"/>
                    <a:pt x="208" y="149"/>
                    <a:pt x="188" y="147"/>
                  </a:cubicBezTo>
                  <a:cubicBezTo>
                    <a:pt x="175" y="171"/>
                    <a:pt x="156" y="185"/>
                    <a:pt x="136" y="197"/>
                  </a:cubicBezTo>
                  <a:cubicBezTo>
                    <a:pt x="134" y="207"/>
                    <a:pt x="133" y="217"/>
                    <a:pt x="129" y="224"/>
                  </a:cubicBezTo>
                  <a:cubicBezTo>
                    <a:pt x="139" y="230"/>
                    <a:pt x="150" y="236"/>
                    <a:pt x="144" y="253"/>
                  </a:cubicBezTo>
                  <a:cubicBezTo>
                    <a:pt x="161" y="263"/>
                    <a:pt x="157" y="286"/>
                    <a:pt x="133" y="286"/>
                  </a:cubicBezTo>
                  <a:cubicBezTo>
                    <a:pt x="126" y="285"/>
                    <a:pt x="116" y="282"/>
                    <a:pt x="105" y="280"/>
                  </a:cubicBezTo>
                  <a:cubicBezTo>
                    <a:pt x="80" y="276"/>
                    <a:pt x="46" y="273"/>
                    <a:pt x="34" y="268"/>
                  </a:cubicBezTo>
                  <a:cubicBezTo>
                    <a:pt x="14" y="260"/>
                    <a:pt x="13" y="232"/>
                    <a:pt x="45" y="234"/>
                  </a:cubicBezTo>
                  <a:cubicBezTo>
                    <a:pt x="48" y="221"/>
                    <a:pt x="60" y="221"/>
                    <a:pt x="69" y="219"/>
                  </a:cubicBezTo>
                  <a:cubicBezTo>
                    <a:pt x="72" y="211"/>
                    <a:pt x="76" y="196"/>
                    <a:pt x="75" y="188"/>
                  </a:cubicBezTo>
                  <a:cubicBezTo>
                    <a:pt x="71" y="176"/>
                    <a:pt x="57" y="168"/>
                    <a:pt x="53" y="156"/>
                  </a:cubicBezTo>
                  <a:cubicBezTo>
                    <a:pt x="49" y="144"/>
                    <a:pt x="51" y="132"/>
                    <a:pt x="50" y="118"/>
                  </a:cubicBezTo>
                  <a:cubicBezTo>
                    <a:pt x="15" y="112"/>
                    <a:pt x="0" y="82"/>
                    <a:pt x="9" y="54"/>
                  </a:cubicBezTo>
                  <a:cubicBezTo>
                    <a:pt x="16" y="28"/>
                    <a:pt x="43" y="24"/>
                    <a:pt x="64" y="18"/>
                  </a:cubicBezTo>
                  <a:cubicBezTo>
                    <a:pt x="64" y="11"/>
                    <a:pt x="67" y="4"/>
                    <a:pt x="72" y="0"/>
                  </a:cubicBezTo>
                  <a:cubicBezTo>
                    <a:pt x="113" y="9"/>
                    <a:pt x="165" y="25"/>
                    <a:pt x="214" y="32"/>
                  </a:cubicBezTo>
                  <a:close/>
                  <a:moveTo>
                    <a:pt x="130" y="22"/>
                  </a:moveTo>
                  <a:cubicBezTo>
                    <a:pt x="130" y="22"/>
                    <a:pt x="130" y="22"/>
                    <a:pt x="130" y="22"/>
                  </a:cubicBezTo>
                  <a:cubicBezTo>
                    <a:pt x="129" y="22"/>
                    <a:pt x="128" y="22"/>
                    <a:pt x="130" y="23"/>
                  </a:cubicBezTo>
                  <a:cubicBezTo>
                    <a:pt x="149" y="28"/>
                    <a:pt x="173" y="35"/>
                    <a:pt x="192" y="36"/>
                  </a:cubicBezTo>
                  <a:cubicBezTo>
                    <a:pt x="174" y="30"/>
                    <a:pt x="148" y="23"/>
                    <a:pt x="130" y="22"/>
                  </a:cubicBezTo>
                  <a:close/>
                  <a:moveTo>
                    <a:pt x="206" y="37"/>
                  </a:moveTo>
                  <a:cubicBezTo>
                    <a:pt x="206" y="37"/>
                    <a:pt x="206" y="37"/>
                    <a:pt x="206" y="37"/>
                  </a:cubicBezTo>
                  <a:cubicBezTo>
                    <a:pt x="198" y="34"/>
                    <a:pt x="202" y="41"/>
                    <a:pt x="206" y="37"/>
                  </a:cubicBezTo>
                  <a:close/>
                  <a:moveTo>
                    <a:pt x="72" y="17"/>
                  </a:moveTo>
                  <a:cubicBezTo>
                    <a:pt x="72" y="17"/>
                    <a:pt x="72" y="17"/>
                    <a:pt x="72" y="17"/>
                  </a:cubicBezTo>
                  <a:cubicBezTo>
                    <a:pt x="70" y="21"/>
                    <a:pt x="72" y="22"/>
                    <a:pt x="71" y="25"/>
                  </a:cubicBezTo>
                  <a:cubicBezTo>
                    <a:pt x="61" y="40"/>
                    <a:pt x="63" y="58"/>
                    <a:pt x="61" y="77"/>
                  </a:cubicBezTo>
                  <a:cubicBezTo>
                    <a:pt x="54" y="130"/>
                    <a:pt x="64" y="183"/>
                    <a:pt x="115" y="193"/>
                  </a:cubicBezTo>
                  <a:cubicBezTo>
                    <a:pt x="116" y="190"/>
                    <a:pt x="121" y="194"/>
                    <a:pt x="121" y="189"/>
                  </a:cubicBezTo>
                  <a:cubicBezTo>
                    <a:pt x="117" y="188"/>
                    <a:pt x="110" y="192"/>
                    <a:pt x="107" y="187"/>
                  </a:cubicBezTo>
                  <a:cubicBezTo>
                    <a:pt x="115" y="185"/>
                    <a:pt x="126" y="184"/>
                    <a:pt x="135" y="182"/>
                  </a:cubicBezTo>
                  <a:cubicBezTo>
                    <a:pt x="143" y="180"/>
                    <a:pt x="156" y="179"/>
                    <a:pt x="156" y="171"/>
                  </a:cubicBezTo>
                  <a:cubicBezTo>
                    <a:pt x="142" y="173"/>
                    <a:pt x="127" y="185"/>
                    <a:pt x="112" y="180"/>
                  </a:cubicBezTo>
                  <a:cubicBezTo>
                    <a:pt x="118" y="177"/>
                    <a:pt x="128" y="179"/>
                    <a:pt x="131" y="172"/>
                  </a:cubicBezTo>
                  <a:cubicBezTo>
                    <a:pt x="128" y="171"/>
                    <a:pt x="127" y="170"/>
                    <a:pt x="128" y="167"/>
                  </a:cubicBezTo>
                  <a:cubicBezTo>
                    <a:pt x="133" y="166"/>
                    <a:pt x="138" y="167"/>
                    <a:pt x="139" y="162"/>
                  </a:cubicBezTo>
                  <a:cubicBezTo>
                    <a:pt x="139" y="159"/>
                    <a:pt x="131" y="161"/>
                    <a:pt x="133" y="157"/>
                  </a:cubicBezTo>
                  <a:cubicBezTo>
                    <a:pt x="139" y="157"/>
                    <a:pt x="145" y="157"/>
                    <a:pt x="147" y="150"/>
                  </a:cubicBezTo>
                  <a:cubicBezTo>
                    <a:pt x="143" y="148"/>
                    <a:pt x="135" y="149"/>
                    <a:pt x="136" y="145"/>
                  </a:cubicBezTo>
                  <a:cubicBezTo>
                    <a:pt x="140" y="142"/>
                    <a:pt x="148" y="147"/>
                    <a:pt x="150" y="141"/>
                  </a:cubicBezTo>
                  <a:cubicBezTo>
                    <a:pt x="151" y="138"/>
                    <a:pt x="144" y="140"/>
                    <a:pt x="147" y="136"/>
                  </a:cubicBezTo>
                  <a:cubicBezTo>
                    <a:pt x="151" y="137"/>
                    <a:pt x="154" y="136"/>
                    <a:pt x="155" y="132"/>
                  </a:cubicBezTo>
                  <a:cubicBezTo>
                    <a:pt x="155" y="129"/>
                    <a:pt x="149" y="130"/>
                    <a:pt x="149" y="127"/>
                  </a:cubicBezTo>
                  <a:cubicBezTo>
                    <a:pt x="152" y="125"/>
                    <a:pt x="157" y="127"/>
                    <a:pt x="158" y="122"/>
                  </a:cubicBezTo>
                  <a:cubicBezTo>
                    <a:pt x="157" y="121"/>
                    <a:pt x="154" y="121"/>
                    <a:pt x="155" y="119"/>
                  </a:cubicBezTo>
                  <a:cubicBezTo>
                    <a:pt x="156" y="116"/>
                    <a:pt x="161" y="119"/>
                    <a:pt x="161" y="114"/>
                  </a:cubicBezTo>
                  <a:cubicBezTo>
                    <a:pt x="161" y="112"/>
                    <a:pt x="156" y="113"/>
                    <a:pt x="156" y="110"/>
                  </a:cubicBezTo>
                  <a:cubicBezTo>
                    <a:pt x="158" y="107"/>
                    <a:pt x="164" y="110"/>
                    <a:pt x="164" y="105"/>
                  </a:cubicBezTo>
                  <a:cubicBezTo>
                    <a:pt x="163" y="102"/>
                    <a:pt x="155" y="103"/>
                    <a:pt x="156" y="99"/>
                  </a:cubicBezTo>
                  <a:cubicBezTo>
                    <a:pt x="158" y="96"/>
                    <a:pt x="166" y="103"/>
                    <a:pt x="166" y="97"/>
                  </a:cubicBezTo>
                  <a:cubicBezTo>
                    <a:pt x="170" y="96"/>
                    <a:pt x="164" y="92"/>
                    <a:pt x="163" y="91"/>
                  </a:cubicBezTo>
                  <a:cubicBezTo>
                    <a:pt x="165" y="90"/>
                    <a:pt x="169" y="91"/>
                    <a:pt x="170" y="87"/>
                  </a:cubicBezTo>
                  <a:cubicBezTo>
                    <a:pt x="169" y="84"/>
                    <a:pt x="163" y="85"/>
                    <a:pt x="163" y="82"/>
                  </a:cubicBezTo>
                  <a:cubicBezTo>
                    <a:pt x="165" y="80"/>
                    <a:pt x="170" y="82"/>
                    <a:pt x="171" y="79"/>
                  </a:cubicBezTo>
                  <a:cubicBezTo>
                    <a:pt x="170" y="76"/>
                    <a:pt x="167" y="75"/>
                    <a:pt x="165" y="73"/>
                  </a:cubicBezTo>
                  <a:cubicBezTo>
                    <a:pt x="172" y="72"/>
                    <a:pt x="170" y="66"/>
                    <a:pt x="167" y="63"/>
                  </a:cubicBezTo>
                  <a:cubicBezTo>
                    <a:pt x="169" y="62"/>
                    <a:pt x="170" y="61"/>
                    <a:pt x="173" y="62"/>
                  </a:cubicBezTo>
                  <a:cubicBezTo>
                    <a:pt x="173" y="55"/>
                    <a:pt x="173" y="55"/>
                    <a:pt x="177" y="51"/>
                  </a:cubicBezTo>
                  <a:cubicBezTo>
                    <a:pt x="175" y="49"/>
                    <a:pt x="172" y="48"/>
                    <a:pt x="172" y="46"/>
                  </a:cubicBezTo>
                  <a:cubicBezTo>
                    <a:pt x="181" y="44"/>
                    <a:pt x="194" y="49"/>
                    <a:pt x="198" y="41"/>
                  </a:cubicBezTo>
                  <a:cubicBezTo>
                    <a:pt x="159" y="41"/>
                    <a:pt x="114" y="16"/>
                    <a:pt x="72" y="17"/>
                  </a:cubicBezTo>
                  <a:close/>
                  <a:moveTo>
                    <a:pt x="190" y="48"/>
                  </a:moveTo>
                  <a:cubicBezTo>
                    <a:pt x="190" y="48"/>
                    <a:pt x="190" y="48"/>
                    <a:pt x="190" y="48"/>
                  </a:cubicBezTo>
                  <a:cubicBezTo>
                    <a:pt x="187" y="57"/>
                    <a:pt x="202" y="54"/>
                    <a:pt x="203" y="49"/>
                  </a:cubicBezTo>
                  <a:cubicBezTo>
                    <a:pt x="198" y="47"/>
                    <a:pt x="195" y="49"/>
                    <a:pt x="190" y="48"/>
                  </a:cubicBezTo>
                  <a:close/>
                  <a:moveTo>
                    <a:pt x="215" y="65"/>
                  </a:moveTo>
                  <a:cubicBezTo>
                    <a:pt x="215" y="65"/>
                    <a:pt x="215" y="65"/>
                    <a:pt x="215" y="65"/>
                  </a:cubicBezTo>
                  <a:cubicBezTo>
                    <a:pt x="215" y="62"/>
                    <a:pt x="219" y="57"/>
                    <a:pt x="214" y="57"/>
                  </a:cubicBezTo>
                  <a:cubicBezTo>
                    <a:pt x="212" y="58"/>
                    <a:pt x="210" y="65"/>
                    <a:pt x="215" y="65"/>
                  </a:cubicBezTo>
                  <a:close/>
                  <a:moveTo>
                    <a:pt x="187" y="61"/>
                  </a:moveTo>
                  <a:cubicBezTo>
                    <a:pt x="187" y="61"/>
                    <a:pt x="187" y="61"/>
                    <a:pt x="187" y="61"/>
                  </a:cubicBezTo>
                  <a:cubicBezTo>
                    <a:pt x="192" y="64"/>
                    <a:pt x="202" y="62"/>
                    <a:pt x="205" y="58"/>
                  </a:cubicBezTo>
                  <a:cubicBezTo>
                    <a:pt x="201" y="56"/>
                    <a:pt x="189" y="54"/>
                    <a:pt x="187" y="61"/>
                  </a:cubicBezTo>
                  <a:close/>
                  <a:moveTo>
                    <a:pt x="22" y="43"/>
                  </a:moveTo>
                  <a:cubicBezTo>
                    <a:pt x="22" y="43"/>
                    <a:pt x="22" y="43"/>
                    <a:pt x="22" y="43"/>
                  </a:cubicBezTo>
                  <a:cubicBezTo>
                    <a:pt x="27" y="42"/>
                    <a:pt x="35" y="36"/>
                    <a:pt x="34" y="31"/>
                  </a:cubicBezTo>
                  <a:cubicBezTo>
                    <a:pt x="30" y="35"/>
                    <a:pt x="25" y="38"/>
                    <a:pt x="22" y="43"/>
                  </a:cubicBezTo>
                  <a:close/>
                  <a:moveTo>
                    <a:pt x="186" y="65"/>
                  </a:moveTo>
                  <a:cubicBezTo>
                    <a:pt x="186" y="65"/>
                    <a:pt x="186" y="65"/>
                    <a:pt x="186" y="65"/>
                  </a:cubicBezTo>
                  <a:cubicBezTo>
                    <a:pt x="186" y="67"/>
                    <a:pt x="186" y="69"/>
                    <a:pt x="185" y="70"/>
                  </a:cubicBezTo>
                  <a:cubicBezTo>
                    <a:pt x="189" y="72"/>
                    <a:pt x="200" y="72"/>
                    <a:pt x="202" y="65"/>
                  </a:cubicBezTo>
                  <a:cubicBezTo>
                    <a:pt x="197" y="66"/>
                    <a:pt x="191" y="64"/>
                    <a:pt x="186" y="65"/>
                  </a:cubicBezTo>
                  <a:close/>
                  <a:moveTo>
                    <a:pt x="49" y="99"/>
                  </a:moveTo>
                  <a:cubicBezTo>
                    <a:pt x="49" y="99"/>
                    <a:pt x="49" y="99"/>
                    <a:pt x="49" y="99"/>
                  </a:cubicBezTo>
                  <a:cubicBezTo>
                    <a:pt x="53" y="84"/>
                    <a:pt x="53" y="61"/>
                    <a:pt x="58" y="40"/>
                  </a:cubicBezTo>
                  <a:cubicBezTo>
                    <a:pt x="58" y="39"/>
                    <a:pt x="57" y="38"/>
                    <a:pt x="56" y="37"/>
                  </a:cubicBezTo>
                  <a:cubicBezTo>
                    <a:pt x="34" y="43"/>
                    <a:pt x="18" y="91"/>
                    <a:pt x="49" y="99"/>
                  </a:cubicBezTo>
                  <a:close/>
                  <a:moveTo>
                    <a:pt x="194" y="129"/>
                  </a:moveTo>
                  <a:cubicBezTo>
                    <a:pt x="194" y="129"/>
                    <a:pt x="194" y="129"/>
                    <a:pt x="194" y="129"/>
                  </a:cubicBezTo>
                  <a:cubicBezTo>
                    <a:pt x="223" y="133"/>
                    <a:pt x="231" y="81"/>
                    <a:pt x="211" y="69"/>
                  </a:cubicBezTo>
                  <a:cubicBezTo>
                    <a:pt x="206" y="89"/>
                    <a:pt x="197" y="112"/>
                    <a:pt x="194" y="129"/>
                  </a:cubicBezTo>
                  <a:close/>
                  <a:moveTo>
                    <a:pt x="227" y="83"/>
                  </a:moveTo>
                  <a:cubicBezTo>
                    <a:pt x="227" y="83"/>
                    <a:pt x="227" y="83"/>
                    <a:pt x="227" y="83"/>
                  </a:cubicBezTo>
                  <a:cubicBezTo>
                    <a:pt x="228" y="81"/>
                    <a:pt x="231" y="81"/>
                    <a:pt x="231" y="77"/>
                  </a:cubicBezTo>
                  <a:cubicBezTo>
                    <a:pt x="227" y="75"/>
                    <a:pt x="222" y="81"/>
                    <a:pt x="227" y="83"/>
                  </a:cubicBezTo>
                  <a:close/>
                  <a:moveTo>
                    <a:pt x="183" y="80"/>
                  </a:moveTo>
                  <a:cubicBezTo>
                    <a:pt x="183" y="80"/>
                    <a:pt x="183" y="80"/>
                    <a:pt x="183" y="80"/>
                  </a:cubicBezTo>
                  <a:cubicBezTo>
                    <a:pt x="191" y="81"/>
                    <a:pt x="196" y="79"/>
                    <a:pt x="200" y="75"/>
                  </a:cubicBezTo>
                  <a:cubicBezTo>
                    <a:pt x="200" y="73"/>
                    <a:pt x="199" y="72"/>
                    <a:pt x="198" y="71"/>
                  </a:cubicBezTo>
                  <a:cubicBezTo>
                    <a:pt x="194" y="76"/>
                    <a:pt x="183" y="69"/>
                    <a:pt x="183" y="80"/>
                  </a:cubicBezTo>
                  <a:close/>
                  <a:moveTo>
                    <a:pt x="234" y="89"/>
                  </a:moveTo>
                  <a:cubicBezTo>
                    <a:pt x="234" y="89"/>
                    <a:pt x="234" y="89"/>
                    <a:pt x="234" y="89"/>
                  </a:cubicBezTo>
                  <a:cubicBezTo>
                    <a:pt x="237" y="89"/>
                    <a:pt x="239" y="88"/>
                    <a:pt x="239" y="85"/>
                  </a:cubicBezTo>
                  <a:cubicBezTo>
                    <a:pt x="236" y="84"/>
                    <a:pt x="236" y="88"/>
                    <a:pt x="234" y="89"/>
                  </a:cubicBezTo>
                  <a:close/>
                  <a:moveTo>
                    <a:pt x="24" y="53"/>
                  </a:moveTo>
                  <a:cubicBezTo>
                    <a:pt x="24" y="53"/>
                    <a:pt x="24" y="53"/>
                    <a:pt x="24" y="53"/>
                  </a:cubicBezTo>
                  <a:cubicBezTo>
                    <a:pt x="29" y="55"/>
                    <a:pt x="34" y="49"/>
                    <a:pt x="32" y="46"/>
                  </a:cubicBezTo>
                  <a:cubicBezTo>
                    <a:pt x="30" y="49"/>
                    <a:pt x="25" y="48"/>
                    <a:pt x="24" y="53"/>
                  </a:cubicBezTo>
                  <a:close/>
                  <a:moveTo>
                    <a:pt x="182" y="88"/>
                  </a:moveTo>
                  <a:cubicBezTo>
                    <a:pt x="182" y="88"/>
                    <a:pt x="182" y="88"/>
                    <a:pt x="182" y="88"/>
                  </a:cubicBezTo>
                  <a:cubicBezTo>
                    <a:pt x="187" y="87"/>
                    <a:pt x="194" y="88"/>
                    <a:pt x="197" y="82"/>
                  </a:cubicBezTo>
                  <a:cubicBezTo>
                    <a:pt x="191" y="83"/>
                    <a:pt x="183" y="81"/>
                    <a:pt x="182" y="88"/>
                  </a:cubicBezTo>
                  <a:close/>
                  <a:moveTo>
                    <a:pt x="228" y="101"/>
                  </a:moveTo>
                  <a:cubicBezTo>
                    <a:pt x="228" y="101"/>
                    <a:pt x="228" y="101"/>
                    <a:pt x="228" y="101"/>
                  </a:cubicBezTo>
                  <a:cubicBezTo>
                    <a:pt x="233" y="101"/>
                    <a:pt x="236" y="98"/>
                    <a:pt x="239" y="94"/>
                  </a:cubicBezTo>
                  <a:cubicBezTo>
                    <a:pt x="233" y="93"/>
                    <a:pt x="230" y="97"/>
                    <a:pt x="228" y="101"/>
                  </a:cubicBezTo>
                  <a:close/>
                  <a:moveTo>
                    <a:pt x="15" y="58"/>
                  </a:moveTo>
                  <a:cubicBezTo>
                    <a:pt x="15" y="58"/>
                    <a:pt x="15" y="58"/>
                    <a:pt x="15" y="58"/>
                  </a:cubicBezTo>
                  <a:cubicBezTo>
                    <a:pt x="18" y="58"/>
                    <a:pt x="20" y="57"/>
                    <a:pt x="21" y="54"/>
                  </a:cubicBezTo>
                  <a:cubicBezTo>
                    <a:pt x="18" y="53"/>
                    <a:pt x="16" y="54"/>
                    <a:pt x="15" y="58"/>
                  </a:cubicBezTo>
                  <a:close/>
                  <a:moveTo>
                    <a:pt x="181" y="90"/>
                  </a:moveTo>
                  <a:cubicBezTo>
                    <a:pt x="181" y="90"/>
                    <a:pt x="181" y="90"/>
                    <a:pt x="181" y="90"/>
                  </a:cubicBezTo>
                  <a:cubicBezTo>
                    <a:pt x="181" y="92"/>
                    <a:pt x="180" y="95"/>
                    <a:pt x="180" y="97"/>
                  </a:cubicBezTo>
                  <a:cubicBezTo>
                    <a:pt x="187" y="96"/>
                    <a:pt x="196" y="99"/>
                    <a:pt x="197" y="89"/>
                  </a:cubicBezTo>
                  <a:cubicBezTo>
                    <a:pt x="189" y="90"/>
                    <a:pt x="188" y="90"/>
                    <a:pt x="181" y="90"/>
                  </a:cubicBezTo>
                  <a:close/>
                  <a:moveTo>
                    <a:pt x="22" y="61"/>
                  </a:moveTo>
                  <a:cubicBezTo>
                    <a:pt x="22" y="61"/>
                    <a:pt x="22" y="61"/>
                    <a:pt x="22" y="61"/>
                  </a:cubicBezTo>
                  <a:cubicBezTo>
                    <a:pt x="23" y="59"/>
                    <a:pt x="29" y="58"/>
                    <a:pt x="25" y="56"/>
                  </a:cubicBezTo>
                  <a:cubicBezTo>
                    <a:pt x="25" y="57"/>
                    <a:pt x="19" y="59"/>
                    <a:pt x="22" y="61"/>
                  </a:cubicBezTo>
                  <a:close/>
                  <a:moveTo>
                    <a:pt x="19" y="70"/>
                  </a:moveTo>
                  <a:cubicBezTo>
                    <a:pt x="19" y="70"/>
                    <a:pt x="19" y="70"/>
                    <a:pt x="19" y="70"/>
                  </a:cubicBezTo>
                  <a:cubicBezTo>
                    <a:pt x="23" y="71"/>
                    <a:pt x="27" y="65"/>
                    <a:pt x="25" y="63"/>
                  </a:cubicBezTo>
                  <a:cubicBezTo>
                    <a:pt x="24" y="67"/>
                    <a:pt x="20" y="66"/>
                    <a:pt x="19" y="70"/>
                  </a:cubicBezTo>
                  <a:close/>
                  <a:moveTo>
                    <a:pt x="180" y="105"/>
                  </a:moveTo>
                  <a:cubicBezTo>
                    <a:pt x="180" y="105"/>
                    <a:pt x="180" y="105"/>
                    <a:pt x="180" y="105"/>
                  </a:cubicBezTo>
                  <a:cubicBezTo>
                    <a:pt x="182" y="108"/>
                    <a:pt x="186" y="105"/>
                    <a:pt x="189" y="104"/>
                  </a:cubicBezTo>
                  <a:cubicBezTo>
                    <a:pt x="190" y="102"/>
                    <a:pt x="191" y="100"/>
                    <a:pt x="189" y="99"/>
                  </a:cubicBezTo>
                  <a:cubicBezTo>
                    <a:pt x="188" y="104"/>
                    <a:pt x="179" y="97"/>
                    <a:pt x="180" y="105"/>
                  </a:cubicBezTo>
                  <a:close/>
                  <a:moveTo>
                    <a:pt x="227" y="119"/>
                  </a:moveTo>
                  <a:cubicBezTo>
                    <a:pt x="227" y="119"/>
                    <a:pt x="227" y="119"/>
                    <a:pt x="227" y="119"/>
                  </a:cubicBezTo>
                  <a:cubicBezTo>
                    <a:pt x="231" y="119"/>
                    <a:pt x="237" y="114"/>
                    <a:pt x="235" y="111"/>
                  </a:cubicBezTo>
                  <a:cubicBezTo>
                    <a:pt x="233" y="115"/>
                    <a:pt x="228" y="114"/>
                    <a:pt x="227" y="119"/>
                  </a:cubicBezTo>
                  <a:close/>
                  <a:moveTo>
                    <a:pt x="21" y="76"/>
                  </a:moveTo>
                  <a:cubicBezTo>
                    <a:pt x="21" y="76"/>
                    <a:pt x="21" y="76"/>
                    <a:pt x="21" y="76"/>
                  </a:cubicBezTo>
                  <a:cubicBezTo>
                    <a:pt x="28" y="75"/>
                    <a:pt x="24" y="70"/>
                    <a:pt x="21" y="76"/>
                  </a:cubicBezTo>
                  <a:close/>
                  <a:moveTo>
                    <a:pt x="178" y="113"/>
                  </a:moveTo>
                  <a:cubicBezTo>
                    <a:pt x="178" y="113"/>
                    <a:pt x="178" y="113"/>
                    <a:pt x="178" y="113"/>
                  </a:cubicBezTo>
                  <a:cubicBezTo>
                    <a:pt x="182" y="115"/>
                    <a:pt x="184" y="113"/>
                    <a:pt x="185" y="111"/>
                  </a:cubicBezTo>
                  <a:cubicBezTo>
                    <a:pt x="182" y="109"/>
                    <a:pt x="178" y="109"/>
                    <a:pt x="178" y="113"/>
                  </a:cubicBezTo>
                  <a:close/>
                  <a:moveTo>
                    <a:pt x="177" y="120"/>
                  </a:moveTo>
                  <a:cubicBezTo>
                    <a:pt x="177" y="120"/>
                    <a:pt x="177" y="120"/>
                    <a:pt x="177" y="120"/>
                  </a:cubicBezTo>
                  <a:cubicBezTo>
                    <a:pt x="182" y="118"/>
                    <a:pt x="191" y="123"/>
                    <a:pt x="192" y="115"/>
                  </a:cubicBezTo>
                  <a:cubicBezTo>
                    <a:pt x="187" y="117"/>
                    <a:pt x="178" y="112"/>
                    <a:pt x="177" y="120"/>
                  </a:cubicBezTo>
                  <a:close/>
                  <a:moveTo>
                    <a:pt x="20" y="87"/>
                  </a:moveTo>
                  <a:cubicBezTo>
                    <a:pt x="20" y="87"/>
                    <a:pt x="20" y="87"/>
                    <a:pt x="20" y="87"/>
                  </a:cubicBezTo>
                  <a:cubicBezTo>
                    <a:pt x="14" y="92"/>
                    <a:pt x="27" y="90"/>
                    <a:pt x="20" y="87"/>
                  </a:cubicBezTo>
                  <a:close/>
                  <a:moveTo>
                    <a:pt x="172" y="127"/>
                  </a:moveTo>
                  <a:cubicBezTo>
                    <a:pt x="172" y="127"/>
                    <a:pt x="172" y="127"/>
                    <a:pt x="172" y="127"/>
                  </a:cubicBezTo>
                  <a:cubicBezTo>
                    <a:pt x="170" y="131"/>
                    <a:pt x="175" y="131"/>
                    <a:pt x="175" y="133"/>
                  </a:cubicBezTo>
                  <a:cubicBezTo>
                    <a:pt x="172" y="134"/>
                    <a:pt x="169" y="135"/>
                    <a:pt x="169" y="139"/>
                  </a:cubicBezTo>
                  <a:cubicBezTo>
                    <a:pt x="176" y="142"/>
                    <a:pt x="177" y="135"/>
                    <a:pt x="184" y="138"/>
                  </a:cubicBezTo>
                  <a:cubicBezTo>
                    <a:pt x="184" y="136"/>
                    <a:pt x="185" y="134"/>
                    <a:pt x="185" y="133"/>
                  </a:cubicBezTo>
                  <a:cubicBezTo>
                    <a:pt x="182" y="130"/>
                    <a:pt x="178" y="135"/>
                    <a:pt x="177" y="131"/>
                  </a:cubicBezTo>
                  <a:cubicBezTo>
                    <a:pt x="183" y="130"/>
                    <a:pt x="189" y="131"/>
                    <a:pt x="190" y="123"/>
                  </a:cubicBezTo>
                  <a:cubicBezTo>
                    <a:pt x="183" y="123"/>
                    <a:pt x="176" y="123"/>
                    <a:pt x="172" y="127"/>
                  </a:cubicBezTo>
                  <a:close/>
                  <a:moveTo>
                    <a:pt x="28" y="96"/>
                  </a:moveTo>
                  <a:cubicBezTo>
                    <a:pt x="28" y="96"/>
                    <a:pt x="28" y="96"/>
                    <a:pt x="28" y="96"/>
                  </a:cubicBezTo>
                  <a:cubicBezTo>
                    <a:pt x="28" y="94"/>
                    <a:pt x="31" y="96"/>
                    <a:pt x="31" y="93"/>
                  </a:cubicBezTo>
                  <a:cubicBezTo>
                    <a:pt x="29" y="91"/>
                    <a:pt x="24" y="95"/>
                    <a:pt x="28" y="96"/>
                  </a:cubicBezTo>
                  <a:close/>
                  <a:moveTo>
                    <a:pt x="32" y="97"/>
                  </a:moveTo>
                  <a:cubicBezTo>
                    <a:pt x="32" y="97"/>
                    <a:pt x="32" y="97"/>
                    <a:pt x="32" y="97"/>
                  </a:cubicBezTo>
                  <a:cubicBezTo>
                    <a:pt x="30" y="101"/>
                    <a:pt x="35" y="101"/>
                    <a:pt x="37" y="103"/>
                  </a:cubicBezTo>
                  <a:cubicBezTo>
                    <a:pt x="40" y="97"/>
                    <a:pt x="35" y="95"/>
                    <a:pt x="32" y="97"/>
                  </a:cubicBezTo>
                  <a:close/>
                  <a:moveTo>
                    <a:pt x="163" y="134"/>
                  </a:moveTo>
                  <a:cubicBezTo>
                    <a:pt x="163" y="134"/>
                    <a:pt x="163" y="134"/>
                    <a:pt x="163" y="134"/>
                  </a:cubicBezTo>
                  <a:cubicBezTo>
                    <a:pt x="166" y="135"/>
                    <a:pt x="167" y="132"/>
                    <a:pt x="168" y="129"/>
                  </a:cubicBezTo>
                  <a:cubicBezTo>
                    <a:pt x="166" y="129"/>
                    <a:pt x="165" y="129"/>
                    <a:pt x="164" y="128"/>
                  </a:cubicBezTo>
                  <a:cubicBezTo>
                    <a:pt x="163" y="132"/>
                    <a:pt x="161" y="131"/>
                    <a:pt x="163" y="134"/>
                  </a:cubicBezTo>
                  <a:close/>
                  <a:moveTo>
                    <a:pt x="46" y="108"/>
                  </a:moveTo>
                  <a:cubicBezTo>
                    <a:pt x="46" y="108"/>
                    <a:pt x="46" y="108"/>
                    <a:pt x="46" y="108"/>
                  </a:cubicBezTo>
                  <a:cubicBezTo>
                    <a:pt x="47" y="109"/>
                    <a:pt x="48" y="109"/>
                    <a:pt x="49" y="109"/>
                  </a:cubicBezTo>
                  <a:cubicBezTo>
                    <a:pt x="49" y="108"/>
                    <a:pt x="49" y="107"/>
                    <a:pt x="49" y="106"/>
                  </a:cubicBezTo>
                  <a:cubicBezTo>
                    <a:pt x="48" y="106"/>
                    <a:pt x="47" y="106"/>
                    <a:pt x="46" y="106"/>
                  </a:cubicBezTo>
                  <a:cubicBezTo>
                    <a:pt x="46" y="107"/>
                    <a:pt x="46" y="108"/>
                    <a:pt x="46" y="108"/>
                  </a:cubicBezTo>
                  <a:close/>
                  <a:moveTo>
                    <a:pt x="162" y="153"/>
                  </a:moveTo>
                  <a:cubicBezTo>
                    <a:pt x="162" y="153"/>
                    <a:pt x="162" y="153"/>
                    <a:pt x="162" y="153"/>
                  </a:cubicBezTo>
                  <a:cubicBezTo>
                    <a:pt x="170" y="153"/>
                    <a:pt x="185" y="150"/>
                    <a:pt x="179" y="140"/>
                  </a:cubicBezTo>
                  <a:cubicBezTo>
                    <a:pt x="173" y="143"/>
                    <a:pt x="160" y="144"/>
                    <a:pt x="162" y="153"/>
                  </a:cubicBezTo>
                  <a:close/>
                  <a:moveTo>
                    <a:pt x="154" y="154"/>
                  </a:moveTo>
                  <a:cubicBezTo>
                    <a:pt x="154" y="154"/>
                    <a:pt x="154" y="154"/>
                    <a:pt x="154" y="154"/>
                  </a:cubicBezTo>
                  <a:cubicBezTo>
                    <a:pt x="155" y="153"/>
                    <a:pt x="159" y="150"/>
                    <a:pt x="155" y="149"/>
                  </a:cubicBezTo>
                  <a:cubicBezTo>
                    <a:pt x="155" y="150"/>
                    <a:pt x="151" y="153"/>
                    <a:pt x="154" y="154"/>
                  </a:cubicBezTo>
                  <a:close/>
                  <a:moveTo>
                    <a:pt x="156" y="160"/>
                  </a:moveTo>
                  <a:cubicBezTo>
                    <a:pt x="156" y="160"/>
                    <a:pt x="156" y="160"/>
                    <a:pt x="156" y="160"/>
                  </a:cubicBezTo>
                  <a:cubicBezTo>
                    <a:pt x="162" y="163"/>
                    <a:pt x="165" y="155"/>
                    <a:pt x="168" y="160"/>
                  </a:cubicBezTo>
                  <a:cubicBezTo>
                    <a:pt x="163" y="166"/>
                    <a:pt x="150" y="162"/>
                    <a:pt x="147" y="171"/>
                  </a:cubicBezTo>
                  <a:cubicBezTo>
                    <a:pt x="153" y="172"/>
                    <a:pt x="157" y="164"/>
                    <a:pt x="162" y="170"/>
                  </a:cubicBezTo>
                  <a:cubicBezTo>
                    <a:pt x="165" y="164"/>
                    <a:pt x="172" y="163"/>
                    <a:pt x="174" y="155"/>
                  </a:cubicBezTo>
                  <a:cubicBezTo>
                    <a:pt x="167" y="155"/>
                    <a:pt x="159" y="154"/>
                    <a:pt x="156" y="160"/>
                  </a:cubicBezTo>
                  <a:close/>
                  <a:moveTo>
                    <a:pt x="146" y="163"/>
                  </a:moveTo>
                  <a:cubicBezTo>
                    <a:pt x="146" y="163"/>
                    <a:pt x="146" y="163"/>
                    <a:pt x="146" y="163"/>
                  </a:cubicBezTo>
                  <a:cubicBezTo>
                    <a:pt x="149" y="165"/>
                    <a:pt x="150" y="161"/>
                    <a:pt x="151" y="159"/>
                  </a:cubicBezTo>
                  <a:cubicBezTo>
                    <a:pt x="147" y="158"/>
                    <a:pt x="144" y="161"/>
                    <a:pt x="146" y="163"/>
                  </a:cubicBezTo>
                  <a:close/>
                  <a:moveTo>
                    <a:pt x="118" y="229"/>
                  </a:moveTo>
                  <a:cubicBezTo>
                    <a:pt x="118" y="229"/>
                    <a:pt x="118" y="229"/>
                    <a:pt x="118" y="229"/>
                  </a:cubicBezTo>
                  <a:cubicBezTo>
                    <a:pt x="128" y="228"/>
                    <a:pt x="126" y="210"/>
                    <a:pt x="130" y="200"/>
                  </a:cubicBezTo>
                  <a:cubicBezTo>
                    <a:pt x="130" y="199"/>
                    <a:pt x="129" y="199"/>
                    <a:pt x="127" y="198"/>
                  </a:cubicBezTo>
                  <a:cubicBezTo>
                    <a:pt x="119" y="203"/>
                    <a:pt x="119" y="218"/>
                    <a:pt x="118" y="229"/>
                  </a:cubicBezTo>
                  <a:close/>
                  <a:moveTo>
                    <a:pt x="76" y="217"/>
                  </a:moveTo>
                  <a:cubicBezTo>
                    <a:pt x="76" y="217"/>
                    <a:pt x="76" y="217"/>
                    <a:pt x="76" y="217"/>
                  </a:cubicBezTo>
                  <a:cubicBezTo>
                    <a:pt x="80" y="221"/>
                    <a:pt x="87" y="222"/>
                    <a:pt x="93" y="225"/>
                  </a:cubicBezTo>
                  <a:cubicBezTo>
                    <a:pt x="98" y="219"/>
                    <a:pt x="100" y="209"/>
                    <a:pt x="102" y="199"/>
                  </a:cubicBezTo>
                  <a:cubicBezTo>
                    <a:pt x="97" y="196"/>
                    <a:pt x="88" y="194"/>
                    <a:pt x="82" y="192"/>
                  </a:cubicBezTo>
                  <a:cubicBezTo>
                    <a:pt x="80" y="200"/>
                    <a:pt x="78" y="209"/>
                    <a:pt x="76" y="217"/>
                  </a:cubicBezTo>
                  <a:close/>
                  <a:moveTo>
                    <a:pt x="105" y="227"/>
                  </a:moveTo>
                  <a:cubicBezTo>
                    <a:pt x="105" y="227"/>
                    <a:pt x="105" y="227"/>
                    <a:pt x="105" y="227"/>
                  </a:cubicBezTo>
                  <a:cubicBezTo>
                    <a:pt x="106" y="222"/>
                    <a:pt x="103" y="221"/>
                    <a:pt x="100" y="219"/>
                  </a:cubicBezTo>
                  <a:cubicBezTo>
                    <a:pt x="98" y="224"/>
                    <a:pt x="99" y="227"/>
                    <a:pt x="105" y="227"/>
                  </a:cubicBezTo>
                  <a:close/>
                  <a:moveTo>
                    <a:pt x="131" y="237"/>
                  </a:moveTo>
                  <a:cubicBezTo>
                    <a:pt x="131" y="237"/>
                    <a:pt x="131" y="237"/>
                    <a:pt x="131" y="237"/>
                  </a:cubicBezTo>
                  <a:cubicBezTo>
                    <a:pt x="132" y="235"/>
                    <a:pt x="133" y="234"/>
                    <a:pt x="134" y="232"/>
                  </a:cubicBezTo>
                  <a:cubicBezTo>
                    <a:pt x="133" y="230"/>
                    <a:pt x="131" y="229"/>
                    <a:pt x="128" y="229"/>
                  </a:cubicBezTo>
                  <a:cubicBezTo>
                    <a:pt x="127" y="233"/>
                    <a:pt x="129" y="235"/>
                    <a:pt x="131" y="237"/>
                  </a:cubicBezTo>
                  <a:close/>
                  <a:moveTo>
                    <a:pt x="61" y="232"/>
                  </a:moveTo>
                  <a:cubicBezTo>
                    <a:pt x="61" y="232"/>
                    <a:pt x="61" y="232"/>
                    <a:pt x="61" y="232"/>
                  </a:cubicBezTo>
                  <a:cubicBezTo>
                    <a:pt x="67" y="232"/>
                    <a:pt x="71" y="227"/>
                    <a:pt x="75" y="224"/>
                  </a:cubicBezTo>
                  <a:cubicBezTo>
                    <a:pt x="70" y="225"/>
                    <a:pt x="64" y="226"/>
                    <a:pt x="61" y="232"/>
                  </a:cubicBezTo>
                  <a:close/>
                  <a:moveTo>
                    <a:pt x="64" y="240"/>
                  </a:moveTo>
                  <a:cubicBezTo>
                    <a:pt x="64" y="240"/>
                    <a:pt x="64" y="240"/>
                    <a:pt x="64" y="240"/>
                  </a:cubicBezTo>
                  <a:cubicBezTo>
                    <a:pt x="69" y="235"/>
                    <a:pt x="76" y="232"/>
                    <a:pt x="81" y="227"/>
                  </a:cubicBezTo>
                  <a:cubicBezTo>
                    <a:pt x="81" y="225"/>
                    <a:pt x="81" y="225"/>
                    <a:pt x="79" y="225"/>
                  </a:cubicBezTo>
                  <a:cubicBezTo>
                    <a:pt x="76" y="232"/>
                    <a:pt x="62" y="231"/>
                    <a:pt x="64" y="240"/>
                  </a:cubicBezTo>
                  <a:close/>
                  <a:moveTo>
                    <a:pt x="77" y="242"/>
                  </a:moveTo>
                  <a:cubicBezTo>
                    <a:pt x="77" y="242"/>
                    <a:pt x="77" y="242"/>
                    <a:pt x="77" y="242"/>
                  </a:cubicBezTo>
                  <a:cubicBezTo>
                    <a:pt x="86" y="241"/>
                    <a:pt x="93" y="237"/>
                    <a:pt x="99" y="230"/>
                  </a:cubicBezTo>
                  <a:cubicBezTo>
                    <a:pt x="89" y="231"/>
                    <a:pt x="83" y="236"/>
                    <a:pt x="77" y="242"/>
                  </a:cubicBezTo>
                  <a:close/>
                  <a:moveTo>
                    <a:pt x="130" y="238"/>
                  </a:moveTo>
                  <a:cubicBezTo>
                    <a:pt x="130" y="238"/>
                    <a:pt x="130" y="238"/>
                    <a:pt x="130" y="238"/>
                  </a:cubicBezTo>
                  <a:cubicBezTo>
                    <a:pt x="130" y="239"/>
                    <a:pt x="130" y="240"/>
                    <a:pt x="130" y="241"/>
                  </a:cubicBezTo>
                  <a:cubicBezTo>
                    <a:pt x="133" y="243"/>
                    <a:pt x="135" y="237"/>
                    <a:pt x="132" y="237"/>
                  </a:cubicBezTo>
                  <a:cubicBezTo>
                    <a:pt x="132" y="238"/>
                    <a:pt x="131" y="238"/>
                    <a:pt x="130" y="238"/>
                  </a:cubicBezTo>
                  <a:close/>
                  <a:moveTo>
                    <a:pt x="111" y="242"/>
                  </a:moveTo>
                  <a:cubicBezTo>
                    <a:pt x="111" y="242"/>
                    <a:pt x="111" y="242"/>
                    <a:pt x="111" y="242"/>
                  </a:cubicBezTo>
                  <a:cubicBezTo>
                    <a:pt x="112" y="245"/>
                    <a:pt x="110" y="249"/>
                    <a:pt x="114" y="250"/>
                  </a:cubicBezTo>
                  <a:cubicBezTo>
                    <a:pt x="118" y="245"/>
                    <a:pt x="119" y="243"/>
                    <a:pt x="122" y="236"/>
                  </a:cubicBezTo>
                  <a:cubicBezTo>
                    <a:pt x="117" y="236"/>
                    <a:pt x="115" y="240"/>
                    <a:pt x="111" y="242"/>
                  </a:cubicBezTo>
                  <a:close/>
                  <a:moveTo>
                    <a:pt x="91" y="248"/>
                  </a:moveTo>
                  <a:cubicBezTo>
                    <a:pt x="91" y="248"/>
                    <a:pt x="91" y="248"/>
                    <a:pt x="91" y="248"/>
                  </a:cubicBezTo>
                  <a:cubicBezTo>
                    <a:pt x="97" y="249"/>
                    <a:pt x="100" y="246"/>
                    <a:pt x="102" y="242"/>
                  </a:cubicBezTo>
                  <a:cubicBezTo>
                    <a:pt x="104" y="241"/>
                    <a:pt x="113" y="236"/>
                    <a:pt x="107" y="235"/>
                  </a:cubicBezTo>
                  <a:cubicBezTo>
                    <a:pt x="102" y="239"/>
                    <a:pt x="94" y="240"/>
                    <a:pt x="91" y="248"/>
                  </a:cubicBezTo>
                  <a:close/>
                  <a:moveTo>
                    <a:pt x="69" y="241"/>
                  </a:moveTo>
                  <a:cubicBezTo>
                    <a:pt x="69" y="241"/>
                    <a:pt x="69" y="241"/>
                    <a:pt x="69" y="241"/>
                  </a:cubicBezTo>
                  <a:cubicBezTo>
                    <a:pt x="74" y="240"/>
                    <a:pt x="81" y="235"/>
                    <a:pt x="80" y="232"/>
                  </a:cubicBezTo>
                  <a:cubicBezTo>
                    <a:pt x="77" y="235"/>
                    <a:pt x="71" y="235"/>
                    <a:pt x="69" y="241"/>
                  </a:cubicBezTo>
                  <a:close/>
                  <a:moveTo>
                    <a:pt x="134" y="257"/>
                  </a:moveTo>
                  <a:cubicBezTo>
                    <a:pt x="134" y="257"/>
                    <a:pt x="134" y="257"/>
                    <a:pt x="134" y="257"/>
                  </a:cubicBezTo>
                  <a:cubicBezTo>
                    <a:pt x="141" y="258"/>
                    <a:pt x="141" y="248"/>
                    <a:pt x="139" y="244"/>
                  </a:cubicBezTo>
                  <a:cubicBezTo>
                    <a:pt x="138" y="250"/>
                    <a:pt x="134" y="251"/>
                    <a:pt x="134" y="257"/>
                  </a:cubicBezTo>
                  <a:close/>
                  <a:moveTo>
                    <a:pt x="103" y="250"/>
                  </a:moveTo>
                  <a:cubicBezTo>
                    <a:pt x="103" y="250"/>
                    <a:pt x="103" y="250"/>
                    <a:pt x="103" y="250"/>
                  </a:cubicBezTo>
                  <a:cubicBezTo>
                    <a:pt x="103" y="248"/>
                    <a:pt x="107" y="249"/>
                    <a:pt x="107" y="246"/>
                  </a:cubicBezTo>
                  <a:cubicBezTo>
                    <a:pt x="105" y="245"/>
                    <a:pt x="104" y="245"/>
                    <a:pt x="103" y="245"/>
                  </a:cubicBezTo>
                  <a:cubicBezTo>
                    <a:pt x="102" y="247"/>
                    <a:pt x="101" y="250"/>
                    <a:pt x="103" y="250"/>
                  </a:cubicBezTo>
                  <a:close/>
                  <a:moveTo>
                    <a:pt x="120" y="254"/>
                  </a:moveTo>
                  <a:cubicBezTo>
                    <a:pt x="120" y="254"/>
                    <a:pt x="120" y="254"/>
                    <a:pt x="120" y="254"/>
                  </a:cubicBezTo>
                  <a:cubicBezTo>
                    <a:pt x="122" y="254"/>
                    <a:pt x="123" y="254"/>
                    <a:pt x="124" y="255"/>
                  </a:cubicBezTo>
                  <a:cubicBezTo>
                    <a:pt x="124" y="253"/>
                    <a:pt x="125" y="252"/>
                    <a:pt x="125" y="251"/>
                  </a:cubicBezTo>
                  <a:cubicBezTo>
                    <a:pt x="124" y="250"/>
                    <a:pt x="122" y="250"/>
                    <a:pt x="121" y="250"/>
                  </a:cubicBezTo>
                  <a:cubicBezTo>
                    <a:pt x="121" y="251"/>
                    <a:pt x="120" y="252"/>
                    <a:pt x="120" y="254"/>
                  </a:cubicBezTo>
                  <a:close/>
                  <a:moveTo>
                    <a:pt x="123" y="276"/>
                  </a:moveTo>
                  <a:cubicBezTo>
                    <a:pt x="123" y="276"/>
                    <a:pt x="123" y="276"/>
                    <a:pt x="123" y="276"/>
                  </a:cubicBezTo>
                  <a:cubicBezTo>
                    <a:pt x="116" y="274"/>
                    <a:pt x="110" y="269"/>
                    <a:pt x="105" y="276"/>
                  </a:cubicBezTo>
                  <a:cubicBezTo>
                    <a:pt x="114" y="277"/>
                    <a:pt x="122" y="279"/>
                    <a:pt x="131" y="281"/>
                  </a:cubicBezTo>
                  <a:cubicBezTo>
                    <a:pt x="131" y="278"/>
                    <a:pt x="133" y="273"/>
                    <a:pt x="129" y="272"/>
                  </a:cubicBezTo>
                  <a:cubicBezTo>
                    <a:pt x="127" y="274"/>
                    <a:pt x="125" y="276"/>
                    <a:pt x="123" y="276"/>
                  </a:cubicBezTo>
                  <a:close/>
                  <a:moveTo>
                    <a:pt x="143" y="264"/>
                  </a:moveTo>
                  <a:cubicBezTo>
                    <a:pt x="143" y="264"/>
                    <a:pt x="143" y="264"/>
                    <a:pt x="143" y="264"/>
                  </a:cubicBezTo>
                  <a:cubicBezTo>
                    <a:pt x="141" y="269"/>
                    <a:pt x="136" y="268"/>
                    <a:pt x="135" y="275"/>
                  </a:cubicBezTo>
                  <a:cubicBezTo>
                    <a:pt x="142" y="275"/>
                    <a:pt x="143" y="267"/>
                    <a:pt x="147" y="264"/>
                  </a:cubicBezTo>
                  <a:cubicBezTo>
                    <a:pt x="147" y="260"/>
                    <a:pt x="144" y="258"/>
                    <a:pt x="140" y="257"/>
                  </a:cubicBezTo>
                  <a:cubicBezTo>
                    <a:pt x="138" y="265"/>
                    <a:pt x="130" y="265"/>
                    <a:pt x="126" y="272"/>
                  </a:cubicBezTo>
                  <a:cubicBezTo>
                    <a:pt x="134" y="273"/>
                    <a:pt x="139" y="262"/>
                    <a:pt x="143" y="264"/>
                  </a:cubicBezTo>
                  <a:close/>
                  <a:moveTo>
                    <a:pt x="28" y="246"/>
                  </a:moveTo>
                  <a:cubicBezTo>
                    <a:pt x="28" y="246"/>
                    <a:pt x="28" y="246"/>
                    <a:pt x="28" y="246"/>
                  </a:cubicBezTo>
                  <a:cubicBezTo>
                    <a:pt x="33" y="246"/>
                    <a:pt x="37" y="244"/>
                    <a:pt x="40" y="240"/>
                  </a:cubicBezTo>
                  <a:cubicBezTo>
                    <a:pt x="37" y="238"/>
                    <a:pt x="28" y="239"/>
                    <a:pt x="28" y="246"/>
                  </a:cubicBezTo>
                  <a:close/>
                  <a:moveTo>
                    <a:pt x="29" y="255"/>
                  </a:moveTo>
                  <a:cubicBezTo>
                    <a:pt x="29" y="255"/>
                    <a:pt x="29" y="255"/>
                    <a:pt x="29" y="255"/>
                  </a:cubicBezTo>
                  <a:cubicBezTo>
                    <a:pt x="37" y="251"/>
                    <a:pt x="47" y="250"/>
                    <a:pt x="51" y="241"/>
                  </a:cubicBezTo>
                  <a:cubicBezTo>
                    <a:pt x="42" y="243"/>
                    <a:pt x="33" y="246"/>
                    <a:pt x="29" y="255"/>
                  </a:cubicBezTo>
                  <a:close/>
                  <a:moveTo>
                    <a:pt x="37" y="256"/>
                  </a:moveTo>
                  <a:cubicBezTo>
                    <a:pt x="37" y="256"/>
                    <a:pt x="37" y="256"/>
                    <a:pt x="37" y="256"/>
                  </a:cubicBezTo>
                  <a:cubicBezTo>
                    <a:pt x="46" y="256"/>
                    <a:pt x="55" y="254"/>
                    <a:pt x="60" y="246"/>
                  </a:cubicBezTo>
                  <a:cubicBezTo>
                    <a:pt x="49" y="245"/>
                    <a:pt x="44" y="252"/>
                    <a:pt x="37" y="256"/>
                  </a:cubicBezTo>
                  <a:close/>
                  <a:moveTo>
                    <a:pt x="46" y="265"/>
                  </a:moveTo>
                  <a:cubicBezTo>
                    <a:pt x="46" y="265"/>
                    <a:pt x="46" y="265"/>
                    <a:pt x="46" y="265"/>
                  </a:cubicBezTo>
                  <a:cubicBezTo>
                    <a:pt x="51" y="268"/>
                    <a:pt x="66" y="272"/>
                    <a:pt x="63" y="263"/>
                  </a:cubicBezTo>
                  <a:cubicBezTo>
                    <a:pt x="58" y="267"/>
                    <a:pt x="51" y="257"/>
                    <a:pt x="46" y="265"/>
                  </a:cubicBezTo>
                  <a:close/>
                  <a:moveTo>
                    <a:pt x="70" y="248"/>
                  </a:moveTo>
                  <a:cubicBezTo>
                    <a:pt x="70" y="248"/>
                    <a:pt x="70" y="248"/>
                    <a:pt x="70" y="248"/>
                  </a:cubicBezTo>
                  <a:cubicBezTo>
                    <a:pt x="61" y="249"/>
                    <a:pt x="54" y="254"/>
                    <a:pt x="47" y="260"/>
                  </a:cubicBezTo>
                  <a:cubicBezTo>
                    <a:pt x="57" y="260"/>
                    <a:pt x="68" y="254"/>
                    <a:pt x="70" y="248"/>
                  </a:cubicBezTo>
                  <a:close/>
                  <a:moveTo>
                    <a:pt x="62" y="260"/>
                  </a:moveTo>
                  <a:cubicBezTo>
                    <a:pt x="62" y="260"/>
                    <a:pt x="62" y="260"/>
                    <a:pt x="62" y="260"/>
                  </a:cubicBezTo>
                  <a:cubicBezTo>
                    <a:pt x="71" y="261"/>
                    <a:pt x="77" y="257"/>
                    <a:pt x="82" y="252"/>
                  </a:cubicBezTo>
                  <a:cubicBezTo>
                    <a:pt x="75" y="247"/>
                    <a:pt x="68" y="257"/>
                    <a:pt x="62" y="260"/>
                  </a:cubicBezTo>
                  <a:close/>
                  <a:moveTo>
                    <a:pt x="69" y="267"/>
                  </a:moveTo>
                  <a:cubicBezTo>
                    <a:pt x="69" y="267"/>
                    <a:pt x="69" y="267"/>
                    <a:pt x="69" y="267"/>
                  </a:cubicBezTo>
                  <a:cubicBezTo>
                    <a:pt x="78" y="264"/>
                    <a:pt x="89" y="263"/>
                    <a:pt x="94" y="253"/>
                  </a:cubicBezTo>
                  <a:cubicBezTo>
                    <a:pt x="83" y="253"/>
                    <a:pt x="75" y="258"/>
                    <a:pt x="69" y="267"/>
                  </a:cubicBezTo>
                  <a:close/>
                  <a:moveTo>
                    <a:pt x="88" y="274"/>
                  </a:moveTo>
                  <a:cubicBezTo>
                    <a:pt x="88" y="274"/>
                    <a:pt x="88" y="274"/>
                    <a:pt x="88" y="274"/>
                  </a:cubicBezTo>
                  <a:cubicBezTo>
                    <a:pt x="96" y="277"/>
                    <a:pt x="98" y="270"/>
                    <a:pt x="99" y="263"/>
                  </a:cubicBezTo>
                  <a:cubicBezTo>
                    <a:pt x="103" y="262"/>
                    <a:pt x="108" y="261"/>
                    <a:pt x="110" y="256"/>
                  </a:cubicBezTo>
                  <a:cubicBezTo>
                    <a:pt x="96" y="253"/>
                    <a:pt x="89" y="261"/>
                    <a:pt x="82" y="270"/>
                  </a:cubicBezTo>
                  <a:cubicBezTo>
                    <a:pt x="89" y="270"/>
                    <a:pt x="91" y="265"/>
                    <a:pt x="97" y="266"/>
                  </a:cubicBezTo>
                  <a:cubicBezTo>
                    <a:pt x="94" y="268"/>
                    <a:pt x="89" y="267"/>
                    <a:pt x="88" y="274"/>
                  </a:cubicBezTo>
                  <a:close/>
                  <a:moveTo>
                    <a:pt x="100" y="272"/>
                  </a:moveTo>
                  <a:cubicBezTo>
                    <a:pt x="100" y="272"/>
                    <a:pt x="100" y="272"/>
                    <a:pt x="100" y="272"/>
                  </a:cubicBezTo>
                  <a:cubicBezTo>
                    <a:pt x="110" y="272"/>
                    <a:pt x="117" y="266"/>
                    <a:pt x="122" y="258"/>
                  </a:cubicBezTo>
                  <a:cubicBezTo>
                    <a:pt x="110" y="257"/>
                    <a:pt x="105" y="265"/>
                    <a:pt x="100" y="272"/>
                  </a:cubicBezTo>
                  <a:close/>
                  <a:moveTo>
                    <a:pt x="117" y="270"/>
                  </a:moveTo>
                  <a:cubicBezTo>
                    <a:pt x="117" y="270"/>
                    <a:pt x="117" y="270"/>
                    <a:pt x="117" y="270"/>
                  </a:cubicBezTo>
                  <a:cubicBezTo>
                    <a:pt x="119" y="274"/>
                    <a:pt x="128" y="266"/>
                    <a:pt x="126" y="262"/>
                  </a:cubicBezTo>
                  <a:cubicBezTo>
                    <a:pt x="123" y="265"/>
                    <a:pt x="119" y="266"/>
                    <a:pt x="117" y="270"/>
                  </a:cubicBezTo>
                  <a:close/>
                  <a:moveTo>
                    <a:pt x="36" y="262"/>
                  </a:moveTo>
                  <a:cubicBezTo>
                    <a:pt x="36" y="262"/>
                    <a:pt x="36" y="262"/>
                    <a:pt x="36" y="262"/>
                  </a:cubicBezTo>
                  <a:cubicBezTo>
                    <a:pt x="37" y="262"/>
                    <a:pt x="38" y="264"/>
                    <a:pt x="41" y="264"/>
                  </a:cubicBezTo>
                  <a:cubicBezTo>
                    <a:pt x="41" y="262"/>
                    <a:pt x="41" y="260"/>
                    <a:pt x="42" y="259"/>
                  </a:cubicBezTo>
                  <a:cubicBezTo>
                    <a:pt x="38" y="258"/>
                    <a:pt x="37" y="260"/>
                    <a:pt x="36" y="262"/>
                  </a:cubicBezTo>
                  <a:close/>
                  <a:moveTo>
                    <a:pt x="73" y="270"/>
                  </a:moveTo>
                  <a:cubicBezTo>
                    <a:pt x="73" y="270"/>
                    <a:pt x="73" y="270"/>
                    <a:pt x="73" y="270"/>
                  </a:cubicBezTo>
                  <a:cubicBezTo>
                    <a:pt x="74" y="271"/>
                    <a:pt x="75" y="271"/>
                    <a:pt x="76" y="271"/>
                  </a:cubicBezTo>
                  <a:cubicBezTo>
                    <a:pt x="77" y="270"/>
                    <a:pt x="77" y="269"/>
                    <a:pt x="77" y="267"/>
                  </a:cubicBezTo>
                  <a:cubicBezTo>
                    <a:pt x="76" y="267"/>
                    <a:pt x="76" y="267"/>
                    <a:pt x="75" y="267"/>
                  </a:cubicBezTo>
                  <a:cubicBezTo>
                    <a:pt x="74" y="268"/>
                    <a:pt x="73" y="268"/>
                    <a:pt x="73" y="27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</p:grpSp>
      <p:sp>
        <p:nvSpPr>
          <p:cNvPr id="34" name="矩形 33">
            <a:extLst>
              <a:ext uri="{FF2B5EF4-FFF2-40B4-BE49-F238E27FC236}">
                <a16:creationId xmlns:a16="http://schemas.microsoft.com/office/drawing/2014/main" id="{72F3F78D-E72B-0C40-8C47-08991D183C37}"/>
              </a:ext>
            </a:extLst>
          </p:cNvPr>
          <p:cNvSpPr/>
          <p:nvPr/>
        </p:nvSpPr>
        <p:spPr>
          <a:xfrm>
            <a:off x="6475742" y="4363418"/>
            <a:ext cx="2024360" cy="396134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20000"/>
              </a:lnSpc>
            </a:pPr>
            <a:r>
              <a:rPr lang="en-US" altLang="zh-CN" b="1" dirty="0">
                <a:solidFill>
                  <a:srgbClr val="3C3C3B"/>
                </a:solidFill>
                <a:cs typeface="+mn-ea"/>
                <a:sym typeface="+mn-lt"/>
              </a:rPr>
              <a:t>Kubernetes</a:t>
            </a:r>
            <a:r>
              <a:rPr lang="zh-CN" altLang="en-US" b="1" dirty="0">
                <a:solidFill>
                  <a:srgbClr val="3C3C3B"/>
                </a:solidFill>
                <a:cs typeface="+mn-ea"/>
                <a:sym typeface="+mn-lt"/>
              </a:rPr>
              <a:t>特性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00EF19C2-941C-EC4B-A68C-6CA9CB322501}"/>
              </a:ext>
            </a:extLst>
          </p:cNvPr>
          <p:cNvSpPr txBox="1"/>
          <p:nvPr/>
        </p:nvSpPr>
        <p:spPr>
          <a:xfrm>
            <a:off x="756355" y="281398"/>
            <a:ext cx="2343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rgbClr val="20558B"/>
                </a:solidFill>
              </a:rPr>
              <a:t>认识</a:t>
            </a:r>
            <a:r>
              <a:rPr kumimoji="1" lang="en-US" altLang="zh-CN" dirty="0">
                <a:solidFill>
                  <a:srgbClr val="20558B"/>
                </a:solidFill>
              </a:rPr>
              <a:t>Kubernetes</a:t>
            </a:r>
            <a:endParaRPr kumimoji="1" lang="zh-CN" altLang="en-US" dirty="0">
              <a:solidFill>
                <a:srgbClr val="20558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7317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8" fill="hold" nodeType="withEffect" p14:presetBounceEnd="49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9000">
                                          <p:cBhvr additive="base">
                                            <p:cTn id="12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9000">
                                          <p:cBhvr additive="base">
                                            <p:cTn id="13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5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1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3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5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31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3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 animBg="1"/>
          <p:bldP spid="24" grpId="0"/>
          <p:bldP spid="34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5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1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3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5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31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3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 animBg="1"/>
          <p:bldP spid="24" grpId="0"/>
          <p:bldP spid="34" grpId="0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9">
            <a:extLst>
              <a:ext uri="{FF2B5EF4-FFF2-40B4-BE49-F238E27FC236}">
                <a16:creationId xmlns:a16="http://schemas.microsoft.com/office/drawing/2014/main" id="{611A0779-64B9-D446-BA36-6942BBB9C70F}"/>
              </a:ext>
            </a:extLst>
          </p:cNvPr>
          <p:cNvSpPr>
            <a:spLocks noEditPoints="1"/>
          </p:cNvSpPr>
          <p:nvPr/>
        </p:nvSpPr>
        <p:spPr bwMode="auto">
          <a:xfrm>
            <a:off x="141159" y="205367"/>
            <a:ext cx="615197" cy="521394"/>
          </a:xfrm>
          <a:custGeom>
            <a:avLst/>
            <a:gdLst>
              <a:gd name="T0" fmla="*/ 237 w 396"/>
              <a:gd name="T1" fmla="*/ 52 h 253"/>
              <a:gd name="T2" fmla="*/ 343 w 396"/>
              <a:gd name="T3" fmla="*/ 40 h 253"/>
              <a:gd name="T4" fmla="*/ 374 w 396"/>
              <a:gd name="T5" fmla="*/ 50 h 253"/>
              <a:gd name="T6" fmla="*/ 389 w 396"/>
              <a:gd name="T7" fmla="*/ 79 h 253"/>
              <a:gd name="T8" fmla="*/ 313 w 396"/>
              <a:gd name="T9" fmla="*/ 65 h 253"/>
              <a:gd name="T10" fmla="*/ 319 w 396"/>
              <a:gd name="T11" fmla="*/ 106 h 253"/>
              <a:gd name="T12" fmla="*/ 270 w 396"/>
              <a:gd name="T13" fmla="*/ 197 h 253"/>
              <a:gd name="T14" fmla="*/ 149 w 396"/>
              <a:gd name="T15" fmla="*/ 253 h 253"/>
              <a:gd name="T16" fmla="*/ 3 w 396"/>
              <a:gd name="T17" fmla="*/ 93 h 253"/>
              <a:gd name="T18" fmla="*/ 128 w 396"/>
              <a:gd name="T19" fmla="*/ 18 h 253"/>
              <a:gd name="T20" fmla="*/ 237 w 396"/>
              <a:gd name="T21" fmla="*/ 181 h 253"/>
              <a:gd name="T22" fmla="*/ 217 w 396"/>
              <a:gd name="T23" fmla="*/ 175 h 253"/>
              <a:gd name="T24" fmla="*/ 201 w 396"/>
              <a:gd name="T25" fmla="*/ 188 h 253"/>
              <a:gd name="T26" fmla="*/ 176 w 396"/>
              <a:gd name="T27" fmla="*/ 206 h 253"/>
              <a:gd name="T28" fmla="*/ 196 w 396"/>
              <a:gd name="T29" fmla="*/ 194 h 253"/>
              <a:gd name="T30" fmla="*/ 217 w 396"/>
              <a:gd name="T31" fmla="*/ 184 h 253"/>
              <a:gd name="T32" fmla="*/ 220 w 396"/>
              <a:gd name="T33" fmla="*/ 182 h 253"/>
              <a:gd name="T34" fmla="*/ 239 w 396"/>
              <a:gd name="T35" fmla="*/ 175 h 253"/>
              <a:gd name="T36" fmla="*/ 170 w 396"/>
              <a:gd name="T37" fmla="*/ 15 h 253"/>
              <a:gd name="T38" fmla="*/ 154 w 396"/>
              <a:gd name="T39" fmla="*/ 182 h 253"/>
              <a:gd name="T40" fmla="*/ 272 w 396"/>
              <a:gd name="T41" fmla="*/ 87 h 253"/>
              <a:gd name="T42" fmla="*/ 193 w 396"/>
              <a:gd name="T43" fmla="*/ 103 h 253"/>
              <a:gd name="T44" fmla="*/ 228 w 396"/>
              <a:gd name="T45" fmla="*/ 58 h 253"/>
              <a:gd name="T46" fmla="*/ 337 w 396"/>
              <a:gd name="T47" fmla="*/ 47 h 253"/>
              <a:gd name="T48" fmla="*/ 260 w 396"/>
              <a:gd name="T49" fmla="*/ 58 h 253"/>
              <a:gd name="T50" fmla="*/ 260 w 396"/>
              <a:gd name="T51" fmla="*/ 58 h 253"/>
              <a:gd name="T52" fmla="*/ 372 w 396"/>
              <a:gd name="T53" fmla="*/ 56 h 253"/>
              <a:gd name="T54" fmla="*/ 307 w 396"/>
              <a:gd name="T55" fmla="*/ 59 h 253"/>
              <a:gd name="T56" fmla="*/ 369 w 396"/>
              <a:gd name="T57" fmla="*/ 71 h 253"/>
              <a:gd name="T58" fmla="*/ 369 w 396"/>
              <a:gd name="T59" fmla="*/ 71 h 253"/>
              <a:gd name="T60" fmla="*/ 187 w 396"/>
              <a:gd name="T61" fmla="*/ 99 h 253"/>
              <a:gd name="T62" fmla="*/ 281 w 396"/>
              <a:gd name="T63" fmla="*/ 132 h 253"/>
              <a:gd name="T64" fmla="*/ 281 w 396"/>
              <a:gd name="T65" fmla="*/ 132 h 253"/>
              <a:gd name="T66" fmla="*/ 99 w 396"/>
              <a:gd name="T67" fmla="*/ 211 h 253"/>
              <a:gd name="T68" fmla="*/ 55 w 396"/>
              <a:gd name="T69" fmla="*/ 132 h 253"/>
              <a:gd name="T70" fmla="*/ 254 w 396"/>
              <a:gd name="T71" fmla="*/ 144 h 253"/>
              <a:gd name="T72" fmla="*/ 226 w 396"/>
              <a:gd name="T73" fmla="*/ 156 h 253"/>
              <a:gd name="T74" fmla="*/ 236 w 396"/>
              <a:gd name="T75" fmla="*/ 150 h 253"/>
              <a:gd name="T76" fmla="*/ 254 w 396"/>
              <a:gd name="T77" fmla="*/ 170 h 253"/>
              <a:gd name="T78" fmla="*/ 246 w 396"/>
              <a:gd name="T79" fmla="*/ 167 h 253"/>
              <a:gd name="T80" fmla="*/ 246 w 396"/>
              <a:gd name="T81" fmla="*/ 167 h 253"/>
              <a:gd name="T82" fmla="*/ 225 w 396"/>
              <a:gd name="T83" fmla="*/ 187 h 253"/>
              <a:gd name="T84" fmla="*/ 179 w 396"/>
              <a:gd name="T85" fmla="*/ 190 h 253"/>
              <a:gd name="T86" fmla="*/ 179 w 396"/>
              <a:gd name="T87" fmla="*/ 188 h 253"/>
              <a:gd name="T88" fmla="*/ 236 w 396"/>
              <a:gd name="T89" fmla="*/ 190 h 253"/>
              <a:gd name="T90" fmla="*/ 236 w 396"/>
              <a:gd name="T91" fmla="*/ 190 h 253"/>
              <a:gd name="T92" fmla="*/ 166 w 396"/>
              <a:gd name="T93" fmla="*/ 197 h 253"/>
              <a:gd name="T94" fmla="*/ 163 w 396"/>
              <a:gd name="T95" fmla="*/ 210 h 253"/>
              <a:gd name="T96" fmla="*/ 231 w 396"/>
              <a:gd name="T97" fmla="*/ 191 h 253"/>
              <a:gd name="T98" fmla="*/ 223 w 396"/>
              <a:gd name="T99" fmla="*/ 197 h 253"/>
              <a:gd name="T100" fmla="*/ 223 w 396"/>
              <a:gd name="T101" fmla="*/ 194 h 253"/>
              <a:gd name="T102" fmla="*/ 201 w 396"/>
              <a:gd name="T103" fmla="*/ 203 h 253"/>
              <a:gd name="T104" fmla="*/ 201 w 396"/>
              <a:gd name="T105" fmla="*/ 211 h 253"/>
              <a:gd name="T106" fmla="*/ 210 w 396"/>
              <a:gd name="T107" fmla="*/ 206 h 253"/>
              <a:gd name="T108" fmla="*/ 192 w 396"/>
              <a:gd name="T109" fmla="*/ 217 h 253"/>
              <a:gd name="T110" fmla="*/ 192 w 396"/>
              <a:gd name="T111" fmla="*/ 217 h 253"/>
              <a:gd name="T112" fmla="*/ 233 w 396"/>
              <a:gd name="T113" fmla="*/ 210 h 253"/>
              <a:gd name="T114" fmla="*/ 163 w 396"/>
              <a:gd name="T115" fmla="*/ 222 h 2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96" h="253">
                <a:moveTo>
                  <a:pt x="175" y="0"/>
                </a:moveTo>
                <a:cubicBezTo>
                  <a:pt x="180" y="0"/>
                  <a:pt x="177" y="7"/>
                  <a:pt x="179" y="9"/>
                </a:cubicBezTo>
                <a:cubicBezTo>
                  <a:pt x="200" y="22"/>
                  <a:pt x="217" y="38"/>
                  <a:pt x="237" y="52"/>
                </a:cubicBezTo>
                <a:cubicBezTo>
                  <a:pt x="250" y="53"/>
                  <a:pt x="261" y="48"/>
                  <a:pt x="273" y="49"/>
                </a:cubicBezTo>
                <a:cubicBezTo>
                  <a:pt x="284" y="49"/>
                  <a:pt x="295" y="53"/>
                  <a:pt x="305" y="52"/>
                </a:cubicBezTo>
                <a:cubicBezTo>
                  <a:pt x="319" y="50"/>
                  <a:pt x="330" y="41"/>
                  <a:pt x="343" y="40"/>
                </a:cubicBezTo>
                <a:cubicBezTo>
                  <a:pt x="356" y="38"/>
                  <a:pt x="374" y="38"/>
                  <a:pt x="386" y="40"/>
                </a:cubicBezTo>
                <a:cubicBezTo>
                  <a:pt x="390" y="40"/>
                  <a:pt x="395" y="40"/>
                  <a:pt x="396" y="44"/>
                </a:cubicBezTo>
                <a:cubicBezTo>
                  <a:pt x="396" y="53"/>
                  <a:pt x="379" y="46"/>
                  <a:pt x="374" y="50"/>
                </a:cubicBezTo>
                <a:cubicBezTo>
                  <a:pt x="375" y="56"/>
                  <a:pt x="389" y="51"/>
                  <a:pt x="389" y="59"/>
                </a:cubicBezTo>
                <a:cubicBezTo>
                  <a:pt x="385" y="64"/>
                  <a:pt x="373" y="62"/>
                  <a:pt x="364" y="62"/>
                </a:cubicBezTo>
                <a:cubicBezTo>
                  <a:pt x="366" y="74"/>
                  <a:pt x="390" y="64"/>
                  <a:pt x="389" y="79"/>
                </a:cubicBezTo>
                <a:cubicBezTo>
                  <a:pt x="381" y="85"/>
                  <a:pt x="366" y="76"/>
                  <a:pt x="355" y="74"/>
                </a:cubicBezTo>
                <a:cubicBezTo>
                  <a:pt x="359" y="82"/>
                  <a:pt x="380" y="81"/>
                  <a:pt x="377" y="91"/>
                </a:cubicBezTo>
                <a:cubicBezTo>
                  <a:pt x="352" y="91"/>
                  <a:pt x="329" y="78"/>
                  <a:pt x="313" y="65"/>
                </a:cubicBezTo>
                <a:cubicBezTo>
                  <a:pt x="295" y="65"/>
                  <a:pt x="281" y="68"/>
                  <a:pt x="263" y="67"/>
                </a:cubicBezTo>
                <a:cubicBezTo>
                  <a:pt x="268" y="77"/>
                  <a:pt x="279" y="84"/>
                  <a:pt x="289" y="90"/>
                </a:cubicBezTo>
                <a:cubicBezTo>
                  <a:pt x="298" y="96"/>
                  <a:pt x="309" y="101"/>
                  <a:pt x="319" y="106"/>
                </a:cubicBezTo>
                <a:cubicBezTo>
                  <a:pt x="320" y="113"/>
                  <a:pt x="323" y="121"/>
                  <a:pt x="320" y="126"/>
                </a:cubicBezTo>
                <a:cubicBezTo>
                  <a:pt x="303" y="130"/>
                  <a:pt x="291" y="139"/>
                  <a:pt x="275" y="144"/>
                </a:cubicBezTo>
                <a:cubicBezTo>
                  <a:pt x="273" y="161"/>
                  <a:pt x="273" y="181"/>
                  <a:pt x="270" y="197"/>
                </a:cubicBezTo>
                <a:cubicBezTo>
                  <a:pt x="245" y="215"/>
                  <a:pt x="211" y="222"/>
                  <a:pt x="187" y="241"/>
                </a:cubicBezTo>
                <a:cubicBezTo>
                  <a:pt x="177" y="241"/>
                  <a:pt x="172" y="247"/>
                  <a:pt x="166" y="250"/>
                </a:cubicBezTo>
                <a:cubicBezTo>
                  <a:pt x="156" y="249"/>
                  <a:pt x="155" y="250"/>
                  <a:pt x="149" y="253"/>
                </a:cubicBezTo>
                <a:cubicBezTo>
                  <a:pt x="105" y="234"/>
                  <a:pt x="74" y="201"/>
                  <a:pt x="41" y="170"/>
                </a:cubicBezTo>
                <a:cubicBezTo>
                  <a:pt x="44" y="157"/>
                  <a:pt x="38" y="136"/>
                  <a:pt x="43" y="121"/>
                </a:cubicBezTo>
                <a:cubicBezTo>
                  <a:pt x="30" y="111"/>
                  <a:pt x="19" y="100"/>
                  <a:pt x="3" y="93"/>
                </a:cubicBezTo>
                <a:cubicBezTo>
                  <a:pt x="0" y="87"/>
                  <a:pt x="3" y="80"/>
                  <a:pt x="5" y="74"/>
                </a:cubicBezTo>
                <a:cubicBezTo>
                  <a:pt x="20" y="71"/>
                  <a:pt x="34" y="63"/>
                  <a:pt x="47" y="56"/>
                </a:cubicBezTo>
                <a:cubicBezTo>
                  <a:pt x="74" y="43"/>
                  <a:pt x="99" y="31"/>
                  <a:pt x="128" y="18"/>
                </a:cubicBezTo>
                <a:cubicBezTo>
                  <a:pt x="143" y="11"/>
                  <a:pt x="157" y="5"/>
                  <a:pt x="175" y="0"/>
                </a:cubicBezTo>
                <a:close/>
                <a:moveTo>
                  <a:pt x="237" y="181"/>
                </a:moveTo>
                <a:cubicBezTo>
                  <a:pt x="237" y="181"/>
                  <a:pt x="237" y="181"/>
                  <a:pt x="237" y="181"/>
                </a:cubicBezTo>
                <a:cubicBezTo>
                  <a:pt x="246" y="179"/>
                  <a:pt x="235" y="174"/>
                  <a:pt x="242" y="169"/>
                </a:cubicBezTo>
                <a:cubicBezTo>
                  <a:pt x="234" y="170"/>
                  <a:pt x="238" y="175"/>
                  <a:pt x="231" y="170"/>
                </a:cubicBezTo>
                <a:cubicBezTo>
                  <a:pt x="228" y="174"/>
                  <a:pt x="223" y="178"/>
                  <a:pt x="217" y="175"/>
                </a:cubicBezTo>
                <a:cubicBezTo>
                  <a:pt x="216" y="177"/>
                  <a:pt x="217" y="181"/>
                  <a:pt x="214" y="182"/>
                </a:cubicBezTo>
                <a:cubicBezTo>
                  <a:pt x="213" y="176"/>
                  <a:pt x="208" y="187"/>
                  <a:pt x="202" y="182"/>
                </a:cubicBezTo>
                <a:cubicBezTo>
                  <a:pt x="202" y="184"/>
                  <a:pt x="200" y="185"/>
                  <a:pt x="201" y="188"/>
                </a:cubicBezTo>
                <a:cubicBezTo>
                  <a:pt x="195" y="188"/>
                  <a:pt x="191" y="191"/>
                  <a:pt x="187" y="196"/>
                </a:cubicBezTo>
                <a:cubicBezTo>
                  <a:pt x="185" y="190"/>
                  <a:pt x="180" y="203"/>
                  <a:pt x="181" y="193"/>
                </a:cubicBezTo>
                <a:cubicBezTo>
                  <a:pt x="172" y="194"/>
                  <a:pt x="180" y="201"/>
                  <a:pt x="176" y="206"/>
                </a:cubicBezTo>
                <a:cubicBezTo>
                  <a:pt x="183" y="206"/>
                  <a:pt x="188" y="200"/>
                  <a:pt x="189" y="197"/>
                </a:cubicBezTo>
                <a:cubicBezTo>
                  <a:pt x="189" y="199"/>
                  <a:pt x="190" y="200"/>
                  <a:pt x="192" y="200"/>
                </a:cubicBezTo>
                <a:cubicBezTo>
                  <a:pt x="193" y="198"/>
                  <a:pt x="193" y="195"/>
                  <a:pt x="196" y="194"/>
                </a:cubicBezTo>
                <a:cubicBezTo>
                  <a:pt x="196" y="196"/>
                  <a:pt x="196" y="197"/>
                  <a:pt x="196" y="199"/>
                </a:cubicBezTo>
                <a:cubicBezTo>
                  <a:pt x="201" y="198"/>
                  <a:pt x="199" y="198"/>
                  <a:pt x="204" y="199"/>
                </a:cubicBezTo>
                <a:cubicBezTo>
                  <a:pt x="205" y="191"/>
                  <a:pt x="208" y="184"/>
                  <a:pt x="217" y="184"/>
                </a:cubicBezTo>
                <a:cubicBezTo>
                  <a:pt x="214" y="191"/>
                  <a:pt x="219" y="198"/>
                  <a:pt x="214" y="205"/>
                </a:cubicBezTo>
                <a:cubicBezTo>
                  <a:pt x="219" y="205"/>
                  <a:pt x="222" y="203"/>
                  <a:pt x="222" y="199"/>
                </a:cubicBezTo>
                <a:cubicBezTo>
                  <a:pt x="215" y="197"/>
                  <a:pt x="226" y="188"/>
                  <a:pt x="220" y="182"/>
                </a:cubicBezTo>
                <a:cubicBezTo>
                  <a:pt x="225" y="181"/>
                  <a:pt x="226" y="176"/>
                  <a:pt x="231" y="176"/>
                </a:cubicBezTo>
                <a:cubicBezTo>
                  <a:pt x="232" y="180"/>
                  <a:pt x="228" y="179"/>
                  <a:pt x="229" y="184"/>
                </a:cubicBezTo>
                <a:cubicBezTo>
                  <a:pt x="239" y="184"/>
                  <a:pt x="228" y="172"/>
                  <a:pt x="239" y="175"/>
                </a:cubicBezTo>
                <a:cubicBezTo>
                  <a:pt x="239" y="177"/>
                  <a:pt x="237" y="178"/>
                  <a:pt x="237" y="181"/>
                </a:cubicBezTo>
                <a:close/>
                <a:moveTo>
                  <a:pt x="170" y="15"/>
                </a:moveTo>
                <a:cubicBezTo>
                  <a:pt x="170" y="15"/>
                  <a:pt x="170" y="15"/>
                  <a:pt x="170" y="15"/>
                </a:cubicBezTo>
                <a:cubicBezTo>
                  <a:pt x="121" y="39"/>
                  <a:pt x="65" y="56"/>
                  <a:pt x="22" y="85"/>
                </a:cubicBezTo>
                <a:cubicBezTo>
                  <a:pt x="53" y="111"/>
                  <a:pt x="89" y="134"/>
                  <a:pt x="120" y="158"/>
                </a:cubicBezTo>
                <a:cubicBezTo>
                  <a:pt x="131" y="166"/>
                  <a:pt x="145" y="171"/>
                  <a:pt x="154" y="182"/>
                </a:cubicBezTo>
                <a:cubicBezTo>
                  <a:pt x="188" y="162"/>
                  <a:pt x="228" y="143"/>
                  <a:pt x="264" y="128"/>
                </a:cubicBezTo>
                <a:cubicBezTo>
                  <a:pt x="277" y="122"/>
                  <a:pt x="293" y="120"/>
                  <a:pt x="302" y="109"/>
                </a:cubicBezTo>
                <a:cubicBezTo>
                  <a:pt x="294" y="102"/>
                  <a:pt x="283" y="95"/>
                  <a:pt x="272" y="87"/>
                </a:cubicBezTo>
                <a:cubicBezTo>
                  <a:pt x="263" y="80"/>
                  <a:pt x="249" y="66"/>
                  <a:pt x="240" y="65"/>
                </a:cubicBezTo>
                <a:cubicBezTo>
                  <a:pt x="221" y="63"/>
                  <a:pt x="211" y="85"/>
                  <a:pt x="192" y="90"/>
                </a:cubicBezTo>
                <a:cubicBezTo>
                  <a:pt x="190" y="97"/>
                  <a:pt x="197" y="97"/>
                  <a:pt x="193" y="103"/>
                </a:cubicBezTo>
                <a:cubicBezTo>
                  <a:pt x="180" y="116"/>
                  <a:pt x="144" y="98"/>
                  <a:pt x="167" y="84"/>
                </a:cubicBezTo>
                <a:cubicBezTo>
                  <a:pt x="172" y="83"/>
                  <a:pt x="173" y="88"/>
                  <a:pt x="176" y="85"/>
                </a:cubicBezTo>
                <a:cubicBezTo>
                  <a:pt x="191" y="74"/>
                  <a:pt x="209" y="65"/>
                  <a:pt x="228" y="58"/>
                </a:cubicBezTo>
                <a:cubicBezTo>
                  <a:pt x="212" y="41"/>
                  <a:pt x="191" y="28"/>
                  <a:pt x="170" y="15"/>
                </a:cubicBezTo>
                <a:close/>
                <a:moveTo>
                  <a:pt x="337" y="47"/>
                </a:moveTo>
                <a:cubicBezTo>
                  <a:pt x="337" y="47"/>
                  <a:pt x="337" y="47"/>
                  <a:pt x="337" y="47"/>
                </a:cubicBezTo>
                <a:cubicBezTo>
                  <a:pt x="346" y="47"/>
                  <a:pt x="354" y="47"/>
                  <a:pt x="360" y="44"/>
                </a:cubicBezTo>
                <a:cubicBezTo>
                  <a:pt x="352" y="41"/>
                  <a:pt x="345" y="43"/>
                  <a:pt x="337" y="47"/>
                </a:cubicBezTo>
                <a:close/>
                <a:moveTo>
                  <a:pt x="260" y="58"/>
                </a:moveTo>
                <a:cubicBezTo>
                  <a:pt x="260" y="58"/>
                  <a:pt x="260" y="58"/>
                  <a:pt x="260" y="58"/>
                </a:cubicBezTo>
                <a:cubicBezTo>
                  <a:pt x="264" y="58"/>
                  <a:pt x="266" y="57"/>
                  <a:pt x="267" y="55"/>
                </a:cubicBezTo>
                <a:cubicBezTo>
                  <a:pt x="265" y="55"/>
                  <a:pt x="258" y="53"/>
                  <a:pt x="260" y="58"/>
                </a:cubicBezTo>
                <a:close/>
                <a:moveTo>
                  <a:pt x="340" y="59"/>
                </a:moveTo>
                <a:cubicBezTo>
                  <a:pt x="340" y="59"/>
                  <a:pt x="340" y="59"/>
                  <a:pt x="340" y="59"/>
                </a:cubicBezTo>
                <a:cubicBezTo>
                  <a:pt x="351" y="60"/>
                  <a:pt x="365" y="62"/>
                  <a:pt x="372" y="56"/>
                </a:cubicBezTo>
                <a:cubicBezTo>
                  <a:pt x="364" y="54"/>
                  <a:pt x="345" y="52"/>
                  <a:pt x="340" y="59"/>
                </a:cubicBezTo>
                <a:close/>
                <a:moveTo>
                  <a:pt x="307" y="59"/>
                </a:moveTo>
                <a:cubicBezTo>
                  <a:pt x="307" y="59"/>
                  <a:pt x="307" y="59"/>
                  <a:pt x="307" y="59"/>
                </a:cubicBezTo>
                <a:cubicBezTo>
                  <a:pt x="305" y="58"/>
                  <a:pt x="303" y="57"/>
                  <a:pt x="299" y="58"/>
                </a:cubicBezTo>
                <a:cubicBezTo>
                  <a:pt x="297" y="62"/>
                  <a:pt x="307" y="62"/>
                  <a:pt x="307" y="59"/>
                </a:cubicBezTo>
                <a:close/>
                <a:moveTo>
                  <a:pt x="369" y="71"/>
                </a:moveTo>
                <a:cubicBezTo>
                  <a:pt x="369" y="71"/>
                  <a:pt x="369" y="71"/>
                  <a:pt x="369" y="71"/>
                </a:cubicBezTo>
                <a:cubicBezTo>
                  <a:pt x="359" y="69"/>
                  <a:pt x="352" y="63"/>
                  <a:pt x="337" y="64"/>
                </a:cubicBezTo>
                <a:cubicBezTo>
                  <a:pt x="343" y="70"/>
                  <a:pt x="360" y="73"/>
                  <a:pt x="369" y="71"/>
                </a:cubicBezTo>
                <a:close/>
                <a:moveTo>
                  <a:pt x="178" y="102"/>
                </a:moveTo>
                <a:cubicBezTo>
                  <a:pt x="178" y="102"/>
                  <a:pt x="178" y="102"/>
                  <a:pt x="178" y="102"/>
                </a:cubicBezTo>
                <a:cubicBezTo>
                  <a:pt x="182" y="102"/>
                  <a:pt x="187" y="103"/>
                  <a:pt x="187" y="99"/>
                </a:cubicBezTo>
                <a:cubicBezTo>
                  <a:pt x="186" y="98"/>
                  <a:pt x="185" y="97"/>
                  <a:pt x="185" y="96"/>
                </a:cubicBezTo>
                <a:cubicBezTo>
                  <a:pt x="181" y="96"/>
                  <a:pt x="177" y="96"/>
                  <a:pt x="178" y="102"/>
                </a:cubicBezTo>
                <a:close/>
                <a:moveTo>
                  <a:pt x="281" y="132"/>
                </a:moveTo>
                <a:cubicBezTo>
                  <a:pt x="281" y="132"/>
                  <a:pt x="281" y="132"/>
                  <a:pt x="281" y="132"/>
                </a:cubicBezTo>
                <a:cubicBezTo>
                  <a:pt x="284" y="132"/>
                  <a:pt x="286" y="131"/>
                  <a:pt x="287" y="129"/>
                </a:cubicBezTo>
                <a:cubicBezTo>
                  <a:pt x="284" y="129"/>
                  <a:pt x="281" y="129"/>
                  <a:pt x="281" y="132"/>
                </a:cubicBezTo>
                <a:close/>
                <a:moveTo>
                  <a:pt x="52" y="165"/>
                </a:moveTo>
                <a:cubicBezTo>
                  <a:pt x="52" y="165"/>
                  <a:pt x="52" y="165"/>
                  <a:pt x="52" y="165"/>
                </a:cubicBezTo>
                <a:cubicBezTo>
                  <a:pt x="68" y="181"/>
                  <a:pt x="83" y="198"/>
                  <a:pt x="99" y="211"/>
                </a:cubicBezTo>
                <a:cubicBezTo>
                  <a:pt x="114" y="224"/>
                  <a:pt x="132" y="231"/>
                  <a:pt x="149" y="243"/>
                </a:cubicBezTo>
                <a:cubicBezTo>
                  <a:pt x="154" y="231"/>
                  <a:pt x="150" y="216"/>
                  <a:pt x="151" y="200"/>
                </a:cubicBezTo>
                <a:cubicBezTo>
                  <a:pt x="115" y="181"/>
                  <a:pt x="88" y="154"/>
                  <a:pt x="55" y="132"/>
                </a:cubicBezTo>
                <a:cubicBezTo>
                  <a:pt x="51" y="140"/>
                  <a:pt x="52" y="154"/>
                  <a:pt x="52" y="165"/>
                </a:cubicBezTo>
                <a:close/>
                <a:moveTo>
                  <a:pt x="254" y="144"/>
                </a:moveTo>
                <a:cubicBezTo>
                  <a:pt x="254" y="144"/>
                  <a:pt x="254" y="144"/>
                  <a:pt x="254" y="144"/>
                </a:cubicBezTo>
                <a:cubicBezTo>
                  <a:pt x="264" y="142"/>
                  <a:pt x="272" y="137"/>
                  <a:pt x="280" y="132"/>
                </a:cubicBezTo>
                <a:cubicBezTo>
                  <a:pt x="269" y="135"/>
                  <a:pt x="258" y="136"/>
                  <a:pt x="254" y="144"/>
                </a:cubicBezTo>
                <a:close/>
                <a:moveTo>
                  <a:pt x="226" y="156"/>
                </a:moveTo>
                <a:cubicBezTo>
                  <a:pt x="226" y="156"/>
                  <a:pt x="226" y="156"/>
                  <a:pt x="226" y="156"/>
                </a:cubicBezTo>
                <a:cubicBezTo>
                  <a:pt x="231" y="154"/>
                  <a:pt x="232" y="158"/>
                  <a:pt x="236" y="155"/>
                </a:cubicBezTo>
                <a:cubicBezTo>
                  <a:pt x="236" y="153"/>
                  <a:pt x="236" y="152"/>
                  <a:pt x="236" y="150"/>
                </a:cubicBezTo>
                <a:cubicBezTo>
                  <a:pt x="231" y="151"/>
                  <a:pt x="228" y="153"/>
                  <a:pt x="226" y="156"/>
                </a:cubicBezTo>
                <a:close/>
                <a:moveTo>
                  <a:pt x="254" y="170"/>
                </a:moveTo>
                <a:cubicBezTo>
                  <a:pt x="254" y="170"/>
                  <a:pt x="254" y="170"/>
                  <a:pt x="254" y="170"/>
                </a:cubicBezTo>
                <a:cubicBezTo>
                  <a:pt x="254" y="167"/>
                  <a:pt x="258" y="161"/>
                  <a:pt x="254" y="159"/>
                </a:cubicBezTo>
                <a:cubicBezTo>
                  <a:pt x="252" y="161"/>
                  <a:pt x="251" y="169"/>
                  <a:pt x="254" y="170"/>
                </a:cubicBezTo>
                <a:close/>
                <a:moveTo>
                  <a:pt x="246" y="167"/>
                </a:moveTo>
                <a:cubicBezTo>
                  <a:pt x="246" y="167"/>
                  <a:pt x="246" y="167"/>
                  <a:pt x="246" y="167"/>
                </a:cubicBezTo>
                <a:cubicBezTo>
                  <a:pt x="246" y="167"/>
                  <a:pt x="246" y="168"/>
                  <a:pt x="246" y="169"/>
                </a:cubicBezTo>
                <a:cubicBezTo>
                  <a:pt x="238" y="173"/>
                  <a:pt x="251" y="168"/>
                  <a:pt x="246" y="167"/>
                </a:cubicBezTo>
                <a:close/>
                <a:moveTo>
                  <a:pt x="223" y="182"/>
                </a:moveTo>
                <a:cubicBezTo>
                  <a:pt x="223" y="182"/>
                  <a:pt x="223" y="182"/>
                  <a:pt x="223" y="182"/>
                </a:cubicBezTo>
                <a:cubicBezTo>
                  <a:pt x="224" y="184"/>
                  <a:pt x="223" y="186"/>
                  <a:pt x="225" y="187"/>
                </a:cubicBezTo>
                <a:cubicBezTo>
                  <a:pt x="225" y="185"/>
                  <a:pt x="230" y="181"/>
                  <a:pt x="226" y="181"/>
                </a:cubicBezTo>
                <a:cubicBezTo>
                  <a:pt x="226" y="182"/>
                  <a:pt x="225" y="182"/>
                  <a:pt x="223" y="182"/>
                </a:cubicBezTo>
                <a:close/>
                <a:moveTo>
                  <a:pt x="179" y="190"/>
                </a:moveTo>
                <a:cubicBezTo>
                  <a:pt x="179" y="190"/>
                  <a:pt x="179" y="190"/>
                  <a:pt x="179" y="190"/>
                </a:cubicBezTo>
                <a:cubicBezTo>
                  <a:pt x="182" y="188"/>
                  <a:pt x="180" y="182"/>
                  <a:pt x="178" y="187"/>
                </a:cubicBezTo>
                <a:cubicBezTo>
                  <a:pt x="179" y="187"/>
                  <a:pt x="180" y="187"/>
                  <a:pt x="179" y="188"/>
                </a:cubicBezTo>
                <a:cubicBezTo>
                  <a:pt x="179" y="188"/>
                  <a:pt x="178" y="189"/>
                  <a:pt x="179" y="190"/>
                </a:cubicBezTo>
                <a:close/>
                <a:moveTo>
                  <a:pt x="236" y="190"/>
                </a:moveTo>
                <a:cubicBezTo>
                  <a:pt x="236" y="190"/>
                  <a:pt x="236" y="190"/>
                  <a:pt x="236" y="190"/>
                </a:cubicBezTo>
                <a:cubicBezTo>
                  <a:pt x="235" y="193"/>
                  <a:pt x="236" y="195"/>
                  <a:pt x="239" y="196"/>
                </a:cubicBezTo>
                <a:cubicBezTo>
                  <a:pt x="240" y="193"/>
                  <a:pt x="244" y="193"/>
                  <a:pt x="243" y="188"/>
                </a:cubicBezTo>
                <a:cubicBezTo>
                  <a:pt x="240" y="188"/>
                  <a:pt x="237" y="188"/>
                  <a:pt x="236" y="190"/>
                </a:cubicBezTo>
                <a:close/>
                <a:moveTo>
                  <a:pt x="163" y="210"/>
                </a:moveTo>
                <a:cubicBezTo>
                  <a:pt x="163" y="210"/>
                  <a:pt x="163" y="210"/>
                  <a:pt x="163" y="210"/>
                </a:cubicBezTo>
                <a:cubicBezTo>
                  <a:pt x="168" y="207"/>
                  <a:pt x="162" y="201"/>
                  <a:pt x="166" y="197"/>
                </a:cubicBezTo>
                <a:cubicBezTo>
                  <a:pt x="168" y="197"/>
                  <a:pt x="167" y="202"/>
                  <a:pt x="169" y="202"/>
                </a:cubicBezTo>
                <a:cubicBezTo>
                  <a:pt x="169" y="198"/>
                  <a:pt x="169" y="195"/>
                  <a:pt x="169" y="191"/>
                </a:cubicBezTo>
                <a:cubicBezTo>
                  <a:pt x="159" y="189"/>
                  <a:pt x="160" y="204"/>
                  <a:pt x="163" y="210"/>
                </a:cubicBezTo>
                <a:close/>
                <a:moveTo>
                  <a:pt x="229" y="197"/>
                </a:moveTo>
                <a:cubicBezTo>
                  <a:pt x="229" y="197"/>
                  <a:pt x="229" y="197"/>
                  <a:pt x="229" y="197"/>
                </a:cubicBezTo>
                <a:cubicBezTo>
                  <a:pt x="235" y="199"/>
                  <a:pt x="235" y="192"/>
                  <a:pt x="231" y="191"/>
                </a:cubicBezTo>
                <a:cubicBezTo>
                  <a:pt x="231" y="193"/>
                  <a:pt x="229" y="194"/>
                  <a:pt x="229" y="197"/>
                </a:cubicBezTo>
                <a:close/>
                <a:moveTo>
                  <a:pt x="223" y="197"/>
                </a:moveTo>
                <a:cubicBezTo>
                  <a:pt x="223" y="197"/>
                  <a:pt x="223" y="197"/>
                  <a:pt x="223" y="197"/>
                </a:cubicBezTo>
                <a:cubicBezTo>
                  <a:pt x="225" y="197"/>
                  <a:pt x="226" y="197"/>
                  <a:pt x="228" y="197"/>
                </a:cubicBezTo>
                <a:cubicBezTo>
                  <a:pt x="228" y="196"/>
                  <a:pt x="228" y="195"/>
                  <a:pt x="228" y="194"/>
                </a:cubicBezTo>
                <a:cubicBezTo>
                  <a:pt x="226" y="194"/>
                  <a:pt x="225" y="194"/>
                  <a:pt x="223" y="194"/>
                </a:cubicBezTo>
                <a:cubicBezTo>
                  <a:pt x="223" y="195"/>
                  <a:pt x="223" y="196"/>
                  <a:pt x="223" y="197"/>
                </a:cubicBezTo>
                <a:close/>
                <a:moveTo>
                  <a:pt x="201" y="203"/>
                </a:moveTo>
                <a:cubicBezTo>
                  <a:pt x="201" y="203"/>
                  <a:pt x="201" y="203"/>
                  <a:pt x="201" y="203"/>
                </a:cubicBezTo>
                <a:cubicBezTo>
                  <a:pt x="203" y="204"/>
                  <a:pt x="205" y="202"/>
                  <a:pt x="205" y="200"/>
                </a:cubicBezTo>
                <a:cubicBezTo>
                  <a:pt x="203" y="201"/>
                  <a:pt x="200" y="200"/>
                  <a:pt x="201" y="203"/>
                </a:cubicBezTo>
                <a:close/>
                <a:moveTo>
                  <a:pt x="201" y="211"/>
                </a:moveTo>
                <a:cubicBezTo>
                  <a:pt x="201" y="211"/>
                  <a:pt x="201" y="211"/>
                  <a:pt x="201" y="211"/>
                </a:cubicBezTo>
                <a:cubicBezTo>
                  <a:pt x="209" y="213"/>
                  <a:pt x="205" y="206"/>
                  <a:pt x="207" y="205"/>
                </a:cubicBezTo>
                <a:cubicBezTo>
                  <a:pt x="209" y="205"/>
                  <a:pt x="208" y="209"/>
                  <a:pt x="210" y="206"/>
                </a:cubicBezTo>
                <a:cubicBezTo>
                  <a:pt x="209" y="201"/>
                  <a:pt x="199" y="205"/>
                  <a:pt x="201" y="211"/>
                </a:cubicBezTo>
                <a:close/>
                <a:moveTo>
                  <a:pt x="192" y="217"/>
                </a:moveTo>
                <a:cubicBezTo>
                  <a:pt x="192" y="217"/>
                  <a:pt x="192" y="217"/>
                  <a:pt x="192" y="217"/>
                </a:cubicBezTo>
                <a:cubicBezTo>
                  <a:pt x="191" y="212"/>
                  <a:pt x="199" y="216"/>
                  <a:pt x="199" y="211"/>
                </a:cubicBezTo>
                <a:cubicBezTo>
                  <a:pt x="197" y="211"/>
                  <a:pt x="198" y="208"/>
                  <a:pt x="196" y="208"/>
                </a:cubicBezTo>
                <a:cubicBezTo>
                  <a:pt x="197" y="213"/>
                  <a:pt x="186" y="213"/>
                  <a:pt x="192" y="217"/>
                </a:cubicBezTo>
                <a:close/>
                <a:moveTo>
                  <a:pt x="220" y="217"/>
                </a:moveTo>
                <a:cubicBezTo>
                  <a:pt x="220" y="217"/>
                  <a:pt x="220" y="217"/>
                  <a:pt x="220" y="217"/>
                </a:cubicBezTo>
                <a:cubicBezTo>
                  <a:pt x="226" y="216"/>
                  <a:pt x="230" y="213"/>
                  <a:pt x="233" y="210"/>
                </a:cubicBezTo>
                <a:cubicBezTo>
                  <a:pt x="226" y="210"/>
                  <a:pt x="223" y="213"/>
                  <a:pt x="220" y="217"/>
                </a:cubicBezTo>
                <a:close/>
                <a:moveTo>
                  <a:pt x="163" y="222"/>
                </a:moveTo>
                <a:cubicBezTo>
                  <a:pt x="163" y="222"/>
                  <a:pt x="163" y="222"/>
                  <a:pt x="163" y="222"/>
                </a:cubicBezTo>
                <a:cubicBezTo>
                  <a:pt x="164" y="221"/>
                  <a:pt x="167" y="211"/>
                  <a:pt x="161" y="213"/>
                </a:cubicBezTo>
                <a:cubicBezTo>
                  <a:pt x="163" y="218"/>
                  <a:pt x="157" y="220"/>
                  <a:pt x="163" y="222"/>
                </a:cubicBezTo>
                <a:close/>
              </a:path>
            </a:pathLst>
          </a:custGeom>
          <a:solidFill>
            <a:srgbClr val="20558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ADC10FF-7A68-3945-861A-C568354620F0}"/>
              </a:ext>
            </a:extLst>
          </p:cNvPr>
          <p:cNvSpPr txBox="1"/>
          <p:nvPr/>
        </p:nvSpPr>
        <p:spPr>
          <a:xfrm>
            <a:off x="756355" y="281398"/>
            <a:ext cx="2343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rgbClr val="20558B"/>
                </a:solidFill>
              </a:rPr>
              <a:t>认识</a:t>
            </a:r>
            <a:r>
              <a:rPr kumimoji="1" lang="en-US" altLang="zh-CN" dirty="0">
                <a:solidFill>
                  <a:srgbClr val="20558B"/>
                </a:solidFill>
              </a:rPr>
              <a:t>Kubernetes</a:t>
            </a:r>
            <a:endParaRPr kumimoji="1" lang="zh-CN" altLang="en-US" dirty="0">
              <a:solidFill>
                <a:srgbClr val="20558B"/>
              </a:solidFill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0215F6E8-8F35-A242-9DA8-E22E41AD078A}"/>
              </a:ext>
            </a:extLst>
          </p:cNvPr>
          <p:cNvGrpSpPr/>
          <p:nvPr/>
        </p:nvGrpSpPr>
        <p:grpSpPr>
          <a:xfrm>
            <a:off x="9395547" y="0"/>
            <a:ext cx="2796453" cy="760085"/>
            <a:chOff x="2177143" y="2131786"/>
            <a:chExt cx="6857262" cy="2541814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4DF1D5F8-A84C-8847-9C8F-9929EC4CA4F1}"/>
                </a:ext>
              </a:extLst>
            </p:cNvPr>
            <p:cNvGrpSpPr/>
            <p:nvPr/>
          </p:nvGrpSpPr>
          <p:grpSpPr>
            <a:xfrm>
              <a:off x="2177143" y="2989942"/>
              <a:ext cx="5747657" cy="1494972"/>
              <a:chOff x="1973943" y="3077029"/>
              <a:chExt cx="7213600" cy="1212396"/>
            </a:xfrm>
          </p:grpSpPr>
          <p:sp>
            <p:nvSpPr>
              <p:cNvPr id="11" name="任意多边形 1">
                <a:extLst>
                  <a:ext uri="{FF2B5EF4-FFF2-40B4-BE49-F238E27FC236}">
                    <a16:creationId xmlns:a16="http://schemas.microsoft.com/office/drawing/2014/main" id="{07982604-0E68-1345-A8E2-5A1786AD39E2}"/>
                  </a:ext>
                </a:extLst>
              </p:cNvPr>
              <p:cNvSpPr/>
              <p:nvPr/>
            </p:nvSpPr>
            <p:spPr>
              <a:xfrm>
                <a:off x="1973943" y="3077029"/>
                <a:ext cx="7213600" cy="101600"/>
              </a:xfrm>
              <a:custGeom>
                <a:avLst/>
                <a:gdLst>
                  <a:gd name="connsiteX0" fmla="*/ 0 w 7213600"/>
                  <a:gd name="connsiteY0" fmla="*/ 0 h 101600"/>
                  <a:gd name="connsiteX1" fmla="*/ 856343 w 7213600"/>
                  <a:gd name="connsiteY1" fmla="*/ 101600 h 101600"/>
                  <a:gd name="connsiteX2" fmla="*/ 1930400 w 7213600"/>
                  <a:gd name="connsiteY2" fmla="*/ 0 h 101600"/>
                  <a:gd name="connsiteX3" fmla="*/ 3178629 w 7213600"/>
                  <a:gd name="connsiteY3" fmla="*/ 101600 h 101600"/>
                  <a:gd name="connsiteX4" fmla="*/ 4644572 w 7213600"/>
                  <a:gd name="connsiteY4" fmla="*/ 0 h 101600"/>
                  <a:gd name="connsiteX5" fmla="*/ 6008914 w 7213600"/>
                  <a:gd name="connsiteY5" fmla="*/ 101600 h 101600"/>
                  <a:gd name="connsiteX6" fmla="*/ 7213600 w 7213600"/>
                  <a:gd name="connsiteY6" fmla="*/ 0 h 101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213600" h="101600">
                    <a:moveTo>
                      <a:pt x="0" y="0"/>
                    </a:moveTo>
                    <a:cubicBezTo>
                      <a:pt x="267305" y="50800"/>
                      <a:pt x="534610" y="101600"/>
                      <a:pt x="856343" y="101600"/>
                    </a:cubicBezTo>
                    <a:cubicBezTo>
                      <a:pt x="1178076" y="101600"/>
                      <a:pt x="1543352" y="0"/>
                      <a:pt x="1930400" y="0"/>
                    </a:cubicBezTo>
                    <a:cubicBezTo>
                      <a:pt x="2317448" y="0"/>
                      <a:pt x="2726267" y="101600"/>
                      <a:pt x="3178629" y="101600"/>
                    </a:cubicBezTo>
                    <a:cubicBezTo>
                      <a:pt x="3630991" y="101600"/>
                      <a:pt x="4172858" y="0"/>
                      <a:pt x="4644572" y="0"/>
                    </a:cubicBezTo>
                    <a:cubicBezTo>
                      <a:pt x="5116286" y="0"/>
                      <a:pt x="5580743" y="101600"/>
                      <a:pt x="6008914" y="101600"/>
                    </a:cubicBezTo>
                    <a:cubicBezTo>
                      <a:pt x="6437085" y="101600"/>
                      <a:pt x="6825342" y="50800"/>
                      <a:pt x="7213600" y="0"/>
                    </a:cubicBezTo>
                  </a:path>
                </a:pathLst>
              </a:custGeom>
              <a:noFill/>
              <a:ln w="12700">
                <a:solidFill>
                  <a:srgbClr val="20558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12" name="任意多边形 2">
                <a:extLst>
                  <a:ext uri="{FF2B5EF4-FFF2-40B4-BE49-F238E27FC236}">
                    <a16:creationId xmlns:a16="http://schemas.microsoft.com/office/drawing/2014/main" id="{EEC2D3B8-628E-2D4A-B05C-EB866C1130E4}"/>
                  </a:ext>
                </a:extLst>
              </p:cNvPr>
              <p:cNvSpPr/>
              <p:nvPr/>
            </p:nvSpPr>
            <p:spPr>
              <a:xfrm>
                <a:off x="1973943" y="3149601"/>
                <a:ext cx="7213600" cy="101600"/>
              </a:xfrm>
              <a:custGeom>
                <a:avLst/>
                <a:gdLst>
                  <a:gd name="connsiteX0" fmla="*/ 0 w 7213600"/>
                  <a:gd name="connsiteY0" fmla="*/ 0 h 101600"/>
                  <a:gd name="connsiteX1" fmla="*/ 856343 w 7213600"/>
                  <a:gd name="connsiteY1" fmla="*/ 101600 h 101600"/>
                  <a:gd name="connsiteX2" fmla="*/ 1930400 w 7213600"/>
                  <a:gd name="connsiteY2" fmla="*/ 0 h 101600"/>
                  <a:gd name="connsiteX3" fmla="*/ 3178629 w 7213600"/>
                  <a:gd name="connsiteY3" fmla="*/ 101600 h 101600"/>
                  <a:gd name="connsiteX4" fmla="*/ 4644572 w 7213600"/>
                  <a:gd name="connsiteY4" fmla="*/ 0 h 101600"/>
                  <a:gd name="connsiteX5" fmla="*/ 6008914 w 7213600"/>
                  <a:gd name="connsiteY5" fmla="*/ 101600 h 101600"/>
                  <a:gd name="connsiteX6" fmla="*/ 7213600 w 7213600"/>
                  <a:gd name="connsiteY6" fmla="*/ 0 h 101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213600" h="101600">
                    <a:moveTo>
                      <a:pt x="0" y="0"/>
                    </a:moveTo>
                    <a:cubicBezTo>
                      <a:pt x="267305" y="50800"/>
                      <a:pt x="534610" y="101600"/>
                      <a:pt x="856343" y="101600"/>
                    </a:cubicBezTo>
                    <a:cubicBezTo>
                      <a:pt x="1178076" y="101600"/>
                      <a:pt x="1543352" y="0"/>
                      <a:pt x="1930400" y="0"/>
                    </a:cubicBezTo>
                    <a:cubicBezTo>
                      <a:pt x="2317448" y="0"/>
                      <a:pt x="2726267" y="101600"/>
                      <a:pt x="3178629" y="101600"/>
                    </a:cubicBezTo>
                    <a:cubicBezTo>
                      <a:pt x="3630991" y="101600"/>
                      <a:pt x="4172858" y="0"/>
                      <a:pt x="4644572" y="0"/>
                    </a:cubicBezTo>
                    <a:cubicBezTo>
                      <a:pt x="5116286" y="0"/>
                      <a:pt x="5580743" y="101600"/>
                      <a:pt x="6008914" y="101600"/>
                    </a:cubicBezTo>
                    <a:cubicBezTo>
                      <a:pt x="6437085" y="101600"/>
                      <a:pt x="6825342" y="50800"/>
                      <a:pt x="7213600" y="0"/>
                    </a:cubicBezTo>
                  </a:path>
                </a:pathLst>
              </a:custGeom>
              <a:noFill/>
              <a:ln w="12700">
                <a:solidFill>
                  <a:srgbClr val="20558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13" name="任意多边形 3">
                <a:extLst>
                  <a:ext uri="{FF2B5EF4-FFF2-40B4-BE49-F238E27FC236}">
                    <a16:creationId xmlns:a16="http://schemas.microsoft.com/office/drawing/2014/main" id="{83D002FD-ED4A-8942-B022-CD26F224A4F1}"/>
                  </a:ext>
                </a:extLst>
              </p:cNvPr>
              <p:cNvSpPr/>
              <p:nvPr/>
            </p:nvSpPr>
            <p:spPr>
              <a:xfrm>
                <a:off x="1973943" y="4115253"/>
                <a:ext cx="7213600" cy="101600"/>
              </a:xfrm>
              <a:custGeom>
                <a:avLst/>
                <a:gdLst>
                  <a:gd name="connsiteX0" fmla="*/ 0 w 7213600"/>
                  <a:gd name="connsiteY0" fmla="*/ 0 h 101600"/>
                  <a:gd name="connsiteX1" fmla="*/ 856343 w 7213600"/>
                  <a:gd name="connsiteY1" fmla="*/ 101600 h 101600"/>
                  <a:gd name="connsiteX2" fmla="*/ 1930400 w 7213600"/>
                  <a:gd name="connsiteY2" fmla="*/ 0 h 101600"/>
                  <a:gd name="connsiteX3" fmla="*/ 3178629 w 7213600"/>
                  <a:gd name="connsiteY3" fmla="*/ 101600 h 101600"/>
                  <a:gd name="connsiteX4" fmla="*/ 4644572 w 7213600"/>
                  <a:gd name="connsiteY4" fmla="*/ 0 h 101600"/>
                  <a:gd name="connsiteX5" fmla="*/ 6008914 w 7213600"/>
                  <a:gd name="connsiteY5" fmla="*/ 101600 h 101600"/>
                  <a:gd name="connsiteX6" fmla="*/ 7213600 w 7213600"/>
                  <a:gd name="connsiteY6" fmla="*/ 0 h 101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213600" h="101600">
                    <a:moveTo>
                      <a:pt x="0" y="0"/>
                    </a:moveTo>
                    <a:cubicBezTo>
                      <a:pt x="267305" y="50800"/>
                      <a:pt x="534610" y="101600"/>
                      <a:pt x="856343" y="101600"/>
                    </a:cubicBezTo>
                    <a:cubicBezTo>
                      <a:pt x="1178076" y="101600"/>
                      <a:pt x="1543352" y="0"/>
                      <a:pt x="1930400" y="0"/>
                    </a:cubicBezTo>
                    <a:cubicBezTo>
                      <a:pt x="2317448" y="0"/>
                      <a:pt x="2726267" y="101600"/>
                      <a:pt x="3178629" y="101600"/>
                    </a:cubicBezTo>
                    <a:cubicBezTo>
                      <a:pt x="3630991" y="101600"/>
                      <a:pt x="4172858" y="0"/>
                      <a:pt x="4644572" y="0"/>
                    </a:cubicBezTo>
                    <a:cubicBezTo>
                      <a:pt x="5116286" y="0"/>
                      <a:pt x="5580743" y="101600"/>
                      <a:pt x="6008914" y="101600"/>
                    </a:cubicBezTo>
                    <a:cubicBezTo>
                      <a:pt x="6437085" y="101600"/>
                      <a:pt x="6825342" y="50800"/>
                      <a:pt x="7213600" y="0"/>
                    </a:cubicBezTo>
                  </a:path>
                </a:pathLst>
              </a:custGeom>
              <a:noFill/>
              <a:ln w="12700">
                <a:solidFill>
                  <a:srgbClr val="20558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14" name="任意多边形 4">
                <a:extLst>
                  <a:ext uri="{FF2B5EF4-FFF2-40B4-BE49-F238E27FC236}">
                    <a16:creationId xmlns:a16="http://schemas.microsoft.com/office/drawing/2014/main" id="{AD850484-AC81-BD44-99AE-F045243941F2}"/>
                  </a:ext>
                </a:extLst>
              </p:cNvPr>
              <p:cNvSpPr/>
              <p:nvPr/>
            </p:nvSpPr>
            <p:spPr>
              <a:xfrm>
                <a:off x="1973943" y="4187825"/>
                <a:ext cx="7213600" cy="101600"/>
              </a:xfrm>
              <a:custGeom>
                <a:avLst/>
                <a:gdLst>
                  <a:gd name="connsiteX0" fmla="*/ 0 w 7213600"/>
                  <a:gd name="connsiteY0" fmla="*/ 0 h 101600"/>
                  <a:gd name="connsiteX1" fmla="*/ 856343 w 7213600"/>
                  <a:gd name="connsiteY1" fmla="*/ 101600 h 101600"/>
                  <a:gd name="connsiteX2" fmla="*/ 1930400 w 7213600"/>
                  <a:gd name="connsiteY2" fmla="*/ 0 h 101600"/>
                  <a:gd name="connsiteX3" fmla="*/ 3178629 w 7213600"/>
                  <a:gd name="connsiteY3" fmla="*/ 101600 h 101600"/>
                  <a:gd name="connsiteX4" fmla="*/ 4644572 w 7213600"/>
                  <a:gd name="connsiteY4" fmla="*/ 0 h 101600"/>
                  <a:gd name="connsiteX5" fmla="*/ 6008914 w 7213600"/>
                  <a:gd name="connsiteY5" fmla="*/ 101600 h 101600"/>
                  <a:gd name="connsiteX6" fmla="*/ 7213600 w 7213600"/>
                  <a:gd name="connsiteY6" fmla="*/ 0 h 101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213600" h="101600">
                    <a:moveTo>
                      <a:pt x="0" y="0"/>
                    </a:moveTo>
                    <a:cubicBezTo>
                      <a:pt x="267305" y="50800"/>
                      <a:pt x="534610" y="101600"/>
                      <a:pt x="856343" y="101600"/>
                    </a:cubicBezTo>
                    <a:cubicBezTo>
                      <a:pt x="1178076" y="101600"/>
                      <a:pt x="1543352" y="0"/>
                      <a:pt x="1930400" y="0"/>
                    </a:cubicBezTo>
                    <a:cubicBezTo>
                      <a:pt x="2317448" y="0"/>
                      <a:pt x="2726267" y="101600"/>
                      <a:pt x="3178629" y="101600"/>
                    </a:cubicBezTo>
                    <a:cubicBezTo>
                      <a:pt x="3630991" y="101600"/>
                      <a:pt x="4172858" y="0"/>
                      <a:pt x="4644572" y="0"/>
                    </a:cubicBezTo>
                    <a:cubicBezTo>
                      <a:pt x="5116286" y="0"/>
                      <a:pt x="5580743" y="101600"/>
                      <a:pt x="6008914" y="101600"/>
                    </a:cubicBezTo>
                    <a:cubicBezTo>
                      <a:pt x="6437085" y="101600"/>
                      <a:pt x="6825342" y="50800"/>
                      <a:pt x="7213600" y="0"/>
                    </a:cubicBezTo>
                  </a:path>
                </a:pathLst>
              </a:custGeom>
              <a:noFill/>
              <a:ln w="12700">
                <a:solidFill>
                  <a:srgbClr val="20558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</p:grp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2407A042-6E75-3A4B-8851-195EB46EDFBA}"/>
                </a:ext>
              </a:extLst>
            </p:cNvPr>
            <p:cNvSpPr/>
            <p:nvPr/>
          </p:nvSpPr>
          <p:spPr>
            <a:xfrm>
              <a:off x="2724331" y="3052582"/>
              <a:ext cx="5200469" cy="1324719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kumimoji="1" lang="zh-CN" altLang="en-US" dirty="0">
                  <a:solidFill>
                    <a:srgbClr val="20558B"/>
                  </a:solidFill>
                  <a:sym typeface="+mn-lt"/>
                </a:rPr>
                <a:t>云原生技术课堂</a:t>
              </a:r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AAF551AC-E178-554A-9432-F16E012A3E9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78058" y="2131786"/>
              <a:ext cx="1356347" cy="2541814"/>
            </a:xfrm>
            <a:custGeom>
              <a:avLst/>
              <a:gdLst>
                <a:gd name="T0" fmla="*/ 50 w 235"/>
                <a:gd name="T1" fmla="*/ 99 h 443"/>
                <a:gd name="T2" fmla="*/ 84 w 235"/>
                <a:gd name="T3" fmla="*/ 105 h 443"/>
                <a:gd name="T4" fmla="*/ 141 w 235"/>
                <a:gd name="T5" fmla="*/ 103 h 443"/>
                <a:gd name="T6" fmla="*/ 131 w 235"/>
                <a:gd name="T7" fmla="*/ 230 h 443"/>
                <a:gd name="T8" fmla="*/ 165 w 235"/>
                <a:gd name="T9" fmla="*/ 107 h 443"/>
                <a:gd name="T10" fmla="*/ 191 w 235"/>
                <a:gd name="T11" fmla="*/ 167 h 443"/>
                <a:gd name="T12" fmla="*/ 215 w 235"/>
                <a:gd name="T13" fmla="*/ 244 h 443"/>
                <a:gd name="T14" fmla="*/ 46 w 235"/>
                <a:gd name="T15" fmla="*/ 427 h 443"/>
                <a:gd name="T16" fmla="*/ 0 w 235"/>
                <a:gd name="T17" fmla="*/ 230 h 443"/>
                <a:gd name="T18" fmla="*/ 8 w 235"/>
                <a:gd name="T19" fmla="*/ 83 h 443"/>
                <a:gd name="T20" fmla="*/ 38 w 235"/>
                <a:gd name="T21" fmla="*/ 39 h 443"/>
                <a:gd name="T22" fmla="*/ 38 w 235"/>
                <a:gd name="T23" fmla="*/ 39 h 443"/>
                <a:gd name="T24" fmla="*/ 42 w 235"/>
                <a:gd name="T25" fmla="*/ 47 h 443"/>
                <a:gd name="T26" fmla="*/ 26 w 235"/>
                <a:gd name="T27" fmla="*/ 89 h 443"/>
                <a:gd name="T28" fmla="*/ 99 w 235"/>
                <a:gd name="T29" fmla="*/ 99 h 443"/>
                <a:gd name="T30" fmla="*/ 111 w 235"/>
                <a:gd name="T31" fmla="*/ 69 h 443"/>
                <a:gd name="T32" fmla="*/ 175 w 235"/>
                <a:gd name="T33" fmla="*/ 113 h 443"/>
                <a:gd name="T34" fmla="*/ 175 w 235"/>
                <a:gd name="T35" fmla="*/ 113 h 443"/>
                <a:gd name="T36" fmla="*/ 42 w 235"/>
                <a:gd name="T37" fmla="*/ 95 h 443"/>
                <a:gd name="T38" fmla="*/ 44 w 235"/>
                <a:gd name="T39" fmla="*/ 153 h 443"/>
                <a:gd name="T40" fmla="*/ 44 w 235"/>
                <a:gd name="T41" fmla="*/ 153 h 443"/>
                <a:gd name="T42" fmla="*/ 101 w 235"/>
                <a:gd name="T43" fmla="*/ 109 h 443"/>
                <a:gd name="T44" fmla="*/ 185 w 235"/>
                <a:gd name="T45" fmla="*/ 133 h 443"/>
                <a:gd name="T46" fmla="*/ 187 w 235"/>
                <a:gd name="T47" fmla="*/ 145 h 443"/>
                <a:gd name="T48" fmla="*/ 187 w 235"/>
                <a:gd name="T49" fmla="*/ 145 h 443"/>
                <a:gd name="T50" fmla="*/ 171 w 235"/>
                <a:gd name="T51" fmla="*/ 163 h 443"/>
                <a:gd name="T52" fmla="*/ 105 w 235"/>
                <a:gd name="T53" fmla="*/ 194 h 443"/>
                <a:gd name="T54" fmla="*/ 159 w 235"/>
                <a:gd name="T55" fmla="*/ 188 h 443"/>
                <a:gd name="T56" fmla="*/ 159 w 235"/>
                <a:gd name="T57" fmla="*/ 188 h 443"/>
                <a:gd name="T58" fmla="*/ 50 w 235"/>
                <a:gd name="T59" fmla="*/ 178 h 443"/>
                <a:gd name="T60" fmla="*/ 153 w 235"/>
                <a:gd name="T61" fmla="*/ 206 h 443"/>
                <a:gd name="T62" fmla="*/ 58 w 235"/>
                <a:gd name="T63" fmla="*/ 200 h 443"/>
                <a:gd name="T64" fmla="*/ 58 w 235"/>
                <a:gd name="T65" fmla="*/ 200 h 443"/>
                <a:gd name="T66" fmla="*/ 46 w 235"/>
                <a:gd name="T67" fmla="*/ 226 h 443"/>
                <a:gd name="T68" fmla="*/ 103 w 235"/>
                <a:gd name="T69" fmla="*/ 230 h 443"/>
                <a:gd name="T70" fmla="*/ 115 w 235"/>
                <a:gd name="T71" fmla="*/ 228 h 443"/>
                <a:gd name="T72" fmla="*/ 119 w 235"/>
                <a:gd name="T73" fmla="*/ 220 h 443"/>
                <a:gd name="T74" fmla="*/ 167 w 235"/>
                <a:gd name="T75" fmla="*/ 224 h 443"/>
                <a:gd name="T76" fmla="*/ 167 w 235"/>
                <a:gd name="T77" fmla="*/ 224 h 443"/>
                <a:gd name="T78" fmla="*/ 143 w 235"/>
                <a:gd name="T79" fmla="*/ 226 h 443"/>
                <a:gd name="T80" fmla="*/ 84 w 235"/>
                <a:gd name="T81" fmla="*/ 234 h 443"/>
                <a:gd name="T82" fmla="*/ 20 w 235"/>
                <a:gd name="T83" fmla="*/ 244 h 443"/>
                <a:gd name="T84" fmla="*/ 207 w 235"/>
                <a:gd name="T85" fmla="*/ 244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5" h="443">
                  <a:moveTo>
                    <a:pt x="14" y="0"/>
                  </a:moveTo>
                  <a:cubicBezTo>
                    <a:pt x="15" y="0"/>
                    <a:pt x="17" y="0"/>
                    <a:pt x="18" y="0"/>
                  </a:cubicBezTo>
                  <a:cubicBezTo>
                    <a:pt x="40" y="22"/>
                    <a:pt x="81" y="61"/>
                    <a:pt x="50" y="99"/>
                  </a:cubicBezTo>
                  <a:cubicBezTo>
                    <a:pt x="60" y="125"/>
                    <a:pt x="69" y="153"/>
                    <a:pt x="78" y="188"/>
                  </a:cubicBezTo>
                  <a:cubicBezTo>
                    <a:pt x="81" y="197"/>
                    <a:pt x="82" y="218"/>
                    <a:pt x="99" y="214"/>
                  </a:cubicBezTo>
                  <a:cubicBezTo>
                    <a:pt x="96" y="183"/>
                    <a:pt x="92" y="137"/>
                    <a:pt x="84" y="105"/>
                  </a:cubicBezTo>
                  <a:cubicBezTo>
                    <a:pt x="96" y="88"/>
                    <a:pt x="101" y="64"/>
                    <a:pt x="113" y="47"/>
                  </a:cubicBezTo>
                  <a:cubicBezTo>
                    <a:pt x="122" y="52"/>
                    <a:pt x="121" y="66"/>
                    <a:pt x="125" y="77"/>
                  </a:cubicBezTo>
                  <a:cubicBezTo>
                    <a:pt x="128" y="87"/>
                    <a:pt x="131" y="99"/>
                    <a:pt x="141" y="103"/>
                  </a:cubicBezTo>
                  <a:cubicBezTo>
                    <a:pt x="128" y="118"/>
                    <a:pt x="126" y="172"/>
                    <a:pt x="127" y="204"/>
                  </a:cubicBezTo>
                  <a:cubicBezTo>
                    <a:pt x="127" y="210"/>
                    <a:pt x="132" y="212"/>
                    <a:pt x="133" y="218"/>
                  </a:cubicBezTo>
                  <a:cubicBezTo>
                    <a:pt x="133" y="216"/>
                    <a:pt x="124" y="227"/>
                    <a:pt x="131" y="230"/>
                  </a:cubicBezTo>
                  <a:cubicBezTo>
                    <a:pt x="138" y="230"/>
                    <a:pt x="138" y="219"/>
                    <a:pt x="135" y="216"/>
                  </a:cubicBezTo>
                  <a:cubicBezTo>
                    <a:pt x="148" y="204"/>
                    <a:pt x="145" y="182"/>
                    <a:pt x="151" y="163"/>
                  </a:cubicBezTo>
                  <a:cubicBezTo>
                    <a:pt x="156" y="145"/>
                    <a:pt x="169" y="131"/>
                    <a:pt x="165" y="107"/>
                  </a:cubicBezTo>
                  <a:cubicBezTo>
                    <a:pt x="181" y="96"/>
                    <a:pt x="192" y="79"/>
                    <a:pt x="203" y="63"/>
                  </a:cubicBezTo>
                  <a:cubicBezTo>
                    <a:pt x="215" y="65"/>
                    <a:pt x="209" y="78"/>
                    <a:pt x="209" y="87"/>
                  </a:cubicBezTo>
                  <a:cubicBezTo>
                    <a:pt x="210" y="124"/>
                    <a:pt x="202" y="140"/>
                    <a:pt x="191" y="167"/>
                  </a:cubicBezTo>
                  <a:cubicBezTo>
                    <a:pt x="184" y="184"/>
                    <a:pt x="178" y="200"/>
                    <a:pt x="173" y="214"/>
                  </a:cubicBezTo>
                  <a:cubicBezTo>
                    <a:pt x="188" y="223"/>
                    <a:pt x="219" y="214"/>
                    <a:pt x="235" y="222"/>
                  </a:cubicBezTo>
                  <a:cubicBezTo>
                    <a:pt x="234" y="235"/>
                    <a:pt x="226" y="241"/>
                    <a:pt x="215" y="244"/>
                  </a:cubicBezTo>
                  <a:cubicBezTo>
                    <a:pt x="205" y="313"/>
                    <a:pt x="177" y="364"/>
                    <a:pt x="169" y="435"/>
                  </a:cubicBezTo>
                  <a:cubicBezTo>
                    <a:pt x="138" y="443"/>
                    <a:pt x="88" y="436"/>
                    <a:pt x="54" y="439"/>
                  </a:cubicBezTo>
                  <a:cubicBezTo>
                    <a:pt x="50" y="436"/>
                    <a:pt x="52" y="428"/>
                    <a:pt x="46" y="427"/>
                  </a:cubicBezTo>
                  <a:cubicBezTo>
                    <a:pt x="45" y="421"/>
                    <a:pt x="49" y="419"/>
                    <a:pt x="50" y="415"/>
                  </a:cubicBezTo>
                  <a:cubicBezTo>
                    <a:pt x="37" y="360"/>
                    <a:pt x="17" y="312"/>
                    <a:pt x="14" y="246"/>
                  </a:cubicBezTo>
                  <a:cubicBezTo>
                    <a:pt x="15" y="235"/>
                    <a:pt x="0" y="240"/>
                    <a:pt x="0" y="230"/>
                  </a:cubicBezTo>
                  <a:cubicBezTo>
                    <a:pt x="2" y="211"/>
                    <a:pt x="21" y="210"/>
                    <a:pt x="42" y="212"/>
                  </a:cubicBezTo>
                  <a:cubicBezTo>
                    <a:pt x="28" y="182"/>
                    <a:pt x="36" y="139"/>
                    <a:pt x="22" y="105"/>
                  </a:cubicBezTo>
                  <a:cubicBezTo>
                    <a:pt x="18" y="96"/>
                    <a:pt x="10" y="91"/>
                    <a:pt x="8" y="83"/>
                  </a:cubicBezTo>
                  <a:cubicBezTo>
                    <a:pt x="1" y="57"/>
                    <a:pt x="13" y="36"/>
                    <a:pt x="12" y="7"/>
                  </a:cubicBezTo>
                  <a:cubicBezTo>
                    <a:pt x="6" y="5"/>
                    <a:pt x="15" y="3"/>
                    <a:pt x="14" y="0"/>
                  </a:cubicBezTo>
                  <a:close/>
                  <a:moveTo>
                    <a:pt x="38" y="39"/>
                  </a:moveTo>
                  <a:cubicBezTo>
                    <a:pt x="38" y="39"/>
                    <a:pt x="38" y="39"/>
                    <a:pt x="38" y="39"/>
                  </a:cubicBezTo>
                  <a:cubicBezTo>
                    <a:pt x="37" y="32"/>
                    <a:pt x="33" y="28"/>
                    <a:pt x="28" y="25"/>
                  </a:cubicBezTo>
                  <a:cubicBezTo>
                    <a:pt x="30" y="31"/>
                    <a:pt x="33" y="36"/>
                    <a:pt x="38" y="39"/>
                  </a:cubicBezTo>
                  <a:close/>
                  <a:moveTo>
                    <a:pt x="52" y="55"/>
                  </a:moveTo>
                  <a:cubicBezTo>
                    <a:pt x="52" y="55"/>
                    <a:pt x="52" y="55"/>
                    <a:pt x="52" y="55"/>
                  </a:cubicBezTo>
                  <a:cubicBezTo>
                    <a:pt x="49" y="54"/>
                    <a:pt x="47" y="40"/>
                    <a:pt x="42" y="47"/>
                  </a:cubicBezTo>
                  <a:cubicBezTo>
                    <a:pt x="46" y="48"/>
                    <a:pt x="47" y="62"/>
                    <a:pt x="52" y="55"/>
                  </a:cubicBezTo>
                  <a:close/>
                  <a:moveTo>
                    <a:pt x="26" y="89"/>
                  </a:moveTo>
                  <a:cubicBezTo>
                    <a:pt x="26" y="89"/>
                    <a:pt x="26" y="89"/>
                    <a:pt x="26" y="89"/>
                  </a:cubicBezTo>
                  <a:cubicBezTo>
                    <a:pt x="27" y="74"/>
                    <a:pt x="40" y="60"/>
                    <a:pt x="36" y="47"/>
                  </a:cubicBezTo>
                  <a:cubicBezTo>
                    <a:pt x="34" y="60"/>
                    <a:pt x="18" y="79"/>
                    <a:pt x="26" y="89"/>
                  </a:cubicBezTo>
                  <a:close/>
                  <a:moveTo>
                    <a:pt x="99" y="99"/>
                  </a:moveTo>
                  <a:cubicBezTo>
                    <a:pt x="99" y="99"/>
                    <a:pt x="99" y="99"/>
                    <a:pt x="99" y="99"/>
                  </a:cubicBezTo>
                  <a:cubicBezTo>
                    <a:pt x="104" y="105"/>
                    <a:pt x="113" y="106"/>
                    <a:pt x="125" y="105"/>
                  </a:cubicBezTo>
                  <a:cubicBezTo>
                    <a:pt x="123" y="90"/>
                    <a:pt x="118" y="78"/>
                    <a:pt x="111" y="69"/>
                  </a:cubicBezTo>
                  <a:cubicBezTo>
                    <a:pt x="107" y="80"/>
                    <a:pt x="101" y="87"/>
                    <a:pt x="99" y="99"/>
                  </a:cubicBezTo>
                  <a:close/>
                  <a:moveTo>
                    <a:pt x="175" y="113"/>
                  </a:moveTo>
                  <a:cubicBezTo>
                    <a:pt x="175" y="113"/>
                    <a:pt x="175" y="113"/>
                    <a:pt x="175" y="113"/>
                  </a:cubicBezTo>
                  <a:cubicBezTo>
                    <a:pt x="182" y="116"/>
                    <a:pt x="190" y="118"/>
                    <a:pt x="199" y="119"/>
                  </a:cubicBezTo>
                  <a:cubicBezTo>
                    <a:pt x="202" y="108"/>
                    <a:pt x="203" y="90"/>
                    <a:pt x="197" y="85"/>
                  </a:cubicBezTo>
                  <a:cubicBezTo>
                    <a:pt x="191" y="96"/>
                    <a:pt x="180" y="102"/>
                    <a:pt x="175" y="113"/>
                  </a:cubicBezTo>
                  <a:close/>
                  <a:moveTo>
                    <a:pt x="34" y="101"/>
                  </a:moveTo>
                  <a:cubicBezTo>
                    <a:pt x="34" y="101"/>
                    <a:pt x="34" y="101"/>
                    <a:pt x="34" y="101"/>
                  </a:cubicBezTo>
                  <a:cubicBezTo>
                    <a:pt x="38" y="105"/>
                    <a:pt x="42" y="100"/>
                    <a:pt x="42" y="95"/>
                  </a:cubicBezTo>
                  <a:cubicBezTo>
                    <a:pt x="37" y="95"/>
                    <a:pt x="36" y="98"/>
                    <a:pt x="34" y="101"/>
                  </a:cubicBezTo>
                  <a:close/>
                  <a:moveTo>
                    <a:pt x="44" y="153"/>
                  </a:moveTo>
                  <a:cubicBezTo>
                    <a:pt x="44" y="153"/>
                    <a:pt x="44" y="153"/>
                    <a:pt x="44" y="153"/>
                  </a:cubicBezTo>
                  <a:cubicBezTo>
                    <a:pt x="50" y="153"/>
                    <a:pt x="53" y="150"/>
                    <a:pt x="58" y="149"/>
                  </a:cubicBezTo>
                  <a:cubicBezTo>
                    <a:pt x="56" y="134"/>
                    <a:pt x="48" y="125"/>
                    <a:pt x="46" y="109"/>
                  </a:cubicBezTo>
                  <a:cubicBezTo>
                    <a:pt x="19" y="108"/>
                    <a:pt x="42" y="142"/>
                    <a:pt x="44" y="153"/>
                  </a:cubicBezTo>
                  <a:close/>
                  <a:moveTo>
                    <a:pt x="105" y="117"/>
                  </a:moveTo>
                  <a:cubicBezTo>
                    <a:pt x="105" y="117"/>
                    <a:pt x="105" y="117"/>
                    <a:pt x="105" y="117"/>
                  </a:cubicBezTo>
                  <a:cubicBezTo>
                    <a:pt x="105" y="113"/>
                    <a:pt x="104" y="110"/>
                    <a:pt x="101" y="109"/>
                  </a:cubicBezTo>
                  <a:cubicBezTo>
                    <a:pt x="97" y="112"/>
                    <a:pt x="98" y="118"/>
                    <a:pt x="105" y="117"/>
                  </a:cubicBezTo>
                  <a:close/>
                  <a:moveTo>
                    <a:pt x="185" y="133"/>
                  </a:moveTo>
                  <a:cubicBezTo>
                    <a:pt x="185" y="133"/>
                    <a:pt x="185" y="133"/>
                    <a:pt x="185" y="133"/>
                  </a:cubicBezTo>
                  <a:cubicBezTo>
                    <a:pt x="189" y="133"/>
                    <a:pt x="190" y="132"/>
                    <a:pt x="191" y="129"/>
                  </a:cubicBezTo>
                  <a:cubicBezTo>
                    <a:pt x="188" y="129"/>
                    <a:pt x="186" y="131"/>
                    <a:pt x="185" y="133"/>
                  </a:cubicBezTo>
                  <a:close/>
                  <a:moveTo>
                    <a:pt x="187" y="145"/>
                  </a:moveTo>
                  <a:cubicBezTo>
                    <a:pt x="187" y="145"/>
                    <a:pt x="187" y="145"/>
                    <a:pt x="187" y="145"/>
                  </a:cubicBezTo>
                  <a:cubicBezTo>
                    <a:pt x="196" y="149"/>
                    <a:pt x="200" y="128"/>
                    <a:pt x="193" y="129"/>
                  </a:cubicBezTo>
                  <a:cubicBezTo>
                    <a:pt x="195" y="138"/>
                    <a:pt x="187" y="138"/>
                    <a:pt x="187" y="145"/>
                  </a:cubicBezTo>
                  <a:close/>
                  <a:moveTo>
                    <a:pt x="161" y="173"/>
                  </a:moveTo>
                  <a:cubicBezTo>
                    <a:pt x="161" y="173"/>
                    <a:pt x="161" y="173"/>
                    <a:pt x="161" y="173"/>
                  </a:cubicBezTo>
                  <a:cubicBezTo>
                    <a:pt x="165" y="172"/>
                    <a:pt x="175" y="167"/>
                    <a:pt x="171" y="163"/>
                  </a:cubicBezTo>
                  <a:cubicBezTo>
                    <a:pt x="168" y="167"/>
                    <a:pt x="161" y="167"/>
                    <a:pt x="161" y="173"/>
                  </a:cubicBezTo>
                  <a:close/>
                  <a:moveTo>
                    <a:pt x="105" y="194"/>
                  </a:moveTo>
                  <a:cubicBezTo>
                    <a:pt x="105" y="194"/>
                    <a:pt x="105" y="194"/>
                    <a:pt x="105" y="194"/>
                  </a:cubicBezTo>
                  <a:cubicBezTo>
                    <a:pt x="104" y="183"/>
                    <a:pt x="107" y="168"/>
                    <a:pt x="99" y="165"/>
                  </a:cubicBezTo>
                  <a:cubicBezTo>
                    <a:pt x="99" y="176"/>
                    <a:pt x="98" y="189"/>
                    <a:pt x="105" y="194"/>
                  </a:cubicBezTo>
                  <a:close/>
                  <a:moveTo>
                    <a:pt x="159" y="188"/>
                  </a:moveTo>
                  <a:cubicBezTo>
                    <a:pt x="159" y="188"/>
                    <a:pt x="159" y="188"/>
                    <a:pt x="159" y="188"/>
                  </a:cubicBezTo>
                  <a:cubicBezTo>
                    <a:pt x="167" y="183"/>
                    <a:pt x="183" y="176"/>
                    <a:pt x="181" y="167"/>
                  </a:cubicBezTo>
                  <a:cubicBezTo>
                    <a:pt x="175" y="175"/>
                    <a:pt x="161" y="176"/>
                    <a:pt x="159" y="188"/>
                  </a:cubicBezTo>
                  <a:close/>
                  <a:moveTo>
                    <a:pt x="52" y="196"/>
                  </a:moveTo>
                  <a:cubicBezTo>
                    <a:pt x="52" y="196"/>
                    <a:pt x="52" y="196"/>
                    <a:pt x="52" y="196"/>
                  </a:cubicBezTo>
                  <a:cubicBezTo>
                    <a:pt x="51" y="190"/>
                    <a:pt x="55" y="180"/>
                    <a:pt x="50" y="178"/>
                  </a:cubicBezTo>
                  <a:cubicBezTo>
                    <a:pt x="50" y="184"/>
                    <a:pt x="44" y="194"/>
                    <a:pt x="52" y="196"/>
                  </a:cubicBezTo>
                  <a:close/>
                  <a:moveTo>
                    <a:pt x="153" y="206"/>
                  </a:moveTo>
                  <a:cubicBezTo>
                    <a:pt x="153" y="206"/>
                    <a:pt x="153" y="206"/>
                    <a:pt x="153" y="206"/>
                  </a:cubicBezTo>
                  <a:cubicBezTo>
                    <a:pt x="160" y="205"/>
                    <a:pt x="179" y="189"/>
                    <a:pt x="171" y="188"/>
                  </a:cubicBezTo>
                  <a:cubicBezTo>
                    <a:pt x="165" y="193"/>
                    <a:pt x="155" y="196"/>
                    <a:pt x="153" y="206"/>
                  </a:cubicBezTo>
                  <a:close/>
                  <a:moveTo>
                    <a:pt x="58" y="200"/>
                  </a:moveTo>
                  <a:cubicBezTo>
                    <a:pt x="58" y="200"/>
                    <a:pt x="58" y="200"/>
                    <a:pt x="58" y="200"/>
                  </a:cubicBezTo>
                  <a:cubicBezTo>
                    <a:pt x="59" y="195"/>
                    <a:pt x="59" y="190"/>
                    <a:pt x="54" y="190"/>
                  </a:cubicBezTo>
                  <a:cubicBezTo>
                    <a:pt x="55" y="193"/>
                    <a:pt x="52" y="202"/>
                    <a:pt x="58" y="200"/>
                  </a:cubicBezTo>
                  <a:close/>
                  <a:moveTo>
                    <a:pt x="26" y="218"/>
                  </a:moveTo>
                  <a:cubicBezTo>
                    <a:pt x="26" y="218"/>
                    <a:pt x="26" y="218"/>
                    <a:pt x="26" y="218"/>
                  </a:cubicBezTo>
                  <a:cubicBezTo>
                    <a:pt x="26" y="227"/>
                    <a:pt x="40" y="223"/>
                    <a:pt x="46" y="226"/>
                  </a:cubicBezTo>
                  <a:cubicBezTo>
                    <a:pt x="49" y="210"/>
                    <a:pt x="35" y="218"/>
                    <a:pt x="26" y="218"/>
                  </a:cubicBezTo>
                  <a:close/>
                  <a:moveTo>
                    <a:pt x="103" y="230"/>
                  </a:moveTo>
                  <a:cubicBezTo>
                    <a:pt x="103" y="230"/>
                    <a:pt x="103" y="230"/>
                    <a:pt x="103" y="230"/>
                  </a:cubicBezTo>
                  <a:cubicBezTo>
                    <a:pt x="106" y="224"/>
                    <a:pt x="101" y="213"/>
                    <a:pt x="88" y="216"/>
                  </a:cubicBezTo>
                  <a:cubicBezTo>
                    <a:pt x="88" y="226"/>
                    <a:pt x="91" y="232"/>
                    <a:pt x="103" y="230"/>
                  </a:cubicBezTo>
                  <a:close/>
                  <a:moveTo>
                    <a:pt x="115" y="228"/>
                  </a:moveTo>
                  <a:cubicBezTo>
                    <a:pt x="115" y="228"/>
                    <a:pt x="115" y="228"/>
                    <a:pt x="115" y="228"/>
                  </a:cubicBezTo>
                  <a:cubicBezTo>
                    <a:pt x="118" y="228"/>
                    <a:pt x="118" y="231"/>
                    <a:pt x="121" y="232"/>
                  </a:cubicBezTo>
                  <a:cubicBezTo>
                    <a:pt x="123" y="229"/>
                    <a:pt x="124" y="220"/>
                    <a:pt x="119" y="220"/>
                  </a:cubicBezTo>
                  <a:cubicBezTo>
                    <a:pt x="119" y="224"/>
                    <a:pt x="113" y="222"/>
                    <a:pt x="115" y="228"/>
                  </a:cubicBezTo>
                  <a:close/>
                  <a:moveTo>
                    <a:pt x="167" y="224"/>
                  </a:moveTo>
                  <a:cubicBezTo>
                    <a:pt x="167" y="224"/>
                    <a:pt x="167" y="224"/>
                    <a:pt x="167" y="224"/>
                  </a:cubicBezTo>
                  <a:cubicBezTo>
                    <a:pt x="167" y="226"/>
                    <a:pt x="167" y="229"/>
                    <a:pt x="167" y="232"/>
                  </a:cubicBezTo>
                  <a:cubicBezTo>
                    <a:pt x="181" y="232"/>
                    <a:pt x="195" y="231"/>
                    <a:pt x="203" y="226"/>
                  </a:cubicBezTo>
                  <a:cubicBezTo>
                    <a:pt x="195" y="222"/>
                    <a:pt x="177" y="219"/>
                    <a:pt x="167" y="224"/>
                  </a:cubicBezTo>
                  <a:close/>
                  <a:moveTo>
                    <a:pt x="143" y="226"/>
                  </a:moveTo>
                  <a:cubicBezTo>
                    <a:pt x="143" y="226"/>
                    <a:pt x="143" y="226"/>
                    <a:pt x="143" y="226"/>
                  </a:cubicBezTo>
                  <a:cubicBezTo>
                    <a:pt x="141" y="238"/>
                    <a:pt x="152" y="227"/>
                    <a:pt x="143" y="226"/>
                  </a:cubicBezTo>
                  <a:close/>
                  <a:moveTo>
                    <a:pt x="58" y="234"/>
                  </a:moveTo>
                  <a:cubicBezTo>
                    <a:pt x="58" y="234"/>
                    <a:pt x="58" y="234"/>
                    <a:pt x="58" y="234"/>
                  </a:cubicBezTo>
                  <a:cubicBezTo>
                    <a:pt x="65" y="235"/>
                    <a:pt x="81" y="242"/>
                    <a:pt x="84" y="234"/>
                  </a:cubicBezTo>
                  <a:cubicBezTo>
                    <a:pt x="74" y="236"/>
                    <a:pt x="62" y="225"/>
                    <a:pt x="58" y="234"/>
                  </a:cubicBezTo>
                  <a:close/>
                  <a:moveTo>
                    <a:pt x="20" y="244"/>
                  </a:moveTo>
                  <a:cubicBezTo>
                    <a:pt x="20" y="244"/>
                    <a:pt x="20" y="244"/>
                    <a:pt x="20" y="244"/>
                  </a:cubicBezTo>
                  <a:cubicBezTo>
                    <a:pt x="29" y="302"/>
                    <a:pt x="44" y="363"/>
                    <a:pt x="62" y="417"/>
                  </a:cubicBezTo>
                  <a:cubicBezTo>
                    <a:pt x="95" y="418"/>
                    <a:pt x="123" y="420"/>
                    <a:pt x="161" y="419"/>
                  </a:cubicBezTo>
                  <a:cubicBezTo>
                    <a:pt x="173" y="359"/>
                    <a:pt x="200" y="302"/>
                    <a:pt x="207" y="244"/>
                  </a:cubicBezTo>
                  <a:cubicBezTo>
                    <a:pt x="149" y="257"/>
                    <a:pt x="75" y="241"/>
                    <a:pt x="20" y="244"/>
                  </a:cubicBezTo>
                  <a:close/>
                </a:path>
              </a:pathLst>
            </a:custGeom>
            <a:solidFill>
              <a:srgbClr val="20558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</p:grpSp>
      <p:sp>
        <p:nvSpPr>
          <p:cNvPr id="31" name="文本框 30">
            <a:extLst>
              <a:ext uri="{FF2B5EF4-FFF2-40B4-BE49-F238E27FC236}">
                <a16:creationId xmlns:a16="http://schemas.microsoft.com/office/drawing/2014/main" id="{86630D3C-5926-8E4F-BBF6-849A5B68A572}"/>
              </a:ext>
            </a:extLst>
          </p:cNvPr>
          <p:cNvSpPr txBox="1"/>
          <p:nvPr/>
        </p:nvSpPr>
        <p:spPr>
          <a:xfrm>
            <a:off x="4704078" y="-275907"/>
            <a:ext cx="2783844" cy="1493551"/>
          </a:xfrm>
          <a:prstGeom prst="rect">
            <a:avLst/>
          </a:prstGeom>
          <a:noFill/>
        </p:spPr>
        <p:txBody>
          <a:bodyPr wrap="none" rtlCol="0">
            <a:prstTxWarp prst="textArchDown">
              <a:avLst/>
            </a:prstTxWarp>
            <a:spAutoFit/>
          </a:bodyPr>
          <a:lstStyle/>
          <a:p>
            <a:pPr algn="ctr"/>
            <a:r>
              <a:rPr lang="zh-CN" altLang="en-US" sz="2400" dirty="0">
                <a:solidFill>
                  <a:srgbClr val="3C3C3B"/>
                </a:solidFill>
                <a:cs typeface="+mn-ea"/>
                <a:sym typeface="+mn-lt"/>
              </a:rPr>
              <a:t>容器编排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0B8516FB-B9FE-304D-A087-E7C61FF15994}"/>
              </a:ext>
            </a:extLst>
          </p:cNvPr>
          <p:cNvGrpSpPr/>
          <p:nvPr/>
        </p:nvGrpSpPr>
        <p:grpSpPr>
          <a:xfrm>
            <a:off x="4052256" y="1879209"/>
            <a:ext cx="7007630" cy="1134801"/>
            <a:chOff x="4052256" y="1879209"/>
            <a:chExt cx="7007630" cy="1134801"/>
          </a:xfrm>
        </p:grpSpPr>
        <p:sp>
          <p:nvSpPr>
            <p:cNvPr id="16" name="任意多边形 8">
              <a:extLst>
                <a:ext uri="{FF2B5EF4-FFF2-40B4-BE49-F238E27FC236}">
                  <a16:creationId xmlns:a16="http://schemas.microsoft.com/office/drawing/2014/main" id="{B3B55F4E-13BE-6144-A604-362417BDBC3E}"/>
                </a:ext>
              </a:extLst>
            </p:cNvPr>
            <p:cNvSpPr/>
            <p:nvPr/>
          </p:nvSpPr>
          <p:spPr>
            <a:xfrm>
              <a:off x="4052256" y="1879209"/>
              <a:ext cx="7007630" cy="1134801"/>
            </a:xfrm>
            <a:custGeom>
              <a:avLst/>
              <a:gdLst>
                <a:gd name="connsiteX0" fmla="*/ 5447134 w 7007630"/>
                <a:gd name="connsiteY0" fmla="*/ 64 h 1136198"/>
                <a:gd name="connsiteX1" fmla="*/ 6087499 w 7007630"/>
                <a:gd name="connsiteY1" fmla="*/ 23776 h 1136198"/>
                <a:gd name="connsiteX2" fmla="*/ 6606714 w 7007630"/>
                <a:gd name="connsiteY2" fmla="*/ 81363 h 1136198"/>
                <a:gd name="connsiteX3" fmla="*/ 6710557 w 7007630"/>
                <a:gd name="connsiteY3" fmla="*/ 152500 h 1136198"/>
                <a:gd name="connsiteX4" fmla="*/ 6797093 w 7007630"/>
                <a:gd name="connsiteY4" fmla="*/ 254124 h 1136198"/>
                <a:gd name="connsiteX5" fmla="*/ 6918243 w 7007630"/>
                <a:gd name="connsiteY5" fmla="*/ 399785 h 1136198"/>
                <a:gd name="connsiteX6" fmla="*/ 7004779 w 7007630"/>
                <a:gd name="connsiteY6" fmla="*/ 619970 h 1136198"/>
                <a:gd name="connsiteX7" fmla="*/ 6952858 w 7007630"/>
                <a:gd name="connsiteY7" fmla="*/ 928230 h 1136198"/>
                <a:gd name="connsiteX8" fmla="*/ 6641328 w 7007630"/>
                <a:gd name="connsiteY8" fmla="*/ 1056953 h 1136198"/>
                <a:gd name="connsiteX9" fmla="*/ 6174035 w 7007630"/>
                <a:gd name="connsiteY9" fmla="*/ 1121315 h 1136198"/>
                <a:gd name="connsiteX10" fmla="*/ 5274062 w 7007630"/>
                <a:gd name="connsiteY10" fmla="*/ 1100990 h 1136198"/>
                <a:gd name="connsiteX11" fmla="*/ 4599082 w 7007630"/>
                <a:gd name="connsiteY11" fmla="*/ 1094215 h 1136198"/>
                <a:gd name="connsiteX12" fmla="*/ 3647189 w 7007630"/>
                <a:gd name="connsiteY12" fmla="*/ 1111153 h 1136198"/>
                <a:gd name="connsiteX13" fmla="*/ 2920288 w 7007630"/>
                <a:gd name="connsiteY13" fmla="*/ 1121315 h 1136198"/>
                <a:gd name="connsiteX14" fmla="*/ 2124158 w 7007630"/>
                <a:gd name="connsiteY14" fmla="*/ 1134865 h 1136198"/>
                <a:gd name="connsiteX15" fmla="*/ 1293414 w 7007630"/>
                <a:gd name="connsiteY15" fmla="*/ 1131477 h 1136198"/>
                <a:gd name="connsiteX16" fmla="*/ 618434 w 7007630"/>
                <a:gd name="connsiteY16" fmla="*/ 1097603 h 1136198"/>
                <a:gd name="connsiteX17" fmla="*/ 254984 w 7007630"/>
                <a:gd name="connsiteY17" fmla="*/ 1036628 h 1136198"/>
                <a:gd name="connsiteX18" fmla="*/ 203062 w 7007630"/>
                <a:gd name="connsiteY18" fmla="*/ 924842 h 1136198"/>
                <a:gd name="connsiteX19" fmla="*/ 181868 w 7007630"/>
                <a:gd name="connsiteY19" fmla="*/ 672678 h 1136198"/>
                <a:gd name="connsiteX20" fmla="*/ 181588 w 7007630"/>
                <a:gd name="connsiteY20" fmla="*/ 668335 h 1136198"/>
                <a:gd name="connsiteX21" fmla="*/ 180510 w 7007630"/>
                <a:gd name="connsiteY21" fmla="*/ 669542 h 1136198"/>
                <a:gd name="connsiteX22" fmla="*/ 145043 w 7007630"/>
                <a:gd name="connsiteY22" fmla="*/ 659131 h 1136198"/>
                <a:gd name="connsiteX23" fmla="*/ 84815 w 7007630"/>
                <a:gd name="connsiteY23" fmla="*/ 625253 h 1136198"/>
                <a:gd name="connsiteX24" fmla="*/ 2001 w 7007630"/>
                <a:gd name="connsiteY24" fmla="*/ 576317 h 1136198"/>
                <a:gd name="connsiteX25" fmla="*/ 32115 w 7007630"/>
                <a:gd name="connsiteY25" fmla="*/ 534910 h 1136198"/>
                <a:gd name="connsiteX26" fmla="*/ 103636 w 7007630"/>
                <a:gd name="connsiteY26" fmla="*/ 504796 h 1136198"/>
                <a:gd name="connsiteX27" fmla="*/ 160100 w 7007630"/>
                <a:gd name="connsiteY27" fmla="*/ 474682 h 1136198"/>
                <a:gd name="connsiteX28" fmla="*/ 170835 w 7007630"/>
                <a:gd name="connsiteY28" fmla="*/ 468795 h 1136198"/>
                <a:gd name="connsiteX29" fmla="*/ 170442 w 7007630"/>
                <a:gd name="connsiteY29" fmla="*/ 459578 h 1136198"/>
                <a:gd name="connsiteX30" fmla="*/ 185755 w 7007630"/>
                <a:gd name="connsiteY30" fmla="*/ 237187 h 1136198"/>
                <a:gd name="connsiteX31" fmla="*/ 324213 w 7007630"/>
                <a:gd name="connsiteY31" fmla="*/ 98301 h 1136198"/>
                <a:gd name="connsiteX32" fmla="*/ 1224185 w 7007630"/>
                <a:gd name="connsiteY32" fmla="*/ 47489 h 1136198"/>
                <a:gd name="connsiteX33" fmla="*/ 1795322 w 7007630"/>
                <a:gd name="connsiteY33" fmla="*/ 30551 h 1136198"/>
                <a:gd name="connsiteX34" fmla="*/ 2487608 w 7007630"/>
                <a:gd name="connsiteY34" fmla="*/ 23776 h 1136198"/>
                <a:gd name="connsiteX35" fmla="*/ 2954902 w 7007630"/>
                <a:gd name="connsiteY35" fmla="*/ 23776 h 1136198"/>
                <a:gd name="connsiteX36" fmla="*/ 4426011 w 7007630"/>
                <a:gd name="connsiteY36" fmla="*/ 17001 h 1136198"/>
                <a:gd name="connsiteX37" fmla="*/ 5447134 w 7007630"/>
                <a:gd name="connsiteY37" fmla="*/ 64 h 1136198"/>
                <a:gd name="connsiteX0" fmla="*/ 5447134 w 7007630"/>
                <a:gd name="connsiteY0" fmla="*/ 0 h 1134801"/>
                <a:gd name="connsiteX1" fmla="*/ 6087499 w 7007630"/>
                <a:gd name="connsiteY1" fmla="*/ 23712 h 1134801"/>
                <a:gd name="connsiteX2" fmla="*/ 6606714 w 7007630"/>
                <a:gd name="connsiteY2" fmla="*/ 81299 h 1134801"/>
                <a:gd name="connsiteX3" fmla="*/ 6710557 w 7007630"/>
                <a:gd name="connsiteY3" fmla="*/ 152436 h 1134801"/>
                <a:gd name="connsiteX4" fmla="*/ 6797093 w 7007630"/>
                <a:gd name="connsiteY4" fmla="*/ 254060 h 1134801"/>
                <a:gd name="connsiteX5" fmla="*/ 6918243 w 7007630"/>
                <a:gd name="connsiteY5" fmla="*/ 399721 h 1134801"/>
                <a:gd name="connsiteX6" fmla="*/ 7004779 w 7007630"/>
                <a:gd name="connsiteY6" fmla="*/ 619906 h 1134801"/>
                <a:gd name="connsiteX7" fmla="*/ 6952858 w 7007630"/>
                <a:gd name="connsiteY7" fmla="*/ 928166 h 1134801"/>
                <a:gd name="connsiteX8" fmla="*/ 6641328 w 7007630"/>
                <a:gd name="connsiteY8" fmla="*/ 1056889 h 1134801"/>
                <a:gd name="connsiteX9" fmla="*/ 6174035 w 7007630"/>
                <a:gd name="connsiteY9" fmla="*/ 1121251 h 1134801"/>
                <a:gd name="connsiteX10" fmla="*/ 5274062 w 7007630"/>
                <a:gd name="connsiteY10" fmla="*/ 1100926 h 1134801"/>
                <a:gd name="connsiteX11" fmla="*/ 4599082 w 7007630"/>
                <a:gd name="connsiteY11" fmla="*/ 1094151 h 1134801"/>
                <a:gd name="connsiteX12" fmla="*/ 3647189 w 7007630"/>
                <a:gd name="connsiteY12" fmla="*/ 1111089 h 1134801"/>
                <a:gd name="connsiteX13" fmla="*/ 2920288 w 7007630"/>
                <a:gd name="connsiteY13" fmla="*/ 1121251 h 1134801"/>
                <a:gd name="connsiteX14" fmla="*/ 2124158 w 7007630"/>
                <a:gd name="connsiteY14" fmla="*/ 1134801 h 1134801"/>
                <a:gd name="connsiteX15" fmla="*/ 1293414 w 7007630"/>
                <a:gd name="connsiteY15" fmla="*/ 1131413 h 1134801"/>
                <a:gd name="connsiteX16" fmla="*/ 618434 w 7007630"/>
                <a:gd name="connsiteY16" fmla="*/ 1097539 h 1134801"/>
                <a:gd name="connsiteX17" fmla="*/ 254984 w 7007630"/>
                <a:gd name="connsiteY17" fmla="*/ 1036564 h 1134801"/>
                <a:gd name="connsiteX18" fmla="*/ 203062 w 7007630"/>
                <a:gd name="connsiteY18" fmla="*/ 924778 h 1134801"/>
                <a:gd name="connsiteX19" fmla="*/ 181868 w 7007630"/>
                <a:gd name="connsiteY19" fmla="*/ 672614 h 1134801"/>
                <a:gd name="connsiteX20" fmla="*/ 181588 w 7007630"/>
                <a:gd name="connsiteY20" fmla="*/ 668271 h 1134801"/>
                <a:gd name="connsiteX21" fmla="*/ 145043 w 7007630"/>
                <a:gd name="connsiteY21" fmla="*/ 659067 h 1134801"/>
                <a:gd name="connsiteX22" fmla="*/ 84815 w 7007630"/>
                <a:gd name="connsiteY22" fmla="*/ 625189 h 1134801"/>
                <a:gd name="connsiteX23" fmla="*/ 2001 w 7007630"/>
                <a:gd name="connsiteY23" fmla="*/ 576253 h 1134801"/>
                <a:gd name="connsiteX24" fmla="*/ 32115 w 7007630"/>
                <a:gd name="connsiteY24" fmla="*/ 534846 h 1134801"/>
                <a:gd name="connsiteX25" fmla="*/ 103636 w 7007630"/>
                <a:gd name="connsiteY25" fmla="*/ 504732 h 1134801"/>
                <a:gd name="connsiteX26" fmla="*/ 160100 w 7007630"/>
                <a:gd name="connsiteY26" fmla="*/ 474618 h 1134801"/>
                <a:gd name="connsiteX27" fmla="*/ 170835 w 7007630"/>
                <a:gd name="connsiteY27" fmla="*/ 468731 h 1134801"/>
                <a:gd name="connsiteX28" fmla="*/ 170442 w 7007630"/>
                <a:gd name="connsiteY28" fmla="*/ 459514 h 1134801"/>
                <a:gd name="connsiteX29" fmla="*/ 185755 w 7007630"/>
                <a:gd name="connsiteY29" fmla="*/ 237123 h 1134801"/>
                <a:gd name="connsiteX30" fmla="*/ 324213 w 7007630"/>
                <a:gd name="connsiteY30" fmla="*/ 98237 h 1134801"/>
                <a:gd name="connsiteX31" fmla="*/ 1224185 w 7007630"/>
                <a:gd name="connsiteY31" fmla="*/ 47425 h 1134801"/>
                <a:gd name="connsiteX32" fmla="*/ 1795322 w 7007630"/>
                <a:gd name="connsiteY32" fmla="*/ 30487 h 1134801"/>
                <a:gd name="connsiteX33" fmla="*/ 2487608 w 7007630"/>
                <a:gd name="connsiteY33" fmla="*/ 23712 h 1134801"/>
                <a:gd name="connsiteX34" fmla="*/ 2954902 w 7007630"/>
                <a:gd name="connsiteY34" fmla="*/ 23712 h 1134801"/>
                <a:gd name="connsiteX35" fmla="*/ 4426011 w 7007630"/>
                <a:gd name="connsiteY35" fmla="*/ 16937 h 1134801"/>
                <a:gd name="connsiteX36" fmla="*/ 5447134 w 7007630"/>
                <a:gd name="connsiteY36" fmla="*/ 0 h 11348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7007630" h="1134801">
                  <a:moveTo>
                    <a:pt x="5447134" y="0"/>
                  </a:moveTo>
                  <a:cubicBezTo>
                    <a:pt x="5724048" y="1129"/>
                    <a:pt x="5894236" y="10162"/>
                    <a:pt x="6087499" y="23712"/>
                  </a:cubicBezTo>
                  <a:cubicBezTo>
                    <a:pt x="6280762" y="37262"/>
                    <a:pt x="6502871" y="59845"/>
                    <a:pt x="6606714" y="81299"/>
                  </a:cubicBezTo>
                  <a:cubicBezTo>
                    <a:pt x="6710557" y="102753"/>
                    <a:pt x="6678828" y="123643"/>
                    <a:pt x="6710557" y="152436"/>
                  </a:cubicBezTo>
                  <a:cubicBezTo>
                    <a:pt x="6742286" y="181229"/>
                    <a:pt x="6762478" y="212846"/>
                    <a:pt x="6797093" y="254060"/>
                  </a:cubicBezTo>
                  <a:cubicBezTo>
                    <a:pt x="6831708" y="295274"/>
                    <a:pt x="6883629" y="338747"/>
                    <a:pt x="6918243" y="399721"/>
                  </a:cubicBezTo>
                  <a:cubicBezTo>
                    <a:pt x="6952858" y="460695"/>
                    <a:pt x="6999010" y="531832"/>
                    <a:pt x="7004779" y="619906"/>
                  </a:cubicBezTo>
                  <a:cubicBezTo>
                    <a:pt x="7010548" y="707980"/>
                    <a:pt x="7013432" y="855335"/>
                    <a:pt x="6952858" y="928166"/>
                  </a:cubicBezTo>
                  <a:cubicBezTo>
                    <a:pt x="6892284" y="1000996"/>
                    <a:pt x="6771133" y="1024708"/>
                    <a:pt x="6641328" y="1056889"/>
                  </a:cubicBezTo>
                  <a:cubicBezTo>
                    <a:pt x="6511526" y="1089070"/>
                    <a:pt x="6401914" y="1113912"/>
                    <a:pt x="6174035" y="1121251"/>
                  </a:cubicBezTo>
                  <a:lnTo>
                    <a:pt x="5274062" y="1100926"/>
                  </a:lnTo>
                  <a:cubicBezTo>
                    <a:pt x="5011571" y="1096410"/>
                    <a:pt x="4870228" y="1092457"/>
                    <a:pt x="4599082" y="1094151"/>
                  </a:cubicBezTo>
                  <a:cubicBezTo>
                    <a:pt x="4327937" y="1095845"/>
                    <a:pt x="3926987" y="1106572"/>
                    <a:pt x="3647189" y="1111089"/>
                  </a:cubicBezTo>
                  <a:lnTo>
                    <a:pt x="2920288" y="1121251"/>
                  </a:lnTo>
                  <a:lnTo>
                    <a:pt x="2124158" y="1134801"/>
                  </a:lnTo>
                  <a:lnTo>
                    <a:pt x="1293414" y="1131413"/>
                  </a:lnTo>
                  <a:cubicBezTo>
                    <a:pt x="1042461" y="1125203"/>
                    <a:pt x="791506" y="1113347"/>
                    <a:pt x="618434" y="1097539"/>
                  </a:cubicBezTo>
                  <a:cubicBezTo>
                    <a:pt x="445363" y="1081731"/>
                    <a:pt x="324213" y="1065358"/>
                    <a:pt x="254984" y="1036564"/>
                  </a:cubicBezTo>
                  <a:cubicBezTo>
                    <a:pt x="185755" y="1007771"/>
                    <a:pt x="214600" y="1058018"/>
                    <a:pt x="203062" y="924778"/>
                  </a:cubicBezTo>
                  <a:cubicBezTo>
                    <a:pt x="198735" y="874813"/>
                    <a:pt x="189541" y="778402"/>
                    <a:pt x="181868" y="672614"/>
                  </a:cubicBezTo>
                  <a:cubicBezTo>
                    <a:pt x="181775" y="671166"/>
                    <a:pt x="181681" y="669719"/>
                    <a:pt x="181588" y="668271"/>
                  </a:cubicBezTo>
                  <a:lnTo>
                    <a:pt x="145043" y="659067"/>
                  </a:lnTo>
                  <a:cubicBezTo>
                    <a:pt x="128104" y="652793"/>
                    <a:pt x="108655" y="638991"/>
                    <a:pt x="84815" y="625189"/>
                  </a:cubicBezTo>
                  <a:cubicBezTo>
                    <a:pt x="60975" y="611387"/>
                    <a:pt x="10785" y="591310"/>
                    <a:pt x="2001" y="576253"/>
                  </a:cubicBezTo>
                  <a:cubicBezTo>
                    <a:pt x="-6782" y="561196"/>
                    <a:pt x="15176" y="546766"/>
                    <a:pt x="32115" y="534846"/>
                  </a:cubicBezTo>
                  <a:cubicBezTo>
                    <a:pt x="49054" y="522926"/>
                    <a:pt x="82306" y="514770"/>
                    <a:pt x="103636" y="504732"/>
                  </a:cubicBezTo>
                  <a:cubicBezTo>
                    <a:pt x="124967" y="494694"/>
                    <a:pt x="146925" y="479637"/>
                    <a:pt x="160100" y="474618"/>
                  </a:cubicBezTo>
                  <a:lnTo>
                    <a:pt x="170835" y="468731"/>
                  </a:lnTo>
                  <a:lnTo>
                    <a:pt x="170442" y="459514"/>
                  </a:lnTo>
                  <a:cubicBezTo>
                    <a:pt x="167636" y="357695"/>
                    <a:pt x="170611" y="271209"/>
                    <a:pt x="185755" y="237123"/>
                  </a:cubicBezTo>
                  <a:cubicBezTo>
                    <a:pt x="226138" y="146226"/>
                    <a:pt x="229024" y="123078"/>
                    <a:pt x="324213" y="98237"/>
                  </a:cubicBezTo>
                  <a:cubicBezTo>
                    <a:pt x="466257" y="61167"/>
                    <a:pt x="978999" y="58716"/>
                    <a:pt x="1224185" y="47425"/>
                  </a:cubicBezTo>
                  <a:cubicBezTo>
                    <a:pt x="1469371" y="36133"/>
                    <a:pt x="1584752" y="34439"/>
                    <a:pt x="1795322" y="30487"/>
                  </a:cubicBezTo>
                  <a:lnTo>
                    <a:pt x="2487608" y="23712"/>
                  </a:lnTo>
                  <a:lnTo>
                    <a:pt x="2954902" y="23712"/>
                  </a:lnTo>
                  <a:lnTo>
                    <a:pt x="4426011" y="16937"/>
                  </a:lnTo>
                  <a:lnTo>
                    <a:pt x="5447134" y="0"/>
                  </a:lnTo>
                  <a:close/>
                </a:path>
              </a:pathLst>
            </a:custGeom>
            <a:noFill/>
            <a:ln w="28575">
              <a:solidFill>
                <a:srgbClr val="20558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DFC95C96-7A7E-8842-B3C4-CC71BF42152F}"/>
                </a:ext>
              </a:extLst>
            </p:cNvPr>
            <p:cNvGrpSpPr/>
            <p:nvPr/>
          </p:nvGrpSpPr>
          <p:grpSpPr>
            <a:xfrm>
              <a:off x="4421072" y="2108269"/>
              <a:ext cx="6462828" cy="681560"/>
              <a:chOff x="7325360" y="2384859"/>
              <a:chExt cx="6462828" cy="681560"/>
            </a:xfrm>
          </p:grpSpPr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47CB9367-A86B-CC44-A348-E873C26516C9}"/>
                  </a:ext>
                </a:extLst>
              </p:cNvPr>
              <p:cNvSpPr/>
              <p:nvPr/>
            </p:nvSpPr>
            <p:spPr>
              <a:xfrm>
                <a:off x="7325360" y="2737483"/>
                <a:ext cx="6462828" cy="328936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just">
                  <a:lnSpc>
                    <a:spcPct val="120000"/>
                  </a:lnSpc>
                </a:pPr>
                <a:r>
                  <a:rPr lang="zh-CN" altLang="en-US" sz="1400" dirty="0">
                    <a:solidFill>
                      <a:srgbClr val="3C3C3B"/>
                    </a:solidFill>
                    <a:cs typeface="+mn-ea"/>
                    <a:sym typeface="+mn-lt"/>
                  </a:rPr>
                  <a:t>手动部署</a:t>
                </a:r>
                <a:r>
                  <a:rPr lang="en-US" altLang="zh-CN" sz="1400" dirty="0">
                    <a:solidFill>
                      <a:srgbClr val="3C3C3B"/>
                    </a:solidFill>
                    <a:cs typeface="+mn-ea"/>
                    <a:sym typeface="+mn-lt"/>
                  </a:rPr>
                  <a:t>--》shell</a:t>
                </a:r>
                <a:r>
                  <a:rPr lang="zh-CN" altLang="en-US" sz="1400" dirty="0">
                    <a:solidFill>
                      <a:srgbClr val="3C3C3B"/>
                    </a:solidFill>
                    <a:cs typeface="+mn-ea"/>
                    <a:sym typeface="+mn-lt"/>
                  </a:rPr>
                  <a:t>编程</a:t>
                </a:r>
                <a:r>
                  <a:rPr lang="en-US" altLang="zh-CN" sz="1400" dirty="0">
                    <a:solidFill>
                      <a:srgbClr val="3C3C3B"/>
                    </a:solidFill>
                    <a:cs typeface="+mn-ea"/>
                    <a:sym typeface="+mn-lt"/>
                  </a:rPr>
                  <a:t>--》</a:t>
                </a:r>
                <a:r>
                  <a:rPr lang="zh-CN" altLang="en-US" sz="1400" dirty="0">
                    <a:solidFill>
                      <a:srgbClr val="3C3C3B"/>
                    </a:solidFill>
                    <a:cs typeface="+mn-ea"/>
                    <a:sym typeface="+mn-lt"/>
                  </a:rPr>
                  <a:t>自动化框架（</a:t>
                </a:r>
                <a:r>
                  <a:rPr lang="en-US" altLang="zh-CN" sz="1400" dirty="0">
                    <a:solidFill>
                      <a:srgbClr val="3C3C3B"/>
                    </a:solidFill>
                    <a:cs typeface="+mn-ea"/>
                    <a:sym typeface="+mn-lt"/>
                  </a:rPr>
                  <a:t>Ansible</a:t>
                </a:r>
                <a:r>
                  <a:rPr lang="zh-CN" altLang="en-US" sz="1400" dirty="0">
                    <a:solidFill>
                      <a:srgbClr val="3C3C3B"/>
                    </a:solidFill>
                    <a:cs typeface="+mn-ea"/>
                    <a:sym typeface="+mn-lt"/>
                  </a:rPr>
                  <a:t>，</a:t>
                </a:r>
                <a:r>
                  <a:rPr lang="en-US" altLang="zh-CN" sz="1400" dirty="0">
                    <a:solidFill>
                      <a:srgbClr val="3C3C3B"/>
                    </a:solidFill>
                    <a:cs typeface="+mn-ea"/>
                    <a:sym typeface="+mn-lt"/>
                  </a:rPr>
                  <a:t>puppet</a:t>
                </a:r>
                <a:r>
                  <a:rPr lang="zh-CN" altLang="en-US" sz="1400" dirty="0">
                    <a:solidFill>
                      <a:srgbClr val="3C3C3B"/>
                    </a:solidFill>
                    <a:cs typeface="+mn-ea"/>
                    <a:sym typeface="+mn-lt"/>
                  </a:rPr>
                  <a:t>）</a:t>
                </a:r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C9197F4B-48AD-4148-94ED-193C2BCD7302}"/>
                  </a:ext>
                </a:extLst>
              </p:cNvPr>
              <p:cNvSpPr/>
              <p:nvPr/>
            </p:nvSpPr>
            <p:spPr>
              <a:xfrm>
                <a:off x="7325360" y="2384859"/>
                <a:ext cx="2771390" cy="396134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just">
                  <a:lnSpc>
                    <a:spcPct val="120000"/>
                  </a:lnSpc>
                </a:pPr>
                <a:r>
                  <a:rPr lang="zh-CN" altLang="en-US" b="1" dirty="0">
                    <a:solidFill>
                      <a:srgbClr val="3C3C3B"/>
                    </a:solidFill>
                    <a:cs typeface="+mn-ea"/>
                    <a:sym typeface="+mn-lt"/>
                  </a:rPr>
                  <a:t>传统编排工具</a:t>
                </a:r>
              </a:p>
            </p:txBody>
          </p:sp>
        </p:grp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8B5FDFEB-41FC-B04E-AC0E-BAFF6A53313B}"/>
              </a:ext>
            </a:extLst>
          </p:cNvPr>
          <p:cNvGrpSpPr/>
          <p:nvPr/>
        </p:nvGrpSpPr>
        <p:grpSpPr>
          <a:xfrm>
            <a:off x="4052256" y="3366923"/>
            <a:ext cx="7007630" cy="1134801"/>
            <a:chOff x="4052256" y="3366923"/>
            <a:chExt cx="7007630" cy="1134801"/>
          </a:xfrm>
        </p:grpSpPr>
        <p:sp>
          <p:nvSpPr>
            <p:cNvPr id="21" name="任意多边形 9">
              <a:extLst>
                <a:ext uri="{FF2B5EF4-FFF2-40B4-BE49-F238E27FC236}">
                  <a16:creationId xmlns:a16="http://schemas.microsoft.com/office/drawing/2014/main" id="{9BAD209C-1437-A947-93D7-6A338A5A99A0}"/>
                </a:ext>
              </a:extLst>
            </p:cNvPr>
            <p:cNvSpPr/>
            <p:nvPr/>
          </p:nvSpPr>
          <p:spPr>
            <a:xfrm>
              <a:off x="4052256" y="3366923"/>
              <a:ext cx="7007630" cy="1134801"/>
            </a:xfrm>
            <a:custGeom>
              <a:avLst/>
              <a:gdLst>
                <a:gd name="connsiteX0" fmla="*/ 5447134 w 7007630"/>
                <a:gd name="connsiteY0" fmla="*/ 64 h 1136198"/>
                <a:gd name="connsiteX1" fmla="*/ 6087499 w 7007630"/>
                <a:gd name="connsiteY1" fmla="*/ 23776 h 1136198"/>
                <a:gd name="connsiteX2" fmla="*/ 6606714 w 7007630"/>
                <a:gd name="connsiteY2" fmla="*/ 81363 h 1136198"/>
                <a:gd name="connsiteX3" fmla="*/ 6710557 w 7007630"/>
                <a:gd name="connsiteY3" fmla="*/ 152500 h 1136198"/>
                <a:gd name="connsiteX4" fmla="*/ 6797093 w 7007630"/>
                <a:gd name="connsiteY4" fmla="*/ 254124 h 1136198"/>
                <a:gd name="connsiteX5" fmla="*/ 6918243 w 7007630"/>
                <a:gd name="connsiteY5" fmla="*/ 399785 h 1136198"/>
                <a:gd name="connsiteX6" fmla="*/ 7004779 w 7007630"/>
                <a:gd name="connsiteY6" fmla="*/ 619970 h 1136198"/>
                <a:gd name="connsiteX7" fmla="*/ 6952858 w 7007630"/>
                <a:gd name="connsiteY7" fmla="*/ 928230 h 1136198"/>
                <a:gd name="connsiteX8" fmla="*/ 6641328 w 7007630"/>
                <a:gd name="connsiteY8" fmla="*/ 1056953 h 1136198"/>
                <a:gd name="connsiteX9" fmla="*/ 6174035 w 7007630"/>
                <a:gd name="connsiteY9" fmla="*/ 1121315 h 1136198"/>
                <a:gd name="connsiteX10" fmla="*/ 5274062 w 7007630"/>
                <a:gd name="connsiteY10" fmla="*/ 1100990 h 1136198"/>
                <a:gd name="connsiteX11" fmla="*/ 4599082 w 7007630"/>
                <a:gd name="connsiteY11" fmla="*/ 1094215 h 1136198"/>
                <a:gd name="connsiteX12" fmla="*/ 3647189 w 7007630"/>
                <a:gd name="connsiteY12" fmla="*/ 1111153 h 1136198"/>
                <a:gd name="connsiteX13" fmla="*/ 2920288 w 7007630"/>
                <a:gd name="connsiteY13" fmla="*/ 1121315 h 1136198"/>
                <a:gd name="connsiteX14" fmla="*/ 2124158 w 7007630"/>
                <a:gd name="connsiteY14" fmla="*/ 1134865 h 1136198"/>
                <a:gd name="connsiteX15" fmla="*/ 1293414 w 7007630"/>
                <a:gd name="connsiteY15" fmla="*/ 1131477 h 1136198"/>
                <a:gd name="connsiteX16" fmla="*/ 618434 w 7007630"/>
                <a:gd name="connsiteY16" fmla="*/ 1097603 h 1136198"/>
                <a:gd name="connsiteX17" fmla="*/ 254984 w 7007630"/>
                <a:gd name="connsiteY17" fmla="*/ 1036628 h 1136198"/>
                <a:gd name="connsiteX18" fmla="*/ 203062 w 7007630"/>
                <a:gd name="connsiteY18" fmla="*/ 924842 h 1136198"/>
                <a:gd name="connsiteX19" fmla="*/ 181868 w 7007630"/>
                <a:gd name="connsiteY19" fmla="*/ 672678 h 1136198"/>
                <a:gd name="connsiteX20" fmla="*/ 181588 w 7007630"/>
                <a:gd name="connsiteY20" fmla="*/ 668335 h 1136198"/>
                <a:gd name="connsiteX21" fmla="*/ 180510 w 7007630"/>
                <a:gd name="connsiteY21" fmla="*/ 669542 h 1136198"/>
                <a:gd name="connsiteX22" fmla="*/ 145043 w 7007630"/>
                <a:gd name="connsiteY22" fmla="*/ 659131 h 1136198"/>
                <a:gd name="connsiteX23" fmla="*/ 84815 w 7007630"/>
                <a:gd name="connsiteY23" fmla="*/ 625253 h 1136198"/>
                <a:gd name="connsiteX24" fmla="*/ 2001 w 7007630"/>
                <a:gd name="connsiteY24" fmla="*/ 576317 h 1136198"/>
                <a:gd name="connsiteX25" fmla="*/ 32115 w 7007630"/>
                <a:gd name="connsiteY25" fmla="*/ 534910 h 1136198"/>
                <a:gd name="connsiteX26" fmla="*/ 103636 w 7007630"/>
                <a:gd name="connsiteY26" fmla="*/ 504796 h 1136198"/>
                <a:gd name="connsiteX27" fmla="*/ 160100 w 7007630"/>
                <a:gd name="connsiteY27" fmla="*/ 474682 h 1136198"/>
                <a:gd name="connsiteX28" fmla="*/ 170835 w 7007630"/>
                <a:gd name="connsiteY28" fmla="*/ 468795 h 1136198"/>
                <a:gd name="connsiteX29" fmla="*/ 170442 w 7007630"/>
                <a:gd name="connsiteY29" fmla="*/ 459578 h 1136198"/>
                <a:gd name="connsiteX30" fmla="*/ 185755 w 7007630"/>
                <a:gd name="connsiteY30" fmla="*/ 237187 h 1136198"/>
                <a:gd name="connsiteX31" fmla="*/ 324213 w 7007630"/>
                <a:gd name="connsiteY31" fmla="*/ 98301 h 1136198"/>
                <a:gd name="connsiteX32" fmla="*/ 1224185 w 7007630"/>
                <a:gd name="connsiteY32" fmla="*/ 47489 h 1136198"/>
                <a:gd name="connsiteX33" fmla="*/ 1795322 w 7007630"/>
                <a:gd name="connsiteY33" fmla="*/ 30551 h 1136198"/>
                <a:gd name="connsiteX34" fmla="*/ 2487608 w 7007630"/>
                <a:gd name="connsiteY34" fmla="*/ 23776 h 1136198"/>
                <a:gd name="connsiteX35" fmla="*/ 2954902 w 7007630"/>
                <a:gd name="connsiteY35" fmla="*/ 23776 h 1136198"/>
                <a:gd name="connsiteX36" fmla="*/ 4426011 w 7007630"/>
                <a:gd name="connsiteY36" fmla="*/ 17001 h 1136198"/>
                <a:gd name="connsiteX37" fmla="*/ 5447134 w 7007630"/>
                <a:gd name="connsiteY37" fmla="*/ 64 h 1136198"/>
                <a:gd name="connsiteX0" fmla="*/ 5447134 w 7007630"/>
                <a:gd name="connsiteY0" fmla="*/ 0 h 1134801"/>
                <a:gd name="connsiteX1" fmla="*/ 6087499 w 7007630"/>
                <a:gd name="connsiteY1" fmla="*/ 23712 h 1134801"/>
                <a:gd name="connsiteX2" fmla="*/ 6606714 w 7007630"/>
                <a:gd name="connsiteY2" fmla="*/ 81299 h 1134801"/>
                <a:gd name="connsiteX3" fmla="*/ 6710557 w 7007630"/>
                <a:gd name="connsiteY3" fmla="*/ 152436 h 1134801"/>
                <a:gd name="connsiteX4" fmla="*/ 6797093 w 7007630"/>
                <a:gd name="connsiteY4" fmla="*/ 254060 h 1134801"/>
                <a:gd name="connsiteX5" fmla="*/ 6918243 w 7007630"/>
                <a:gd name="connsiteY5" fmla="*/ 399721 h 1134801"/>
                <a:gd name="connsiteX6" fmla="*/ 7004779 w 7007630"/>
                <a:gd name="connsiteY6" fmla="*/ 619906 h 1134801"/>
                <a:gd name="connsiteX7" fmla="*/ 6952858 w 7007630"/>
                <a:gd name="connsiteY7" fmla="*/ 928166 h 1134801"/>
                <a:gd name="connsiteX8" fmla="*/ 6641328 w 7007630"/>
                <a:gd name="connsiteY8" fmla="*/ 1056889 h 1134801"/>
                <a:gd name="connsiteX9" fmla="*/ 6174035 w 7007630"/>
                <a:gd name="connsiteY9" fmla="*/ 1121251 h 1134801"/>
                <a:gd name="connsiteX10" fmla="*/ 5274062 w 7007630"/>
                <a:gd name="connsiteY10" fmla="*/ 1100926 h 1134801"/>
                <a:gd name="connsiteX11" fmla="*/ 4599082 w 7007630"/>
                <a:gd name="connsiteY11" fmla="*/ 1094151 h 1134801"/>
                <a:gd name="connsiteX12" fmla="*/ 3647189 w 7007630"/>
                <a:gd name="connsiteY12" fmla="*/ 1111089 h 1134801"/>
                <a:gd name="connsiteX13" fmla="*/ 2920288 w 7007630"/>
                <a:gd name="connsiteY13" fmla="*/ 1121251 h 1134801"/>
                <a:gd name="connsiteX14" fmla="*/ 2124158 w 7007630"/>
                <a:gd name="connsiteY14" fmla="*/ 1134801 h 1134801"/>
                <a:gd name="connsiteX15" fmla="*/ 1293414 w 7007630"/>
                <a:gd name="connsiteY15" fmla="*/ 1131413 h 1134801"/>
                <a:gd name="connsiteX16" fmla="*/ 618434 w 7007630"/>
                <a:gd name="connsiteY16" fmla="*/ 1097539 h 1134801"/>
                <a:gd name="connsiteX17" fmla="*/ 254984 w 7007630"/>
                <a:gd name="connsiteY17" fmla="*/ 1036564 h 1134801"/>
                <a:gd name="connsiteX18" fmla="*/ 203062 w 7007630"/>
                <a:gd name="connsiteY18" fmla="*/ 924778 h 1134801"/>
                <a:gd name="connsiteX19" fmla="*/ 181868 w 7007630"/>
                <a:gd name="connsiteY19" fmla="*/ 672614 h 1134801"/>
                <a:gd name="connsiteX20" fmla="*/ 181588 w 7007630"/>
                <a:gd name="connsiteY20" fmla="*/ 668271 h 1134801"/>
                <a:gd name="connsiteX21" fmla="*/ 145043 w 7007630"/>
                <a:gd name="connsiteY21" fmla="*/ 659067 h 1134801"/>
                <a:gd name="connsiteX22" fmla="*/ 84815 w 7007630"/>
                <a:gd name="connsiteY22" fmla="*/ 625189 h 1134801"/>
                <a:gd name="connsiteX23" fmla="*/ 2001 w 7007630"/>
                <a:gd name="connsiteY23" fmla="*/ 576253 h 1134801"/>
                <a:gd name="connsiteX24" fmla="*/ 32115 w 7007630"/>
                <a:gd name="connsiteY24" fmla="*/ 534846 h 1134801"/>
                <a:gd name="connsiteX25" fmla="*/ 103636 w 7007630"/>
                <a:gd name="connsiteY25" fmla="*/ 504732 h 1134801"/>
                <a:gd name="connsiteX26" fmla="*/ 160100 w 7007630"/>
                <a:gd name="connsiteY26" fmla="*/ 474618 h 1134801"/>
                <a:gd name="connsiteX27" fmla="*/ 170835 w 7007630"/>
                <a:gd name="connsiteY27" fmla="*/ 468731 h 1134801"/>
                <a:gd name="connsiteX28" fmla="*/ 170442 w 7007630"/>
                <a:gd name="connsiteY28" fmla="*/ 459514 h 1134801"/>
                <a:gd name="connsiteX29" fmla="*/ 185755 w 7007630"/>
                <a:gd name="connsiteY29" fmla="*/ 237123 h 1134801"/>
                <a:gd name="connsiteX30" fmla="*/ 324213 w 7007630"/>
                <a:gd name="connsiteY30" fmla="*/ 98237 h 1134801"/>
                <a:gd name="connsiteX31" fmla="*/ 1224185 w 7007630"/>
                <a:gd name="connsiteY31" fmla="*/ 47425 h 1134801"/>
                <a:gd name="connsiteX32" fmla="*/ 1795322 w 7007630"/>
                <a:gd name="connsiteY32" fmla="*/ 30487 h 1134801"/>
                <a:gd name="connsiteX33" fmla="*/ 2487608 w 7007630"/>
                <a:gd name="connsiteY33" fmla="*/ 23712 h 1134801"/>
                <a:gd name="connsiteX34" fmla="*/ 2954902 w 7007630"/>
                <a:gd name="connsiteY34" fmla="*/ 23712 h 1134801"/>
                <a:gd name="connsiteX35" fmla="*/ 4426011 w 7007630"/>
                <a:gd name="connsiteY35" fmla="*/ 16937 h 1134801"/>
                <a:gd name="connsiteX36" fmla="*/ 5447134 w 7007630"/>
                <a:gd name="connsiteY36" fmla="*/ 0 h 11348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7007630" h="1134801">
                  <a:moveTo>
                    <a:pt x="5447134" y="0"/>
                  </a:moveTo>
                  <a:cubicBezTo>
                    <a:pt x="5724048" y="1129"/>
                    <a:pt x="5894236" y="10163"/>
                    <a:pt x="6087499" y="23712"/>
                  </a:cubicBezTo>
                  <a:cubicBezTo>
                    <a:pt x="6280762" y="37262"/>
                    <a:pt x="6502871" y="59845"/>
                    <a:pt x="6606714" y="81299"/>
                  </a:cubicBezTo>
                  <a:cubicBezTo>
                    <a:pt x="6710557" y="102753"/>
                    <a:pt x="6678828" y="123643"/>
                    <a:pt x="6710557" y="152436"/>
                  </a:cubicBezTo>
                  <a:cubicBezTo>
                    <a:pt x="6742286" y="181229"/>
                    <a:pt x="6762478" y="212846"/>
                    <a:pt x="6797093" y="254060"/>
                  </a:cubicBezTo>
                  <a:cubicBezTo>
                    <a:pt x="6831708" y="295274"/>
                    <a:pt x="6883629" y="338747"/>
                    <a:pt x="6918243" y="399721"/>
                  </a:cubicBezTo>
                  <a:cubicBezTo>
                    <a:pt x="6952858" y="460695"/>
                    <a:pt x="6999010" y="531832"/>
                    <a:pt x="7004779" y="619906"/>
                  </a:cubicBezTo>
                  <a:cubicBezTo>
                    <a:pt x="7010548" y="707980"/>
                    <a:pt x="7013432" y="855335"/>
                    <a:pt x="6952858" y="928166"/>
                  </a:cubicBezTo>
                  <a:cubicBezTo>
                    <a:pt x="6892284" y="1000996"/>
                    <a:pt x="6771133" y="1024709"/>
                    <a:pt x="6641328" y="1056889"/>
                  </a:cubicBezTo>
                  <a:cubicBezTo>
                    <a:pt x="6511526" y="1089070"/>
                    <a:pt x="6401914" y="1113912"/>
                    <a:pt x="6174035" y="1121251"/>
                  </a:cubicBezTo>
                  <a:lnTo>
                    <a:pt x="5274062" y="1100926"/>
                  </a:lnTo>
                  <a:cubicBezTo>
                    <a:pt x="5011571" y="1096410"/>
                    <a:pt x="4870228" y="1092457"/>
                    <a:pt x="4599082" y="1094151"/>
                  </a:cubicBezTo>
                  <a:cubicBezTo>
                    <a:pt x="4327937" y="1095845"/>
                    <a:pt x="3926987" y="1106572"/>
                    <a:pt x="3647189" y="1111089"/>
                  </a:cubicBezTo>
                  <a:lnTo>
                    <a:pt x="2920288" y="1121251"/>
                  </a:lnTo>
                  <a:lnTo>
                    <a:pt x="2124158" y="1134801"/>
                  </a:lnTo>
                  <a:lnTo>
                    <a:pt x="1293414" y="1131413"/>
                  </a:lnTo>
                  <a:cubicBezTo>
                    <a:pt x="1042461" y="1125203"/>
                    <a:pt x="791506" y="1113347"/>
                    <a:pt x="618434" y="1097539"/>
                  </a:cubicBezTo>
                  <a:cubicBezTo>
                    <a:pt x="445363" y="1081731"/>
                    <a:pt x="324213" y="1065358"/>
                    <a:pt x="254984" y="1036564"/>
                  </a:cubicBezTo>
                  <a:cubicBezTo>
                    <a:pt x="185755" y="1007771"/>
                    <a:pt x="214600" y="1058018"/>
                    <a:pt x="203062" y="924778"/>
                  </a:cubicBezTo>
                  <a:cubicBezTo>
                    <a:pt x="198735" y="874813"/>
                    <a:pt x="189541" y="778402"/>
                    <a:pt x="181868" y="672614"/>
                  </a:cubicBezTo>
                  <a:cubicBezTo>
                    <a:pt x="181775" y="671166"/>
                    <a:pt x="181681" y="669719"/>
                    <a:pt x="181588" y="668271"/>
                  </a:cubicBezTo>
                  <a:lnTo>
                    <a:pt x="145043" y="659067"/>
                  </a:lnTo>
                  <a:cubicBezTo>
                    <a:pt x="128104" y="652793"/>
                    <a:pt x="108655" y="638991"/>
                    <a:pt x="84815" y="625189"/>
                  </a:cubicBezTo>
                  <a:cubicBezTo>
                    <a:pt x="60975" y="611387"/>
                    <a:pt x="10785" y="591310"/>
                    <a:pt x="2001" y="576253"/>
                  </a:cubicBezTo>
                  <a:cubicBezTo>
                    <a:pt x="-6782" y="561196"/>
                    <a:pt x="15176" y="546766"/>
                    <a:pt x="32115" y="534846"/>
                  </a:cubicBezTo>
                  <a:cubicBezTo>
                    <a:pt x="49054" y="522926"/>
                    <a:pt x="82306" y="514770"/>
                    <a:pt x="103636" y="504732"/>
                  </a:cubicBezTo>
                  <a:cubicBezTo>
                    <a:pt x="124967" y="494694"/>
                    <a:pt x="146925" y="479637"/>
                    <a:pt x="160100" y="474618"/>
                  </a:cubicBezTo>
                  <a:lnTo>
                    <a:pt x="170835" y="468731"/>
                  </a:lnTo>
                  <a:lnTo>
                    <a:pt x="170442" y="459514"/>
                  </a:lnTo>
                  <a:cubicBezTo>
                    <a:pt x="167636" y="357695"/>
                    <a:pt x="170611" y="271209"/>
                    <a:pt x="185755" y="237123"/>
                  </a:cubicBezTo>
                  <a:cubicBezTo>
                    <a:pt x="226138" y="146226"/>
                    <a:pt x="229024" y="123078"/>
                    <a:pt x="324213" y="98237"/>
                  </a:cubicBezTo>
                  <a:cubicBezTo>
                    <a:pt x="466257" y="61167"/>
                    <a:pt x="978999" y="58716"/>
                    <a:pt x="1224185" y="47425"/>
                  </a:cubicBezTo>
                  <a:cubicBezTo>
                    <a:pt x="1469371" y="36133"/>
                    <a:pt x="1584752" y="34439"/>
                    <a:pt x="1795322" y="30487"/>
                  </a:cubicBezTo>
                  <a:lnTo>
                    <a:pt x="2487608" y="23712"/>
                  </a:lnTo>
                  <a:lnTo>
                    <a:pt x="2954902" y="23712"/>
                  </a:lnTo>
                  <a:lnTo>
                    <a:pt x="4426011" y="16937"/>
                  </a:lnTo>
                  <a:lnTo>
                    <a:pt x="5447134" y="0"/>
                  </a:lnTo>
                  <a:close/>
                </a:path>
              </a:pathLst>
            </a:custGeom>
            <a:noFill/>
            <a:ln w="28575">
              <a:solidFill>
                <a:srgbClr val="20558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2C87610A-F7EC-9E4D-A722-14DA76A77311}"/>
                </a:ext>
              </a:extLst>
            </p:cNvPr>
            <p:cNvGrpSpPr/>
            <p:nvPr/>
          </p:nvGrpSpPr>
          <p:grpSpPr>
            <a:xfrm>
              <a:off x="4421071" y="3582578"/>
              <a:ext cx="6462829" cy="681560"/>
              <a:chOff x="7325359" y="2384859"/>
              <a:chExt cx="6462829" cy="681560"/>
            </a:xfrm>
          </p:grpSpPr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61B54515-8157-4547-9884-E6C5CA6C9FAC}"/>
                  </a:ext>
                </a:extLst>
              </p:cNvPr>
              <p:cNvSpPr/>
              <p:nvPr/>
            </p:nvSpPr>
            <p:spPr>
              <a:xfrm>
                <a:off x="7325360" y="2737483"/>
                <a:ext cx="6462828" cy="328936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just">
                  <a:lnSpc>
                    <a:spcPct val="120000"/>
                  </a:lnSpc>
                </a:pPr>
                <a:r>
                  <a:rPr lang="en-US" altLang="zh-CN" sz="1400" dirty="0">
                    <a:solidFill>
                      <a:srgbClr val="3C3C3B"/>
                    </a:solidFill>
                    <a:cs typeface="+mn-ea"/>
                    <a:sym typeface="+mn-lt"/>
                  </a:rPr>
                  <a:t>Docker</a:t>
                </a:r>
                <a:r>
                  <a:rPr lang="zh-CN" altLang="en-US" sz="1400" dirty="0">
                    <a:solidFill>
                      <a:srgbClr val="3C3C3B"/>
                    </a:solidFill>
                    <a:cs typeface="+mn-ea"/>
                    <a:sym typeface="+mn-lt"/>
                  </a:rPr>
                  <a:t>三剑客、</a:t>
                </a:r>
                <a:r>
                  <a:rPr lang="en-US" altLang="zh-CN" sz="1400" dirty="0" err="1">
                    <a:solidFill>
                      <a:srgbClr val="3C3C3B"/>
                    </a:solidFill>
                    <a:cs typeface="+mn-ea"/>
                    <a:sym typeface="+mn-lt"/>
                  </a:rPr>
                  <a:t>Mesos+Marathon</a:t>
                </a:r>
                <a:r>
                  <a:rPr lang="zh-CN" altLang="en-US" sz="1400" dirty="0">
                    <a:solidFill>
                      <a:srgbClr val="3C3C3B"/>
                    </a:solidFill>
                    <a:cs typeface="+mn-ea"/>
                    <a:sym typeface="+mn-lt"/>
                  </a:rPr>
                  <a:t>、</a:t>
                </a:r>
                <a:r>
                  <a:rPr lang="en-US" altLang="zh-CN" sz="1400" dirty="0" err="1">
                    <a:solidFill>
                      <a:srgbClr val="3C3C3B"/>
                    </a:solidFill>
                    <a:cs typeface="+mn-ea"/>
                    <a:sym typeface="+mn-lt"/>
                  </a:rPr>
                  <a:t>rkt+fleet</a:t>
                </a:r>
                <a:endParaRPr lang="zh-CN" altLang="en-US" sz="1400" dirty="0">
                  <a:solidFill>
                    <a:srgbClr val="3C3C3B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64F8D0B8-32A0-F54C-A89E-5CA1BA3689E3}"/>
                  </a:ext>
                </a:extLst>
              </p:cNvPr>
              <p:cNvSpPr/>
              <p:nvPr/>
            </p:nvSpPr>
            <p:spPr>
              <a:xfrm>
                <a:off x="7325359" y="2384859"/>
                <a:ext cx="2820485" cy="396134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just">
                  <a:lnSpc>
                    <a:spcPct val="120000"/>
                  </a:lnSpc>
                </a:pPr>
                <a:r>
                  <a:rPr lang="zh-CN" altLang="en-US" b="1" dirty="0">
                    <a:solidFill>
                      <a:srgbClr val="3C3C3B"/>
                    </a:solidFill>
                    <a:cs typeface="+mn-ea"/>
                    <a:sym typeface="+mn-lt"/>
                  </a:rPr>
                  <a:t>早期容器编排工具</a:t>
                </a:r>
              </a:p>
            </p:txBody>
          </p:sp>
        </p:grp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35E77A7C-9F41-BE41-9556-D2FADDF4FFA7}"/>
              </a:ext>
            </a:extLst>
          </p:cNvPr>
          <p:cNvGrpSpPr/>
          <p:nvPr/>
        </p:nvGrpSpPr>
        <p:grpSpPr>
          <a:xfrm>
            <a:off x="4052257" y="4854637"/>
            <a:ext cx="7007629" cy="1134801"/>
            <a:chOff x="4052257" y="4854637"/>
            <a:chExt cx="7007629" cy="1134801"/>
          </a:xfrm>
        </p:grpSpPr>
        <p:sp>
          <p:nvSpPr>
            <p:cNvPr id="26" name="任意多边形 10">
              <a:extLst>
                <a:ext uri="{FF2B5EF4-FFF2-40B4-BE49-F238E27FC236}">
                  <a16:creationId xmlns:a16="http://schemas.microsoft.com/office/drawing/2014/main" id="{9DA1DA82-8BD4-8A44-90E6-AB7E43FE467A}"/>
                </a:ext>
              </a:extLst>
            </p:cNvPr>
            <p:cNvSpPr/>
            <p:nvPr/>
          </p:nvSpPr>
          <p:spPr>
            <a:xfrm>
              <a:off x="4052257" y="4854637"/>
              <a:ext cx="7007629" cy="1134801"/>
            </a:xfrm>
            <a:custGeom>
              <a:avLst/>
              <a:gdLst>
                <a:gd name="connsiteX0" fmla="*/ 5447133 w 7007629"/>
                <a:gd name="connsiteY0" fmla="*/ 64 h 1136198"/>
                <a:gd name="connsiteX1" fmla="*/ 6087498 w 7007629"/>
                <a:gd name="connsiteY1" fmla="*/ 23777 h 1136198"/>
                <a:gd name="connsiteX2" fmla="*/ 6606713 w 7007629"/>
                <a:gd name="connsiteY2" fmla="*/ 81363 h 1136198"/>
                <a:gd name="connsiteX3" fmla="*/ 6710556 w 7007629"/>
                <a:gd name="connsiteY3" fmla="*/ 152500 h 1136198"/>
                <a:gd name="connsiteX4" fmla="*/ 6797092 w 7007629"/>
                <a:gd name="connsiteY4" fmla="*/ 254124 h 1136198"/>
                <a:gd name="connsiteX5" fmla="*/ 6918242 w 7007629"/>
                <a:gd name="connsiteY5" fmla="*/ 399785 h 1136198"/>
                <a:gd name="connsiteX6" fmla="*/ 7004778 w 7007629"/>
                <a:gd name="connsiteY6" fmla="*/ 619970 h 1136198"/>
                <a:gd name="connsiteX7" fmla="*/ 6952857 w 7007629"/>
                <a:gd name="connsiteY7" fmla="*/ 928230 h 1136198"/>
                <a:gd name="connsiteX8" fmla="*/ 6641327 w 7007629"/>
                <a:gd name="connsiteY8" fmla="*/ 1056953 h 1136198"/>
                <a:gd name="connsiteX9" fmla="*/ 6174034 w 7007629"/>
                <a:gd name="connsiteY9" fmla="*/ 1121315 h 1136198"/>
                <a:gd name="connsiteX10" fmla="*/ 5274061 w 7007629"/>
                <a:gd name="connsiteY10" fmla="*/ 1100990 h 1136198"/>
                <a:gd name="connsiteX11" fmla="*/ 4599081 w 7007629"/>
                <a:gd name="connsiteY11" fmla="*/ 1094215 h 1136198"/>
                <a:gd name="connsiteX12" fmla="*/ 3647188 w 7007629"/>
                <a:gd name="connsiteY12" fmla="*/ 1111153 h 1136198"/>
                <a:gd name="connsiteX13" fmla="*/ 2920287 w 7007629"/>
                <a:gd name="connsiteY13" fmla="*/ 1121315 h 1136198"/>
                <a:gd name="connsiteX14" fmla="*/ 2124157 w 7007629"/>
                <a:gd name="connsiteY14" fmla="*/ 1134865 h 1136198"/>
                <a:gd name="connsiteX15" fmla="*/ 1293413 w 7007629"/>
                <a:gd name="connsiteY15" fmla="*/ 1131477 h 1136198"/>
                <a:gd name="connsiteX16" fmla="*/ 618433 w 7007629"/>
                <a:gd name="connsiteY16" fmla="*/ 1097603 h 1136198"/>
                <a:gd name="connsiteX17" fmla="*/ 254983 w 7007629"/>
                <a:gd name="connsiteY17" fmla="*/ 1036628 h 1136198"/>
                <a:gd name="connsiteX18" fmla="*/ 203061 w 7007629"/>
                <a:gd name="connsiteY18" fmla="*/ 924842 h 1136198"/>
                <a:gd name="connsiteX19" fmla="*/ 181867 w 7007629"/>
                <a:gd name="connsiteY19" fmla="*/ 672678 h 1136198"/>
                <a:gd name="connsiteX20" fmla="*/ 181587 w 7007629"/>
                <a:gd name="connsiteY20" fmla="*/ 668336 h 1136198"/>
                <a:gd name="connsiteX21" fmla="*/ 180510 w 7007629"/>
                <a:gd name="connsiteY21" fmla="*/ 669542 h 1136198"/>
                <a:gd name="connsiteX22" fmla="*/ 145043 w 7007629"/>
                <a:gd name="connsiteY22" fmla="*/ 659131 h 1136198"/>
                <a:gd name="connsiteX23" fmla="*/ 84815 w 7007629"/>
                <a:gd name="connsiteY23" fmla="*/ 625253 h 1136198"/>
                <a:gd name="connsiteX24" fmla="*/ 2001 w 7007629"/>
                <a:gd name="connsiteY24" fmla="*/ 576317 h 1136198"/>
                <a:gd name="connsiteX25" fmla="*/ 32115 w 7007629"/>
                <a:gd name="connsiteY25" fmla="*/ 534910 h 1136198"/>
                <a:gd name="connsiteX26" fmla="*/ 103636 w 7007629"/>
                <a:gd name="connsiteY26" fmla="*/ 504796 h 1136198"/>
                <a:gd name="connsiteX27" fmla="*/ 160100 w 7007629"/>
                <a:gd name="connsiteY27" fmla="*/ 474682 h 1136198"/>
                <a:gd name="connsiteX28" fmla="*/ 170834 w 7007629"/>
                <a:gd name="connsiteY28" fmla="*/ 468796 h 1136198"/>
                <a:gd name="connsiteX29" fmla="*/ 170441 w 7007629"/>
                <a:gd name="connsiteY29" fmla="*/ 459578 h 1136198"/>
                <a:gd name="connsiteX30" fmla="*/ 185754 w 7007629"/>
                <a:gd name="connsiteY30" fmla="*/ 237187 h 1136198"/>
                <a:gd name="connsiteX31" fmla="*/ 324211 w 7007629"/>
                <a:gd name="connsiteY31" fmla="*/ 98301 h 1136198"/>
                <a:gd name="connsiteX32" fmla="*/ 1224184 w 7007629"/>
                <a:gd name="connsiteY32" fmla="*/ 47489 h 1136198"/>
                <a:gd name="connsiteX33" fmla="*/ 1795321 w 7007629"/>
                <a:gd name="connsiteY33" fmla="*/ 30551 h 1136198"/>
                <a:gd name="connsiteX34" fmla="*/ 2487607 w 7007629"/>
                <a:gd name="connsiteY34" fmla="*/ 23777 h 1136198"/>
                <a:gd name="connsiteX35" fmla="*/ 2954901 w 7007629"/>
                <a:gd name="connsiteY35" fmla="*/ 23777 h 1136198"/>
                <a:gd name="connsiteX36" fmla="*/ 4426010 w 7007629"/>
                <a:gd name="connsiteY36" fmla="*/ 17002 h 1136198"/>
                <a:gd name="connsiteX37" fmla="*/ 5447133 w 7007629"/>
                <a:gd name="connsiteY37" fmla="*/ 64 h 1136198"/>
                <a:gd name="connsiteX0" fmla="*/ 5447133 w 7007629"/>
                <a:gd name="connsiteY0" fmla="*/ 0 h 1134801"/>
                <a:gd name="connsiteX1" fmla="*/ 6087498 w 7007629"/>
                <a:gd name="connsiteY1" fmla="*/ 23713 h 1134801"/>
                <a:gd name="connsiteX2" fmla="*/ 6606713 w 7007629"/>
                <a:gd name="connsiteY2" fmla="*/ 81299 h 1134801"/>
                <a:gd name="connsiteX3" fmla="*/ 6710556 w 7007629"/>
                <a:gd name="connsiteY3" fmla="*/ 152436 h 1134801"/>
                <a:gd name="connsiteX4" fmla="*/ 6797092 w 7007629"/>
                <a:gd name="connsiteY4" fmla="*/ 254060 h 1134801"/>
                <a:gd name="connsiteX5" fmla="*/ 6918242 w 7007629"/>
                <a:gd name="connsiteY5" fmla="*/ 399721 h 1134801"/>
                <a:gd name="connsiteX6" fmla="*/ 7004778 w 7007629"/>
                <a:gd name="connsiteY6" fmla="*/ 619906 h 1134801"/>
                <a:gd name="connsiteX7" fmla="*/ 6952857 w 7007629"/>
                <a:gd name="connsiteY7" fmla="*/ 928166 h 1134801"/>
                <a:gd name="connsiteX8" fmla="*/ 6641327 w 7007629"/>
                <a:gd name="connsiteY8" fmla="*/ 1056889 h 1134801"/>
                <a:gd name="connsiteX9" fmla="*/ 6174034 w 7007629"/>
                <a:gd name="connsiteY9" fmla="*/ 1121251 h 1134801"/>
                <a:gd name="connsiteX10" fmla="*/ 5274061 w 7007629"/>
                <a:gd name="connsiteY10" fmla="*/ 1100926 h 1134801"/>
                <a:gd name="connsiteX11" fmla="*/ 4599081 w 7007629"/>
                <a:gd name="connsiteY11" fmla="*/ 1094151 h 1134801"/>
                <a:gd name="connsiteX12" fmla="*/ 3647188 w 7007629"/>
                <a:gd name="connsiteY12" fmla="*/ 1111089 h 1134801"/>
                <a:gd name="connsiteX13" fmla="*/ 2920287 w 7007629"/>
                <a:gd name="connsiteY13" fmla="*/ 1121251 h 1134801"/>
                <a:gd name="connsiteX14" fmla="*/ 2124157 w 7007629"/>
                <a:gd name="connsiteY14" fmla="*/ 1134801 h 1134801"/>
                <a:gd name="connsiteX15" fmla="*/ 1293413 w 7007629"/>
                <a:gd name="connsiteY15" fmla="*/ 1131413 h 1134801"/>
                <a:gd name="connsiteX16" fmla="*/ 618433 w 7007629"/>
                <a:gd name="connsiteY16" fmla="*/ 1097539 h 1134801"/>
                <a:gd name="connsiteX17" fmla="*/ 254983 w 7007629"/>
                <a:gd name="connsiteY17" fmla="*/ 1036564 h 1134801"/>
                <a:gd name="connsiteX18" fmla="*/ 203061 w 7007629"/>
                <a:gd name="connsiteY18" fmla="*/ 924778 h 1134801"/>
                <a:gd name="connsiteX19" fmla="*/ 181867 w 7007629"/>
                <a:gd name="connsiteY19" fmla="*/ 672614 h 1134801"/>
                <a:gd name="connsiteX20" fmla="*/ 181587 w 7007629"/>
                <a:gd name="connsiteY20" fmla="*/ 668272 h 1134801"/>
                <a:gd name="connsiteX21" fmla="*/ 145043 w 7007629"/>
                <a:gd name="connsiteY21" fmla="*/ 659067 h 1134801"/>
                <a:gd name="connsiteX22" fmla="*/ 84815 w 7007629"/>
                <a:gd name="connsiteY22" fmla="*/ 625189 h 1134801"/>
                <a:gd name="connsiteX23" fmla="*/ 2001 w 7007629"/>
                <a:gd name="connsiteY23" fmla="*/ 576253 h 1134801"/>
                <a:gd name="connsiteX24" fmla="*/ 32115 w 7007629"/>
                <a:gd name="connsiteY24" fmla="*/ 534846 h 1134801"/>
                <a:gd name="connsiteX25" fmla="*/ 103636 w 7007629"/>
                <a:gd name="connsiteY25" fmla="*/ 504732 h 1134801"/>
                <a:gd name="connsiteX26" fmla="*/ 160100 w 7007629"/>
                <a:gd name="connsiteY26" fmla="*/ 474618 h 1134801"/>
                <a:gd name="connsiteX27" fmla="*/ 170834 w 7007629"/>
                <a:gd name="connsiteY27" fmla="*/ 468732 h 1134801"/>
                <a:gd name="connsiteX28" fmla="*/ 170441 w 7007629"/>
                <a:gd name="connsiteY28" fmla="*/ 459514 h 1134801"/>
                <a:gd name="connsiteX29" fmla="*/ 185754 w 7007629"/>
                <a:gd name="connsiteY29" fmla="*/ 237123 h 1134801"/>
                <a:gd name="connsiteX30" fmla="*/ 324211 w 7007629"/>
                <a:gd name="connsiteY30" fmla="*/ 98237 h 1134801"/>
                <a:gd name="connsiteX31" fmla="*/ 1224184 w 7007629"/>
                <a:gd name="connsiteY31" fmla="*/ 47425 h 1134801"/>
                <a:gd name="connsiteX32" fmla="*/ 1795321 w 7007629"/>
                <a:gd name="connsiteY32" fmla="*/ 30487 h 1134801"/>
                <a:gd name="connsiteX33" fmla="*/ 2487607 w 7007629"/>
                <a:gd name="connsiteY33" fmla="*/ 23713 h 1134801"/>
                <a:gd name="connsiteX34" fmla="*/ 2954901 w 7007629"/>
                <a:gd name="connsiteY34" fmla="*/ 23713 h 1134801"/>
                <a:gd name="connsiteX35" fmla="*/ 4426010 w 7007629"/>
                <a:gd name="connsiteY35" fmla="*/ 16938 h 1134801"/>
                <a:gd name="connsiteX36" fmla="*/ 5447133 w 7007629"/>
                <a:gd name="connsiteY36" fmla="*/ 0 h 11348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7007629" h="1134801">
                  <a:moveTo>
                    <a:pt x="5447133" y="0"/>
                  </a:moveTo>
                  <a:cubicBezTo>
                    <a:pt x="5724047" y="1129"/>
                    <a:pt x="5894235" y="10163"/>
                    <a:pt x="6087498" y="23713"/>
                  </a:cubicBezTo>
                  <a:cubicBezTo>
                    <a:pt x="6280761" y="37262"/>
                    <a:pt x="6502870" y="59845"/>
                    <a:pt x="6606713" y="81299"/>
                  </a:cubicBezTo>
                  <a:cubicBezTo>
                    <a:pt x="6710556" y="102753"/>
                    <a:pt x="6678827" y="123643"/>
                    <a:pt x="6710556" y="152436"/>
                  </a:cubicBezTo>
                  <a:cubicBezTo>
                    <a:pt x="6742285" y="181229"/>
                    <a:pt x="6762477" y="212846"/>
                    <a:pt x="6797092" y="254060"/>
                  </a:cubicBezTo>
                  <a:cubicBezTo>
                    <a:pt x="6831707" y="295274"/>
                    <a:pt x="6883628" y="338747"/>
                    <a:pt x="6918242" y="399721"/>
                  </a:cubicBezTo>
                  <a:cubicBezTo>
                    <a:pt x="6952857" y="460695"/>
                    <a:pt x="6999009" y="531832"/>
                    <a:pt x="7004778" y="619906"/>
                  </a:cubicBezTo>
                  <a:cubicBezTo>
                    <a:pt x="7010547" y="707980"/>
                    <a:pt x="7013431" y="855335"/>
                    <a:pt x="6952857" y="928166"/>
                  </a:cubicBezTo>
                  <a:cubicBezTo>
                    <a:pt x="6892283" y="1000996"/>
                    <a:pt x="6771132" y="1024709"/>
                    <a:pt x="6641327" y="1056889"/>
                  </a:cubicBezTo>
                  <a:cubicBezTo>
                    <a:pt x="6511525" y="1089070"/>
                    <a:pt x="6401913" y="1113912"/>
                    <a:pt x="6174034" y="1121251"/>
                  </a:cubicBezTo>
                  <a:lnTo>
                    <a:pt x="5274061" y="1100926"/>
                  </a:lnTo>
                  <a:cubicBezTo>
                    <a:pt x="5011570" y="1096410"/>
                    <a:pt x="4870227" y="1092457"/>
                    <a:pt x="4599081" y="1094151"/>
                  </a:cubicBezTo>
                  <a:cubicBezTo>
                    <a:pt x="4327936" y="1095845"/>
                    <a:pt x="3926986" y="1106572"/>
                    <a:pt x="3647188" y="1111089"/>
                  </a:cubicBezTo>
                  <a:lnTo>
                    <a:pt x="2920287" y="1121251"/>
                  </a:lnTo>
                  <a:lnTo>
                    <a:pt x="2124157" y="1134801"/>
                  </a:lnTo>
                  <a:lnTo>
                    <a:pt x="1293413" y="1131413"/>
                  </a:lnTo>
                  <a:cubicBezTo>
                    <a:pt x="1042460" y="1125203"/>
                    <a:pt x="791505" y="1113347"/>
                    <a:pt x="618433" y="1097539"/>
                  </a:cubicBezTo>
                  <a:cubicBezTo>
                    <a:pt x="445362" y="1081731"/>
                    <a:pt x="324211" y="1065358"/>
                    <a:pt x="254983" y="1036564"/>
                  </a:cubicBezTo>
                  <a:cubicBezTo>
                    <a:pt x="185754" y="1007771"/>
                    <a:pt x="214600" y="1058018"/>
                    <a:pt x="203061" y="924778"/>
                  </a:cubicBezTo>
                  <a:cubicBezTo>
                    <a:pt x="198734" y="874813"/>
                    <a:pt x="189540" y="778403"/>
                    <a:pt x="181867" y="672614"/>
                  </a:cubicBezTo>
                  <a:cubicBezTo>
                    <a:pt x="181774" y="671167"/>
                    <a:pt x="181680" y="669719"/>
                    <a:pt x="181587" y="668272"/>
                  </a:cubicBezTo>
                  <a:lnTo>
                    <a:pt x="145043" y="659067"/>
                  </a:lnTo>
                  <a:cubicBezTo>
                    <a:pt x="128104" y="652794"/>
                    <a:pt x="108656" y="638991"/>
                    <a:pt x="84815" y="625189"/>
                  </a:cubicBezTo>
                  <a:cubicBezTo>
                    <a:pt x="60975" y="611387"/>
                    <a:pt x="10785" y="591310"/>
                    <a:pt x="2001" y="576253"/>
                  </a:cubicBezTo>
                  <a:cubicBezTo>
                    <a:pt x="-6782" y="561196"/>
                    <a:pt x="15176" y="546766"/>
                    <a:pt x="32115" y="534846"/>
                  </a:cubicBezTo>
                  <a:cubicBezTo>
                    <a:pt x="49054" y="522926"/>
                    <a:pt x="82306" y="514770"/>
                    <a:pt x="103636" y="504732"/>
                  </a:cubicBezTo>
                  <a:cubicBezTo>
                    <a:pt x="124967" y="494694"/>
                    <a:pt x="146925" y="479637"/>
                    <a:pt x="160100" y="474618"/>
                  </a:cubicBezTo>
                  <a:lnTo>
                    <a:pt x="170834" y="468732"/>
                  </a:lnTo>
                  <a:lnTo>
                    <a:pt x="170441" y="459514"/>
                  </a:lnTo>
                  <a:cubicBezTo>
                    <a:pt x="167636" y="357695"/>
                    <a:pt x="170610" y="271209"/>
                    <a:pt x="185754" y="237123"/>
                  </a:cubicBezTo>
                  <a:cubicBezTo>
                    <a:pt x="226138" y="146226"/>
                    <a:pt x="229023" y="123078"/>
                    <a:pt x="324211" y="98237"/>
                  </a:cubicBezTo>
                  <a:cubicBezTo>
                    <a:pt x="466256" y="61167"/>
                    <a:pt x="978998" y="58716"/>
                    <a:pt x="1224184" y="47425"/>
                  </a:cubicBezTo>
                  <a:cubicBezTo>
                    <a:pt x="1469370" y="36133"/>
                    <a:pt x="1584751" y="34439"/>
                    <a:pt x="1795321" y="30487"/>
                  </a:cubicBezTo>
                  <a:lnTo>
                    <a:pt x="2487607" y="23713"/>
                  </a:lnTo>
                  <a:lnTo>
                    <a:pt x="2954901" y="23713"/>
                  </a:lnTo>
                  <a:lnTo>
                    <a:pt x="4426010" y="16938"/>
                  </a:lnTo>
                  <a:lnTo>
                    <a:pt x="5447133" y="0"/>
                  </a:lnTo>
                  <a:close/>
                </a:path>
              </a:pathLst>
            </a:custGeom>
            <a:noFill/>
            <a:ln w="28575">
              <a:solidFill>
                <a:srgbClr val="20558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FFEF729C-6A46-384C-8572-39EDFEBCF9B8}"/>
                </a:ext>
              </a:extLst>
            </p:cNvPr>
            <p:cNvGrpSpPr/>
            <p:nvPr/>
          </p:nvGrpSpPr>
          <p:grpSpPr>
            <a:xfrm>
              <a:off x="4421072" y="5070292"/>
              <a:ext cx="6462828" cy="681560"/>
              <a:chOff x="7325360" y="2384859"/>
              <a:chExt cx="6462828" cy="681560"/>
            </a:xfrm>
          </p:grpSpPr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D1C8E157-7B17-CC40-A78D-F137E6B3C23F}"/>
                  </a:ext>
                </a:extLst>
              </p:cNvPr>
              <p:cNvSpPr/>
              <p:nvPr/>
            </p:nvSpPr>
            <p:spPr>
              <a:xfrm>
                <a:off x="7325360" y="2737483"/>
                <a:ext cx="6462828" cy="328936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just">
                  <a:lnSpc>
                    <a:spcPct val="120000"/>
                  </a:lnSpc>
                </a:pPr>
                <a:r>
                  <a:rPr lang="zh-CN" altLang="en-US" sz="1400" dirty="0">
                    <a:solidFill>
                      <a:srgbClr val="3C3C3B"/>
                    </a:solidFill>
                    <a:cs typeface="+mn-ea"/>
                    <a:sym typeface="+mn-lt"/>
                  </a:rPr>
                  <a:t>从</a:t>
                </a:r>
                <a:r>
                  <a:rPr lang="en-US" altLang="zh-CN" sz="1400" dirty="0" err="1">
                    <a:solidFill>
                      <a:srgbClr val="3C3C3B"/>
                    </a:solidFill>
                    <a:cs typeface="+mn-ea"/>
                    <a:sym typeface="+mn-lt"/>
                  </a:rPr>
                  <a:t>borg</a:t>
                </a:r>
                <a:r>
                  <a:rPr lang="zh-CN" altLang="en-US" sz="1400" dirty="0">
                    <a:solidFill>
                      <a:srgbClr val="3C3C3B"/>
                    </a:solidFill>
                    <a:cs typeface="+mn-ea"/>
                    <a:sym typeface="+mn-lt"/>
                  </a:rPr>
                  <a:t>系统中诞生的软件</a:t>
                </a:r>
                <a:r>
                  <a:rPr lang="en-US" altLang="zh-CN" sz="1400" dirty="0">
                    <a:solidFill>
                      <a:srgbClr val="3C3C3B"/>
                    </a:solidFill>
                    <a:cs typeface="+mn-ea"/>
                    <a:sym typeface="+mn-lt"/>
                  </a:rPr>
                  <a:t>Kubernetes</a:t>
                </a:r>
                <a:endParaRPr lang="zh-CN" altLang="en-US" sz="1400" dirty="0">
                  <a:solidFill>
                    <a:srgbClr val="3C3C3B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6A901D2C-9CF7-9D4D-B18D-53FE3C0ECC07}"/>
                  </a:ext>
                </a:extLst>
              </p:cNvPr>
              <p:cNvSpPr/>
              <p:nvPr/>
            </p:nvSpPr>
            <p:spPr>
              <a:xfrm>
                <a:off x="7325360" y="2384859"/>
                <a:ext cx="3151878" cy="396134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just">
                  <a:lnSpc>
                    <a:spcPct val="120000"/>
                  </a:lnSpc>
                </a:pPr>
                <a:r>
                  <a:rPr lang="en-US" altLang="zh-CN" b="1" dirty="0">
                    <a:solidFill>
                      <a:srgbClr val="3C3C3B"/>
                    </a:solidFill>
                    <a:cs typeface="+mn-ea"/>
                    <a:sym typeface="+mn-lt"/>
                  </a:rPr>
                  <a:t>Kubernetes</a:t>
                </a:r>
                <a:endParaRPr lang="zh-CN" altLang="en-US" b="1" dirty="0">
                  <a:solidFill>
                    <a:srgbClr val="3C3C3B"/>
                  </a:solidFill>
                  <a:cs typeface="+mn-ea"/>
                  <a:sym typeface="+mn-lt"/>
                </a:endParaRPr>
              </a:p>
            </p:txBody>
          </p:sp>
        </p:grpSp>
      </p:grpSp>
      <p:sp>
        <p:nvSpPr>
          <p:cNvPr id="30" name="Freeform 22">
            <a:extLst>
              <a:ext uri="{FF2B5EF4-FFF2-40B4-BE49-F238E27FC236}">
                <a16:creationId xmlns:a16="http://schemas.microsoft.com/office/drawing/2014/main" id="{BB24D22A-1E2C-A24F-83FF-ECEC2C4B7851}"/>
              </a:ext>
            </a:extLst>
          </p:cNvPr>
          <p:cNvSpPr>
            <a:spLocks noEditPoints="1"/>
          </p:cNvSpPr>
          <p:nvPr/>
        </p:nvSpPr>
        <p:spPr bwMode="auto">
          <a:xfrm>
            <a:off x="1233702" y="2038998"/>
            <a:ext cx="2617168" cy="3950440"/>
          </a:xfrm>
          <a:custGeom>
            <a:avLst/>
            <a:gdLst>
              <a:gd name="T0" fmla="*/ 90 w 156"/>
              <a:gd name="T1" fmla="*/ 45 h 237"/>
              <a:gd name="T2" fmla="*/ 101 w 156"/>
              <a:gd name="T3" fmla="*/ 90 h 237"/>
              <a:gd name="T4" fmla="*/ 144 w 156"/>
              <a:gd name="T5" fmla="*/ 101 h 237"/>
              <a:gd name="T6" fmla="*/ 117 w 156"/>
              <a:gd name="T7" fmla="*/ 136 h 237"/>
              <a:gd name="T8" fmla="*/ 141 w 156"/>
              <a:gd name="T9" fmla="*/ 220 h 237"/>
              <a:gd name="T10" fmla="*/ 133 w 156"/>
              <a:gd name="T11" fmla="*/ 235 h 237"/>
              <a:gd name="T12" fmla="*/ 118 w 156"/>
              <a:gd name="T13" fmla="*/ 222 h 237"/>
              <a:gd name="T14" fmla="*/ 56 w 156"/>
              <a:gd name="T15" fmla="*/ 139 h 237"/>
              <a:gd name="T16" fmla="*/ 13 w 156"/>
              <a:gd name="T17" fmla="*/ 222 h 237"/>
              <a:gd name="T18" fmla="*/ 6 w 156"/>
              <a:gd name="T19" fmla="*/ 222 h 237"/>
              <a:gd name="T20" fmla="*/ 36 w 156"/>
              <a:gd name="T21" fmla="*/ 135 h 237"/>
              <a:gd name="T22" fmla="*/ 7 w 156"/>
              <a:gd name="T23" fmla="*/ 104 h 237"/>
              <a:gd name="T24" fmla="*/ 55 w 156"/>
              <a:gd name="T25" fmla="*/ 94 h 237"/>
              <a:gd name="T26" fmla="*/ 69 w 156"/>
              <a:gd name="T27" fmla="*/ 4 h 237"/>
              <a:gd name="T28" fmla="*/ 89 w 156"/>
              <a:gd name="T29" fmla="*/ 12 h 237"/>
              <a:gd name="T30" fmla="*/ 87 w 156"/>
              <a:gd name="T31" fmla="*/ 8 h 237"/>
              <a:gd name="T32" fmla="*/ 90 w 156"/>
              <a:gd name="T33" fmla="*/ 61 h 237"/>
              <a:gd name="T34" fmla="*/ 85 w 156"/>
              <a:gd name="T35" fmla="*/ 55 h 237"/>
              <a:gd name="T36" fmla="*/ 75 w 156"/>
              <a:gd name="T37" fmla="*/ 58 h 237"/>
              <a:gd name="T38" fmla="*/ 69 w 156"/>
              <a:gd name="T39" fmla="*/ 85 h 237"/>
              <a:gd name="T40" fmla="*/ 75 w 156"/>
              <a:gd name="T41" fmla="*/ 58 h 237"/>
              <a:gd name="T42" fmla="*/ 61 w 156"/>
              <a:gd name="T43" fmla="*/ 86 h 237"/>
              <a:gd name="T44" fmla="*/ 61 w 156"/>
              <a:gd name="T45" fmla="*/ 86 h 237"/>
              <a:gd name="T46" fmla="*/ 98 w 156"/>
              <a:gd name="T47" fmla="*/ 84 h 237"/>
              <a:gd name="T48" fmla="*/ 101 w 156"/>
              <a:gd name="T49" fmla="*/ 82 h 237"/>
              <a:gd name="T50" fmla="*/ 98 w 156"/>
              <a:gd name="T51" fmla="*/ 84 h 237"/>
              <a:gd name="T52" fmla="*/ 90 w 156"/>
              <a:gd name="T53" fmla="*/ 95 h 237"/>
              <a:gd name="T54" fmla="*/ 90 w 156"/>
              <a:gd name="T55" fmla="*/ 95 h 237"/>
              <a:gd name="T56" fmla="*/ 93 w 156"/>
              <a:gd name="T57" fmla="*/ 97 h 237"/>
              <a:gd name="T58" fmla="*/ 107 w 156"/>
              <a:gd name="T59" fmla="*/ 117 h 237"/>
              <a:gd name="T60" fmla="*/ 95 w 156"/>
              <a:gd name="T61" fmla="*/ 95 h 237"/>
              <a:gd name="T62" fmla="*/ 49 w 156"/>
              <a:gd name="T63" fmla="*/ 119 h 237"/>
              <a:gd name="T64" fmla="*/ 57 w 156"/>
              <a:gd name="T65" fmla="*/ 121 h 237"/>
              <a:gd name="T66" fmla="*/ 49 w 156"/>
              <a:gd name="T67" fmla="*/ 119 h 237"/>
              <a:gd name="T68" fmla="*/ 81 w 156"/>
              <a:gd name="T69" fmla="*/ 100 h 237"/>
              <a:gd name="T70" fmla="*/ 86 w 156"/>
              <a:gd name="T71" fmla="*/ 97 h 237"/>
              <a:gd name="T72" fmla="*/ 81 w 156"/>
              <a:gd name="T73" fmla="*/ 100 h 237"/>
              <a:gd name="T74" fmla="*/ 69 w 156"/>
              <a:gd name="T75" fmla="*/ 102 h 237"/>
              <a:gd name="T76" fmla="*/ 93 w 156"/>
              <a:gd name="T77" fmla="*/ 122 h 237"/>
              <a:gd name="T78" fmla="*/ 69 w 156"/>
              <a:gd name="T79" fmla="*/ 102 h 237"/>
              <a:gd name="T80" fmla="*/ 127 w 156"/>
              <a:gd name="T81" fmla="*/ 119 h 237"/>
              <a:gd name="T82" fmla="*/ 141 w 156"/>
              <a:gd name="T83" fmla="*/ 109 h 237"/>
              <a:gd name="T84" fmla="*/ 114 w 156"/>
              <a:gd name="T85" fmla="*/ 123 h 237"/>
              <a:gd name="T86" fmla="*/ 124 w 156"/>
              <a:gd name="T87" fmla="*/ 119 h 237"/>
              <a:gd name="T88" fmla="*/ 133 w 156"/>
              <a:gd name="T89" fmla="*/ 127 h 237"/>
              <a:gd name="T90" fmla="*/ 139 w 156"/>
              <a:gd name="T91" fmla="*/ 122 h 237"/>
              <a:gd name="T92" fmla="*/ 51 w 156"/>
              <a:gd name="T93" fmla="*/ 127 h 237"/>
              <a:gd name="T94" fmla="*/ 54 w 156"/>
              <a:gd name="T95" fmla="*/ 127 h 237"/>
              <a:gd name="T96" fmla="*/ 51 w 156"/>
              <a:gd name="T97" fmla="*/ 125 h 237"/>
              <a:gd name="T98" fmla="*/ 122 w 156"/>
              <a:gd name="T99" fmla="*/ 128 h 237"/>
              <a:gd name="T100" fmla="*/ 129 w 156"/>
              <a:gd name="T101" fmla="*/ 127 h 237"/>
              <a:gd name="T102" fmla="*/ 111 w 156"/>
              <a:gd name="T103" fmla="*/ 132 h 237"/>
              <a:gd name="T104" fmla="*/ 111 w 156"/>
              <a:gd name="T105" fmla="*/ 132 h 237"/>
              <a:gd name="T106" fmla="*/ 40 w 156"/>
              <a:gd name="T107" fmla="*/ 135 h 237"/>
              <a:gd name="T108" fmla="*/ 19 w 156"/>
              <a:gd name="T109" fmla="*/ 214 h 237"/>
              <a:gd name="T110" fmla="*/ 40 w 156"/>
              <a:gd name="T111" fmla="*/ 135 h 237"/>
              <a:gd name="T112" fmla="*/ 101 w 156"/>
              <a:gd name="T113" fmla="*/ 140 h 237"/>
              <a:gd name="T114" fmla="*/ 133 w 156"/>
              <a:gd name="T115" fmla="*/ 215 h 237"/>
              <a:gd name="T116" fmla="*/ 101 w 156"/>
              <a:gd name="T117" fmla="*/ 140 h 2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56" h="237">
                <a:moveTo>
                  <a:pt x="90" y="2"/>
                </a:moveTo>
                <a:cubicBezTo>
                  <a:pt x="99" y="13"/>
                  <a:pt x="91" y="34"/>
                  <a:pt x="90" y="45"/>
                </a:cubicBezTo>
                <a:cubicBezTo>
                  <a:pt x="97" y="49"/>
                  <a:pt x="104" y="53"/>
                  <a:pt x="107" y="60"/>
                </a:cubicBezTo>
                <a:cubicBezTo>
                  <a:pt x="108" y="73"/>
                  <a:pt x="106" y="83"/>
                  <a:pt x="101" y="90"/>
                </a:cubicBezTo>
                <a:cubicBezTo>
                  <a:pt x="104" y="99"/>
                  <a:pt x="107" y="108"/>
                  <a:pt x="110" y="117"/>
                </a:cubicBezTo>
                <a:cubicBezTo>
                  <a:pt x="124" y="115"/>
                  <a:pt x="135" y="108"/>
                  <a:pt x="144" y="101"/>
                </a:cubicBezTo>
                <a:cubicBezTo>
                  <a:pt x="152" y="102"/>
                  <a:pt x="156" y="113"/>
                  <a:pt x="155" y="117"/>
                </a:cubicBezTo>
                <a:cubicBezTo>
                  <a:pt x="153" y="126"/>
                  <a:pt x="130" y="134"/>
                  <a:pt x="117" y="136"/>
                </a:cubicBezTo>
                <a:cubicBezTo>
                  <a:pt x="124" y="157"/>
                  <a:pt x="130" y="184"/>
                  <a:pt x="137" y="207"/>
                </a:cubicBezTo>
                <a:cubicBezTo>
                  <a:pt x="138" y="211"/>
                  <a:pt x="143" y="215"/>
                  <a:pt x="141" y="220"/>
                </a:cubicBezTo>
                <a:cubicBezTo>
                  <a:pt x="138" y="223"/>
                  <a:pt x="135" y="218"/>
                  <a:pt x="132" y="221"/>
                </a:cubicBezTo>
                <a:cubicBezTo>
                  <a:pt x="131" y="228"/>
                  <a:pt x="138" y="232"/>
                  <a:pt x="133" y="235"/>
                </a:cubicBezTo>
                <a:cubicBezTo>
                  <a:pt x="124" y="237"/>
                  <a:pt x="126" y="228"/>
                  <a:pt x="124" y="222"/>
                </a:cubicBezTo>
                <a:cubicBezTo>
                  <a:pt x="122" y="220"/>
                  <a:pt x="122" y="223"/>
                  <a:pt x="118" y="222"/>
                </a:cubicBezTo>
                <a:cubicBezTo>
                  <a:pt x="110" y="196"/>
                  <a:pt x="104" y="168"/>
                  <a:pt x="98" y="140"/>
                </a:cubicBezTo>
                <a:cubicBezTo>
                  <a:pt x="83" y="141"/>
                  <a:pt x="69" y="141"/>
                  <a:pt x="56" y="139"/>
                </a:cubicBezTo>
                <a:cubicBezTo>
                  <a:pt x="43" y="165"/>
                  <a:pt x="30" y="196"/>
                  <a:pt x="21" y="222"/>
                </a:cubicBezTo>
                <a:cubicBezTo>
                  <a:pt x="20" y="224"/>
                  <a:pt x="15" y="224"/>
                  <a:pt x="13" y="222"/>
                </a:cubicBezTo>
                <a:cubicBezTo>
                  <a:pt x="11" y="226"/>
                  <a:pt x="12" y="233"/>
                  <a:pt x="7" y="234"/>
                </a:cubicBezTo>
                <a:cubicBezTo>
                  <a:pt x="0" y="234"/>
                  <a:pt x="4" y="225"/>
                  <a:pt x="6" y="222"/>
                </a:cubicBezTo>
                <a:cubicBezTo>
                  <a:pt x="6" y="218"/>
                  <a:pt x="0" y="220"/>
                  <a:pt x="1" y="215"/>
                </a:cubicBezTo>
                <a:cubicBezTo>
                  <a:pt x="12" y="188"/>
                  <a:pt x="24" y="162"/>
                  <a:pt x="36" y="135"/>
                </a:cubicBezTo>
                <a:cubicBezTo>
                  <a:pt x="26" y="129"/>
                  <a:pt x="13" y="127"/>
                  <a:pt x="1" y="122"/>
                </a:cubicBezTo>
                <a:cubicBezTo>
                  <a:pt x="2" y="115"/>
                  <a:pt x="4" y="109"/>
                  <a:pt x="7" y="104"/>
                </a:cubicBezTo>
                <a:cubicBezTo>
                  <a:pt x="19" y="108"/>
                  <a:pt x="29" y="114"/>
                  <a:pt x="43" y="117"/>
                </a:cubicBezTo>
                <a:cubicBezTo>
                  <a:pt x="48" y="110"/>
                  <a:pt x="50" y="101"/>
                  <a:pt x="55" y="94"/>
                </a:cubicBezTo>
                <a:cubicBezTo>
                  <a:pt x="45" y="76"/>
                  <a:pt x="51" y="46"/>
                  <a:pt x="70" y="43"/>
                </a:cubicBezTo>
                <a:cubicBezTo>
                  <a:pt x="69" y="28"/>
                  <a:pt x="70" y="17"/>
                  <a:pt x="69" y="4"/>
                </a:cubicBezTo>
                <a:cubicBezTo>
                  <a:pt x="76" y="2"/>
                  <a:pt x="83" y="0"/>
                  <a:pt x="90" y="2"/>
                </a:cubicBezTo>
                <a:close/>
                <a:moveTo>
                  <a:pt x="89" y="12"/>
                </a:moveTo>
                <a:cubicBezTo>
                  <a:pt x="89" y="12"/>
                  <a:pt x="89" y="12"/>
                  <a:pt x="89" y="12"/>
                </a:cubicBezTo>
                <a:cubicBezTo>
                  <a:pt x="89" y="10"/>
                  <a:pt x="89" y="8"/>
                  <a:pt x="87" y="8"/>
                </a:cubicBezTo>
                <a:cubicBezTo>
                  <a:pt x="87" y="10"/>
                  <a:pt x="87" y="12"/>
                  <a:pt x="89" y="12"/>
                </a:cubicBezTo>
                <a:close/>
                <a:moveTo>
                  <a:pt x="90" y="61"/>
                </a:moveTo>
                <a:cubicBezTo>
                  <a:pt x="90" y="61"/>
                  <a:pt x="90" y="61"/>
                  <a:pt x="90" y="61"/>
                </a:cubicBezTo>
                <a:cubicBezTo>
                  <a:pt x="91" y="57"/>
                  <a:pt x="89" y="55"/>
                  <a:pt x="85" y="55"/>
                </a:cubicBezTo>
                <a:cubicBezTo>
                  <a:pt x="85" y="59"/>
                  <a:pt x="87" y="61"/>
                  <a:pt x="90" y="61"/>
                </a:cubicBezTo>
                <a:close/>
                <a:moveTo>
                  <a:pt x="75" y="58"/>
                </a:moveTo>
                <a:cubicBezTo>
                  <a:pt x="75" y="58"/>
                  <a:pt x="75" y="58"/>
                  <a:pt x="75" y="58"/>
                </a:cubicBezTo>
                <a:cubicBezTo>
                  <a:pt x="66" y="59"/>
                  <a:pt x="67" y="75"/>
                  <a:pt x="69" y="85"/>
                </a:cubicBezTo>
                <a:cubicBezTo>
                  <a:pt x="74" y="88"/>
                  <a:pt x="84" y="88"/>
                  <a:pt x="89" y="85"/>
                </a:cubicBezTo>
                <a:cubicBezTo>
                  <a:pt x="94" y="72"/>
                  <a:pt x="84" y="56"/>
                  <a:pt x="75" y="58"/>
                </a:cubicBezTo>
                <a:close/>
                <a:moveTo>
                  <a:pt x="61" y="86"/>
                </a:moveTo>
                <a:cubicBezTo>
                  <a:pt x="61" y="86"/>
                  <a:pt x="61" y="86"/>
                  <a:pt x="61" y="86"/>
                </a:cubicBezTo>
                <a:cubicBezTo>
                  <a:pt x="58" y="82"/>
                  <a:pt x="58" y="75"/>
                  <a:pt x="56" y="70"/>
                </a:cubicBezTo>
                <a:cubicBezTo>
                  <a:pt x="53" y="76"/>
                  <a:pt x="57" y="83"/>
                  <a:pt x="61" y="86"/>
                </a:cubicBezTo>
                <a:close/>
                <a:moveTo>
                  <a:pt x="98" y="84"/>
                </a:moveTo>
                <a:cubicBezTo>
                  <a:pt x="98" y="84"/>
                  <a:pt x="98" y="84"/>
                  <a:pt x="98" y="84"/>
                </a:cubicBezTo>
                <a:cubicBezTo>
                  <a:pt x="99" y="84"/>
                  <a:pt x="100" y="84"/>
                  <a:pt x="101" y="84"/>
                </a:cubicBezTo>
                <a:cubicBezTo>
                  <a:pt x="101" y="83"/>
                  <a:pt x="101" y="82"/>
                  <a:pt x="101" y="82"/>
                </a:cubicBezTo>
                <a:cubicBezTo>
                  <a:pt x="100" y="82"/>
                  <a:pt x="99" y="82"/>
                  <a:pt x="98" y="82"/>
                </a:cubicBezTo>
                <a:cubicBezTo>
                  <a:pt x="98" y="82"/>
                  <a:pt x="98" y="83"/>
                  <a:pt x="98" y="84"/>
                </a:cubicBezTo>
                <a:close/>
                <a:moveTo>
                  <a:pt x="90" y="95"/>
                </a:moveTo>
                <a:cubicBezTo>
                  <a:pt x="90" y="95"/>
                  <a:pt x="90" y="95"/>
                  <a:pt x="90" y="95"/>
                </a:cubicBezTo>
                <a:cubicBezTo>
                  <a:pt x="94" y="95"/>
                  <a:pt x="97" y="91"/>
                  <a:pt x="94" y="89"/>
                </a:cubicBezTo>
                <a:cubicBezTo>
                  <a:pt x="94" y="92"/>
                  <a:pt x="90" y="91"/>
                  <a:pt x="90" y="95"/>
                </a:cubicBezTo>
                <a:close/>
                <a:moveTo>
                  <a:pt x="93" y="97"/>
                </a:moveTo>
                <a:cubicBezTo>
                  <a:pt x="93" y="97"/>
                  <a:pt x="93" y="97"/>
                  <a:pt x="93" y="97"/>
                </a:cubicBezTo>
                <a:cubicBezTo>
                  <a:pt x="92" y="107"/>
                  <a:pt x="96" y="112"/>
                  <a:pt x="96" y="121"/>
                </a:cubicBezTo>
                <a:cubicBezTo>
                  <a:pt x="101" y="120"/>
                  <a:pt x="106" y="121"/>
                  <a:pt x="107" y="117"/>
                </a:cubicBezTo>
                <a:cubicBezTo>
                  <a:pt x="102" y="112"/>
                  <a:pt x="102" y="102"/>
                  <a:pt x="99" y="95"/>
                </a:cubicBezTo>
                <a:cubicBezTo>
                  <a:pt x="98" y="95"/>
                  <a:pt x="96" y="95"/>
                  <a:pt x="95" y="95"/>
                </a:cubicBezTo>
                <a:cubicBezTo>
                  <a:pt x="95" y="96"/>
                  <a:pt x="95" y="98"/>
                  <a:pt x="93" y="97"/>
                </a:cubicBezTo>
                <a:close/>
                <a:moveTo>
                  <a:pt x="49" y="119"/>
                </a:moveTo>
                <a:cubicBezTo>
                  <a:pt x="49" y="119"/>
                  <a:pt x="49" y="119"/>
                  <a:pt x="49" y="119"/>
                </a:cubicBezTo>
                <a:cubicBezTo>
                  <a:pt x="51" y="120"/>
                  <a:pt x="53" y="121"/>
                  <a:pt x="57" y="121"/>
                </a:cubicBezTo>
                <a:cubicBezTo>
                  <a:pt x="60" y="114"/>
                  <a:pt x="63" y="108"/>
                  <a:pt x="64" y="100"/>
                </a:cubicBezTo>
                <a:cubicBezTo>
                  <a:pt x="54" y="93"/>
                  <a:pt x="51" y="110"/>
                  <a:pt x="49" y="119"/>
                </a:cubicBezTo>
                <a:close/>
                <a:moveTo>
                  <a:pt x="81" y="100"/>
                </a:moveTo>
                <a:cubicBezTo>
                  <a:pt x="81" y="100"/>
                  <a:pt x="81" y="100"/>
                  <a:pt x="81" y="100"/>
                </a:cubicBezTo>
                <a:cubicBezTo>
                  <a:pt x="83" y="100"/>
                  <a:pt x="84" y="100"/>
                  <a:pt x="86" y="100"/>
                </a:cubicBezTo>
                <a:cubicBezTo>
                  <a:pt x="86" y="99"/>
                  <a:pt x="86" y="98"/>
                  <a:pt x="86" y="97"/>
                </a:cubicBezTo>
                <a:cubicBezTo>
                  <a:pt x="84" y="97"/>
                  <a:pt x="83" y="97"/>
                  <a:pt x="81" y="97"/>
                </a:cubicBezTo>
                <a:cubicBezTo>
                  <a:pt x="81" y="98"/>
                  <a:pt x="81" y="99"/>
                  <a:pt x="81" y="100"/>
                </a:cubicBezTo>
                <a:close/>
                <a:moveTo>
                  <a:pt x="69" y="102"/>
                </a:moveTo>
                <a:cubicBezTo>
                  <a:pt x="69" y="102"/>
                  <a:pt x="69" y="102"/>
                  <a:pt x="69" y="102"/>
                </a:cubicBezTo>
                <a:cubicBezTo>
                  <a:pt x="67" y="109"/>
                  <a:pt x="64" y="114"/>
                  <a:pt x="62" y="121"/>
                </a:cubicBezTo>
                <a:cubicBezTo>
                  <a:pt x="70" y="123"/>
                  <a:pt x="83" y="123"/>
                  <a:pt x="93" y="122"/>
                </a:cubicBezTo>
                <a:cubicBezTo>
                  <a:pt x="92" y="114"/>
                  <a:pt x="90" y="107"/>
                  <a:pt x="87" y="102"/>
                </a:cubicBezTo>
                <a:cubicBezTo>
                  <a:pt x="81" y="105"/>
                  <a:pt x="75" y="102"/>
                  <a:pt x="69" y="102"/>
                </a:cubicBezTo>
                <a:close/>
                <a:moveTo>
                  <a:pt x="127" y="119"/>
                </a:moveTo>
                <a:cubicBezTo>
                  <a:pt x="127" y="119"/>
                  <a:pt x="127" y="119"/>
                  <a:pt x="127" y="119"/>
                </a:cubicBezTo>
                <a:cubicBezTo>
                  <a:pt x="133" y="117"/>
                  <a:pt x="137" y="115"/>
                  <a:pt x="143" y="114"/>
                </a:cubicBezTo>
                <a:cubicBezTo>
                  <a:pt x="143" y="112"/>
                  <a:pt x="142" y="110"/>
                  <a:pt x="141" y="109"/>
                </a:cubicBezTo>
                <a:cubicBezTo>
                  <a:pt x="137" y="113"/>
                  <a:pt x="129" y="112"/>
                  <a:pt x="127" y="119"/>
                </a:cubicBezTo>
                <a:close/>
                <a:moveTo>
                  <a:pt x="114" y="123"/>
                </a:moveTo>
                <a:cubicBezTo>
                  <a:pt x="114" y="123"/>
                  <a:pt x="114" y="123"/>
                  <a:pt x="114" y="123"/>
                </a:cubicBezTo>
                <a:cubicBezTo>
                  <a:pt x="118" y="122"/>
                  <a:pt x="121" y="121"/>
                  <a:pt x="124" y="119"/>
                </a:cubicBezTo>
                <a:cubicBezTo>
                  <a:pt x="119" y="118"/>
                  <a:pt x="117" y="121"/>
                  <a:pt x="114" y="123"/>
                </a:cubicBezTo>
                <a:close/>
                <a:moveTo>
                  <a:pt x="133" y="127"/>
                </a:moveTo>
                <a:cubicBezTo>
                  <a:pt x="133" y="127"/>
                  <a:pt x="133" y="127"/>
                  <a:pt x="133" y="127"/>
                </a:cubicBezTo>
                <a:cubicBezTo>
                  <a:pt x="134" y="124"/>
                  <a:pt x="139" y="125"/>
                  <a:pt x="139" y="122"/>
                </a:cubicBezTo>
                <a:cubicBezTo>
                  <a:pt x="135" y="121"/>
                  <a:pt x="130" y="125"/>
                  <a:pt x="133" y="127"/>
                </a:cubicBezTo>
                <a:close/>
                <a:moveTo>
                  <a:pt x="51" y="127"/>
                </a:moveTo>
                <a:cubicBezTo>
                  <a:pt x="51" y="127"/>
                  <a:pt x="51" y="127"/>
                  <a:pt x="51" y="127"/>
                </a:cubicBezTo>
                <a:cubicBezTo>
                  <a:pt x="52" y="127"/>
                  <a:pt x="53" y="127"/>
                  <a:pt x="54" y="127"/>
                </a:cubicBezTo>
                <a:cubicBezTo>
                  <a:pt x="54" y="126"/>
                  <a:pt x="54" y="125"/>
                  <a:pt x="54" y="125"/>
                </a:cubicBezTo>
                <a:cubicBezTo>
                  <a:pt x="53" y="125"/>
                  <a:pt x="52" y="125"/>
                  <a:pt x="51" y="125"/>
                </a:cubicBezTo>
                <a:cubicBezTo>
                  <a:pt x="51" y="125"/>
                  <a:pt x="51" y="126"/>
                  <a:pt x="51" y="127"/>
                </a:cubicBezTo>
                <a:close/>
                <a:moveTo>
                  <a:pt x="122" y="128"/>
                </a:moveTo>
                <a:cubicBezTo>
                  <a:pt x="122" y="128"/>
                  <a:pt x="122" y="128"/>
                  <a:pt x="122" y="128"/>
                </a:cubicBezTo>
                <a:cubicBezTo>
                  <a:pt x="121" y="133"/>
                  <a:pt x="128" y="128"/>
                  <a:pt x="129" y="127"/>
                </a:cubicBezTo>
                <a:cubicBezTo>
                  <a:pt x="125" y="126"/>
                  <a:pt x="124" y="128"/>
                  <a:pt x="122" y="128"/>
                </a:cubicBezTo>
                <a:close/>
                <a:moveTo>
                  <a:pt x="111" y="132"/>
                </a:moveTo>
                <a:cubicBezTo>
                  <a:pt x="111" y="132"/>
                  <a:pt x="111" y="132"/>
                  <a:pt x="111" y="132"/>
                </a:cubicBezTo>
                <a:cubicBezTo>
                  <a:pt x="107" y="128"/>
                  <a:pt x="107" y="136"/>
                  <a:pt x="111" y="132"/>
                </a:cubicBezTo>
                <a:close/>
                <a:moveTo>
                  <a:pt x="40" y="135"/>
                </a:moveTo>
                <a:cubicBezTo>
                  <a:pt x="40" y="135"/>
                  <a:pt x="40" y="135"/>
                  <a:pt x="40" y="135"/>
                </a:cubicBezTo>
                <a:cubicBezTo>
                  <a:pt x="32" y="162"/>
                  <a:pt x="19" y="183"/>
                  <a:pt x="11" y="210"/>
                </a:cubicBezTo>
                <a:cubicBezTo>
                  <a:pt x="14" y="211"/>
                  <a:pt x="16" y="213"/>
                  <a:pt x="19" y="214"/>
                </a:cubicBezTo>
                <a:cubicBezTo>
                  <a:pt x="28" y="187"/>
                  <a:pt x="40" y="163"/>
                  <a:pt x="50" y="138"/>
                </a:cubicBezTo>
                <a:cubicBezTo>
                  <a:pt x="47" y="137"/>
                  <a:pt x="45" y="135"/>
                  <a:pt x="40" y="135"/>
                </a:cubicBezTo>
                <a:close/>
                <a:moveTo>
                  <a:pt x="101" y="140"/>
                </a:moveTo>
                <a:cubicBezTo>
                  <a:pt x="101" y="140"/>
                  <a:pt x="101" y="140"/>
                  <a:pt x="101" y="140"/>
                </a:cubicBezTo>
                <a:cubicBezTo>
                  <a:pt x="107" y="165"/>
                  <a:pt x="115" y="194"/>
                  <a:pt x="122" y="215"/>
                </a:cubicBezTo>
                <a:cubicBezTo>
                  <a:pt x="125" y="217"/>
                  <a:pt x="128" y="214"/>
                  <a:pt x="133" y="215"/>
                </a:cubicBezTo>
                <a:cubicBezTo>
                  <a:pt x="129" y="191"/>
                  <a:pt x="119" y="163"/>
                  <a:pt x="112" y="138"/>
                </a:cubicBezTo>
                <a:cubicBezTo>
                  <a:pt x="108" y="138"/>
                  <a:pt x="104" y="139"/>
                  <a:pt x="101" y="140"/>
                </a:cubicBezTo>
                <a:close/>
              </a:path>
            </a:pathLst>
          </a:custGeom>
          <a:solidFill>
            <a:srgbClr val="20558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5672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8" fill="hold" nodeType="withEffect" p14:presetBounceEnd="49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9000">
                                          <p:cBhvr additive="base">
                                            <p:cTn id="12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9000">
                                          <p:cBhvr additive="base">
                                            <p:cTn id="13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5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" dur="10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8" dur="1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1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1" presetID="1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4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6" presetID="1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9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1" presetID="1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500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4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 animBg="1"/>
          <p:bldP spid="30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5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" dur="10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8" dur="1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1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1" presetID="1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4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6" presetID="1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9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1" presetID="1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500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4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 animBg="1"/>
          <p:bldP spid="30" grpId="0" animBg="1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9">
            <a:extLst>
              <a:ext uri="{FF2B5EF4-FFF2-40B4-BE49-F238E27FC236}">
                <a16:creationId xmlns:a16="http://schemas.microsoft.com/office/drawing/2014/main" id="{611A0779-64B9-D446-BA36-6942BBB9C70F}"/>
              </a:ext>
            </a:extLst>
          </p:cNvPr>
          <p:cNvSpPr>
            <a:spLocks noEditPoints="1"/>
          </p:cNvSpPr>
          <p:nvPr/>
        </p:nvSpPr>
        <p:spPr bwMode="auto">
          <a:xfrm>
            <a:off x="141159" y="205367"/>
            <a:ext cx="615197" cy="521394"/>
          </a:xfrm>
          <a:custGeom>
            <a:avLst/>
            <a:gdLst>
              <a:gd name="T0" fmla="*/ 237 w 396"/>
              <a:gd name="T1" fmla="*/ 52 h 253"/>
              <a:gd name="T2" fmla="*/ 343 w 396"/>
              <a:gd name="T3" fmla="*/ 40 h 253"/>
              <a:gd name="T4" fmla="*/ 374 w 396"/>
              <a:gd name="T5" fmla="*/ 50 h 253"/>
              <a:gd name="T6" fmla="*/ 389 w 396"/>
              <a:gd name="T7" fmla="*/ 79 h 253"/>
              <a:gd name="T8" fmla="*/ 313 w 396"/>
              <a:gd name="T9" fmla="*/ 65 h 253"/>
              <a:gd name="T10" fmla="*/ 319 w 396"/>
              <a:gd name="T11" fmla="*/ 106 h 253"/>
              <a:gd name="T12" fmla="*/ 270 w 396"/>
              <a:gd name="T13" fmla="*/ 197 h 253"/>
              <a:gd name="T14" fmla="*/ 149 w 396"/>
              <a:gd name="T15" fmla="*/ 253 h 253"/>
              <a:gd name="T16" fmla="*/ 3 w 396"/>
              <a:gd name="T17" fmla="*/ 93 h 253"/>
              <a:gd name="T18" fmla="*/ 128 w 396"/>
              <a:gd name="T19" fmla="*/ 18 h 253"/>
              <a:gd name="T20" fmla="*/ 237 w 396"/>
              <a:gd name="T21" fmla="*/ 181 h 253"/>
              <a:gd name="T22" fmla="*/ 217 w 396"/>
              <a:gd name="T23" fmla="*/ 175 h 253"/>
              <a:gd name="T24" fmla="*/ 201 w 396"/>
              <a:gd name="T25" fmla="*/ 188 h 253"/>
              <a:gd name="T26" fmla="*/ 176 w 396"/>
              <a:gd name="T27" fmla="*/ 206 h 253"/>
              <a:gd name="T28" fmla="*/ 196 w 396"/>
              <a:gd name="T29" fmla="*/ 194 h 253"/>
              <a:gd name="T30" fmla="*/ 217 w 396"/>
              <a:gd name="T31" fmla="*/ 184 h 253"/>
              <a:gd name="T32" fmla="*/ 220 w 396"/>
              <a:gd name="T33" fmla="*/ 182 h 253"/>
              <a:gd name="T34" fmla="*/ 239 w 396"/>
              <a:gd name="T35" fmla="*/ 175 h 253"/>
              <a:gd name="T36" fmla="*/ 170 w 396"/>
              <a:gd name="T37" fmla="*/ 15 h 253"/>
              <a:gd name="T38" fmla="*/ 154 w 396"/>
              <a:gd name="T39" fmla="*/ 182 h 253"/>
              <a:gd name="T40" fmla="*/ 272 w 396"/>
              <a:gd name="T41" fmla="*/ 87 h 253"/>
              <a:gd name="T42" fmla="*/ 193 w 396"/>
              <a:gd name="T43" fmla="*/ 103 h 253"/>
              <a:gd name="T44" fmla="*/ 228 w 396"/>
              <a:gd name="T45" fmla="*/ 58 h 253"/>
              <a:gd name="T46" fmla="*/ 337 w 396"/>
              <a:gd name="T47" fmla="*/ 47 h 253"/>
              <a:gd name="T48" fmla="*/ 260 w 396"/>
              <a:gd name="T49" fmla="*/ 58 h 253"/>
              <a:gd name="T50" fmla="*/ 260 w 396"/>
              <a:gd name="T51" fmla="*/ 58 h 253"/>
              <a:gd name="T52" fmla="*/ 372 w 396"/>
              <a:gd name="T53" fmla="*/ 56 h 253"/>
              <a:gd name="T54" fmla="*/ 307 w 396"/>
              <a:gd name="T55" fmla="*/ 59 h 253"/>
              <a:gd name="T56" fmla="*/ 369 w 396"/>
              <a:gd name="T57" fmla="*/ 71 h 253"/>
              <a:gd name="T58" fmla="*/ 369 w 396"/>
              <a:gd name="T59" fmla="*/ 71 h 253"/>
              <a:gd name="T60" fmla="*/ 187 w 396"/>
              <a:gd name="T61" fmla="*/ 99 h 253"/>
              <a:gd name="T62" fmla="*/ 281 w 396"/>
              <a:gd name="T63" fmla="*/ 132 h 253"/>
              <a:gd name="T64" fmla="*/ 281 w 396"/>
              <a:gd name="T65" fmla="*/ 132 h 253"/>
              <a:gd name="T66" fmla="*/ 99 w 396"/>
              <a:gd name="T67" fmla="*/ 211 h 253"/>
              <a:gd name="T68" fmla="*/ 55 w 396"/>
              <a:gd name="T69" fmla="*/ 132 h 253"/>
              <a:gd name="T70" fmla="*/ 254 w 396"/>
              <a:gd name="T71" fmla="*/ 144 h 253"/>
              <a:gd name="T72" fmla="*/ 226 w 396"/>
              <a:gd name="T73" fmla="*/ 156 h 253"/>
              <a:gd name="T74" fmla="*/ 236 w 396"/>
              <a:gd name="T75" fmla="*/ 150 h 253"/>
              <a:gd name="T76" fmla="*/ 254 w 396"/>
              <a:gd name="T77" fmla="*/ 170 h 253"/>
              <a:gd name="T78" fmla="*/ 246 w 396"/>
              <a:gd name="T79" fmla="*/ 167 h 253"/>
              <a:gd name="T80" fmla="*/ 246 w 396"/>
              <a:gd name="T81" fmla="*/ 167 h 253"/>
              <a:gd name="T82" fmla="*/ 225 w 396"/>
              <a:gd name="T83" fmla="*/ 187 h 253"/>
              <a:gd name="T84" fmla="*/ 179 w 396"/>
              <a:gd name="T85" fmla="*/ 190 h 253"/>
              <a:gd name="T86" fmla="*/ 179 w 396"/>
              <a:gd name="T87" fmla="*/ 188 h 253"/>
              <a:gd name="T88" fmla="*/ 236 w 396"/>
              <a:gd name="T89" fmla="*/ 190 h 253"/>
              <a:gd name="T90" fmla="*/ 236 w 396"/>
              <a:gd name="T91" fmla="*/ 190 h 253"/>
              <a:gd name="T92" fmla="*/ 166 w 396"/>
              <a:gd name="T93" fmla="*/ 197 h 253"/>
              <a:gd name="T94" fmla="*/ 163 w 396"/>
              <a:gd name="T95" fmla="*/ 210 h 253"/>
              <a:gd name="T96" fmla="*/ 231 w 396"/>
              <a:gd name="T97" fmla="*/ 191 h 253"/>
              <a:gd name="T98" fmla="*/ 223 w 396"/>
              <a:gd name="T99" fmla="*/ 197 h 253"/>
              <a:gd name="T100" fmla="*/ 223 w 396"/>
              <a:gd name="T101" fmla="*/ 194 h 253"/>
              <a:gd name="T102" fmla="*/ 201 w 396"/>
              <a:gd name="T103" fmla="*/ 203 h 253"/>
              <a:gd name="T104" fmla="*/ 201 w 396"/>
              <a:gd name="T105" fmla="*/ 211 h 253"/>
              <a:gd name="T106" fmla="*/ 210 w 396"/>
              <a:gd name="T107" fmla="*/ 206 h 253"/>
              <a:gd name="T108" fmla="*/ 192 w 396"/>
              <a:gd name="T109" fmla="*/ 217 h 253"/>
              <a:gd name="T110" fmla="*/ 192 w 396"/>
              <a:gd name="T111" fmla="*/ 217 h 253"/>
              <a:gd name="T112" fmla="*/ 233 w 396"/>
              <a:gd name="T113" fmla="*/ 210 h 253"/>
              <a:gd name="T114" fmla="*/ 163 w 396"/>
              <a:gd name="T115" fmla="*/ 222 h 2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96" h="253">
                <a:moveTo>
                  <a:pt x="175" y="0"/>
                </a:moveTo>
                <a:cubicBezTo>
                  <a:pt x="180" y="0"/>
                  <a:pt x="177" y="7"/>
                  <a:pt x="179" y="9"/>
                </a:cubicBezTo>
                <a:cubicBezTo>
                  <a:pt x="200" y="22"/>
                  <a:pt x="217" y="38"/>
                  <a:pt x="237" y="52"/>
                </a:cubicBezTo>
                <a:cubicBezTo>
                  <a:pt x="250" y="53"/>
                  <a:pt x="261" y="48"/>
                  <a:pt x="273" y="49"/>
                </a:cubicBezTo>
                <a:cubicBezTo>
                  <a:pt x="284" y="49"/>
                  <a:pt x="295" y="53"/>
                  <a:pt x="305" y="52"/>
                </a:cubicBezTo>
                <a:cubicBezTo>
                  <a:pt x="319" y="50"/>
                  <a:pt x="330" y="41"/>
                  <a:pt x="343" y="40"/>
                </a:cubicBezTo>
                <a:cubicBezTo>
                  <a:pt x="356" y="38"/>
                  <a:pt x="374" y="38"/>
                  <a:pt x="386" y="40"/>
                </a:cubicBezTo>
                <a:cubicBezTo>
                  <a:pt x="390" y="40"/>
                  <a:pt x="395" y="40"/>
                  <a:pt x="396" y="44"/>
                </a:cubicBezTo>
                <a:cubicBezTo>
                  <a:pt x="396" y="53"/>
                  <a:pt x="379" y="46"/>
                  <a:pt x="374" y="50"/>
                </a:cubicBezTo>
                <a:cubicBezTo>
                  <a:pt x="375" y="56"/>
                  <a:pt x="389" y="51"/>
                  <a:pt x="389" y="59"/>
                </a:cubicBezTo>
                <a:cubicBezTo>
                  <a:pt x="385" y="64"/>
                  <a:pt x="373" y="62"/>
                  <a:pt x="364" y="62"/>
                </a:cubicBezTo>
                <a:cubicBezTo>
                  <a:pt x="366" y="74"/>
                  <a:pt x="390" y="64"/>
                  <a:pt x="389" y="79"/>
                </a:cubicBezTo>
                <a:cubicBezTo>
                  <a:pt x="381" y="85"/>
                  <a:pt x="366" y="76"/>
                  <a:pt x="355" y="74"/>
                </a:cubicBezTo>
                <a:cubicBezTo>
                  <a:pt x="359" y="82"/>
                  <a:pt x="380" y="81"/>
                  <a:pt x="377" y="91"/>
                </a:cubicBezTo>
                <a:cubicBezTo>
                  <a:pt x="352" y="91"/>
                  <a:pt x="329" y="78"/>
                  <a:pt x="313" y="65"/>
                </a:cubicBezTo>
                <a:cubicBezTo>
                  <a:pt x="295" y="65"/>
                  <a:pt x="281" y="68"/>
                  <a:pt x="263" y="67"/>
                </a:cubicBezTo>
                <a:cubicBezTo>
                  <a:pt x="268" y="77"/>
                  <a:pt x="279" y="84"/>
                  <a:pt x="289" y="90"/>
                </a:cubicBezTo>
                <a:cubicBezTo>
                  <a:pt x="298" y="96"/>
                  <a:pt x="309" y="101"/>
                  <a:pt x="319" y="106"/>
                </a:cubicBezTo>
                <a:cubicBezTo>
                  <a:pt x="320" y="113"/>
                  <a:pt x="323" y="121"/>
                  <a:pt x="320" y="126"/>
                </a:cubicBezTo>
                <a:cubicBezTo>
                  <a:pt x="303" y="130"/>
                  <a:pt x="291" y="139"/>
                  <a:pt x="275" y="144"/>
                </a:cubicBezTo>
                <a:cubicBezTo>
                  <a:pt x="273" y="161"/>
                  <a:pt x="273" y="181"/>
                  <a:pt x="270" y="197"/>
                </a:cubicBezTo>
                <a:cubicBezTo>
                  <a:pt x="245" y="215"/>
                  <a:pt x="211" y="222"/>
                  <a:pt x="187" y="241"/>
                </a:cubicBezTo>
                <a:cubicBezTo>
                  <a:pt x="177" y="241"/>
                  <a:pt x="172" y="247"/>
                  <a:pt x="166" y="250"/>
                </a:cubicBezTo>
                <a:cubicBezTo>
                  <a:pt x="156" y="249"/>
                  <a:pt x="155" y="250"/>
                  <a:pt x="149" y="253"/>
                </a:cubicBezTo>
                <a:cubicBezTo>
                  <a:pt x="105" y="234"/>
                  <a:pt x="74" y="201"/>
                  <a:pt x="41" y="170"/>
                </a:cubicBezTo>
                <a:cubicBezTo>
                  <a:pt x="44" y="157"/>
                  <a:pt x="38" y="136"/>
                  <a:pt x="43" y="121"/>
                </a:cubicBezTo>
                <a:cubicBezTo>
                  <a:pt x="30" y="111"/>
                  <a:pt x="19" y="100"/>
                  <a:pt x="3" y="93"/>
                </a:cubicBezTo>
                <a:cubicBezTo>
                  <a:pt x="0" y="87"/>
                  <a:pt x="3" y="80"/>
                  <a:pt x="5" y="74"/>
                </a:cubicBezTo>
                <a:cubicBezTo>
                  <a:pt x="20" y="71"/>
                  <a:pt x="34" y="63"/>
                  <a:pt x="47" y="56"/>
                </a:cubicBezTo>
                <a:cubicBezTo>
                  <a:pt x="74" y="43"/>
                  <a:pt x="99" y="31"/>
                  <a:pt x="128" y="18"/>
                </a:cubicBezTo>
                <a:cubicBezTo>
                  <a:pt x="143" y="11"/>
                  <a:pt x="157" y="5"/>
                  <a:pt x="175" y="0"/>
                </a:cubicBezTo>
                <a:close/>
                <a:moveTo>
                  <a:pt x="237" y="181"/>
                </a:moveTo>
                <a:cubicBezTo>
                  <a:pt x="237" y="181"/>
                  <a:pt x="237" y="181"/>
                  <a:pt x="237" y="181"/>
                </a:cubicBezTo>
                <a:cubicBezTo>
                  <a:pt x="246" y="179"/>
                  <a:pt x="235" y="174"/>
                  <a:pt x="242" y="169"/>
                </a:cubicBezTo>
                <a:cubicBezTo>
                  <a:pt x="234" y="170"/>
                  <a:pt x="238" y="175"/>
                  <a:pt x="231" y="170"/>
                </a:cubicBezTo>
                <a:cubicBezTo>
                  <a:pt x="228" y="174"/>
                  <a:pt x="223" y="178"/>
                  <a:pt x="217" y="175"/>
                </a:cubicBezTo>
                <a:cubicBezTo>
                  <a:pt x="216" y="177"/>
                  <a:pt x="217" y="181"/>
                  <a:pt x="214" y="182"/>
                </a:cubicBezTo>
                <a:cubicBezTo>
                  <a:pt x="213" y="176"/>
                  <a:pt x="208" y="187"/>
                  <a:pt x="202" y="182"/>
                </a:cubicBezTo>
                <a:cubicBezTo>
                  <a:pt x="202" y="184"/>
                  <a:pt x="200" y="185"/>
                  <a:pt x="201" y="188"/>
                </a:cubicBezTo>
                <a:cubicBezTo>
                  <a:pt x="195" y="188"/>
                  <a:pt x="191" y="191"/>
                  <a:pt x="187" y="196"/>
                </a:cubicBezTo>
                <a:cubicBezTo>
                  <a:pt x="185" y="190"/>
                  <a:pt x="180" y="203"/>
                  <a:pt x="181" y="193"/>
                </a:cubicBezTo>
                <a:cubicBezTo>
                  <a:pt x="172" y="194"/>
                  <a:pt x="180" y="201"/>
                  <a:pt x="176" y="206"/>
                </a:cubicBezTo>
                <a:cubicBezTo>
                  <a:pt x="183" y="206"/>
                  <a:pt x="188" y="200"/>
                  <a:pt x="189" y="197"/>
                </a:cubicBezTo>
                <a:cubicBezTo>
                  <a:pt x="189" y="199"/>
                  <a:pt x="190" y="200"/>
                  <a:pt x="192" y="200"/>
                </a:cubicBezTo>
                <a:cubicBezTo>
                  <a:pt x="193" y="198"/>
                  <a:pt x="193" y="195"/>
                  <a:pt x="196" y="194"/>
                </a:cubicBezTo>
                <a:cubicBezTo>
                  <a:pt x="196" y="196"/>
                  <a:pt x="196" y="197"/>
                  <a:pt x="196" y="199"/>
                </a:cubicBezTo>
                <a:cubicBezTo>
                  <a:pt x="201" y="198"/>
                  <a:pt x="199" y="198"/>
                  <a:pt x="204" y="199"/>
                </a:cubicBezTo>
                <a:cubicBezTo>
                  <a:pt x="205" y="191"/>
                  <a:pt x="208" y="184"/>
                  <a:pt x="217" y="184"/>
                </a:cubicBezTo>
                <a:cubicBezTo>
                  <a:pt x="214" y="191"/>
                  <a:pt x="219" y="198"/>
                  <a:pt x="214" y="205"/>
                </a:cubicBezTo>
                <a:cubicBezTo>
                  <a:pt x="219" y="205"/>
                  <a:pt x="222" y="203"/>
                  <a:pt x="222" y="199"/>
                </a:cubicBezTo>
                <a:cubicBezTo>
                  <a:pt x="215" y="197"/>
                  <a:pt x="226" y="188"/>
                  <a:pt x="220" y="182"/>
                </a:cubicBezTo>
                <a:cubicBezTo>
                  <a:pt x="225" y="181"/>
                  <a:pt x="226" y="176"/>
                  <a:pt x="231" y="176"/>
                </a:cubicBezTo>
                <a:cubicBezTo>
                  <a:pt x="232" y="180"/>
                  <a:pt x="228" y="179"/>
                  <a:pt x="229" y="184"/>
                </a:cubicBezTo>
                <a:cubicBezTo>
                  <a:pt x="239" y="184"/>
                  <a:pt x="228" y="172"/>
                  <a:pt x="239" y="175"/>
                </a:cubicBezTo>
                <a:cubicBezTo>
                  <a:pt x="239" y="177"/>
                  <a:pt x="237" y="178"/>
                  <a:pt x="237" y="181"/>
                </a:cubicBezTo>
                <a:close/>
                <a:moveTo>
                  <a:pt x="170" y="15"/>
                </a:moveTo>
                <a:cubicBezTo>
                  <a:pt x="170" y="15"/>
                  <a:pt x="170" y="15"/>
                  <a:pt x="170" y="15"/>
                </a:cubicBezTo>
                <a:cubicBezTo>
                  <a:pt x="121" y="39"/>
                  <a:pt x="65" y="56"/>
                  <a:pt x="22" y="85"/>
                </a:cubicBezTo>
                <a:cubicBezTo>
                  <a:pt x="53" y="111"/>
                  <a:pt x="89" y="134"/>
                  <a:pt x="120" y="158"/>
                </a:cubicBezTo>
                <a:cubicBezTo>
                  <a:pt x="131" y="166"/>
                  <a:pt x="145" y="171"/>
                  <a:pt x="154" y="182"/>
                </a:cubicBezTo>
                <a:cubicBezTo>
                  <a:pt x="188" y="162"/>
                  <a:pt x="228" y="143"/>
                  <a:pt x="264" y="128"/>
                </a:cubicBezTo>
                <a:cubicBezTo>
                  <a:pt x="277" y="122"/>
                  <a:pt x="293" y="120"/>
                  <a:pt x="302" y="109"/>
                </a:cubicBezTo>
                <a:cubicBezTo>
                  <a:pt x="294" y="102"/>
                  <a:pt x="283" y="95"/>
                  <a:pt x="272" y="87"/>
                </a:cubicBezTo>
                <a:cubicBezTo>
                  <a:pt x="263" y="80"/>
                  <a:pt x="249" y="66"/>
                  <a:pt x="240" y="65"/>
                </a:cubicBezTo>
                <a:cubicBezTo>
                  <a:pt x="221" y="63"/>
                  <a:pt x="211" y="85"/>
                  <a:pt x="192" y="90"/>
                </a:cubicBezTo>
                <a:cubicBezTo>
                  <a:pt x="190" y="97"/>
                  <a:pt x="197" y="97"/>
                  <a:pt x="193" y="103"/>
                </a:cubicBezTo>
                <a:cubicBezTo>
                  <a:pt x="180" y="116"/>
                  <a:pt x="144" y="98"/>
                  <a:pt x="167" y="84"/>
                </a:cubicBezTo>
                <a:cubicBezTo>
                  <a:pt x="172" y="83"/>
                  <a:pt x="173" y="88"/>
                  <a:pt x="176" y="85"/>
                </a:cubicBezTo>
                <a:cubicBezTo>
                  <a:pt x="191" y="74"/>
                  <a:pt x="209" y="65"/>
                  <a:pt x="228" y="58"/>
                </a:cubicBezTo>
                <a:cubicBezTo>
                  <a:pt x="212" y="41"/>
                  <a:pt x="191" y="28"/>
                  <a:pt x="170" y="15"/>
                </a:cubicBezTo>
                <a:close/>
                <a:moveTo>
                  <a:pt x="337" y="47"/>
                </a:moveTo>
                <a:cubicBezTo>
                  <a:pt x="337" y="47"/>
                  <a:pt x="337" y="47"/>
                  <a:pt x="337" y="47"/>
                </a:cubicBezTo>
                <a:cubicBezTo>
                  <a:pt x="346" y="47"/>
                  <a:pt x="354" y="47"/>
                  <a:pt x="360" y="44"/>
                </a:cubicBezTo>
                <a:cubicBezTo>
                  <a:pt x="352" y="41"/>
                  <a:pt x="345" y="43"/>
                  <a:pt x="337" y="47"/>
                </a:cubicBezTo>
                <a:close/>
                <a:moveTo>
                  <a:pt x="260" y="58"/>
                </a:moveTo>
                <a:cubicBezTo>
                  <a:pt x="260" y="58"/>
                  <a:pt x="260" y="58"/>
                  <a:pt x="260" y="58"/>
                </a:cubicBezTo>
                <a:cubicBezTo>
                  <a:pt x="264" y="58"/>
                  <a:pt x="266" y="57"/>
                  <a:pt x="267" y="55"/>
                </a:cubicBezTo>
                <a:cubicBezTo>
                  <a:pt x="265" y="55"/>
                  <a:pt x="258" y="53"/>
                  <a:pt x="260" y="58"/>
                </a:cubicBezTo>
                <a:close/>
                <a:moveTo>
                  <a:pt x="340" y="59"/>
                </a:moveTo>
                <a:cubicBezTo>
                  <a:pt x="340" y="59"/>
                  <a:pt x="340" y="59"/>
                  <a:pt x="340" y="59"/>
                </a:cubicBezTo>
                <a:cubicBezTo>
                  <a:pt x="351" y="60"/>
                  <a:pt x="365" y="62"/>
                  <a:pt x="372" y="56"/>
                </a:cubicBezTo>
                <a:cubicBezTo>
                  <a:pt x="364" y="54"/>
                  <a:pt x="345" y="52"/>
                  <a:pt x="340" y="59"/>
                </a:cubicBezTo>
                <a:close/>
                <a:moveTo>
                  <a:pt x="307" y="59"/>
                </a:moveTo>
                <a:cubicBezTo>
                  <a:pt x="307" y="59"/>
                  <a:pt x="307" y="59"/>
                  <a:pt x="307" y="59"/>
                </a:cubicBezTo>
                <a:cubicBezTo>
                  <a:pt x="305" y="58"/>
                  <a:pt x="303" y="57"/>
                  <a:pt x="299" y="58"/>
                </a:cubicBezTo>
                <a:cubicBezTo>
                  <a:pt x="297" y="62"/>
                  <a:pt x="307" y="62"/>
                  <a:pt x="307" y="59"/>
                </a:cubicBezTo>
                <a:close/>
                <a:moveTo>
                  <a:pt x="369" y="71"/>
                </a:moveTo>
                <a:cubicBezTo>
                  <a:pt x="369" y="71"/>
                  <a:pt x="369" y="71"/>
                  <a:pt x="369" y="71"/>
                </a:cubicBezTo>
                <a:cubicBezTo>
                  <a:pt x="359" y="69"/>
                  <a:pt x="352" y="63"/>
                  <a:pt x="337" y="64"/>
                </a:cubicBezTo>
                <a:cubicBezTo>
                  <a:pt x="343" y="70"/>
                  <a:pt x="360" y="73"/>
                  <a:pt x="369" y="71"/>
                </a:cubicBezTo>
                <a:close/>
                <a:moveTo>
                  <a:pt x="178" y="102"/>
                </a:moveTo>
                <a:cubicBezTo>
                  <a:pt x="178" y="102"/>
                  <a:pt x="178" y="102"/>
                  <a:pt x="178" y="102"/>
                </a:cubicBezTo>
                <a:cubicBezTo>
                  <a:pt x="182" y="102"/>
                  <a:pt x="187" y="103"/>
                  <a:pt x="187" y="99"/>
                </a:cubicBezTo>
                <a:cubicBezTo>
                  <a:pt x="186" y="98"/>
                  <a:pt x="185" y="97"/>
                  <a:pt x="185" y="96"/>
                </a:cubicBezTo>
                <a:cubicBezTo>
                  <a:pt x="181" y="96"/>
                  <a:pt x="177" y="96"/>
                  <a:pt x="178" y="102"/>
                </a:cubicBezTo>
                <a:close/>
                <a:moveTo>
                  <a:pt x="281" y="132"/>
                </a:moveTo>
                <a:cubicBezTo>
                  <a:pt x="281" y="132"/>
                  <a:pt x="281" y="132"/>
                  <a:pt x="281" y="132"/>
                </a:cubicBezTo>
                <a:cubicBezTo>
                  <a:pt x="284" y="132"/>
                  <a:pt x="286" y="131"/>
                  <a:pt x="287" y="129"/>
                </a:cubicBezTo>
                <a:cubicBezTo>
                  <a:pt x="284" y="129"/>
                  <a:pt x="281" y="129"/>
                  <a:pt x="281" y="132"/>
                </a:cubicBezTo>
                <a:close/>
                <a:moveTo>
                  <a:pt x="52" y="165"/>
                </a:moveTo>
                <a:cubicBezTo>
                  <a:pt x="52" y="165"/>
                  <a:pt x="52" y="165"/>
                  <a:pt x="52" y="165"/>
                </a:cubicBezTo>
                <a:cubicBezTo>
                  <a:pt x="68" y="181"/>
                  <a:pt x="83" y="198"/>
                  <a:pt x="99" y="211"/>
                </a:cubicBezTo>
                <a:cubicBezTo>
                  <a:pt x="114" y="224"/>
                  <a:pt x="132" y="231"/>
                  <a:pt x="149" y="243"/>
                </a:cubicBezTo>
                <a:cubicBezTo>
                  <a:pt x="154" y="231"/>
                  <a:pt x="150" y="216"/>
                  <a:pt x="151" y="200"/>
                </a:cubicBezTo>
                <a:cubicBezTo>
                  <a:pt x="115" y="181"/>
                  <a:pt x="88" y="154"/>
                  <a:pt x="55" y="132"/>
                </a:cubicBezTo>
                <a:cubicBezTo>
                  <a:pt x="51" y="140"/>
                  <a:pt x="52" y="154"/>
                  <a:pt x="52" y="165"/>
                </a:cubicBezTo>
                <a:close/>
                <a:moveTo>
                  <a:pt x="254" y="144"/>
                </a:moveTo>
                <a:cubicBezTo>
                  <a:pt x="254" y="144"/>
                  <a:pt x="254" y="144"/>
                  <a:pt x="254" y="144"/>
                </a:cubicBezTo>
                <a:cubicBezTo>
                  <a:pt x="264" y="142"/>
                  <a:pt x="272" y="137"/>
                  <a:pt x="280" y="132"/>
                </a:cubicBezTo>
                <a:cubicBezTo>
                  <a:pt x="269" y="135"/>
                  <a:pt x="258" y="136"/>
                  <a:pt x="254" y="144"/>
                </a:cubicBezTo>
                <a:close/>
                <a:moveTo>
                  <a:pt x="226" y="156"/>
                </a:moveTo>
                <a:cubicBezTo>
                  <a:pt x="226" y="156"/>
                  <a:pt x="226" y="156"/>
                  <a:pt x="226" y="156"/>
                </a:cubicBezTo>
                <a:cubicBezTo>
                  <a:pt x="231" y="154"/>
                  <a:pt x="232" y="158"/>
                  <a:pt x="236" y="155"/>
                </a:cubicBezTo>
                <a:cubicBezTo>
                  <a:pt x="236" y="153"/>
                  <a:pt x="236" y="152"/>
                  <a:pt x="236" y="150"/>
                </a:cubicBezTo>
                <a:cubicBezTo>
                  <a:pt x="231" y="151"/>
                  <a:pt x="228" y="153"/>
                  <a:pt x="226" y="156"/>
                </a:cubicBezTo>
                <a:close/>
                <a:moveTo>
                  <a:pt x="254" y="170"/>
                </a:moveTo>
                <a:cubicBezTo>
                  <a:pt x="254" y="170"/>
                  <a:pt x="254" y="170"/>
                  <a:pt x="254" y="170"/>
                </a:cubicBezTo>
                <a:cubicBezTo>
                  <a:pt x="254" y="167"/>
                  <a:pt x="258" y="161"/>
                  <a:pt x="254" y="159"/>
                </a:cubicBezTo>
                <a:cubicBezTo>
                  <a:pt x="252" y="161"/>
                  <a:pt x="251" y="169"/>
                  <a:pt x="254" y="170"/>
                </a:cubicBezTo>
                <a:close/>
                <a:moveTo>
                  <a:pt x="246" y="167"/>
                </a:moveTo>
                <a:cubicBezTo>
                  <a:pt x="246" y="167"/>
                  <a:pt x="246" y="167"/>
                  <a:pt x="246" y="167"/>
                </a:cubicBezTo>
                <a:cubicBezTo>
                  <a:pt x="246" y="167"/>
                  <a:pt x="246" y="168"/>
                  <a:pt x="246" y="169"/>
                </a:cubicBezTo>
                <a:cubicBezTo>
                  <a:pt x="238" y="173"/>
                  <a:pt x="251" y="168"/>
                  <a:pt x="246" y="167"/>
                </a:cubicBezTo>
                <a:close/>
                <a:moveTo>
                  <a:pt x="223" y="182"/>
                </a:moveTo>
                <a:cubicBezTo>
                  <a:pt x="223" y="182"/>
                  <a:pt x="223" y="182"/>
                  <a:pt x="223" y="182"/>
                </a:cubicBezTo>
                <a:cubicBezTo>
                  <a:pt x="224" y="184"/>
                  <a:pt x="223" y="186"/>
                  <a:pt x="225" y="187"/>
                </a:cubicBezTo>
                <a:cubicBezTo>
                  <a:pt x="225" y="185"/>
                  <a:pt x="230" y="181"/>
                  <a:pt x="226" y="181"/>
                </a:cubicBezTo>
                <a:cubicBezTo>
                  <a:pt x="226" y="182"/>
                  <a:pt x="225" y="182"/>
                  <a:pt x="223" y="182"/>
                </a:cubicBezTo>
                <a:close/>
                <a:moveTo>
                  <a:pt x="179" y="190"/>
                </a:moveTo>
                <a:cubicBezTo>
                  <a:pt x="179" y="190"/>
                  <a:pt x="179" y="190"/>
                  <a:pt x="179" y="190"/>
                </a:cubicBezTo>
                <a:cubicBezTo>
                  <a:pt x="182" y="188"/>
                  <a:pt x="180" y="182"/>
                  <a:pt x="178" y="187"/>
                </a:cubicBezTo>
                <a:cubicBezTo>
                  <a:pt x="179" y="187"/>
                  <a:pt x="180" y="187"/>
                  <a:pt x="179" y="188"/>
                </a:cubicBezTo>
                <a:cubicBezTo>
                  <a:pt x="179" y="188"/>
                  <a:pt x="178" y="189"/>
                  <a:pt x="179" y="190"/>
                </a:cubicBezTo>
                <a:close/>
                <a:moveTo>
                  <a:pt x="236" y="190"/>
                </a:moveTo>
                <a:cubicBezTo>
                  <a:pt x="236" y="190"/>
                  <a:pt x="236" y="190"/>
                  <a:pt x="236" y="190"/>
                </a:cubicBezTo>
                <a:cubicBezTo>
                  <a:pt x="235" y="193"/>
                  <a:pt x="236" y="195"/>
                  <a:pt x="239" y="196"/>
                </a:cubicBezTo>
                <a:cubicBezTo>
                  <a:pt x="240" y="193"/>
                  <a:pt x="244" y="193"/>
                  <a:pt x="243" y="188"/>
                </a:cubicBezTo>
                <a:cubicBezTo>
                  <a:pt x="240" y="188"/>
                  <a:pt x="237" y="188"/>
                  <a:pt x="236" y="190"/>
                </a:cubicBezTo>
                <a:close/>
                <a:moveTo>
                  <a:pt x="163" y="210"/>
                </a:moveTo>
                <a:cubicBezTo>
                  <a:pt x="163" y="210"/>
                  <a:pt x="163" y="210"/>
                  <a:pt x="163" y="210"/>
                </a:cubicBezTo>
                <a:cubicBezTo>
                  <a:pt x="168" y="207"/>
                  <a:pt x="162" y="201"/>
                  <a:pt x="166" y="197"/>
                </a:cubicBezTo>
                <a:cubicBezTo>
                  <a:pt x="168" y="197"/>
                  <a:pt x="167" y="202"/>
                  <a:pt x="169" y="202"/>
                </a:cubicBezTo>
                <a:cubicBezTo>
                  <a:pt x="169" y="198"/>
                  <a:pt x="169" y="195"/>
                  <a:pt x="169" y="191"/>
                </a:cubicBezTo>
                <a:cubicBezTo>
                  <a:pt x="159" y="189"/>
                  <a:pt x="160" y="204"/>
                  <a:pt x="163" y="210"/>
                </a:cubicBezTo>
                <a:close/>
                <a:moveTo>
                  <a:pt x="229" y="197"/>
                </a:moveTo>
                <a:cubicBezTo>
                  <a:pt x="229" y="197"/>
                  <a:pt x="229" y="197"/>
                  <a:pt x="229" y="197"/>
                </a:cubicBezTo>
                <a:cubicBezTo>
                  <a:pt x="235" y="199"/>
                  <a:pt x="235" y="192"/>
                  <a:pt x="231" y="191"/>
                </a:cubicBezTo>
                <a:cubicBezTo>
                  <a:pt x="231" y="193"/>
                  <a:pt x="229" y="194"/>
                  <a:pt x="229" y="197"/>
                </a:cubicBezTo>
                <a:close/>
                <a:moveTo>
                  <a:pt x="223" y="197"/>
                </a:moveTo>
                <a:cubicBezTo>
                  <a:pt x="223" y="197"/>
                  <a:pt x="223" y="197"/>
                  <a:pt x="223" y="197"/>
                </a:cubicBezTo>
                <a:cubicBezTo>
                  <a:pt x="225" y="197"/>
                  <a:pt x="226" y="197"/>
                  <a:pt x="228" y="197"/>
                </a:cubicBezTo>
                <a:cubicBezTo>
                  <a:pt x="228" y="196"/>
                  <a:pt x="228" y="195"/>
                  <a:pt x="228" y="194"/>
                </a:cubicBezTo>
                <a:cubicBezTo>
                  <a:pt x="226" y="194"/>
                  <a:pt x="225" y="194"/>
                  <a:pt x="223" y="194"/>
                </a:cubicBezTo>
                <a:cubicBezTo>
                  <a:pt x="223" y="195"/>
                  <a:pt x="223" y="196"/>
                  <a:pt x="223" y="197"/>
                </a:cubicBezTo>
                <a:close/>
                <a:moveTo>
                  <a:pt x="201" y="203"/>
                </a:moveTo>
                <a:cubicBezTo>
                  <a:pt x="201" y="203"/>
                  <a:pt x="201" y="203"/>
                  <a:pt x="201" y="203"/>
                </a:cubicBezTo>
                <a:cubicBezTo>
                  <a:pt x="203" y="204"/>
                  <a:pt x="205" y="202"/>
                  <a:pt x="205" y="200"/>
                </a:cubicBezTo>
                <a:cubicBezTo>
                  <a:pt x="203" y="201"/>
                  <a:pt x="200" y="200"/>
                  <a:pt x="201" y="203"/>
                </a:cubicBezTo>
                <a:close/>
                <a:moveTo>
                  <a:pt x="201" y="211"/>
                </a:moveTo>
                <a:cubicBezTo>
                  <a:pt x="201" y="211"/>
                  <a:pt x="201" y="211"/>
                  <a:pt x="201" y="211"/>
                </a:cubicBezTo>
                <a:cubicBezTo>
                  <a:pt x="209" y="213"/>
                  <a:pt x="205" y="206"/>
                  <a:pt x="207" y="205"/>
                </a:cubicBezTo>
                <a:cubicBezTo>
                  <a:pt x="209" y="205"/>
                  <a:pt x="208" y="209"/>
                  <a:pt x="210" y="206"/>
                </a:cubicBezTo>
                <a:cubicBezTo>
                  <a:pt x="209" y="201"/>
                  <a:pt x="199" y="205"/>
                  <a:pt x="201" y="211"/>
                </a:cubicBezTo>
                <a:close/>
                <a:moveTo>
                  <a:pt x="192" y="217"/>
                </a:moveTo>
                <a:cubicBezTo>
                  <a:pt x="192" y="217"/>
                  <a:pt x="192" y="217"/>
                  <a:pt x="192" y="217"/>
                </a:cubicBezTo>
                <a:cubicBezTo>
                  <a:pt x="191" y="212"/>
                  <a:pt x="199" y="216"/>
                  <a:pt x="199" y="211"/>
                </a:cubicBezTo>
                <a:cubicBezTo>
                  <a:pt x="197" y="211"/>
                  <a:pt x="198" y="208"/>
                  <a:pt x="196" y="208"/>
                </a:cubicBezTo>
                <a:cubicBezTo>
                  <a:pt x="197" y="213"/>
                  <a:pt x="186" y="213"/>
                  <a:pt x="192" y="217"/>
                </a:cubicBezTo>
                <a:close/>
                <a:moveTo>
                  <a:pt x="220" y="217"/>
                </a:moveTo>
                <a:cubicBezTo>
                  <a:pt x="220" y="217"/>
                  <a:pt x="220" y="217"/>
                  <a:pt x="220" y="217"/>
                </a:cubicBezTo>
                <a:cubicBezTo>
                  <a:pt x="226" y="216"/>
                  <a:pt x="230" y="213"/>
                  <a:pt x="233" y="210"/>
                </a:cubicBezTo>
                <a:cubicBezTo>
                  <a:pt x="226" y="210"/>
                  <a:pt x="223" y="213"/>
                  <a:pt x="220" y="217"/>
                </a:cubicBezTo>
                <a:close/>
                <a:moveTo>
                  <a:pt x="163" y="222"/>
                </a:moveTo>
                <a:cubicBezTo>
                  <a:pt x="163" y="222"/>
                  <a:pt x="163" y="222"/>
                  <a:pt x="163" y="222"/>
                </a:cubicBezTo>
                <a:cubicBezTo>
                  <a:pt x="164" y="221"/>
                  <a:pt x="167" y="211"/>
                  <a:pt x="161" y="213"/>
                </a:cubicBezTo>
                <a:cubicBezTo>
                  <a:pt x="163" y="218"/>
                  <a:pt x="157" y="220"/>
                  <a:pt x="163" y="222"/>
                </a:cubicBezTo>
                <a:close/>
              </a:path>
            </a:pathLst>
          </a:custGeom>
          <a:solidFill>
            <a:srgbClr val="20558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ADC10FF-7A68-3945-861A-C568354620F0}"/>
              </a:ext>
            </a:extLst>
          </p:cNvPr>
          <p:cNvSpPr txBox="1"/>
          <p:nvPr/>
        </p:nvSpPr>
        <p:spPr>
          <a:xfrm>
            <a:off x="756355" y="281398"/>
            <a:ext cx="2343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rgbClr val="20558B"/>
                </a:solidFill>
              </a:rPr>
              <a:t>认识</a:t>
            </a:r>
            <a:r>
              <a:rPr kumimoji="1" lang="en-US" altLang="zh-CN" dirty="0">
                <a:solidFill>
                  <a:srgbClr val="20558B"/>
                </a:solidFill>
              </a:rPr>
              <a:t>Kubernetes</a:t>
            </a:r>
            <a:endParaRPr kumimoji="1" lang="zh-CN" altLang="en-US" dirty="0">
              <a:solidFill>
                <a:srgbClr val="20558B"/>
              </a:solidFill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0215F6E8-8F35-A242-9DA8-E22E41AD078A}"/>
              </a:ext>
            </a:extLst>
          </p:cNvPr>
          <p:cNvGrpSpPr/>
          <p:nvPr/>
        </p:nvGrpSpPr>
        <p:grpSpPr>
          <a:xfrm>
            <a:off x="9395547" y="0"/>
            <a:ext cx="2796453" cy="760085"/>
            <a:chOff x="2177143" y="2131786"/>
            <a:chExt cx="6857262" cy="2541814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4DF1D5F8-A84C-8847-9C8F-9929EC4CA4F1}"/>
                </a:ext>
              </a:extLst>
            </p:cNvPr>
            <p:cNvGrpSpPr/>
            <p:nvPr/>
          </p:nvGrpSpPr>
          <p:grpSpPr>
            <a:xfrm>
              <a:off x="2177143" y="2989942"/>
              <a:ext cx="5747657" cy="1494972"/>
              <a:chOff x="1973943" y="3077029"/>
              <a:chExt cx="7213600" cy="1212396"/>
            </a:xfrm>
          </p:grpSpPr>
          <p:sp>
            <p:nvSpPr>
              <p:cNvPr id="11" name="任意多边形 1">
                <a:extLst>
                  <a:ext uri="{FF2B5EF4-FFF2-40B4-BE49-F238E27FC236}">
                    <a16:creationId xmlns:a16="http://schemas.microsoft.com/office/drawing/2014/main" id="{07982604-0E68-1345-A8E2-5A1786AD39E2}"/>
                  </a:ext>
                </a:extLst>
              </p:cNvPr>
              <p:cNvSpPr/>
              <p:nvPr/>
            </p:nvSpPr>
            <p:spPr>
              <a:xfrm>
                <a:off x="1973943" y="3077029"/>
                <a:ext cx="7213600" cy="101600"/>
              </a:xfrm>
              <a:custGeom>
                <a:avLst/>
                <a:gdLst>
                  <a:gd name="connsiteX0" fmla="*/ 0 w 7213600"/>
                  <a:gd name="connsiteY0" fmla="*/ 0 h 101600"/>
                  <a:gd name="connsiteX1" fmla="*/ 856343 w 7213600"/>
                  <a:gd name="connsiteY1" fmla="*/ 101600 h 101600"/>
                  <a:gd name="connsiteX2" fmla="*/ 1930400 w 7213600"/>
                  <a:gd name="connsiteY2" fmla="*/ 0 h 101600"/>
                  <a:gd name="connsiteX3" fmla="*/ 3178629 w 7213600"/>
                  <a:gd name="connsiteY3" fmla="*/ 101600 h 101600"/>
                  <a:gd name="connsiteX4" fmla="*/ 4644572 w 7213600"/>
                  <a:gd name="connsiteY4" fmla="*/ 0 h 101600"/>
                  <a:gd name="connsiteX5" fmla="*/ 6008914 w 7213600"/>
                  <a:gd name="connsiteY5" fmla="*/ 101600 h 101600"/>
                  <a:gd name="connsiteX6" fmla="*/ 7213600 w 7213600"/>
                  <a:gd name="connsiteY6" fmla="*/ 0 h 101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213600" h="101600">
                    <a:moveTo>
                      <a:pt x="0" y="0"/>
                    </a:moveTo>
                    <a:cubicBezTo>
                      <a:pt x="267305" y="50800"/>
                      <a:pt x="534610" y="101600"/>
                      <a:pt x="856343" y="101600"/>
                    </a:cubicBezTo>
                    <a:cubicBezTo>
                      <a:pt x="1178076" y="101600"/>
                      <a:pt x="1543352" y="0"/>
                      <a:pt x="1930400" y="0"/>
                    </a:cubicBezTo>
                    <a:cubicBezTo>
                      <a:pt x="2317448" y="0"/>
                      <a:pt x="2726267" y="101600"/>
                      <a:pt x="3178629" y="101600"/>
                    </a:cubicBezTo>
                    <a:cubicBezTo>
                      <a:pt x="3630991" y="101600"/>
                      <a:pt x="4172858" y="0"/>
                      <a:pt x="4644572" y="0"/>
                    </a:cubicBezTo>
                    <a:cubicBezTo>
                      <a:pt x="5116286" y="0"/>
                      <a:pt x="5580743" y="101600"/>
                      <a:pt x="6008914" y="101600"/>
                    </a:cubicBezTo>
                    <a:cubicBezTo>
                      <a:pt x="6437085" y="101600"/>
                      <a:pt x="6825342" y="50800"/>
                      <a:pt x="7213600" y="0"/>
                    </a:cubicBezTo>
                  </a:path>
                </a:pathLst>
              </a:custGeom>
              <a:noFill/>
              <a:ln w="12700">
                <a:solidFill>
                  <a:srgbClr val="20558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12" name="任意多边形 2">
                <a:extLst>
                  <a:ext uri="{FF2B5EF4-FFF2-40B4-BE49-F238E27FC236}">
                    <a16:creationId xmlns:a16="http://schemas.microsoft.com/office/drawing/2014/main" id="{EEC2D3B8-628E-2D4A-B05C-EB866C1130E4}"/>
                  </a:ext>
                </a:extLst>
              </p:cNvPr>
              <p:cNvSpPr/>
              <p:nvPr/>
            </p:nvSpPr>
            <p:spPr>
              <a:xfrm>
                <a:off x="1973943" y="3149601"/>
                <a:ext cx="7213600" cy="101600"/>
              </a:xfrm>
              <a:custGeom>
                <a:avLst/>
                <a:gdLst>
                  <a:gd name="connsiteX0" fmla="*/ 0 w 7213600"/>
                  <a:gd name="connsiteY0" fmla="*/ 0 h 101600"/>
                  <a:gd name="connsiteX1" fmla="*/ 856343 w 7213600"/>
                  <a:gd name="connsiteY1" fmla="*/ 101600 h 101600"/>
                  <a:gd name="connsiteX2" fmla="*/ 1930400 w 7213600"/>
                  <a:gd name="connsiteY2" fmla="*/ 0 h 101600"/>
                  <a:gd name="connsiteX3" fmla="*/ 3178629 w 7213600"/>
                  <a:gd name="connsiteY3" fmla="*/ 101600 h 101600"/>
                  <a:gd name="connsiteX4" fmla="*/ 4644572 w 7213600"/>
                  <a:gd name="connsiteY4" fmla="*/ 0 h 101600"/>
                  <a:gd name="connsiteX5" fmla="*/ 6008914 w 7213600"/>
                  <a:gd name="connsiteY5" fmla="*/ 101600 h 101600"/>
                  <a:gd name="connsiteX6" fmla="*/ 7213600 w 7213600"/>
                  <a:gd name="connsiteY6" fmla="*/ 0 h 101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213600" h="101600">
                    <a:moveTo>
                      <a:pt x="0" y="0"/>
                    </a:moveTo>
                    <a:cubicBezTo>
                      <a:pt x="267305" y="50800"/>
                      <a:pt x="534610" y="101600"/>
                      <a:pt x="856343" y="101600"/>
                    </a:cubicBezTo>
                    <a:cubicBezTo>
                      <a:pt x="1178076" y="101600"/>
                      <a:pt x="1543352" y="0"/>
                      <a:pt x="1930400" y="0"/>
                    </a:cubicBezTo>
                    <a:cubicBezTo>
                      <a:pt x="2317448" y="0"/>
                      <a:pt x="2726267" y="101600"/>
                      <a:pt x="3178629" y="101600"/>
                    </a:cubicBezTo>
                    <a:cubicBezTo>
                      <a:pt x="3630991" y="101600"/>
                      <a:pt x="4172858" y="0"/>
                      <a:pt x="4644572" y="0"/>
                    </a:cubicBezTo>
                    <a:cubicBezTo>
                      <a:pt x="5116286" y="0"/>
                      <a:pt x="5580743" y="101600"/>
                      <a:pt x="6008914" y="101600"/>
                    </a:cubicBezTo>
                    <a:cubicBezTo>
                      <a:pt x="6437085" y="101600"/>
                      <a:pt x="6825342" y="50800"/>
                      <a:pt x="7213600" y="0"/>
                    </a:cubicBezTo>
                  </a:path>
                </a:pathLst>
              </a:custGeom>
              <a:noFill/>
              <a:ln w="12700">
                <a:solidFill>
                  <a:srgbClr val="20558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13" name="任意多边形 3">
                <a:extLst>
                  <a:ext uri="{FF2B5EF4-FFF2-40B4-BE49-F238E27FC236}">
                    <a16:creationId xmlns:a16="http://schemas.microsoft.com/office/drawing/2014/main" id="{83D002FD-ED4A-8942-B022-CD26F224A4F1}"/>
                  </a:ext>
                </a:extLst>
              </p:cNvPr>
              <p:cNvSpPr/>
              <p:nvPr/>
            </p:nvSpPr>
            <p:spPr>
              <a:xfrm>
                <a:off x="1973943" y="4115253"/>
                <a:ext cx="7213600" cy="101600"/>
              </a:xfrm>
              <a:custGeom>
                <a:avLst/>
                <a:gdLst>
                  <a:gd name="connsiteX0" fmla="*/ 0 w 7213600"/>
                  <a:gd name="connsiteY0" fmla="*/ 0 h 101600"/>
                  <a:gd name="connsiteX1" fmla="*/ 856343 w 7213600"/>
                  <a:gd name="connsiteY1" fmla="*/ 101600 h 101600"/>
                  <a:gd name="connsiteX2" fmla="*/ 1930400 w 7213600"/>
                  <a:gd name="connsiteY2" fmla="*/ 0 h 101600"/>
                  <a:gd name="connsiteX3" fmla="*/ 3178629 w 7213600"/>
                  <a:gd name="connsiteY3" fmla="*/ 101600 h 101600"/>
                  <a:gd name="connsiteX4" fmla="*/ 4644572 w 7213600"/>
                  <a:gd name="connsiteY4" fmla="*/ 0 h 101600"/>
                  <a:gd name="connsiteX5" fmla="*/ 6008914 w 7213600"/>
                  <a:gd name="connsiteY5" fmla="*/ 101600 h 101600"/>
                  <a:gd name="connsiteX6" fmla="*/ 7213600 w 7213600"/>
                  <a:gd name="connsiteY6" fmla="*/ 0 h 101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213600" h="101600">
                    <a:moveTo>
                      <a:pt x="0" y="0"/>
                    </a:moveTo>
                    <a:cubicBezTo>
                      <a:pt x="267305" y="50800"/>
                      <a:pt x="534610" y="101600"/>
                      <a:pt x="856343" y="101600"/>
                    </a:cubicBezTo>
                    <a:cubicBezTo>
                      <a:pt x="1178076" y="101600"/>
                      <a:pt x="1543352" y="0"/>
                      <a:pt x="1930400" y="0"/>
                    </a:cubicBezTo>
                    <a:cubicBezTo>
                      <a:pt x="2317448" y="0"/>
                      <a:pt x="2726267" y="101600"/>
                      <a:pt x="3178629" y="101600"/>
                    </a:cubicBezTo>
                    <a:cubicBezTo>
                      <a:pt x="3630991" y="101600"/>
                      <a:pt x="4172858" y="0"/>
                      <a:pt x="4644572" y="0"/>
                    </a:cubicBezTo>
                    <a:cubicBezTo>
                      <a:pt x="5116286" y="0"/>
                      <a:pt x="5580743" y="101600"/>
                      <a:pt x="6008914" y="101600"/>
                    </a:cubicBezTo>
                    <a:cubicBezTo>
                      <a:pt x="6437085" y="101600"/>
                      <a:pt x="6825342" y="50800"/>
                      <a:pt x="7213600" y="0"/>
                    </a:cubicBezTo>
                  </a:path>
                </a:pathLst>
              </a:custGeom>
              <a:noFill/>
              <a:ln w="12700">
                <a:solidFill>
                  <a:srgbClr val="20558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14" name="任意多边形 4">
                <a:extLst>
                  <a:ext uri="{FF2B5EF4-FFF2-40B4-BE49-F238E27FC236}">
                    <a16:creationId xmlns:a16="http://schemas.microsoft.com/office/drawing/2014/main" id="{AD850484-AC81-BD44-99AE-F045243941F2}"/>
                  </a:ext>
                </a:extLst>
              </p:cNvPr>
              <p:cNvSpPr/>
              <p:nvPr/>
            </p:nvSpPr>
            <p:spPr>
              <a:xfrm>
                <a:off x="1973943" y="4187825"/>
                <a:ext cx="7213600" cy="101600"/>
              </a:xfrm>
              <a:custGeom>
                <a:avLst/>
                <a:gdLst>
                  <a:gd name="connsiteX0" fmla="*/ 0 w 7213600"/>
                  <a:gd name="connsiteY0" fmla="*/ 0 h 101600"/>
                  <a:gd name="connsiteX1" fmla="*/ 856343 w 7213600"/>
                  <a:gd name="connsiteY1" fmla="*/ 101600 h 101600"/>
                  <a:gd name="connsiteX2" fmla="*/ 1930400 w 7213600"/>
                  <a:gd name="connsiteY2" fmla="*/ 0 h 101600"/>
                  <a:gd name="connsiteX3" fmla="*/ 3178629 w 7213600"/>
                  <a:gd name="connsiteY3" fmla="*/ 101600 h 101600"/>
                  <a:gd name="connsiteX4" fmla="*/ 4644572 w 7213600"/>
                  <a:gd name="connsiteY4" fmla="*/ 0 h 101600"/>
                  <a:gd name="connsiteX5" fmla="*/ 6008914 w 7213600"/>
                  <a:gd name="connsiteY5" fmla="*/ 101600 h 101600"/>
                  <a:gd name="connsiteX6" fmla="*/ 7213600 w 7213600"/>
                  <a:gd name="connsiteY6" fmla="*/ 0 h 101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213600" h="101600">
                    <a:moveTo>
                      <a:pt x="0" y="0"/>
                    </a:moveTo>
                    <a:cubicBezTo>
                      <a:pt x="267305" y="50800"/>
                      <a:pt x="534610" y="101600"/>
                      <a:pt x="856343" y="101600"/>
                    </a:cubicBezTo>
                    <a:cubicBezTo>
                      <a:pt x="1178076" y="101600"/>
                      <a:pt x="1543352" y="0"/>
                      <a:pt x="1930400" y="0"/>
                    </a:cubicBezTo>
                    <a:cubicBezTo>
                      <a:pt x="2317448" y="0"/>
                      <a:pt x="2726267" y="101600"/>
                      <a:pt x="3178629" y="101600"/>
                    </a:cubicBezTo>
                    <a:cubicBezTo>
                      <a:pt x="3630991" y="101600"/>
                      <a:pt x="4172858" y="0"/>
                      <a:pt x="4644572" y="0"/>
                    </a:cubicBezTo>
                    <a:cubicBezTo>
                      <a:pt x="5116286" y="0"/>
                      <a:pt x="5580743" y="101600"/>
                      <a:pt x="6008914" y="101600"/>
                    </a:cubicBezTo>
                    <a:cubicBezTo>
                      <a:pt x="6437085" y="101600"/>
                      <a:pt x="6825342" y="50800"/>
                      <a:pt x="7213600" y="0"/>
                    </a:cubicBezTo>
                  </a:path>
                </a:pathLst>
              </a:custGeom>
              <a:noFill/>
              <a:ln w="12700">
                <a:solidFill>
                  <a:srgbClr val="20558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</p:grp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2407A042-6E75-3A4B-8851-195EB46EDFBA}"/>
                </a:ext>
              </a:extLst>
            </p:cNvPr>
            <p:cNvSpPr/>
            <p:nvPr/>
          </p:nvSpPr>
          <p:spPr>
            <a:xfrm>
              <a:off x="2724331" y="3052582"/>
              <a:ext cx="5200469" cy="1324719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kumimoji="1" lang="zh-CN" altLang="en-US" dirty="0">
                  <a:solidFill>
                    <a:srgbClr val="20558B"/>
                  </a:solidFill>
                  <a:sym typeface="+mn-lt"/>
                </a:rPr>
                <a:t>云原生技术课堂</a:t>
              </a:r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AAF551AC-E178-554A-9432-F16E012A3E9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78058" y="2131786"/>
              <a:ext cx="1356347" cy="2541814"/>
            </a:xfrm>
            <a:custGeom>
              <a:avLst/>
              <a:gdLst>
                <a:gd name="T0" fmla="*/ 50 w 235"/>
                <a:gd name="T1" fmla="*/ 99 h 443"/>
                <a:gd name="T2" fmla="*/ 84 w 235"/>
                <a:gd name="T3" fmla="*/ 105 h 443"/>
                <a:gd name="T4" fmla="*/ 141 w 235"/>
                <a:gd name="T5" fmla="*/ 103 h 443"/>
                <a:gd name="T6" fmla="*/ 131 w 235"/>
                <a:gd name="T7" fmla="*/ 230 h 443"/>
                <a:gd name="T8" fmla="*/ 165 w 235"/>
                <a:gd name="T9" fmla="*/ 107 h 443"/>
                <a:gd name="T10" fmla="*/ 191 w 235"/>
                <a:gd name="T11" fmla="*/ 167 h 443"/>
                <a:gd name="T12" fmla="*/ 215 w 235"/>
                <a:gd name="T13" fmla="*/ 244 h 443"/>
                <a:gd name="T14" fmla="*/ 46 w 235"/>
                <a:gd name="T15" fmla="*/ 427 h 443"/>
                <a:gd name="T16" fmla="*/ 0 w 235"/>
                <a:gd name="T17" fmla="*/ 230 h 443"/>
                <a:gd name="T18" fmla="*/ 8 w 235"/>
                <a:gd name="T19" fmla="*/ 83 h 443"/>
                <a:gd name="T20" fmla="*/ 38 w 235"/>
                <a:gd name="T21" fmla="*/ 39 h 443"/>
                <a:gd name="T22" fmla="*/ 38 w 235"/>
                <a:gd name="T23" fmla="*/ 39 h 443"/>
                <a:gd name="T24" fmla="*/ 42 w 235"/>
                <a:gd name="T25" fmla="*/ 47 h 443"/>
                <a:gd name="T26" fmla="*/ 26 w 235"/>
                <a:gd name="T27" fmla="*/ 89 h 443"/>
                <a:gd name="T28" fmla="*/ 99 w 235"/>
                <a:gd name="T29" fmla="*/ 99 h 443"/>
                <a:gd name="T30" fmla="*/ 111 w 235"/>
                <a:gd name="T31" fmla="*/ 69 h 443"/>
                <a:gd name="T32" fmla="*/ 175 w 235"/>
                <a:gd name="T33" fmla="*/ 113 h 443"/>
                <a:gd name="T34" fmla="*/ 175 w 235"/>
                <a:gd name="T35" fmla="*/ 113 h 443"/>
                <a:gd name="T36" fmla="*/ 42 w 235"/>
                <a:gd name="T37" fmla="*/ 95 h 443"/>
                <a:gd name="T38" fmla="*/ 44 w 235"/>
                <a:gd name="T39" fmla="*/ 153 h 443"/>
                <a:gd name="T40" fmla="*/ 44 w 235"/>
                <a:gd name="T41" fmla="*/ 153 h 443"/>
                <a:gd name="T42" fmla="*/ 101 w 235"/>
                <a:gd name="T43" fmla="*/ 109 h 443"/>
                <a:gd name="T44" fmla="*/ 185 w 235"/>
                <a:gd name="T45" fmla="*/ 133 h 443"/>
                <a:gd name="T46" fmla="*/ 187 w 235"/>
                <a:gd name="T47" fmla="*/ 145 h 443"/>
                <a:gd name="T48" fmla="*/ 187 w 235"/>
                <a:gd name="T49" fmla="*/ 145 h 443"/>
                <a:gd name="T50" fmla="*/ 171 w 235"/>
                <a:gd name="T51" fmla="*/ 163 h 443"/>
                <a:gd name="T52" fmla="*/ 105 w 235"/>
                <a:gd name="T53" fmla="*/ 194 h 443"/>
                <a:gd name="T54" fmla="*/ 159 w 235"/>
                <a:gd name="T55" fmla="*/ 188 h 443"/>
                <a:gd name="T56" fmla="*/ 159 w 235"/>
                <a:gd name="T57" fmla="*/ 188 h 443"/>
                <a:gd name="T58" fmla="*/ 50 w 235"/>
                <a:gd name="T59" fmla="*/ 178 h 443"/>
                <a:gd name="T60" fmla="*/ 153 w 235"/>
                <a:gd name="T61" fmla="*/ 206 h 443"/>
                <a:gd name="T62" fmla="*/ 58 w 235"/>
                <a:gd name="T63" fmla="*/ 200 h 443"/>
                <a:gd name="T64" fmla="*/ 58 w 235"/>
                <a:gd name="T65" fmla="*/ 200 h 443"/>
                <a:gd name="T66" fmla="*/ 46 w 235"/>
                <a:gd name="T67" fmla="*/ 226 h 443"/>
                <a:gd name="T68" fmla="*/ 103 w 235"/>
                <a:gd name="T69" fmla="*/ 230 h 443"/>
                <a:gd name="T70" fmla="*/ 115 w 235"/>
                <a:gd name="T71" fmla="*/ 228 h 443"/>
                <a:gd name="T72" fmla="*/ 119 w 235"/>
                <a:gd name="T73" fmla="*/ 220 h 443"/>
                <a:gd name="T74" fmla="*/ 167 w 235"/>
                <a:gd name="T75" fmla="*/ 224 h 443"/>
                <a:gd name="T76" fmla="*/ 167 w 235"/>
                <a:gd name="T77" fmla="*/ 224 h 443"/>
                <a:gd name="T78" fmla="*/ 143 w 235"/>
                <a:gd name="T79" fmla="*/ 226 h 443"/>
                <a:gd name="T80" fmla="*/ 84 w 235"/>
                <a:gd name="T81" fmla="*/ 234 h 443"/>
                <a:gd name="T82" fmla="*/ 20 w 235"/>
                <a:gd name="T83" fmla="*/ 244 h 443"/>
                <a:gd name="T84" fmla="*/ 207 w 235"/>
                <a:gd name="T85" fmla="*/ 244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5" h="443">
                  <a:moveTo>
                    <a:pt x="14" y="0"/>
                  </a:moveTo>
                  <a:cubicBezTo>
                    <a:pt x="15" y="0"/>
                    <a:pt x="17" y="0"/>
                    <a:pt x="18" y="0"/>
                  </a:cubicBezTo>
                  <a:cubicBezTo>
                    <a:pt x="40" y="22"/>
                    <a:pt x="81" y="61"/>
                    <a:pt x="50" y="99"/>
                  </a:cubicBezTo>
                  <a:cubicBezTo>
                    <a:pt x="60" y="125"/>
                    <a:pt x="69" y="153"/>
                    <a:pt x="78" y="188"/>
                  </a:cubicBezTo>
                  <a:cubicBezTo>
                    <a:pt x="81" y="197"/>
                    <a:pt x="82" y="218"/>
                    <a:pt x="99" y="214"/>
                  </a:cubicBezTo>
                  <a:cubicBezTo>
                    <a:pt x="96" y="183"/>
                    <a:pt x="92" y="137"/>
                    <a:pt x="84" y="105"/>
                  </a:cubicBezTo>
                  <a:cubicBezTo>
                    <a:pt x="96" y="88"/>
                    <a:pt x="101" y="64"/>
                    <a:pt x="113" y="47"/>
                  </a:cubicBezTo>
                  <a:cubicBezTo>
                    <a:pt x="122" y="52"/>
                    <a:pt x="121" y="66"/>
                    <a:pt x="125" y="77"/>
                  </a:cubicBezTo>
                  <a:cubicBezTo>
                    <a:pt x="128" y="87"/>
                    <a:pt x="131" y="99"/>
                    <a:pt x="141" y="103"/>
                  </a:cubicBezTo>
                  <a:cubicBezTo>
                    <a:pt x="128" y="118"/>
                    <a:pt x="126" y="172"/>
                    <a:pt x="127" y="204"/>
                  </a:cubicBezTo>
                  <a:cubicBezTo>
                    <a:pt x="127" y="210"/>
                    <a:pt x="132" y="212"/>
                    <a:pt x="133" y="218"/>
                  </a:cubicBezTo>
                  <a:cubicBezTo>
                    <a:pt x="133" y="216"/>
                    <a:pt x="124" y="227"/>
                    <a:pt x="131" y="230"/>
                  </a:cubicBezTo>
                  <a:cubicBezTo>
                    <a:pt x="138" y="230"/>
                    <a:pt x="138" y="219"/>
                    <a:pt x="135" y="216"/>
                  </a:cubicBezTo>
                  <a:cubicBezTo>
                    <a:pt x="148" y="204"/>
                    <a:pt x="145" y="182"/>
                    <a:pt x="151" y="163"/>
                  </a:cubicBezTo>
                  <a:cubicBezTo>
                    <a:pt x="156" y="145"/>
                    <a:pt x="169" y="131"/>
                    <a:pt x="165" y="107"/>
                  </a:cubicBezTo>
                  <a:cubicBezTo>
                    <a:pt x="181" y="96"/>
                    <a:pt x="192" y="79"/>
                    <a:pt x="203" y="63"/>
                  </a:cubicBezTo>
                  <a:cubicBezTo>
                    <a:pt x="215" y="65"/>
                    <a:pt x="209" y="78"/>
                    <a:pt x="209" y="87"/>
                  </a:cubicBezTo>
                  <a:cubicBezTo>
                    <a:pt x="210" y="124"/>
                    <a:pt x="202" y="140"/>
                    <a:pt x="191" y="167"/>
                  </a:cubicBezTo>
                  <a:cubicBezTo>
                    <a:pt x="184" y="184"/>
                    <a:pt x="178" y="200"/>
                    <a:pt x="173" y="214"/>
                  </a:cubicBezTo>
                  <a:cubicBezTo>
                    <a:pt x="188" y="223"/>
                    <a:pt x="219" y="214"/>
                    <a:pt x="235" y="222"/>
                  </a:cubicBezTo>
                  <a:cubicBezTo>
                    <a:pt x="234" y="235"/>
                    <a:pt x="226" y="241"/>
                    <a:pt x="215" y="244"/>
                  </a:cubicBezTo>
                  <a:cubicBezTo>
                    <a:pt x="205" y="313"/>
                    <a:pt x="177" y="364"/>
                    <a:pt x="169" y="435"/>
                  </a:cubicBezTo>
                  <a:cubicBezTo>
                    <a:pt x="138" y="443"/>
                    <a:pt x="88" y="436"/>
                    <a:pt x="54" y="439"/>
                  </a:cubicBezTo>
                  <a:cubicBezTo>
                    <a:pt x="50" y="436"/>
                    <a:pt x="52" y="428"/>
                    <a:pt x="46" y="427"/>
                  </a:cubicBezTo>
                  <a:cubicBezTo>
                    <a:pt x="45" y="421"/>
                    <a:pt x="49" y="419"/>
                    <a:pt x="50" y="415"/>
                  </a:cubicBezTo>
                  <a:cubicBezTo>
                    <a:pt x="37" y="360"/>
                    <a:pt x="17" y="312"/>
                    <a:pt x="14" y="246"/>
                  </a:cubicBezTo>
                  <a:cubicBezTo>
                    <a:pt x="15" y="235"/>
                    <a:pt x="0" y="240"/>
                    <a:pt x="0" y="230"/>
                  </a:cubicBezTo>
                  <a:cubicBezTo>
                    <a:pt x="2" y="211"/>
                    <a:pt x="21" y="210"/>
                    <a:pt x="42" y="212"/>
                  </a:cubicBezTo>
                  <a:cubicBezTo>
                    <a:pt x="28" y="182"/>
                    <a:pt x="36" y="139"/>
                    <a:pt x="22" y="105"/>
                  </a:cubicBezTo>
                  <a:cubicBezTo>
                    <a:pt x="18" y="96"/>
                    <a:pt x="10" y="91"/>
                    <a:pt x="8" y="83"/>
                  </a:cubicBezTo>
                  <a:cubicBezTo>
                    <a:pt x="1" y="57"/>
                    <a:pt x="13" y="36"/>
                    <a:pt x="12" y="7"/>
                  </a:cubicBezTo>
                  <a:cubicBezTo>
                    <a:pt x="6" y="5"/>
                    <a:pt x="15" y="3"/>
                    <a:pt x="14" y="0"/>
                  </a:cubicBezTo>
                  <a:close/>
                  <a:moveTo>
                    <a:pt x="38" y="39"/>
                  </a:moveTo>
                  <a:cubicBezTo>
                    <a:pt x="38" y="39"/>
                    <a:pt x="38" y="39"/>
                    <a:pt x="38" y="39"/>
                  </a:cubicBezTo>
                  <a:cubicBezTo>
                    <a:pt x="37" y="32"/>
                    <a:pt x="33" y="28"/>
                    <a:pt x="28" y="25"/>
                  </a:cubicBezTo>
                  <a:cubicBezTo>
                    <a:pt x="30" y="31"/>
                    <a:pt x="33" y="36"/>
                    <a:pt x="38" y="39"/>
                  </a:cubicBezTo>
                  <a:close/>
                  <a:moveTo>
                    <a:pt x="52" y="55"/>
                  </a:moveTo>
                  <a:cubicBezTo>
                    <a:pt x="52" y="55"/>
                    <a:pt x="52" y="55"/>
                    <a:pt x="52" y="55"/>
                  </a:cubicBezTo>
                  <a:cubicBezTo>
                    <a:pt x="49" y="54"/>
                    <a:pt x="47" y="40"/>
                    <a:pt x="42" y="47"/>
                  </a:cubicBezTo>
                  <a:cubicBezTo>
                    <a:pt x="46" y="48"/>
                    <a:pt x="47" y="62"/>
                    <a:pt x="52" y="55"/>
                  </a:cubicBezTo>
                  <a:close/>
                  <a:moveTo>
                    <a:pt x="26" y="89"/>
                  </a:moveTo>
                  <a:cubicBezTo>
                    <a:pt x="26" y="89"/>
                    <a:pt x="26" y="89"/>
                    <a:pt x="26" y="89"/>
                  </a:cubicBezTo>
                  <a:cubicBezTo>
                    <a:pt x="27" y="74"/>
                    <a:pt x="40" y="60"/>
                    <a:pt x="36" y="47"/>
                  </a:cubicBezTo>
                  <a:cubicBezTo>
                    <a:pt x="34" y="60"/>
                    <a:pt x="18" y="79"/>
                    <a:pt x="26" y="89"/>
                  </a:cubicBezTo>
                  <a:close/>
                  <a:moveTo>
                    <a:pt x="99" y="99"/>
                  </a:moveTo>
                  <a:cubicBezTo>
                    <a:pt x="99" y="99"/>
                    <a:pt x="99" y="99"/>
                    <a:pt x="99" y="99"/>
                  </a:cubicBezTo>
                  <a:cubicBezTo>
                    <a:pt x="104" y="105"/>
                    <a:pt x="113" y="106"/>
                    <a:pt x="125" y="105"/>
                  </a:cubicBezTo>
                  <a:cubicBezTo>
                    <a:pt x="123" y="90"/>
                    <a:pt x="118" y="78"/>
                    <a:pt x="111" y="69"/>
                  </a:cubicBezTo>
                  <a:cubicBezTo>
                    <a:pt x="107" y="80"/>
                    <a:pt x="101" y="87"/>
                    <a:pt x="99" y="99"/>
                  </a:cubicBezTo>
                  <a:close/>
                  <a:moveTo>
                    <a:pt x="175" y="113"/>
                  </a:moveTo>
                  <a:cubicBezTo>
                    <a:pt x="175" y="113"/>
                    <a:pt x="175" y="113"/>
                    <a:pt x="175" y="113"/>
                  </a:cubicBezTo>
                  <a:cubicBezTo>
                    <a:pt x="182" y="116"/>
                    <a:pt x="190" y="118"/>
                    <a:pt x="199" y="119"/>
                  </a:cubicBezTo>
                  <a:cubicBezTo>
                    <a:pt x="202" y="108"/>
                    <a:pt x="203" y="90"/>
                    <a:pt x="197" y="85"/>
                  </a:cubicBezTo>
                  <a:cubicBezTo>
                    <a:pt x="191" y="96"/>
                    <a:pt x="180" y="102"/>
                    <a:pt x="175" y="113"/>
                  </a:cubicBezTo>
                  <a:close/>
                  <a:moveTo>
                    <a:pt x="34" y="101"/>
                  </a:moveTo>
                  <a:cubicBezTo>
                    <a:pt x="34" y="101"/>
                    <a:pt x="34" y="101"/>
                    <a:pt x="34" y="101"/>
                  </a:cubicBezTo>
                  <a:cubicBezTo>
                    <a:pt x="38" y="105"/>
                    <a:pt x="42" y="100"/>
                    <a:pt x="42" y="95"/>
                  </a:cubicBezTo>
                  <a:cubicBezTo>
                    <a:pt x="37" y="95"/>
                    <a:pt x="36" y="98"/>
                    <a:pt x="34" y="101"/>
                  </a:cubicBezTo>
                  <a:close/>
                  <a:moveTo>
                    <a:pt x="44" y="153"/>
                  </a:moveTo>
                  <a:cubicBezTo>
                    <a:pt x="44" y="153"/>
                    <a:pt x="44" y="153"/>
                    <a:pt x="44" y="153"/>
                  </a:cubicBezTo>
                  <a:cubicBezTo>
                    <a:pt x="50" y="153"/>
                    <a:pt x="53" y="150"/>
                    <a:pt x="58" y="149"/>
                  </a:cubicBezTo>
                  <a:cubicBezTo>
                    <a:pt x="56" y="134"/>
                    <a:pt x="48" y="125"/>
                    <a:pt x="46" y="109"/>
                  </a:cubicBezTo>
                  <a:cubicBezTo>
                    <a:pt x="19" y="108"/>
                    <a:pt x="42" y="142"/>
                    <a:pt x="44" y="153"/>
                  </a:cubicBezTo>
                  <a:close/>
                  <a:moveTo>
                    <a:pt x="105" y="117"/>
                  </a:moveTo>
                  <a:cubicBezTo>
                    <a:pt x="105" y="117"/>
                    <a:pt x="105" y="117"/>
                    <a:pt x="105" y="117"/>
                  </a:cubicBezTo>
                  <a:cubicBezTo>
                    <a:pt x="105" y="113"/>
                    <a:pt x="104" y="110"/>
                    <a:pt x="101" y="109"/>
                  </a:cubicBezTo>
                  <a:cubicBezTo>
                    <a:pt x="97" y="112"/>
                    <a:pt x="98" y="118"/>
                    <a:pt x="105" y="117"/>
                  </a:cubicBezTo>
                  <a:close/>
                  <a:moveTo>
                    <a:pt x="185" y="133"/>
                  </a:moveTo>
                  <a:cubicBezTo>
                    <a:pt x="185" y="133"/>
                    <a:pt x="185" y="133"/>
                    <a:pt x="185" y="133"/>
                  </a:cubicBezTo>
                  <a:cubicBezTo>
                    <a:pt x="189" y="133"/>
                    <a:pt x="190" y="132"/>
                    <a:pt x="191" y="129"/>
                  </a:cubicBezTo>
                  <a:cubicBezTo>
                    <a:pt x="188" y="129"/>
                    <a:pt x="186" y="131"/>
                    <a:pt x="185" y="133"/>
                  </a:cubicBezTo>
                  <a:close/>
                  <a:moveTo>
                    <a:pt x="187" y="145"/>
                  </a:moveTo>
                  <a:cubicBezTo>
                    <a:pt x="187" y="145"/>
                    <a:pt x="187" y="145"/>
                    <a:pt x="187" y="145"/>
                  </a:cubicBezTo>
                  <a:cubicBezTo>
                    <a:pt x="196" y="149"/>
                    <a:pt x="200" y="128"/>
                    <a:pt x="193" y="129"/>
                  </a:cubicBezTo>
                  <a:cubicBezTo>
                    <a:pt x="195" y="138"/>
                    <a:pt x="187" y="138"/>
                    <a:pt x="187" y="145"/>
                  </a:cubicBezTo>
                  <a:close/>
                  <a:moveTo>
                    <a:pt x="161" y="173"/>
                  </a:moveTo>
                  <a:cubicBezTo>
                    <a:pt x="161" y="173"/>
                    <a:pt x="161" y="173"/>
                    <a:pt x="161" y="173"/>
                  </a:cubicBezTo>
                  <a:cubicBezTo>
                    <a:pt x="165" y="172"/>
                    <a:pt x="175" y="167"/>
                    <a:pt x="171" y="163"/>
                  </a:cubicBezTo>
                  <a:cubicBezTo>
                    <a:pt x="168" y="167"/>
                    <a:pt x="161" y="167"/>
                    <a:pt x="161" y="173"/>
                  </a:cubicBezTo>
                  <a:close/>
                  <a:moveTo>
                    <a:pt x="105" y="194"/>
                  </a:moveTo>
                  <a:cubicBezTo>
                    <a:pt x="105" y="194"/>
                    <a:pt x="105" y="194"/>
                    <a:pt x="105" y="194"/>
                  </a:cubicBezTo>
                  <a:cubicBezTo>
                    <a:pt x="104" y="183"/>
                    <a:pt x="107" y="168"/>
                    <a:pt x="99" y="165"/>
                  </a:cubicBezTo>
                  <a:cubicBezTo>
                    <a:pt x="99" y="176"/>
                    <a:pt x="98" y="189"/>
                    <a:pt x="105" y="194"/>
                  </a:cubicBezTo>
                  <a:close/>
                  <a:moveTo>
                    <a:pt x="159" y="188"/>
                  </a:moveTo>
                  <a:cubicBezTo>
                    <a:pt x="159" y="188"/>
                    <a:pt x="159" y="188"/>
                    <a:pt x="159" y="188"/>
                  </a:cubicBezTo>
                  <a:cubicBezTo>
                    <a:pt x="167" y="183"/>
                    <a:pt x="183" y="176"/>
                    <a:pt x="181" y="167"/>
                  </a:cubicBezTo>
                  <a:cubicBezTo>
                    <a:pt x="175" y="175"/>
                    <a:pt x="161" y="176"/>
                    <a:pt x="159" y="188"/>
                  </a:cubicBezTo>
                  <a:close/>
                  <a:moveTo>
                    <a:pt x="52" y="196"/>
                  </a:moveTo>
                  <a:cubicBezTo>
                    <a:pt x="52" y="196"/>
                    <a:pt x="52" y="196"/>
                    <a:pt x="52" y="196"/>
                  </a:cubicBezTo>
                  <a:cubicBezTo>
                    <a:pt x="51" y="190"/>
                    <a:pt x="55" y="180"/>
                    <a:pt x="50" y="178"/>
                  </a:cubicBezTo>
                  <a:cubicBezTo>
                    <a:pt x="50" y="184"/>
                    <a:pt x="44" y="194"/>
                    <a:pt x="52" y="196"/>
                  </a:cubicBezTo>
                  <a:close/>
                  <a:moveTo>
                    <a:pt x="153" y="206"/>
                  </a:moveTo>
                  <a:cubicBezTo>
                    <a:pt x="153" y="206"/>
                    <a:pt x="153" y="206"/>
                    <a:pt x="153" y="206"/>
                  </a:cubicBezTo>
                  <a:cubicBezTo>
                    <a:pt x="160" y="205"/>
                    <a:pt x="179" y="189"/>
                    <a:pt x="171" y="188"/>
                  </a:cubicBezTo>
                  <a:cubicBezTo>
                    <a:pt x="165" y="193"/>
                    <a:pt x="155" y="196"/>
                    <a:pt x="153" y="206"/>
                  </a:cubicBezTo>
                  <a:close/>
                  <a:moveTo>
                    <a:pt x="58" y="200"/>
                  </a:moveTo>
                  <a:cubicBezTo>
                    <a:pt x="58" y="200"/>
                    <a:pt x="58" y="200"/>
                    <a:pt x="58" y="200"/>
                  </a:cubicBezTo>
                  <a:cubicBezTo>
                    <a:pt x="59" y="195"/>
                    <a:pt x="59" y="190"/>
                    <a:pt x="54" y="190"/>
                  </a:cubicBezTo>
                  <a:cubicBezTo>
                    <a:pt x="55" y="193"/>
                    <a:pt x="52" y="202"/>
                    <a:pt x="58" y="200"/>
                  </a:cubicBezTo>
                  <a:close/>
                  <a:moveTo>
                    <a:pt x="26" y="218"/>
                  </a:moveTo>
                  <a:cubicBezTo>
                    <a:pt x="26" y="218"/>
                    <a:pt x="26" y="218"/>
                    <a:pt x="26" y="218"/>
                  </a:cubicBezTo>
                  <a:cubicBezTo>
                    <a:pt x="26" y="227"/>
                    <a:pt x="40" y="223"/>
                    <a:pt x="46" y="226"/>
                  </a:cubicBezTo>
                  <a:cubicBezTo>
                    <a:pt x="49" y="210"/>
                    <a:pt x="35" y="218"/>
                    <a:pt x="26" y="218"/>
                  </a:cubicBezTo>
                  <a:close/>
                  <a:moveTo>
                    <a:pt x="103" y="230"/>
                  </a:moveTo>
                  <a:cubicBezTo>
                    <a:pt x="103" y="230"/>
                    <a:pt x="103" y="230"/>
                    <a:pt x="103" y="230"/>
                  </a:cubicBezTo>
                  <a:cubicBezTo>
                    <a:pt x="106" y="224"/>
                    <a:pt x="101" y="213"/>
                    <a:pt x="88" y="216"/>
                  </a:cubicBezTo>
                  <a:cubicBezTo>
                    <a:pt x="88" y="226"/>
                    <a:pt x="91" y="232"/>
                    <a:pt x="103" y="230"/>
                  </a:cubicBezTo>
                  <a:close/>
                  <a:moveTo>
                    <a:pt x="115" y="228"/>
                  </a:moveTo>
                  <a:cubicBezTo>
                    <a:pt x="115" y="228"/>
                    <a:pt x="115" y="228"/>
                    <a:pt x="115" y="228"/>
                  </a:cubicBezTo>
                  <a:cubicBezTo>
                    <a:pt x="118" y="228"/>
                    <a:pt x="118" y="231"/>
                    <a:pt x="121" y="232"/>
                  </a:cubicBezTo>
                  <a:cubicBezTo>
                    <a:pt x="123" y="229"/>
                    <a:pt x="124" y="220"/>
                    <a:pt x="119" y="220"/>
                  </a:cubicBezTo>
                  <a:cubicBezTo>
                    <a:pt x="119" y="224"/>
                    <a:pt x="113" y="222"/>
                    <a:pt x="115" y="228"/>
                  </a:cubicBezTo>
                  <a:close/>
                  <a:moveTo>
                    <a:pt x="167" y="224"/>
                  </a:moveTo>
                  <a:cubicBezTo>
                    <a:pt x="167" y="224"/>
                    <a:pt x="167" y="224"/>
                    <a:pt x="167" y="224"/>
                  </a:cubicBezTo>
                  <a:cubicBezTo>
                    <a:pt x="167" y="226"/>
                    <a:pt x="167" y="229"/>
                    <a:pt x="167" y="232"/>
                  </a:cubicBezTo>
                  <a:cubicBezTo>
                    <a:pt x="181" y="232"/>
                    <a:pt x="195" y="231"/>
                    <a:pt x="203" y="226"/>
                  </a:cubicBezTo>
                  <a:cubicBezTo>
                    <a:pt x="195" y="222"/>
                    <a:pt x="177" y="219"/>
                    <a:pt x="167" y="224"/>
                  </a:cubicBezTo>
                  <a:close/>
                  <a:moveTo>
                    <a:pt x="143" y="226"/>
                  </a:moveTo>
                  <a:cubicBezTo>
                    <a:pt x="143" y="226"/>
                    <a:pt x="143" y="226"/>
                    <a:pt x="143" y="226"/>
                  </a:cubicBezTo>
                  <a:cubicBezTo>
                    <a:pt x="141" y="238"/>
                    <a:pt x="152" y="227"/>
                    <a:pt x="143" y="226"/>
                  </a:cubicBezTo>
                  <a:close/>
                  <a:moveTo>
                    <a:pt x="58" y="234"/>
                  </a:moveTo>
                  <a:cubicBezTo>
                    <a:pt x="58" y="234"/>
                    <a:pt x="58" y="234"/>
                    <a:pt x="58" y="234"/>
                  </a:cubicBezTo>
                  <a:cubicBezTo>
                    <a:pt x="65" y="235"/>
                    <a:pt x="81" y="242"/>
                    <a:pt x="84" y="234"/>
                  </a:cubicBezTo>
                  <a:cubicBezTo>
                    <a:pt x="74" y="236"/>
                    <a:pt x="62" y="225"/>
                    <a:pt x="58" y="234"/>
                  </a:cubicBezTo>
                  <a:close/>
                  <a:moveTo>
                    <a:pt x="20" y="244"/>
                  </a:moveTo>
                  <a:cubicBezTo>
                    <a:pt x="20" y="244"/>
                    <a:pt x="20" y="244"/>
                    <a:pt x="20" y="244"/>
                  </a:cubicBezTo>
                  <a:cubicBezTo>
                    <a:pt x="29" y="302"/>
                    <a:pt x="44" y="363"/>
                    <a:pt x="62" y="417"/>
                  </a:cubicBezTo>
                  <a:cubicBezTo>
                    <a:pt x="95" y="418"/>
                    <a:pt x="123" y="420"/>
                    <a:pt x="161" y="419"/>
                  </a:cubicBezTo>
                  <a:cubicBezTo>
                    <a:pt x="173" y="359"/>
                    <a:pt x="200" y="302"/>
                    <a:pt x="207" y="244"/>
                  </a:cubicBezTo>
                  <a:cubicBezTo>
                    <a:pt x="149" y="257"/>
                    <a:pt x="75" y="241"/>
                    <a:pt x="20" y="244"/>
                  </a:cubicBezTo>
                  <a:close/>
                </a:path>
              </a:pathLst>
            </a:custGeom>
            <a:solidFill>
              <a:srgbClr val="20558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</p:grpSp>
      <p:sp>
        <p:nvSpPr>
          <p:cNvPr id="31" name="文本框 30">
            <a:extLst>
              <a:ext uri="{FF2B5EF4-FFF2-40B4-BE49-F238E27FC236}">
                <a16:creationId xmlns:a16="http://schemas.microsoft.com/office/drawing/2014/main" id="{86630D3C-5926-8E4F-BBF6-849A5B68A572}"/>
              </a:ext>
            </a:extLst>
          </p:cNvPr>
          <p:cNvSpPr txBox="1"/>
          <p:nvPr/>
        </p:nvSpPr>
        <p:spPr>
          <a:xfrm>
            <a:off x="4704078" y="-275907"/>
            <a:ext cx="2783844" cy="1493551"/>
          </a:xfrm>
          <a:prstGeom prst="rect">
            <a:avLst/>
          </a:prstGeom>
          <a:noFill/>
        </p:spPr>
        <p:txBody>
          <a:bodyPr wrap="none" rtlCol="0">
            <a:prstTxWarp prst="textArchDown">
              <a:avLst/>
            </a:prstTxWarp>
            <a:spAutoFit/>
          </a:bodyPr>
          <a:lstStyle/>
          <a:p>
            <a:pPr algn="ctr"/>
            <a:r>
              <a:rPr lang="zh-CN" altLang="en-US" sz="2400" dirty="0">
                <a:solidFill>
                  <a:srgbClr val="3C3C3B"/>
                </a:solidFill>
                <a:cs typeface="+mn-ea"/>
                <a:sym typeface="+mn-lt"/>
              </a:rPr>
              <a:t>早期容器编排工具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0F13722-2C57-8F49-98E7-E5B87727CD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9606" y="1606164"/>
            <a:ext cx="5412788" cy="2038839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0A035DE6-AB8E-7946-9E5B-2BA05B8918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9605" y="4149542"/>
            <a:ext cx="5412788" cy="2382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951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8" fill="hold" nodeType="withEffect" p14:presetBounceEnd="49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9000">
                                          <p:cBhvr additive="base">
                                            <p:cTn id="12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9000">
                                          <p:cBhvr additive="base">
                                            <p:cTn id="13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5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" dur="10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8" dur="1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1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1" presetID="1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4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6" presetID="1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9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1" presetID="1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500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4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 animBg="1"/>
          <p:bldP spid="30" grpId="0" animBg="1"/>
        </p:bldLst>
      </p:timing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9">
            <a:extLst>
              <a:ext uri="{FF2B5EF4-FFF2-40B4-BE49-F238E27FC236}">
                <a16:creationId xmlns:a16="http://schemas.microsoft.com/office/drawing/2014/main" id="{611A0779-64B9-D446-BA36-6942BBB9C70F}"/>
              </a:ext>
            </a:extLst>
          </p:cNvPr>
          <p:cNvSpPr>
            <a:spLocks noEditPoints="1"/>
          </p:cNvSpPr>
          <p:nvPr/>
        </p:nvSpPr>
        <p:spPr bwMode="auto">
          <a:xfrm>
            <a:off x="141159" y="205367"/>
            <a:ext cx="615197" cy="521394"/>
          </a:xfrm>
          <a:custGeom>
            <a:avLst/>
            <a:gdLst>
              <a:gd name="T0" fmla="*/ 237 w 396"/>
              <a:gd name="T1" fmla="*/ 52 h 253"/>
              <a:gd name="T2" fmla="*/ 343 w 396"/>
              <a:gd name="T3" fmla="*/ 40 h 253"/>
              <a:gd name="T4" fmla="*/ 374 w 396"/>
              <a:gd name="T5" fmla="*/ 50 h 253"/>
              <a:gd name="T6" fmla="*/ 389 w 396"/>
              <a:gd name="T7" fmla="*/ 79 h 253"/>
              <a:gd name="T8" fmla="*/ 313 w 396"/>
              <a:gd name="T9" fmla="*/ 65 h 253"/>
              <a:gd name="T10" fmla="*/ 319 w 396"/>
              <a:gd name="T11" fmla="*/ 106 h 253"/>
              <a:gd name="T12" fmla="*/ 270 w 396"/>
              <a:gd name="T13" fmla="*/ 197 h 253"/>
              <a:gd name="T14" fmla="*/ 149 w 396"/>
              <a:gd name="T15" fmla="*/ 253 h 253"/>
              <a:gd name="T16" fmla="*/ 3 w 396"/>
              <a:gd name="T17" fmla="*/ 93 h 253"/>
              <a:gd name="T18" fmla="*/ 128 w 396"/>
              <a:gd name="T19" fmla="*/ 18 h 253"/>
              <a:gd name="T20" fmla="*/ 237 w 396"/>
              <a:gd name="T21" fmla="*/ 181 h 253"/>
              <a:gd name="T22" fmla="*/ 217 w 396"/>
              <a:gd name="T23" fmla="*/ 175 h 253"/>
              <a:gd name="T24" fmla="*/ 201 w 396"/>
              <a:gd name="T25" fmla="*/ 188 h 253"/>
              <a:gd name="T26" fmla="*/ 176 w 396"/>
              <a:gd name="T27" fmla="*/ 206 h 253"/>
              <a:gd name="T28" fmla="*/ 196 w 396"/>
              <a:gd name="T29" fmla="*/ 194 h 253"/>
              <a:gd name="T30" fmla="*/ 217 w 396"/>
              <a:gd name="T31" fmla="*/ 184 h 253"/>
              <a:gd name="T32" fmla="*/ 220 w 396"/>
              <a:gd name="T33" fmla="*/ 182 h 253"/>
              <a:gd name="T34" fmla="*/ 239 w 396"/>
              <a:gd name="T35" fmla="*/ 175 h 253"/>
              <a:gd name="T36" fmla="*/ 170 w 396"/>
              <a:gd name="T37" fmla="*/ 15 h 253"/>
              <a:gd name="T38" fmla="*/ 154 w 396"/>
              <a:gd name="T39" fmla="*/ 182 h 253"/>
              <a:gd name="T40" fmla="*/ 272 w 396"/>
              <a:gd name="T41" fmla="*/ 87 h 253"/>
              <a:gd name="T42" fmla="*/ 193 w 396"/>
              <a:gd name="T43" fmla="*/ 103 h 253"/>
              <a:gd name="T44" fmla="*/ 228 w 396"/>
              <a:gd name="T45" fmla="*/ 58 h 253"/>
              <a:gd name="T46" fmla="*/ 337 w 396"/>
              <a:gd name="T47" fmla="*/ 47 h 253"/>
              <a:gd name="T48" fmla="*/ 260 w 396"/>
              <a:gd name="T49" fmla="*/ 58 h 253"/>
              <a:gd name="T50" fmla="*/ 260 w 396"/>
              <a:gd name="T51" fmla="*/ 58 h 253"/>
              <a:gd name="T52" fmla="*/ 372 w 396"/>
              <a:gd name="T53" fmla="*/ 56 h 253"/>
              <a:gd name="T54" fmla="*/ 307 w 396"/>
              <a:gd name="T55" fmla="*/ 59 h 253"/>
              <a:gd name="T56" fmla="*/ 369 w 396"/>
              <a:gd name="T57" fmla="*/ 71 h 253"/>
              <a:gd name="T58" fmla="*/ 369 w 396"/>
              <a:gd name="T59" fmla="*/ 71 h 253"/>
              <a:gd name="T60" fmla="*/ 187 w 396"/>
              <a:gd name="T61" fmla="*/ 99 h 253"/>
              <a:gd name="T62" fmla="*/ 281 w 396"/>
              <a:gd name="T63" fmla="*/ 132 h 253"/>
              <a:gd name="T64" fmla="*/ 281 w 396"/>
              <a:gd name="T65" fmla="*/ 132 h 253"/>
              <a:gd name="T66" fmla="*/ 99 w 396"/>
              <a:gd name="T67" fmla="*/ 211 h 253"/>
              <a:gd name="T68" fmla="*/ 55 w 396"/>
              <a:gd name="T69" fmla="*/ 132 h 253"/>
              <a:gd name="T70" fmla="*/ 254 w 396"/>
              <a:gd name="T71" fmla="*/ 144 h 253"/>
              <a:gd name="T72" fmla="*/ 226 w 396"/>
              <a:gd name="T73" fmla="*/ 156 h 253"/>
              <a:gd name="T74" fmla="*/ 236 w 396"/>
              <a:gd name="T75" fmla="*/ 150 h 253"/>
              <a:gd name="T76" fmla="*/ 254 w 396"/>
              <a:gd name="T77" fmla="*/ 170 h 253"/>
              <a:gd name="T78" fmla="*/ 246 w 396"/>
              <a:gd name="T79" fmla="*/ 167 h 253"/>
              <a:gd name="T80" fmla="*/ 246 w 396"/>
              <a:gd name="T81" fmla="*/ 167 h 253"/>
              <a:gd name="T82" fmla="*/ 225 w 396"/>
              <a:gd name="T83" fmla="*/ 187 h 253"/>
              <a:gd name="T84" fmla="*/ 179 w 396"/>
              <a:gd name="T85" fmla="*/ 190 h 253"/>
              <a:gd name="T86" fmla="*/ 179 w 396"/>
              <a:gd name="T87" fmla="*/ 188 h 253"/>
              <a:gd name="T88" fmla="*/ 236 w 396"/>
              <a:gd name="T89" fmla="*/ 190 h 253"/>
              <a:gd name="T90" fmla="*/ 236 w 396"/>
              <a:gd name="T91" fmla="*/ 190 h 253"/>
              <a:gd name="T92" fmla="*/ 166 w 396"/>
              <a:gd name="T93" fmla="*/ 197 h 253"/>
              <a:gd name="T94" fmla="*/ 163 w 396"/>
              <a:gd name="T95" fmla="*/ 210 h 253"/>
              <a:gd name="T96" fmla="*/ 231 w 396"/>
              <a:gd name="T97" fmla="*/ 191 h 253"/>
              <a:gd name="T98" fmla="*/ 223 w 396"/>
              <a:gd name="T99" fmla="*/ 197 h 253"/>
              <a:gd name="T100" fmla="*/ 223 w 396"/>
              <a:gd name="T101" fmla="*/ 194 h 253"/>
              <a:gd name="T102" fmla="*/ 201 w 396"/>
              <a:gd name="T103" fmla="*/ 203 h 253"/>
              <a:gd name="T104" fmla="*/ 201 w 396"/>
              <a:gd name="T105" fmla="*/ 211 h 253"/>
              <a:gd name="T106" fmla="*/ 210 w 396"/>
              <a:gd name="T107" fmla="*/ 206 h 253"/>
              <a:gd name="T108" fmla="*/ 192 w 396"/>
              <a:gd name="T109" fmla="*/ 217 h 253"/>
              <a:gd name="T110" fmla="*/ 192 w 396"/>
              <a:gd name="T111" fmla="*/ 217 h 253"/>
              <a:gd name="T112" fmla="*/ 233 w 396"/>
              <a:gd name="T113" fmla="*/ 210 h 253"/>
              <a:gd name="T114" fmla="*/ 163 w 396"/>
              <a:gd name="T115" fmla="*/ 222 h 2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96" h="253">
                <a:moveTo>
                  <a:pt x="175" y="0"/>
                </a:moveTo>
                <a:cubicBezTo>
                  <a:pt x="180" y="0"/>
                  <a:pt x="177" y="7"/>
                  <a:pt x="179" y="9"/>
                </a:cubicBezTo>
                <a:cubicBezTo>
                  <a:pt x="200" y="22"/>
                  <a:pt x="217" y="38"/>
                  <a:pt x="237" y="52"/>
                </a:cubicBezTo>
                <a:cubicBezTo>
                  <a:pt x="250" y="53"/>
                  <a:pt x="261" y="48"/>
                  <a:pt x="273" y="49"/>
                </a:cubicBezTo>
                <a:cubicBezTo>
                  <a:pt x="284" y="49"/>
                  <a:pt x="295" y="53"/>
                  <a:pt x="305" y="52"/>
                </a:cubicBezTo>
                <a:cubicBezTo>
                  <a:pt x="319" y="50"/>
                  <a:pt x="330" y="41"/>
                  <a:pt x="343" y="40"/>
                </a:cubicBezTo>
                <a:cubicBezTo>
                  <a:pt x="356" y="38"/>
                  <a:pt x="374" y="38"/>
                  <a:pt x="386" y="40"/>
                </a:cubicBezTo>
                <a:cubicBezTo>
                  <a:pt x="390" y="40"/>
                  <a:pt x="395" y="40"/>
                  <a:pt x="396" y="44"/>
                </a:cubicBezTo>
                <a:cubicBezTo>
                  <a:pt x="396" y="53"/>
                  <a:pt x="379" y="46"/>
                  <a:pt x="374" y="50"/>
                </a:cubicBezTo>
                <a:cubicBezTo>
                  <a:pt x="375" y="56"/>
                  <a:pt x="389" y="51"/>
                  <a:pt x="389" y="59"/>
                </a:cubicBezTo>
                <a:cubicBezTo>
                  <a:pt x="385" y="64"/>
                  <a:pt x="373" y="62"/>
                  <a:pt x="364" y="62"/>
                </a:cubicBezTo>
                <a:cubicBezTo>
                  <a:pt x="366" y="74"/>
                  <a:pt x="390" y="64"/>
                  <a:pt x="389" y="79"/>
                </a:cubicBezTo>
                <a:cubicBezTo>
                  <a:pt x="381" y="85"/>
                  <a:pt x="366" y="76"/>
                  <a:pt x="355" y="74"/>
                </a:cubicBezTo>
                <a:cubicBezTo>
                  <a:pt x="359" y="82"/>
                  <a:pt x="380" y="81"/>
                  <a:pt x="377" y="91"/>
                </a:cubicBezTo>
                <a:cubicBezTo>
                  <a:pt x="352" y="91"/>
                  <a:pt x="329" y="78"/>
                  <a:pt x="313" y="65"/>
                </a:cubicBezTo>
                <a:cubicBezTo>
                  <a:pt x="295" y="65"/>
                  <a:pt x="281" y="68"/>
                  <a:pt x="263" y="67"/>
                </a:cubicBezTo>
                <a:cubicBezTo>
                  <a:pt x="268" y="77"/>
                  <a:pt x="279" y="84"/>
                  <a:pt x="289" y="90"/>
                </a:cubicBezTo>
                <a:cubicBezTo>
                  <a:pt x="298" y="96"/>
                  <a:pt x="309" y="101"/>
                  <a:pt x="319" y="106"/>
                </a:cubicBezTo>
                <a:cubicBezTo>
                  <a:pt x="320" y="113"/>
                  <a:pt x="323" y="121"/>
                  <a:pt x="320" y="126"/>
                </a:cubicBezTo>
                <a:cubicBezTo>
                  <a:pt x="303" y="130"/>
                  <a:pt x="291" y="139"/>
                  <a:pt x="275" y="144"/>
                </a:cubicBezTo>
                <a:cubicBezTo>
                  <a:pt x="273" y="161"/>
                  <a:pt x="273" y="181"/>
                  <a:pt x="270" y="197"/>
                </a:cubicBezTo>
                <a:cubicBezTo>
                  <a:pt x="245" y="215"/>
                  <a:pt x="211" y="222"/>
                  <a:pt x="187" y="241"/>
                </a:cubicBezTo>
                <a:cubicBezTo>
                  <a:pt x="177" y="241"/>
                  <a:pt x="172" y="247"/>
                  <a:pt x="166" y="250"/>
                </a:cubicBezTo>
                <a:cubicBezTo>
                  <a:pt x="156" y="249"/>
                  <a:pt x="155" y="250"/>
                  <a:pt x="149" y="253"/>
                </a:cubicBezTo>
                <a:cubicBezTo>
                  <a:pt x="105" y="234"/>
                  <a:pt x="74" y="201"/>
                  <a:pt x="41" y="170"/>
                </a:cubicBezTo>
                <a:cubicBezTo>
                  <a:pt x="44" y="157"/>
                  <a:pt x="38" y="136"/>
                  <a:pt x="43" y="121"/>
                </a:cubicBezTo>
                <a:cubicBezTo>
                  <a:pt x="30" y="111"/>
                  <a:pt x="19" y="100"/>
                  <a:pt x="3" y="93"/>
                </a:cubicBezTo>
                <a:cubicBezTo>
                  <a:pt x="0" y="87"/>
                  <a:pt x="3" y="80"/>
                  <a:pt x="5" y="74"/>
                </a:cubicBezTo>
                <a:cubicBezTo>
                  <a:pt x="20" y="71"/>
                  <a:pt x="34" y="63"/>
                  <a:pt x="47" y="56"/>
                </a:cubicBezTo>
                <a:cubicBezTo>
                  <a:pt x="74" y="43"/>
                  <a:pt x="99" y="31"/>
                  <a:pt x="128" y="18"/>
                </a:cubicBezTo>
                <a:cubicBezTo>
                  <a:pt x="143" y="11"/>
                  <a:pt x="157" y="5"/>
                  <a:pt x="175" y="0"/>
                </a:cubicBezTo>
                <a:close/>
                <a:moveTo>
                  <a:pt x="237" y="181"/>
                </a:moveTo>
                <a:cubicBezTo>
                  <a:pt x="237" y="181"/>
                  <a:pt x="237" y="181"/>
                  <a:pt x="237" y="181"/>
                </a:cubicBezTo>
                <a:cubicBezTo>
                  <a:pt x="246" y="179"/>
                  <a:pt x="235" y="174"/>
                  <a:pt x="242" y="169"/>
                </a:cubicBezTo>
                <a:cubicBezTo>
                  <a:pt x="234" y="170"/>
                  <a:pt x="238" y="175"/>
                  <a:pt x="231" y="170"/>
                </a:cubicBezTo>
                <a:cubicBezTo>
                  <a:pt x="228" y="174"/>
                  <a:pt x="223" y="178"/>
                  <a:pt x="217" y="175"/>
                </a:cubicBezTo>
                <a:cubicBezTo>
                  <a:pt x="216" y="177"/>
                  <a:pt x="217" y="181"/>
                  <a:pt x="214" y="182"/>
                </a:cubicBezTo>
                <a:cubicBezTo>
                  <a:pt x="213" y="176"/>
                  <a:pt x="208" y="187"/>
                  <a:pt x="202" y="182"/>
                </a:cubicBezTo>
                <a:cubicBezTo>
                  <a:pt x="202" y="184"/>
                  <a:pt x="200" y="185"/>
                  <a:pt x="201" y="188"/>
                </a:cubicBezTo>
                <a:cubicBezTo>
                  <a:pt x="195" y="188"/>
                  <a:pt x="191" y="191"/>
                  <a:pt x="187" y="196"/>
                </a:cubicBezTo>
                <a:cubicBezTo>
                  <a:pt x="185" y="190"/>
                  <a:pt x="180" y="203"/>
                  <a:pt x="181" y="193"/>
                </a:cubicBezTo>
                <a:cubicBezTo>
                  <a:pt x="172" y="194"/>
                  <a:pt x="180" y="201"/>
                  <a:pt x="176" y="206"/>
                </a:cubicBezTo>
                <a:cubicBezTo>
                  <a:pt x="183" y="206"/>
                  <a:pt x="188" y="200"/>
                  <a:pt x="189" y="197"/>
                </a:cubicBezTo>
                <a:cubicBezTo>
                  <a:pt x="189" y="199"/>
                  <a:pt x="190" y="200"/>
                  <a:pt x="192" y="200"/>
                </a:cubicBezTo>
                <a:cubicBezTo>
                  <a:pt x="193" y="198"/>
                  <a:pt x="193" y="195"/>
                  <a:pt x="196" y="194"/>
                </a:cubicBezTo>
                <a:cubicBezTo>
                  <a:pt x="196" y="196"/>
                  <a:pt x="196" y="197"/>
                  <a:pt x="196" y="199"/>
                </a:cubicBezTo>
                <a:cubicBezTo>
                  <a:pt x="201" y="198"/>
                  <a:pt x="199" y="198"/>
                  <a:pt x="204" y="199"/>
                </a:cubicBezTo>
                <a:cubicBezTo>
                  <a:pt x="205" y="191"/>
                  <a:pt x="208" y="184"/>
                  <a:pt x="217" y="184"/>
                </a:cubicBezTo>
                <a:cubicBezTo>
                  <a:pt x="214" y="191"/>
                  <a:pt x="219" y="198"/>
                  <a:pt x="214" y="205"/>
                </a:cubicBezTo>
                <a:cubicBezTo>
                  <a:pt x="219" y="205"/>
                  <a:pt x="222" y="203"/>
                  <a:pt x="222" y="199"/>
                </a:cubicBezTo>
                <a:cubicBezTo>
                  <a:pt x="215" y="197"/>
                  <a:pt x="226" y="188"/>
                  <a:pt x="220" y="182"/>
                </a:cubicBezTo>
                <a:cubicBezTo>
                  <a:pt x="225" y="181"/>
                  <a:pt x="226" y="176"/>
                  <a:pt x="231" y="176"/>
                </a:cubicBezTo>
                <a:cubicBezTo>
                  <a:pt x="232" y="180"/>
                  <a:pt x="228" y="179"/>
                  <a:pt x="229" y="184"/>
                </a:cubicBezTo>
                <a:cubicBezTo>
                  <a:pt x="239" y="184"/>
                  <a:pt x="228" y="172"/>
                  <a:pt x="239" y="175"/>
                </a:cubicBezTo>
                <a:cubicBezTo>
                  <a:pt x="239" y="177"/>
                  <a:pt x="237" y="178"/>
                  <a:pt x="237" y="181"/>
                </a:cubicBezTo>
                <a:close/>
                <a:moveTo>
                  <a:pt x="170" y="15"/>
                </a:moveTo>
                <a:cubicBezTo>
                  <a:pt x="170" y="15"/>
                  <a:pt x="170" y="15"/>
                  <a:pt x="170" y="15"/>
                </a:cubicBezTo>
                <a:cubicBezTo>
                  <a:pt x="121" y="39"/>
                  <a:pt x="65" y="56"/>
                  <a:pt x="22" y="85"/>
                </a:cubicBezTo>
                <a:cubicBezTo>
                  <a:pt x="53" y="111"/>
                  <a:pt x="89" y="134"/>
                  <a:pt x="120" y="158"/>
                </a:cubicBezTo>
                <a:cubicBezTo>
                  <a:pt x="131" y="166"/>
                  <a:pt x="145" y="171"/>
                  <a:pt x="154" y="182"/>
                </a:cubicBezTo>
                <a:cubicBezTo>
                  <a:pt x="188" y="162"/>
                  <a:pt x="228" y="143"/>
                  <a:pt x="264" y="128"/>
                </a:cubicBezTo>
                <a:cubicBezTo>
                  <a:pt x="277" y="122"/>
                  <a:pt x="293" y="120"/>
                  <a:pt x="302" y="109"/>
                </a:cubicBezTo>
                <a:cubicBezTo>
                  <a:pt x="294" y="102"/>
                  <a:pt x="283" y="95"/>
                  <a:pt x="272" y="87"/>
                </a:cubicBezTo>
                <a:cubicBezTo>
                  <a:pt x="263" y="80"/>
                  <a:pt x="249" y="66"/>
                  <a:pt x="240" y="65"/>
                </a:cubicBezTo>
                <a:cubicBezTo>
                  <a:pt x="221" y="63"/>
                  <a:pt x="211" y="85"/>
                  <a:pt x="192" y="90"/>
                </a:cubicBezTo>
                <a:cubicBezTo>
                  <a:pt x="190" y="97"/>
                  <a:pt x="197" y="97"/>
                  <a:pt x="193" y="103"/>
                </a:cubicBezTo>
                <a:cubicBezTo>
                  <a:pt x="180" y="116"/>
                  <a:pt x="144" y="98"/>
                  <a:pt x="167" y="84"/>
                </a:cubicBezTo>
                <a:cubicBezTo>
                  <a:pt x="172" y="83"/>
                  <a:pt x="173" y="88"/>
                  <a:pt x="176" y="85"/>
                </a:cubicBezTo>
                <a:cubicBezTo>
                  <a:pt x="191" y="74"/>
                  <a:pt x="209" y="65"/>
                  <a:pt x="228" y="58"/>
                </a:cubicBezTo>
                <a:cubicBezTo>
                  <a:pt x="212" y="41"/>
                  <a:pt x="191" y="28"/>
                  <a:pt x="170" y="15"/>
                </a:cubicBezTo>
                <a:close/>
                <a:moveTo>
                  <a:pt x="337" y="47"/>
                </a:moveTo>
                <a:cubicBezTo>
                  <a:pt x="337" y="47"/>
                  <a:pt x="337" y="47"/>
                  <a:pt x="337" y="47"/>
                </a:cubicBezTo>
                <a:cubicBezTo>
                  <a:pt x="346" y="47"/>
                  <a:pt x="354" y="47"/>
                  <a:pt x="360" y="44"/>
                </a:cubicBezTo>
                <a:cubicBezTo>
                  <a:pt x="352" y="41"/>
                  <a:pt x="345" y="43"/>
                  <a:pt x="337" y="47"/>
                </a:cubicBezTo>
                <a:close/>
                <a:moveTo>
                  <a:pt x="260" y="58"/>
                </a:moveTo>
                <a:cubicBezTo>
                  <a:pt x="260" y="58"/>
                  <a:pt x="260" y="58"/>
                  <a:pt x="260" y="58"/>
                </a:cubicBezTo>
                <a:cubicBezTo>
                  <a:pt x="264" y="58"/>
                  <a:pt x="266" y="57"/>
                  <a:pt x="267" y="55"/>
                </a:cubicBezTo>
                <a:cubicBezTo>
                  <a:pt x="265" y="55"/>
                  <a:pt x="258" y="53"/>
                  <a:pt x="260" y="58"/>
                </a:cubicBezTo>
                <a:close/>
                <a:moveTo>
                  <a:pt x="340" y="59"/>
                </a:moveTo>
                <a:cubicBezTo>
                  <a:pt x="340" y="59"/>
                  <a:pt x="340" y="59"/>
                  <a:pt x="340" y="59"/>
                </a:cubicBezTo>
                <a:cubicBezTo>
                  <a:pt x="351" y="60"/>
                  <a:pt x="365" y="62"/>
                  <a:pt x="372" y="56"/>
                </a:cubicBezTo>
                <a:cubicBezTo>
                  <a:pt x="364" y="54"/>
                  <a:pt x="345" y="52"/>
                  <a:pt x="340" y="59"/>
                </a:cubicBezTo>
                <a:close/>
                <a:moveTo>
                  <a:pt x="307" y="59"/>
                </a:moveTo>
                <a:cubicBezTo>
                  <a:pt x="307" y="59"/>
                  <a:pt x="307" y="59"/>
                  <a:pt x="307" y="59"/>
                </a:cubicBezTo>
                <a:cubicBezTo>
                  <a:pt x="305" y="58"/>
                  <a:pt x="303" y="57"/>
                  <a:pt x="299" y="58"/>
                </a:cubicBezTo>
                <a:cubicBezTo>
                  <a:pt x="297" y="62"/>
                  <a:pt x="307" y="62"/>
                  <a:pt x="307" y="59"/>
                </a:cubicBezTo>
                <a:close/>
                <a:moveTo>
                  <a:pt x="369" y="71"/>
                </a:moveTo>
                <a:cubicBezTo>
                  <a:pt x="369" y="71"/>
                  <a:pt x="369" y="71"/>
                  <a:pt x="369" y="71"/>
                </a:cubicBezTo>
                <a:cubicBezTo>
                  <a:pt x="359" y="69"/>
                  <a:pt x="352" y="63"/>
                  <a:pt x="337" y="64"/>
                </a:cubicBezTo>
                <a:cubicBezTo>
                  <a:pt x="343" y="70"/>
                  <a:pt x="360" y="73"/>
                  <a:pt x="369" y="71"/>
                </a:cubicBezTo>
                <a:close/>
                <a:moveTo>
                  <a:pt x="178" y="102"/>
                </a:moveTo>
                <a:cubicBezTo>
                  <a:pt x="178" y="102"/>
                  <a:pt x="178" y="102"/>
                  <a:pt x="178" y="102"/>
                </a:cubicBezTo>
                <a:cubicBezTo>
                  <a:pt x="182" y="102"/>
                  <a:pt x="187" y="103"/>
                  <a:pt x="187" y="99"/>
                </a:cubicBezTo>
                <a:cubicBezTo>
                  <a:pt x="186" y="98"/>
                  <a:pt x="185" y="97"/>
                  <a:pt x="185" y="96"/>
                </a:cubicBezTo>
                <a:cubicBezTo>
                  <a:pt x="181" y="96"/>
                  <a:pt x="177" y="96"/>
                  <a:pt x="178" y="102"/>
                </a:cubicBezTo>
                <a:close/>
                <a:moveTo>
                  <a:pt x="281" y="132"/>
                </a:moveTo>
                <a:cubicBezTo>
                  <a:pt x="281" y="132"/>
                  <a:pt x="281" y="132"/>
                  <a:pt x="281" y="132"/>
                </a:cubicBezTo>
                <a:cubicBezTo>
                  <a:pt x="284" y="132"/>
                  <a:pt x="286" y="131"/>
                  <a:pt x="287" y="129"/>
                </a:cubicBezTo>
                <a:cubicBezTo>
                  <a:pt x="284" y="129"/>
                  <a:pt x="281" y="129"/>
                  <a:pt x="281" y="132"/>
                </a:cubicBezTo>
                <a:close/>
                <a:moveTo>
                  <a:pt x="52" y="165"/>
                </a:moveTo>
                <a:cubicBezTo>
                  <a:pt x="52" y="165"/>
                  <a:pt x="52" y="165"/>
                  <a:pt x="52" y="165"/>
                </a:cubicBezTo>
                <a:cubicBezTo>
                  <a:pt x="68" y="181"/>
                  <a:pt x="83" y="198"/>
                  <a:pt x="99" y="211"/>
                </a:cubicBezTo>
                <a:cubicBezTo>
                  <a:pt x="114" y="224"/>
                  <a:pt x="132" y="231"/>
                  <a:pt x="149" y="243"/>
                </a:cubicBezTo>
                <a:cubicBezTo>
                  <a:pt x="154" y="231"/>
                  <a:pt x="150" y="216"/>
                  <a:pt x="151" y="200"/>
                </a:cubicBezTo>
                <a:cubicBezTo>
                  <a:pt x="115" y="181"/>
                  <a:pt x="88" y="154"/>
                  <a:pt x="55" y="132"/>
                </a:cubicBezTo>
                <a:cubicBezTo>
                  <a:pt x="51" y="140"/>
                  <a:pt x="52" y="154"/>
                  <a:pt x="52" y="165"/>
                </a:cubicBezTo>
                <a:close/>
                <a:moveTo>
                  <a:pt x="254" y="144"/>
                </a:moveTo>
                <a:cubicBezTo>
                  <a:pt x="254" y="144"/>
                  <a:pt x="254" y="144"/>
                  <a:pt x="254" y="144"/>
                </a:cubicBezTo>
                <a:cubicBezTo>
                  <a:pt x="264" y="142"/>
                  <a:pt x="272" y="137"/>
                  <a:pt x="280" y="132"/>
                </a:cubicBezTo>
                <a:cubicBezTo>
                  <a:pt x="269" y="135"/>
                  <a:pt x="258" y="136"/>
                  <a:pt x="254" y="144"/>
                </a:cubicBezTo>
                <a:close/>
                <a:moveTo>
                  <a:pt x="226" y="156"/>
                </a:moveTo>
                <a:cubicBezTo>
                  <a:pt x="226" y="156"/>
                  <a:pt x="226" y="156"/>
                  <a:pt x="226" y="156"/>
                </a:cubicBezTo>
                <a:cubicBezTo>
                  <a:pt x="231" y="154"/>
                  <a:pt x="232" y="158"/>
                  <a:pt x="236" y="155"/>
                </a:cubicBezTo>
                <a:cubicBezTo>
                  <a:pt x="236" y="153"/>
                  <a:pt x="236" y="152"/>
                  <a:pt x="236" y="150"/>
                </a:cubicBezTo>
                <a:cubicBezTo>
                  <a:pt x="231" y="151"/>
                  <a:pt x="228" y="153"/>
                  <a:pt x="226" y="156"/>
                </a:cubicBezTo>
                <a:close/>
                <a:moveTo>
                  <a:pt x="254" y="170"/>
                </a:moveTo>
                <a:cubicBezTo>
                  <a:pt x="254" y="170"/>
                  <a:pt x="254" y="170"/>
                  <a:pt x="254" y="170"/>
                </a:cubicBezTo>
                <a:cubicBezTo>
                  <a:pt x="254" y="167"/>
                  <a:pt x="258" y="161"/>
                  <a:pt x="254" y="159"/>
                </a:cubicBezTo>
                <a:cubicBezTo>
                  <a:pt x="252" y="161"/>
                  <a:pt x="251" y="169"/>
                  <a:pt x="254" y="170"/>
                </a:cubicBezTo>
                <a:close/>
                <a:moveTo>
                  <a:pt x="246" y="167"/>
                </a:moveTo>
                <a:cubicBezTo>
                  <a:pt x="246" y="167"/>
                  <a:pt x="246" y="167"/>
                  <a:pt x="246" y="167"/>
                </a:cubicBezTo>
                <a:cubicBezTo>
                  <a:pt x="246" y="167"/>
                  <a:pt x="246" y="168"/>
                  <a:pt x="246" y="169"/>
                </a:cubicBezTo>
                <a:cubicBezTo>
                  <a:pt x="238" y="173"/>
                  <a:pt x="251" y="168"/>
                  <a:pt x="246" y="167"/>
                </a:cubicBezTo>
                <a:close/>
                <a:moveTo>
                  <a:pt x="223" y="182"/>
                </a:moveTo>
                <a:cubicBezTo>
                  <a:pt x="223" y="182"/>
                  <a:pt x="223" y="182"/>
                  <a:pt x="223" y="182"/>
                </a:cubicBezTo>
                <a:cubicBezTo>
                  <a:pt x="224" y="184"/>
                  <a:pt x="223" y="186"/>
                  <a:pt x="225" y="187"/>
                </a:cubicBezTo>
                <a:cubicBezTo>
                  <a:pt x="225" y="185"/>
                  <a:pt x="230" y="181"/>
                  <a:pt x="226" y="181"/>
                </a:cubicBezTo>
                <a:cubicBezTo>
                  <a:pt x="226" y="182"/>
                  <a:pt x="225" y="182"/>
                  <a:pt x="223" y="182"/>
                </a:cubicBezTo>
                <a:close/>
                <a:moveTo>
                  <a:pt x="179" y="190"/>
                </a:moveTo>
                <a:cubicBezTo>
                  <a:pt x="179" y="190"/>
                  <a:pt x="179" y="190"/>
                  <a:pt x="179" y="190"/>
                </a:cubicBezTo>
                <a:cubicBezTo>
                  <a:pt x="182" y="188"/>
                  <a:pt x="180" y="182"/>
                  <a:pt x="178" y="187"/>
                </a:cubicBezTo>
                <a:cubicBezTo>
                  <a:pt x="179" y="187"/>
                  <a:pt x="180" y="187"/>
                  <a:pt x="179" y="188"/>
                </a:cubicBezTo>
                <a:cubicBezTo>
                  <a:pt x="179" y="188"/>
                  <a:pt x="178" y="189"/>
                  <a:pt x="179" y="190"/>
                </a:cubicBezTo>
                <a:close/>
                <a:moveTo>
                  <a:pt x="236" y="190"/>
                </a:moveTo>
                <a:cubicBezTo>
                  <a:pt x="236" y="190"/>
                  <a:pt x="236" y="190"/>
                  <a:pt x="236" y="190"/>
                </a:cubicBezTo>
                <a:cubicBezTo>
                  <a:pt x="235" y="193"/>
                  <a:pt x="236" y="195"/>
                  <a:pt x="239" y="196"/>
                </a:cubicBezTo>
                <a:cubicBezTo>
                  <a:pt x="240" y="193"/>
                  <a:pt x="244" y="193"/>
                  <a:pt x="243" y="188"/>
                </a:cubicBezTo>
                <a:cubicBezTo>
                  <a:pt x="240" y="188"/>
                  <a:pt x="237" y="188"/>
                  <a:pt x="236" y="190"/>
                </a:cubicBezTo>
                <a:close/>
                <a:moveTo>
                  <a:pt x="163" y="210"/>
                </a:moveTo>
                <a:cubicBezTo>
                  <a:pt x="163" y="210"/>
                  <a:pt x="163" y="210"/>
                  <a:pt x="163" y="210"/>
                </a:cubicBezTo>
                <a:cubicBezTo>
                  <a:pt x="168" y="207"/>
                  <a:pt x="162" y="201"/>
                  <a:pt x="166" y="197"/>
                </a:cubicBezTo>
                <a:cubicBezTo>
                  <a:pt x="168" y="197"/>
                  <a:pt x="167" y="202"/>
                  <a:pt x="169" y="202"/>
                </a:cubicBezTo>
                <a:cubicBezTo>
                  <a:pt x="169" y="198"/>
                  <a:pt x="169" y="195"/>
                  <a:pt x="169" y="191"/>
                </a:cubicBezTo>
                <a:cubicBezTo>
                  <a:pt x="159" y="189"/>
                  <a:pt x="160" y="204"/>
                  <a:pt x="163" y="210"/>
                </a:cubicBezTo>
                <a:close/>
                <a:moveTo>
                  <a:pt x="229" y="197"/>
                </a:moveTo>
                <a:cubicBezTo>
                  <a:pt x="229" y="197"/>
                  <a:pt x="229" y="197"/>
                  <a:pt x="229" y="197"/>
                </a:cubicBezTo>
                <a:cubicBezTo>
                  <a:pt x="235" y="199"/>
                  <a:pt x="235" y="192"/>
                  <a:pt x="231" y="191"/>
                </a:cubicBezTo>
                <a:cubicBezTo>
                  <a:pt x="231" y="193"/>
                  <a:pt x="229" y="194"/>
                  <a:pt x="229" y="197"/>
                </a:cubicBezTo>
                <a:close/>
                <a:moveTo>
                  <a:pt x="223" y="197"/>
                </a:moveTo>
                <a:cubicBezTo>
                  <a:pt x="223" y="197"/>
                  <a:pt x="223" y="197"/>
                  <a:pt x="223" y="197"/>
                </a:cubicBezTo>
                <a:cubicBezTo>
                  <a:pt x="225" y="197"/>
                  <a:pt x="226" y="197"/>
                  <a:pt x="228" y="197"/>
                </a:cubicBezTo>
                <a:cubicBezTo>
                  <a:pt x="228" y="196"/>
                  <a:pt x="228" y="195"/>
                  <a:pt x="228" y="194"/>
                </a:cubicBezTo>
                <a:cubicBezTo>
                  <a:pt x="226" y="194"/>
                  <a:pt x="225" y="194"/>
                  <a:pt x="223" y="194"/>
                </a:cubicBezTo>
                <a:cubicBezTo>
                  <a:pt x="223" y="195"/>
                  <a:pt x="223" y="196"/>
                  <a:pt x="223" y="197"/>
                </a:cubicBezTo>
                <a:close/>
                <a:moveTo>
                  <a:pt x="201" y="203"/>
                </a:moveTo>
                <a:cubicBezTo>
                  <a:pt x="201" y="203"/>
                  <a:pt x="201" y="203"/>
                  <a:pt x="201" y="203"/>
                </a:cubicBezTo>
                <a:cubicBezTo>
                  <a:pt x="203" y="204"/>
                  <a:pt x="205" y="202"/>
                  <a:pt x="205" y="200"/>
                </a:cubicBezTo>
                <a:cubicBezTo>
                  <a:pt x="203" y="201"/>
                  <a:pt x="200" y="200"/>
                  <a:pt x="201" y="203"/>
                </a:cubicBezTo>
                <a:close/>
                <a:moveTo>
                  <a:pt x="201" y="211"/>
                </a:moveTo>
                <a:cubicBezTo>
                  <a:pt x="201" y="211"/>
                  <a:pt x="201" y="211"/>
                  <a:pt x="201" y="211"/>
                </a:cubicBezTo>
                <a:cubicBezTo>
                  <a:pt x="209" y="213"/>
                  <a:pt x="205" y="206"/>
                  <a:pt x="207" y="205"/>
                </a:cubicBezTo>
                <a:cubicBezTo>
                  <a:pt x="209" y="205"/>
                  <a:pt x="208" y="209"/>
                  <a:pt x="210" y="206"/>
                </a:cubicBezTo>
                <a:cubicBezTo>
                  <a:pt x="209" y="201"/>
                  <a:pt x="199" y="205"/>
                  <a:pt x="201" y="211"/>
                </a:cubicBezTo>
                <a:close/>
                <a:moveTo>
                  <a:pt x="192" y="217"/>
                </a:moveTo>
                <a:cubicBezTo>
                  <a:pt x="192" y="217"/>
                  <a:pt x="192" y="217"/>
                  <a:pt x="192" y="217"/>
                </a:cubicBezTo>
                <a:cubicBezTo>
                  <a:pt x="191" y="212"/>
                  <a:pt x="199" y="216"/>
                  <a:pt x="199" y="211"/>
                </a:cubicBezTo>
                <a:cubicBezTo>
                  <a:pt x="197" y="211"/>
                  <a:pt x="198" y="208"/>
                  <a:pt x="196" y="208"/>
                </a:cubicBezTo>
                <a:cubicBezTo>
                  <a:pt x="197" y="213"/>
                  <a:pt x="186" y="213"/>
                  <a:pt x="192" y="217"/>
                </a:cubicBezTo>
                <a:close/>
                <a:moveTo>
                  <a:pt x="220" y="217"/>
                </a:moveTo>
                <a:cubicBezTo>
                  <a:pt x="220" y="217"/>
                  <a:pt x="220" y="217"/>
                  <a:pt x="220" y="217"/>
                </a:cubicBezTo>
                <a:cubicBezTo>
                  <a:pt x="226" y="216"/>
                  <a:pt x="230" y="213"/>
                  <a:pt x="233" y="210"/>
                </a:cubicBezTo>
                <a:cubicBezTo>
                  <a:pt x="226" y="210"/>
                  <a:pt x="223" y="213"/>
                  <a:pt x="220" y="217"/>
                </a:cubicBezTo>
                <a:close/>
                <a:moveTo>
                  <a:pt x="163" y="222"/>
                </a:moveTo>
                <a:cubicBezTo>
                  <a:pt x="163" y="222"/>
                  <a:pt x="163" y="222"/>
                  <a:pt x="163" y="222"/>
                </a:cubicBezTo>
                <a:cubicBezTo>
                  <a:pt x="164" y="221"/>
                  <a:pt x="167" y="211"/>
                  <a:pt x="161" y="213"/>
                </a:cubicBezTo>
                <a:cubicBezTo>
                  <a:pt x="163" y="218"/>
                  <a:pt x="157" y="220"/>
                  <a:pt x="163" y="222"/>
                </a:cubicBezTo>
                <a:close/>
              </a:path>
            </a:pathLst>
          </a:custGeom>
          <a:solidFill>
            <a:srgbClr val="20558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ADC10FF-7A68-3945-861A-C568354620F0}"/>
              </a:ext>
            </a:extLst>
          </p:cNvPr>
          <p:cNvSpPr txBox="1"/>
          <p:nvPr/>
        </p:nvSpPr>
        <p:spPr>
          <a:xfrm>
            <a:off x="756355" y="281398"/>
            <a:ext cx="2343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rgbClr val="20558B"/>
                </a:solidFill>
              </a:rPr>
              <a:t>认识</a:t>
            </a:r>
            <a:r>
              <a:rPr kumimoji="1" lang="en-US" altLang="zh-CN" dirty="0">
                <a:solidFill>
                  <a:srgbClr val="20558B"/>
                </a:solidFill>
              </a:rPr>
              <a:t>Kubernetes</a:t>
            </a:r>
            <a:endParaRPr kumimoji="1" lang="zh-CN" altLang="en-US" dirty="0">
              <a:solidFill>
                <a:srgbClr val="20558B"/>
              </a:solidFill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0215F6E8-8F35-A242-9DA8-E22E41AD078A}"/>
              </a:ext>
            </a:extLst>
          </p:cNvPr>
          <p:cNvGrpSpPr/>
          <p:nvPr/>
        </p:nvGrpSpPr>
        <p:grpSpPr>
          <a:xfrm>
            <a:off x="9395547" y="0"/>
            <a:ext cx="2796453" cy="760085"/>
            <a:chOff x="2177143" y="2131786"/>
            <a:chExt cx="6857262" cy="2541814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4DF1D5F8-A84C-8847-9C8F-9929EC4CA4F1}"/>
                </a:ext>
              </a:extLst>
            </p:cNvPr>
            <p:cNvGrpSpPr/>
            <p:nvPr/>
          </p:nvGrpSpPr>
          <p:grpSpPr>
            <a:xfrm>
              <a:off x="2177143" y="2989942"/>
              <a:ext cx="5747657" cy="1494972"/>
              <a:chOff x="1973943" y="3077029"/>
              <a:chExt cx="7213600" cy="1212396"/>
            </a:xfrm>
          </p:grpSpPr>
          <p:sp>
            <p:nvSpPr>
              <p:cNvPr id="11" name="任意多边形 1">
                <a:extLst>
                  <a:ext uri="{FF2B5EF4-FFF2-40B4-BE49-F238E27FC236}">
                    <a16:creationId xmlns:a16="http://schemas.microsoft.com/office/drawing/2014/main" id="{07982604-0E68-1345-A8E2-5A1786AD39E2}"/>
                  </a:ext>
                </a:extLst>
              </p:cNvPr>
              <p:cNvSpPr/>
              <p:nvPr/>
            </p:nvSpPr>
            <p:spPr>
              <a:xfrm>
                <a:off x="1973943" y="3077029"/>
                <a:ext cx="7213600" cy="101600"/>
              </a:xfrm>
              <a:custGeom>
                <a:avLst/>
                <a:gdLst>
                  <a:gd name="connsiteX0" fmla="*/ 0 w 7213600"/>
                  <a:gd name="connsiteY0" fmla="*/ 0 h 101600"/>
                  <a:gd name="connsiteX1" fmla="*/ 856343 w 7213600"/>
                  <a:gd name="connsiteY1" fmla="*/ 101600 h 101600"/>
                  <a:gd name="connsiteX2" fmla="*/ 1930400 w 7213600"/>
                  <a:gd name="connsiteY2" fmla="*/ 0 h 101600"/>
                  <a:gd name="connsiteX3" fmla="*/ 3178629 w 7213600"/>
                  <a:gd name="connsiteY3" fmla="*/ 101600 h 101600"/>
                  <a:gd name="connsiteX4" fmla="*/ 4644572 w 7213600"/>
                  <a:gd name="connsiteY4" fmla="*/ 0 h 101600"/>
                  <a:gd name="connsiteX5" fmla="*/ 6008914 w 7213600"/>
                  <a:gd name="connsiteY5" fmla="*/ 101600 h 101600"/>
                  <a:gd name="connsiteX6" fmla="*/ 7213600 w 7213600"/>
                  <a:gd name="connsiteY6" fmla="*/ 0 h 101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213600" h="101600">
                    <a:moveTo>
                      <a:pt x="0" y="0"/>
                    </a:moveTo>
                    <a:cubicBezTo>
                      <a:pt x="267305" y="50800"/>
                      <a:pt x="534610" y="101600"/>
                      <a:pt x="856343" y="101600"/>
                    </a:cubicBezTo>
                    <a:cubicBezTo>
                      <a:pt x="1178076" y="101600"/>
                      <a:pt x="1543352" y="0"/>
                      <a:pt x="1930400" y="0"/>
                    </a:cubicBezTo>
                    <a:cubicBezTo>
                      <a:pt x="2317448" y="0"/>
                      <a:pt x="2726267" y="101600"/>
                      <a:pt x="3178629" y="101600"/>
                    </a:cubicBezTo>
                    <a:cubicBezTo>
                      <a:pt x="3630991" y="101600"/>
                      <a:pt x="4172858" y="0"/>
                      <a:pt x="4644572" y="0"/>
                    </a:cubicBezTo>
                    <a:cubicBezTo>
                      <a:pt x="5116286" y="0"/>
                      <a:pt x="5580743" y="101600"/>
                      <a:pt x="6008914" y="101600"/>
                    </a:cubicBezTo>
                    <a:cubicBezTo>
                      <a:pt x="6437085" y="101600"/>
                      <a:pt x="6825342" y="50800"/>
                      <a:pt x="7213600" y="0"/>
                    </a:cubicBezTo>
                  </a:path>
                </a:pathLst>
              </a:custGeom>
              <a:noFill/>
              <a:ln w="12700">
                <a:solidFill>
                  <a:srgbClr val="20558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12" name="任意多边形 2">
                <a:extLst>
                  <a:ext uri="{FF2B5EF4-FFF2-40B4-BE49-F238E27FC236}">
                    <a16:creationId xmlns:a16="http://schemas.microsoft.com/office/drawing/2014/main" id="{EEC2D3B8-628E-2D4A-B05C-EB866C1130E4}"/>
                  </a:ext>
                </a:extLst>
              </p:cNvPr>
              <p:cNvSpPr/>
              <p:nvPr/>
            </p:nvSpPr>
            <p:spPr>
              <a:xfrm>
                <a:off x="1973943" y="3149601"/>
                <a:ext cx="7213600" cy="101600"/>
              </a:xfrm>
              <a:custGeom>
                <a:avLst/>
                <a:gdLst>
                  <a:gd name="connsiteX0" fmla="*/ 0 w 7213600"/>
                  <a:gd name="connsiteY0" fmla="*/ 0 h 101600"/>
                  <a:gd name="connsiteX1" fmla="*/ 856343 w 7213600"/>
                  <a:gd name="connsiteY1" fmla="*/ 101600 h 101600"/>
                  <a:gd name="connsiteX2" fmla="*/ 1930400 w 7213600"/>
                  <a:gd name="connsiteY2" fmla="*/ 0 h 101600"/>
                  <a:gd name="connsiteX3" fmla="*/ 3178629 w 7213600"/>
                  <a:gd name="connsiteY3" fmla="*/ 101600 h 101600"/>
                  <a:gd name="connsiteX4" fmla="*/ 4644572 w 7213600"/>
                  <a:gd name="connsiteY4" fmla="*/ 0 h 101600"/>
                  <a:gd name="connsiteX5" fmla="*/ 6008914 w 7213600"/>
                  <a:gd name="connsiteY5" fmla="*/ 101600 h 101600"/>
                  <a:gd name="connsiteX6" fmla="*/ 7213600 w 7213600"/>
                  <a:gd name="connsiteY6" fmla="*/ 0 h 101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213600" h="101600">
                    <a:moveTo>
                      <a:pt x="0" y="0"/>
                    </a:moveTo>
                    <a:cubicBezTo>
                      <a:pt x="267305" y="50800"/>
                      <a:pt x="534610" y="101600"/>
                      <a:pt x="856343" y="101600"/>
                    </a:cubicBezTo>
                    <a:cubicBezTo>
                      <a:pt x="1178076" y="101600"/>
                      <a:pt x="1543352" y="0"/>
                      <a:pt x="1930400" y="0"/>
                    </a:cubicBezTo>
                    <a:cubicBezTo>
                      <a:pt x="2317448" y="0"/>
                      <a:pt x="2726267" y="101600"/>
                      <a:pt x="3178629" y="101600"/>
                    </a:cubicBezTo>
                    <a:cubicBezTo>
                      <a:pt x="3630991" y="101600"/>
                      <a:pt x="4172858" y="0"/>
                      <a:pt x="4644572" y="0"/>
                    </a:cubicBezTo>
                    <a:cubicBezTo>
                      <a:pt x="5116286" y="0"/>
                      <a:pt x="5580743" y="101600"/>
                      <a:pt x="6008914" y="101600"/>
                    </a:cubicBezTo>
                    <a:cubicBezTo>
                      <a:pt x="6437085" y="101600"/>
                      <a:pt x="6825342" y="50800"/>
                      <a:pt x="7213600" y="0"/>
                    </a:cubicBezTo>
                  </a:path>
                </a:pathLst>
              </a:custGeom>
              <a:noFill/>
              <a:ln w="12700">
                <a:solidFill>
                  <a:srgbClr val="20558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13" name="任意多边形 3">
                <a:extLst>
                  <a:ext uri="{FF2B5EF4-FFF2-40B4-BE49-F238E27FC236}">
                    <a16:creationId xmlns:a16="http://schemas.microsoft.com/office/drawing/2014/main" id="{83D002FD-ED4A-8942-B022-CD26F224A4F1}"/>
                  </a:ext>
                </a:extLst>
              </p:cNvPr>
              <p:cNvSpPr/>
              <p:nvPr/>
            </p:nvSpPr>
            <p:spPr>
              <a:xfrm>
                <a:off x="1973943" y="4115253"/>
                <a:ext cx="7213600" cy="101600"/>
              </a:xfrm>
              <a:custGeom>
                <a:avLst/>
                <a:gdLst>
                  <a:gd name="connsiteX0" fmla="*/ 0 w 7213600"/>
                  <a:gd name="connsiteY0" fmla="*/ 0 h 101600"/>
                  <a:gd name="connsiteX1" fmla="*/ 856343 w 7213600"/>
                  <a:gd name="connsiteY1" fmla="*/ 101600 h 101600"/>
                  <a:gd name="connsiteX2" fmla="*/ 1930400 w 7213600"/>
                  <a:gd name="connsiteY2" fmla="*/ 0 h 101600"/>
                  <a:gd name="connsiteX3" fmla="*/ 3178629 w 7213600"/>
                  <a:gd name="connsiteY3" fmla="*/ 101600 h 101600"/>
                  <a:gd name="connsiteX4" fmla="*/ 4644572 w 7213600"/>
                  <a:gd name="connsiteY4" fmla="*/ 0 h 101600"/>
                  <a:gd name="connsiteX5" fmla="*/ 6008914 w 7213600"/>
                  <a:gd name="connsiteY5" fmla="*/ 101600 h 101600"/>
                  <a:gd name="connsiteX6" fmla="*/ 7213600 w 7213600"/>
                  <a:gd name="connsiteY6" fmla="*/ 0 h 101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213600" h="101600">
                    <a:moveTo>
                      <a:pt x="0" y="0"/>
                    </a:moveTo>
                    <a:cubicBezTo>
                      <a:pt x="267305" y="50800"/>
                      <a:pt x="534610" y="101600"/>
                      <a:pt x="856343" y="101600"/>
                    </a:cubicBezTo>
                    <a:cubicBezTo>
                      <a:pt x="1178076" y="101600"/>
                      <a:pt x="1543352" y="0"/>
                      <a:pt x="1930400" y="0"/>
                    </a:cubicBezTo>
                    <a:cubicBezTo>
                      <a:pt x="2317448" y="0"/>
                      <a:pt x="2726267" y="101600"/>
                      <a:pt x="3178629" y="101600"/>
                    </a:cubicBezTo>
                    <a:cubicBezTo>
                      <a:pt x="3630991" y="101600"/>
                      <a:pt x="4172858" y="0"/>
                      <a:pt x="4644572" y="0"/>
                    </a:cubicBezTo>
                    <a:cubicBezTo>
                      <a:pt x="5116286" y="0"/>
                      <a:pt x="5580743" y="101600"/>
                      <a:pt x="6008914" y="101600"/>
                    </a:cubicBezTo>
                    <a:cubicBezTo>
                      <a:pt x="6437085" y="101600"/>
                      <a:pt x="6825342" y="50800"/>
                      <a:pt x="7213600" y="0"/>
                    </a:cubicBezTo>
                  </a:path>
                </a:pathLst>
              </a:custGeom>
              <a:noFill/>
              <a:ln w="12700">
                <a:solidFill>
                  <a:srgbClr val="20558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14" name="任意多边形 4">
                <a:extLst>
                  <a:ext uri="{FF2B5EF4-FFF2-40B4-BE49-F238E27FC236}">
                    <a16:creationId xmlns:a16="http://schemas.microsoft.com/office/drawing/2014/main" id="{AD850484-AC81-BD44-99AE-F045243941F2}"/>
                  </a:ext>
                </a:extLst>
              </p:cNvPr>
              <p:cNvSpPr/>
              <p:nvPr/>
            </p:nvSpPr>
            <p:spPr>
              <a:xfrm>
                <a:off x="1973943" y="4187825"/>
                <a:ext cx="7213600" cy="101600"/>
              </a:xfrm>
              <a:custGeom>
                <a:avLst/>
                <a:gdLst>
                  <a:gd name="connsiteX0" fmla="*/ 0 w 7213600"/>
                  <a:gd name="connsiteY0" fmla="*/ 0 h 101600"/>
                  <a:gd name="connsiteX1" fmla="*/ 856343 w 7213600"/>
                  <a:gd name="connsiteY1" fmla="*/ 101600 h 101600"/>
                  <a:gd name="connsiteX2" fmla="*/ 1930400 w 7213600"/>
                  <a:gd name="connsiteY2" fmla="*/ 0 h 101600"/>
                  <a:gd name="connsiteX3" fmla="*/ 3178629 w 7213600"/>
                  <a:gd name="connsiteY3" fmla="*/ 101600 h 101600"/>
                  <a:gd name="connsiteX4" fmla="*/ 4644572 w 7213600"/>
                  <a:gd name="connsiteY4" fmla="*/ 0 h 101600"/>
                  <a:gd name="connsiteX5" fmla="*/ 6008914 w 7213600"/>
                  <a:gd name="connsiteY5" fmla="*/ 101600 h 101600"/>
                  <a:gd name="connsiteX6" fmla="*/ 7213600 w 7213600"/>
                  <a:gd name="connsiteY6" fmla="*/ 0 h 101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213600" h="101600">
                    <a:moveTo>
                      <a:pt x="0" y="0"/>
                    </a:moveTo>
                    <a:cubicBezTo>
                      <a:pt x="267305" y="50800"/>
                      <a:pt x="534610" y="101600"/>
                      <a:pt x="856343" y="101600"/>
                    </a:cubicBezTo>
                    <a:cubicBezTo>
                      <a:pt x="1178076" y="101600"/>
                      <a:pt x="1543352" y="0"/>
                      <a:pt x="1930400" y="0"/>
                    </a:cubicBezTo>
                    <a:cubicBezTo>
                      <a:pt x="2317448" y="0"/>
                      <a:pt x="2726267" y="101600"/>
                      <a:pt x="3178629" y="101600"/>
                    </a:cubicBezTo>
                    <a:cubicBezTo>
                      <a:pt x="3630991" y="101600"/>
                      <a:pt x="4172858" y="0"/>
                      <a:pt x="4644572" y="0"/>
                    </a:cubicBezTo>
                    <a:cubicBezTo>
                      <a:pt x="5116286" y="0"/>
                      <a:pt x="5580743" y="101600"/>
                      <a:pt x="6008914" y="101600"/>
                    </a:cubicBezTo>
                    <a:cubicBezTo>
                      <a:pt x="6437085" y="101600"/>
                      <a:pt x="6825342" y="50800"/>
                      <a:pt x="7213600" y="0"/>
                    </a:cubicBezTo>
                  </a:path>
                </a:pathLst>
              </a:custGeom>
              <a:noFill/>
              <a:ln w="12700">
                <a:solidFill>
                  <a:srgbClr val="20558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</p:grp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2407A042-6E75-3A4B-8851-195EB46EDFBA}"/>
                </a:ext>
              </a:extLst>
            </p:cNvPr>
            <p:cNvSpPr/>
            <p:nvPr/>
          </p:nvSpPr>
          <p:spPr>
            <a:xfrm>
              <a:off x="2724331" y="3052582"/>
              <a:ext cx="5200469" cy="1324719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kumimoji="1" lang="zh-CN" altLang="en-US" dirty="0">
                  <a:solidFill>
                    <a:srgbClr val="20558B"/>
                  </a:solidFill>
                  <a:sym typeface="+mn-lt"/>
                </a:rPr>
                <a:t>云原生技术课堂</a:t>
              </a:r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AAF551AC-E178-554A-9432-F16E012A3E9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78058" y="2131786"/>
              <a:ext cx="1356347" cy="2541814"/>
            </a:xfrm>
            <a:custGeom>
              <a:avLst/>
              <a:gdLst>
                <a:gd name="T0" fmla="*/ 50 w 235"/>
                <a:gd name="T1" fmla="*/ 99 h 443"/>
                <a:gd name="T2" fmla="*/ 84 w 235"/>
                <a:gd name="T3" fmla="*/ 105 h 443"/>
                <a:gd name="T4" fmla="*/ 141 w 235"/>
                <a:gd name="T5" fmla="*/ 103 h 443"/>
                <a:gd name="T6" fmla="*/ 131 w 235"/>
                <a:gd name="T7" fmla="*/ 230 h 443"/>
                <a:gd name="T8" fmla="*/ 165 w 235"/>
                <a:gd name="T9" fmla="*/ 107 h 443"/>
                <a:gd name="T10" fmla="*/ 191 w 235"/>
                <a:gd name="T11" fmla="*/ 167 h 443"/>
                <a:gd name="T12" fmla="*/ 215 w 235"/>
                <a:gd name="T13" fmla="*/ 244 h 443"/>
                <a:gd name="T14" fmla="*/ 46 w 235"/>
                <a:gd name="T15" fmla="*/ 427 h 443"/>
                <a:gd name="T16" fmla="*/ 0 w 235"/>
                <a:gd name="T17" fmla="*/ 230 h 443"/>
                <a:gd name="T18" fmla="*/ 8 w 235"/>
                <a:gd name="T19" fmla="*/ 83 h 443"/>
                <a:gd name="T20" fmla="*/ 38 w 235"/>
                <a:gd name="T21" fmla="*/ 39 h 443"/>
                <a:gd name="T22" fmla="*/ 38 w 235"/>
                <a:gd name="T23" fmla="*/ 39 h 443"/>
                <a:gd name="T24" fmla="*/ 42 w 235"/>
                <a:gd name="T25" fmla="*/ 47 h 443"/>
                <a:gd name="T26" fmla="*/ 26 w 235"/>
                <a:gd name="T27" fmla="*/ 89 h 443"/>
                <a:gd name="T28" fmla="*/ 99 w 235"/>
                <a:gd name="T29" fmla="*/ 99 h 443"/>
                <a:gd name="T30" fmla="*/ 111 w 235"/>
                <a:gd name="T31" fmla="*/ 69 h 443"/>
                <a:gd name="T32" fmla="*/ 175 w 235"/>
                <a:gd name="T33" fmla="*/ 113 h 443"/>
                <a:gd name="T34" fmla="*/ 175 w 235"/>
                <a:gd name="T35" fmla="*/ 113 h 443"/>
                <a:gd name="T36" fmla="*/ 42 w 235"/>
                <a:gd name="T37" fmla="*/ 95 h 443"/>
                <a:gd name="T38" fmla="*/ 44 w 235"/>
                <a:gd name="T39" fmla="*/ 153 h 443"/>
                <a:gd name="T40" fmla="*/ 44 w 235"/>
                <a:gd name="T41" fmla="*/ 153 h 443"/>
                <a:gd name="T42" fmla="*/ 101 w 235"/>
                <a:gd name="T43" fmla="*/ 109 h 443"/>
                <a:gd name="T44" fmla="*/ 185 w 235"/>
                <a:gd name="T45" fmla="*/ 133 h 443"/>
                <a:gd name="T46" fmla="*/ 187 w 235"/>
                <a:gd name="T47" fmla="*/ 145 h 443"/>
                <a:gd name="T48" fmla="*/ 187 w 235"/>
                <a:gd name="T49" fmla="*/ 145 h 443"/>
                <a:gd name="T50" fmla="*/ 171 w 235"/>
                <a:gd name="T51" fmla="*/ 163 h 443"/>
                <a:gd name="T52" fmla="*/ 105 w 235"/>
                <a:gd name="T53" fmla="*/ 194 h 443"/>
                <a:gd name="T54" fmla="*/ 159 w 235"/>
                <a:gd name="T55" fmla="*/ 188 h 443"/>
                <a:gd name="T56" fmla="*/ 159 w 235"/>
                <a:gd name="T57" fmla="*/ 188 h 443"/>
                <a:gd name="T58" fmla="*/ 50 w 235"/>
                <a:gd name="T59" fmla="*/ 178 h 443"/>
                <a:gd name="T60" fmla="*/ 153 w 235"/>
                <a:gd name="T61" fmla="*/ 206 h 443"/>
                <a:gd name="T62" fmla="*/ 58 w 235"/>
                <a:gd name="T63" fmla="*/ 200 h 443"/>
                <a:gd name="T64" fmla="*/ 58 w 235"/>
                <a:gd name="T65" fmla="*/ 200 h 443"/>
                <a:gd name="T66" fmla="*/ 46 w 235"/>
                <a:gd name="T67" fmla="*/ 226 h 443"/>
                <a:gd name="T68" fmla="*/ 103 w 235"/>
                <a:gd name="T69" fmla="*/ 230 h 443"/>
                <a:gd name="T70" fmla="*/ 115 w 235"/>
                <a:gd name="T71" fmla="*/ 228 h 443"/>
                <a:gd name="T72" fmla="*/ 119 w 235"/>
                <a:gd name="T73" fmla="*/ 220 h 443"/>
                <a:gd name="T74" fmla="*/ 167 w 235"/>
                <a:gd name="T75" fmla="*/ 224 h 443"/>
                <a:gd name="T76" fmla="*/ 167 w 235"/>
                <a:gd name="T77" fmla="*/ 224 h 443"/>
                <a:gd name="T78" fmla="*/ 143 w 235"/>
                <a:gd name="T79" fmla="*/ 226 h 443"/>
                <a:gd name="T80" fmla="*/ 84 w 235"/>
                <a:gd name="T81" fmla="*/ 234 h 443"/>
                <a:gd name="T82" fmla="*/ 20 w 235"/>
                <a:gd name="T83" fmla="*/ 244 h 443"/>
                <a:gd name="T84" fmla="*/ 207 w 235"/>
                <a:gd name="T85" fmla="*/ 244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5" h="443">
                  <a:moveTo>
                    <a:pt x="14" y="0"/>
                  </a:moveTo>
                  <a:cubicBezTo>
                    <a:pt x="15" y="0"/>
                    <a:pt x="17" y="0"/>
                    <a:pt x="18" y="0"/>
                  </a:cubicBezTo>
                  <a:cubicBezTo>
                    <a:pt x="40" y="22"/>
                    <a:pt x="81" y="61"/>
                    <a:pt x="50" y="99"/>
                  </a:cubicBezTo>
                  <a:cubicBezTo>
                    <a:pt x="60" y="125"/>
                    <a:pt x="69" y="153"/>
                    <a:pt x="78" y="188"/>
                  </a:cubicBezTo>
                  <a:cubicBezTo>
                    <a:pt x="81" y="197"/>
                    <a:pt x="82" y="218"/>
                    <a:pt x="99" y="214"/>
                  </a:cubicBezTo>
                  <a:cubicBezTo>
                    <a:pt x="96" y="183"/>
                    <a:pt x="92" y="137"/>
                    <a:pt x="84" y="105"/>
                  </a:cubicBezTo>
                  <a:cubicBezTo>
                    <a:pt x="96" y="88"/>
                    <a:pt x="101" y="64"/>
                    <a:pt x="113" y="47"/>
                  </a:cubicBezTo>
                  <a:cubicBezTo>
                    <a:pt x="122" y="52"/>
                    <a:pt x="121" y="66"/>
                    <a:pt x="125" y="77"/>
                  </a:cubicBezTo>
                  <a:cubicBezTo>
                    <a:pt x="128" y="87"/>
                    <a:pt x="131" y="99"/>
                    <a:pt x="141" y="103"/>
                  </a:cubicBezTo>
                  <a:cubicBezTo>
                    <a:pt x="128" y="118"/>
                    <a:pt x="126" y="172"/>
                    <a:pt x="127" y="204"/>
                  </a:cubicBezTo>
                  <a:cubicBezTo>
                    <a:pt x="127" y="210"/>
                    <a:pt x="132" y="212"/>
                    <a:pt x="133" y="218"/>
                  </a:cubicBezTo>
                  <a:cubicBezTo>
                    <a:pt x="133" y="216"/>
                    <a:pt x="124" y="227"/>
                    <a:pt x="131" y="230"/>
                  </a:cubicBezTo>
                  <a:cubicBezTo>
                    <a:pt x="138" y="230"/>
                    <a:pt x="138" y="219"/>
                    <a:pt x="135" y="216"/>
                  </a:cubicBezTo>
                  <a:cubicBezTo>
                    <a:pt x="148" y="204"/>
                    <a:pt x="145" y="182"/>
                    <a:pt x="151" y="163"/>
                  </a:cubicBezTo>
                  <a:cubicBezTo>
                    <a:pt x="156" y="145"/>
                    <a:pt x="169" y="131"/>
                    <a:pt x="165" y="107"/>
                  </a:cubicBezTo>
                  <a:cubicBezTo>
                    <a:pt x="181" y="96"/>
                    <a:pt x="192" y="79"/>
                    <a:pt x="203" y="63"/>
                  </a:cubicBezTo>
                  <a:cubicBezTo>
                    <a:pt x="215" y="65"/>
                    <a:pt x="209" y="78"/>
                    <a:pt x="209" y="87"/>
                  </a:cubicBezTo>
                  <a:cubicBezTo>
                    <a:pt x="210" y="124"/>
                    <a:pt x="202" y="140"/>
                    <a:pt x="191" y="167"/>
                  </a:cubicBezTo>
                  <a:cubicBezTo>
                    <a:pt x="184" y="184"/>
                    <a:pt x="178" y="200"/>
                    <a:pt x="173" y="214"/>
                  </a:cubicBezTo>
                  <a:cubicBezTo>
                    <a:pt x="188" y="223"/>
                    <a:pt x="219" y="214"/>
                    <a:pt x="235" y="222"/>
                  </a:cubicBezTo>
                  <a:cubicBezTo>
                    <a:pt x="234" y="235"/>
                    <a:pt x="226" y="241"/>
                    <a:pt x="215" y="244"/>
                  </a:cubicBezTo>
                  <a:cubicBezTo>
                    <a:pt x="205" y="313"/>
                    <a:pt x="177" y="364"/>
                    <a:pt x="169" y="435"/>
                  </a:cubicBezTo>
                  <a:cubicBezTo>
                    <a:pt x="138" y="443"/>
                    <a:pt x="88" y="436"/>
                    <a:pt x="54" y="439"/>
                  </a:cubicBezTo>
                  <a:cubicBezTo>
                    <a:pt x="50" y="436"/>
                    <a:pt x="52" y="428"/>
                    <a:pt x="46" y="427"/>
                  </a:cubicBezTo>
                  <a:cubicBezTo>
                    <a:pt x="45" y="421"/>
                    <a:pt x="49" y="419"/>
                    <a:pt x="50" y="415"/>
                  </a:cubicBezTo>
                  <a:cubicBezTo>
                    <a:pt x="37" y="360"/>
                    <a:pt x="17" y="312"/>
                    <a:pt x="14" y="246"/>
                  </a:cubicBezTo>
                  <a:cubicBezTo>
                    <a:pt x="15" y="235"/>
                    <a:pt x="0" y="240"/>
                    <a:pt x="0" y="230"/>
                  </a:cubicBezTo>
                  <a:cubicBezTo>
                    <a:pt x="2" y="211"/>
                    <a:pt x="21" y="210"/>
                    <a:pt x="42" y="212"/>
                  </a:cubicBezTo>
                  <a:cubicBezTo>
                    <a:pt x="28" y="182"/>
                    <a:pt x="36" y="139"/>
                    <a:pt x="22" y="105"/>
                  </a:cubicBezTo>
                  <a:cubicBezTo>
                    <a:pt x="18" y="96"/>
                    <a:pt x="10" y="91"/>
                    <a:pt x="8" y="83"/>
                  </a:cubicBezTo>
                  <a:cubicBezTo>
                    <a:pt x="1" y="57"/>
                    <a:pt x="13" y="36"/>
                    <a:pt x="12" y="7"/>
                  </a:cubicBezTo>
                  <a:cubicBezTo>
                    <a:pt x="6" y="5"/>
                    <a:pt x="15" y="3"/>
                    <a:pt x="14" y="0"/>
                  </a:cubicBezTo>
                  <a:close/>
                  <a:moveTo>
                    <a:pt x="38" y="39"/>
                  </a:moveTo>
                  <a:cubicBezTo>
                    <a:pt x="38" y="39"/>
                    <a:pt x="38" y="39"/>
                    <a:pt x="38" y="39"/>
                  </a:cubicBezTo>
                  <a:cubicBezTo>
                    <a:pt x="37" y="32"/>
                    <a:pt x="33" y="28"/>
                    <a:pt x="28" y="25"/>
                  </a:cubicBezTo>
                  <a:cubicBezTo>
                    <a:pt x="30" y="31"/>
                    <a:pt x="33" y="36"/>
                    <a:pt x="38" y="39"/>
                  </a:cubicBezTo>
                  <a:close/>
                  <a:moveTo>
                    <a:pt x="52" y="55"/>
                  </a:moveTo>
                  <a:cubicBezTo>
                    <a:pt x="52" y="55"/>
                    <a:pt x="52" y="55"/>
                    <a:pt x="52" y="55"/>
                  </a:cubicBezTo>
                  <a:cubicBezTo>
                    <a:pt x="49" y="54"/>
                    <a:pt x="47" y="40"/>
                    <a:pt x="42" y="47"/>
                  </a:cubicBezTo>
                  <a:cubicBezTo>
                    <a:pt x="46" y="48"/>
                    <a:pt x="47" y="62"/>
                    <a:pt x="52" y="55"/>
                  </a:cubicBezTo>
                  <a:close/>
                  <a:moveTo>
                    <a:pt x="26" y="89"/>
                  </a:moveTo>
                  <a:cubicBezTo>
                    <a:pt x="26" y="89"/>
                    <a:pt x="26" y="89"/>
                    <a:pt x="26" y="89"/>
                  </a:cubicBezTo>
                  <a:cubicBezTo>
                    <a:pt x="27" y="74"/>
                    <a:pt x="40" y="60"/>
                    <a:pt x="36" y="47"/>
                  </a:cubicBezTo>
                  <a:cubicBezTo>
                    <a:pt x="34" y="60"/>
                    <a:pt x="18" y="79"/>
                    <a:pt x="26" y="89"/>
                  </a:cubicBezTo>
                  <a:close/>
                  <a:moveTo>
                    <a:pt x="99" y="99"/>
                  </a:moveTo>
                  <a:cubicBezTo>
                    <a:pt x="99" y="99"/>
                    <a:pt x="99" y="99"/>
                    <a:pt x="99" y="99"/>
                  </a:cubicBezTo>
                  <a:cubicBezTo>
                    <a:pt x="104" y="105"/>
                    <a:pt x="113" y="106"/>
                    <a:pt x="125" y="105"/>
                  </a:cubicBezTo>
                  <a:cubicBezTo>
                    <a:pt x="123" y="90"/>
                    <a:pt x="118" y="78"/>
                    <a:pt x="111" y="69"/>
                  </a:cubicBezTo>
                  <a:cubicBezTo>
                    <a:pt x="107" y="80"/>
                    <a:pt x="101" y="87"/>
                    <a:pt x="99" y="99"/>
                  </a:cubicBezTo>
                  <a:close/>
                  <a:moveTo>
                    <a:pt x="175" y="113"/>
                  </a:moveTo>
                  <a:cubicBezTo>
                    <a:pt x="175" y="113"/>
                    <a:pt x="175" y="113"/>
                    <a:pt x="175" y="113"/>
                  </a:cubicBezTo>
                  <a:cubicBezTo>
                    <a:pt x="182" y="116"/>
                    <a:pt x="190" y="118"/>
                    <a:pt x="199" y="119"/>
                  </a:cubicBezTo>
                  <a:cubicBezTo>
                    <a:pt x="202" y="108"/>
                    <a:pt x="203" y="90"/>
                    <a:pt x="197" y="85"/>
                  </a:cubicBezTo>
                  <a:cubicBezTo>
                    <a:pt x="191" y="96"/>
                    <a:pt x="180" y="102"/>
                    <a:pt x="175" y="113"/>
                  </a:cubicBezTo>
                  <a:close/>
                  <a:moveTo>
                    <a:pt x="34" y="101"/>
                  </a:moveTo>
                  <a:cubicBezTo>
                    <a:pt x="34" y="101"/>
                    <a:pt x="34" y="101"/>
                    <a:pt x="34" y="101"/>
                  </a:cubicBezTo>
                  <a:cubicBezTo>
                    <a:pt x="38" y="105"/>
                    <a:pt x="42" y="100"/>
                    <a:pt x="42" y="95"/>
                  </a:cubicBezTo>
                  <a:cubicBezTo>
                    <a:pt x="37" y="95"/>
                    <a:pt x="36" y="98"/>
                    <a:pt x="34" y="101"/>
                  </a:cubicBezTo>
                  <a:close/>
                  <a:moveTo>
                    <a:pt x="44" y="153"/>
                  </a:moveTo>
                  <a:cubicBezTo>
                    <a:pt x="44" y="153"/>
                    <a:pt x="44" y="153"/>
                    <a:pt x="44" y="153"/>
                  </a:cubicBezTo>
                  <a:cubicBezTo>
                    <a:pt x="50" y="153"/>
                    <a:pt x="53" y="150"/>
                    <a:pt x="58" y="149"/>
                  </a:cubicBezTo>
                  <a:cubicBezTo>
                    <a:pt x="56" y="134"/>
                    <a:pt x="48" y="125"/>
                    <a:pt x="46" y="109"/>
                  </a:cubicBezTo>
                  <a:cubicBezTo>
                    <a:pt x="19" y="108"/>
                    <a:pt x="42" y="142"/>
                    <a:pt x="44" y="153"/>
                  </a:cubicBezTo>
                  <a:close/>
                  <a:moveTo>
                    <a:pt x="105" y="117"/>
                  </a:moveTo>
                  <a:cubicBezTo>
                    <a:pt x="105" y="117"/>
                    <a:pt x="105" y="117"/>
                    <a:pt x="105" y="117"/>
                  </a:cubicBezTo>
                  <a:cubicBezTo>
                    <a:pt x="105" y="113"/>
                    <a:pt x="104" y="110"/>
                    <a:pt x="101" y="109"/>
                  </a:cubicBezTo>
                  <a:cubicBezTo>
                    <a:pt x="97" y="112"/>
                    <a:pt x="98" y="118"/>
                    <a:pt x="105" y="117"/>
                  </a:cubicBezTo>
                  <a:close/>
                  <a:moveTo>
                    <a:pt x="185" y="133"/>
                  </a:moveTo>
                  <a:cubicBezTo>
                    <a:pt x="185" y="133"/>
                    <a:pt x="185" y="133"/>
                    <a:pt x="185" y="133"/>
                  </a:cubicBezTo>
                  <a:cubicBezTo>
                    <a:pt x="189" y="133"/>
                    <a:pt x="190" y="132"/>
                    <a:pt x="191" y="129"/>
                  </a:cubicBezTo>
                  <a:cubicBezTo>
                    <a:pt x="188" y="129"/>
                    <a:pt x="186" y="131"/>
                    <a:pt x="185" y="133"/>
                  </a:cubicBezTo>
                  <a:close/>
                  <a:moveTo>
                    <a:pt x="187" y="145"/>
                  </a:moveTo>
                  <a:cubicBezTo>
                    <a:pt x="187" y="145"/>
                    <a:pt x="187" y="145"/>
                    <a:pt x="187" y="145"/>
                  </a:cubicBezTo>
                  <a:cubicBezTo>
                    <a:pt x="196" y="149"/>
                    <a:pt x="200" y="128"/>
                    <a:pt x="193" y="129"/>
                  </a:cubicBezTo>
                  <a:cubicBezTo>
                    <a:pt x="195" y="138"/>
                    <a:pt x="187" y="138"/>
                    <a:pt x="187" y="145"/>
                  </a:cubicBezTo>
                  <a:close/>
                  <a:moveTo>
                    <a:pt x="161" y="173"/>
                  </a:moveTo>
                  <a:cubicBezTo>
                    <a:pt x="161" y="173"/>
                    <a:pt x="161" y="173"/>
                    <a:pt x="161" y="173"/>
                  </a:cubicBezTo>
                  <a:cubicBezTo>
                    <a:pt x="165" y="172"/>
                    <a:pt x="175" y="167"/>
                    <a:pt x="171" y="163"/>
                  </a:cubicBezTo>
                  <a:cubicBezTo>
                    <a:pt x="168" y="167"/>
                    <a:pt x="161" y="167"/>
                    <a:pt x="161" y="173"/>
                  </a:cubicBezTo>
                  <a:close/>
                  <a:moveTo>
                    <a:pt x="105" y="194"/>
                  </a:moveTo>
                  <a:cubicBezTo>
                    <a:pt x="105" y="194"/>
                    <a:pt x="105" y="194"/>
                    <a:pt x="105" y="194"/>
                  </a:cubicBezTo>
                  <a:cubicBezTo>
                    <a:pt x="104" y="183"/>
                    <a:pt x="107" y="168"/>
                    <a:pt x="99" y="165"/>
                  </a:cubicBezTo>
                  <a:cubicBezTo>
                    <a:pt x="99" y="176"/>
                    <a:pt x="98" y="189"/>
                    <a:pt x="105" y="194"/>
                  </a:cubicBezTo>
                  <a:close/>
                  <a:moveTo>
                    <a:pt x="159" y="188"/>
                  </a:moveTo>
                  <a:cubicBezTo>
                    <a:pt x="159" y="188"/>
                    <a:pt x="159" y="188"/>
                    <a:pt x="159" y="188"/>
                  </a:cubicBezTo>
                  <a:cubicBezTo>
                    <a:pt x="167" y="183"/>
                    <a:pt x="183" y="176"/>
                    <a:pt x="181" y="167"/>
                  </a:cubicBezTo>
                  <a:cubicBezTo>
                    <a:pt x="175" y="175"/>
                    <a:pt x="161" y="176"/>
                    <a:pt x="159" y="188"/>
                  </a:cubicBezTo>
                  <a:close/>
                  <a:moveTo>
                    <a:pt x="52" y="196"/>
                  </a:moveTo>
                  <a:cubicBezTo>
                    <a:pt x="52" y="196"/>
                    <a:pt x="52" y="196"/>
                    <a:pt x="52" y="196"/>
                  </a:cubicBezTo>
                  <a:cubicBezTo>
                    <a:pt x="51" y="190"/>
                    <a:pt x="55" y="180"/>
                    <a:pt x="50" y="178"/>
                  </a:cubicBezTo>
                  <a:cubicBezTo>
                    <a:pt x="50" y="184"/>
                    <a:pt x="44" y="194"/>
                    <a:pt x="52" y="196"/>
                  </a:cubicBezTo>
                  <a:close/>
                  <a:moveTo>
                    <a:pt x="153" y="206"/>
                  </a:moveTo>
                  <a:cubicBezTo>
                    <a:pt x="153" y="206"/>
                    <a:pt x="153" y="206"/>
                    <a:pt x="153" y="206"/>
                  </a:cubicBezTo>
                  <a:cubicBezTo>
                    <a:pt x="160" y="205"/>
                    <a:pt x="179" y="189"/>
                    <a:pt x="171" y="188"/>
                  </a:cubicBezTo>
                  <a:cubicBezTo>
                    <a:pt x="165" y="193"/>
                    <a:pt x="155" y="196"/>
                    <a:pt x="153" y="206"/>
                  </a:cubicBezTo>
                  <a:close/>
                  <a:moveTo>
                    <a:pt x="58" y="200"/>
                  </a:moveTo>
                  <a:cubicBezTo>
                    <a:pt x="58" y="200"/>
                    <a:pt x="58" y="200"/>
                    <a:pt x="58" y="200"/>
                  </a:cubicBezTo>
                  <a:cubicBezTo>
                    <a:pt x="59" y="195"/>
                    <a:pt x="59" y="190"/>
                    <a:pt x="54" y="190"/>
                  </a:cubicBezTo>
                  <a:cubicBezTo>
                    <a:pt x="55" y="193"/>
                    <a:pt x="52" y="202"/>
                    <a:pt x="58" y="200"/>
                  </a:cubicBezTo>
                  <a:close/>
                  <a:moveTo>
                    <a:pt x="26" y="218"/>
                  </a:moveTo>
                  <a:cubicBezTo>
                    <a:pt x="26" y="218"/>
                    <a:pt x="26" y="218"/>
                    <a:pt x="26" y="218"/>
                  </a:cubicBezTo>
                  <a:cubicBezTo>
                    <a:pt x="26" y="227"/>
                    <a:pt x="40" y="223"/>
                    <a:pt x="46" y="226"/>
                  </a:cubicBezTo>
                  <a:cubicBezTo>
                    <a:pt x="49" y="210"/>
                    <a:pt x="35" y="218"/>
                    <a:pt x="26" y="218"/>
                  </a:cubicBezTo>
                  <a:close/>
                  <a:moveTo>
                    <a:pt x="103" y="230"/>
                  </a:moveTo>
                  <a:cubicBezTo>
                    <a:pt x="103" y="230"/>
                    <a:pt x="103" y="230"/>
                    <a:pt x="103" y="230"/>
                  </a:cubicBezTo>
                  <a:cubicBezTo>
                    <a:pt x="106" y="224"/>
                    <a:pt x="101" y="213"/>
                    <a:pt x="88" y="216"/>
                  </a:cubicBezTo>
                  <a:cubicBezTo>
                    <a:pt x="88" y="226"/>
                    <a:pt x="91" y="232"/>
                    <a:pt x="103" y="230"/>
                  </a:cubicBezTo>
                  <a:close/>
                  <a:moveTo>
                    <a:pt x="115" y="228"/>
                  </a:moveTo>
                  <a:cubicBezTo>
                    <a:pt x="115" y="228"/>
                    <a:pt x="115" y="228"/>
                    <a:pt x="115" y="228"/>
                  </a:cubicBezTo>
                  <a:cubicBezTo>
                    <a:pt x="118" y="228"/>
                    <a:pt x="118" y="231"/>
                    <a:pt x="121" y="232"/>
                  </a:cubicBezTo>
                  <a:cubicBezTo>
                    <a:pt x="123" y="229"/>
                    <a:pt x="124" y="220"/>
                    <a:pt x="119" y="220"/>
                  </a:cubicBezTo>
                  <a:cubicBezTo>
                    <a:pt x="119" y="224"/>
                    <a:pt x="113" y="222"/>
                    <a:pt x="115" y="228"/>
                  </a:cubicBezTo>
                  <a:close/>
                  <a:moveTo>
                    <a:pt x="167" y="224"/>
                  </a:moveTo>
                  <a:cubicBezTo>
                    <a:pt x="167" y="224"/>
                    <a:pt x="167" y="224"/>
                    <a:pt x="167" y="224"/>
                  </a:cubicBezTo>
                  <a:cubicBezTo>
                    <a:pt x="167" y="226"/>
                    <a:pt x="167" y="229"/>
                    <a:pt x="167" y="232"/>
                  </a:cubicBezTo>
                  <a:cubicBezTo>
                    <a:pt x="181" y="232"/>
                    <a:pt x="195" y="231"/>
                    <a:pt x="203" y="226"/>
                  </a:cubicBezTo>
                  <a:cubicBezTo>
                    <a:pt x="195" y="222"/>
                    <a:pt x="177" y="219"/>
                    <a:pt x="167" y="224"/>
                  </a:cubicBezTo>
                  <a:close/>
                  <a:moveTo>
                    <a:pt x="143" y="226"/>
                  </a:moveTo>
                  <a:cubicBezTo>
                    <a:pt x="143" y="226"/>
                    <a:pt x="143" y="226"/>
                    <a:pt x="143" y="226"/>
                  </a:cubicBezTo>
                  <a:cubicBezTo>
                    <a:pt x="141" y="238"/>
                    <a:pt x="152" y="227"/>
                    <a:pt x="143" y="226"/>
                  </a:cubicBezTo>
                  <a:close/>
                  <a:moveTo>
                    <a:pt x="58" y="234"/>
                  </a:moveTo>
                  <a:cubicBezTo>
                    <a:pt x="58" y="234"/>
                    <a:pt x="58" y="234"/>
                    <a:pt x="58" y="234"/>
                  </a:cubicBezTo>
                  <a:cubicBezTo>
                    <a:pt x="65" y="235"/>
                    <a:pt x="81" y="242"/>
                    <a:pt x="84" y="234"/>
                  </a:cubicBezTo>
                  <a:cubicBezTo>
                    <a:pt x="74" y="236"/>
                    <a:pt x="62" y="225"/>
                    <a:pt x="58" y="234"/>
                  </a:cubicBezTo>
                  <a:close/>
                  <a:moveTo>
                    <a:pt x="20" y="244"/>
                  </a:moveTo>
                  <a:cubicBezTo>
                    <a:pt x="20" y="244"/>
                    <a:pt x="20" y="244"/>
                    <a:pt x="20" y="244"/>
                  </a:cubicBezTo>
                  <a:cubicBezTo>
                    <a:pt x="29" y="302"/>
                    <a:pt x="44" y="363"/>
                    <a:pt x="62" y="417"/>
                  </a:cubicBezTo>
                  <a:cubicBezTo>
                    <a:pt x="95" y="418"/>
                    <a:pt x="123" y="420"/>
                    <a:pt x="161" y="419"/>
                  </a:cubicBezTo>
                  <a:cubicBezTo>
                    <a:pt x="173" y="359"/>
                    <a:pt x="200" y="302"/>
                    <a:pt x="207" y="244"/>
                  </a:cubicBezTo>
                  <a:cubicBezTo>
                    <a:pt x="149" y="257"/>
                    <a:pt x="75" y="241"/>
                    <a:pt x="20" y="244"/>
                  </a:cubicBezTo>
                  <a:close/>
                </a:path>
              </a:pathLst>
            </a:custGeom>
            <a:solidFill>
              <a:srgbClr val="20558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</p:grpSp>
      <p:sp>
        <p:nvSpPr>
          <p:cNvPr id="31" name="文本框 30">
            <a:extLst>
              <a:ext uri="{FF2B5EF4-FFF2-40B4-BE49-F238E27FC236}">
                <a16:creationId xmlns:a16="http://schemas.microsoft.com/office/drawing/2014/main" id="{86630D3C-5926-8E4F-BBF6-849A5B68A572}"/>
              </a:ext>
            </a:extLst>
          </p:cNvPr>
          <p:cNvSpPr txBox="1"/>
          <p:nvPr/>
        </p:nvSpPr>
        <p:spPr>
          <a:xfrm>
            <a:off x="4704078" y="-275907"/>
            <a:ext cx="2783844" cy="1493551"/>
          </a:xfrm>
          <a:prstGeom prst="rect">
            <a:avLst/>
          </a:prstGeom>
          <a:noFill/>
        </p:spPr>
        <p:txBody>
          <a:bodyPr wrap="none" rtlCol="0">
            <a:prstTxWarp prst="textArchDown">
              <a:avLst/>
            </a:prstTxWarp>
            <a:spAutoFit/>
          </a:bodyPr>
          <a:lstStyle/>
          <a:p>
            <a:pPr algn="ctr"/>
            <a:r>
              <a:rPr lang="en-US" altLang="zh-CN" sz="2400" dirty="0">
                <a:solidFill>
                  <a:srgbClr val="3C3C3B"/>
                </a:solidFill>
                <a:cs typeface="+mn-ea"/>
                <a:sym typeface="+mn-lt"/>
              </a:rPr>
              <a:t>Docker</a:t>
            </a:r>
            <a:r>
              <a:rPr lang="zh-CN" altLang="en-US" sz="2400" dirty="0">
                <a:solidFill>
                  <a:srgbClr val="3C3C3B"/>
                </a:solidFill>
                <a:cs typeface="+mn-ea"/>
                <a:sym typeface="+mn-lt"/>
              </a:rPr>
              <a:t> </a:t>
            </a:r>
            <a:r>
              <a:rPr lang="en-US" altLang="zh-CN" sz="2400" dirty="0">
                <a:solidFill>
                  <a:srgbClr val="3C3C3B"/>
                </a:solidFill>
                <a:cs typeface="+mn-ea"/>
                <a:sym typeface="+mn-lt"/>
              </a:rPr>
              <a:t>compose</a:t>
            </a:r>
            <a:endParaRPr lang="zh-CN" altLang="en-US" sz="2400" dirty="0">
              <a:solidFill>
                <a:srgbClr val="3C3C3B"/>
              </a:solidFill>
              <a:cs typeface="+mn-ea"/>
              <a:sym typeface="+mn-lt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66DBA64-D2E2-8A45-9AA4-5DC0BA22EA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741" y="1924340"/>
            <a:ext cx="8203081" cy="4597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264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8" fill="hold" nodeType="withEffect" p14:presetBounceEnd="49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9000">
                                          <p:cBhvr additive="base">
                                            <p:cTn id="12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9000">
                                          <p:cBhvr additive="base">
                                            <p:cTn id="13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5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" dur="10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8" dur="1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1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1" presetID="1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4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6" presetID="1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9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1" presetID="1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500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4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 animBg="1"/>
          <p:bldP spid="30" grpId="0" animBg="1"/>
        </p:bldLst>
      </p:timing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9">
            <a:extLst>
              <a:ext uri="{FF2B5EF4-FFF2-40B4-BE49-F238E27FC236}">
                <a16:creationId xmlns:a16="http://schemas.microsoft.com/office/drawing/2014/main" id="{611A0779-64B9-D446-BA36-6942BBB9C70F}"/>
              </a:ext>
            </a:extLst>
          </p:cNvPr>
          <p:cNvSpPr>
            <a:spLocks noEditPoints="1"/>
          </p:cNvSpPr>
          <p:nvPr/>
        </p:nvSpPr>
        <p:spPr bwMode="auto">
          <a:xfrm>
            <a:off x="141159" y="205367"/>
            <a:ext cx="615197" cy="521394"/>
          </a:xfrm>
          <a:custGeom>
            <a:avLst/>
            <a:gdLst>
              <a:gd name="T0" fmla="*/ 237 w 396"/>
              <a:gd name="T1" fmla="*/ 52 h 253"/>
              <a:gd name="T2" fmla="*/ 343 w 396"/>
              <a:gd name="T3" fmla="*/ 40 h 253"/>
              <a:gd name="T4" fmla="*/ 374 w 396"/>
              <a:gd name="T5" fmla="*/ 50 h 253"/>
              <a:gd name="T6" fmla="*/ 389 w 396"/>
              <a:gd name="T7" fmla="*/ 79 h 253"/>
              <a:gd name="T8" fmla="*/ 313 w 396"/>
              <a:gd name="T9" fmla="*/ 65 h 253"/>
              <a:gd name="T10" fmla="*/ 319 w 396"/>
              <a:gd name="T11" fmla="*/ 106 h 253"/>
              <a:gd name="T12" fmla="*/ 270 w 396"/>
              <a:gd name="T13" fmla="*/ 197 h 253"/>
              <a:gd name="T14" fmla="*/ 149 w 396"/>
              <a:gd name="T15" fmla="*/ 253 h 253"/>
              <a:gd name="T16" fmla="*/ 3 w 396"/>
              <a:gd name="T17" fmla="*/ 93 h 253"/>
              <a:gd name="T18" fmla="*/ 128 w 396"/>
              <a:gd name="T19" fmla="*/ 18 h 253"/>
              <a:gd name="T20" fmla="*/ 237 w 396"/>
              <a:gd name="T21" fmla="*/ 181 h 253"/>
              <a:gd name="T22" fmla="*/ 217 w 396"/>
              <a:gd name="T23" fmla="*/ 175 h 253"/>
              <a:gd name="T24" fmla="*/ 201 w 396"/>
              <a:gd name="T25" fmla="*/ 188 h 253"/>
              <a:gd name="T26" fmla="*/ 176 w 396"/>
              <a:gd name="T27" fmla="*/ 206 h 253"/>
              <a:gd name="T28" fmla="*/ 196 w 396"/>
              <a:gd name="T29" fmla="*/ 194 h 253"/>
              <a:gd name="T30" fmla="*/ 217 w 396"/>
              <a:gd name="T31" fmla="*/ 184 h 253"/>
              <a:gd name="T32" fmla="*/ 220 w 396"/>
              <a:gd name="T33" fmla="*/ 182 h 253"/>
              <a:gd name="T34" fmla="*/ 239 w 396"/>
              <a:gd name="T35" fmla="*/ 175 h 253"/>
              <a:gd name="T36" fmla="*/ 170 w 396"/>
              <a:gd name="T37" fmla="*/ 15 h 253"/>
              <a:gd name="T38" fmla="*/ 154 w 396"/>
              <a:gd name="T39" fmla="*/ 182 h 253"/>
              <a:gd name="T40" fmla="*/ 272 w 396"/>
              <a:gd name="T41" fmla="*/ 87 h 253"/>
              <a:gd name="T42" fmla="*/ 193 w 396"/>
              <a:gd name="T43" fmla="*/ 103 h 253"/>
              <a:gd name="T44" fmla="*/ 228 w 396"/>
              <a:gd name="T45" fmla="*/ 58 h 253"/>
              <a:gd name="T46" fmla="*/ 337 w 396"/>
              <a:gd name="T47" fmla="*/ 47 h 253"/>
              <a:gd name="T48" fmla="*/ 260 w 396"/>
              <a:gd name="T49" fmla="*/ 58 h 253"/>
              <a:gd name="T50" fmla="*/ 260 w 396"/>
              <a:gd name="T51" fmla="*/ 58 h 253"/>
              <a:gd name="T52" fmla="*/ 372 w 396"/>
              <a:gd name="T53" fmla="*/ 56 h 253"/>
              <a:gd name="T54" fmla="*/ 307 w 396"/>
              <a:gd name="T55" fmla="*/ 59 h 253"/>
              <a:gd name="T56" fmla="*/ 369 w 396"/>
              <a:gd name="T57" fmla="*/ 71 h 253"/>
              <a:gd name="T58" fmla="*/ 369 w 396"/>
              <a:gd name="T59" fmla="*/ 71 h 253"/>
              <a:gd name="T60" fmla="*/ 187 w 396"/>
              <a:gd name="T61" fmla="*/ 99 h 253"/>
              <a:gd name="T62" fmla="*/ 281 w 396"/>
              <a:gd name="T63" fmla="*/ 132 h 253"/>
              <a:gd name="T64" fmla="*/ 281 w 396"/>
              <a:gd name="T65" fmla="*/ 132 h 253"/>
              <a:gd name="T66" fmla="*/ 99 w 396"/>
              <a:gd name="T67" fmla="*/ 211 h 253"/>
              <a:gd name="T68" fmla="*/ 55 w 396"/>
              <a:gd name="T69" fmla="*/ 132 h 253"/>
              <a:gd name="T70" fmla="*/ 254 w 396"/>
              <a:gd name="T71" fmla="*/ 144 h 253"/>
              <a:gd name="T72" fmla="*/ 226 w 396"/>
              <a:gd name="T73" fmla="*/ 156 h 253"/>
              <a:gd name="T74" fmla="*/ 236 w 396"/>
              <a:gd name="T75" fmla="*/ 150 h 253"/>
              <a:gd name="T76" fmla="*/ 254 w 396"/>
              <a:gd name="T77" fmla="*/ 170 h 253"/>
              <a:gd name="T78" fmla="*/ 246 w 396"/>
              <a:gd name="T79" fmla="*/ 167 h 253"/>
              <a:gd name="T80" fmla="*/ 246 w 396"/>
              <a:gd name="T81" fmla="*/ 167 h 253"/>
              <a:gd name="T82" fmla="*/ 225 w 396"/>
              <a:gd name="T83" fmla="*/ 187 h 253"/>
              <a:gd name="T84" fmla="*/ 179 w 396"/>
              <a:gd name="T85" fmla="*/ 190 h 253"/>
              <a:gd name="T86" fmla="*/ 179 w 396"/>
              <a:gd name="T87" fmla="*/ 188 h 253"/>
              <a:gd name="T88" fmla="*/ 236 w 396"/>
              <a:gd name="T89" fmla="*/ 190 h 253"/>
              <a:gd name="T90" fmla="*/ 236 w 396"/>
              <a:gd name="T91" fmla="*/ 190 h 253"/>
              <a:gd name="T92" fmla="*/ 166 w 396"/>
              <a:gd name="T93" fmla="*/ 197 h 253"/>
              <a:gd name="T94" fmla="*/ 163 w 396"/>
              <a:gd name="T95" fmla="*/ 210 h 253"/>
              <a:gd name="T96" fmla="*/ 231 w 396"/>
              <a:gd name="T97" fmla="*/ 191 h 253"/>
              <a:gd name="T98" fmla="*/ 223 w 396"/>
              <a:gd name="T99" fmla="*/ 197 h 253"/>
              <a:gd name="T100" fmla="*/ 223 w 396"/>
              <a:gd name="T101" fmla="*/ 194 h 253"/>
              <a:gd name="T102" fmla="*/ 201 w 396"/>
              <a:gd name="T103" fmla="*/ 203 h 253"/>
              <a:gd name="T104" fmla="*/ 201 w 396"/>
              <a:gd name="T105" fmla="*/ 211 h 253"/>
              <a:gd name="T106" fmla="*/ 210 w 396"/>
              <a:gd name="T107" fmla="*/ 206 h 253"/>
              <a:gd name="T108" fmla="*/ 192 w 396"/>
              <a:gd name="T109" fmla="*/ 217 h 253"/>
              <a:gd name="T110" fmla="*/ 192 w 396"/>
              <a:gd name="T111" fmla="*/ 217 h 253"/>
              <a:gd name="T112" fmla="*/ 233 w 396"/>
              <a:gd name="T113" fmla="*/ 210 h 253"/>
              <a:gd name="T114" fmla="*/ 163 w 396"/>
              <a:gd name="T115" fmla="*/ 222 h 2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96" h="253">
                <a:moveTo>
                  <a:pt x="175" y="0"/>
                </a:moveTo>
                <a:cubicBezTo>
                  <a:pt x="180" y="0"/>
                  <a:pt x="177" y="7"/>
                  <a:pt x="179" y="9"/>
                </a:cubicBezTo>
                <a:cubicBezTo>
                  <a:pt x="200" y="22"/>
                  <a:pt x="217" y="38"/>
                  <a:pt x="237" y="52"/>
                </a:cubicBezTo>
                <a:cubicBezTo>
                  <a:pt x="250" y="53"/>
                  <a:pt x="261" y="48"/>
                  <a:pt x="273" y="49"/>
                </a:cubicBezTo>
                <a:cubicBezTo>
                  <a:pt x="284" y="49"/>
                  <a:pt x="295" y="53"/>
                  <a:pt x="305" y="52"/>
                </a:cubicBezTo>
                <a:cubicBezTo>
                  <a:pt x="319" y="50"/>
                  <a:pt x="330" y="41"/>
                  <a:pt x="343" y="40"/>
                </a:cubicBezTo>
                <a:cubicBezTo>
                  <a:pt x="356" y="38"/>
                  <a:pt x="374" y="38"/>
                  <a:pt x="386" y="40"/>
                </a:cubicBezTo>
                <a:cubicBezTo>
                  <a:pt x="390" y="40"/>
                  <a:pt x="395" y="40"/>
                  <a:pt x="396" y="44"/>
                </a:cubicBezTo>
                <a:cubicBezTo>
                  <a:pt x="396" y="53"/>
                  <a:pt x="379" y="46"/>
                  <a:pt x="374" y="50"/>
                </a:cubicBezTo>
                <a:cubicBezTo>
                  <a:pt x="375" y="56"/>
                  <a:pt x="389" y="51"/>
                  <a:pt x="389" y="59"/>
                </a:cubicBezTo>
                <a:cubicBezTo>
                  <a:pt x="385" y="64"/>
                  <a:pt x="373" y="62"/>
                  <a:pt x="364" y="62"/>
                </a:cubicBezTo>
                <a:cubicBezTo>
                  <a:pt x="366" y="74"/>
                  <a:pt x="390" y="64"/>
                  <a:pt x="389" y="79"/>
                </a:cubicBezTo>
                <a:cubicBezTo>
                  <a:pt x="381" y="85"/>
                  <a:pt x="366" y="76"/>
                  <a:pt x="355" y="74"/>
                </a:cubicBezTo>
                <a:cubicBezTo>
                  <a:pt x="359" y="82"/>
                  <a:pt x="380" y="81"/>
                  <a:pt x="377" y="91"/>
                </a:cubicBezTo>
                <a:cubicBezTo>
                  <a:pt x="352" y="91"/>
                  <a:pt x="329" y="78"/>
                  <a:pt x="313" y="65"/>
                </a:cubicBezTo>
                <a:cubicBezTo>
                  <a:pt x="295" y="65"/>
                  <a:pt x="281" y="68"/>
                  <a:pt x="263" y="67"/>
                </a:cubicBezTo>
                <a:cubicBezTo>
                  <a:pt x="268" y="77"/>
                  <a:pt x="279" y="84"/>
                  <a:pt x="289" y="90"/>
                </a:cubicBezTo>
                <a:cubicBezTo>
                  <a:pt x="298" y="96"/>
                  <a:pt x="309" y="101"/>
                  <a:pt x="319" y="106"/>
                </a:cubicBezTo>
                <a:cubicBezTo>
                  <a:pt x="320" y="113"/>
                  <a:pt x="323" y="121"/>
                  <a:pt x="320" y="126"/>
                </a:cubicBezTo>
                <a:cubicBezTo>
                  <a:pt x="303" y="130"/>
                  <a:pt x="291" y="139"/>
                  <a:pt x="275" y="144"/>
                </a:cubicBezTo>
                <a:cubicBezTo>
                  <a:pt x="273" y="161"/>
                  <a:pt x="273" y="181"/>
                  <a:pt x="270" y="197"/>
                </a:cubicBezTo>
                <a:cubicBezTo>
                  <a:pt x="245" y="215"/>
                  <a:pt x="211" y="222"/>
                  <a:pt x="187" y="241"/>
                </a:cubicBezTo>
                <a:cubicBezTo>
                  <a:pt x="177" y="241"/>
                  <a:pt x="172" y="247"/>
                  <a:pt x="166" y="250"/>
                </a:cubicBezTo>
                <a:cubicBezTo>
                  <a:pt x="156" y="249"/>
                  <a:pt x="155" y="250"/>
                  <a:pt x="149" y="253"/>
                </a:cubicBezTo>
                <a:cubicBezTo>
                  <a:pt x="105" y="234"/>
                  <a:pt x="74" y="201"/>
                  <a:pt x="41" y="170"/>
                </a:cubicBezTo>
                <a:cubicBezTo>
                  <a:pt x="44" y="157"/>
                  <a:pt x="38" y="136"/>
                  <a:pt x="43" y="121"/>
                </a:cubicBezTo>
                <a:cubicBezTo>
                  <a:pt x="30" y="111"/>
                  <a:pt x="19" y="100"/>
                  <a:pt x="3" y="93"/>
                </a:cubicBezTo>
                <a:cubicBezTo>
                  <a:pt x="0" y="87"/>
                  <a:pt x="3" y="80"/>
                  <a:pt x="5" y="74"/>
                </a:cubicBezTo>
                <a:cubicBezTo>
                  <a:pt x="20" y="71"/>
                  <a:pt x="34" y="63"/>
                  <a:pt x="47" y="56"/>
                </a:cubicBezTo>
                <a:cubicBezTo>
                  <a:pt x="74" y="43"/>
                  <a:pt x="99" y="31"/>
                  <a:pt x="128" y="18"/>
                </a:cubicBezTo>
                <a:cubicBezTo>
                  <a:pt x="143" y="11"/>
                  <a:pt x="157" y="5"/>
                  <a:pt x="175" y="0"/>
                </a:cubicBezTo>
                <a:close/>
                <a:moveTo>
                  <a:pt x="237" y="181"/>
                </a:moveTo>
                <a:cubicBezTo>
                  <a:pt x="237" y="181"/>
                  <a:pt x="237" y="181"/>
                  <a:pt x="237" y="181"/>
                </a:cubicBezTo>
                <a:cubicBezTo>
                  <a:pt x="246" y="179"/>
                  <a:pt x="235" y="174"/>
                  <a:pt x="242" y="169"/>
                </a:cubicBezTo>
                <a:cubicBezTo>
                  <a:pt x="234" y="170"/>
                  <a:pt x="238" y="175"/>
                  <a:pt x="231" y="170"/>
                </a:cubicBezTo>
                <a:cubicBezTo>
                  <a:pt x="228" y="174"/>
                  <a:pt x="223" y="178"/>
                  <a:pt x="217" y="175"/>
                </a:cubicBezTo>
                <a:cubicBezTo>
                  <a:pt x="216" y="177"/>
                  <a:pt x="217" y="181"/>
                  <a:pt x="214" y="182"/>
                </a:cubicBezTo>
                <a:cubicBezTo>
                  <a:pt x="213" y="176"/>
                  <a:pt x="208" y="187"/>
                  <a:pt x="202" y="182"/>
                </a:cubicBezTo>
                <a:cubicBezTo>
                  <a:pt x="202" y="184"/>
                  <a:pt x="200" y="185"/>
                  <a:pt x="201" y="188"/>
                </a:cubicBezTo>
                <a:cubicBezTo>
                  <a:pt x="195" y="188"/>
                  <a:pt x="191" y="191"/>
                  <a:pt x="187" y="196"/>
                </a:cubicBezTo>
                <a:cubicBezTo>
                  <a:pt x="185" y="190"/>
                  <a:pt x="180" y="203"/>
                  <a:pt x="181" y="193"/>
                </a:cubicBezTo>
                <a:cubicBezTo>
                  <a:pt x="172" y="194"/>
                  <a:pt x="180" y="201"/>
                  <a:pt x="176" y="206"/>
                </a:cubicBezTo>
                <a:cubicBezTo>
                  <a:pt x="183" y="206"/>
                  <a:pt x="188" y="200"/>
                  <a:pt x="189" y="197"/>
                </a:cubicBezTo>
                <a:cubicBezTo>
                  <a:pt x="189" y="199"/>
                  <a:pt x="190" y="200"/>
                  <a:pt x="192" y="200"/>
                </a:cubicBezTo>
                <a:cubicBezTo>
                  <a:pt x="193" y="198"/>
                  <a:pt x="193" y="195"/>
                  <a:pt x="196" y="194"/>
                </a:cubicBezTo>
                <a:cubicBezTo>
                  <a:pt x="196" y="196"/>
                  <a:pt x="196" y="197"/>
                  <a:pt x="196" y="199"/>
                </a:cubicBezTo>
                <a:cubicBezTo>
                  <a:pt x="201" y="198"/>
                  <a:pt x="199" y="198"/>
                  <a:pt x="204" y="199"/>
                </a:cubicBezTo>
                <a:cubicBezTo>
                  <a:pt x="205" y="191"/>
                  <a:pt x="208" y="184"/>
                  <a:pt x="217" y="184"/>
                </a:cubicBezTo>
                <a:cubicBezTo>
                  <a:pt x="214" y="191"/>
                  <a:pt x="219" y="198"/>
                  <a:pt x="214" y="205"/>
                </a:cubicBezTo>
                <a:cubicBezTo>
                  <a:pt x="219" y="205"/>
                  <a:pt x="222" y="203"/>
                  <a:pt x="222" y="199"/>
                </a:cubicBezTo>
                <a:cubicBezTo>
                  <a:pt x="215" y="197"/>
                  <a:pt x="226" y="188"/>
                  <a:pt x="220" y="182"/>
                </a:cubicBezTo>
                <a:cubicBezTo>
                  <a:pt x="225" y="181"/>
                  <a:pt x="226" y="176"/>
                  <a:pt x="231" y="176"/>
                </a:cubicBezTo>
                <a:cubicBezTo>
                  <a:pt x="232" y="180"/>
                  <a:pt x="228" y="179"/>
                  <a:pt x="229" y="184"/>
                </a:cubicBezTo>
                <a:cubicBezTo>
                  <a:pt x="239" y="184"/>
                  <a:pt x="228" y="172"/>
                  <a:pt x="239" y="175"/>
                </a:cubicBezTo>
                <a:cubicBezTo>
                  <a:pt x="239" y="177"/>
                  <a:pt x="237" y="178"/>
                  <a:pt x="237" y="181"/>
                </a:cubicBezTo>
                <a:close/>
                <a:moveTo>
                  <a:pt x="170" y="15"/>
                </a:moveTo>
                <a:cubicBezTo>
                  <a:pt x="170" y="15"/>
                  <a:pt x="170" y="15"/>
                  <a:pt x="170" y="15"/>
                </a:cubicBezTo>
                <a:cubicBezTo>
                  <a:pt x="121" y="39"/>
                  <a:pt x="65" y="56"/>
                  <a:pt x="22" y="85"/>
                </a:cubicBezTo>
                <a:cubicBezTo>
                  <a:pt x="53" y="111"/>
                  <a:pt x="89" y="134"/>
                  <a:pt x="120" y="158"/>
                </a:cubicBezTo>
                <a:cubicBezTo>
                  <a:pt x="131" y="166"/>
                  <a:pt x="145" y="171"/>
                  <a:pt x="154" y="182"/>
                </a:cubicBezTo>
                <a:cubicBezTo>
                  <a:pt x="188" y="162"/>
                  <a:pt x="228" y="143"/>
                  <a:pt x="264" y="128"/>
                </a:cubicBezTo>
                <a:cubicBezTo>
                  <a:pt x="277" y="122"/>
                  <a:pt x="293" y="120"/>
                  <a:pt x="302" y="109"/>
                </a:cubicBezTo>
                <a:cubicBezTo>
                  <a:pt x="294" y="102"/>
                  <a:pt x="283" y="95"/>
                  <a:pt x="272" y="87"/>
                </a:cubicBezTo>
                <a:cubicBezTo>
                  <a:pt x="263" y="80"/>
                  <a:pt x="249" y="66"/>
                  <a:pt x="240" y="65"/>
                </a:cubicBezTo>
                <a:cubicBezTo>
                  <a:pt x="221" y="63"/>
                  <a:pt x="211" y="85"/>
                  <a:pt x="192" y="90"/>
                </a:cubicBezTo>
                <a:cubicBezTo>
                  <a:pt x="190" y="97"/>
                  <a:pt x="197" y="97"/>
                  <a:pt x="193" y="103"/>
                </a:cubicBezTo>
                <a:cubicBezTo>
                  <a:pt x="180" y="116"/>
                  <a:pt x="144" y="98"/>
                  <a:pt x="167" y="84"/>
                </a:cubicBezTo>
                <a:cubicBezTo>
                  <a:pt x="172" y="83"/>
                  <a:pt x="173" y="88"/>
                  <a:pt x="176" y="85"/>
                </a:cubicBezTo>
                <a:cubicBezTo>
                  <a:pt x="191" y="74"/>
                  <a:pt x="209" y="65"/>
                  <a:pt x="228" y="58"/>
                </a:cubicBezTo>
                <a:cubicBezTo>
                  <a:pt x="212" y="41"/>
                  <a:pt x="191" y="28"/>
                  <a:pt x="170" y="15"/>
                </a:cubicBezTo>
                <a:close/>
                <a:moveTo>
                  <a:pt x="337" y="47"/>
                </a:moveTo>
                <a:cubicBezTo>
                  <a:pt x="337" y="47"/>
                  <a:pt x="337" y="47"/>
                  <a:pt x="337" y="47"/>
                </a:cubicBezTo>
                <a:cubicBezTo>
                  <a:pt x="346" y="47"/>
                  <a:pt x="354" y="47"/>
                  <a:pt x="360" y="44"/>
                </a:cubicBezTo>
                <a:cubicBezTo>
                  <a:pt x="352" y="41"/>
                  <a:pt x="345" y="43"/>
                  <a:pt x="337" y="47"/>
                </a:cubicBezTo>
                <a:close/>
                <a:moveTo>
                  <a:pt x="260" y="58"/>
                </a:moveTo>
                <a:cubicBezTo>
                  <a:pt x="260" y="58"/>
                  <a:pt x="260" y="58"/>
                  <a:pt x="260" y="58"/>
                </a:cubicBezTo>
                <a:cubicBezTo>
                  <a:pt x="264" y="58"/>
                  <a:pt x="266" y="57"/>
                  <a:pt x="267" y="55"/>
                </a:cubicBezTo>
                <a:cubicBezTo>
                  <a:pt x="265" y="55"/>
                  <a:pt x="258" y="53"/>
                  <a:pt x="260" y="58"/>
                </a:cubicBezTo>
                <a:close/>
                <a:moveTo>
                  <a:pt x="340" y="59"/>
                </a:moveTo>
                <a:cubicBezTo>
                  <a:pt x="340" y="59"/>
                  <a:pt x="340" y="59"/>
                  <a:pt x="340" y="59"/>
                </a:cubicBezTo>
                <a:cubicBezTo>
                  <a:pt x="351" y="60"/>
                  <a:pt x="365" y="62"/>
                  <a:pt x="372" y="56"/>
                </a:cubicBezTo>
                <a:cubicBezTo>
                  <a:pt x="364" y="54"/>
                  <a:pt x="345" y="52"/>
                  <a:pt x="340" y="59"/>
                </a:cubicBezTo>
                <a:close/>
                <a:moveTo>
                  <a:pt x="307" y="59"/>
                </a:moveTo>
                <a:cubicBezTo>
                  <a:pt x="307" y="59"/>
                  <a:pt x="307" y="59"/>
                  <a:pt x="307" y="59"/>
                </a:cubicBezTo>
                <a:cubicBezTo>
                  <a:pt x="305" y="58"/>
                  <a:pt x="303" y="57"/>
                  <a:pt x="299" y="58"/>
                </a:cubicBezTo>
                <a:cubicBezTo>
                  <a:pt x="297" y="62"/>
                  <a:pt x="307" y="62"/>
                  <a:pt x="307" y="59"/>
                </a:cubicBezTo>
                <a:close/>
                <a:moveTo>
                  <a:pt x="369" y="71"/>
                </a:moveTo>
                <a:cubicBezTo>
                  <a:pt x="369" y="71"/>
                  <a:pt x="369" y="71"/>
                  <a:pt x="369" y="71"/>
                </a:cubicBezTo>
                <a:cubicBezTo>
                  <a:pt x="359" y="69"/>
                  <a:pt x="352" y="63"/>
                  <a:pt x="337" y="64"/>
                </a:cubicBezTo>
                <a:cubicBezTo>
                  <a:pt x="343" y="70"/>
                  <a:pt x="360" y="73"/>
                  <a:pt x="369" y="71"/>
                </a:cubicBezTo>
                <a:close/>
                <a:moveTo>
                  <a:pt x="178" y="102"/>
                </a:moveTo>
                <a:cubicBezTo>
                  <a:pt x="178" y="102"/>
                  <a:pt x="178" y="102"/>
                  <a:pt x="178" y="102"/>
                </a:cubicBezTo>
                <a:cubicBezTo>
                  <a:pt x="182" y="102"/>
                  <a:pt x="187" y="103"/>
                  <a:pt x="187" y="99"/>
                </a:cubicBezTo>
                <a:cubicBezTo>
                  <a:pt x="186" y="98"/>
                  <a:pt x="185" y="97"/>
                  <a:pt x="185" y="96"/>
                </a:cubicBezTo>
                <a:cubicBezTo>
                  <a:pt x="181" y="96"/>
                  <a:pt x="177" y="96"/>
                  <a:pt x="178" y="102"/>
                </a:cubicBezTo>
                <a:close/>
                <a:moveTo>
                  <a:pt x="281" y="132"/>
                </a:moveTo>
                <a:cubicBezTo>
                  <a:pt x="281" y="132"/>
                  <a:pt x="281" y="132"/>
                  <a:pt x="281" y="132"/>
                </a:cubicBezTo>
                <a:cubicBezTo>
                  <a:pt x="284" y="132"/>
                  <a:pt x="286" y="131"/>
                  <a:pt x="287" y="129"/>
                </a:cubicBezTo>
                <a:cubicBezTo>
                  <a:pt x="284" y="129"/>
                  <a:pt x="281" y="129"/>
                  <a:pt x="281" y="132"/>
                </a:cubicBezTo>
                <a:close/>
                <a:moveTo>
                  <a:pt x="52" y="165"/>
                </a:moveTo>
                <a:cubicBezTo>
                  <a:pt x="52" y="165"/>
                  <a:pt x="52" y="165"/>
                  <a:pt x="52" y="165"/>
                </a:cubicBezTo>
                <a:cubicBezTo>
                  <a:pt x="68" y="181"/>
                  <a:pt x="83" y="198"/>
                  <a:pt x="99" y="211"/>
                </a:cubicBezTo>
                <a:cubicBezTo>
                  <a:pt x="114" y="224"/>
                  <a:pt x="132" y="231"/>
                  <a:pt x="149" y="243"/>
                </a:cubicBezTo>
                <a:cubicBezTo>
                  <a:pt x="154" y="231"/>
                  <a:pt x="150" y="216"/>
                  <a:pt x="151" y="200"/>
                </a:cubicBezTo>
                <a:cubicBezTo>
                  <a:pt x="115" y="181"/>
                  <a:pt x="88" y="154"/>
                  <a:pt x="55" y="132"/>
                </a:cubicBezTo>
                <a:cubicBezTo>
                  <a:pt x="51" y="140"/>
                  <a:pt x="52" y="154"/>
                  <a:pt x="52" y="165"/>
                </a:cubicBezTo>
                <a:close/>
                <a:moveTo>
                  <a:pt x="254" y="144"/>
                </a:moveTo>
                <a:cubicBezTo>
                  <a:pt x="254" y="144"/>
                  <a:pt x="254" y="144"/>
                  <a:pt x="254" y="144"/>
                </a:cubicBezTo>
                <a:cubicBezTo>
                  <a:pt x="264" y="142"/>
                  <a:pt x="272" y="137"/>
                  <a:pt x="280" y="132"/>
                </a:cubicBezTo>
                <a:cubicBezTo>
                  <a:pt x="269" y="135"/>
                  <a:pt x="258" y="136"/>
                  <a:pt x="254" y="144"/>
                </a:cubicBezTo>
                <a:close/>
                <a:moveTo>
                  <a:pt x="226" y="156"/>
                </a:moveTo>
                <a:cubicBezTo>
                  <a:pt x="226" y="156"/>
                  <a:pt x="226" y="156"/>
                  <a:pt x="226" y="156"/>
                </a:cubicBezTo>
                <a:cubicBezTo>
                  <a:pt x="231" y="154"/>
                  <a:pt x="232" y="158"/>
                  <a:pt x="236" y="155"/>
                </a:cubicBezTo>
                <a:cubicBezTo>
                  <a:pt x="236" y="153"/>
                  <a:pt x="236" y="152"/>
                  <a:pt x="236" y="150"/>
                </a:cubicBezTo>
                <a:cubicBezTo>
                  <a:pt x="231" y="151"/>
                  <a:pt x="228" y="153"/>
                  <a:pt x="226" y="156"/>
                </a:cubicBezTo>
                <a:close/>
                <a:moveTo>
                  <a:pt x="254" y="170"/>
                </a:moveTo>
                <a:cubicBezTo>
                  <a:pt x="254" y="170"/>
                  <a:pt x="254" y="170"/>
                  <a:pt x="254" y="170"/>
                </a:cubicBezTo>
                <a:cubicBezTo>
                  <a:pt x="254" y="167"/>
                  <a:pt x="258" y="161"/>
                  <a:pt x="254" y="159"/>
                </a:cubicBezTo>
                <a:cubicBezTo>
                  <a:pt x="252" y="161"/>
                  <a:pt x="251" y="169"/>
                  <a:pt x="254" y="170"/>
                </a:cubicBezTo>
                <a:close/>
                <a:moveTo>
                  <a:pt x="246" y="167"/>
                </a:moveTo>
                <a:cubicBezTo>
                  <a:pt x="246" y="167"/>
                  <a:pt x="246" y="167"/>
                  <a:pt x="246" y="167"/>
                </a:cubicBezTo>
                <a:cubicBezTo>
                  <a:pt x="246" y="167"/>
                  <a:pt x="246" y="168"/>
                  <a:pt x="246" y="169"/>
                </a:cubicBezTo>
                <a:cubicBezTo>
                  <a:pt x="238" y="173"/>
                  <a:pt x="251" y="168"/>
                  <a:pt x="246" y="167"/>
                </a:cubicBezTo>
                <a:close/>
                <a:moveTo>
                  <a:pt x="223" y="182"/>
                </a:moveTo>
                <a:cubicBezTo>
                  <a:pt x="223" y="182"/>
                  <a:pt x="223" y="182"/>
                  <a:pt x="223" y="182"/>
                </a:cubicBezTo>
                <a:cubicBezTo>
                  <a:pt x="224" y="184"/>
                  <a:pt x="223" y="186"/>
                  <a:pt x="225" y="187"/>
                </a:cubicBezTo>
                <a:cubicBezTo>
                  <a:pt x="225" y="185"/>
                  <a:pt x="230" y="181"/>
                  <a:pt x="226" y="181"/>
                </a:cubicBezTo>
                <a:cubicBezTo>
                  <a:pt x="226" y="182"/>
                  <a:pt x="225" y="182"/>
                  <a:pt x="223" y="182"/>
                </a:cubicBezTo>
                <a:close/>
                <a:moveTo>
                  <a:pt x="179" y="190"/>
                </a:moveTo>
                <a:cubicBezTo>
                  <a:pt x="179" y="190"/>
                  <a:pt x="179" y="190"/>
                  <a:pt x="179" y="190"/>
                </a:cubicBezTo>
                <a:cubicBezTo>
                  <a:pt x="182" y="188"/>
                  <a:pt x="180" y="182"/>
                  <a:pt x="178" y="187"/>
                </a:cubicBezTo>
                <a:cubicBezTo>
                  <a:pt x="179" y="187"/>
                  <a:pt x="180" y="187"/>
                  <a:pt x="179" y="188"/>
                </a:cubicBezTo>
                <a:cubicBezTo>
                  <a:pt x="179" y="188"/>
                  <a:pt x="178" y="189"/>
                  <a:pt x="179" y="190"/>
                </a:cubicBezTo>
                <a:close/>
                <a:moveTo>
                  <a:pt x="236" y="190"/>
                </a:moveTo>
                <a:cubicBezTo>
                  <a:pt x="236" y="190"/>
                  <a:pt x="236" y="190"/>
                  <a:pt x="236" y="190"/>
                </a:cubicBezTo>
                <a:cubicBezTo>
                  <a:pt x="235" y="193"/>
                  <a:pt x="236" y="195"/>
                  <a:pt x="239" y="196"/>
                </a:cubicBezTo>
                <a:cubicBezTo>
                  <a:pt x="240" y="193"/>
                  <a:pt x="244" y="193"/>
                  <a:pt x="243" y="188"/>
                </a:cubicBezTo>
                <a:cubicBezTo>
                  <a:pt x="240" y="188"/>
                  <a:pt x="237" y="188"/>
                  <a:pt x="236" y="190"/>
                </a:cubicBezTo>
                <a:close/>
                <a:moveTo>
                  <a:pt x="163" y="210"/>
                </a:moveTo>
                <a:cubicBezTo>
                  <a:pt x="163" y="210"/>
                  <a:pt x="163" y="210"/>
                  <a:pt x="163" y="210"/>
                </a:cubicBezTo>
                <a:cubicBezTo>
                  <a:pt x="168" y="207"/>
                  <a:pt x="162" y="201"/>
                  <a:pt x="166" y="197"/>
                </a:cubicBezTo>
                <a:cubicBezTo>
                  <a:pt x="168" y="197"/>
                  <a:pt x="167" y="202"/>
                  <a:pt x="169" y="202"/>
                </a:cubicBezTo>
                <a:cubicBezTo>
                  <a:pt x="169" y="198"/>
                  <a:pt x="169" y="195"/>
                  <a:pt x="169" y="191"/>
                </a:cubicBezTo>
                <a:cubicBezTo>
                  <a:pt x="159" y="189"/>
                  <a:pt x="160" y="204"/>
                  <a:pt x="163" y="210"/>
                </a:cubicBezTo>
                <a:close/>
                <a:moveTo>
                  <a:pt x="229" y="197"/>
                </a:moveTo>
                <a:cubicBezTo>
                  <a:pt x="229" y="197"/>
                  <a:pt x="229" y="197"/>
                  <a:pt x="229" y="197"/>
                </a:cubicBezTo>
                <a:cubicBezTo>
                  <a:pt x="235" y="199"/>
                  <a:pt x="235" y="192"/>
                  <a:pt x="231" y="191"/>
                </a:cubicBezTo>
                <a:cubicBezTo>
                  <a:pt x="231" y="193"/>
                  <a:pt x="229" y="194"/>
                  <a:pt x="229" y="197"/>
                </a:cubicBezTo>
                <a:close/>
                <a:moveTo>
                  <a:pt x="223" y="197"/>
                </a:moveTo>
                <a:cubicBezTo>
                  <a:pt x="223" y="197"/>
                  <a:pt x="223" y="197"/>
                  <a:pt x="223" y="197"/>
                </a:cubicBezTo>
                <a:cubicBezTo>
                  <a:pt x="225" y="197"/>
                  <a:pt x="226" y="197"/>
                  <a:pt x="228" y="197"/>
                </a:cubicBezTo>
                <a:cubicBezTo>
                  <a:pt x="228" y="196"/>
                  <a:pt x="228" y="195"/>
                  <a:pt x="228" y="194"/>
                </a:cubicBezTo>
                <a:cubicBezTo>
                  <a:pt x="226" y="194"/>
                  <a:pt x="225" y="194"/>
                  <a:pt x="223" y="194"/>
                </a:cubicBezTo>
                <a:cubicBezTo>
                  <a:pt x="223" y="195"/>
                  <a:pt x="223" y="196"/>
                  <a:pt x="223" y="197"/>
                </a:cubicBezTo>
                <a:close/>
                <a:moveTo>
                  <a:pt x="201" y="203"/>
                </a:moveTo>
                <a:cubicBezTo>
                  <a:pt x="201" y="203"/>
                  <a:pt x="201" y="203"/>
                  <a:pt x="201" y="203"/>
                </a:cubicBezTo>
                <a:cubicBezTo>
                  <a:pt x="203" y="204"/>
                  <a:pt x="205" y="202"/>
                  <a:pt x="205" y="200"/>
                </a:cubicBezTo>
                <a:cubicBezTo>
                  <a:pt x="203" y="201"/>
                  <a:pt x="200" y="200"/>
                  <a:pt x="201" y="203"/>
                </a:cubicBezTo>
                <a:close/>
                <a:moveTo>
                  <a:pt x="201" y="211"/>
                </a:moveTo>
                <a:cubicBezTo>
                  <a:pt x="201" y="211"/>
                  <a:pt x="201" y="211"/>
                  <a:pt x="201" y="211"/>
                </a:cubicBezTo>
                <a:cubicBezTo>
                  <a:pt x="209" y="213"/>
                  <a:pt x="205" y="206"/>
                  <a:pt x="207" y="205"/>
                </a:cubicBezTo>
                <a:cubicBezTo>
                  <a:pt x="209" y="205"/>
                  <a:pt x="208" y="209"/>
                  <a:pt x="210" y="206"/>
                </a:cubicBezTo>
                <a:cubicBezTo>
                  <a:pt x="209" y="201"/>
                  <a:pt x="199" y="205"/>
                  <a:pt x="201" y="211"/>
                </a:cubicBezTo>
                <a:close/>
                <a:moveTo>
                  <a:pt x="192" y="217"/>
                </a:moveTo>
                <a:cubicBezTo>
                  <a:pt x="192" y="217"/>
                  <a:pt x="192" y="217"/>
                  <a:pt x="192" y="217"/>
                </a:cubicBezTo>
                <a:cubicBezTo>
                  <a:pt x="191" y="212"/>
                  <a:pt x="199" y="216"/>
                  <a:pt x="199" y="211"/>
                </a:cubicBezTo>
                <a:cubicBezTo>
                  <a:pt x="197" y="211"/>
                  <a:pt x="198" y="208"/>
                  <a:pt x="196" y="208"/>
                </a:cubicBezTo>
                <a:cubicBezTo>
                  <a:pt x="197" y="213"/>
                  <a:pt x="186" y="213"/>
                  <a:pt x="192" y="217"/>
                </a:cubicBezTo>
                <a:close/>
                <a:moveTo>
                  <a:pt x="220" y="217"/>
                </a:moveTo>
                <a:cubicBezTo>
                  <a:pt x="220" y="217"/>
                  <a:pt x="220" y="217"/>
                  <a:pt x="220" y="217"/>
                </a:cubicBezTo>
                <a:cubicBezTo>
                  <a:pt x="226" y="216"/>
                  <a:pt x="230" y="213"/>
                  <a:pt x="233" y="210"/>
                </a:cubicBezTo>
                <a:cubicBezTo>
                  <a:pt x="226" y="210"/>
                  <a:pt x="223" y="213"/>
                  <a:pt x="220" y="217"/>
                </a:cubicBezTo>
                <a:close/>
                <a:moveTo>
                  <a:pt x="163" y="222"/>
                </a:moveTo>
                <a:cubicBezTo>
                  <a:pt x="163" y="222"/>
                  <a:pt x="163" y="222"/>
                  <a:pt x="163" y="222"/>
                </a:cubicBezTo>
                <a:cubicBezTo>
                  <a:pt x="164" y="221"/>
                  <a:pt x="167" y="211"/>
                  <a:pt x="161" y="213"/>
                </a:cubicBezTo>
                <a:cubicBezTo>
                  <a:pt x="163" y="218"/>
                  <a:pt x="157" y="220"/>
                  <a:pt x="163" y="222"/>
                </a:cubicBezTo>
                <a:close/>
              </a:path>
            </a:pathLst>
          </a:custGeom>
          <a:solidFill>
            <a:srgbClr val="20558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ADC10FF-7A68-3945-861A-C568354620F0}"/>
              </a:ext>
            </a:extLst>
          </p:cNvPr>
          <p:cNvSpPr txBox="1"/>
          <p:nvPr/>
        </p:nvSpPr>
        <p:spPr>
          <a:xfrm>
            <a:off x="756355" y="281398"/>
            <a:ext cx="2343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rgbClr val="20558B"/>
                </a:solidFill>
              </a:rPr>
              <a:t>认识</a:t>
            </a:r>
            <a:r>
              <a:rPr kumimoji="1" lang="en-US" altLang="zh-CN" dirty="0">
                <a:solidFill>
                  <a:srgbClr val="20558B"/>
                </a:solidFill>
              </a:rPr>
              <a:t>Kubernetes</a:t>
            </a:r>
            <a:endParaRPr kumimoji="1" lang="zh-CN" altLang="en-US" dirty="0">
              <a:solidFill>
                <a:srgbClr val="20558B"/>
              </a:solidFill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0215F6E8-8F35-A242-9DA8-E22E41AD078A}"/>
              </a:ext>
            </a:extLst>
          </p:cNvPr>
          <p:cNvGrpSpPr/>
          <p:nvPr/>
        </p:nvGrpSpPr>
        <p:grpSpPr>
          <a:xfrm>
            <a:off x="9395547" y="0"/>
            <a:ext cx="2796453" cy="760085"/>
            <a:chOff x="2177143" y="2131786"/>
            <a:chExt cx="6857262" cy="2541814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4DF1D5F8-A84C-8847-9C8F-9929EC4CA4F1}"/>
                </a:ext>
              </a:extLst>
            </p:cNvPr>
            <p:cNvGrpSpPr/>
            <p:nvPr/>
          </p:nvGrpSpPr>
          <p:grpSpPr>
            <a:xfrm>
              <a:off x="2177143" y="2989942"/>
              <a:ext cx="5747657" cy="1494972"/>
              <a:chOff x="1973943" y="3077029"/>
              <a:chExt cx="7213600" cy="1212396"/>
            </a:xfrm>
          </p:grpSpPr>
          <p:sp>
            <p:nvSpPr>
              <p:cNvPr id="11" name="任意多边形 1">
                <a:extLst>
                  <a:ext uri="{FF2B5EF4-FFF2-40B4-BE49-F238E27FC236}">
                    <a16:creationId xmlns:a16="http://schemas.microsoft.com/office/drawing/2014/main" id="{07982604-0E68-1345-A8E2-5A1786AD39E2}"/>
                  </a:ext>
                </a:extLst>
              </p:cNvPr>
              <p:cNvSpPr/>
              <p:nvPr/>
            </p:nvSpPr>
            <p:spPr>
              <a:xfrm>
                <a:off x="1973943" y="3077029"/>
                <a:ext cx="7213600" cy="101600"/>
              </a:xfrm>
              <a:custGeom>
                <a:avLst/>
                <a:gdLst>
                  <a:gd name="connsiteX0" fmla="*/ 0 w 7213600"/>
                  <a:gd name="connsiteY0" fmla="*/ 0 h 101600"/>
                  <a:gd name="connsiteX1" fmla="*/ 856343 w 7213600"/>
                  <a:gd name="connsiteY1" fmla="*/ 101600 h 101600"/>
                  <a:gd name="connsiteX2" fmla="*/ 1930400 w 7213600"/>
                  <a:gd name="connsiteY2" fmla="*/ 0 h 101600"/>
                  <a:gd name="connsiteX3" fmla="*/ 3178629 w 7213600"/>
                  <a:gd name="connsiteY3" fmla="*/ 101600 h 101600"/>
                  <a:gd name="connsiteX4" fmla="*/ 4644572 w 7213600"/>
                  <a:gd name="connsiteY4" fmla="*/ 0 h 101600"/>
                  <a:gd name="connsiteX5" fmla="*/ 6008914 w 7213600"/>
                  <a:gd name="connsiteY5" fmla="*/ 101600 h 101600"/>
                  <a:gd name="connsiteX6" fmla="*/ 7213600 w 7213600"/>
                  <a:gd name="connsiteY6" fmla="*/ 0 h 101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213600" h="101600">
                    <a:moveTo>
                      <a:pt x="0" y="0"/>
                    </a:moveTo>
                    <a:cubicBezTo>
                      <a:pt x="267305" y="50800"/>
                      <a:pt x="534610" y="101600"/>
                      <a:pt x="856343" y="101600"/>
                    </a:cubicBezTo>
                    <a:cubicBezTo>
                      <a:pt x="1178076" y="101600"/>
                      <a:pt x="1543352" y="0"/>
                      <a:pt x="1930400" y="0"/>
                    </a:cubicBezTo>
                    <a:cubicBezTo>
                      <a:pt x="2317448" y="0"/>
                      <a:pt x="2726267" y="101600"/>
                      <a:pt x="3178629" y="101600"/>
                    </a:cubicBezTo>
                    <a:cubicBezTo>
                      <a:pt x="3630991" y="101600"/>
                      <a:pt x="4172858" y="0"/>
                      <a:pt x="4644572" y="0"/>
                    </a:cubicBezTo>
                    <a:cubicBezTo>
                      <a:pt x="5116286" y="0"/>
                      <a:pt x="5580743" y="101600"/>
                      <a:pt x="6008914" y="101600"/>
                    </a:cubicBezTo>
                    <a:cubicBezTo>
                      <a:pt x="6437085" y="101600"/>
                      <a:pt x="6825342" y="50800"/>
                      <a:pt x="7213600" y="0"/>
                    </a:cubicBezTo>
                  </a:path>
                </a:pathLst>
              </a:custGeom>
              <a:noFill/>
              <a:ln w="12700">
                <a:solidFill>
                  <a:srgbClr val="20558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12" name="任意多边形 2">
                <a:extLst>
                  <a:ext uri="{FF2B5EF4-FFF2-40B4-BE49-F238E27FC236}">
                    <a16:creationId xmlns:a16="http://schemas.microsoft.com/office/drawing/2014/main" id="{EEC2D3B8-628E-2D4A-B05C-EB866C1130E4}"/>
                  </a:ext>
                </a:extLst>
              </p:cNvPr>
              <p:cNvSpPr/>
              <p:nvPr/>
            </p:nvSpPr>
            <p:spPr>
              <a:xfrm>
                <a:off x="1973943" y="3149601"/>
                <a:ext cx="7213600" cy="101600"/>
              </a:xfrm>
              <a:custGeom>
                <a:avLst/>
                <a:gdLst>
                  <a:gd name="connsiteX0" fmla="*/ 0 w 7213600"/>
                  <a:gd name="connsiteY0" fmla="*/ 0 h 101600"/>
                  <a:gd name="connsiteX1" fmla="*/ 856343 w 7213600"/>
                  <a:gd name="connsiteY1" fmla="*/ 101600 h 101600"/>
                  <a:gd name="connsiteX2" fmla="*/ 1930400 w 7213600"/>
                  <a:gd name="connsiteY2" fmla="*/ 0 h 101600"/>
                  <a:gd name="connsiteX3" fmla="*/ 3178629 w 7213600"/>
                  <a:gd name="connsiteY3" fmla="*/ 101600 h 101600"/>
                  <a:gd name="connsiteX4" fmla="*/ 4644572 w 7213600"/>
                  <a:gd name="connsiteY4" fmla="*/ 0 h 101600"/>
                  <a:gd name="connsiteX5" fmla="*/ 6008914 w 7213600"/>
                  <a:gd name="connsiteY5" fmla="*/ 101600 h 101600"/>
                  <a:gd name="connsiteX6" fmla="*/ 7213600 w 7213600"/>
                  <a:gd name="connsiteY6" fmla="*/ 0 h 101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213600" h="101600">
                    <a:moveTo>
                      <a:pt x="0" y="0"/>
                    </a:moveTo>
                    <a:cubicBezTo>
                      <a:pt x="267305" y="50800"/>
                      <a:pt x="534610" y="101600"/>
                      <a:pt x="856343" y="101600"/>
                    </a:cubicBezTo>
                    <a:cubicBezTo>
                      <a:pt x="1178076" y="101600"/>
                      <a:pt x="1543352" y="0"/>
                      <a:pt x="1930400" y="0"/>
                    </a:cubicBezTo>
                    <a:cubicBezTo>
                      <a:pt x="2317448" y="0"/>
                      <a:pt x="2726267" y="101600"/>
                      <a:pt x="3178629" y="101600"/>
                    </a:cubicBezTo>
                    <a:cubicBezTo>
                      <a:pt x="3630991" y="101600"/>
                      <a:pt x="4172858" y="0"/>
                      <a:pt x="4644572" y="0"/>
                    </a:cubicBezTo>
                    <a:cubicBezTo>
                      <a:pt x="5116286" y="0"/>
                      <a:pt x="5580743" y="101600"/>
                      <a:pt x="6008914" y="101600"/>
                    </a:cubicBezTo>
                    <a:cubicBezTo>
                      <a:pt x="6437085" y="101600"/>
                      <a:pt x="6825342" y="50800"/>
                      <a:pt x="7213600" y="0"/>
                    </a:cubicBezTo>
                  </a:path>
                </a:pathLst>
              </a:custGeom>
              <a:noFill/>
              <a:ln w="12700">
                <a:solidFill>
                  <a:srgbClr val="20558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13" name="任意多边形 3">
                <a:extLst>
                  <a:ext uri="{FF2B5EF4-FFF2-40B4-BE49-F238E27FC236}">
                    <a16:creationId xmlns:a16="http://schemas.microsoft.com/office/drawing/2014/main" id="{83D002FD-ED4A-8942-B022-CD26F224A4F1}"/>
                  </a:ext>
                </a:extLst>
              </p:cNvPr>
              <p:cNvSpPr/>
              <p:nvPr/>
            </p:nvSpPr>
            <p:spPr>
              <a:xfrm>
                <a:off x="1973943" y="4115253"/>
                <a:ext cx="7213600" cy="101600"/>
              </a:xfrm>
              <a:custGeom>
                <a:avLst/>
                <a:gdLst>
                  <a:gd name="connsiteX0" fmla="*/ 0 w 7213600"/>
                  <a:gd name="connsiteY0" fmla="*/ 0 h 101600"/>
                  <a:gd name="connsiteX1" fmla="*/ 856343 w 7213600"/>
                  <a:gd name="connsiteY1" fmla="*/ 101600 h 101600"/>
                  <a:gd name="connsiteX2" fmla="*/ 1930400 w 7213600"/>
                  <a:gd name="connsiteY2" fmla="*/ 0 h 101600"/>
                  <a:gd name="connsiteX3" fmla="*/ 3178629 w 7213600"/>
                  <a:gd name="connsiteY3" fmla="*/ 101600 h 101600"/>
                  <a:gd name="connsiteX4" fmla="*/ 4644572 w 7213600"/>
                  <a:gd name="connsiteY4" fmla="*/ 0 h 101600"/>
                  <a:gd name="connsiteX5" fmla="*/ 6008914 w 7213600"/>
                  <a:gd name="connsiteY5" fmla="*/ 101600 h 101600"/>
                  <a:gd name="connsiteX6" fmla="*/ 7213600 w 7213600"/>
                  <a:gd name="connsiteY6" fmla="*/ 0 h 101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213600" h="101600">
                    <a:moveTo>
                      <a:pt x="0" y="0"/>
                    </a:moveTo>
                    <a:cubicBezTo>
                      <a:pt x="267305" y="50800"/>
                      <a:pt x="534610" y="101600"/>
                      <a:pt x="856343" y="101600"/>
                    </a:cubicBezTo>
                    <a:cubicBezTo>
                      <a:pt x="1178076" y="101600"/>
                      <a:pt x="1543352" y="0"/>
                      <a:pt x="1930400" y="0"/>
                    </a:cubicBezTo>
                    <a:cubicBezTo>
                      <a:pt x="2317448" y="0"/>
                      <a:pt x="2726267" y="101600"/>
                      <a:pt x="3178629" y="101600"/>
                    </a:cubicBezTo>
                    <a:cubicBezTo>
                      <a:pt x="3630991" y="101600"/>
                      <a:pt x="4172858" y="0"/>
                      <a:pt x="4644572" y="0"/>
                    </a:cubicBezTo>
                    <a:cubicBezTo>
                      <a:pt x="5116286" y="0"/>
                      <a:pt x="5580743" y="101600"/>
                      <a:pt x="6008914" y="101600"/>
                    </a:cubicBezTo>
                    <a:cubicBezTo>
                      <a:pt x="6437085" y="101600"/>
                      <a:pt x="6825342" y="50800"/>
                      <a:pt x="7213600" y="0"/>
                    </a:cubicBezTo>
                  </a:path>
                </a:pathLst>
              </a:custGeom>
              <a:noFill/>
              <a:ln w="12700">
                <a:solidFill>
                  <a:srgbClr val="20558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14" name="任意多边形 4">
                <a:extLst>
                  <a:ext uri="{FF2B5EF4-FFF2-40B4-BE49-F238E27FC236}">
                    <a16:creationId xmlns:a16="http://schemas.microsoft.com/office/drawing/2014/main" id="{AD850484-AC81-BD44-99AE-F045243941F2}"/>
                  </a:ext>
                </a:extLst>
              </p:cNvPr>
              <p:cNvSpPr/>
              <p:nvPr/>
            </p:nvSpPr>
            <p:spPr>
              <a:xfrm>
                <a:off x="1973943" y="4187825"/>
                <a:ext cx="7213600" cy="101600"/>
              </a:xfrm>
              <a:custGeom>
                <a:avLst/>
                <a:gdLst>
                  <a:gd name="connsiteX0" fmla="*/ 0 w 7213600"/>
                  <a:gd name="connsiteY0" fmla="*/ 0 h 101600"/>
                  <a:gd name="connsiteX1" fmla="*/ 856343 w 7213600"/>
                  <a:gd name="connsiteY1" fmla="*/ 101600 h 101600"/>
                  <a:gd name="connsiteX2" fmla="*/ 1930400 w 7213600"/>
                  <a:gd name="connsiteY2" fmla="*/ 0 h 101600"/>
                  <a:gd name="connsiteX3" fmla="*/ 3178629 w 7213600"/>
                  <a:gd name="connsiteY3" fmla="*/ 101600 h 101600"/>
                  <a:gd name="connsiteX4" fmla="*/ 4644572 w 7213600"/>
                  <a:gd name="connsiteY4" fmla="*/ 0 h 101600"/>
                  <a:gd name="connsiteX5" fmla="*/ 6008914 w 7213600"/>
                  <a:gd name="connsiteY5" fmla="*/ 101600 h 101600"/>
                  <a:gd name="connsiteX6" fmla="*/ 7213600 w 7213600"/>
                  <a:gd name="connsiteY6" fmla="*/ 0 h 101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213600" h="101600">
                    <a:moveTo>
                      <a:pt x="0" y="0"/>
                    </a:moveTo>
                    <a:cubicBezTo>
                      <a:pt x="267305" y="50800"/>
                      <a:pt x="534610" y="101600"/>
                      <a:pt x="856343" y="101600"/>
                    </a:cubicBezTo>
                    <a:cubicBezTo>
                      <a:pt x="1178076" y="101600"/>
                      <a:pt x="1543352" y="0"/>
                      <a:pt x="1930400" y="0"/>
                    </a:cubicBezTo>
                    <a:cubicBezTo>
                      <a:pt x="2317448" y="0"/>
                      <a:pt x="2726267" y="101600"/>
                      <a:pt x="3178629" y="101600"/>
                    </a:cubicBezTo>
                    <a:cubicBezTo>
                      <a:pt x="3630991" y="101600"/>
                      <a:pt x="4172858" y="0"/>
                      <a:pt x="4644572" y="0"/>
                    </a:cubicBezTo>
                    <a:cubicBezTo>
                      <a:pt x="5116286" y="0"/>
                      <a:pt x="5580743" y="101600"/>
                      <a:pt x="6008914" y="101600"/>
                    </a:cubicBezTo>
                    <a:cubicBezTo>
                      <a:pt x="6437085" y="101600"/>
                      <a:pt x="6825342" y="50800"/>
                      <a:pt x="7213600" y="0"/>
                    </a:cubicBezTo>
                  </a:path>
                </a:pathLst>
              </a:custGeom>
              <a:noFill/>
              <a:ln w="12700">
                <a:solidFill>
                  <a:srgbClr val="20558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</p:grp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2407A042-6E75-3A4B-8851-195EB46EDFBA}"/>
                </a:ext>
              </a:extLst>
            </p:cNvPr>
            <p:cNvSpPr/>
            <p:nvPr/>
          </p:nvSpPr>
          <p:spPr>
            <a:xfrm>
              <a:off x="2724331" y="3052582"/>
              <a:ext cx="5200469" cy="1324719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kumimoji="1" lang="zh-CN" altLang="en-US" dirty="0">
                  <a:solidFill>
                    <a:srgbClr val="20558B"/>
                  </a:solidFill>
                  <a:sym typeface="+mn-lt"/>
                </a:rPr>
                <a:t>云原生技术课堂</a:t>
              </a:r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AAF551AC-E178-554A-9432-F16E012A3E9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78058" y="2131786"/>
              <a:ext cx="1356347" cy="2541814"/>
            </a:xfrm>
            <a:custGeom>
              <a:avLst/>
              <a:gdLst>
                <a:gd name="T0" fmla="*/ 50 w 235"/>
                <a:gd name="T1" fmla="*/ 99 h 443"/>
                <a:gd name="T2" fmla="*/ 84 w 235"/>
                <a:gd name="T3" fmla="*/ 105 h 443"/>
                <a:gd name="T4" fmla="*/ 141 w 235"/>
                <a:gd name="T5" fmla="*/ 103 h 443"/>
                <a:gd name="T6" fmla="*/ 131 w 235"/>
                <a:gd name="T7" fmla="*/ 230 h 443"/>
                <a:gd name="T8" fmla="*/ 165 w 235"/>
                <a:gd name="T9" fmla="*/ 107 h 443"/>
                <a:gd name="T10" fmla="*/ 191 w 235"/>
                <a:gd name="T11" fmla="*/ 167 h 443"/>
                <a:gd name="T12" fmla="*/ 215 w 235"/>
                <a:gd name="T13" fmla="*/ 244 h 443"/>
                <a:gd name="T14" fmla="*/ 46 w 235"/>
                <a:gd name="T15" fmla="*/ 427 h 443"/>
                <a:gd name="T16" fmla="*/ 0 w 235"/>
                <a:gd name="T17" fmla="*/ 230 h 443"/>
                <a:gd name="T18" fmla="*/ 8 w 235"/>
                <a:gd name="T19" fmla="*/ 83 h 443"/>
                <a:gd name="T20" fmla="*/ 38 w 235"/>
                <a:gd name="T21" fmla="*/ 39 h 443"/>
                <a:gd name="T22" fmla="*/ 38 w 235"/>
                <a:gd name="T23" fmla="*/ 39 h 443"/>
                <a:gd name="T24" fmla="*/ 42 w 235"/>
                <a:gd name="T25" fmla="*/ 47 h 443"/>
                <a:gd name="T26" fmla="*/ 26 w 235"/>
                <a:gd name="T27" fmla="*/ 89 h 443"/>
                <a:gd name="T28" fmla="*/ 99 w 235"/>
                <a:gd name="T29" fmla="*/ 99 h 443"/>
                <a:gd name="T30" fmla="*/ 111 w 235"/>
                <a:gd name="T31" fmla="*/ 69 h 443"/>
                <a:gd name="T32" fmla="*/ 175 w 235"/>
                <a:gd name="T33" fmla="*/ 113 h 443"/>
                <a:gd name="T34" fmla="*/ 175 w 235"/>
                <a:gd name="T35" fmla="*/ 113 h 443"/>
                <a:gd name="T36" fmla="*/ 42 w 235"/>
                <a:gd name="T37" fmla="*/ 95 h 443"/>
                <a:gd name="T38" fmla="*/ 44 w 235"/>
                <a:gd name="T39" fmla="*/ 153 h 443"/>
                <a:gd name="T40" fmla="*/ 44 w 235"/>
                <a:gd name="T41" fmla="*/ 153 h 443"/>
                <a:gd name="T42" fmla="*/ 101 w 235"/>
                <a:gd name="T43" fmla="*/ 109 h 443"/>
                <a:gd name="T44" fmla="*/ 185 w 235"/>
                <a:gd name="T45" fmla="*/ 133 h 443"/>
                <a:gd name="T46" fmla="*/ 187 w 235"/>
                <a:gd name="T47" fmla="*/ 145 h 443"/>
                <a:gd name="T48" fmla="*/ 187 w 235"/>
                <a:gd name="T49" fmla="*/ 145 h 443"/>
                <a:gd name="T50" fmla="*/ 171 w 235"/>
                <a:gd name="T51" fmla="*/ 163 h 443"/>
                <a:gd name="T52" fmla="*/ 105 w 235"/>
                <a:gd name="T53" fmla="*/ 194 h 443"/>
                <a:gd name="T54" fmla="*/ 159 w 235"/>
                <a:gd name="T55" fmla="*/ 188 h 443"/>
                <a:gd name="T56" fmla="*/ 159 w 235"/>
                <a:gd name="T57" fmla="*/ 188 h 443"/>
                <a:gd name="T58" fmla="*/ 50 w 235"/>
                <a:gd name="T59" fmla="*/ 178 h 443"/>
                <a:gd name="T60" fmla="*/ 153 w 235"/>
                <a:gd name="T61" fmla="*/ 206 h 443"/>
                <a:gd name="T62" fmla="*/ 58 w 235"/>
                <a:gd name="T63" fmla="*/ 200 h 443"/>
                <a:gd name="T64" fmla="*/ 58 w 235"/>
                <a:gd name="T65" fmla="*/ 200 h 443"/>
                <a:gd name="T66" fmla="*/ 46 w 235"/>
                <a:gd name="T67" fmla="*/ 226 h 443"/>
                <a:gd name="T68" fmla="*/ 103 w 235"/>
                <a:gd name="T69" fmla="*/ 230 h 443"/>
                <a:gd name="T70" fmla="*/ 115 w 235"/>
                <a:gd name="T71" fmla="*/ 228 h 443"/>
                <a:gd name="T72" fmla="*/ 119 w 235"/>
                <a:gd name="T73" fmla="*/ 220 h 443"/>
                <a:gd name="T74" fmla="*/ 167 w 235"/>
                <a:gd name="T75" fmla="*/ 224 h 443"/>
                <a:gd name="T76" fmla="*/ 167 w 235"/>
                <a:gd name="T77" fmla="*/ 224 h 443"/>
                <a:gd name="T78" fmla="*/ 143 w 235"/>
                <a:gd name="T79" fmla="*/ 226 h 443"/>
                <a:gd name="T80" fmla="*/ 84 w 235"/>
                <a:gd name="T81" fmla="*/ 234 h 443"/>
                <a:gd name="T82" fmla="*/ 20 w 235"/>
                <a:gd name="T83" fmla="*/ 244 h 443"/>
                <a:gd name="T84" fmla="*/ 207 w 235"/>
                <a:gd name="T85" fmla="*/ 244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5" h="443">
                  <a:moveTo>
                    <a:pt x="14" y="0"/>
                  </a:moveTo>
                  <a:cubicBezTo>
                    <a:pt x="15" y="0"/>
                    <a:pt x="17" y="0"/>
                    <a:pt x="18" y="0"/>
                  </a:cubicBezTo>
                  <a:cubicBezTo>
                    <a:pt x="40" y="22"/>
                    <a:pt x="81" y="61"/>
                    <a:pt x="50" y="99"/>
                  </a:cubicBezTo>
                  <a:cubicBezTo>
                    <a:pt x="60" y="125"/>
                    <a:pt x="69" y="153"/>
                    <a:pt x="78" y="188"/>
                  </a:cubicBezTo>
                  <a:cubicBezTo>
                    <a:pt x="81" y="197"/>
                    <a:pt x="82" y="218"/>
                    <a:pt x="99" y="214"/>
                  </a:cubicBezTo>
                  <a:cubicBezTo>
                    <a:pt x="96" y="183"/>
                    <a:pt x="92" y="137"/>
                    <a:pt x="84" y="105"/>
                  </a:cubicBezTo>
                  <a:cubicBezTo>
                    <a:pt x="96" y="88"/>
                    <a:pt x="101" y="64"/>
                    <a:pt x="113" y="47"/>
                  </a:cubicBezTo>
                  <a:cubicBezTo>
                    <a:pt x="122" y="52"/>
                    <a:pt x="121" y="66"/>
                    <a:pt x="125" y="77"/>
                  </a:cubicBezTo>
                  <a:cubicBezTo>
                    <a:pt x="128" y="87"/>
                    <a:pt x="131" y="99"/>
                    <a:pt x="141" y="103"/>
                  </a:cubicBezTo>
                  <a:cubicBezTo>
                    <a:pt x="128" y="118"/>
                    <a:pt x="126" y="172"/>
                    <a:pt x="127" y="204"/>
                  </a:cubicBezTo>
                  <a:cubicBezTo>
                    <a:pt x="127" y="210"/>
                    <a:pt x="132" y="212"/>
                    <a:pt x="133" y="218"/>
                  </a:cubicBezTo>
                  <a:cubicBezTo>
                    <a:pt x="133" y="216"/>
                    <a:pt x="124" y="227"/>
                    <a:pt x="131" y="230"/>
                  </a:cubicBezTo>
                  <a:cubicBezTo>
                    <a:pt x="138" y="230"/>
                    <a:pt x="138" y="219"/>
                    <a:pt x="135" y="216"/>
                  </a:cubicBezTo>
                  <a:cubicBezTo>
                    <a:pt x="148" y="204"/>
                    <a:pt x="145" y="182"/>
                    <a:pt x="151" y="163"/>
                  </a:cubicBezTo>
                  <a:cubicBezTo>
                    <a:pt x="156" y="145"/>
                    <a:pt x="169" y="131"/>
                    <a:pt x="165" y="107"/>
                  </a:cubicBezTo>
                  <a:cubicBezTo>
                    <a:pt x="181" y="96"/>
                    <a:pt x="192" y="79"/>
                    <a:pt x="203" y="63"/>
                  </a:cubicBezTo>
                  <a:cubicBezTo>
                    <a:pt x="215" y="65"/>
                    <a:pt x="209" y="78"/>
                    <a:pt x="209" y="87"/>
                  </a:cubicBezTo>
                  <a:cubicBezTo>
                    <a:pt x="210" y="124"/>
                    <a:pt x="202" y="140"/>
                    <a:pt x="191" y="167"/>
                  </a:cubicBezTo>
                  <a:cubicBezTo>
                    <a:pt x="184" y="184"/>
                    <a:pt x="178" y="200"/>
                    <a:pt x="173" y="214"/>
                  </a:cubicBezTo>
                  <a:cubicBezTo>
                    <a:pt x="188" y="223"/>
                    <a:pt x="219" y="214"/>
                    <a:pt x="235" y="222"/>
                  </a:cubicBezTo>
                  <a:cubicBezTo>
                    <a:pt x="234" y="235"/>
                    <a:pt x="226" y="241"/>
                    <a:pt x="215" y="244"/>
                  </a:cubicBezTo>
                  <a:cubicBezTo>
                    <a:pt x="205" y="313"/>
                    <a:pt x="177" y="364"/>
                    <a:pt x="169" y="435"/>
                  </a:cubicBezTo>
                  <a:cubicBezTo>
                    <a:pt x="138" y="443"/>
                    <a:pt x="88" y="436"/>
                    <a:pt x="54" y="439"/>
                  </a:cubicBezTo>
                  <a:cubicBezTo>
                    <a:pt x="50" y="436"/>
                    <a:pt x="52" y="428"/>
                    <a:pt x="46" y="427"/>
                  </a:cubicBezTo>
                  <a:cubicBezTo>
                    <a:pt x="45" y="421"/>
                    <a:pt x="49" y="419"/>
                    <a:pt x="50" y="415"/>
                  </a:cubicBezTo>
                  <a:cubicBezTo>
                    <a:pt x="37" y="360"/>
                    <a:pt x="17" y="312"/>
                    <a:pt x="14" y="246"/>
                  </a:cubicBezTo>
                  <a:cubicBezTo>
                    <a:pt x="15" y="235"/>
                    <a:pt x="0" y="240"/>
                    <a:pt x="0" y="230"/>
                  </a:cubicBezTo>
                  <a:cubicBezTo>
                    <a:pt x="2" y="211"/>
                    <a:pt x="21" y="210"/>
                    <a:pt x="42" y="212"/>
                  </a:cubicBezTo>
                  <a:cubicBezTo>
                    <a:pt x="28" y="182"/>
                    <a:pt x="36" y="139"/>
                    <a:pt x="22" y="105"/>
                  </a:cubicBezTo>
                  <a:cubicBezTo>
                    <a:pt x="18" y="96"/>
                    <a:pt x="10" y="91"/>
                    <a:pt x="8" y="83"/>
                  </a:cubicBezTo>
                  <a:cubicBezTo>
                    <a:pt x="1" y="57"/>
                    <a:pt x="13" y="36"/>
                    <a:pt x="12" y="7"/>
                  </a:cubicBezTo>
                  <a:cubicBezTo>
                    <a:pt x="6" y="5"/>
                    <a:pt x="15" y="3"/>
                    <a:pt x="14" y="0"/>
                  </a:cubicBezTo>
                  <a:close/>
                  <a:moveTo>
                    <a:pt x="38" y="39"/>
                  </a:moveTo>
                  <a:cubicBezTo>
                    <a:pt x="38" y="39"/>
                    <a:pt x="38" y="39"/>
                    <a:pt x="38" y="39"/>
                  </a:cubicBezTo>
                  <a:cubicBezTo>
                    <a:pt x="37" y="32"/>
                    <a:pt x="33" y="28"/>
                    <a:pt x="28" y="25"/>
                  </a:cubicBezTo>
                  <a:cubicBezTo>
                    <a:pt x="30" y="31"/>
                    <a:pt x="33" y="36"/>
                    <a:pt x="38" y="39"/>
                  </a:cubicBezTo>
                  <a:close/>
                  <a:moveTo>
                    <a:pt x="52" y="55"/>
                  </a:moveTo>
                  <a:cubicBezTo>
                    <a:pt x="52" y="55"/>
                    <a:pt x="52" y="55"/>
                    <a:pt x="52" y="55"/>
                  </a:cubicBezTo>
                  <a:cubicBezTo>
                    <a:pt x="49" y="54"/>
                    <a:pt x="47" y="40"/>
                    <a:pt x="42" y="47"/>
                  </a:cubicBezTo>
                  <a:cubicBezTo>
                    <a:pt x="46" y="48"/>
                    <a:pt x="47" y="62"/>
                    <a:pt x="52" y="55"/>
                  </a:cubicBezTo>
                  <a:close/>
                  <a:moveTo>
                    <a:pt x="26" y="89"/>
                  </a:moveTo>
                  <a:cubicBezTo>
                    <a:pt x="26" y="89"/>
                    <a:pt x="26" y="89"/>
                    <a:pt x="26" y="89"/>
                  </a:cubicBezTo>
                  <a:cubicBezTo>
                    <a:pt x="27" y="74"/>
                    <a:pt x="40" y="60"/>
                    <a:pt x="36" y="47"/>
                  </a:cubicBezTo>
                  <a:cubicBezTo>
                    <a:pt x="34" y="60"/>
                    <a:pt x="18" y="79"/>
                    <a:pt x="26" y="89"/>
                  </a:cubicBezTo>
                  <a:close/>
                  <a:moveTo>
                    <a:pt x="99" y="99"/>
                  </a:moveTo>
                  <a:cubicBezTo>
                    <a:pt x="99" y="99"/>
                    <a:pt x="99" y="99"/>
                    <a:pt x="99" y="99"/>
                  </a:cubicBezTo>
                  <a:cubicBezTo>
                    <a:pt x="104" y="105"/>
                    <a:pt x="113" y="106"/>
                    <a:pt x="125" y="105"/>
                  </a:cubicBezTo>
                  <a:cubicBezTo>
                    <a:pt x="123" y="90"/>
                    <a:pt x="118" y="78"/>
                    <a:pt x="111" y="69"/>
                  </a:cubicBezTo>
                  <a:cubicBezTo>
                    <a:pt x="107" y="80"/>
                    <a:pt x="101" y="87"/>
                    <a:pt x="99" y="99"/>
                  </a:cubicBezTo>
                  <a:close/>
                  <a:moveTo>
                    <a:pt x="175" y="113"/>
                  </a:moveTo>
                  <a:cubicBezTo>
                    <a:pt x="175" y="113"/>
                    <a:pt x="175" y="113"/>
                    <a:pt x="175" y="113"/>
                  </a:cubicBezTo>
                  <a:cubicBezTo>
                    <a:pt x="182" y="116"/>
                    <a:pt x="190" y="118"/>
                    <a:pt x="199" y="119"/>
                  </a:cubicBezTo>
                  <a:cubicBezTo>
                    <a:pt x="202" y="108"/>
                    <a:pt x="203" y="90"/>
                    <a:pt x="197" y="85"/>
                  </a:cubicBezTo>
                  <a:cubicBezTo>
                    <a:pt x="191" y="96"/>
                    <a:pt x="180" y="102"/>
                    <a:pt x="175" y="113"/>
                  </a:cubicBezTo>
                  <a:close/>
                  <a:moveTo>
                    <a:pt x="34" y="101"/>
                  </a:moveTo>
                  <a:cubicBezTo>
                    <a:pt x="34" y="101"/>
                    <a:pt x="34" y="101"/>
                    <a:pt x="34" y="101"/>
                  </a:cubicBezTo>
                  <a:cubicBezTo>
                    <a:pt x="38" y="105"/>
                    <a:pt x="42" y="100"/>
                    <a:pt x="42" y="95"/>
                  </a:cubicBezTo>
                  <a:cubicBezTo>
                    <a:pt x="37" y="95"/>
                    <a:pt x="36" y="98"/>
                    <a:pt x="34" y="101"/>
                  </a:cubicBezTo>
                  <a:close/>
                  <a:moveTo>
                    <a:pt x="44" y="153"/>
                  </a:moveTo>
                  <a:cubicBezTo>
                    <a:pt x="44" y="153"/>
                    <a:pt x="44" y="153"/>
                    <a:pt x="44" y="153"/>
                  </a:cubicBezTo>
                  <a:cubicBezTo>
                    <a:pt x="50" y="153"/>
                    <a:pt x="53" y="150"/>
                    <a:pt x="58" y="149"/>
                  </a:cubicBezTo>
                  <a:cubicBezTo>
                    <a:pt x="56" y="134"/>
                    <a:pt x="48" y="125"/>
                    <a:pt x="46" y="109"/>
                  </a:cubicBezTo>
                  <a:cubicBezTo>
                    <a:pt x="19" y="108"/>
                    <a:pt x="42" y="142"/>
                    <a:pt x="44" y="153"/>
                  </a:cubicBezTo>
                  <a:close/>
                  <a:moveTo>
                    <a:pt x="105" y="117"/>
                  </a:moveTo>
                  <a:cubicBezTo>
                    <a:pt x="105" y="117"/>
                    <a:pt x="105" y="117"/>
                    <a:pt x="105" y="117"/>
                  </a:cubicBezTo>
                  <a:cubicBezTo>
                    <a:pt x="105" y="113"/>
                    <a:pt x="104" y="110"/>
                    <a:pt x="101" y="109"/>
                  </a:cubicBezTo>
                  <a:cubicBezTo>
                    <a:pt x="97" y="112"/>
                    <a:pt x="98" y="118"/>
                    <a:pt x="105" y="117"/>
                  </a:cubicBezTo>
                  <a:close/>
                  <a:moveTo>
                    <a:pt x="185" y="133"/>
                  </a:moveTo>
                  <a:cubicBezTo>
                    <a:pt x="185" y="133"/>
                    <a:pt x="185" y="133"/>
                    <a:pt x="185" y="133"/>
                  </a:cubicBezTo>
                  <a:cubicBezTo>
                    <a:pt x="189" y="133"/>
                    <a:pt x="190" y="132"/>
                    <a:pt x="191" y="129"/>
                  </a:cubicBezTo>
                  <a:cubicBezTo>
                    <a:pt x="188" y="129"/>
                    <a:pt x="186" y="131"/>
                    <a:pt x="185" y="133"/>
                  </a:cubicBezTo>
                  <a:close/>
                  <a:moveTo>
                    <a:pt x="187" y="145"/>
                  </a:moveTo>
                  <a:cubicBezTo>
                    <a:pt x="187" y="145"/>
                    <a:pt x="187" y="145"/>
                    <a:pt x="187" y="145"/>
                  </a:cubicBezTo>
                  <a:cubicBezTo>
                    <a:pt x="196" y="149"/>
                    <a:pt x="200" y="128"/>
                    <a:pt x="193" y="129"/>
                  </a:cubicBezTo>
                  <a:cubicBezTo>
                    <a:pt x="195" y="138"/>
                    <a:pt x="187" y="138"/>
                    <a:pt x="187" y="145"/>
                  </a:cubicBezTo>
                  <a:close/>
                  <a:moveTo>
                    <a:pt x="161" y="173"/>
                  </a:moveTo>
                  <a:cubicBezTo>
                    <a:pt x="161" y="173"/>
                    <a:pt x="161" y="173"/>
                    <a:pt x="161" y="173"/>
                  </a:cubicBezTo>
                  <a:cubicBezTo>
                    <a:pt x="165" y="172"/>
                    <a:pt x="175" y="167"/>
                    <a:pt x="171" y="163"/>
                  </a:cubicBezTo>
                  <a:cubicBezTo>
                    <a:pt x="168" y="167"/>
                    <a:pt x="161" y="167"/>
                    <a:pt x="161" y="173"/>
                  </a:cubicBezTo>
                  <a:close/>
                  <a:moveTo>
                    <a:pt x="105" y="194"/>
                  </a:moveTo>
                  <a:cubicBezTo>
                    <a:pt x="105" y="194"/>
                    <a:pt x="105" y="194"/>
                    <a:pt x="105" y="194"/>
                  </a:cubicBezTo>
                  <a:cubicBezTo>
                    <a:pt x="104" y="183"/>
                    <a:pt x="107" y="168"/>
                    <a:pt x="99" y="165"/>
                  </a:cubicBezTo>
                  <a:cubicBezTo>
                    <a:pt x="99" y="176"/>
                    <a:pt x="98" y="189"/>
                    <a:pt x="105" y="194"/>
                  </a:cubicBezTo>
                  <a:close/>
                  <a:moveTo>
                    <a:pt x="159" y="188"/>
                  </a:moveTo>
                  <a:cubicBezTo>
                    <a:pt x="159" y="188"/>
                    <a:pt x="159" y="188"/>
                    <a:pt x="159" y="188"/>
                  </a:cubicBezTo>
                  <a:cubicBezTo>
                    <a:pt x="167" y="183"/>
                    <a:pt x="183" y="176"/>
                    <a:pt x="181" y="167"/>
                  </a:cubicBezTo>
                  <a:cubicBezTo>
                    <a:pt x="175" y="175"/>
                    <a:pt x="161" y="176"/>
                    <a:pt x="159" y="188"/>
                  </a:cubicBezTo>
                  <a:close/>
                  <a:moveTo>
                    <a:pt x="52" y="196"/>
                  </a:moveTo>
                  <a:cubicBezTo>
                    <a:pt x="52" y="196"/>
                    <a:pt x="52" y="196"/>
                    <a:pt x="52" y="196"/>
                  </a:cubicBezTo>
                  <a:cubicBezTo>
                    <a:pt x="51" y="190"/>
                    <a:pt x="55" y="180"/>
                    <a:pt x="50" y="178"/>
                  </a:cubicBezTo>
                  <a:cubicBezTo>
                    <a:pt x="50" y="184"/>
                    <a:pt x="44" y="194"/>
                    <a:pt x="52" y="196"/>
                  </a:cubicBezTo>
                  <a:close/>
                  <a:moveTo>
                    <a:pt x="153" y="206"/>
                  </a:moveTo>
                  <a:cubicBezTo>
                    <a:pt x="153" y="206"/>
                    <a:pt x="153" y="206"/>
                    <a:pt x="153" y="206"/>
                  </a:cubicBezTo>
                  <a:cubicBezTo>
                    <a:pt x="160" y="205"/>
                    <a:pt x="179" y="189"/>
                    <a:pt x="171" y="188"/>
                  </a:cubicBezTo>
                  <a:cubicBezTo>
                    <a:pt x="165" y="193"/>
                    <a:pt x="155" y="196"/>
                    <a:pt x="153" y="206"/>
                  </a:cubicBezTo>
                  <a:close/>
                  <a:moveTo>
                    <a:pt x="58" y="200"/>
                  </a:moveTo>
                  <a:cubicBezTo>
                    <a:pt x="58" y="200"/>
                    <a:pt x="58" y="200"/>
                    <a:pt x="58" y="200"/>
                  </a:cubicBezTo>
                  <a:cubicBezTo>
                    <a:pt x="59" y="195"/>
                    <a:pt x="59" y="190"/>
                    <a:pt x="54" y="190"/>
                  </a:cubicBezTo>
                  <a:cubicBezTo>
                    <a:pt x="55" y="193"/>
                    <a:pt x="52" y="202"/>
                    <a:pt x="58" y="200"/>
                  </a:cubicBezTo>
                  <a:close/>
                  <a:moveTo>
                    <a:pt x="26" y="218"/>
                  </a:moveTo>
                  <a:cubicBezTo>
                    <a:pt x="26" y="218"/>
                    <a:pt x="26" y="218"/>
                    <a:pt x="26" y="218"/>
                  </a:cubicBezTo>
                  <a:cubicBezTo>
                    <a:pt x="26" y="227"/>
                    <a:pt x="40" y="223"/>
                    <a:pt x="46" y="226"/>
                  </a:cubicBezTo>
                  <a:cubicBezTo>
                    <a:pt x="49" y="210"/>
                    <a:pt x="35" y="218"/>
                    <a:pt x="26" y="218"/>
                  </a:cubicBezTo>
                  <a:close/>
                  <a:moveTo>
                    <a:pt x="103" y="230"/>
                  </a:moveTo>
                  <a:cubicBezTo>
                    <a:pt x="103" y="230"/>
                    <a:pt x="103" y="230"/>
                    <a:pt x="103" y="230"/>
                  </a:cubicBezTo>
                  <a:cubicBezTo>
                    <a:pt x="106" y="224"/>
                    <a:pt x="101" y="213"/>
                    <a:pt x="88" y="216"/>
                  </a:cubicBezTo>
                  <a:cubicBezTo>
                    <a:pt x="88" y="226"/>
                    <a:pt x="91" y="232"/>
                    <a:pt x="103" y="230"/>
                  </a:cubicBezTo>
                  <a:close/>
                  <a:moveTo>
                    <a:pt x="115" y="228"/>
                  </a:moveTo>
                  <a:cubicBezTo>
                    <a:pt x="115" y="228"/>
                    <a:pt x="115" y="228"/>
                    <a:pt x="115" y="228"/>
                  </a:cubicBezTo>
                  <a:cubicBezTo>
                    <a:pt x="118" y="228"/>
                    <a:pt x="118" y="231"/>
                    <a:pt x="121" y="232"/>
                  </a:cubicBezTo>
                  <a:cubicBezTo>
                    <a:pt x="123" y="229"/>
                    <a:pt x="124" y="220"/>
                    <a:pt x="119" y="220"/>
                  </a:cubicBezTo>
                  <a:cubicBezTo>
                    <a:pt x="119" y="224"/>
                    <a:pt x="113" y="222"/>
                    <a:pt x="115" y="228"/>
                  </a:cubicBezTo>
                  <a:close/>
                  <a:moveTo>
                    <a:pt x="167" y="224"/>
                  </a:moveTo>
                  <a:cubicBezTo>
                    <a:pt x="167" y="224"/>
                    <a:pt x="167" y="224"/>
                    <a:pt x="167" y="224"/>
                  </a:cubicBezTo>
                  <a:cubicBezTo>
                    <a:pt x="167" y="226"/>
                    <a:pt x="167" y="229"/>
                    <a:pt x="167" y="232"/>
                  </a:cubicBezTo>
                  <a:cubicBezTo>
                    <a:pt x="181" y="232"/>
                    <a:pt x="195" y="231"/>
                    <a:pt x="203" y="226"/>
                  </a:cubicBezTo>
                  <a:cubicBezTo>
                    <a:pt x="195" y="222"/>
                    <a:pt x="177" y="219"/>
                    <a:pt x="167" y="224"/>
                  </a:cubicBezTo>
                  <a:close/>
                  <a:moveTo>
                    <a:pt x="143" y="226"/>
                  </a:moveTo>
                  <a:cubicBezTo>
                    <a:pt x="143" y="226"/>
                    <a:pt x="143" y="226"/>
                    <a:pt x="143" y="226"/>
                  </a:cubicBezTo>
                  <a:cubicBezTo>
                    <a:pt x="141" y="238"/>
                    <a:pt x="152" y="227"/>
                    <a:pt x="143" y="226"/>
                  </a:cubicBezTo>
                  <a:close/>
                  <a:moveTo>
                    <a:pt x="58" y="234"/>
                  </a:moveTo>
                  <a:cubicBezTo>
                    <a:pt x="58" y="234"/>
                    <a:pt x="58" y="234"/>
                    <a:pt x="58" y="234"/>
                  </a:cubicBezTo>
                  <a:cubicBezTo>
                    <a:pt x="65" y="235"/>
                    <a:pt x="81" y="242"/>
                    <a:pt x="84" y="234"/>
                  </a:cubicBezTo>
                  <a:cubicBezTo>
                    <a:pt x="74" y="236"/>
                    <a:pt x="62" y="225"/>
                    <a:pt x="58" y="234"/>
                  </a:cubicBezTo>
                  <a:close/>
                  <a:moveTo>
                    <a:pt x="20" y="244"/>
                  </a:moveTo>
                  <a:cubicBezTo>
                    <a:pt x="20" y="244"/>
                    <a:pt x="20" y="244"/>
                    <a:pt x="20" y="244"/>
                  </a:cubicBezTo>
                  <a:cubicBezTo>
                    <a:pt x="29" y="302"/>
                    <a:pt x="44" y="363"/>
                    <a:pt x="62" y="417"/>
                  </a:cubicBezTo>
                  <a:cubicBezTo>
                    <a:pt x="95" y="418"/>
                    <a:pt x="123" y="420"/>
                    <a:pt x="161" y="419"/>
                  </a:cubicBezTo>
                  <a:cubicBezTo>
                    <a:pt x="173" y="359"/>
                    <a:pt x="200" y="302"/>
                    <a:pt x="207" y="244"/>
                  </a:cubicBezTo>
                  <a:cubicBezTo>
                    <a:pt x="149" y="257"/>
                    <a:pt x="75" y="241"/>
                    <a:pt x="20" y="244"/>
                  </a:cubicBezTo>
                  <a:close/>
                </a:path>
              </a:pathLst>
            </a:custGeom>
            <a:solidFill>
              <a:srgbClr val="20558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</p:grpSp>
      <p:sp>
        <p:nvSpPr>
          <p:cNvPr id="31" name="文本框 30">
            <a:extLst>
              <a:ext uri="{FF2B5EF4-FFF2-40B4-BE49-F238E27FC236}">
                <a16:creationId xmlns:a16="http://schemas.microsoft.com/office/drawing/2014/main" id="{86630D3C-5926-8E4F-BBF6-849A5B68A572}"/>
              </a:ext>
            </a:extLst>
          </p:cNvPr>
          <p:cNvSpPr txBox="1"/>
          <p:nvPr/>
        </p:nvSpPr>
        <p:spPr>
          <a:xfrm>
            <a:off x="4704078" y="-275907"/>
            <a:ext cx="2783844" cy="1493551"/>
          </a:xfrm>
          <a:prstGeom prst="rect">
            <a:avLst/>
          </a:prstGeom>
          <a:noFill/>
        </p:spPr>
        <p:txBody>
          <a:bodyPr wrap="none" rtlCol="0">
            <a:prstTxWarp prst="textArchDown">
              <a:avLst/>
            </a:prstTxWarp>
            <a:spAutoFit/>
          </a:bodyPr>
          <a:lstStyle/>
          <a:p>
            <a:pPr algn="ctr"/>
            <a:r>
              <a:rPr lang="en-US" altLang="zh-CN" sz="2400" dirty="0" err="1">
                <a:solidFill>
                  <a:srgbClr val="3C3C3B"/>
                </a:solidFill>
                <a:cs typeface="+mn-ea"/>
                <a:sym typeface="+mn-lt"/>
              </a:rPr>
              <a:t>mesos</a:t>
            </a:r>
            <a:endParaRPr lang="zh-CN" altLang="en-US" sz="2400" dirty="0">
              <a:solidFill>
                <a:srgbClr val="3C3C3B"/>
              </a:solidFill>
              <a:cs typeface="+mn-ea"/>
              <a:sym typeface="+mn-lt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C9FEA14-421F-4D4D-92DF-2627D1CB35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472" y="2524787"/>
            <a:ext cx="5251727" cy="3529693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C25E5418-33DC-FC42-82FB-54F8FAE324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4517" y="2403457"/>
            <a:ext cx="5665055" cy="3815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288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8" fill="hold" nodeType="withEffect" p14:presetBounceEnd="49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9000">
                                          <p:cBhvr additive="base">
                                            <p:cTn id="12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9000">
                                          <p:cBhvr additive="base">
                                            <p:cTn id="13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5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" dur="10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8" dur="1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1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1" presetID="1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4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6" presetID="1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9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1" presetID="1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500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4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 animBg="1"/>
          <p:bldP spid="30" grpId="0" animBg="1"/>
        </p:bldLst>
      </p:timing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9">
            <a:extLst>
              <a:ext uri="{FF2B5EF4-FFF2-40B4-BE49-F238E27FC236}">
                <a16:creationId xmlns:a16="http://schemas.microsoft.com/office/drawing/2014/main" id="{611A0779-64B9-D446-BA36-6942BBB9C70F}"/>
              </a:ext>
            </a:extLst>
          </p:cNvPr>
          <p:cNvSpPr>
            <a:spLocks noEditPoints="1"/>
          </p:cNvSpPr>
          <p:nvPr/>
        </p:nvSpPr>
        <p:spPr bwMode="auto">
          <a:xfrm>
            <a:off x="141159" y="205367"/>
            <a:ext cx="615197" cy="521394"/>
          </a:xfrm>
          <a:custGeom>
            <a:avLst/>
            <a:gdLst>
              <a:gd name="T0" fmla="*/ 237 w 396"/>
              <a:gd name="T1" fmla="*/ 52 h 253"/>
              <a:gd name="T2" fmla="*/ 343 w 396"/>
              <a:gd name="T3" fmla="*/ 40 h 253"/>
              <a:gd name="T4" fmla="*/ 374 w 396"/>
              <a:gd name="T5" fmla="*/ 50 h 253"/>
              <a:gd name="T6" fmla="*/ 389 w 396"/>
              <a:gd name="T7" fmla="*/ 79 h 253"/>
              <a:gd name="T8" fmla="*/ 313 w 396"/>
              <a:gd name="T9" fmla="*/ 65 h 253"/>
              <a:gd name="T10" fmla="*/ 319 w 396"/>
              <a:gd name="T11" fmla="*/ 106 h 253"/>
              <a:gd name="T12" fmla="*/ 270 w 396"/>
              <a:gd name="T13" fmla="*/ 197 h 253"/>
              <a:gd name="T14" fmla="*/ 149 w 396"/>
              <a:gd name="T15" fmla="*/ 253 h 253"/>
              <a:gd name="T16" fmla="*/ 3 w 396"/>
              <a:gd name="T17" fmla="*/ 93 h 253"/>
              <a:gd name="T18" fmla="*/ 128 w 396"/>
              <a:gd name="T19" fmla="*/ 18 h 253"/>
              <a:gd name="T20" fmla="*/ 237 w 396"/>
              <a:gd name="T21" fmla="*/ 181 h 253"/>
              <a:gd name="T22" fmla="*/ 217 w 396"/>
              <a:gd name="T23" fmla="*/ 175 h 253"/>
              <a:gd name="T24" fmla="*/ 201 w 396"/>
              <a:gd name="T25" fmla="*/ 188 h 253"/>
              <a:gd name="T26" fmla="*/ 176 w 396"/>
              <a:gd name="T27" fmla="*/ 206 h 253"/>
              <a:gd name="T28" fmla="*/ 196 w 396"/>
              <a:gd name="T29" fmla="*/ 194 h 253"/>
              <a:gd name="T30" fmla="*/ 217 w 396"/>
              <a:gd name="T31" fmla="*/ 184 h 253"/>
              <a:gd name="T32" fmla="*/ 220 w 396"/>
              <a:gd name="T33" fmla="*/ 182 h 253"/>
              <a:gd name="T34" fmla="*/ 239 w 396"/>
              <a:gd name="T35" fmla="*/ 175 h 253"/>
              <a:gd name="T36" fmla="*/ 170 w 396"/>
              <a:gd name="T37" fmla="*/ 15 h 253"/>
              <a:gd name="T38" fmla="*/ 154 w 396"/>
              <a:gd name="T39" fmla="*/ 182 h 253"/>
              <a:gd name="T40" fmla="*/ 272 w 396"/>
              <a:gd name="T41" fmla="*/ 87 h 253"/>
              <a:gd name="T42" fmla="*/ 193 w 396"/>
              <a:gd name="T43" fmla="*/ 103 h 253"/>
              <a:gd name="T44" fmla="*/ 228 w 396"/>
              <a:gd name="T45" fmla="*/ 58 h 253"/>
              <a:gd name="T46" fmla="*/ 337 w 396"/>
              <a:gd name="T47" fmla="*/ 47 h 253"/>
              <a:gd name="T48" fmla="*/ 260 w 396"/>
              <a:gd name="T49" fmla="*/ 58 h 253"/>
              <a:gd name="T50" fmla="*/ 260 w 396"/>
              <a:gd name="T51" fmla="*/ 58 h 253"/>
              <a:gd name="T52" fmla="*/ 372 w 396"/>
              <a:gd name="T53" fmla="*/ 56 h 253"/>
              <a:gd name="T54" fmla="*/ 307 w 396"/>
              <a:gd name="T55" fmla="*/ 59 h 253"/>
              <a:gd name="T56" fmla="*/ 369 w 396"/>
              <a:gd name="T57" fmla="*/ 71 h 253"/>
              <a:gd name="T58" fmla="*/ 369 w 396"/>
              <a:gd name="T59" fmla="*/ 71 h 253"/>
              <a:gd name="T60" fmla="*/ 187 w 396"/>
              <a:gd name="T61" fmla="*/ 99 h 253"/>
              <a:gd name="T62" fmla="*/ 281 w 396"/>
              <a:gd name="T63" fmla="*/ 132 h 253"/>
              <a:gd name="T64" fmla="*/ 281 w 396"/>
              <a:gd name="T65" fmla="*/ 132 h 253"/>
              <a:gd name="T66" fmla="*/ 99 w 396"/>
              <a:gd name="T67" fmla="*/ 211 h 253"/>
              <a:gd name="T68" fmla="*/ 55 w 396"/>
              <a:gd name="T69" fmla="*/ 132 h 253"/>
              <a:gd name="T70" fmla="*/ 254 w 396"/>
              <a:gd name="T71" fmla="*/ 144 h 253"/>
              <a:gd name="T72" fmla="*/ 226 w 396"/>
              <a:gd name="T73" fmla="*/ 156 h 253"/>
              <a:gd name="T74" fmla="*/ 236 w 396"/>
              <a:gd name="T75" fmla="*/ 150 h 253"/>
              <a:gd name="T76" fmla="*/ 254 w 396"/>
              <a:gd name="T77" fmla="*/ 170 h 253"/>
              <a:gd name="T78" fmla="*/ 246 w 396"/>
              <a:gd name="T79" fmla="*/ 167 h 253"/>
              <a:gd name="T80" fmla="*/ 246 w 396"/>
              <a:gd name="T81" fmla="*/ 167 h 253"/>
              <a:gd name="T82" fmla="*/ 225 w 396"/>
              <a:gd name="T83" fmla="*/ 187 h 253"/>
              <a:gd name="T84" fmla="*/ 179 w 396"/>
              <a:gd name="T85" fmla="*/ 190 h 253"/>
              <a:gd name="T86" fmla="*/ 179 w 396"/>
              <a:gd name="T87" fmla="*/ 188 h 253"/>
              <a:gd name="T88" fmla="*/ 236 w 396"/>
              <a:gd name="T89" fmla="*/ 190 h 253"/>
              <a:gd name="T90" fmla="*/ 236 w 396"/>
              <a:gd name="T91" fmla="*/ 190 h 253"/>
              <a:gd name="T92" fmla="*/ 166 w 396"/>
              <a:gd name="T93" fmla="*/ 197 h 253"/>
              <a:gd name="T94" fmla="*/ 163 w 396"/>
              <a:gd name="T95" fmla="*/ 210 h 253"/>
              <a:gd name="T96" fmla="*/ 231 w 396"/>
              <a:gd name="T97" fmla="*/ 191 h 253"/>
              <a:gd name="T98" fmla="*/ 223 w 396"/>
              <a:gd name="T99" fmla="*/ 197 h 253"/>
              <a:gd name="T100" fmla="*/ 223 w 396"/>
              <a:gd name="T101" fmla="*/ 194 h 253"/>
              <a:gd name="T102" fmla="*/ 201 w 396"/>
              <a:gd name="T103" fmla="*/ 203 h 253"/>
              <a:gd name="T104" fmla="*/ 201 w 396"/>
              <a:gd name="T105" fmla="*/ 211 h 253"/>
              <a:gd name="T106" fmla="*/ 210 w 396"/>
              <a:gd name="T107" fmla="*/ 206 h 253"/>
              <a:gd name="T108" fmla="*/ 192 w 396"/>
              <a:gd name="T109" fmla="*/ 217 h 253"/>
              <a:gd name="T110" fmla="*/ 192 w 396"/>
              <a:gd name="T111" fmla="*/ 217 h 253"/>
              <a:gd name="T112" fmla="*/ 233 w 396"/>
              <a:gd name="T113" fmla="*/ 210 h 253"/>
              <a:gd name="T114" fmla="*/ 163 w 396"/>
              <a:gd name="T115" fmla="*/ 222 h 2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96" h="253">
                <a:moveTo>
                  <a:pt x="175" y="0"/>
                </a:moveTo>
                <a:cubicBezTo>
                  <a:pt x="180" y="0"/>
                  <a:pt x="177" y="7"/>
                  <a:pt x="179" y="9"/>
                </a:cubicBezTo>
                <a:cubicBezTo>
                  <a:pt x="200" y="22"/>
                  <a:pt x="217" y="38"/>
                  <a:pt x="237" y="52"/>
                </a:cubicBezTo>
                <a:cubicBezTo>
                  <a:pt x="250" y="53"/>
                  <a:pt x="261" y="48"/>
                  <a:pt x="273" y="49"/>
                </a:cubicBezTo>
                <a:cubicBezTo>
                  <a:pt x="284" y="49"/>
                  <a:pt x="295" y="53"/>
                  <a:pt x="305" y="52"/>
                </a:cubicBezTo>
                <a:cubicBezTo>
                  <a:pt x="319" y="50"/>
                  <a:pt x="330" y="41"/>
                  <a:pt x="343" y="40"/>
                </a:cubicBezTo>
                <a:cubicBezTo>
                  <a:pt x="356" y="38"/>
                  <a:pt x="374" y="38"/>
                  <a:pt x="386" y="40"/>
                </a:cubicBezTo>
                <a:cubicBezTo>
                  <a:pt x="390" y="40"/>
                  <a:pt x="395" y="40"/>
                  <a:pt x="396" y="44"/>
                </a:cubicBezTo>
                <a:cubicBezTo>
                  <a:pt x="396" y="53"/>
                  <a:pt x="379" y="46"/>
                  <a:pt x="374" y="50"/>
                </a:cubicBezTo>
                <a:cubicBezTo>
                  <a:pt x="375" y="56"/>
                  <a:pt x="389" y="51"/>
                  <a:pt x="389" y="59"/>
                </a:cubicBezTo>
                <a:cubicBezTo>
                  <a:pt x="385" y="64"/>
                  <a:pt x="373" y="62"/>
                  <a:pt x="364" y="62"/>
                </a:cubicBezTo>
                <a:cubicBezTo>
                  <a:pt x="366" y="74"/>
                  <a:pt x="390" y="64"/>
                  <a:pt x="389" y="79"/>
                </a:cubicBezTo>
                <a:cubicBezTo>
                  <a:pt x="381" y="85"/>
                  <a:pt x="366" y="76"/>
                  <a:pt x="355" y="74"/>
                </a:cubicBezTo>
                <a:cubicBezTo>
                  <a:pt x="359" y="82"/>
                  <a:pt x="380" y="81"/>
                  <a:pt x="377" y="91"/>
                </a:cubicBezTo>
                <a:cubicBezTo>
                  <a:pt x="352" y="91"/>
                  <a:pt x="329" y="78"/>
                  <a:pt x="313" y="65"/>
                </a:cubicBezTo>
                <a:cubicBezTo>
                  <a:pt x="295" y="65"/>
                  <a:pt x="281" y="68"/>
                  <a:pt x="263" y="67"/>
                </a:cubicBezTo>
                <a:cubicBezTo>
                  <a:pt x="268" y="77"/>
                  <a:pt x="279" y="84"/>
                  <a:pt x="289" y="90"/>
                </a:cubicBezTo>
                <a:cubicBezTo>
                  <a:pt x="298" y="96"/>
                  <a:pt x="309" y="101"/>
                  <a:pt x="319" y="106"/>
                </a:cubicBezTo>
                <a:cubicBezTo>
                  <a:pt x="320" y="113"/>
                  <a:pt x="323" y="121"/>
                  <a:pt x="320" y="126"/>
                </a:cubicBezTo>
                <a:cubicBezTo>
                  <a:pt x="303" y="130"/>
                  <a:pt x="291" y="139"/>
                  <a:pt x="275" y="144"/>
                </a:cubicBezTo>
                <a:cubicBezTo>
                  <a:pt x="273" y="161"/>
                  <a:pt x="273" y="181"/>
                  <a:pt x="270" y="197"/>
                </a:cubicBezTo>
                <a:cubicBezTo>
                  <a:pt x="245" y="215"/>
                  <a:pt x="211" y="222"/>
                  <a:pt x="187" y="241"/>
                </a:cubicBezTo>
                <a:cubicBezTo>
                  <a:pt x="177" y="241"/>
                  <a:pt x="172" y="247"/>
                  <a:pt x="166" y="250"/>
                </a:cubicBezTo>
                <a:cubicBezTo>
                  <a:pt x="156" y="249"/>
                  <a:pt x="155" y="250"/>
                  <a:pt x="149" y="253"/>
                </a:cubicBezTo>
                <a:cubicBezTo>
                  <a:pt x="105" y="234"/>
                  <a:pt x="74" y="201"/>
                  <a:pt x="41" y="170"/>
                </a:cubicBezTo>
                <a:cubicBezTo>
                  <a:pt x="44" y="157"/>
                  <a:pt x="38" y="136"/>
                  <a:pt x="43" y="121"/>
                </a:cubicBezTo>
                <a:cubicBezTo>
                  <a:pt x="30" y="111"/>
                  <a:pt x="19" y="100"/>
                  <a:pt x="3" y="93"/>
                </a:cubicBezTo>
                <a:cubicBezTo>
                  <a:pt x="0" y="87"/>
                  <a:pt x="3" y="80"/>
                  <a:pt x="5" y="74"/>
                </a:cubicBezTo>
                <a:cubicBezTo>
                  <a:pt x="20" y="71"/>
                  <a:pt x="34" y="63"/>
                  <a:pt x="47" y="56"/>
                </a:cubicBezTo>
                <a:cubicBezTo>
                  <a:pt x="74" y="43"/>
                  <a:pt x="99" y="31"/>
                  <a:pt x="128" y="18"/>
                </a:cubicBezTo>
                <a:cubicBezTo>
                  <a:pt x="143" y="11"/>
                  <a:pt x="157" y="5"/>
                  <a:pt x="175" y="0"/>
                </a:cubicBezTo>
                <a:close/>
                <a:moveTo>
                  <a:pt x="237" y="181"/>
                </a:moveTo>
                <a:cubicBezTo>
                  <a:pt x="237" y="181"/>
                  <a:pt x="237" y="181"/>
                  <a:pt x="237" y="181"/>
                </a:cubicBezTo>
                <a:cubicBezTo>
                  <a:pt x="246" y="179"/>
                  <a:pt x="235" y="174"/>
                  <a:pt x="242" y="169"/>
                </a:cubicBezTo>
                <a:cubicBezTo>
                  <a:pt x="234" y="170"/>
                  <a:pt x="238" y="175"/>
                  <a:pt x="231" y="170"/>
                </a:cubicBezTo>
                <a:cubicBezTo>
                  <a:pt x="228" y="174"/>
                  <a:pt x="223" y="178"/>
                  <a:pt x="217" y="175"/>
                </a:cubicBezTo>
                <a:cubicBezTo>
                  <a:pt x="216" y="177"/>
                  <a:pt x="217" y="181"/>
                  <a:pt x="214" y="182"/>
                </a:cubicBezTo>
                <a:cubicBezTo>
                  <a:pt x="213" y="176"/>
                  <a:pt x="208" y="187"/>
                  <a:pt x="202" y="182"/>
                </a:cubicBezTo>
                <a:cubicBezTo>
                  <a:pt x="202" y="184"/>
                  <a:pt x="200" y="185"/>
                  <a:pt x="201" y="188"/>
                </a:cubicBezTo>
                <a:cubicBezTo>
                  <a:pt x="195" y="188"/>
                  <a:pt x="191" y="191"/>
                  <a:pt x="187" y="196"/>
                </a:cubicBezTo>
                <a:cubicBezTo>
                  <a:pt x="185" y="190"/>
                  <a:pt x="180" y="203"/>
                  <a:pt x="181" y="193"/>
                </a:cubicBezTo>
                <a:cubicBezTo>
                  <a:pt x="172" y="194"/>
                  <a:pt x="180" y="201"/>
                  <a:pt x="176" y="206"/>
                </a:cubicBezTo>
                <a:cubicBezTo>
                  <a:pt x="183" y="206"/>
                  <a:pt x="188" y="200"/>
                  <a:pt x="189" y="197"/>
                </a:cubicBezTo>
                <a:cubicBezTo>
                  <a:pt x="189" y="199"/>
                  <a:pt x="190" y="200"/>
                  <a:pt x="192" y="200"/>
                </a:cubicBezTo>
                <a:cubicBezTo>
                  <a:pt x="193" y="198"/>
                  <a:pt x="193" y="195"/>
                  <a:pt x="196" y="194"/>
                </a:cubicBezTo>
                <a:cubicBezTo>
                  <a:pt x="196" y="196"/>
                  <a:pt x="196" y="197"/>
                  <a:pt x="196" y="199"/>
                </a:cubicBezTo>
                <a:cubicBezTo>
                  <a:pt x="201" y="198"/>
                  <a:pt x="199" y="198"/>
                  <a:pt x="204" y="199"/>
                </a:cubicBezTo>
                <a:cubicBezTo>
                  <a:pt x="205" y="191"/>
                  <a:pt x="208" y="184"/>
                  <a:pt x="217" y="184"/>
                </a:cubicBezTo>
                <a:cubicBezTo>
                  <a:pt x="214" y="191"/>
                  <a:pt x="219" y="198"/>
                  <a:pt x="214" y="205"/>
                </a:cubicBezTo>
                <a:cubicBezTo>
                  <a:pt x="219" y="205"/>
                  <a:pt x="222" y="203"/>
                  <a:pt x="222" y="199"/>
                </a:cubicBezTo>
                <a:cubicBezTo>
                  <a:pt x="215" y="197"/>
                  <a:pt x="226" y="188"/>
                  <a:pt x="220" y="182"/>
                </a:cubicBezTo>
                <a:cubicBezTo>
                  <a:pt x="225" y="181"/>
                  <a:pt x="226" y="176"/>
                  <a:pt x="231" y="176"/>
                </a:cubicBezTo>
                <a:cubicBezTo>
                  <a:pt x="232" y="180"/>
                  <a:pt x="228" y="179"/>
                  <a:pt x="229" y="184"/>
                </a:cubicBezTo>
                <a:cubicBezTo>
                  <a:pt x="239" y="184"/>
                  <a:pt x="228" y="172"/>
                  <a:pt x="239" y="175"/>
                </a:cubicBezTo>
                <a:cubicBezTo>
                  <a:pt x="239" y="177"/>
                  <a:pt x="237" y="178"/>
                  <a:pt x="237" y="181"/>
                </a:cubicBezTo>
                <a:close/>
                <a:moveTo>
                  <a:pt x="170" y="15"/>
                </a:moveTo>
                <a:cubicBezTo>
                  <a:pt x="170" y="15"/>
                  <a:pt x="170" y="15"/>
                  <a:pt x="170" y="15"/>
                </a:cubicBezTo>
                <a:cubicBezTo>
                  <a:pt x="121" y="39"/>
                  <a:pt x="65" y="56"/>
                  <a:pt x="22" y="85"/>
                </a:cubicBezTo>
                <a:cubicBezTo>
                  <a:pt x="53" y="111"/>
                  <a:pt x="89" y="134"/>
                  <a:pt x="120" y="158"/>
                </a:cubicBezTo>
                <a:cubicBezTo>
                  <a:pt x="131" y="166"/>
                  <a:pt x="145" y="171"/>
                  <a:pt x="154" y="182"/>
                </a:cubicBezTo>
                <a:cubicBezTo>
                  <a:pt x="188" y="162"/>
                  <a:pt x="228" y="143"/>
                  <a:pt x="264" y="128"/>
                </a:cubicBezTo>
                <a:cubicBezTo>
                  <a:pt x="277" y="122"/>
                  <a:pt x="293" y="120"/>
                  <a:pt x="302" y="109"/>
                </a:cubicBezTo>
                <a:cubicBezTo>
                  <a:pt x="294" y="102"/>
                  <a:pt x="283" y="95"/>
                  <a:pt x="272" y="87"/>
                </a:cubicBezTo>
                <a:cubicBezTo>
                  <a:pt x="263" y="80"/>
                  <a:pt x="249" y="66"/>
                  <a:pt x="240" y="65"/>
                </a:cubicBezTo>
                <a:cubicBezTo>
                  <a:pt x="221" y="63"/>
                  <a:pt x="211" y="85"/>
                  <a:pt x="192" y="90"/>
                </a:cubicBezTo>
                <a:cubicBezTo>
                  <a:pt x="190" y="97"/>
                  <a:pt x="197" y="97"/>
                  <a:pt x="193" y="103"/>
                </a:cubicBezTo>
                <a:cubicBezTo>
                  <a:pt x="180" y="116"/>
                  <a:pt x="144" y="98"/>
                  <a:pt x="167" y="84"/>
                </a:cubicBezTo>
                <a:cubicBezTo>
                  <a:pt x="172" y="83"/>
                  <a:pt x="173" y="88"/>
                  <a:pt x="176" y="85"/>
                </a:cubicBezTo>
                <a:cubicBezTo>
                  <a:pt x="191" y="74"/>
                  <a:pt x="209" y="65"/>
                  <a:pt x="228" y="58"/>
                </a:cubicBezTo>
                <a:cubicBezTo>
                  <a:pt x="212" y="41"/>
                  <a:pt x="191" y="28"/>
                  <a:pt x="170" y="15"/>
                </a:cubicBezTo>
                <a:close/>
                <a:moveTo>
                  <a:pt x="337" y="47"/>
                </a:moveTo>
                <a:cubicBezTo>
                  <a:pt x="337" y="47"/>
                  <a:pt x="337" y="47"/>
                  <a:pt x="337" y="47"/>
                </a:cubicBezTo>
                <a:cubicBezTo>
                  <a:pt x="346" y="47"/>
                  <a:pt x="354" y="47"/>
                  <a:pt x="360" y="44"/>
                </a:cubicBezTo>
                <a:cubicBezTo>
                  <a:pt x="352" y="41"/>
                  <a:pt x="345" y="43"/>
                  <a:pt x="337" y="47"/>
                </a:cubicBezTo>
                <a:close/>
                <a:moveTo>
                  <a:pt x="260" y="58"/>
                </a:moveTo>
                <a:cubicBezTo>
                  <a:pt x="260" y="58"/>
                  <a:pt x="260" y="58"/>
                  <a:pt x="260" y="58"/>
                </a:cubicBezTo>
                <a:cubicBezTo>
                  <a:pt x="264" y="58"/>
                  <a:pt x="266" y="57"/>
                  <a:pt x="267" y="55"/>
                </a:cubicBezTo>
                <a:cubicBezTo>
                  <a:pt x="265" y="55"/>
                  <a:pt x="258" y="53"/>
                  <a:pt x="260" y="58"/>
                </a:cubicBezTo>
                <a:close/>
                <a:moveTo>
                  <a:pt x="340" y="59"/>
                </a:moveTo>
                <a:cubicBezTo>
                  <a:pt x="340" y="59"/>
                  <a:pt x="340" y="59"/>
                  <a:pt x="340" y="59"/>
                </a:cubicBezTo>
                <a:cubicBezTo>
                  <a:pt x="351" y="60"/>
                  <a:pt x="365" y="62"/>
                  <a:pt x="372" y="56"/>
                </a:cubicBezTo>
                <a:cubicBezTo>
                  <a:pt x="364" y="54"/>
                  <a:pt x="345" y="52"/>
                  <a:pt x="340" y="59"/>
                </a:cubicBezTo>
                <a:close/>
                <a:moveTo>
                  <a:pt x="307" y="59"/>
                </a:moveTo>
                <a:cubicBezTo>
                  <a:pt x="307" y="59"/>
                  <a:pt x="307" y="59"/>
                  <a:pt x="307" y="59"/>
                </a:cubicBezTo>
                <a:cubicBezTo>
                  <a:pt x="305" y="58"/>
                  <a:pt x="303" y="57"/>
                  <a:pt x="299" y="58"/>
                </a:cubicBezTo>
                <a:cubicBezTo>
                  <a:pt x="297" y="62"/>
                  <a:pt x="307" y="62"/>
                  <a:pt x="307" y="59"/>
                </a:cubicBezTo>
                <a:close/>
                <a:moveTo>
                  <a:pt x="369" y="71"/>
                </a:moveTo>
                <a:cubicBezTo>
                  <a:pt x="369" y="71"/>
                  <a:pt x="369" y="71"/>
                  <a:pt x="369" y="71"/>
                </a:cubicBezTo>
                <a:cubicBezTo>
                  <a:pt x="359" y="69"/>
                  <a:pt x="352" y="63"/>
                  <a:pt x="337" y="64"/>
                </a:cubicBezTo>
                <a:cubicBezTo>
                  <a:pt x="343" y="70"/>
                  <a:pt x="360" y="73"/>
                  <a:pt x="369" y="71"/>
                </a:cubicBezTo>
                <a:close/>
                <a:moveTo>
                  <a:pt x="178" y="102"/>
                </a:moveTo>
                <a:cubicBezTo>
                  <a:pt x="178" y="102"/>
                  <a:pt x="178" y="102"/>
                  <a:pt x="178" y="102"/>
                </a:cubicBezTo>
                <a:cubicBezTo>
                  <a:pt x="182" y="102"/>
                  <a:pt x="187" y="103"/>
                  <a:pt x="187" y="99"/>
                </a:cubicBezTo>
                <a:cubicBezTo>
                  <a:pt x="186" y="98"/>
                  <a:pt x="185" y="97"/>
                  <a:pt x="185" y="96"/>
                </a:cubicBezTo>
                <a:cubicBezTo>
                  <a:pt x="181" y="96"/>
                  <a:pt x="177" y="96"/>
                  <a:pt x="178" y="102"/>
                </a:cubicBezTo>
                <a:close/>
                <a:moveTo>
                  <a:pt x="281" y="132"/>
                </a:moveTo>
                <a:cubicBezTo>
                  <a:pt x="281" y="132"/>
                  <a:pt x="281" y="132"/>
                  <a:pt x="281" y="132"/>
                </a:cubicBezTo>
                <a:cubicBezTo>
                  <a:pt x="284" y="132"/>
                  <a:pt x="286" y="131"/>
                  <a:pt x="287" y="129"/>
                </a:cubicBezTo>
                <a:cubicBezTo>
                  <a:pt x="284" y="129"/>
                  <a:pt x="281" y="129"/>
                  <a:pt x="281" y="132"/>
                </a:cubicBezTo>
                <a:close/>
                <a:moveTo>
                  <a:pt x="52" y="165"/>
                </a:moveTo>
                <a:cubicBezTo>
                  <a:pt x="52" y="165"/>
                  <a:pt x="52" y="165"/>
                  <a:pt x="52" y="165"/>
                </a:cubicBezTo>
                <a:cubicBezTo>
                  <a:pt x="68" y="181"/>
                  <a:pt x="83" y="198"/>
                  <a:pt x="99" y="211"/>
                </a:cubicBezTo>
                <a:cubicBezTo>
                  <a:pt x="114" y="224"/>
                  <a:pt x="132" y="231"/>
                  <a:pt x="149" y="243"/>
                </a:cubicBezTo>
                <a:cubicBezTo>
                  <a:pt x="154" y="231"/>
                  <a:pt x="150" y="216"/>
                  <a:pt x="151" y="200"/>
                </a:cubicBezTo>
                <a:cubicBezTo>
                  <a:pt x="115" y="181"/>
                  <a:pt x="88" y="154"/>
                  <a:pt x="55" y="132"/>
                </a:cubicBezTo>
                <a:cubicBezTo>
                  <a:pt x="51" y="140"/>
                  <a:pt x="52" y="154"/>
                  <a:pt x="52" y="165"/>
                </a:cubicBezTo>
                <a:close/>
                <a:moveTo>
                  <a:pt x="254" y="144"/>
                </a:moveTo>
                <a:cubicBezTo>
                  <a:pt x="254" y="144"/>
                  <a:pt x="254" y="144"/>
                  <a:pt x="254" y="144"/>
                </a:cubicBezTo>
                <a:cubicBezTo>
                  <a:pt x="264" y="142"/>
                  <a:pt x="272" y="137"/>
                  <a:pt x="280" y="132"/>
                </a:cubicBezTo>
                <a:cubicBezTo>
                  <a:pt x="269" y="135"/>
                  <a:pt x="258" y="136"/>
                  <a:pt x="254" y="144"/>
                </a:cubicBezTo>
                <a:close/>
                <a:moveTo>
                  <a:pt x="226" y="156"/>
                </a:moveTo>
                <a:cubicBezTo>
                  <a:pt x="226" y="156"/>
                  <a:pt x="226" y="156"/>
                  <a:pt x="226" y="156"/>
                </a:cubicBezTo>
                <a:cubicBezTo>
                  <a:pt x="231" y="154"/>
                  <a:pt x="232" y="158"/>
                  <a:pt x="236" y="155"/>
                </a:cubicBezTo>
                <a:cubicBezTo>
                  <a:pt x="236" y="153"/>
                  <a:pt x="236" y="152"/>
                  <a:pt x="236" y="150"/>
                </a:cubicBezTo>
                <a:cubicBezTo>
                  <a:pt x="231" y="151"/>
                  <a:pt x="228" y="153"/>
                  <a:pt x="226" y="156"/>
                </a:cubicBezTo>
                <a:close/>
                <a:moveTo>
                  <a:pt x="254" y="170"/>
                </a:moveTo>
                <a:cubicBezTo>
                  <a:pt x="254" y="170"/>
                  <a:pt x="254" y="170"/>
                  <a:pt x="254" y="170"/>
                </a:cubicBezTo>
                <a:cubicBezTo>
                  <a:pt x="254" y="167"/>
                  <a:pt x="258" y="161"/>
                  <a:pt x="254" y="159"/>
                </a:cubicBezTo>
                <a:cubicBezTo>
                  <a:pt x="252" y="161"/>
                  <a:pt x="251" y="169"/>
                  <a:pt x="254" y="170"/>
                </a:cubicBezTo>
                <a:close/>
                <a:moveTo>
                  <a:pt x="246" y="167"/>
                </a:moveTo>
                <a:cubicBezTo>
                  <a:pt x="246" y="167"/>
                  <a:pt x="246" y="167"/>
                  <a:pt x="246" y="167"/>
                </a:cubicBezTo>
                <a:cubicBezTo>
                  <a:pt x="246" y="167"/>
                  <a:pt x="246" y="168"/>
                  <a:pt x="246" y="169"/>
                </a:cubicBezTo>
                <a:cubicBezTo>
                  <a:pt x="238" y="173"/>
                  <a:pt x="251" y="168"/>
                  <a:pt x="246" y="167"/>
                </a:cubicBezTo>
                <a:close/>
                <a:moveTo>
                  <a:pt x="223" y="182"/>
                </a:moveTo>
                <a:cubicBezTo>
                  <a:pt x="223" y="182"/>
                  <a:pt x="223" y="182"/>
                  <a:pt x="223" y="182"/>
                </a:cubicBezTo>
                <a:cubicBezTo>
                  <a:pt x="224" y="184"/>
                  <a:pt x="223" y="186"/>
                  <a:pt x="225" y="187"/>
                </a:cubicBezTo>
                <a:cubicBezTo>
                  <a:pt x="225" y="185"/>
                  <a:pt x="230" y="181"/>
                  <a:pt x="226" y="181"/>
                </a:cubicBezTo>
                <a:cubicBezTo>
                  <a:pt x="226" y="182"/>
                  <a:pt x="225" y="182"/>
                  <a:pt x="223" y="182"/>
                </a:cubicBezTo>
                <a:close/>
                <a:moveTo>
                  <a:pt x="179" y="190"/>
                </a:moveTo>
                <a:cubicBezTo>
                  <a:pt x="179" y="190"/>
                  <a:pt x="179" y="190"/>
                  <a:pt x="179" y="190"/>
                </a:cubicBezTo>
                <a:cubicBezTo>
                  <a:pt x="182" y="188"/>
                  <a:pt x="180" y="182"/>
                  <a:pt x="178" y="187"/>
                </a:cubicBezTo>
                <a:cubicBezTo>
                  <a:pt x="179" y="187"/>
                  <a:pt x="180" y="187"/>
                  <a:pt x="179" y="188"/>
                </a:cubicBezTo>
                <a:cubicBezTo>
                  <a:pt x="179" y="188"/>
                  <a:pt x="178" y="189"/>
                  <a:pt x="179" y="190"/>
                </a:cubicBezTo>
                <a:close/>
                <a:moveTo>
                  <a:pt x="236" y="190"/>
                </a:moveTo>
                <a:cubicBezTo>
                  <a:pt x="236" y="190"/>
                  <a:pt x="236" y="190"/>
                  <a:pt x="236" y="190"/>
                </a:cubicBezTo>
                <a:cubicBezTo>
                  <a:pt x="235" y="193"/>
                  <a:pt x="236" y="195"/>
                  <a:pt x="239" y="196"/>
                </a:cubicBezTo>
                <a:cubicBezTo>
                  <a:pt x="240" y="193"/>
                  <a:pt x="244" y="193"/>
                  <a:pt x="243" y="188"/>
                </a:cubicBezTo>
                <a:cubicBezTo>
                  <a:pt x="240" y="188"/>
                  <a:pt x="237" y="188"/>
                  <a:pt x="236" y="190"/>
                </a:cubicBezTo>
                <a:close/>
                <a:moveTo>
                  <a:pt x="163" y="210"/>
                </a:moveTo>
                <a:cubicBezTo>
                  <a:pt x="163" y="210"/>
                  <a:pt x="163" y="210"/>
                  <a:pt x="163" y="210"/>
                </a:cubicBezTo>
                <a:cubicBezTo>
                  <a:pt x="168" y="207"/>
                  <a:pt x="162" y="201"/>
                  <a:pt x="166" y="197"/>
                </a:cubicBezTo>
                <a:cubicBezTo>
                  <a:pt x="168" y="197"/>
                  <a:pt x="167" y="202"/>
                  <a:pt x="169" y="202"/>
                </a:cubicBezTo>
                <a:cubicBezTo>
                  <a:pt x="169" y="198"/>
                  <a:pt x="169" y="195"/>
                  <a:pt x="169" y="191"/>
                </a:cubicBezTo>
                <a:cubicBezTo>
                  <a:pt x="159" y="189"/>
                  <a:pt x="160" y="204"/>
                  <a:pt x="163" y="210"/>
                </a:cubicBezTo>
                <a:close/>
                <a:moveTo>
                  <a:pt x="229" y="197"/>
                </a:moveTo>
                <a:cubicBezTo>
                  <a:pt x="229" y="197"/>
                  <a:pt x="229" y="197"/>
                  <a:pt x="229" y="197"/>
                </a:cubicBezTo>
                <a:cubicBezTo>
                  <a:pt x="235" y="199"/>
                  <a:pt x="235" y="192"/>
                  <a:pt x="231" y="191"/>
                </a:cubicBezTo>
                <a:cubicBezTo>
                  <a:pt x="231" y="193"/>
                  <a:pt x="229" y="194"/>
                  <a:pt x="229" y="197"/>
                </a:cubicBezTo>
                <a:close/>
                <a:moveTo>
                  <a:pt x="223" y="197"/>
                </a:moveTo>
                <a:cubicBezTo>
                  <a:pt x="223" y="197"/>
                  <a:pt x="223" y="197"/>
                  <a:pt x="223" y="197"/>
                </a:cubicBezTo>
                <a:cubicBezTo>
                  <a:pt x="225" y="197"/>
                  <a:pt x="226" y="197"/>
                  <a:pt x="228" y="197"/>
                </a:cubicBezTo>
                <a:cubicBezTo>
                  <a:pt x="228" y="196"/>
                  <a:pt x="228" y="195"/>
                  <a:pt x="228" y="194"/>
                </a:cubicBezTo>
                <a:cubicBezTo>
                  <a:pt x="226" y="194"/>
                  <a:pt x="225" y="194"/>
                  <a:pt x="223" y="194"/>
                </a:cubicBezTo>
                <a:cubicBezTo>
                  <a:pt x="223" y="195"/>
                  <a:pt x="223" y="196"/>
                  <a:pt x="223" y="197"/>
                </a:cubicBezTo>
                <a:close/>
                <a:moveTo>
                  <a:pt x="201" y="203"/>
                </a:moveTo>
                <a:cubicBezTo>
                  <a:pt x="201" y="203"/>
                  <a:pt x="201" y="203"/>
                  <a:pt x="201" y="203"/>
                </a:cubicBezTo>
                <a:cubicBezTo>
                  <a:pt x="203" y="204"/>
                  <a:pt x="205" y="202"/>
                  <a:pt x="205" y="200"/>
                </a:cubicBezTo>
                <a:cubicBezTo>
                  <a:pt x="203" y="201"/>
                  <a:pt x="200" y="200"/>
                  <a:pt x="201" y="203"/>
                </a:cubicBezTo>
                <a:close/>
                <a:moveTo>
                  <a:pt x="201" y="211"/>
                </a:moveTo>
                <a:cubicBezTo>
                  <a:pt x="201" y="211"/>
                  <a:pt x="201" y="211"/>
                  <a:pt x="201" y="211"/>
                </a:cubicBezTo>
                <a:cubicBezTo>
                  <a:pt x="209" y="213"/>
                  <a:pt x="205" y="206"/>
                  <a:pt x="207" y="205"/>
                </a:cubicBezTo>
                <a:cubicBezTo>
                  <a:pt x="209" y="205"/>
                  <a:pt x="208" y="209"/>
                  <a:pt x="210" y="206"/>
                </a:cubicBezTo>
                <a:cubicBezTo>
                  <a:pt x="209" y="201"/>
                  <a:pt x="199" y="205"/>
                  <a:pt x="201" y="211"/>
                </a:cubicBezTo>
                <a:close/>
                <a:moveTo>
                  <a:pt x="192" y="217"/>
                </a:moveTo>
                <a:cubicBezTo>
                  <a:pt x="192" y="217"/>
                  <a:pt x="192" y="217"/>
                  <a:pt x="192" y="217"/>
                </a:cubicBezTo>
                <a:cubicBezTo>
                  <a:pt x="191" y="212"/>
                  <a:pt x="199" y="216"/>
                  <a:pt x="199" y="211"/>
                </a:cubicBezTo>
                <a:cubicBezTo>
                  <a:pt x="197" y="211"/>
                  <a:pt x="198" y="208"/>
                  <a:pt x="196" y="208"/>
                </a:cubicBezTo>
                <a:cubicBezTo>
                  <a:pt x="197" y="213"/>
                  <a:pt x="186" y="213"/>
                  <a:pt x="192" y="217"/>
                </a:cubicBezTo>
                <a:close/>
                <a:moveTo>
                  <a:pt x="220" y="217"/>
                </a:moveTo>
                <a:cubicBezTo>
                  <a:pt x="220" y="217"/>
                  <a:pt x="220" y="217"/>
                  <a:pt x="220" y="217"/>
                </a:cubicBezTo>
                <a:cubicBezTo>
                  <a:pt x="226" y="216"/>
                  <a:pt x="230" y="213"/>
                  <a:pt x="233" y="210"/>
                </a:cubicBezTo>
                <a:cubicBezTo>
                  <a:pt x="226" y="210"/>
                  <a:pt x="223" y="213"/>
                  <a:pt x="220" y="217"/>
                </a:cubicBezTo>
                <a:close/>
                <a:moveTo>
                  <a:pt x="163" y="222"/>
                </a:moveTo>
                <a:cubicBezTo>
                  <a:pt x="163" y="222"/>
                  <a:pt x="163" y="222"/>
                  <a:pt x="163" y="222"/>
                </a:cubicBezTo>
                <a:cubicBezTo>
                  <a:pt x="164" y="221"/>
                  <a:pt x="167" y="211"/>
                  <a:pt x="161" y="213"/>
                </a:cubicBezTo>
                <a:cubicBezTo>
                  <a:pt x="163" y="218"/>
                  <a:pt x="157" y="220"/>
                  <a:pt x="163" y="222"/>
                </a:cubicBezTo>
                <a:close/>
              </a:path>
            </a:pathLst>
          </a:custGeom>
          <a:solidFill>
            <a:srgbClr val="20558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ADC10FF-7A68-3945-861A-C568354620F0}"/>
              </a:ext>
            </a:extLst>
          </p:cNvPr>
          <p:cNvSpPr txBox="1"/>
          <p:nvPr/>
        </p:nvSpPr>
        <p:spPr>
          <a:xfrm>
            <a:off x="756355" y="281398"/>
            <a:ext cx="2343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rgbClr val="20558B"/>
                </a:solidFill>
              </a:rPr>
              <a:t>认识</a:t>
            </a:r>
            <a:r>
              <a:rPr kumimoji="1" lang="en-US" altLang="zh-CN" dirty="0">
                <a:solidFill>
                  <a:srgbClr val="20558B"/>
                </a:solidFill>
              </a:rPr>
              <a:t>Kubernetes</a:t>
            </a:r>
            <a:endParaRPr kumimoji="1" lang="zh-CN" altLang="en-US" dirty="0">
              <a:solidFill>
                <a:srgbClr val="20558B"/>
              </a:solidFill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0215F6E8-8F35-A242-9DA8-E22E41AD078A}"/>
              </a:ext>
            </a:extLst>
          </p:cNvPr>
          <p:cNvGrpSpPr/>
          <p:nvPr/>
        </p:nvGrpSpPr>
        <p:grpSpPr>
          <a:xfrm>
            <a:off x="9395547" y="0"/>
            <a:ext cx="2796453" cy="760085"/>
            <a:chOff x="2177143" y="2131786"/>
            <a:chExt cx="6857262" cy="2541814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4DF1D5F8-A84C-8847-9C8F-9929EC4CA4F1}"/>
                </a:ext>
              </a:extLst>
            </p:cNvPr>
            <p:cNvGrpSpPr/>
            <p:nvPr/>
          </p:nvGrpSpPr>
          <p:grpSpPr>
            <a:xfrm>
              <a:off x="2177143" y="2989942"/>
              <a:ext cx="5747657" cy="1494972"/>
              <a:chOff x="1973943" y="3077029"/>
              <a:chExt cx="7213600" cy="1212396"/>
            </a:xfrm>
          </p:grpSpPr>
          <p:sp>
            <p:nvSpPr>
              <p:cNvPr id="11" name="任意多边形 1">
                <a:extLst>
                  <a:ext uri="{FF2B5EF4-FFF2-40B4-BE49-F238E27FC236}">
                    <a16:creationId xmlns:a16="http://schemas.microsoft.com/office/drawing/2014/main" id="{07982604-0E68-1345-A8E2-5A1786AD39E2}"/>
                  </a:ext>
                </a:extLst>
              </p:cNvPr>
              <p:cNvSpPr/>
              <p:nvPr/>
            </p:nvSpPr>
            <p:spPr>
              <a:xfrm>
                <a:off x="1973943" y="3077029"/>
                <a:ext cx="7213600" cy="101600"/>
              </a:xfrm>
              <a:custGeom>
                <a:avLst/>
                <a:gdLst>
                  <a:gd name="connsiteX0" fmla="*/ 0 w 7213600"/>
                  <a:gd name="connsiteY0" fmla="*/ 0 h 101600"/>
                  <a:gd name="connsiteX1" fmla="*/ 856343 w 7213600"/>
                  <a:gd name="connsiteY1" fmla="*/ 101600 h 101600"/>
                  <a:gd name="connsiteX2" fmla="*/ 1930400 w 7213600"/>
                  <a:gd name="connsiteY2" fmla="*/ 0 h 101600"/>
                  <a:gd name="connsiteX3" fmla="*/ 3178629 w 7213600"/>
                  <a:gd name="connsiteY3" fmla="*/ 101600 h 101600"/>
                  <a:gd name="connsiteX4" fmla="*/ 4644572 w 7213600"/>
                  <a:gd name="connsiteY4" fmla="*/ 0 h 101600"/>
                  <a:gd name="connsiteX5" fmla="*/ 6008914 w 7213600"/>
                  <a:gd name="connsiteY5" fmla="*/ 101600 h 101600"/>
                  <a:gd name="connsiteX6" fmla="*/ 7213600 w 7213600"/>
                  <a:gd name="connsiteY6" fmla="*/ 0 h 101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213600" h="101600">
                    <a:moveTo>
                      <a:pt x="0" y="0"/>
                    </a:moveTo>
                    <a:cubicBezTo>
                      <a:pt x="267305" y="50800"/>
                      <a:pt x="534610" y="101600"/>
                      <a:pt x="856343" y="101600"/>
                    </a:cubicBezTo>
                    <a:cubicBezTo>
                      <a:pt x="1178076" y="101600"/>
                      <a:pt x="1543352" y="0"/>
                      <a:pt x="1930400" y="0"/>
                    </a:cubicBezTo>
                    <a:cubicBezTo>
                      <a:pt x="2317448" y="0"/>
                      <a:pt x="2726267" y="101600"/>
                      <a:pt x="3178629" y="101600"/>
                    </a:cubicBezTo>
                    <a:cubicBezTo>
                      <a:pt x="3630991" y="101600"/>
                      <a:pt x="4172858" y="0"/>
                      <a:pt x="4644572" y="0"/>
                    </a:cubicBezTo>
                    <a:cubicBezTo>
                      <a:pt x="5116286" y="0"/>
                      <a:pt x="5580743" y="101600"/>
                      <a:pt x="6008914" y="101600"/>
                    </a:cubicBezTo>
                    <a:cubicBezTo>
                      <a:pt x="6437085" y="101600"/>
                      <a:pt x="6825342" y="50800"/>
                      <a:pt x="7213600" y="0"/>
                    </a:cubicBezTo>
                  </a:path>
                </a:pathLst>
              </a:custGeom>
              <a:noFill/>
              <a:ln w="12700">
                <a:solidFill>
                  <a:srgbClr val="20558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12" name="任意多边形 2">
                <a:extLst>
                  <a:ext uri="{FF2B5EF4-FFF2-40B4-BE49-F238E27FC236}">
                    <a16:creationId xmlns:a16="http://schemas.microsoft.com/office/drawing/2014/main" id="{EEC2D3B8-628E-2D4A-B05C-EB866C1130E4}"/>
                  </a:ext>
                </a:extLst>
              </p:cNvPr>
              <p:cNvSpPr/>
              <p:nvPr/>
            </p:nvSpPr>
            <p:spPr>
              <a:xfrm>
                <a:off x="1973943" y="3149601"/>
                <a:ext cx="7213600" cy="101600"/>
              </a:xfrm>
              <a:custGeom>
                <a:avLst/>
                <a:gdLst>
                  <a:gd name="connsiteX0" fmla="*/ 0 w 7213600"/>
                  <a:gd name="connsiteY0" fmla="*/ 0 h 101600"/>
                  <a:gd name="connsiteX1" fmla="*/ 856343 w 7213600"/>
                  <a:gd name="connsiteY1" fmla="*/ 101600 h 101600"/>
                  <a:gd name="connsiteX2" fmla="*/ 1930400 w 7213600"/>
                  <a:gd name="connsiteY2" fmla="*/ 0 h 101600"/>
                  <a:gd name="connsiteX3" fmla="*/ 3178629 w 7213600"/>
                  <a:gd name="connsiteY3" fmla="*/ 101600 h 101600"/>
                  <a:gd name="connsiteX4" fmla="*/ 4644572 w 7213600"/>
                  <a:gd name="connsiteY4" fmla="*/ 0 h 101600"/>
                  <a:gd name="connsiteX5" fmla="*/ 6008914 w 7213600"/>
                  <a:gd name="connsiteY5" fmla="*/ 101600 h 101600"/>
                  <a:gd name="connsiteX6" fmla="*/ 7213600 w 7213600"/>
                  <a:gd name="connsiteY6" fmla="*/ 0 h 101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213600" h="101600">
                    <a:moveTo>
                      <a:pt x="0" y="0"/>
                    </a:moveTo>
                    <a:cubicBezTo>
                      <a:pt x="267305" y="50800"/>
                      <a:pt x="534610" y="101600"/>
                      <a:pt x="856343" y="101600"/>
                    </a:cubicBezTo>
                    <a:cubicBezTo>
                      <a:pt x="1178076" y="101600"/>
                      <a:pt x="1543352" y="0"/>
                      <a:pt x="1930400" y="0"/>
                    </a:cubicBezTo>
                    <a:cubicBezTo>
                      <a:pt x="2317448" y="0"/>
                      <a:pt x="2726267" y="101600"/>
                      <a:pt x="3178629" y="101600"/>
                    </a:cubicBezTo>
                    <a:cubicBezTo>
                      <a:pt x="3630991" y="101600"/>
                      <a:pt x="4172858" y="0"/>
                      <a:pt x="4644572" y="0"/>
                    </a:cubicBezTo>
                    <a:cubicBezTo>
                      <a:pt x="5116286" y="0"/>
                      <a:pt x="5580743" y="101600"/>
                      <a:pt x="6008914" y="101600"/>
                    </a:cubicBezTo>
                    <a:cubicBezTo>
                      <a:pt x="6437085" y="101600"/>
                      <a:pt x="6825342" y="50800"/>
                      <a:pt x="7213600" y="0"/>
                    </a:cubicBezTo>
                  </a:path>
                </a:pathLst>
              </a:custGeom>
              <a:noFill/>
              <a:ln w="12700">
                <a:solidFill>
                  <a:srgbClr val="20558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13" name="任意多边形 3">
                <a:extLst>
                  <a:ext uri="{FF2B5EF4-FFF2-40B4-BE49-F238E27FC236}">
                    <a16:creationId xmlns:a16="http://schemas.microsoft.com/office/drawing/2014/main" id="{83D002FD-ED4A-8942-B022-CD26F224A4F1}"/>
                  </a:ext>
                </a:extLst>
              </p:cNvPr>
              <p:cNvSpPr/>
              <p:nvPr/>
            </p:nvSpPr>
            <p:spPr>
              <a:xfrm>
                <a:off x="1973943" y="4115253"/>
                <a:ext cx="7213600" cy="101600"/>
              </a:xfrm>
              <a:custGeom>
                <a:avLst/>
                <a:gdLst>
                  <a:gd name="connsiteX0" fmla="*/ 0 w 7213600"/>
                  <a:gd name="connsiteY0" fmla="*/ 0 h 101600"/>
                  <a:gd name="connsiteX1" fmla="*/ 856343 w 7213600"/>
                  <a:gd name="connsiteY1" fmla="*/ 101600 h 101600"/>
                  <a:gd name="connsiteX2" fmla="*/ 1930400 w 7213600"/>
                  <a:gd name="connsiteY2" fmla="*/ 0 h 101600"/>
                  <a:gd name="connsiteX3" fmla="*/ 3178629 w 7213600"/>
                  <a:gd name="connsiteY3" fmla="*/ 101600 h 101600"/>
                  <a:gd name="connsiteX4" fmla="*/ 4644572 w 7213600"/>
                  <a:gd name="connsiteY4" fmla="*/ 0 h 101600"/>
                  <a:gd name="connsiteX5" fmla="*/ 6008914 w 7213600"/>
                  <a:gd name="connsiteY5" fmla="*/ 101600 h 101600"/>
                  <a:gd name="connsiteX6" fmla="*/ 7213600 w 7213600"/>
                  <a:gd name="connsiteY6" fmla="*/ 0 h 101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213600" h="101600">
                    <a:moveTo>
                      <a:pt x="0" y="0"/>
                    </a:moveTo>
                    <a:cubicBezTo>
                      <a:pt x="267305" y="50800"/>
                      <a:pt x="534610" y="101600"/>
                      <a:pt x="856343" y="101600"/>
                    </a:cubicBezTo>
                    <a:cubicBezTo>
                      <a:pt x="1178076" y="101600"/>
                      <a:pt x="1543352" y="0"/>
                      <a:pt x="1930400" y="0"/>
                    </a:cubicBezTo>
                    <a:cubicBezTo>
                      <a:pt x="2317448" y="0"/>
                      <a:pt x="2726267" y="101600"/>
                      <a:pt x="3178629" y="101600"/>
                    </a:cubicBezTo>
                    <a:cubicBezTo>
                      <a:pt x="3630991" y="101600"/>
                      <a:pt x="4172858" y="0"/>
                      <a:pt x="4644572" y="0"/>
                    </a:cubicBezTo>
                    <a:cubicBezTo>
                      <a:pt x="5116286" y="0"/>
                      <a:pt x="5580743" y="101600"/>
                      <a:pt x="6008914" y="101600"/>
                    </a:cubicBezTo>
                    <a:cubicBezTo>
                      <a:pt x="6437085" y="101600"/>
                      <a:pt x="6825342" y="50800"/>
                      <a:pt x="7213600" y="0"/>
                    </a:cubicBezTo>
                  </a:path>
                </a:pathLst>
              </a:custGeom>
              <a:noFill/>
              <a:ln w="12700">
                <a:solidFill>
                  <a:srgbClr val="20558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14" name="任意多边形 4">
                <a:extLst>
                  <a:ext uri="{FF2B5EF4-FFF2-40B4-BE49-F238E27FC236}">
                    <a16:creationId xmlns:a16="http://schemas.microsoft.com/office/drawing/2014/main" id="{AD850484-AC81-BD44-99AE-F045243941F2}"/>
                  </a:ext>
                </a:extLst>
              </p:cNvPr>
              <p:cNvSpPr/>
              <p:nvPr/>
            </p:nvSpPr>
            <p:spPr>
              <a:xfrm>
                <a:off x="1973943" y="4187825"/>
                <a:ext cx="7213600" cy="101600"/>
              </a:xfrm>
              <a:custGeom>
                <a:avLst/>
                <a:gdLst>
                  <a:gd name="connsiteX0" fmla="*/ 0 w 7213600"/>
                  <a:gd name="connsiteY0" fmla="*/ 0 h 101600"/>
                  <a:gd name="connsiteX1" fmla="*/ 856343 w 7213600"/>
                  <a:gd name="connsiteY1" fmla="*/ 101600 h 101600"/>
                  <a:gd name="connsiteX2" fmla="*/ 1930400 w 7213600"/>
                  <a:gd name="connsiteY2" fmla="*/ 0 h 101600"/>
                  <a:gd name="connsiteX3" fmla="*/ 3178629 w 7213600"/>
                  <a:gd name="connsiteY3" fmla="*/ 101600 h 101600"/>
                  <a:gd name="connsiteX4" fmla="*/ 4644572 w 7213600"/>
                  <a:gd name="connsiteY4" fmla="*/ 0 h 101600"/>
                  <a:gd name="connsiteX5" fmla="*/ 6008914 w 7213600"/>
                  <a:gd name="connsiteY5" fmla="*/ 101600 h 101600"/>
                  <a:gd name="connsiteX6" fmla="*/ 7213600 w 7213600"/>
                  <a:gd name="connsiteY6" fmla="*/ 0 h 101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213600" h="101600">
                    <a:moveTo>
                      <a:pt x="0" y="0"/>
                    </a:moveTo>
                    <a:cubicBezTo>
                      <a:pt x="267305" y="50800"/>
                      <a:pt x="534610" y="101600"/>
                      <a:pt x="856343" y="101600"/>
                    </a:cubicBezTo>
                    <a:cubicBezTo>
                      <a:pt x="1178076" y="101600"/>
                      <a:pt x="1543352" y="0"/>
                      <a:pt x="1930400" y="0"/>
                    </a:cubicBezTo>
                    <a:cubicBezTo>
                      <a:pt x="2317448" y="0"/>
                      <a:pt x="2726267" y="101600"/>
                      <a:pt x="3178629" y="101600"/>
                    </a:cubicBezTo>
                    <a:cubicBezTo>
                      <a:pt x="3630991" y="101600"/>
                      <a:pt x="4172858" y="0"/>
                      <a:pt x="4644572" y="0"/>
                    </a:cubicBezTo>
                    <a:cubicBezTo>
                      <a:pt x="5116286" y="0"/>
                      <a:pt x="5580743" y="101600"/>
                      <a:pt x="6008914" y="101600"/>
                    </a:cubicBezTo>
                    <a:cubicBezTo>
                      <a:pt x="6437085" y="101600"/>
                      <a:pt x="6825342" y="50800"/>
                      <a:pt x="7213600" y="0"/>
                    </a:cubicBezTo>
                  </a:path>
                </a:pathLst>
              </a:custGeom>
              <a:noFill/>
              <a:ln w="12700">
                <a:solidFill>
                  <a:srgbClr val="20558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</p:grp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2407A042-6E75-3A4B-8851-195EB46EDFBA}"/>
                </a:ext>
              </a:extLst>
            </p:cNvPr>
            <p:cNvSpPr/>
            <p:nvPr/>
          </p:nvSpPr>
          <p:spPr>
            <a:xfrm>
              <a:off x="2724331" y="3052582"/>
              <a:ext cx="5200469" cy="1324719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kumimoji="1" lang="zh-CN" altLang="en-US" dirty="0">
                  <a:solidFill>
                    <a:srgbClr val="20558B"/>
                  </a:solidFill>
                  <a:sym typeface="+mn-lt"/>
                </a:rPr>
                <a:t>云原生技术课堂</a:t>
              </a:r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AAF551AC-E178-554A-9432-F16E012A3E9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78058" y="2131786"/>
              <a:ext cx="1356347" cy="2541814"/>
            </a:xfrm>
            <a:custGeom>
              <a:avLst/>
              <a:gdLst>
                <a:gd name="T0" fmla="*/ 50 w 235"/>
                <a:gd name="T1" fmla="*/ 99 h 443"/>
                <a:gd name="T2" fmla="*/ 84 w 235"/>
                <a:gd name="T3" fmla="*/ 105 h 443"/>
                <a:gd name="T4" fmla="*/ 141 w 235"/>
                <a:gd name="T5" fmla="*/ 103 h 443"/>
                <a:gd name="T6" fmla="*/ 131 w 235"/>
                <a:gd name="T7" fmla="*/ 230 h 443"/>
                <a:gd name="T8" fmla="*/ 165 w 235"/>
                <a:gd name="T9" fmla="*/ 107 h 443"/>
                <a:gd name="T10" fmla="*/ 191 w 235"/>
                <a:gd name="T11" fmla="*/ 167 h 443"/>
                <a:gd name="T12" fmla="*/ 215 w 235"/>
                <a:gd name="T13" fmla="*/ 244 h 443"/>
                <a:gd name="T14" fmla="*/ 46 w 235"/>
                <a:gd name="T15" fmla="*/ 427 h 443"/>
                <a:gd name="T16" fmla="*/ 0 w 235"/>
                <a:gd name="T17" fmla="*/ 230 h 443"/>
                <a:gd name="T18" fmla="*/ 8 w 235"/>
                <a:gd name="T19" fmla="*/ 83 h 443"/>
                <a:gd name="T20" fmla="*/ 38 w 235"/>
                <a:gd name="T21" fmla="*/ 39 h 443"/>
                <a:gd name="T22" fmla="*/ 38 w 235"/>
                <a:gd name="T23" fmla="*/ 39 h 443"/>
                <a:gd name="T24" fmla="*/ 42 w 235"/>
                <a:gd name="T25" fmla="*/ 47 h 443"/>
                <a:gd name="T26" fmla="*/ 26 w 235"/>
                <a:gd name="T27" fmla="*/ 89 h 443"/>
                <a:gd name="T28" fmla="*/ 99 w 235"/>
                <a:gd name="T29" fmla="*/ 99 h 443"/>
                <a:gd name="T30" fmla="*/ 111 w 235"/>
                <a:gd name="T31" fmla="*/ 69 h 443"/>
                <a:gd name="T32" fmla="*/ 175 w 235"/>
                <a:gd name="T33" fmla="*/ 113 h 443"/>
                <a:gd name="T34" fmla="*/ 175 w 235"/>
                <a:gd name="T35" fmla="*/ 113 h 443"/>
                <a:gd name="T36" fmla="*/ 42 w 235"/>
                <a:gd name="T37" fmla="*/ 95 h 443"/>
                <a:gd name="T38" fmla="*/ 44 w 235"/>
                <a:gd name="T39" fmla="*/ 153 h 443"/>
                <a:gd name="T40" fmla="*/ 44 w 235"/>
                <a:gd name="T41" fmla="*/ 153 h 443"/>
                <a:gd name="T42" fmla="*/ 101 w 235"/>
                <a:gd name="T43" fmla="*/ 109 h 443"/>
                <a:gd name="T44" fmla="*/ 185 w 235"/>
                <a:gd name="T45" fmla="*/ 133 h 443"/>
                <a:gd name="T46" fmla="*/ 187 w 235"/>
                <a:gd name="T47" fmla="*/ 145 h 443"/>
                <a:gd name="T48" fmla="*/ 187 w 235"/>
                <a:gd name="T49" fmla="*/ 145 h 443"/>
                <a:gd name="T50" fmla="*/ 171 w 235"/>
                <a:gd name="T51" fmla="*/ 163 h 443"/>
                <a:gd name="T52" fmla="*/ 105 w 235"/>
                <a:gd name="T53" fmla="*/ 194 h 443"/>
                <a:gd name="T54" fmla="*/ 159 w 235"/>
                <a:gd name="T55" fmla="*/ 188 h 443"/>
                <a:gd name="T56" fmla="*/ 159 w 235"/>
                <a:gd name="T57" fmla="*/ 188 h 443"/>
                <a:gd name="T58" fmla="*/ 50 w 235"/>
                <a:gd name="T59" fmla="*/ 178 h 443"/>
                <a:gd name="T60" fmla="*/ 153 w 235"/>
                <a:gd name="T61" fmla="*/ 206 h 443"/>
                <a:gd name="T62" fmla="*/ 58 w 235"/>
                <a:gd name="T63" fmla="*/ 200 h 443"/>
                <a:gd name="T64" fmla="*/ 58 w 235"/>
                <a:gd name="T65" fmla="*/ 200 h 443"/>
                <a:gd name="T66" fmla="*/ 46 w 235"/>
                <a:gd name="T67" fmla="*/ 226 h 443"/>
                <a:gd name="T68" fmla="*/ 103 w 235"/>
                <a:gd name="T69" fmla="*/ 230 h 443"/>
                <a:gd name="T70" fmla="*/ 115 w 235"/>
                <a:gd name="T71" fmla="*/ 228 h 443"/>
                <a:gd name="T72" fmla="*/ 119 w 235"/>
                <a:gd name="T73" fmla="*/ 220 h 443"/>
                <a:gd name="T74" fmla="*/ 167 w 235"/>
                <a:gd name="T75" fmla="*/ 224 h 443"/>
                <a:gd name="T76" fmla="*/ 167 w 235"/>
                <a:gd name="T77" fmla="*/ 224 h 443"/>
                <a:gd name="T78" fmla="*/ 143 w 235"/>
                <a:gd name="T79" fmla="*/ 226 h 443"/>
                <a:gd name="T80" fmla="*/ 84 w 235"/>
                <a:gd name="T81" fmla="*/ 234 h 443"/>
                <a:gd name="T82" fmla="*/ 20 w 235"/>
                <a:gd name="T83" fmla="*/ 244 h 443"/>
                <a:gd name="T84" fmla="*/ 207 w 235"/>
                <a:gd name="T85" fmla="*/ 244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5" h="443">
                  <a:moveTo>
                    <a:pt x="14" y="0"/>
                  </a:moveTo>
                  <a:cubicBezTo>
                    <a:pt x="15" y="0"/>
                    <a:pt x="17" y="0"/>
                    <a:pt x="18" y="0"/>
                  </a:cubicBezTo>
                  <a:cubicBezTo>
                    <a:pt x="40" y="22"/>
                    <a:pt x="81" y="61"/>
                    <a:pt x="50" y="99"/>
                  </a:cubicBezTo>
                  <a:cubicBezTo>
                    <a:pt x="60" y="125"/>
                    <a:pt x="69" y="153"/>
                    <a:pt x="78" y="188"/>
                  </a:cubicBezTo>
                  <a:cubicBezTo>
                    <a:pt x="81" y="197"/>
                    <a:pt x="82" y="218"/>
                    <a:pt x="99" y="214"/>
                  </a:cubicBezTo>
                  <a:cubicBezTo>
                    <a:pt x="96" y="183"/>
                    <a:pt x="92" y="137"/>
                    <a:pt x="84" y="105"/>
                  </a:cubicBezTo>
                  <a:cubicBezTo>
                    <a:pt x="96" y="88"/>
                    <a:pt x="101" y="64"/>
                    <a:pt x="113" y="47"/>
                  </a:cubicBezTo>
                  <a:cubicBezTo>
                    <a:pt x="122" y="52"/>
                    <a:pt x="121" y="66"/>
                    <a:pt x="125" y="77"/>
                  </a:cubicBezTo>
                  <a:cubicBezTo>
                    <a:pt x="128" y="87"/>
                    <a:pt x="131" y="99"/>
                    <a:pt x="141" y="103"/>
                  </a:cubicBezTo>
                  <a:cubicBezTo>
                    <a:pt x="128" y="118"/>
                    <a:pt x="126" y="172"/>
                    <a:pt x="127" y="204"/>
                  </a:cubicBezTo>
                  <a:cubicBezTo>
                    <a:pt x="127" y="210"/>
                    <a:pt x="132" y="212"/>
                    <a:pt x="133" y="218"/>
                  </a:cubicBezTo>
                  <a:cubicBezTo>
                    <a:pt x="133" y="216"/>
                    <a:pt x="124" y="227"/>
                    <a:pt x="131" y="230"/>
                  </a:cubicBezTo>
                  <a:cubicBezTo>
                    <a:pt x="138" y="230"/>
                    <a:pt x="138" y="219"/>
                    <a:pt x="135" y="216"/>
                  </a:cubicBezTo>
                  <a:cubicBezTo>
                    <a:pt x="148" y="204"/>
                    <a:pt x="145" y="182"/>
                    <a:pt x="151" y="163"/>
                  </a:cubicBezTo>
                  <a:cubicBezTo>
                    <a:pt x="156" y="145"/>
                    <a:pt x="169" y="131"/>
                    <a:pt x="165" y="107"/>
                  </a:cubicBezTo>
                  <a:cubicBezTo>
                    <a:pt x="181" y="96"/>
                    <a:pt x="192" y="79"/>
                    <a:pt x="203" y="63"/>
                  </a:cubicBezTo>
                  <a:cubicBezTo>
                    <a:pt x="215" y="65"/>
                    <a:pt x="209" y="78"/>
                    <a:pt x="209" y="87"/>
                  </a:cubicBezTo>
                  <a:cubicBezTo>
                    <a:pt x="210" y="124"/>
                    <a:pt x="202" y="140"/>
                    <a:pt x="191" y="167"/>
                  </a:cubicBezTo>
                  <a:cubicBezTo>
                    <a:pt x="184" y="184"/>
                    <a:pt x="178" y="200"/>
                    <a:pt x="173" y="214"/>
                  </a:cubicBezTo>
                  <a:cubicBezTo>
                    <a:pt x="188" y="223"/>
                    <a:pt x="219" y="214"/>
                    <a:pt x="235" y="222"/>
                  </a:cubicBezTo>
                  <a:cubicBezTo>
                    <a:pt x="234" y="235"/>
                    <a:pt x="226" y="241"/>
                    <a:pt x="215" y="244"/>
                  </a:cubicBezTo>
                  <a:cubicBezTo>
                    <a:pt x="205" y="313"/>
                    <a:pt x="177" y="364"/>
                    <a:pt x="169" y="435"/>
                  </a:cubicBezTo>
                  <a:cubicBezTo>
                    <a:pt x="138" y="443"/>
                    <a:pt x="88" y="436"/>
                    <a:pt x="54" y="439"/>
                  </a:cubicBezTo>
                  <a:cubicBezTo>
                    <a:pt x="50" y="436"/>
                    <a:pt x="52" y="428"/>
                    <a:pt x="46" y="427"/>
                  </a:cubicBezTo>
                  <a:cubicBezTo>
                    <a:pt x="45" y="421"/>
                    <a:pt x="49" y="419"/>
                    <a:pt x="50" y="415"/>
                  </a:cubicBezTo>
                  <a:cubicBezTo>
                    <a:pt x="37" y="360"/>
                    <a:pt x="17" y="312"/>
                    <a:pt x="14" y="246"/>
                  </a:cubicBezTo>
                  <a:cubicBezTo>
                    <a:pt x="15" y="235"/>
                    <a:pt x="0" y="240"/>
                    <a:pt x="0" y="230"/>
                  </a:cubicBezTo>
                  <a:cubicBezTo>
                    <a:pt x="2" y="211"/>
                    <a:pt x="21" y="210"/>
                    <a:pt x="42" y="212"/>
                  </a:cubicBezTo>
                  <a:cubicBezTo>
                    <a:pt x="28" y="182"/>
                    <a:pt x="36" y="139"/>
                    <a:pt x="22" y="105"/>
                  </a:cubicBezTo>
                  <a:cubicBezTo>
                    <a:pt x="18" y="96"/>
                    <a:pt x="10" y="91"/>
                    <a:pt x="8" y="83"/>
                  </a:cubicBezTo>
                  <a:cubicBezTo>
                    <a:pt x="1" y="57"/>
                    <a:pt x="13" y="36"/>
                    <a:pt x="12" y="7"/>
                  </a:cubicBezTo>
                  <a:cubicBezTo>
                    <a:pt x="6" y="5"/>
                    <a:pt x="15" y="3"/>
                    <a:pt x="14" y="0"/>
                  </a:cubicBezTo>
                  <a:close/>
                  <a:moveTo>
                    <a:pt x="38" y="39"/>
                  </a:moveTo>
                  <a:cubicBezTo>
                    <a:pt x="38" y="39"/>
                    <a:pt x="38" y="39"/>
                    <a:pt x="38" y="39"/>
                  </a:cubicBezTo>
                  <a:cubicBezTo>
                    <a:pt x="37" y="32"/>
                    <a:pt x="33" y="28"/>
                    <a:pt x="28" y="25"/>
                  </a:cubicBezTo>
                  <a:cubicBezTo>
                    <a:pt x="30" y="31"/>
                    <a:pt x="33" y="36"/>
                    <a:pt x="38" y="39"/>
                  </a:cubicBezTo>
                  <a:close/>
                  <a:moveTo>
                    <a:pt x="52" y="55"/>
                  </a:moveTo>
                  <a:cubicBezTo>
                    <a:pt x="52" y="55"/>
                    <a:pt x="52" y="55"/>
                    <a:pt x="52" y="55"/>
                  </a:cubicBezTo>
                  <a:cubicBezTo>
                    <a:pt x="49" y="54"/>
                    <a:pt x="47" y="40"/>
                    <a:pt x="42" y="47"/>
                  </a:cubicBezTo>
                  <a:cubicBezTo>
                    <a:pt x="46" y="48"/>
                    <a:pt x="47" y="62"/>
                    <a:pt x="52" y="55"/>
                  </a:cubicBezTo>
                  <a:close/>
                  <a:moveTo>
                    <a:pt x="26" y="89"/>
                  </a:moveTo>
                  <a:cubicBezTo>
                    <a:pt x="26" y="89"/>
                    <a:pt x="26" y="89"/>
                    <a:pt x="26" y="89"/>
                  </a:cubicBezTo>
                  <a:cubicBezTo>
                    <a:pt x="27" y="74"/>
                    <a:pt x="40" y="60"/>
                    <a:pt x="36" y="47"/>
                  </a:cubicBezTo>
                  <a:cubicBezTo>
                    <a:pt x="34" y="60"/>
                    <a:pt x="18" y="79"/>
                    <a:pt x="26" y="89"/>
                  </a:cubicBezTo>
                  <a:close/>
                  <a:moveTo>
                    <a:pt x="99" y="99"/>
                  </a:moveTo>
                  <a:cubicBezTo>
                    <a:pt x="99" y="99"/>
                    <a:pt x="99" y="99"/>
                    <a:pt x="99" y="99"/>
                  </a:cubicBezTo>
                  <a:cubicBezTo>
                    <a:pt x="104" y="105"/>
                    <a:pt x="113" y="106"/>
                    <a:pt x="125" y="105"/>
                  </a:cubicBezTo>
                  <a:cubicBezTo>
                    <a:pt x="123" y="90"/>
                    <a:pt x="118" y="78"/>
                    <a:pt x="111" y="69"/>
                  </a:cubicBezTo>
                  <a:cubicBezTo>
                    <a:pt x="107" y="80"/>
                    <a:pt x="101" y="87"/>
                    <a:pt x="99" y="99"/>
                  </a:cubicBezTo>
                  <a:close/>
                  <a:moveTo>
                    <a:pt x="175" y="113"/>
                  </a:moveTo>
                  <a:cubicBezTo>
                    <a:pt x="175" y="113"/>
                    <a:pt x="175" y="113"/>
                    <a:pt x="175" y="113"/>
                  </a:cubicBezTo>
                  <a:cubicBezTo>
                    <a:pt x="182" y="116"/>
                    <a:pt x="190" y="118"/>
                    <a:pt x="199" y="119"/>
                  </a:cubicBezTo>
                  <a:cubicBezTo>
                    <a:pt x="202" y="108"/>
                    <a:pt x="203" y="90"/>
                    <a:pt x="197" y="85"/>
                  </a:cubicBezTo>
                  <a:cubicBezTo>
                    <a:pt x="191" y="96"/>
                    <a:pt x="180" y="102"/>
                    <a:pt x="175" y="113"/>
                  </a:cubicBezTo>
                  <a:close/>
                  <a:moveTo>
                    <a:pt x="34" y="101"/>
                  </a:moveTo>
                  <a:cubicBezTo>
                    <a:pt x="34" y="101"/>
                    <a:pt x="34" y="101"/>
                    <a:pt x="34" y="101"/>
                  </a:cubicBezTo>
                  <a:cubicBezTo>
                    <a:pt x="38" y="105"/>
                    <a:pt x="42" y="100"/>
                    <a:pt x="42" y="95"/>
                  </a:cubicBezTo>
                  <a:cubicBezTo>
                    <a:pt x="37" y="95"/>
                    <a:pt x="36" y="98"/>
                    <a:pt x="34" y="101"/>
                  </a:cubicBezTo>
                  <a:close/>
                  <a:moveTo>
                    <a:pt x="44" y="153"/>
                  </a:moveTo>
                  <a:cubicBezTo>
                    <a:pt x="44" y="153"/>
                    <a:pt x="44" y="153"/>
                    <a:pt x="44" y="153"/>
                  </a:cubicBezTo>
                  <a:cubicBezTo>
                    <a:pt x="50" y="153"/>
                    <a:pt x="53" y="150"/>
                    <a:pt x="58" y="149"/>
                  </a:cubicBezTo>
                  <a:cubicBezTo>
                    <a:pt x="56" y="134"/>
                    <a:pt x="48" y="125"/>
                    <a:pt x="46" y="109"/>
                  </a:cubicBezTo>
                  <a:cubicBezTo>
                    <a:pt x="19" y="108"/>
                    <a:pt x="42" y="142"/>
                    <a:pt x="44" y="153"/>
                  </a:cubicBezTo>
                  <a:close/>
                  <a:moveTo>
                    <a:pt x="105" y="117"/>
                  </a:moveTo>
                  <a:cubicBezTo>
                    <a:pt x="105" y="117"/>
                    <a:pt x="105" y="117"/>
                    <a:pt x="105" y="117"/>
                  </a:cubicBezTo>
                  <a:cubicBezTo>
                    <a:pt x="105" y="113"/>
                    <a:pt x="104" y="110"/>
                    <a:pt x="101" y="109"/>
                  </a:cubicBezTo>
                  <a:cubicBezTo>
                    <a:pt x="97" y="112"/>
                    <a:pt x="98" y="118"/>
                    <a:pt x="105" y="117"/>
                  </a:cubicBezTo>
                  <a:close/>
                  <a:moveTo>
                    <a:pt x="185" y="133"/>
                  </a:moveTo>
                  <a:cubicBezTo>
                    <a:pt x="185" y="133"/>
                    <a:pt x="185" y="133"/>
                    <a:pt x="185" y="133"/>
                  </a:cubicBezTo>
                  <a:cubicBezTo>
                    <a:pt x="189" y="133"/>
                    <a:pt x="190" y="132"/>
                    <a:pt x="191" y="129"/>
                  </a:cubicBezTo>
                  <a:cubicBezTo>
                    <a:pt x="188" y="129"/>
                    <a:pt x="186" y="131"/>
                    <a:pt x="185" y="133"/>
                  </a:cubicBezTo>
                  <a:close/>
                  <a:moveTo>
                    <a:pt x="187" y="145"/>
                  </a:moveTo>
                  <a:cubicBezTo>
                    <a:pt x="187" y="145"/>
                    <a:pt x="187" y="145"/>
                    <a:pt x="187" y="145"/>
                  </a:cubicBezTo>
                  <a:cubicBezTo>
                    <a:pt x="196" y="149"/>
                    <a:pt x="200" y="128"/>
                    <a:pt x="193" y="129"/>
                  </a:cubicBezTo>
                  <a:cubicBezTo>
                    <a:pt x="195" y="138"/>
                    <a:pt x="187" y="138"/>
                    <a:pt x="187" y="145"/>
                  </a:cubicBezTo>
                  <a:close/>
                  <a:moveTo>
                    <a:pt x="161" y="173"/>
                  </a:moveTo>
                  <a:cubicBezTo>
                    <a:pt x="161" y="173"/>
                    <a:pt x="161" y="173"/>
                    <a:pt x="161" y="173"/>
                  </a:cubicBezTo>
                  <a:cubicBezTo>
                    <a:pt x="165" y="172"/>
                    <a:pt x="175" y="167"/>
                    <a:pt x="171" y="163"/>
                  </a:cubicBezTo>
                  <a:cubicBezTo>
                    <a:pt x="168" y="167"/>
                    <a:pt x="161" y="167"/>
                    <a:pt x="161" y="173"/>
                  </a:cubicBezTo>
                  <a:close/>
                  <a:moveTo>
                    <a:pt x="105" y="194"/>
                  </a:moveTo>
                  <a:cubicBezTo>
                    <a:pt x="105" y="194"/>
                    <a:pt x="105" y="194"/>
                    <a:pt x="105" y="194"/>
                  </a:cubicBezTo>
                  <a:cubicBezTo>
                    <a:pt x="104" y="183"/>
                    <a:pt x="107" y="168"/>
                    <a:pt x="99" y="165"/>
                  </a:cubicBezTo>
                  <a:cubicBezTo>
                    <a:pt x="99" y="176"/>
                    <a:pt x="98" y="189"/>
                    <a:pt x="105" y="194"/>
                  </a:cubicBezTo>
                  <a:close/>
                  <a:moveTo>
                    <a:pt x="159" y="188"/>
                  </a:moveTo>
                  <a:cubicBezTo>
                    <a:pt x="159" y="188"/>
                    <a:pt x="159" y="188"/>
                    <a:pt x="159" y="188"/>
                  </a:cubicBezTo>
                  <a:cubicBezTo>
                    <a:pt x="167" y="183"/>
                    <a:pt x="183" y="176"/>
                    <a:pt x="181" y="167"/>
                  </a:cubicBezTo>
                  <a:cubicBezTo>
                    <a:pt x="175" y="175"/>
                    <a:pt x="161" y="176"/>
                    <a:pt x="159" y="188"/>
                  </a:cubicBezTo>
                  <a:close/>
                  <a:moveTo>
                    <a:pt x="52" y="196"/>
                  </a:moveTo>
                  <a:cubicBezTo>
                    <a:pt x="52" y="196"/>
                    <a:pt x="52" y="196"/>
                    <a:pt x="52" y="196"/>
                  </a:cubicBezTo>
                  <a:cubicBezTo>
                    <a:pt x="51" y="190"/>
                    <a:pt x="55" y="180"/>
                    <a:pt x="50" y="178"/>
                  </a:cubicBezTo>
                  <a:cubicBezTo>
                    <a:pt x="50" y="184"/>
                    <a:pt x="44" y="194"/>
                    <a:pt x="52" y="196"/>
                  </a:cubicBezTo>
                  <a:close/>
                  <a:moveTo>
                    <a:pt x="153" y="206"/>
                  </a:moveTo>
                  <a:cubicBezTo>
                    <a:pt x="153" y="206"/>
                    <a:pt x="153" y="206"/>
                    <a:pt x="153" y="206"/>
                  </a:cubicBezTo>
                  <a:cubicBezTo>
                    <a:pt x="160" y="205"/>
                    <a:pt x="179" y="189"/>
                    <a:pt x="171" y="188"/>
                  </a:cubicBezTo>
                  <a:cubicBezTo>
                    <a:pt x="165" y="193"/>
                    <a:pt x="155" y="196"/>
                    <a:pt x="153" y="206"/>
                  </a:cubicBezTo>
                  <a:close/>
                  <a:moveTo>
                    <a:pt x="58" y="200"/>
                  </a:moveTo>
                  <a:cubicBezTo>
                    <a:pt x="58" y="200"/>
                    <a:pt x="58" y="200"/>
                    <a:pt x="58" y="200"/>
                  </a:cubicBezTo>
                  <a:cubicBezTo>
                    <a:pt x="59" y="195"/>
                    <a:pt x="59" y="190"/>
                    <a:pt x="54" y="190"/>
                  </a:cubicBezTo>
                  <a:cubicBezTo>
                    <a:pt x="55" y="193"/>
                    <a:pt x="52" y="202"/>
                    <a:pt x="58" y="200"/>
                  </a:cubicBezTo>
                  <a:close/>
                  <a:moveTo>
                    <a:pt x="26" y="218"/>
                  </a:moveTo>
                  <a:cubicBezTo>
                    <a:pt x="26" y="218"/>
                    <a:pt x="26" y="218"/>
                    <a:pt x="26" y="218"/>
                  </a:cubicBezTo>
                  <a:cubicBezTo>
                    <a:pt x="26" y="227"/>
                    <a:pt x="40" y="223"/>
                    <a:pt x="46" y="226"/>
                  </a:cubicBezTo>
                  <a:cubicBezTo>
                    <a:pt x="49" y="210"/>
                    <a:pt x="35" y="218"/>
                    <a:pt x="26" y="218"/>
                  </a:cubicBezTo>
                  <a:close/>
                  <a:moveTo>
                    <a:pt x="103" y="230"/>
                  </a:moveTo>
                  <a:cubicBezTo>
                    <a:pt x="103" y="230"/>
                    <a:pt x="103" y="230"/>
                    <a:pt x="103" y="230"/>
                  </a:cubicBezTo>
                  <a:cubicBezTo>
                    <a:pt x="106" y="224"/>
                    <a:pt x="101" y="213"/>
                    <a:pt x="88" y="216"/>
                  </a:cubicBezTo>
                  <a:cubicBezTo>
                    <a:pt x="88" y="226"/>
                    <a:pt x="91" y="232"/>
                    <a:pt x="103" y="230"/>
                  </a:cubicBezTo>
                  <a:close/>
                  <a:moveTo>
                    <a:pt x="115" y="228"/>
                  </a:moveTo>
                  <a:cubicBezTo>
                    <a:pt x="115" y="228"/>
                    <a:pt x="115" y="228"/>
                    <a:pt x="115" y="228"/>
                  </a:cubicBezTo>
                  <a:cubicBezTo>
                    <a:pt x="118" y="228"/>
                    <a:pt x="118" y="231"/>
                    <a:pt x="121" y="232"/>
                  </a:cubicBezTo>
                  <a:cubicBezTo>
                    <a:pt x="123" y="229"/>
                    <a:pt x="124" y="220"/>
                    <a:pt x="119" y="220"/>
                  </a:cubicBezTo>
                  <a:cubicBezTo>
                    <a:pt x="119" y="224"/>
                    <a:pt x="113" y="222"/>
                    <a:pt x="115" y="228"/>
                  </a:cubicBezTo>
                  <a:close/>
                  <a:moveTo>
                    <a:pt x="167" y="224"/>
                  </a:moveTo>
                  <a:cubicBezTo>
                    <a:pt x="167" y="224"/>
                    <a:pt x="167" y="224"/>
                    <a:pt x="167" y="224"/>
                  </a:cubicBezTo>
                  <a:cubicBezTo>
                    <a:pt x="167" y="226"/>
                    <a:pt x="167" y="229"/>
                    <a:pt x="167" y="232"/>
                  </a:cubicBezTo>
                  <a:cubicBezTo>
                    <a:pt x="181" y="232"/>
                    <a:pt x="195" y="231"/>
                    <a:pt x="203" y="226"/>
                  </a:cubicBezTo>
                  <a:cubicBezTo>
                    <a:pt x="195" y="222"/>
                    <a:pt x="177" y="219"/>
                    <a:pt x="167" y="224"/>
                  </a:cubicBezTo>
                  <a:close/>
                  <a:moveTo>
                    <a:pt x="143" y="226"/>
                  </a:moveTo>
                  <a:cubicBezTo>
                    <a:pt x="143" y="226"/>
                    <a:pt x="143" y="226"/>
                    <a:pt x="143" y="226"/>
                  </a:cubicBezTo>
                  <a:cubicBezTo>
                    <a:pt x="141" y="238"/>
                    <a:pt x="152" y="227"/>
                    <a:pt x="143" y="226"/>
                  </a:cubicBezTo>
                  <a:close/>
                  <a:moveTo>
                    <a:pt x="58" y="234"/>
                  </a:moveTo>
                  <a:cubicBezTo>
                    <a:pt x="58" y="234"/>
                    <a:pt x="58" y="234"/>
                    <a:pt x="58" y="234"/>
                  </a:cubicBezTo>
                  <a:cubicBezTo>
                    <a:pt x="65" y="235"/>
                    <a:pt x="81" y="242"/>
                    <a:pt x="84" y="234"/>
                  </a:cubicBezTo>
                  <a:cubicBezTo>
                    <a:pt x="74" y="236"/>
                    <a:pt x="62" y="225"/>
                    <a:pt x="58" y="234"/>
                  </a:cubicBezTo>
                  <a:close/>
                  <a:moveTo>
                    <a:pt x="20" y="244"/>
                  </a:moveTo>
                  <a:cubicBezTo>
                    <a:pt x="20" y="244"/>
                    <a:pt x="20" y="244"/>
                    <a:pt x="20" y="244"/>
                  </a:cubicBezTo>
                  <a:cubicBezTo>
                    <a:pt x="29" y="302"/>
                    <a:pt x="44" y="363"/>
                    <a:pt x="62" y="417"/>
                  </a:cubicBezTo>
                  <a:cubicBezTo>
                    <a:pt x="95" y="418"/>
                    <a:pt x="123" y="420"/>
                    <a:pt x="161" y="419"/>
                  </a:cubicBezTo>
                  <a:cubicBezTo>
                    <a:pt x="173" y="359"/>
                    <a:pt x="200" y="302"/>
                    <a:pt x="207" y="244"/>
                  </a:cubicBezTo>
                  <a:cubicBezTo>
                    <a:pt x="149" y="257"/>
                    <a:pt x="75" y="241"/>
                    <a:pt x="20" y="244"/>
                  </a:cubicBezTo>
                  <a:close/>
                </a:path>
              </a:pathLst>
            </a:custGeom>
            <a:solidFill>
              <a:srgbClr val="20558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</p:grpSp>
      <p:sp>
        <p:nvSpPr>
          <p:cNvPr id="31" name="文本框 30">
            <a:extLst>
              <a:ext uri="{FF2B5EF4-FFF2-40B4-BE49-F238E27FC236}">
                <a16:creationId xmlns:a16="http://schemas.microsoft.com/office/drawing/2014/main" id="{86630D3C-5926-8E4F-BBF6-849A5B68A572}"/>
              </a:ext>
            </a:extLst>
          </p:cNvPr>
          <p:cNvSpPr txBox="1"/>
          <p:nvPr/>
        </p:nvSpPr>
        <p:spPr>
          <a:xfrm>
            <a:off x="4704078" y="-275907"/>
            <a:ext cx="2783844" cy="1493551"/>
          </a:xfrm>
          <a:prstGeom prst="rect">
            <a:avLst/>
          </a:prstGeom>
          <a:noFill/>
        </p:spPr>
        <p:txBody>
          <a:bodyPr wrap="none" rtlCol="0">
            <a:prstTxWarp prst="textArchDown">
              <a:avLst/>
            </a:prstTxWarp>
            <a:spAutoFit/>
          </a:bodyPr>
          <a:lstStyle/>
          <a:p>
            <a:pPr algn="ctr"/>
            <a:r>
              <a:rPr lang="en-US" altLang="zh-CN" sz="2400" dirty="0">
                <a:solidFill>
                  <a:srgbClr val="3C3C3B"/>
                </a:solidFill>
                <a:cs typeface="+mn-ea"/>
                <a:sym typeface="+mn-lt"/>
              </a:rPr>
              <a:t>Kubernetes</a:t>
            </a:r>
            <a:r>
              <a:rPr lang="zh-CN" altLang="en-US" sz="2400" dirty="0">
                <a:solidFill>
                  <a:srgbClr val="3C3C3B"/>
                </a:solidFill>
                <a:cs typeface="+mn-ea"/>
                <a:sym typeface="+mn-lt"/>
              </a:rPr>
              <a:t>特性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2DF88818-1FCF-6049-BDB9-720848EE43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857" y="1735014"/>
            <a:ext cx="5749713" cy="4765431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3A93DE47-5803-1040-889B-0EF6DAB9B1FF}"/>
              </a:ext>
            </a:extLst>
          </p:cNvPr>
          <p:cNvSpPr txBox="1"/>
          <p:nvPr/>
        </p:nvSpPr>
        <p:spPr>
          <a:xfrm>
            <a:off x="7950983" y="3053805"/>
            <a:ext cx="20370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/>
              <a:t>1.18</a:t>
            </a:r>
            <a:r>
              <a:rPr kumimoji="1" lang="zh-CN" altLang="en-US" sz="2400" dirty="0"/>
              <a:t>官方特性</a:t>
            </a:r>
          </a:p>
        </p:txBody>
      </p:sp>
    </p:spTree>
    <p:extLst>
      <p:ext uri="{BB962C8B-B14F-4D97-AF65-F5344CB8AC3E}">
        <p14:creationId xmlns:p14="http://schemas.microsoft.com/office/powerpoint/2010/main" val="3527559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8" fill="hold" nodeType="withEffect" p14:presetBounceEnd="49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9000">
                                          <p:cBhvr additive="base">
                                            <p:cTn id="12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9000">
                                          <p:cBhvr additive="base">
                                            <p:cTn id="13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5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" dur="10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8" dur="1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1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1" presetID="1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4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6" presetID="1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9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1" presetID="1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500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4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 animBg="1"/>
          <p:bldP spid="30" grpId="0" animBg="1"/>
        </p:bldLst>
      </p:timing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8"/>
          <p:cNvGrpSpPr>
            <a:grpSpLocks noChangeAspect="1"/>
          </p:cNvGrpSpPr>
          <p:nvPr/>
        </p:nvGrpSpPr>
        <p:grpSpPr bwMode="auto">
          <a:xfrm>
            <a:off x="857737" y="2384428"/>
            <a:ext cx="2692402" cy="3015764"/>
            <a:chOff x="3253" y="1501"/>
            <a:chExt cx="1174" cy="1315"/>
          </a:xfrm>
          <a:solidFill>
            <a:srgbClr val="20558B"/>
          </a:solidFill>
        </p:grpSpPr>
        <p:sp>
          <p:nvSpPr>
            <p:cNvPr id="3" name="Freeform 29"/>
            <p:cNvSpPr>
              <a:spLocks noEditPoints="1"/>
            </p:cNvSpPr>
            <p:nvPr/>
          </p:nvSpPr>
          <p:spPr bwMode="auto">
            <a:xfrm>
              <a:off x="3379" y="2207"/>
              <a:ext cx="951" cy="349"/>
            </a:xfrm>
            <a:custGeom>
              <a:avLst/>
              <a:gdLst>
                <a:gd name="T0" fmla="*/ 323 w 354"/>
                <a:gd name="T1" fmla="*/ 91 h 130"/>
                <a:gd name="T2" fmla="*/ 233 w 354"/>
                <a:gd name="T3" fmla="*/ 125 h 130"/>
                <a:gd name="T4" fmla="*/ 105 w 354"/>
                <a:gd name="T5" fmla="*/ 123 h 130"/>
                <a:gd name="T6" fmla="*/ 0 w 354"/>
                <a:gd name="T7" fmla="*/ 106 h 130"/>
                <a:gd name="T8" fmla="*/ 51 w 354"/>
                <a:gd name="T9" fmla="*/ 0 h 130"/>
                <a:gd name="T10" fmla="*/ 140 w 354"/>
                <a:gd name="T11" fmla="*/ 6 h 130"/>
                <a:gd name="T12" fmla="*/ 289 w 354"/>
                <a:gd name="T13" fmla="*/ 7 h 130"/>
                <a:gd name="T14" fmla="*/ 354 w 354"/>
                <a:gd name="T15" fmla="*/ 10 h 130"/>
                <a:gd name="T16" fmla="*/ 336 w 354"/>
                <a:gd name="T17" fmla="*/ 13 h 130"/>
                <a:gd name="T18" fmla="*/ 252 w 354"/>
                <a:gd name="T19" fmla="*/ 10 h 130"/>
                <a:gd name="T20" fmla="*/ 130 w 354"/>
                <a:gd name="T21" fmla="*/ 9 h 130"/>
                <a:gd name="T22" fmla="*/ 7 w 354"/>
                <a:gd name="T23" fmla="*/ 101 h 130"/>
                <a:gd name="T24" fmla="*/ 62 w 354"/>
                <a:gd name="T25" fmla="*/ 115 h 130"/>
                <a:gd name="T26" fmla="*/ 307 w 354"/>
                <a:gd name="T27" fmla="*/ 111 h 130"/>
                <a:gd name="T28" fmla="*/ 306 w 354"/>
                <a:gd name="T29" fmla="*/ 94 h 130"/>
                <a:gd name="T30" fmla="*/ 319 w 354"/>
                <a:gd name="T31" fmla="*/ 88 h 130"/>
                <a:gd name="T32" fmla="*/ 316 w 354"/>
                <a:gd name="T33" fmla="*/ 69 h 130"/>
                <a:gd name="T34" fmla="*/ 315 w 354"/>
                <a:gd name="T35" fmla="*/ 60 h 130"/>
                <a:gd name="T36" fmla="*/ 339 w 354"/>
                <a:gd name="T37" fmla="*/ 45 h 130"/>
                <a:gd name="T38" fmla="*/ 339 w 354"/>
                <a:gd name="T39" fmla="*/ 38 h 130"/>
                <a:gd name="T40" fmla="*/ 331 w 354"/>
                <a:gd name="T41" fmla="*/ 20 h 130"/>
                <a:gd name="T42" fmla="*/ 348 w 354"/>
                <a:gd name="T43" fmla="*/ 19 h 130"/>
                <a:gd name="T44" fmla="*/ 337 w 354"/>
                <a:gd name="T45" fmla="*/ 34 h 130"/>
                <a:gd name="T46" fmla="*/ 340 w 354"/>
                <a:gd name="T47" fmla="*/ 29 h 130"/>
                <a:gd name="T48" fmla="*/ 326 w 354"/>
                <a:gd name="T49" fmla="*/ 35 h 130"/>
                <a:gd name="T50" fmla="*/ 332 w 354"/>
                <a:gd name="T51" fmla="*/ 33 h 130"/>
                <a:gd name="T52" fmla="*/ 326 w 354"/>
                <a:gd name="T53" fmla="*/ 35 h 130"/>
                <a:gd name="T54" fmla="*/ 330 w 354"/>
                <a:gd name="T55" fmla="*/ 56 h 130"/>
                <a:gd name="T56" fmla="*/ 330 w 354"/>
                <a:gd name="T57" fmla="*/ 56 h 130"/>
                <a:gd name="T58" fmla="*/ 323 w 354"/>
                <a:gd name="T59" fmla="*/ 51 h 130"/>
                <a:gd name="T60" fmla="*/ 326 w 354"/>
                <a:gd name="T61" fmla="*/ 59 h 130"/>
                <a:gd name="T62" fmla="*/ 323 w 354"/>
                <a:gd name="T63" fmla="*/ 51 h 130"/>
                <a:gd name="T64" fmla="*/ 313 w 354"/>
                <a:gd name="T65" fmla="*/ 83 h 130"/>
                <a:gd name="T66" fmla="*/ 313 w 354"/>
                <a:gd name="T67" fmla="*/ 83 h 130"/>
                <a:gd name="T68" fmla="*/ 304 w 354"/>
                <a:gd name="T69" fmla="*/ 105 h 130"/>
                <a:gd name="T70" fmla="*/ 304 w 354"/>
                <a:gd name="T71" fmla="*/ 105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54" h="130">
                  <a:moveTo>
                    <a:pt x="354" y="10"/>
                  </a:moveTo>
                  <a:cubicBezTo>
                    <a:pt x="350" y="39"/>
                    <a:pt x="335" y="67"/>
                    <a:pt x="323" y="91"/>
                  </a:cubicBezTo>
                  <a:cubicBezTo>
                    <a:pt x="315" y="107"/>
                    <a:pt x="307" y="119"/>
                    <a:pt x="297" y="130"/>
                  </a:cubicBezTo>
                  <a:cubicBezTo>
                    <a:pt x="276" y="130"/>
                    <a:pt x="254" y="126"/>
                    <a:pt x="233" y="125"/>
                  </a:cubicBezTo>
                  <a:cubicBezTo>
                    <a:pt x="212" y="125"/>
                    <a:pt x="191" y="125"/>
                    <a:pt x="170" y="125"/>
                  </a:cubicBezTo>
                  <a:cubicBezTo>
                    <a:pt x="148" y="125"/>
                    <a:pt x="127" y="124"/>
                    <a:pt x="105" y="123"/>
                  </a:cubicBezTo>
                  <a:cubicBezTo>
                    <a:pt x="83" y="123"/>
                    <a:pt x="62" y="118"/>
                    <a:pt x="40" y="115"/>
                  </a:cubicBezTo>
                  <a:cubicBezTo>
                    <a:pt x="24" y="114"/>
                    <a:pt x="11" y="119"/>
                    <a:pt x="0" y="106"/>
                  </a:cubicBezTo>
                  <a:cubicBezTo>
                    <a:pt x="4" y="87"/>
                    <a:pt x="13" y="68"/>
                    <a:pt x="22" y="50"/>
                  </a:cubicBezTo>
                  <a:cubicBezTo>
                    <a:pt x="30" y="32"/>
                    <a:pt x="38" y="13"/>
                    <a:pt x="51" y="0"/>
                  </a:cubicBezTo>
                  <a:cubicBezTo>
                    <a:pt x="69" y="4"/>
                    <a:pt x="88" y="1"/>
                    <a:pt x="107" y="2"/>
                  </a:cubicBezTo>
                  <a:cubicBezTo>
                    <a:pt x="118" y="2"/>
                    <a:pt x="129" y="5"/>
                    <a:pt x="140" y="6"/>
                  </a:cubicBezTo>
                  <a:cubicBezTo>
                    <a:pt x="150" y="6"/>
                    <a:pt x="160" y="5"/>
                    <a:pt x="170" y="6"/>
                  </a:cubicBezTo>
                  <a:cubicBezTo>
                    <a:pt x="210" y="7"/>
                    <a:pt x="250" y="8"/>
                    <a:pt x="289" y="7"/>
                  </a:cubicBezTo>
                  <a:cubicBezTo>
                    <a:pt x="303" y="6"/>
                    <a:pt x="317" y="7"/>
                    <a:pt x="333" y="7"/>
                  </a:cubicBezTo>
                  <a:cubicBezTo>
                    <a:pt x="341" y="8"/>
                    <a:pt x="346" y="6"/>
                    <a:pt x="354" y="10"/>
                  </a:cubicBezTo>
                  <a:close/>
                  <a:moveTo>
                    <a:pt x="336" y="13"/>
                  </a:moveTo>
                  <a:cubicBezTo>
                    <a:pt x="336" y="13"/>
                    <a:pt x="336" y="13"/>
                    <a:pt x="336" y="13"/>
                  </a:cubicBezTo>
                  <a:cubicBezTo>
                    <a:pt x="314" y="10"/>
                    <a:pt x="298" y="11"/>
                    <a:pt x="277" y="11"/>
                  </a:cubicBezTo>
                  <a:cubicBezTo>
                    <a:pt x="269" y="11"/>
                    <a:pt x="260" y="10"/>
                    <a:pt x="252" y="10"/>
                  </a:cubicBezTo>
                  <a:cubicBezTo>
                    <a:pt x="243" y="10"/>
                    <a:pt x="235" y="12"/>
                    <a:pt x="227" y="11"/>
                  </a:cubicBezTo>
                  <a:cubicBezTo>
                    <a:pt x="196" y="11"/>
                    <a:pt x="162" y="12"/>
                    <a:pt x="130" y="9"/>
                  </a:cubicBezTo>
                  <a:cubicBezTo>
                    <a:pt x="100" y="7"/>
                    <a:pt x="71" y="2"/>
                    <a:pt x="46" y="10"/>
                  </a:cubicBezTo>
                  <a:cubicBezTo>
                    <a:pt x="33" y="40"/>
                    <a:pt x="16" y="65"/>
                    <a:pt x="7" y="101"/>
                  </a:cubicBezTo>
                  <a:cubicBezTo>
                    <a:pt x="12" y="115"/>
                    <a:pt x="33" y="110"/>
                    <a:pt x="52" y="112"/>
                  </a:cubicBezTo>
                  <a:cubicBezTo>
                    <a:pt x="55" y="113"/>
                    <a:pt x="59" y="114"/>
                    <a:pt x="62" y="115"/>
                  </a:cubicBezTo>
                  <a:cubicBezTo>
                    <a:pt x="123" y="124"/>
                    <a:pt x="201" y="116"/>
                    <a:pt x="257" y="123"/>
                  </a:cubicBezTo>
                  <a:cubicBezTo>
                    <a:pt x="280" y="125"/>
                    <a:pt x="298" y="128"/>
                    <a:pt x="307" y="111"/>
                  </a:cubicBezTo>
                  <a:cubicBezTo>
                    <a:pt x="303" y="110"/>
                    <a:pt x="299" y="112"/>
                    <a:pt x="297" y="109"/>
                  </a:cubicBezTo>
                  <a:cubicBezTo>
                    <a:pt x="300" y="103"/>
                    <a:pt x="301" y="97"/>
                    <a:pt x="306" y="94"/>
                  </a:cubicBezTo>
                  <a:cubicBezTo>
                    <a:pt x="310" y="91"/>
                    <a:pt x="315" y="98"/>
                    <a:pt x="317" y="92"/>
                  </a:cubicBezTo>
                  <a:cubicBezTo>
                    <a:pt x="317" y="90"/>
                    <a:pt x="319" y="90"/>
                    <a:pt x="319" y="88"/>
                  </a:cubicBezTo>
                  <a:cubicBezTo>
                    <a:pt x="317" y="84"/>
                    <a:pt x="310" y="88"/>
                    <a:pt x="308" y="84"/>
                  </a:cubicBezTo>
                  <a:cubicBezTo>
                    <a:pt x="311" y="79"/>
                    <a:pt x="313" y="73"/>
                    <a:pt x="316" y="69"/>
                  </a:cubicBezTo>
                  <a:cubicBezTo>
                    <a:pt x="321" y="75"/>
                    <a:pt x="328" y="67"/>
                    <a:pt x="332" y="63"/>
                  </a:cubicBezTo>
                  <a:cubicBezTo>
                    <a:pt x="325" y="61"/>
                    <a:pt x="321" y="63"/>
                    <a:pt x="315" y="60"/>
                  </a:cubicBezTo>
                  <a:cubicBezTo>
                    <a:pt x="317" y="55"/>
                    <a:pt x="320" y="50"/>
                    <a:pt x="323" y="46"/>
                  </a:cubicBezTo>
                  <a:cubicBezTo>
                    <a:pt x="329" y="47"/>
                    <a:pt x="334" y="45"/>
                    <a:pt x="339" y="45"/>
                  </a:cubicBezTo>
                  <a:cubicBezTo>
                    <a:pt x="341" y="39"/>
                    <a:pt x="347" y="29"/>
                    <a:pt x="344" y="25"/>
                  </a:cubicBezTo>
                  <a:cubicBezTo>
                    <a:pt x="342" y="30"/>
                    <a:pt x="340" y="34"/>
                    <a:pt x="339" y="38"/>
                  </a:cubicBezTo>
                  <a:cubicBezTo>
                    <a:pt x="331" y="34"/>
                    <a:pt x="326" y="42"/>
                    <a:pt x="320" y="36"/>
                  </a:cubicBezTo>
                  <a:cubicBezTo>
                    <a:pt x="323" y="30"/>
                    <a:pt x="327" y="24"/>
                    <a:pt x="331" y="20"/>
                  </a:cubicBezTo>
                  <a:cubicBezTo>
                    <a:pt x="334" y="25"/>
                    <a:pt x="340" y="21"/>
                    <a:pt x="344" y="20"/>
                  </a:cubicBezTo>
                  <a:cubicBezTo>
                    <a:pt x="346" y="20"/>
                    <a:pt x="348" y="21"/>
                    <a:pt x="348" y="19"/>
                  </a:cubicBezTo>
                  <a:cubicBezTo>
                    <a:pt x="350" y="8"/>
                    <a:pt x="340" y="13"/>
                    <a:pt x="336" y="13"/>
                  </a:cubicBezTo>
                  <a:close/>
                  <a:moveTo>
                    <a:pt x="337" y="34"/>
                  </a:moveTo>
                  <a:cubicBezTo>
                    <a:pt x="337" y="34"/>
                    <a:pt x="337" y="34"/>
                    <a:pt x="337" y="34"/>
                  </a:cubicBezTo>
                  <a:cubicBezTo>
                    <a:pt x="338" y="33"/>
                    <a:pt x="339" y="31"/>
                    <a:pt x="340" y="29"/>
                  </a:cubicBezTo>
                  <a:cubicBezTo>
                    <a:pt x="336" y="27"/>
                    <a:pt x="334" y="33"/>
                    <a:pt x="337" y="34"/>
                  </a:cubicBezTo>
                  <a:close/>
                  <a:moveTo>
                    <a:pt x="326" y="35"/>
                  </a:moveTo>
                  <a:cubicBezTo>
                    <a:pt x="326" y="35"/>
                    <a:pt x="326" y="35"/>
                    <a:pt x="326" y="35"/>
                  </a:cubicBezTo>
                  <a:cubicBezTo>
                    <a:pt x="329" y="36"/>
                    <a:pt x="330" y="34"/>
                    <a:pt x="332" y="33"/>
                  </a:cubicBezTo>
                  <a:cubicBezTo>
                    <a:pt x="328" y="33"/>
                    <a:pt x="331" y="29"/>
                    <a:pt x="332" y="28"/>
                  </a:cubicBezTo>
                  <a:cubicBezTo>
                    <a:pt x="327" y="26"/>
                    <a:pt x="327" y="32"/>
                    <a:pt x="326" y="35"/>
                  </a:cubicBezTo>
                  <a:close/>
                  <a:moveTo>
                    <a:pt x="330" y="56"/>
                  </a:moveTo>
                  <a:cubicBezTo>
                    <a:pt x="330" y="56"/>
                    <a:pt x="330" y="56"/>
                    <a:pt x="330" y="56"/>
                  </a:cubicBezTo>
                  <a:cubicBezTo>
                    <a:pt x="333" y="57"/>
                    <a:pt x="337" y="52"/>
                    <a:pt x="335" y="50"/>
                  </a:cubicBezTo>
                  <a:cubicBezTo>
                    <a:pt x="333" y="52"/>
                    <a:pt x="331" y="52"/>
                    <a:pt x="330" y="56"/>
                  </a:cubicBezTo>
                  <a:close/>
                  <a:moveTo>
                    <a:pt x="323" y="51"/>
                  </a:moveTo>
                  <a:cubicBezTo>
                    <a:pt x="323" y="51"/>
                    <a:pt x="323" y="51"/>
                    <a:pt x="323" y="51"/>
                  </a:cubicBezTo>
                  <a:cubicBezTo>
                    <a:pt x="323" y="55"/>
                    <a:pt x="319" y="56"/>
                    <a:pt x="321" y="59"/>
                  </a:cubicBezTo>
                  <a:cubicBezTo>
                    <a:pt x="323" y="60"/>
                    <a:pt x="324" y="59"/>
                    <a:pt x="326" y="59"/>
                  </a:cubicBezTo>
                  <a:cubicBezTo>
                    <a:pt x="322" y="54"/>
                    <a:pt x="331" y="53"/>
                    <a:pt x="327" y="49"/>
                  </a:cubicBezTo>
                  <a:cubicBezTo>
                    <a:pt x="326" y="51"/>
                    <a:pt x="324" y="50"/>
                    <a:pt x="323" y="51"/>
                  </a:cubicBezTo>
                  <a:close/>
                  <a:moveTo>
                    <a:pt x="313" y="83"/>
                  </a:moveTo>
                  <a:cubicBezTo>
                    <a:pt x="313" y="83"/>
                    <a:pt x="313" y="83"/>
                    <a:pt x="313" y="83"/>
                  </a:cubicBezTo>
                  <a:cubicBezTo>
                    <a:pt x="316" y="84"/>
                    <a:pt x="319" y="82"/>
                    <a:pt x="318" y="80"/>
                  </a:cubicBezTo>
                  <a:cubicBezTo>
                    <a:pt x="315" y="79"/>
                    <a:pt x="314" y="80"/>
                    <a:pt x="313" y="83"/>
                  </a:cubicBezTo>
                  <a:close/>
                  <a:moveTo>
                    <a:pt x="304" y="105"/>
                  </a:moveTo>
                  <a:cubicBezTo>
                    <a:pt x="304" y="105"/>
                    <a:pt x="304" y="105"/>
                    <a:pt x="304" y="105"/>
                  </a:cubicBezTo>
                  <a:cubicBezTo>
                    <a:pt x="306" y="107"/>
                    <a:pt x="309" y="101"/>
                    <a:pt x="307" y="99"/>
                  </a:cubicBezTo>
                  <a:cubicBezTo>
                    <a:pt x="306" y="101"/>
                    <a:pt x="304" y="102"/>
                    <a:pt x="304" y="1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4" name="Freeform 30"/>
            <p:cNvSpPr>
              <a:spLocks noEditPoints="1"/>
            </p:cNvSpPr>
            <p:nvPr/>
          </p:nvSpPr>
          <p:spPr bwMode="auto">
            <a:xfrm>
              <a:off x="4163" y="2250"/>
              <a:ext cx="76" cy="62"/>
            </a:xfrm>
            <a:custGeom>
              <a:avLst/>
              <a:gdLst>
                <a:gd name="T0" fmla="*/ 28 w 28"/>
                <a:gd name="T1" fmla="*/ 6 h 23"/>
                <a:gd name="T2" fmla="*/ 22 w 28"/>
                <a:gd name="T3" fmla="*/ 21 h 23"/>
                <a:gd name="T4" fmla="*/ 0 w 28"/>
                <a:gd name="T5" fmla="*/ 21 h 23"/>
                <a:gd name="T6" fmla="*/ 4 w 28"/>
                <a:gd name="T7" fmla="*/ 6 h 23"/>
                <a:gd name="T8" fmla="*/ 28 w 28"/>
                <a:gd name="T9" fmla="*/ 6 h 23"/>
                <a:gd name="T10" fmla="*/ 15 w 28"/>
                <a:gd name="T11" fmla="*/ 18 h 23"/>
                <a:gd name="T12" fmla="*/ 15 w 28"/>
                <a:gd name="T13" fmla="*/ 18 h 23"/>
                <a:gd name="T14" fmla="*/ 20 w 28"/>
                <a:gd name="T15" fmla="*/ 9 h 23"/>
                <a:gd name="T16" fmla="*/ 15 w 28"/>
                <a:gd name="T17" fmla="*/ 18 h 23"/>
                <a:gd name="T18" fmla="*/ 7 w 28"/>
                <a:gd name="T19" fmla="*/ 19 h 23"/>
                <a:gd name="T20" fmla="*/ 7 w 28"/>
                <a:gd name="T21" fmla="*/ 19 h 23"/>
                <a:gd name="T22" fmla="*/ 14 w 28"/>
                <a:gd name="T23" fmla="*/ 11 h 23"/>
                <a:gd name="T24" fmla="*/ 7 w 28"/>
                <a:gd name="T25" fmla="*/ 19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8" h="23">
                  <a:moveTo>
                    <a:pt x="28" y="6"/>
                  </a:moveTo>
                  <a:cubicBezTo>
                    <a:pt x="27" y="12"/>
                    <a:pt x="23" y="13"/>
                    <a:pt x="22" y="21"/>
                  </a:cubicBezTo>
                  <a:cubicBezTo>
                    <a:pt x="16" y="20"/>
                    <a:pt x="10" y="23"/>
                    <a:pt x="0" y="21"/>
                  </a:cubicBezTo>
                  <a:cubicBezTo>
                    <a:pt x="1" y="16"/>
                    <a:pt x="8" y="10"/>
                    <a:pt x="4" y="6"/>
                  </a:cubicBezTo>
                  <a:cubicBezTo>
                    <a:pt x="9" y="0"/>
                    <a:pt x="17" y="4"/>
                    <a:pt x="28" y="6"/>
                  </a:cubicBezTo>
                  <a:close/>
                  <a:moveTo>
                    <a:pt x="15" y="18"/>
                  </a:moveTo>
                  <a:cubicBezTo>
                    <a:pt x="15" y="18"/>
                    <a:pt x="15" y="18"/>
                    <a:pt x="15" y="18"/>
                  </a:cubicBezTo>
                  <a:cubicBezTo>
                    <a:pt x="19" y="20"/>
                    <a:pt x="24" y="9"/>
                    <a:pt x="20" y="9"/>
                  </a:cubicBezTo>
                  <a:cubicBezTo>
                    <a:pt x="19" y="13"/>
                    <a:pt x="16" y="13"/>
                    <a:pt x="15" y="18"/>
                  </a:cubicBezTo>
                  <a:close/>
                  <a:moveTo>
                    <a:pt x="7" y="19"/>
                  </a:moveTo>
                  <a:cubicBezTo>
                    <a:pt x="7" y="19"/>
                    <a:pt x="7" y="19"/>
                    <a:pt x="7" y="19"/>
                  </a:cubicBezTo>
                  <a:cubicBezTo>
                    <a:pt x="10" y="18"/>
                    <a:pt x="12" y="13"/>
                    <a:pt x="14" y="11"/>
                  </a:cubicBezTo>
                  <a:cubicBezTo>
                    <a:pt x="9" y="9"/>
                    <a:pt x="8" y="14"/>
                    <a:pt x="7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5" name="Freeform 31"/>
            <p:cNvSpPr>
              <a:spLocks noEditPoints="1"/>
            </p:cNvSpPr>
            <p:nvPr/>
          </p:nvSpPr>
          <p:spPr bwMode="auto">
            <a:xfrm>
              <a:off x="4072" y="2253"/>
              <a:ext cx="94" cy="61"/>
            </a:xfrm>
            <a:custGeom>
              <a:avLst/>
              <a:gdLst>
                <a:gd name="T0" fmla="*/ 33 w 35"/>
                <a:gd name="T1" fmla="*/ 1 h 23"/>
                <a:gd name="T2" fmla="*/ 29 w 35"/>
                <a:gd name="T3" fmla="*/ 8 h 23"/>
                <a:gd name="T4" fmla="*/ 25 w 35"/>
                <a:gd name="T5" fmla="*/ 23 h 23"/>
                <a:gd name="T6" fmla="*/ 0 w 35"/>
                <a:gd name="T7" fmla="*/ 21 h 23"/>
                <a:gd name="T8" fmla="*/ 9 w 35"/>
                <a:gd name="T9" fmla="*/ 1 h 23"/>
                <a:gd name="T10" fmla="*/ 33 w 35"/>
                <a:gd name="T11" fmla="*/ 1 h 23"/>
                <a:gd name="T12" fmla="*/ 10 w 35"/>
                <a:gd name="T13" fmla="*/ 9 h 23"/>
                <a:gd name="T14" fmla="*/ 10 w 35"/>
                <a:gd name="T15" fmla="*/ 9 h 23"/>
                <a:gd name="T16" fmla="*/ 16 w 35"/>
                <a:gd name="T17" fmla="*/ 6 h 23"/>
                <a:gd name="T18" fmla="*/ 10 w 35"/>
                <a:gd name="T19" fmla="*/ 9 h 23"/>
                <a:gd name="T20" fmla="*/ 17 w 35"/>
                <a:gd name="T21" fmla="*/ 18 h 23"/>
                <a:gd name="T22" fmla="*/ 17 w 35"/>
                <a:gd name="T23" fmla="*/ 18 h 23"/>
                <a:gd name="T24" fmla="*/ 23 w 35"/>
                <a:gd name="T25" fmla="*/ 18 h 23"/>
                <a:gd name="T26" fmla="*/ 24 w 35"/>
                <a:gd name="T27" fmla="*/ 14 h 23"/>
                <a:gd name="T28" fmla="*/ 17 w 35"/>
                <a:gd name="T29" fmla="*/ 18 h 23"/>
                <a:gd name="T30" fmla="*/ 7 w 35"/>
                <a:gd name="T31" fmla="*/ 17 h 23"/>
                <a:gd name="T32" fmla="*/ 7 w 35"/>
                <a:gd name="T33" fmla="*/ 17 h 23"/>
                <a:gd name="T34" fmla="*/ 13 w 35"/>
                <a:gd name="T35" fmla="*/ 12 h 23"/>
                <a:gd name="T36" fmla="*/ 8 w 35"/>
                <a:gd name="T37" fmla="*/ 11 h 23"/>
                <a:gd name="T38" fmla="*/ 7 w 35"/>
                <a:gd name="T39" fmla="*/ 1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5" h="23">
                  <a:moveTo>
                    <a:pt x="33" y="1"/>
                  </a:moveTo>
                  <a:cubicBezTo>
                    <a:pt x="35" y="4"/>
                    <a:pt x="29" y="4"/>
                    <a:pt x="29" y="8"/>
                  </a:cubicBezTo>
                  <a:cubicBezTo>
                    <a:pt x="29" y="13"/>
                    <a:pt x="28" y="20"/>
                    <a:pt x="25" y="23"/>
                  </a:cubicBezTo>
                  <a:cubicBezTo>
                    <a:pt x="15" y="20"/>
                    <a:pt x="8" y="22"/>
                    <a:pt x="0" y="21"/>
                  </a:cubicBezTo>
                  <a:cubicBezTo>
                    <a:pt x="3" y="14"/>
                    <a:pt x="6" y="7"/>
                    <a:pt x="9" y="1"/>
                  </a:cubicBezTo>
                  <a:cubicBezTo>
                    <a:pt x="19" y="4"/>
                    <a:pt x="24" y="0"/>
                    <a:pt x="33" y="1"/>
                  </a:cubicBezTo>
                  <a:close/>
                  <a:moveTo>
                    <a:pt x="10" y="9"/>
                  </a:moveTo>
                  <a:cubicBezTo>
                    <a:pt x="10" y="9"/>
                    <a:pt x="10" y="9"/>
                    <a:pt x="10" y="9"/>
                  </a:cubicBezTo>
                  <a:cubicBezTo>
                    <a:pt x="13" y="10"/>
                    <a:pt x="15" y="8"/>
                    <a:pt x="16" y="6"/>
                  </a:cubicBezTo>
                  <a:cubicBezTo>
                    <a:pt x="13" y="6"/>
                    <a:pt x="11" y="7"/>
                    <a:pt x="10" y="9"/>
                  </a:cubicBezTo>
                  <a:close/>
                  <a:moveTo>
                    <a:pt x="17" y="18"/>
                  </a:moveTo>
                  <a:cubicBezTo>
                    <a:pt x="17" y="18"/>
                    <a:pt x="17" y="18"/>
                    <a:pt x="17" y="18"/>
                  </a:cubicBezTo>
                  <a:cubicBezTo>
                    <a:pt x="20" y="19"/>
                    <a:pt x="22" y="19"/>
                    <a:pt x="23" y="18"/>
                  </a:cubicBezTo>
                  <a:cubicBezTo>
                    <a:pt x="23" y="17"/>
                    <a:pt x="24" y="15"/>
                    <a:pt x="24" y="14"/>
                  </a:cubicBezTo>
                  <a:cubicBezTo>
                    <a:pt x="21" y="14"/>
                    <a:pt x="18" y="15"/>
                    <a:pt x="17" y="18"/>
                  </a:cubicBezTo>
                  <a:close/>
                  <a:moveTo>
                    <a:pt x="7" y="17"/>
                  </a:moveTo>
                  <a:cubicBezTo>
                    <a:pt x="7" y="17"/>
                    <a:pt x="7" y="17"/>
                    <a:pt x="7" y="17"/>
                  </a:cubicBezTo>
                  <a:cubicBezTo>
                    <a:pt x="11" y="19"/>
                    <a:pt x="12" y="16"/>
                    <a:pt x="13" y="12"/>
                  </a:cubicBezTo>
                  <a:cubicBezTo>
                    <a:pt x="10" y="12"/>
                    <a:pt x="10" y="14"/>
                    <a:pt x="8" y="11"/>
                  </a:cubicBezTo>
                  <a:cubicBezTo>
                    <a:pt x="8" y="13"/>
                    <a:pt x="7" y="15"/>
                    <a:pt x="7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6" name="Freeform 32"/>
            <p:cNvSpPr>
              <a:spLocks noEditPoints="1"/>
            </p:cNvSpPr>
            <p:nvPr/>
          </p:nvSpPr>
          <p:spPr bwMode="auto">
            <a:xfrm>
              <a:off x="3992" y="2245"/>
              <a:ext cx="83" cy="67"/>
            </a:xfrm>
            <a:custGeom>
              <a:avLst/>
              <a:gdLst>
                <a:gd name="T0" fmla="*/ 31 w 31"/>
                <a:gd name="T1" fmla="*/ 5 h 25"/>
                <a:gd name="T2" fmla="*/ 23 w 31"/>
                <a:gd name="T3" fmla="*/ 25 h 25"/>
                <a:gd name="T4" fmla="*/ 2 w 31"/>
                <a:gd name="T5" fmla="*/ 22 h 25"/>
                <a:gd name="T6" fmla="*/ 5 w 31"/>
                <a:gd name="T7" fmla="*/ 13 h 25"/>
                <a:gd name="T8" fmla="*/ 6 w 31"/>
                <a:gd name="T9" fmla="*/ 5 h 25"/>
                <a:gd name="T10" fmla="*/ 31 w 31"/>
                <a:gd name="T11" fmla="*/ 5 h 25"/>
                <a:gd name="T12" fmla="*/ 8 w 31"/>
                <a:gd name="T13" fmla="*/ 19 h 25"/>
                <a:gd name="T14" fmla="*/ 8 w 31"/>
                <a:gd name="T15" fmla="*/ 19 h 25"/>
                <a:gd name="T16" fmla="*/ 13 w 31"/>
                <a:gd name="T17" fmla="*/ 18 h 25"/>
                <a:gd name="T18" fmla="*/ 12 w 31"/>
                <a:gd name="T19" fmla="*/ 12 h 25"/>
                <a:gd name="T20" fmla="*/ 15 w 31"/>
                <a:gd name="T21" fmla="*/ 10 h 25"/>
                <a:gd name="T22" fmla="*/ 8 w 31"/>
                <a:gd name="T23" fmla="*/ 19 h 25"/>
                <a:gd name="T24" fmla="*/ 16 w 31"/>
                <a:gd name="T25" fmla="*/ 20 h 25"/>
                <a:gd name="T26" fmla="*/ 16 w 31"/>
                <a:gd name="T27" fmla="*/ 20 h 25"/>
                <a:gd name="T28" fmla="*/ 22 w 31"/>
                <a:gd name="T29" fmla="*/ 18 h 25"/>
                <a:gd name="T30" fmla="*/ 19 w 31"/>
                <a:gd name="T31" fmla="*/ 16 h 25"/>
                <a:gd name="T32" fmla="*/ 16 w 31"/>
                <a:gd name="T33" fmla="*/ 2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1" h="25">
                  <a:moveTo>
                    <a:pt x="31" y="5"/>
                  </a:moveTo>
                  <a:cubicBezTo>
                    <a:pt x="28" y="11"/>
                    <a:pt x="26" y="18"/>
                    <a:pt x="23" y="25"/>
                  </a:cubicBezTo>
                  <a:cubicBezTo>
                    <a:pt x="18" y="24"/>
                    <a:pt x="9" y="23"/>
                    <a:pt x="2" y="22"/>
                  </a:cubicBezTo>
                  <a:cubicBezTo>
                    <a:pt x="0" y="20"/>
                    <a:pt x="3" y="15"/>
                    <a:pt x="5" y="13"/>
                  </a:cubicBezTo>
                  <a:cubicBezTo>
                    <a:pt x="8" y="8"/>
                    <a:pt x="2" y="7"/>
                    <a:pt x="6" y="5"/>
                  </a:cubicBezTo>
                  <a:cubicBezTo>
                    <a:pt x="14" y="5"/>
                    <a:pt x="24" y="0"/>
                    <a:pt x="31" y="5"/>
                  </a:cubicBezTo>
                  <a:close/>
                  <a:moveTo>
                    <a:pt x="8" y="19"/>
                  </a:moveTo>
                  <a:cubicBezTo>
                    <a:pt x="8" y="19"/>
                    <a:pt x="8" y="19"/>
                    <a:pt x="8" y="19"/>
                  </a:cubicBezTo>
                  <a:cubicBezTo>
                    <a:pt x="11" y="21"/>
                    <a:pt x="11" y="18"/>
                    <a:pt x="13" y="18"/>
                  </a:cubicBezTo>
                  <a:cubicBezTo>
                    <a:pt x="15" y="15"/>
                    <a:pt x="11" y="15"/>
                    <a:pt x="12" y="12"/>
                  </a:cubicBezTo>
                  <a:cubicBezTo>
                    <a:pt x="13" y="12"/>
                    <a:pt x="14" y="11"/>
                    <a:pt x="15" y="10"/>
                  </a:cubicBezTo>
                  <a:cubicBezTo>
                    <a:pt x="10" y="9"/>
                    <a:pt x="6" y="15"/>
                    <a:pt x="8" y="19"/>
                  </a:cubicBezTo>
                  <a:close/>
                  <a:moveTo>
                    <a:pt x="16" y="20"/>
                  </a:moveTo>
                  <a:cubicBezTo>
                    <a:pt x="16" y="20"/>
                    <a:pt x="16" y="20"/>
                    <a:pt x="16" y="20"/>
                  </a:cubicBezTo>
                  <a:cubicBezTo>
                    <a:pt x="20" y="22"/>
                    <a:pt x="21" y="20"/>
                    <a:pt x="22" y="18"/>
                  </a:cubicBezTo>
                  <a:cubicBezTo>
                    <a:pt x="21" y="17"/>
                    <a:pt x="21" y="16"/>
                    <a:pt x="19" y="16"/>
                  </a:cubicBezTo>
                  <a:cubicBezTo>
                    <a:pt x="18" y="17"/>
                    <a:pt x="17" y="18"/>
                    <a:pt x="16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7" name="Freeform 33"/>
            <p:cNvSpPr>
              <a:spLocks noEditPoints="1"/>
            </p:cNvSpPr>
            <p:nvPr/>
          </p:nvSpPr>
          <p:spPr bwMode="auto">
            <a:xfrm>
              <a:off x="3922" y="2255"/>
              <a:ext cx="75" cy="54"/>
            </a:xfrm>
            <a:custGeom>
              <a:avLst/>
              <a:gdLst>
                <a:gd name="T0" fmla="*/ 27 w 28"/>
                <a:gd name="T1" fmla="*/ 0 h 20"/>
                <a:gd name="T2" fmla="*/ 20 w 28"/>
                <a:gd name="T3" fmla="*/ 18 h 20"/>
                <a:gd name="T4" fmla="*/ 0 w 28"/>
                <a:gd name="T5" fmla="*/ 18 h 20"/>
                <a:gd name="T6" fmla="*/ 6 w 28"/>
                <a:gd name="T7" fmla="*/ 1 h 20"/>
                <a:gd name="T8" fmla="*/ 27 w 28"/>
                <a:gd name="T9" fmla="*/ 0 h 20"/>
                <a:gd name="T10" fmla="*/ 11 w 28"/>
                <a:gd name="T11" fmla="*/ 17 h 20"/>
                <a:gd name="T12" fmla="*/ 11 w 28"/>
                <a:gd name="T13" fmla="*/ 17 h 20"/>
                <a:gd name="T14" fmla="*/ 16 w 28"/>
                <a:gd name="T15" fmla="*/ 13 h 20"/>
                <a:gd name="T16" fmla="*/ 11 w 28"/>
                <a:gd name="T17" fmla="*/ 17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20">
                  <a:moveTo>
                    <a:pt x="27" y="0"/>
                  </a:moveTo>
                  <a:cubicBezTo>
                    <a:pt x="28" y="5"/>
                    <a:pt x="19" y="8"/>
                    <a:pt x="20" y="18"/>
                  </a:cubicBezTo>
                  <a:cubicBezTo>
                    <a:pt x="14" y="20"/>
                    <a:pt x="8" y="20"/>
                    <a:pt x="0" y="18"/>
                  </a:cubicBezTo>
                  <a:cubicBezTo>
                    <a:pt x="1" y="11"/>
                    <a:pt x="5" y="9"/>
                    <a:pt x="6" y="1"/>
                  </a:cubicBezTo>
                  <a:cubicBezTo>
                    <a:pt x="13" y="0"/>
                    <a:pt x="20" y="0"/>
                    <a:pt x="27" y="0"/>
                  </a:cubicBezTo>
                  <a:close/>
                  <a:moveTo>
                    <a:pt x="11" y="17"/>
                  </a:moveTo>
                  <a:cubicBezTo>
                    <a:pt x="11" y="17"/>
                    <a:pt x="11" y="17"/>
                    <a:pt x="11" y="17"/>
                  </a:cubicBezTo>
                  <a:cubicBezTo>
                    <a:pt x="13" y="17"/>
                    <a:pt x="15" y="16"/>
                    <a:pt x="16" y="13"/>
                  </a:cubicBezTo>
                  <a:cubicBezTo>
                    <a:pt x="13" y="13"/>
                    <a:pt x="11" y="13"/>
                    <a:pt x="11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8" name="Freeform 34"/>
            <p:cNvSpPr>
              <a:spLocks noEditPoints="1"/>
            </p:cNvSpPr>
            <p:nvPr/>
          </p:nvSpPr>
          <p:spPr bwMode="auto">
            <a:xfrm>
              <a:off x="4150" y="2320"/>
              <a:ext cx="73" cy="56"/>
            </a:xfrm>
            <a:custGeom>
              <a:avLst/>
              <a:gdLst>
                <a:gd name="T0" fmla="*/ 26 w 27"/>
                <a:gd name="T1" fmla="*/ 2 h 21"/>
                <a:gd name="T2" fmla="*/ 19 w 27"/>
                <a:gd name="T3" fmla="*/ 20 h 21"/>
                <a:gd name="T4" fmla="*/ 0 w 27"/>
                <a:gd name="T5" fmla="*/ 20 h 21"/>
                <a:gd name="T6" fmla="*/ 4 w 27"/>
                <a:gd name="T7" fmla="*/ 5 h 21"/>
                <a:gd name="T8" fmla="*/ 26 w 27"/>
                <a:gd name="T9" fmla="*/ 2 h 21"/>
                <a:gd name="T10" fmla="*/ 17 w 27"/>
                <a:gd name="T11" fmla="*/ 11 h 21"/>
                <a:gd name="T12" fmla="*/ 17 w 27"/>
                <a:gd name="T13" fmla="*/ 11 h 21"/>
                <a:gd name="T14" fmla="*/ 22 w 27"/>
                <a:gd name="T15" fmla="*/ 5 h 21"/>
                <a:gd name="T16" fmla="*/ 18 w 27"/>
                <a:gd name="T17" fmla="*/ 6 h 21"/>
                <a:gd name="T18" fmla="*/ 17 w 27"/>
                <a:gd name="T19" fmla="*/ 11 h 21"/>
                <a:gd name="T20" fmla="*/ 11 w 27"/>
                <a:gd name="T21" fmla="*/ 6 h 21"/>
                <a:gd name="T22" fmla="*/ 11 w 27"/>
                <a:gd name="T23" fmla="*/ 6 h 21"/>
                <a:gd name="T24" fmla="*/ 17 w 27"/>
                <a:gd name="T25" fmla="*/ 5 h 21"/>
                <a:gd name="T26" fmla="*/ 11 w 27"/>
                <a:gd name="T27" fmla="*/ 6 h 21"/>
                <a:gd name="T28" fmla="*/ 5 w 27"/>
                <a:gd name="T29" fmla="*/ 17 h 21"/>
                <a:gd name="T30" fmla="*/ 5 w 27"/>
                <a:gd name="T31" fmla="*/ 17 h 21"/>
                <a:gd name="T32" fmla="*/ 14 w 27"/>
                <a:gd name="T33" fmla="*/ 15 h 21"/>
                <a:gd name="T34" fmla="*/ 8 w 27"/>
                <a:gd name="T35" fmla="*/ 10 h 21"/>
                <a:gd name="T36" fmla="*/ 5 w 27"/>
                <a:gd name="T37" fmla="*/ 17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" h="21">
                  <a:moveTo>
                    <a:pt x="26" y="2"/>
                  </a:moveTo>
                  <a:cubicBezTo>
                    <a:pt x="27" y="7"/>
                    <a:pt x="21" y="13"/>
                    <a:pt x="19" y="20"/>
                  </a:cubicBezTo>
                  <a:cubicBezTo>
                    <a:pt x="12" y="19"/>
                    <a:pt x="7" y="21"/>
                    <a:pt x="0" y="20"/>
                  </a:cubicBezTo>
                  <a:cubicBezTo>
                    <a:pt x="0" y="13"/>
                    <a:pt x="5" y="11"/>
                    <a:pt x="4" y="5"/>
                  </a:cubicBezTo>
                  <a:cubicBezTo>
                    <a:pt x="11" y="4"/>
                    <a:pt x="17" y="0"/>
                    <a:pt x="26" y="2"/>
                  </a:cubicBezTo>
                  <a:close/>
                  <a:moveTo>
                    <a:pt x="17" y="11"/>
                  </a:moveTo>
                  <a:cubicBezTo>
                    <a:pt x="17" y="11"/>
                    <a:pt x="17" y="11"/>
                    <a:pt x="17" y="11"/>
                  </a:cubicBezTo>
                  <a:cubicBezTo>
                    <a:pt x="20" y="12"/>
                    <a:pt x="21" y="9"/>
                    <a:pt x="22" y="5"/>
                  </a:cubicBezTo>
                  <a:cubicBezTo>
                    <a:pt x="20" y="5"/>
                    <a:pt x="18" y="4"/>
                    <a:pt x="18" y="6"/>
                  </a:cubicBezTo>
                  <a:cubicBezTo>
                    <a:pt x="21" y="7"/>
                    <a:pt x="17" y="9"/>
                    <a:pt x="17" y="11"/>
                  </a:cubicBezTo>
                  <a:close/>
                  <a:moveTo>
                    <a:pt x="11" y="6"/>
                  </a:moveTo>
                  <a:cubicBezTo>
                    <a:pt x="11" y="6"/>
                    <a:pt x="11" y="6"/>
                    <a:pt x="11" y="6"/>
                  </a:cubicBezTo>
                  <a:cubicBezTo>
                    <a:pt x="14" y="7"/>
                    <a:pt x="16" y="8"/>
                    <a:pt x="17" y="5"/>
                  </a:cubicBezTo>
                  <a:cubicBezTo>
                    <a:pt x="14" y="5"/>
                    <a:pt x="12" y="4"/>
                    <a:pt x="11" y="6"/>
                  </a:cubicBezTo>
                  <a:close/>
                  <a:moveTo>
                    <a:pt x="5" y="17"/>
                  </a:moveTo>
                  <a:cubicBezTo>
                    <a:pt x="5" y="17"/>
                    <a:pt x="5" y="17"/>
                    <a:pt x="5" y="17"/>
                  </a:cubicBezTo>
                  <a:cubicBezTo>
                    <a:pt x="9" y="17"/>
                    <a:pt x="13" y="19"/>
                    <a:pt x="14" y="15"/>
                  </a:cubicBezTo>
                  <a:cubicBezTo>
                    <a:pt x="12" y="13"/>
                    <a:pt x="8" y="13"/>
                    <a:pt x="8" y="10"/>
                  </a:cubicBezTo>
                  <a:cubicBezTo>
                    <a:pt x="6" y="11"/>
                    <a:pt x="5" y="14"/>
                    <a:pt x="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9" name="Freeform 35"/>
            <p:cNvSpPr>
              <a:spLocks noEditPoints="1"/>
            </p:cNvSpPr>
            <p:nvPr/>
          </p:nvSpPr>
          <p:spPr bwMode="auto">
            <a:xfrm>
              <a:off x="3828" y="2247"/>
              <a:ext cx="91" cy="65"/>
            </a:xfrm>
            <a:custGeom>
              <a:avLst/>
              <a:gdLst>
                <a:gd name="T0" fmla="*/ 34 w 34"/>
                <a:gd name="T1" fmla="*/ 6 h 24"/>
                <a:gd name="T2" fmla="*/ 25 w 34"/>
                <a:gd name="T3" fmla="*/ 22 h 24"/>
                <a:gd name="T4" fmla="*/ 0 w 34"/>
                <a:gd name="T5" fmla="*/ 19 h 24"/>
                <a:gd name="T6" fmla="*/ 7 w 34"/>
                <a:gd name="T7" fmla="*/ 4 h 24"/>
                <a:gd name="T8" fmla="*/ 34 w 34"/>
                <a:gd name="T9" fmla="*/ 6 h 24"/>
                <a:gd name="T10" fmla="*/ 10 w 34"/>
                <a:gd name="T11" fmla="*/ 11 h 24"/>
                <a:gd name="T12" fmla="*/ 10 w 34"/>
                <a:gd name="T13" fmla="*/ 11 h 24"/>
                <a:gd name="T14" fmla="*/ 13 w 34"/>
                <a:gd name="T15" fmla="*/ 11 h 24"/>
                <a:gd name="T16" fmla="*/ 14 w 34"/>
                <a:gd name="T17" fmla="*/ 8 h 24"/>
                <a:gd name="T18" fmla="*/ 12 w 34"/>
                <a:gd name="T19" fmla="*/ 8 h 24"/>
                <a:gd name="T20" fmla="*/ 10 w 34"/>
                <a:gd name="T21" fmla="*/ 11 h 24"/>
                <a:gd name="T22" fmla="*/ 17 w 34"/>
                <a:gd name="T23" fmla="*/ 16 h 24"/>
                <a:gd name="T24" fmla="*/ 17 w 34"/>
                <a:gd name="T25" fmla="*/ 16 h 24"/>
                <a:gd name="T26" fmla="*/ 25 w 34"/>
                <a:gd name="T27" fmla="*/ 13 h 24"/>
                <a:gd name="T28" fmla="*/ 17 w 34"/>
                <a:gd name="T29" fmla="*/ 16 h 24"/>
                <a:gd name="T30" fmla="*/ 6 w 34"/>
                <a:gd name="T31" fmla="*/ 18 h 24"/>
                <a:gd name="T32" fmla="*/ 6 w 34"/>
                <a:gd name="T33" fmla="*/ 18 h 24"/>
                <a:gd name="T34" fmla="*/ 10 w 34"/>
                <a:gd name="T35" fmla="*/ 19 h 24"/>
                <a:gd name="T36" fmla="*/ 10 w 34"/>
                <a:gd name="T37" fmla="*/ 15 h 24"/>
                <a:gd name="T38" fmla="*/ 7 w 34"/>
                <a:gd name="T39" fmla="*/ 15 h 24"/>
                <a:gd name="T40" fmla="*/ 6 w 34"/>
                <a:gd name="T41" fmla="*/ 1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4" h="24">
                  <a:moveTo>
                    <a:pt x="34" y="6"/>
                  </a:moveTo>
                  <a:cubicBezTo>
                    <a:pt x="32" y="12"/>
                    <a:pt x="28" y="16"/>
                    <a:pt x="25" y="22"/>
                  </a:cubicBezTo>
                  <a:cubicBezTo>
                    <a:pt x="18" y="20"/>
                    <a:pt x="8" y="24"/>
                    <a:pt x="0" y="19"/>
                  </a:cubicBezTo>
                  <a:cubicBezTo>
                    <a:pt x="2" y="14"/>
                    <a:pt x="6" y="11"/>
                    <a:pt x="7" y="4"/>
                  </a:cubicBezTo>
                  <a:cubicBezTo>
                    <a:pt x="13" y="0"/>
                    <a:pt x="26" y="1"/>
                    <a:pt x="34" y="6"/>
                  </a:cubicBezTo>
                  <a:close/>
                  <a:moveTo>
                    <a:pt x="10" y="11"/>
                  </a:moveTo>
                  <a:cubicBezTo>
                    <a:pt x="10" y="11"/>
                    <a:pt x="10" y="11"/>
                    <a:pt x="10" y="11"/>
                  </a:cubicBezTo>
                  <a:cubicBezTo>
                    <a:pt x="11" y="11"/>
                    <a:pt x="12" y="11"/>
                    <a:pt x="13" y="11"/>
                  </a:cubicBezTo>
                  <a:cubicBezTo>
                    <a:pt x="13" y="10"/>
                    <a:pt x="14" y="10"/>
                    <a:pt x="14" y="8"/>
                  </a:cubicBezTo>
                  <a:cubicBezTo>
                    <a:pt x="14" y="8"/>
                    <a:pt x="13" y="8"/>
                    <a:pt x="12" y="8"/>
                  </a:cubicBezTo>
                  <a:cubicBezTo>
                    <a:pt x="12" y="9"/>
                    <a:pt x="10" y="9"/>
                    <a:pt x="10" y="11"/>
                  </a:cubicBezTo>
                  <a:close/>
                  <a:moveTo>
                    <a:pt x="17" y="16"/>
                  </a:moveTo>
                  <a:cubicBezTo>
                    <a:pt x="17" y="16"/>
                    <a:pt x="17" y="16"/>
                    <a:pt x="17" y="16"/>
                  </a:cubicBezTo>
                  <a:cubicBezTo>
                    <a:pt x="21" y="16"/>
                    <a:pt x="24" y="16"/>
                    <a:pt x="25" y="13"/>
                  </a:cubicBezTo>
                  <a:cubicBezTo>
                    <a:pt x="22" y="13"/>
                    <a:pt x="19" y="14"/>
                    <a:pt x="17" y="16"/>
                  </a:cubicBezTo>
                  <a:close/>
                  <a:moveTo>
                    <a:pt x="6" y="18"/>
                  </a:moveTo>
                  <a:cubicBezTo>
                    <a:pt x="6" y="18"/>
                    <a:pt x="6" y="18"/>
                    <a:pt x="6" y="18"/>
                  </a:cubicBezTo>
                  <a:cubicBezTo>
                    <a:pt x="8" y="18"/>
                    <a:pt x="9" y="18"/>
                    <a:pt x="10" y="19"/>
                  </a:cubicBezTo>
                  <a:cubicBezTo>
                    <a:pt x="10" y="18"/>
                    <a:pt x="10" y="16"/>
                    <a:pt x="10" y="15"/>
                  </a:cubicBezTo>
                  <a:cubicBezTo>
                    <a:pt x="9" y="15"/>
                    <a:pt x="8" y="15"/>
                    <a:pt x="7" y="15"/>
                  </a:cubicBezTo>
                  <a:cubicBezTo>
                    <a:pt x="7" y="16"/>
                    <a:pt x="7" y="17"/>
                    <a:pt x="6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0" name="Freeform 36"/>
            <p:cNvSpPr>
              <a:spLocks noEditPoints="1"/>
            </p:cNvSpPr>
            <p:nvPr/>
          </p:nvSpPr>
          <p:spPr bwMode="auto">
            <a:xfrm>
              <a:off x="3742" y="2250"/>
              <a:ext cx="89" cy="56"/>
            </a:xfrm>
            <a:custGeom>
              <a:avLst/>
              <a:gdLst>
                <a:gd name="T0" fmla="*/ 33 w 33"/>
                <a:gd name="T1" fmla="*/ 1 h 21"/>
                <a:gd name="T2" fmla="*/ 22 w 33"/>
                <a:gd name="T3" fmla="*/ 21 h 21"/>
                <a:gd name="T4" fmla="*/ 0 w 33"/>
                <a:gd name="T5" fmla="*/ 19 h 21"/>
                <a:gd name="T6" fmla="*/ 8 w 33"/>
                <a:gd name="T7" fmla="*/ 1 h 21"/>
                <a:gd name="T8" fmla="*/ 33 w 33"/>
                <a:gd name="T9" fmla="*/ 1 h 21"/>
                <a:gd name="T10" fmla="*/ 17 w 33"/>
                <a:gd name="T11" fmla="*/ 9 h 21"/>
                <a:gd name="T12" fmla="*/ 17 w 33"/>
                <a:gd name="T13" fmla="*/ 9 h 21"/>
                <a:gd name="T14" fmla="*/ 23 w 33"/>
                <a:gd name="T15" fmla="*/ 12 h 21"/>
                <a:gd name="T16" fmla="*/ 26 w 33"/>
                <a:gd name="T17" fmla="*/ 7 h 21"/>
                <a:gd name="T18" fmla="*/ 17 w 33"/>
                <a:gd name="T19" fmla="*/ 9 h 21"/>
                <a:gd name="T20" fmla="*/ 20 w 33"/>
                <a:gd name="T21" fmla="*/ 14 h 21"/>
                <a:gd name="T22" fmla="*/ 20 w 33"/>
                <a:gd name="T23" fmla="*/ 14 h 21"/>
                <a:gd name="T24" fmla="*/ 20 w 33"/>
                <a:gd name="T25" fmla="*/ 15 h 21"/>
                <a:gd name="T26" fmla="*/ 20 w 33"/>
                <a:gd name="T27" fmla="*/ 14 h 21"/>
                <a:gd name="T28" fmla="*/ 5 w 33"/>
                <a:gd name="T29" fmla="*/ 14 h 21"/>
                <a:gd name="T30" fmla="*/ 5 w 33"/>
                <a:gd name="T31" fmla="*/ 14 h 21"/>
                <a:gd name="T32" fmla="*/ 11 w 33"/>
                <a:gd name="T33" fmla="*/ 13 h 21"/>
                <a:gd name="T34" fmla="*/ 5 w 33"/>
                <a:gd name="T35" fmla="*/ 14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3" h="21">
                  <a:moveTo>
                    <a:pt x="33" y="1"/>
                  </a:moveTo>
                  <a:cubicBezTo>
                    <a:pt x="30" y="8"/>
                    <a:pt x="27" y="16"/>
                    <a:pt x="22" y="21"/>
                  </a:cubicBezTo>
                  <a:cubicBezTo>
                    <a:pt x="17" y="20"/>
                    <a:pt x="7" y="20"/>
                    <a:pt x="0" y="19"/>
                  </a:cubicBezTo>
                  <a:cubicBezTo>
                    <a:pt x="2" y="12"/>
                    <a:pt x="6" y="7"/>
                    <a:pt x="8" y="1"/>
                  </a:cubicBezTo>
                  <a:cubicBezTo>
                    <a:pt x="16" y="1"/>
                    <a:pt x="24" y="0"/>
                    <a:pt x="33" y="1"/>
                  </a:cubicBezTo>
                  <a:close/>
                  <a:moveTo>
                    <a:pt x="17" y="9"/>
                  </a:moveTo>
                  <a:cubicBezTo>
                    <a:pt x="17" y="9"/>
                    <a:pt x="17" y="9"/>
                    <a:pt x="17" y="9"/>
                  </a:cubicBezTo>
                  <a:cubicBezTo>
                    <a:pt x="22" y="9"/>
                    <a:pt x="22" y="8"/>
                    <a:pt x="23" y="12"/>
                  </a:cubicBezTo>
                  <a:cubicBezTo>
                    <a:pt x="23" y="10"/>
                    <a:pt x="26" y="10"/>
                    <a:pt x="26" y="7"/>
                  </a:cubicBezTo>
                  <a:cubicBezTo>
                    <a:pt x="22" y="6"/>
                    <a:pt x="19" y="7"/>
                    <a:pt x="17" y="9"/>
                  </a:cubicBezTo>
                  <a:close/>
                  <a:moveTo>
                    <a:pt x="20" y="14"/>
                  </a:moveTo>
                  <a:cubicBezTo>
                    <a:pt x="20" y="14"/>
                    <a:pt x="20" y="14"/>
                    <a:pt x="20" y="14"/>
                  </a:cubicBezTo>
                  <a:cubicBezTo>
                    <a:pt x="20" y="14"/>
                    <a:pt x="20" y="15"/>
                    <a:pt x="20" y="15"/>
                  </a:cubicBezTo>
                  <a:cubicBezTo>
                    <a:pt x="14" y="20"/>
                    <a:pt x="26" y="14"/>
                    <a:pt x="20" y="14"/>
                  </a:cubicBezTo>
                  <a:close/>
                  <a:moveTo>
                    <a:pt x="5" y="14"/>
                  </a:moveTo>
                  <a:cubicBezTo>
                    <a:pt x="5" y="14"/>
                    <a:pt x="5" y="14"/>
                    <a:pt x="5" y="14"/>
                  </a:cubicBezTo>
                  <a:cubicBezTo>
                    <a:pt x="7" y="16"/>
                    <a:pt x="11" y="17"/>
                    <a:pt x="11" y="13"/>
                  </a:cubicBezTo>
                  <a:cubicBezTo>
                    <a:pt x="9" y="12"/>
                    <a:pt x="6" y="12"/>
                    <a:pt x="5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1" name="Freeform 37"/>
            <p:cNvSpPr>
              <a:spLocks noEditPoints="1"/>
            </p:cNvSpPr>
            <p:nvPr/>
          </p:nvSpPr>
          <p:spPr bwMode="auto">
            <a:xfrm>
              <a:off x="3581" y="2236"/>
              <a:ext cx="86" cy="62"/>
            </a:xfrm>
            <a:custGeom>
              <a:avLst/>
              <a:gdLst>
                <a:gd name="T0" fmla="*/ 28 w 32"/>
                <a:gd name="T1" fmla="*/ 0 h 23"/>
                <a:gd name="T2" fmla="*/ 19 w 32"/>
                <a:gd name="T3" fmla="*/ 23 h 23"/>
                <a:gd name="T4" fmla="*/ 0 w 32"/>
                <a:gd name="T5" fmla="*/ 19 h 23"/>
                <a:gd name="T6" fmla="*/ 8 w 32"/>
                <a:gd name="T7" fmla="*/ 0 h 23"/>
                <a:gd name="T8" fmla="*/ 28 w 32"/>
                <a:gd name="T9" fmla="*/ 0 h 23"/>
                <a:gd name="T10" fmla="*/ 13 w 32"/>
                <a:gd name="T11" fmla="*/ 3 h 23"/>
                <a:gd name="T12" fmla="*/ 13 w 32"/>
                <a:gd name="T13" fmla="*/ 3 h 23"/>
                <a:gd name="T14" fmla="*/ 23 w 32"/>
                <a:gd name="T15" fmla="*/ 4 h 23"/>
                <a:gd name="T16" fmla="*/ 13 w 32"/>
                <a:gd name="T17" fmla="*/ 3 h 23"/>
                <a:gd name="T18" fmla="*/ 5 w 32"/>
                <a:gd name="T19" fmla="*/ 18 h 23"/>
                <a:gd name="T20" fmla="*/ 5 w 32"/>
                <a:gd name="T21" fmla="*/ 18 h 23"/>
                <a:gd name="T22" fmla="*/ 12 w 32"/>
                <a:gd name="T23" fmla="*/ 14 h 23"/>
                <a:gd name="T24" fmla="*/ 5 w 32"/>
                <a:gd name="T25" fmla="*/ 1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2" h="23">
                  <a:moveTo>
                    <a:pt x="28" y="0"/>
                  </a:moveTo>
                  <a:cubicBezTo>
                    <a:pt x="32" y="7"/>
                    <a:pt x="22" y="16"/>
                    <a:pt x="19" y="23"/>
                  </a:cubicBezTo>
                  <a:cubicBezTo>
                    <a:pt x="12" y="20"/>
                    <a:pt x="4" y="22"/>
                    <a:pt x="0" y="19"/>
                  </a:cubicBezTo>
                  <a:cubicBezTo>
                    <a:pt x="4" y="15"/>
                    <a:pt x="7" y="6"/>
                    <a:pt x="8" y="0"/>
                  </a:cubicBezTo>
                  <a:cubicBezTo>
                    <a:pt x="14" y="0"/>
                    <a:pt x="21" y="1"/>
                    <a:pt x="28" y="0"/>
                  </a:cubicBezTo>
                  <a:close/>
                  <a:moveTo>
                    <a:pt x="13" y="3"/>
                  </a:moveTo>
                  <a:cubicBezTo>
                    <a:pt x="13" y="3"/>
                    <a:pt x="13" y="3"/>
                    <a:pt x="13" y="3"/>
                  </a:cubicBezTo>
                  <a:cubicBezTo>
                    <a:pt x="12" y="7"/>
                    <a:pt x="23" y="7"/>
                    <a:pt x="23" y="4"/>
                  </a:cubicBezTo>
                  <a:cubicBezTo>
                    <a:pt x="20" y="3"/>
                    <a:pt x="16" y="1"/>
                    <a:pt x="13" y="3"/>
                  </a:cubicBezTo>
                  <a:close/>
                  <a:moveTo>
                    <a:pt x="5" y="18"/>
                  </a:moveTo>
                  <a:cubicBezTo>
                    <a:pt x="5" y="18"/>
                    <a:pt x="5" y="18"/>
                    <a:pt x="5" y="18"/>
                  </a:cubicBezTo>
                  <a:cubicBezTo>
                    <a:pt x="9" y="19"/>
                    <a:pt x="11" y="18"/>
                    <a:pt x="12" y="14"/>
                  </a:cubicBezTo>
                  <a:cubicBezTo>
                    <a:pt x="8" y="12"/>
                    <a:pt x="5" y="14"/>
                    <a:pt x="5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2" name="Freeform 38"/>
            <p:cNvSpPr>
              <a:spLocks noEditPoints="1"/>
            </p:cNvSpPr>
            <p:nvPr/>
          </p:nvSpPr>
          <p:spPr bwMode="auto">
            <a:xfrm>
              <a:off x="3814" y="2320"/>
              <a:ext cx="84" cy="56"/>
            </a:xfrm>
            <a:custGeom>
              <a:avLst/>
              <a:gdLst>
                <a:gd name="T0" fmla="*/ 31 w 31"/>
                <a:gd name="T1" fmla="*/ 2 h 21"/>
                <a:gd name="T2" fmla="*/ 19 w 31"/>
                <a:gd name="T3" fmla="*/ 20 h 21"/>
                <a:gd name="T4" fmla="*/ 0 w 31"/>
                <a:gd name="T5" fmla="*/ 19 h 21"/>
                <a:gd name="T6" fmla="*/ 6 w 31"/>
                <a:gd name="T7" fmla="*/ 0 h 21"/>
                <a:gd name="T8" fmla="*/ 31 w 31"/>
                <a:gd name="T9" fmla="*/ 2 h 21"/>
                <a:gd name="T10" fmla="*/ 10 w 31"/>
                <a:gd name="T11" fmla="*/ 17 h 21"/>
                <a:gd name="T12" fmla="*/ 10 w 31"/>
                <a:gd name="T13" fmla="*/ 17 h 21"/>
                <a:gd name="T14" fmla="*/ 9 w 31"/>
                <a:gd name="T15" fmla="*/ 7 h 21"/>
                <a:gd name="T16" fmla="*/ 10 w 31"/>
                <a:gd name="T17" fmla="*/ 17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" h="21">
                  <a:moveTo>
                    <a:pt x="31" y="2"/>
                  </a:moveTo>
                  <a:cubicBezTo>
                    <a:pt x="28" y="10"/>
                    <a:pt x="23" y="15"/>
                    <a:pt x="19" y="20"/>
                  </a:cubicBezTo>
                  <a:cubicBezTo>
                    <a:pt x="13" y="20"/>
                    <a:pt x="7" y="21"/>
                    <a:pt x="0" y="19"/>
                  </a:cubicBezTo>
                  <a:cubicBezTo>
                    <a:pt x="0" y="13"/>
                    <a:pt x="5" y="9"/>
                    <a:pt x="6" y="0"/>
                  </a:cubicBezTo>
                  <a:cubicBezTo>
                    <a:pt x="13" y="0"/>
                    <a:pt x="21" y="0"/>
                    <a:pt x="31" y="2"/>
                  </a:cubicBezTo>
                  <a:close/>
                  <a:moveTo>
                    <a:pt x="10" y="17"/>
                  </a:moveTo>
                  <a:cubicBezTo>
                    <a:pt x="10" y="17"/>
                    <a:pt x="10" y="17"/>
                    <a:pt x="10" y="17"/>
                  </a:cubicBezTo>
                  <a:cubicBezTo>
                    <a:pt x="7" y="14"/>
                    <a:pt x="13" y="9"/>
                    <a:pt x="9" y="7"/>
                  </a:cubicBezTo>
                  <a:cubicBezTo>
                    <a:pt x="7" y="11"/>
                    <a:pt x="2" y="16"/>
                    <a:pt x="10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3" name="Freeform 39"/>
            <p:cNvSpPr>
              <a:spLocks noEditPoints="1"/>
            </p:cNvSpPr>
            <p:nvPr/>
          </p:nvSpPr>
          <p:spPr bwMode="auto">
            <a:xfrm>
              <a:off x="3720" y="2314"/>
              <a:ext cx="92" cy="57"/>
            </a:xfrm>
            <a:custGeom>
              <a:avLst/>
              <a:gdLst>
                <a:gd name="T0" fmla="*/ 31 w 34"/>
                <a:gd name="T1" fmla="*/ 0 h 21"/>
                <a:gd name="T2" fmla="*/ 18 w 34"/>
                <a:gd name="T3" fmla="*/ 20 h 21"/>
                <a:gd name="T4" fmla="*/ 9 w 34"/>
                <a:gd name="T5" fmla="*/ 19 h 21"/>
                <a:gd name="T6" fmla="*/ 0 w 34"/>
                <a:gd name="T7" fmla="*/ 20 h 21"/>
                <a:gd name="T8" fmla="*/ 9 w 34"/>
                <a:gd name="T9" fmla="*/ 0 h 21"/>
                <a:gd name="T10" fmla="*/ 31 w 34"/>
                <a:gd name="T11" fmla="*/ 0 h 21"/>
                <a:gd name="T12" fmla="*/ 8 w 34"/>
                <a:gd name="T13" fmla="*/ 12 h 21"/>
                <a:gd name="T14" fmla="*/ 8 w 34"/>
                <a:gd name="T15" fmla="*/ 12 h 21"/>
                <a:gd name="T16" fmla="*/ 15 w 34"/>
                <a:gd name="T17" fmla="*/ 9 h 21"/>
                <a:gd name="T18" fmla="*/ 9 w 34"/>
                <a:gd name="T19" fmla="*/ 8 h 21"/>
                <a:gd name="T20" fmla="*/ 8 w 34"/>
                <a:gd name="T21" fmla="*/ 12 h 21"/>
                <a:gd name="T22" fmla="*/ 18 w 34"/>
                <a:gd name="T23" fmla="*/ 16 h 21"/>
                <a:gd name="T24" fmla="*/ 18 w 34"/>
                <a:gd name="T25" fmla="*/ 16 h 21"/>
                <a:gd name="T26" fmla="*/ 20 w 34"/>
                <a:gd name="T27" fmla="*/ 10 h 21"/>
                <a:gd name="T28" fmla="*/ 18 w 34"/>
                <a:gd name="T29" fmla="*/ 16 h 21"/>
                <a:gd name="T30" fmla="*/ 6 w 34"/>
                <a:gd name="T31" fmla="*/ 16 h 21"/>
                <a:gd name="T32" fmla="*/ 6 w 34"/>
                <a:gd name="T33" fmla="*/ 16 h 21"/>
                <a:gd name="T34" fmla="*/ 10 w 34"/>
                <a:gd name="T35" fmla="*/ 15 h 21"/>
                <a:gd name="T36" fmla="*/ 6 w 34"/>
                <a:gd name="T37" fmla="*/ 16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" h="21">
                  <a:moveTo>
                    <a:pt x="31" y="0"/>
                  </a:moveTo>
                  <a:cubicBezTo>
                    <a:pt x="34" y="3"/>
                    <a:pt x="22" y="19"/>
                    <a:pt x="18" y="20"/>
                  </a:cubicBezTo>
                  <a:cubicBezTo>
                    <a:pt x="17" y="21"/>
                    <a:pt x="12" y="19"/>
                    <a:pt x="9" y="19"/>
                  </a:cubicBezTo>
                  <a:cubicBezTo>
                    <a:pt x="6" y="20"/>
                    <a:pt x="3" y="21"/>
                    <a:pt x="0" y="20"/>
                  </a:cubicBezTo>
                  <a:cubicBezTo>
                    <a:pt x="3" y="13"/>
                    <a:pt x="6" y="6"/>
                    <a:pt x="9" y="0"/>
                  </a:cubicBezTo>
                  <a:cubicBezTo>
                    <a:pt x="15" y="6"/>
                    <a:pt x="24" y="0"/>
                    <a:pt x="31" y="0"/>
                  </a:cubicBezTo>
                  <a:close/>
                  <a:moveTo>
                    <a:pt x="8" y="12"/>
                  </a:moveTo>
                  <a:cubicBezTo>
                    <a:pt x="8" y="12"/>
                    <a:pt x="8" y="12"/>
                    <a:pt x="8" y="12"/>
                  </a:cubicBezTo>
                  <a:cubicBezTo>
                    <a:pt x="12" y="13"/>
                    <a:pt x="13" y="11"/>
                    <a:pt x="15" y="9"/>
                  </a:cubicBezTo>
                  <a:cubicBezTo>
                    <a:pt x="13" y="9"/>
                    <a:pt x="11" y="8"/>
                    <a:pt x="9" y="8"/>
                  </a:cubicBezTo>
                  <a:cubicBezTo>
                    <a:pt x="9" y="9"/>
                    <a:pt x="9" y="11"/>
                    <a:pt x="8" y="12"/>
                  </a:cubicBezTo>
                  <a:close/>
                  <a:moveTo>
                    <a:pt x="18" y="16"/>
                  </a:moveTo>
                  <a:cubicBezTo>
                    <a:pt x="18" y="16"/>
                    <a:pt x="18" y="16"/>
                    <a:pt x="18" y="16"/>
                  </a:cubicBezTo>
                  <a:cubicBezTo>
                    <a:pt x="18" y="14"/>
                    <a:pt x="23" y="12"/>
                    <a:pt x="20" y="10"/>
                  </a:cubicBezTo>
                  <a:cubicBezTo>
                    <a:pt x="20" y="12"/>
                    <a:pt x="15" y="13"/>
                    <a:pt x="18" y="16"/>
                  </a:cubicBezTo>
                  <a:close/>
                  <a:moveTo>
                    <a:pt x="6" y="16"/>
                  </a:moveTo>
                  <a:cubicBezTo>
                    <a:pt x="6" y="16"/>
                    <a:pt x="6" y="16"/>
                    <a:pt x="6" y="16"/>
                  </a:cubicBezTo>
                  <a:cubicBezTo>
                    <a:pt x="8" y="17"/>
                    <a:pt x="9" y="16"/>
                    <a:pt x="10" y="15"/>
                  </a:cubicBezTo>
                  <a:cubicBezTo>
                    <a:pt x="8" y="15"/>
                    <a:pt x="6" y="14"/>
                    <a:pt x="6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4" name="Freeform 40"/>
            <p:cNvSpPr>
              <a:spLocks noEditPoints="1"/>
            </p:cNvSpPr>
            <p:nvPr/>
          </p:nvSpPr>
          <p:spPr bwMode="auto">
            <a:xfrm>
              <a:off x="4032" y="2384"/>
              <a:ext cx="83" cy="62"/>
            </a:xfrm>
            <a:custGeom>
              <a:avLst/>
              <a:gdLst>
                <a:gd name="T0" fmla="*/ 31 w 31"/>
                <a:gd name="T1" fmla="*/ 4 h 23"/>
                <a:gd name="T2" fmla="*/ 24 w 31"/>
                <a:gd name="T3" fmla="*/ 22 h 23"/>
                <a:gd name="T4" fmla="*/ 14 w 31"/>
                <a:gd name="T5" fmla="*/ 18 h 23"/>
                <a:gd name="T6" fmla="*/ 2 w 31"/>
                <a:gd name="T7" fmla="*/ 19 h 23"/>
                <a:gd name="T8" fmla="*/ 5 w 31"/>
                <a:gd name="T9" fmla="*/ 6 h 23"/>
                <a:gd name="T10" fmla="*/ 31 w 31"/>
                <a:gd name="T11" fmla="*/ 4 h 23"/>
                <a:gd name="T12" fmla="*/ 14 w 31"/>
                <a:gd name="T13" fmla="*/ 7 h 23"/>
                <a:gd name="T14" fmla="*/ 14 w 31"/>
                <a:gd name="T15" fmla="*/ 7 h 23"/>
                <a:gd name="T16" fmla="*/ 21 w 31"/>
                <a:gd name="T17" fmla="*/ 10 h 23"/>
                <a:gd name="T18" fmla="*/ 17 w 31"/>
                <a:gd name="T19" fmla="*/ 15 h 23"/>
                <a:gd name="T20" fmla="*/ 23 w 31"/>
                <a:gd name="T21" fmla="*/ 17 h 23"/>
                <a:gd name="T22" fmla="*/ 26 w 31"/>
                <a:gd name="T23" fmla="*/ 6 h 23"/>
                <a:gd name="T24" fmla="*/ 14 w 31"/>
                <a:gd name="T25" fmla="*/ 7 h 23"/>
                <a:gd name="T26" fmla="*/ 9 w 31"/>
                <a:gd name="T27" fmla="*/ 17 h 23"/>
                <a:gd name="T28" fmla="*/ 9 w 31"/>
                <a:gd name="T29" fmla="*/ 17 h 23"/>
                <a:gd name="T30" fmla="*/ 12 w 31"/>
                <a:gd name="T31" fmla="*/ 11 h 23"/>
                <a:gd name="T32" fmla="*/ 9 w 31"/>
                <a:gd name="T33" fmla="*/ 1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1" h="23">
                  <a:moveTo>
                    <a:pt x="31" y="4"/>
                  </a:moveTo>
                  <a:cubicBezTo>
                    <a:pt x="30" y="11"/>
                    <a:pt x="27" y="17"/>
                    <a:pt x="24" y="22"/>
                  </a:cubicBezTo>
                  <a:cubicBezTo>
                    <a:pt x="19" y="23"/>
                    <a:pt x="20" y="18"/>
                    <a:pt x="14" y="18"/>
                  </a:cubicBezTo>
                  <a:cubicBezTo>
                    <a:pt x="10" y="18"/>
                    <a:pt x="8" y="22"/>
                    <a:pt x="2" y="19"/>
                  </a:cubicBezTo>
                  <a:cubicBezTo>
                    <a:pt x="0" y="15"/>
                    <a:pt x="8" y="11"/>
                    <a:pt x="5" y="6"/>
                  </a:cubicBezTo>
                  <a:cubicBezTo>
                    <a:pt x="11" y="0"/>
                    <a:pt x="23" y="2"/>
                    <a:pt x="31" y="4"/>
                  </a:cubicBezTo>
                  <a:close/>
                  <a:moveTo>
                    <a:pt x="14" y="7"/>
                  </a:moveTo>
                  <a:cubicBezTo>
                    <a:pt x="14" y="7"/>
                    <a:pt x="14" y="7"/>
                    <a:pt x="14" y="7"/>
                  </a:cubicBezTo>
                  <a:cubicBezTo>
                    <a:pt x="17" y="7"/>
                    <a:pt x="21" y="6"/>
                    <a:pt x="21" y="10"/>
                  </a:cubicBezTo>
                  <a:cubicBezTo>
                    <a:pt x="19" y="10"/>
                    <a:pt x="18" y="12"/>
                    <a:pt x="17" y="15"/>
                  </a:cubicBezTo>
                  <a:cubicBezTo>
                    <a:pt x="21" y="14"/>
                    <a:pt x="20" y="17"/>
                    <a:pt x="23" y="17"/>
                  </a:cubicBezTo>
                  <a:cubicBezTo>
                    <a:pt x="24" y="14"/>
                    <a:pt x="25" y="10"/>
                    <a:pt x="26" y="6"/>
                  </a:cubicBezTo>
                  <a:cubicBezTo>
                    <a:pt x="22" y="5"/>
                    <a:pt x="16" y="3"/>
                    <a:pt x="14" y="7"/>
                  </a:cubicBezTo>
                  <a:close/>
                  <a:moveTo>
                    <a:pt x="9" y="17"/>
                  </a:moveTo>
                  <a:cubicBezTo>
                    <a:pt x="9" y="17"/>
                    <a:pt x="9" y="17"/>
                    <a:pt x="9" y="17"/>
                  </a:cubicBezTo>
                  <a:cubicBezTo>
                    <a:pt x="10" y="15"/>
                    <a:pt x="12" y="15"/>
                    <a:pt x="12" y="11"/>
                  </a:cubicBezTo>
                  <a:cubicBezTo>
                    <a:pt x="9" y="9"/>
                    <a:pt x="6" y="16"/>
                    <a:pt x="9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5" name="Freeform 41"/>
            <p:cNvSpPr>
              <a:spLocks noEditPoints="1"/>
            </p:cNvSpPr>
            <p:nvPr/>
          </p:nvSpPr>
          <p:spPr bwMode="auto">
            <a:xfrm>
              <a:off x="3645" y="2304"/>
              <a:ext cx="75" cy="61"/>
            </a:xfrm>
            <a:custGeom>
              <a:avLst/>
              <a:gdLst>
                <a:gd name="T0" fmla="*/ 28 w 28"/>
                <a:gd name="T1" fmla="*/ 5 h 23"/>
                <a:gd name="T2" fmla="*/ 15 w 28"/>
                <a:gd name="T3" fmla="*/ 22 h 23"/>
                <a:gd name="T4" fmla="*/ 0 w 28"/>
                <a:gd name="T5" fmla="*/ 20 h 23"/>
                <a:gd name="T6" fmla="*/ 8 w 28"/>
                <a:gd name="T7" fmla="*/ 4 h 23"/>
                <a:gd name="T8" fmla="*/ 28 w 28"/>
                <a:gd name="T9" fmla="*/ 5 h 23"/>
                <a:gd name="T10" fmla="*/ 6 w 28"/>
                <a:gd name="T11" fmla="*/ 17 h 23"/>
                <a:gd name="T12" fmla="*/ 6 w 28"/>
                <a:gd name="T13" fmla="*/ 17 h 23"/>
                <a:gd name="T14" fmla="*/ 10 w 28"/>
                <a:gd name="T15" fmla="*/ 17 h 23"/>
                <a:gd name="T16" fmla="*/ 13 w 28"/>
                <a:gd name="T17" fmla="*/ 10 h 23"/>
                <a:gd name="T18" fmla="*/ 6 w 28"/>
                <a:gd name="T19" fmla="*/ 1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23">
                  <a:moveTo>
                    <a:pt x="28" y="5"/>
                  </a:moveTo>
                  <a:cubicBezTo>
                    <a:pt x="23" y="10"/>
                    <a:pt x="21" y="18"/>
                    <a:pt x="15" y="22"/>
                  </a:cubicBezTo>
                  <a:cubicBezTo>
                    <a:pt x="11" y="17"/>
                    <a:pt x="3" y="23"/>
                    <a:pt x="0" y="20"/>
                  </a:cubicBezTo>
                  <a:cubicBezTo>
                    <a:pt x="2" y="13"/>
                    <a:pt x="7" y="12"/>
                    <a:pt x="8" y="4"/>
                  </a:cubicBezTo>
                  <a:cubicBezTo>
                    <a:pt x="14" y="4"/>
                    <a:pt x="22" y="0"/>
                    <a:pt x="28" y="5"/>
                  </a:cubicBezTo>
                  <a:close/>
                  <a:moveTo>
                    <a:pt x="6" y="17"/>
                  </a:moveTo>
                  <a:cubicBezTo>
                    <a:pt x="6" y="17"/>
                    <a:pt x="6" y="17"/>
                    <a:pt x="6" y="17"/>
                  </a:cubicBezTo>
                  <a:cubicBezTo>
                    <a:pt x="8" y="18"/>
                    <a:pt x="9" y="18"/>
                    <a:pt x="10" y="17"/>
                  </a:cubicBezTo>
                  <a:cubicBezTo>
                    <a:pt x="10" y="14"/>
                    <a:pt x="11" y="11"/>
                    <a:pt x="13" y="10"/>
                  </a:cubicBezTo>
                  <a:cubicBezTo>
                    <a:pt x="8" y="8"/>
                    <a:pt x="5" y="15"/>
                    <a:pt x="6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6" name="Freeform 42"/>
            <p:cNvSpPr>
              <a:spLocks noEditPoints="1"/>
            </p:cNvSpPr>
            <p:nvPr/>
          </p:nvSpPr>
          <p:spPr bwMode="auto">
            <a:xfrm>
              <a:off x="3954" y="2379"/>
              <a:ext cx="75" cy="59"/>
            </a:xfrm>
            <a:custGeom>
              <a:avLst/>
              <a:gdLst>
                <a:gd name="T0" fmla="*/ 28 w 28"/>
                <a:gd name="T1" fmla="*/ 4 h 22"/>
                <a:gd name="T2" fmla="*/ 15 w 28"/>
                <a:gd name="T3" fmla="*/ 21 h 22"/>
                <a:gd name="T4" fmla="*/ 0 w 28"/>
                <a:gd name="T5" fmla="*/ 19 h 22"/>
                <a:gd name="T6" fmla="*/ 6 w 28"/>
                <a:gd name="T7" fmla="*/ 4 h 22"/>
                <a:gd name="T8" fmla="*/ 28 w 28"/>
                <a:gd name="T9" fmla="*/ 4 h 22"/>
                <a:gd name="T10" fmla="*/ 19 w 28"/>
                <a:gd name="T11" fmla="*/ 10 h 22"/>
                <a:gd name="T12" fmla="*/ 19 w 28"/>
                <a:gd name="T13" fmla="*/ 10 h 22"/>
                <a:gd name="T14" fmla="*/ 22 w 28"/>
                <a:gd name="T15" fmla="*/ 6 h 22"/>
                <a:gd name="T16" fmla="*/ 20 w 28"/>
                <a:gd name="T17" fmla="*/ 6 h 22"/>
                <a:gd name="T18" fmla="*/ 18 w 28"/>
                <a:gd name="T19" fmla="*/ 7 h 22"/>
                <a:gd name="T20" fmla="*/ 19 w 28"/>
                <a:gd name="T21" fmla="*/ 10 h 22"/>
                <a:gd name="T22" fmla="*/ 7 w 28"/>
                <a:gd name="T23" fmla="*/ 17 h 22"/>
                <a:gd name="T24" fmla="*/ 7 w 28"/>
                <a:gd name="T25" fmla="*/ 17 h 22"/>
                <a:gd name="T26" fmla="*/ 11 w 28"/>
                <a:gd name="T27" fmla="*/ 18 h 22"/>
                <a:gd name="T28" fmla="*/ 7 w 28"/>
                <a:gd name="T29" fmla="*/ 17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" h="22">
                  <a:moveTo>
                    <a:pt x="28" y="4"/>
                  </a:moveTo>
                  <a:cubicBezTo>
                    <a:pt x="24" y="11"/>
                    <a:pt x="19" y="15"/>
                    <a:pt x="15" y="21"/>
                  </a:cubicBezTo>
                  <a:cubicBezTo>
                    <a:pt x="11" y="22"/>
                    <a:pt x="6" y="20"/>
                    <a:pt x="0" y="19"/>
                  </a:cubicBezTo>
                  <a:cubicBezTo>
                    <a:pt x="2" y="14"/>
                    <a:pt x="6" y="11"/>
                    <a:pt x="6" y="4"/>
                  </a:cubicBezTo>
                  <a:cubicBezTo>
                    <a:pt x="12" y="3"/>
                    <a:pt x="22" y="0"/>
                    <a:pt x="28" y="4"/>
                  </a:cubicBezTo>
                  <a:close/>
                  <a:moveTo>
                    <a:pt x="19" y="10"/>
                  </a:moveTo>
                  <a:cubicBezTo>
                    <a:pt x="19" y="10"/>
                    <a:pt x="19" y="10"/>
                    <a:pt x="19" y="10"/>
                  </a:cubicBezTo>
                  <a:cubicBezTo>
                    <a:pt x="19" y="8"/>
                    <a:pt x="22" y="10"/>
                    <a:pt x="22" y="6"/>
                  </a:cubicBezTo>
                  <a:cubicBezTo>
                    <a:pt x="21" y="6"/>
                    <a:pt x="20" y="6"/>
                    <a:pt x="20" y="6"/>
                  </a:cubicBezTo>
                  <a:cubicBezTo>
                    <a:pt x="19" y="6"/>
                    <a:pt x="18" y="6"/>
                    <a:pt x="18" y="7"/>
                  </a:cubicBezTo>
                  <a:cubicBezTo>
                    <a:pt x="22" y="8"/>
                    <a:pt x="15" y="10"/>
                    <a:pt x="19" y="10"/>
                  </a:cubicBezTo>
                  <a:close/>
                  <a:moveTo>
                    <a:pt x="7" y="17"/>
                  </a:moveTo>
                  <a:cubicBezTo>
                    <a:pt x="7" y="17"/>
                    <a:pt x="7" y="17"/>
                    <a:pt x="7" y="17"/>
                  </a:cubicBezTo>
                  <a:cubicBezTo>
                    <a:pt x="8" y="17"/>
                    <a:pt x="10" y="18"/>
                    <a:pt x="11" y="18"/>
                  </a:cubicBezTo>
                  <a:cubicBezTo>
                    <a:pt x="12" y="14"/>
                    <a:pt x="7" y="12"/>
                    <a:pt x="7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7" name="Freeform 43"/>
            <p:cNvSpPr>
              <a:spLocks noEditPoints="1"/>
            </p:cNvSpPr>
            <p:nvPr/>
          </p:nvSpPr>
          <p:spPr bwMode="auto">
            <a:xfrm>
              <a:off x="3567" y="2304"/>
              <a:ext cx="73" cy="67"/>
            </a:xfrm>
            <a:custGeom>
              <a:avLst/>
              <a:gdLst>
                <a:gd name="T0" fmla="*/ 27 w 27"/>
                <a:gd name="T1" fmla="*/ 3 h 25"/>
                <a:gd name="T2" fmla="*/ 0 w 27"/>
                <a:gd name="T3" fmla="*/ 17 h 25"/>
                <a:gd name="T4" fmla="*/ 7 w 27"/>
                <a:gd name="T5" fmla="*/ 3 h 25"/>
                <a:gd name="T6" fmla="*/ 27 w 27"/>
                <a:gd name="T7" fmla="*/ 3 h 25"/>
                <a:gd name="T8" fmla="*/ 14 w 27"/>
                <a:gd name="T9" fmla="*/ 16 h 25"/>
                <a:gd name="T10" fmla="*/ 14 w 27"/>
                <a:gd name="T11" fmla="*/ 16 h 25"/>
                <a:gd name="T12" fmla="*/ 17 w 27"/>
                <a:gd name="T13" fmla="*/ 9 h 25"/>
                <a:gd name="T14" fmla="*/ 14 w 27"/>
                <a:gd name="T15" fmla="*/ 16 h 25"/>
                <a:gd name="T16" fmla="*/ 5 w 27"/>
                <a:gd name="T17" fmla="*/ 14 h 25"/>
                <a:gd name="T18" fmla="*/ 5 w 27"/>
                <a:gd name="T19" fmla="*/ 14 h 25"/>
                <a:gd name="T20" fmla="*/ 8 w 27"/>
                <a:gd name="T21" fmla="*/ 9 h 25"/>
                <a:gd name="T22" fmla="*/ 5 w 27"/>
                <a:gd name="T23" fmla="*/ 1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" h="25">
                  <a:moveTo>
                    <a:pt x="27" y="3"/>
                  </a:moveTo>
                  <a:cubicBezTo>
                    <a:pt x="21" y="15"/>
                    <a:pt x="17" y="25"/>
                    <a:pt x="0" y="17"/>
                  </a:cubicBezTo>
                  <a:cubicBezTo>
                    <a:pt x="2" y="11"/>
                    <a:pt x="5" y="7"/>
                    <a:pt x="7" y="3"/>
                  </a:cubicBezTo>
                  <a:cubicBezTo>
                    <a:pt x="14" y="4"/>
                    <a:pt x="21" y="0"/>
                    <a:pt x="27" y="3"/>
                  </a:cubicBezTo>
                  <a:close/>
                  <a:moveTo>
                    <a:pt x="14" y="16"/>
                  </a:moveTo>
                  <a:cubicBezTo>
                    <a:pt x="14" y="16"/>
                    <a:pt x="14" y="16"/>
                    <a:pt x="14" y="16"/>
                  </a:cubicBezTo>
                  <a:cubicBezTo>
                    <a:pt x="16" y="15"/>
                    <a:pt x="19" y="11"/>
                    <a:pt x="17" y="9"/>
                  </a:cubicBezTo>
                  <a:cubicBezTo>
                    <a:pt x="16" y="10"/>
                    <a:pt x="9" y="14"/>
                    <a:pt x="14" y="16"/>
                  </a:cubicBezTo>
                  <a:close/>
                  <a:moveTo>
                    <a:pt x="5" y="14"/>
                  </a:moveTo>
                  <a:cubicBezTo>
                    <a:pt x="5" y="14"/>
                    <a:pt x="5" y="14"/>
                    <a:pt x="5" y="14"/>
                  </a:cubicBezTo>
                  <a:cubicBezTo>
                    <a:pt x="8" y="16"/>
                    <a:pt x="11" y="8"/>
                    <a:pt x="8" y="9"/>
                  </a:cubicBezTo>
                  <a:cubicBezTo>
                    <a:pt x="8" y="12"/>
                    <a:pt x="5" y="11"/>
                    <a:pt x="5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8" name="Freeform 44"/>
            <p:cNvSpPr>
              <a:spLocks noEditPoints="1"/>
            </p:cNvSpPr>
            <p:nvPr/>
          </p:nvSpPr>
          <p:spPr bwMode="auto">
            <a:xfrm>
              <a:off x="3879" y="2373"/>
              <a:ext cx="78" cy="59"/>
            </a:xfrm>
            <a:custGeom>
              <a:avLst/>
              <a:gdLst>
                <a:gd name="T0" fmla="*/ 29 w 29"/>
                <a:gd name="T1" fmla="*/ 2 h 22"/>
                <a:gd name="T2" fmla="*/ 22 w 29"/>
                <a:gd name="T3" fmla="*/ 21 h 22"/>
                <a:gd name="T4" fmla="*/ 0 w 29"/>
                <a:gd name="T5" fmla="*/ 20 h 22"/>
                <a:gd name="T6" fmla="*/ 7 w 29"/>
                <a:gd name="T7" fmla="*/ 3 h 22"/>
                <a:gd name="T8" fmla="*/ 29 w 29"/>
                <a:gd name="T9" fmla="*/ 2 h 22"/>
                <a:gd name="T10" fmla="*/ 12 w 29"/>
                <a:gd name="T11" fmla="*/ 15 h 22"/>
                <a:gd name="T12" fmla="*/ 12 w 29"/>
                <a:gd name="T13" fmla="*/ 15 h 22"/>
                <a:gd name="T14" fmla="*/ 7 w 29"/>
                <a:gd name="T15" fmla="*/ 14 h 22"/>
                <a:gd name="T16" fmla="*/ 12 w 29"/>
                <a:gd name="T17" fmla="*/ 15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22">
                  <a:moveTo>
                    <a:pt x="29" y="2"/>
                  </a:moveTo>
                  <a:cubicBezTo>
                    <a:pt x="27" y="9"/>
                    <a:pt x="22" y="12"/>
                    <a:pt x="22" y="21"/>
                  </a:cubicBezTo>
                  <a:cubicBezTo>
                    <a:pt x="14" y="20"/>
                    <a:pt x="8" y="22"/>
                    <a:pt x="0" y="20"/>
                  </a:cubicBezTo>
                  <a:cubicBezTo>
                    <a:pt x="1" y="13"/>
                    <a:pt x="6" y="12"/>
                    <a:pt x="7" y="3"/>
                  </a:cubicBezTo>
                  <a:cubicBezTo>
                    <a:pt x="14" y="3"/>
                    <a:pt x="20" y="0"/>
                    <a:pt x="29" y="2"/>
                  </a:cubicBezTo>
                  <a:close/>
                  <a:moveTo>
                    <a:pt x="12" y="15"/>
                  </a:moveTo>
                  <a:cubicBezTo>
                    <a:pt x="12" y="15"/>
                    <a:pt x="12" y="15"/>
                    <a:pt x="12" y="15"/>
                  </a:cubicBezTo>
                  <a:cubicBezTo>
                    <a:pt x="10" y="15"/>
                    <a:pt x="9" y="14"/>
                    <a:pt x="7" y="14"/>
                  </a:cubicBezTo>
                  <a:cubicBezTo>
                    <a:pt x="5" y="18"/>
                    <a:pt x="12" y="18"/>
                    <a:pt x="12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9" name="Freeform 45"/>
            <p:cNvSpPr>
              <a:spLocks noEditPoints="1"/>
            </p:cNvSpPr>
            <p:nvPr/>
          </p:nvSpPr>
          <p:spPr bwMode="auto">
            <a:xfrm>
              <a:off x="3473" y="2301"/>
              <a:ext cx="92" cy="62"/>
            </a:xfrm>
            <a:custGeom>
              <a:avLst/>
              <a:gdLst>
                <a:gd name="T0" fmla="*/ 34 w 34"/>
                <a:gd name="T1" fmla="*/ 2 h 23"/>
                <a:gd name="T2" fmla="*/ 25 w 34"/>
                <a:gd name="T3" fmla="*/ 21 h 23"/>
                <a:gd name="T4" fmla="*/ 16 w 34"/>
                <a:gd name="T5" fmla="*/ 19 h 23"/>
                <a:gd name="T6" fmla="*/ 0 w 34"/>
                <a:gd name="T7" fmla="*/ 18 h 23"/>
                <a:gd name="T8" fmla="*/ 6 w 34"/>
                <a:gd name="T9" fmla="*/ 3 h 23"/>
                <a:gd name="T10" fmla="*/ 34 w 34"/>
                <a:gd name="T11" fmla="*/ 2 h 23"/>
                <a:gd name="T12" fmla="*/ 25 w 34"/>
                <a:gd name="T13" fmla="*/ 7 h 23"/>
                <a:gd name="T14" fmla="*/ 25 w 34"/>
                <a:gd name="T15" fmla="*/ 7 h 23"/>
                <a:gd name="T16" fmla="*/ 27 w 34"/>
                <a:gd name="T17" fmla="*/ 8 h 23"/>
                <a:gd name="T18" fmla="*/ 27 w 34"/>
                <a:gd name="T19" fmla="*/ 5 h 23"/>
                <a:gd name="T20" fmla="*/ 25 w 34"/>
                <a:gd name="T21" fmla="*/ 5 h 23"/>
                <a:gd name="T22" fmla="*/ 25 w 34"/>
                <a:gd name="T23" fmla="*/ 7 h 23"/>
                <a:gd name="T24" fmla="*/ 8 w 34"/>
                <a:gd name="T25" fmla="*/ 15 h 23"/>
                <a:gd name="T26" fmla="*/ 8 w 34"/>
                <a:gd name="T27" fmla="*/ 15 h 23"/>
                <a:gd name="T28" fmla="*/ 18 w 34"/>
                <a:gd name="T29" fmla="*/ 12 h 23"/>
                <a:gd name="T30" fmla="*/ 12 w 34"/>
                <a:gd name="T31" fmla="*/ 11 h 23"/>
                <a:gd name="T32" fmla="*/ 16 w 34"/>
                <a:gd name="T33" fmla="*/ 8 h 23"/>
                <a:gd name="T34" fmla="*/ 12 w 34"/>
                <a:gd name="T35" fmla="*/ 7 h 23"/>
                <a:gd name="T36" fmla="*/ 8 w 34"/>
                <a:gd name="T37" fmla="*/ 15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" h="23">
                  <a:moveTo>
                    <a:pt x="34" y="2"/>
                  </a:moveTo>
                  <a:cubicBezTo>
                    <a:pt x="32" y="10"/>
                    <a:pt x="26" y="12"/>
                    <a:pt x="25" y="21"/>
                  </a:cubicBezTo>
                  <a:cubicBezTo>
                    <a:pt x="20" y="23"/>
                    <a:pt x="21" y="21"/>
                    <a:pt x="16" y="19"/>
                  </a:cubicBezTo>
                  <a:cubicBezTo>
                    <a:pt x="11" y="19"/>
                    <a:pt x="6" y="20"/>
                    <a:pt x="0" y="18"/>
                  </a:cubicBezTo>
                  <a:cubicBezTo>
                    <a:pt x="3" y="14"/>
                    <a:pt x="7" y="9"/>
                    <a:pt x="6" y="3"/>
                  </a:cubicBezTo>
                  <a:cubicBezTo>
                    <a:pt x="14" y="0"/>
                    <a:pt x="24" y="1"/>
                    <a:pt x="34" y="2"/>
                  </a:cubicBezTo>
                  <a:close/>
                  <a:moveTo>
                    <a:pt x="25" y="7"/>
                  </a:moveTo>
                  <a:cubicBezTo>
                    <a:pt x="25" y="7"/>
                    <a:pt x="25" y="7"/>
                    <a:pt x="25" y="7"/>
                  </a:cubicBezTo>
                  <a:cubicBezTo>
                    <a:pt x="25" y="7"/>
                    <a:pt x="26" y="7"/>
                    <a:pt x="27" y="8"/>
                  </a:cubicBezTo>
                  <a:cubicBezTo>
                    <a:pt x="27" y="7"/>
                    <a:pt x="27" y="6"/>
                    <a:pt x="27" y="5"/>
                  </a:cubicBezTo>
                  <a:cubicBezTo>
                    <a:pt x="27" y="5"/>
                    <a:pt x="26" y="5"/>
                    <a:pt x="25" y="5"/>
                  </a:cubicBezTo>
                  <a:cubicBezTo>
                    <a:pt x="25" y="6"/>
                    <a:pt x="25" y="6"/>
                    <a:pt x="25" y="7"/>
                  </a:cubicBezTo>
                  <a:close/>
                  <a:moveTo>
                    <a:pt x="8" y="15"/>
                  </a:moveTo>
                  <a:cubicBezTo>
                    <a:pt x="8" y="15"/>
                    <a:pt x="8" y="15"/>
                    <a:pt x="8" y="15"/>
                  </a:cubicBezTo>
                  <a:cubicBezTo>
                    <a:pt x="11" y="14"/>
                    <a:pt x="17" y="17"/>
                    <a:pt x="18" y="12"/>
                  </a:cubicBezTo>
                  <a:cubicBezTo>
                    <a:pt x="15" y="10"/>
                    <a:pt x="12" y="15"/>
                    <a:pt x="12" y="11"/>
                  </a:cubicBezTo>
                  <a:cubicBezTo>
                    <a:pt x="13" y="9"/>
                    <a:pt x="16" y="10"/>
                    <a:pt x="16" y="8"/>
                  </a:cubicBezTo>
                  <a:cubicBezTo>
                    <a:pt x="15" y="7"/>
                    <a:pt x="14" y="7"/>
                    <a:pt x="12" y="7"/>
                  </a:cubicBezTo>
                  <a:cubicBezTo>
                    <a:pt x="10" y="8"/>
                    <a:pt x="8" y="11"/>
                    <a:pt x="8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20" name="Freeform 46"/>
            <p:cNvSpPr>
              <a:spLocks noEditPoints="1"/>
            </p:cNvSpPr>
            <p:nvPr/>
          </p:nvSpPr>
          <p:spPr bwMode="auto">
            <a:xfrm>
              <a:off x="3793" y="2379"/>
              <a:ext cx="83" cy="61"/>
            </a:xfrm>
            <a:custGeom>
              <a:avLst/>
              <a:gdLst>
                <a:gd name="T0" fmla="*/ 31 w 31"/>
                <a:gd name="T1" fmla="*/ 4 h 23"/>
                <a:gd name="T2" fmla="*/ 20 w 31"/>
                <a:gd name="T3" fmla="*/ 21 h 23"/>
                <a:gd name="T4" fmla="*/ 0 w 31"/>
                <a:gd name="T5" fmla="*/ 18 h 23"/>
                <a:gd name="T6" fmla="*/ 3 w 31"/>
                <a:gd name="T7" fmla="*/ 4 h 23"/>
                <a:gd name="T8" fmla="*/ 31 w 31"/>
                <a:gd name="T9" fmla="*/ 4 h 23"/>
                <a:gd name="T10" fmla="*/ 17 w 31"/>
                <a:gd name="T11" fmla="*/ 16 h 23"/>
                <a:gd name="T12" fmla="*/ 17 w 31"/>
                <a:gd name="T13" fmla="*/ 16 h 23"/>
                <a:gd name="T14" fmla="*/ 24 w 31"/>
                <a:gd name="T15" fmla="*/ 6 h 23"/>
                <a:gd name="T16" fmla="*/ 17 w 31"/>
                <a:gd name="T17" fmla="*/ 16 h 23"/>
                <a:gd name="T18" fmla="*/ 9 w 31"/>
                <a:gd name="T19" fmla="*/ 17 h 23"/>
                <a:gd name="T20" fmla="*/ 9 w 31"/>
                <a:gd name="T21" fmla="*/ 17 h 23"/>
                <a:gd name="T22" fmla="*/ 14 w 31"/>
                <a:gd name="T23" fmla="*/ 7 h 23"/>
                <a:gd name="T24" fmla="*/ 9 w 31"/>
                <a:gd name="T25" fmla="*/ 1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1" h="23">
                  <a:moveTo>
                    <a:pt x="31" y="4"/>
                  </a:moveTo>
                  <a:cubicBezTo>
                    <a:pt x="29" y="13"/>
                    <a:pt x="25" y="18"/>
                    <a:pt x="20" y="21"/>
                  </a:cubicBezTo>
                  <a:cubicBezTo>
                    <a:pt x="14" y="16"/>
                    <a:pt x="6" y="23"/>
                    <a:pt x="0" y="18"/>
                  </a:cubicBezTo>
                  <a:cubicBezTo>
                    <a:pt x="2" y="13"/>
                    <a:pt x="6" y="8"/>
                    <a:pt x="3" y="4"/>
                  </a:cubicBezTo>
                  <a:cubicBezTo>
                    <a:pt x="12" y="3"/>
                    <a:pt x="23" y="0"/>
                    <a:pt x="31" y="4"/>
                  </a:cubicBezTo>
                  <a:close/>
                  <a:moveTo>
                    <a:pt x="17" y="16"/>
                  </a:moveTo>
                  <a:cubicBezTo>
                    <a:pt x="17" y="16"/>
                    <a:pt x="17" y="16"/>
                    <a:pt x="17" y="16"/>
                  </a:cubicBezTo>
                  <a:cubicBezTo>
                    <a:pt x="22" y="19"/>
                    <a:pt x="28" y="9"/>
                    <a:pt x="24" y="6"/>
                  </a:cubicBezTo>
                  <a:cubicBezTo>
                    <a:pt x="21" y="8"/>
                    <a:pt x="19" y="12"/>
                    <a:pt x="17" y="16"/>
                  </a:cubicBezTo>
                  <a:close/>
                  <a:moveTo>
                    <a:pt x="9" y="17"/>
                  </a:moveTo>
                  <a:cubicBezTo>
                    <a:pt x="9" y="17"/>
                    <a:pt x="9" y="17"/>
                    <a:pt x="9" y="17"/>
                  </a:cubicBezTo>
                  <a:cubicBezTo>
                    <a:pt x="12" y="15"/>
                    <a:pt x="10" y="10"/>
                    <a:pt x="14" y="7"/>
                  </a:cubicBezTo>
                  <a:cubicBezTo>
                    <a:pt x="9" y="4"/>
                    <a:pt x="4" y="14"/>
                    <a:pt x="9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21" name="Freeform 47"/>
            <p:cNvSpPr>
              <a:spLocks noEditPoints="1"/>
            </p:cNvSpPr>
            <p:nvPr/>
          </p:nvSpPr>
          <p:spPr bwMode="auto">
            <a:xfrm>
              <a:off x="4112" y="2456"/>
              <a:ext cx="68" cy="57"/>
            </a:xfrm>
            <a:custGeom>
              <a:avLst/>
              <a:gdLst>
                <a:gd name="T0" fmla="*/ 18 w 25"/>
                <a:gd name="T1" fmla="*/ 18 h 21"/>
                <a:gd name="T2" fmla="*/ 0 w 25"/>
                <a:gd name="T3" fmla="*/ 19 h 21"/>
                <a:gd name="T4" fmla="*/ 6 w 25"/>
                <a:gd name="T5" fmla="*/ 4 h 21"/>
                <a:gd name="T6" fmla="*/ 21 w 25"/>
                <a:gd name="T7" fmla="*/ 0 h 21"/>
                <a:gd name="T8" fmla="*/ 18 w 25"/>
                <a:gd name="T9" fmla="*/ 18 h 21"/>
                <a:gd name="T10" fmla="*/ 5 w 25"/>
                <a:gd name="T11" fmla="*/ 16 h 21"/>
                <a:gd name="T12" fmla="*/ 5 w 25"/>
                <a:gd name="T13" fmla="*/ 16 h 21"/>
                <a:gd name="T14" fmla="*/ 11 w 25"/>
                <a:gd name="T15" fmla="*/ 12 h 21"/>
                <a:gd name="T16" fmla="*/ 5 w 25"/>
                <a:gd name="T17" fmla="*/ 16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1">
                  <a:moveTo>
                    <a:pt x="18" y="18"/>
                  </a:moveTo>
                  <a:cubicBezTo>
                    <a:pt x="13" y="21"/>
                    <a:pt x="6" y="19"/>
                    <a:pt x="0" y="19"/>
                  </a:cubicBezTo>
                  <a:cubicBezTo>
                    <a:pt x="2" y="12"/>
                    <a:pt x="4" y="10"/>
                    <a:pt x="6" y="4"/>
                  </a:cubicBezTo>
                  <a:cubicBezTo>
                    <a:pt x="10" y="2"/>
                    <a:pt x="17" y="3"/>
                    <a:pt x="21" y="0"/>
                  </a:cubicBezTo>
                  <a:cubicBezTo>
                    <a:pt x="25" y="3"/>
                    <a:pt x="17" y="11"/>
                    <a:pt x="18" y="18"/>
                  </a:cubicBezTo>
                  <a:close/>
                  <a:moveTo>
                    <a:pt x="5" y="16"/>
                  </a:moveTo>
                  <a:cubicBezTo>
                    <a:pt x="5" y="16"/>
                    <a:pt x="5" y="16"/>
                    <a:pt x="5" y="16"/>
                  </a:cubicBezTo>
                  <a:cubicBezTo>
                    <a:pt x="9" y="18"/>
                    <a:pt x="10" y="15"/>
                    <a:pt x="11" y="12"/>
                  </a:cubicBezTo>
                  <a:cubicBezTo>
                    <a:pt x="8" y="11"/>
                    <a:pt x="6" y="12"/>
                    <a:pt x="5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22" name="Freeform 48"/>
            <p:cNvSpPr>
              <a:spLocks noEditPoints="1"/>
            </p:cNvSpPr>
            <p:nvPr/>
          </p:nvSpPr>
          <p:spPr bwMode="auto">
            <a:xfrm>
              <a:off x="4029" y="2448"/>
              <a:ext cx="65" cy="73"/>
            </a:xfrm>
            <a:custGeom>
              <a:avLst/>
              <a:gdLst>
                <a:gd name="T0" fmla="*/ 24 w 24"/>
                <a:gd name="T1" fmla="*/ 2 h 27"/>
                <a:gd name="T2" fmla="*/ 0 w 24"/>
                <a:gd name="T3" fmla="*/ 20 h 27"/>
                <a:gd name="T4" fmla="*/ 9 w 24"/>
                <a:gd name="T5" fmla="*/ 1 h 27"/>
                <a:gd name="T6" fmla="*/ 24 w 24"/>
                <a:gd name="T7" fmla="*/ 2 h 27"/>
                <a:gd name="T8" fmla="*/ 9 w 24"/>
                <a:gd name="T9" fmla="*/ 17 h 27"/>
                <a:gd name="T10" fmla="*/ 9 w 24"/>
                <a:gd name="T11" fmla="*/ 17 h 27"/>
                <a:gd name="T12" fmla="*/ 18 w 24"/>
                <a:gd name="T13" fmla="*/ 7 h 27"/>
                <a:gd name="T14" fmla="*/ 15 w 24"/>
                <a:gd name="T15" fmla="*/ 6 h 27"/>
                <a:gd name="T16" fmla="*/ 9 w 24"/>
                <a:gd name="T17" fmla="*/ 1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7">
                  <a:moveTo>
                    <a:pt x="24" y="2"/>
                  </a:moveTo>
                  <a:cubicBezTo>
                    <a:pt x="20" y="16"/>
                    <a:pt x="14" y="27"/>
                    <a:pt x="0" y="20"/>
                  </a:cubicBezTo>
                  <a:cubicBezTo>
                    <a:pt x="4" y="12"/>
                    <a:pt x="3" y="5"/>
                    <a:pt x="9" y="1"/>
                  </a:cubicBezTo>
                  <a:cubicBezTo>
                    <a:pt x="14" y="5"/>
                    <a:pt x="17" y="0"/>
                    <a:pt x="24" y="2"/>
                  </a:cubicBezTo>
                  <a:close/>
                  <a:moveTo>
                    <a:pt x="9" y="17"/>
                  </a:moveTo>
                  <a:cubicBezTo>
                    <a:pt x="9" y="17"/>
                    <a:pt x="9" y="17"/>
                    <a:pt x="9" y="17"/>
                  </a:cubicBezTo>
                  <a:cubicBezTo>
                    <a:pt x="15" y="19"/>
                    <a:pt x="15" y="11"/>
                    <a:pt x="18" y="7"/>
                  </a:cubicBezTo>
                  <a:cubicBezTo>
                    <a:pt x="17" y="7"/>
                    <a:pt x="16" y="6"/>
                    <a:pt x="15" y="6"/>
                  </a:cubicBezTo>
                  <a:cubicBezTo>
                    <a:pt x="14" y="12"/>
                    <a:pt x="10" y="12"/>
                    <a:pt x="9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23" name="Freeform 49"/>
            <p:cNvSpPr>
              <a:spLocks noEditPoints="1"/>
            </p:cNvSpPr>
            <p:nvPr/>
          </p:nvSpPr>
          <p:spPr bwMode="auto">
            <a:xfrm>
              <a:off x="3616" y="2363"/>
              <a:ext cx="88" cy="67"/>
            </a:xfrm>
            <a:custGeom>
              <a:avLst/>
              <a:gdLst>
                <a:gd name="T0" fmla="*/ 33 w 33"/>
                <a:gd name="T1" fmla="*/ 6 h 25"/>
                <a:gd name="T2" fmla="*/ 24 w 33"/>
                <a:gd name="T3" fmla="*/ 24 h 25"/>
                <a:gd name="T4" fmla="*/ 5 w 33"/>
                <a:gd name="T5" fmla="*/ 24 h 25"/>
                <a:gd name="T6" fmla="*/ 13 w 33"/>
                <a:gd name="T7" fmla="*/ 4 h 25"/>
                <a:gd name="T8" fmla="*/ 33 w 33"/>
                <a:gd name="T9" fmla="*/ 6 h 25"/>
                <a:gd name="T10" fmla="*/ 19 w 33"/>
                <a:gd name="T11" fmla="*/ 10 h 25"/>
                <a:gd name="T12" fmla="*/ 19 w 33"/>
                <a:gd name="T13" fmla="*/ 10 h 25"/>
                <a:gd name="T14" fmla="*/ 26 w 33"/>
                <a:gd name="T15" fmla="*/ 8 h 25"/>
                <a:gd name="T16" fmla="*/ 19 w 33"/>
                <a:gd name="T17" fmla="*/ 10 h 25"/>
                <a:gd name="T18" fmla="*/ 9 w 33"/>
                <a:gd name="T19" fmla="*/ 20 h 25"/>
                <a:gd name="T20" fmla="*/ 9 w 33"/>
                <a:gd name="T21" fmla="*/ 20 h 25"/>
                <a:gd name="T22" fmla="*/ 17 w 33"/>
                <a:gd name="T23" fmla="*/ 21 h 25"/>
                <a:gd name="T24" fmla="*/ 13 w 33"/>
                <a:gd name="T25" fmla="*/ 12 h 25"/>
                <a:gd name="T26" fmla="*/ 9 w 33"/>
                <a:gd name="T27" fmla="*/ 2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" h="25">
                  <a:moveTo>
                    <a:pt x="33" y="6"/>
                  </a:moveTo>
                  <a:cubicBezTo>
                    <a:pt x="28" y="11"/>
                    <a:pt x="26" y="18"/>
                    <a:pt x="24" y="24"/>
                  </a:cubicBezTo>
                  <a:cubicBezTo>
                    <a:pt x="18" y="24"/>
                    <a:pt x="12" y="25"/>
                    <a:pt x="5" y="24"/>
                  </a:cubicBezTo>
                  <a:cubicBezTo>
                    <a:pt x="0" y="17"/>
                    <a:pt x="9" y="9"/>
                    <a:pt x="13" y="4"/>
                  </a:cubicBezTo>
                  <a:cubicBezTo>
                    <a:pt x="20" y="6"/>
                    <a:pt x="27" y="0"/>
                    <a:pt x="33" y="6"/>
                  </a:cubicBezTo>
                  <a:close/>
                  <a:moveTo>
                    <a:pt x="19" y="10"/>
                  </a:moveTo>
                  <a:cubicBezTo>
                    <a:pt x="19" y="10"/>
                    <a:pt x="19" y="10"/>
                    <a:pt x="19" y="10"/>
                  </a:cubicBezTo>
                  <a:cubicBezTo>
                    <a:pt x="21" y="8"/>
                    <a:pt x="25" y="10"/>
                    <a:pt x="26" y="8"/>
                  </a:cubicBezTo>
                  <a:cubicBezTo>
                    <a:pt x="23" y="7"/>
                    <a:pt x="17" y="8"/>
                    <a:pt x="19" y="10"/>
                  </a:cubicBezTo>
                  <a:close/>
                  <a:moveTo>
                    <a:pt x="9" y="20"/>
                  </a:moveTo>
                  <a:cubicBezTo>
                    <a:pt x="9" y="20"/>
                    <a:pt x="9" y="20"/>
                    <a:pt x="9" y="20"/>
                  </a:cubicBezTo>
                  <a:cubicBezTo>
                    <a:pt x="12" y="22"/>
                    <a:pt x="13" y="20"/>
                    <a:pt x="17" y="21"/>
                  </a:cubicBezTo>
                  <a:cubicBezTo>
                    <a:pt x="16" y="18"/>
                    <a:pt x="15" y="15"/>
                    <a:pt x="13" y="12"/>
                  </a:cubicBezTo>
                  <a:cubicBezTo>
                    <a:pt x="10" y="13"/>
                    <a:pt x="8" y="17"/>
                    <a:pt x="9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24" name="Freeform 50"/>
            <p:cNvSpPr>
              <a:spLocks noEditPoints="1"/>
            </p:cNvSpPr>
            <p:nvPr/>
          </p:nvSpPr>
          <p:spPr bwMode="auto">
            <a:xfrm>
              <a:off x="3946" y="2446"/>
              <a:ext cx="70" cy="56"/>
            </a:xfrm>
            <a:custGeom>
              <a:avLst/>
              <a:gdLst>
                <a:gd name="T0" fmla="*/ 22 w 26"/>
                <a:gd name="T1" fmla="*/ 0 h 21"/>
                <a:gd name="T2" fmla="*/ 20 w 26"/>
                <a:gd name="T3" fmla="*/ 20 h 21"/>
                <a:gd name="T4" fmla="*/ 0 w 26"/>
                <a:gd name="T5" fmla="*/ 21 h 21"/>
                <a:gd name="T6" fmla="*/ 7 w 26"/>
                <a:gd name="T7" fmla="*/ 4 h 21"/>
                <a:gd name="T8" fmla="*/ 22 w 26"/>
                <a:gd name="T9" fmla="*/ 0 h 21"/>
                <a:gd name="T10" fmla="*/ 15 w 26"/>
                <a:gd name="T11" fmla="*/ 12 h 21"/>
                <a:gd name="T12" fmla="*/ 15 w 26"/>
                <a:gd name="T13" fmla="*/ 12 h 21"/>
                <a:gd name="T14" fmla="*/ 15 w 26"/>
                <a:gd name="T15" fmla="*/ 12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21">
                  <a:moveTo>
                    <a:pt x="22" y="0"/>
                  </a:moveTo>
                  <a:cubicBezTo>
                    <a:pt x="26" y="4"/>
                    <a:pt x="17" y="13"/>
                    <a:pt x="20" y="20"/>
                  </a:cubicBezTo>
                  <a:cubicBezTo>
                    <a:pt x="14" y="20"/>
                    <a:pt x="8" y="21"/>
                    <a:pt x="0" y="21"/>
                  </a:cubicBezTo>
                  <a:cubicBezTo>
                    <a:pt x="1" y="14"/>
                    <a:pt x="5" y="11"/>
                    <a:pt x="7" y="4"/>
                  </a:cubicBezTo>
                  <a:cubicBezTo>
                    <a:pt x="12" y="4"/>
                    <a:pt x="18" y="4"/>
                    <a:pt x="22" y="0"/>
                  </a:cubicBezTo>
                  <a:close/>
                  <a:moveTo>
                    <a:pt x="15" y="12"/>
                  </a:moveTo>
                  <a:cubicBezTo>
                    <a:pt x="15" y="12"/>
                    <a:pt x="15" y="12"/>
                    <a:pt x="15" y="12"/>
                  </a:cubicBezTo>
                  <a:cubicBezTo>
                    <a:pt x="12" y="18"/>
                    <a:pt x="19" y="13"/>
                    <a:pt x="15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25" name="Freeform 51"/>
            <p:cNvSpPr>
              <a:spLocks noEditPoints="1"/>
            </p:cNvSpPr>
            <p:nvPr/>
          </p:nvSpPr>
          <p:spPr bwMode="auto">
            <a:xfrm>
              <a:off x="3688" y="2446"/>
              <a:ext cx="250" cy="67"/>
            </a:xfrm>
            <a:custGeom>
              <a:avLst/>
              <a:gdLst>
                <a:gd name="T0" fmla="*/ 88 w 93"/>
                <a:gd name="T1" fmla="*/ 22 h 25"/>
                <a:gd name="T2" fmla="*/ 65 w 93"/>
                <a:gd name="T3" fmla="*/ 21 h 25"/>
                <a:gd name="T4" fmla="*/ 41 w 93"/>
                <a:gd name="T5" fmla="*/ 22 h 25"/>
                <a:gd name="T6" fmla="*/ 0 w 93"/>
                <a:gd name="T7" fmla="*/ 17 h 25"/>
                <a:gd name="T8" fmla="*/ 8 w 93"/>
                <a:gd name="T9" fmla="*/ 0 h 25"/>
                <a:gd name="T10" fmla="*/ 49 w 93"/>
                <a:gd name="T11" fmla="*/ 2 h 25"/>
                <a:gd name="T12" fmla="*/ 93 w 93"/>
                <a:gd name="T13" fmla="*/ 2 h 25"/>
                <a:gd name="T14" fmla="*/ 88 w 93"/>
                <a:gd name="T15" fmla="*/ 22 h 25"/>
                <a:gd name="T16" fmla="*/ 82 w 93"/>
                <a:gd name="T17" fmla="*/ 8 h 25"/>
                <a:gd name="T18" fmla="*/ 82 w 93"/>
                <a:gd name="T19" fmla="*/ 8 h 25"/>
                <a:gd name="T20" fmla="*/ 82 w 93"/>
                <a:gd name="T21" fmla="*/ 18 h 25"/>
                <a:gd name="T22" fmla="*/ 87 w 93"/>
                <a:gd name="T23" fmla="*/ 7 h 25"/>
                <a:gd name="T24" fmla="*/ 82 w 93"/>
                <a:gd name="T25" fmla="*/ 8 h 25"/>
                <a:gd name="T26" fmla="*/ 54 w 93"/>
                <a:gd name="T27" fmla="*/ 8 h 25"/>
                <a:gd name="T28" fmla="*/ 54 w 93"/>
                <a:gd name="T29" fmla="*/ 8 h 25"/>
                <a:gd name="T30" fmla="*/ 58 w 93"/>
                <a:gd name="T31" fmla="*/ 7 h 25"/>
                <a:gd name="T32" fmla="*/ 54 w 93"/>
                <a:gd name="T33" fmla="*/ 8 h 25"/>
                <a:gd name="T34" fmla="*/ 47 w 93"/>
                <a:gd name="T35" fmla="*/ 11 h 25"/>
                <a:gd name="T36" fmla="*/ 47 w 93"/>
                <a:gd name="T37" fmla="*/ 11 h 25"/>
                <a:gd name="T38" fmla="*/ 53 w 93"/>
                <a:gd name="T39" fmla="*/ 9 h 25"/>
                <a:gd name="T40" fmla="*/ 47 w 93"/>
                <a:gd name="T41" fmla="*/ 11 h 25"/>
                <a:gd name="T42" fmla="*/ 41 w 93"/>
                <a:gd name="T43" fmla="*/ 16 h 25"/>
                <a:gd name="T44" fmla="*/ 41 w 93"/>
                <a:gd name="T45" fmla="*/ 16 h 25"/>
                <a:gd name="T46" fmla="*/ 17 w 93"/>
                <a:gd name="T47" fmla="*/ 14 h 25"/>
                <a:gd name="T48" fmla="*/ 54 w 93"/>
                <a:gd name="T49" fmla="*/ 16 h 25"/>
                <a:gd name="T50" fmla="*/ 41 w 93"/>
                <a:gd name="T51" fmla="*/ 16 h 25"/>
                <a:gd name="T52" fmla="*/ 7 w 93"/>
                <a:gd name="T53" fmla="*/ 10 h 25"/>
                <a:gd name="T54" fmla="*/ 7 w 93"/>
                <a:gd name="T55" fmla="*/ 10 h 25"/>
                <a:gd name="T56" fmla="*/ 10 w 93"/>
                <a:gd name="T57" fmla="*/ 11 h 25"/>
                <a:gd name="T58" fmla="*/ 10 w 93"/>
                <a:gd name="T59" fmla="*/ 9 h 25"/>
                <a:gd name="T60" fmla="*/ 8 w 93"/>
                <a:gd name="T61" fmla="*/ 8 h 25"/>
                <a:gd name="T62" fmla="*/ 7 w 93"/>
                <a:gd name="T63" fmla="*/ 1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93" h="25">
                  <a:moveTo>
                    <a:pt x="88" y="22"/>
                  </a:moveTo>
                  <a:cubicBezTo>
                    <a:pt x="81" y="25"/>
                    <a:pt x="73" y="22"/>
                    <a:pt x="65" y="21"/>
                  </a:cubicBezTo>
                  <a:cubicBezTo>
                    <a:pt x="57" y="20"/>
                    <a:pt x="49" y="23"/>
                    <a:pt x="41" y="22"/>
                  </a:cubicBezTo>
                  <a:cubicBezTo>
                    <a:pt x="27" y="22"/>
                    <a:pt x="14" y="17"/>
                    <a:pt x="0" y="17"/>
                  </a:cubicBezTo>
                  <a:cubicBezTo>
                    <a:pt x="1" y="8"/>
                    <a:pt x="5" y="5"/>
                    <a:pt x="8" y="0"/>
                  </a:cubicBezTo>
                  <a:cubicBezTo>
                    <a:pt x="20" y="2"/>
                    <a:pt x="34" y="1"/>
                    <a:pt x="49" y="2"/>
                  </a:cubicBezTo>
                  <a:cubicBezTo>
                    <a:pt x="64" y="3"/>
                    <a:pt x="81" y="4"/>
                    <a:pt x="93" y="2"/>
                  </a:cubicBezTo>
                  <a:cubicBezTo>
                    <a:pt x="93" y="8"/>
                    <a:pt x="90" y="16"/>
                    <a:pt x="88" y="22"/>
                  </a:cubicBezTo>
                  <a:close/>
                  <a:moveTo>
                    <a:pt x="82" y="8"/>
                  </a:moveTo>
                  <a:cubicBezTo>
                    <a:pt x="82" y="8"/>
                    <a:pt x="82" y="8"/>
                    <a:pt x="82" y="8"/>
                  </a:cubicBezTo>
                  <a:cubicBezTo>
                    <a:pt x="83" y="11"/>
                    <a:pt x="86" y="14"/>
                    <a:pt x="82" y="18"/>
                  </a:cubicBezTo>
                  <a:cubicBezTo>
                    <a:pt x="87" y="17"/>
                    <a:pt x="87" y="12"/>
                    <a:pt x="87" y="7"/>
                  </a:cubicBezTo>
                  <a:cubicBezTo>
                    <a:pt x="85" y="7"/>
                    <a:pt x="84" y="7"/>
                    <a:pt x="82" y="8"/>
                  </a:cubicBezTo>
                  <a:close/>
                  <a:moveTo>
                    <a:pt x="54" y="8"/>
                  </a:moveTo>
                  <a:cubicBezTo>
                    <a:pt x="54" y="8"/>
                    <a:pt x="54" y="8"/>
                    <a:pt x="54" y="8"/>
                  </a:cubicBezTo>
                  <a:cubicBezTo>
                    <a:pt x="56" y="9"/>
                    <a:pt x="57" y="8"/>
                    <a:pt x="58" y="7"/>
                  </a:cubicBezTo>
                  <a:cubicBezTo>
                    <a:pt x="56" y="6"/>
                    <a:pt x="55" y="7"/>
                    <a:pt x="54" y="8"/>
                  </a:cubicBezTo>
                  <a:close/>
                  <a:moveTo>
                    <a:pt x="47" y="11"/>
                  </a:moveTo>
                  <a:cubicBezTo>
                    <a:pt x="47" y="11"/>
                    <a:pt x="47" y="11"/>
                    <a:pt x="47" y="11"/>
                  </a:cubicBezTo>
                  <a:cubicBezTo>
                    <a:pt x="50" y="12"/>
                    <a:pt x="52" y="11"/>
                    <a:pt x="53" y="9"/>
                  </a:cubicBezTo>
                  <a:cubicBezTo>
                    <a:pt x="50" y="8"/>
                    <a:pt x="47" y="8"/>
                    <a:pt x="47" y="11"/>
                  </a:cubicBezTo>
                  <a:close/>
                  <a:moveTo>
                    <a:pt x="41" y="16"/>
                  </a:moveTo>
                  <a:cubicBezTo>
                    <a:pt x="41" y="16"/>
                    <a:pt x="41" y="16"/>
                    <a:pt x="41" y="16"/>
                  </a:cubicBezTo>
                  <a:cubicBezTo>
                    <a:pt x="35" y="14"/>
                    <a:pt x="24" y="12"/>
                    <a:pt x="17" y="14"/>
                  </a:cubicBezTo>
                  <a:cubicBezTo>
                    <a:pt x="31" y="17"/>
                    <a:pt x="44" y="19"/>
                    <a:pt x="54" y="16"/>
                  </a:cubicBezTo>
                  <a:cubicBezTo>
                    <a:pt x="49" y="15"/>
                    <a:pt x="44" y="14"/>
                    <a:pt x="41" y="16"/>
                  </a:cubicBezTo>
                  <a:close/>
                  <a:moveTo>
                    <a:pt x="7" y="10"/>
                  </a:move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1"/>
                    <a:pt x="10" y="11"/>
                  </a:cubicBezTo>
                  <a:cubicBezTo>
                    <a:pt x="10" y="10"/>
                    <a:pt x="10" y="9"/>
                    <a:pt x="10" y="9"/>
                  </a:cubicBezTo>
                  <a:cubicBezTo>
                    <a:pt x="9" y="8"/>
                    <a:pt x="9" y="8"/>
                    <a:pt x="8" y="8"/>
                  </a:cubicBezTo>
                  <a:cubicBezTo>
                    <a:pt x="8" y="9"/>
                    <a:pt x="8" y="10"/>
                    <a:pt x="7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26" name="Freeform 52"/>
            <p:cNvSpPr>
              <a:spLocks noEditPoints="1"/>
            </p:cNvSpPr>
            <p:nvPr/>
          </p:nvSpPr>
          <p:spPr bwMode="auto">
            <a:xfrm>
              <a:off x="3449" y="2360"/>
              <a:ext cx="92" cy="64"/>
            </a:xfrm>
            <a:custGeom>
              <a:avLst/>
              <a:gdLst>
                <a:gd name="T0" fmla="*/ 34 w 34"/>
                <a:gd name="T1" fmla="*/ 5 h 24"/>
                <a:gd name="T2" fmla="*/ 19 w 34"/>
                <a:gd name="T3" fmla="*/ 24 h 24"/>
                <a:gd name="T4" fmla="*/ 0 w 34"/>
                <a:gd name="T5" fmla="*/ 20 h 24"/>
                <a:gd name="T6" fmla="*/ 9 w 34"/>
                <a:gd name="T7" fmla="*/ 4 h 24"/>
                <a:gd name="T8" fmla="*/ 34 w 34"/>
                <a:gd name="T9" fmla="*/ 5 h 24"/>
                <a:gd name="T10" fmla="*/ 14 w 34"/>
                <a:gd name="T11" fmla="*/ 10 h 24"/>
                <a:gd name="T12" fmla="*/ 14 w 34"/>
                <a:gd name="T13" fmla="*/ 10 h 24"/>
                <a:gd name="T14" fmla="*/ 27 w 34"/>
                <a:gd name="T15" fmla="*/ 9 h 24"/>
                <a:gd name="T16" fmla="*/ 14 w 34"/>
                <a:gd name="T17" fmla="*/ 10 h 24"/>
                <a:gd name="T18" fmla="*/ 18 w 34"/>
                <a:gd name="T19" fmla="*/ 16 h 24"/>
                <a:gd name="T20" fmla="*/ 18 w 34"/>
                <a:gd name="T21" fmla="*/ 16 h 24"/>
                <a:gd name="T22" fmla="*/ 24 w 34"/>
                <a:gd name="T23" fmla="*/ 13 h 24"/>
                <a:gd name="T24" fmla="*/ 18 w 34"/>
                <a:gd name="T25" fmla="*/ 16 h 24"/>
                <a:gd name="T26" fmla="*/ 6 w 34"/>
                <a:gd name="T27" fmla="*/ 18 h 24"/>
                <a:gd name="T28" fmla="*/ 6 w 34"/>
                <a:gd name="T29" fmla="*/ 18 h 24"/>
                <a:gd name="T30" fmla="*/ 12 w 34"/>
                <a:gd name="T31" fmla="*/ 19 h 24"/>
                <a:gd name="T32" fmla="*/ 9 w 34"/>
                <a:gd name="T33" fmla="*/ 13 h 24"/>
                <a:gd name="T34" fmla="*/ 6 w 34"/>
                <a:gd name="T35" fmla="*/ 1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4" h="24">
                  <a:moveTo>
                    <a:pt x="34" y="5"/>
                  </a:moveTo>
                  <a:cubicBezTo>
                    <a:pt x="30" y="13"/>
                    <a:pt x="25" y="20"/>
                    <a:pt x="19" y="24"/>
                  </a:cubicBezTo>
                  <a:cubicBezTo>
                    <a:pt x="13" y="19"/>
                    <a:pt x="8" y="23"/>
                    <a:pt x="0" y="20"/>
                  </a:cubicBezTo>
                  <a:cubicBezTo>
                    <a:pt x="3" y="14"/>
                    <a:pt x="5" y="8"/>
                    <a:pt x="9" y="4"/>
                  </a:cubicBezTo>
                  <a:cubicBezTo>
                    <a:pt x="16" y="8"/>
                    <a:pt x="23" y="0"/>
                    <a:pt x="34" y="5"/>
                  </a:cubicBezTo>
                  <a:close/>
                  <a:moveTo>
                    <a:pt x="14" y="10"/>
                  </a:moveTo>
                  <a:cubicBezTo>
                    <a:pt x="14" y="10"/>
                    <a:pt x="14" y="10"/>
                    <a:pt x="14" y="10"/>
                  </a:cubicBezTo>
                  <a:cubicBezTo>
                    <a:pt x="21" y="10"/>
                    <a:pt x="24" y="11"/>
                    <a:pt x="27" y="9"/>
                  </a:cubicBezTo>
                  <a:cubicBezTo>
                    <a:pt x="24" y="5"/>
                    <a:pt x="17" y="8"/>
                    <a:pt x="14" y="10"/>
                  </a:cubicBezTo>
                  <a:close/>
                  <a:moveTo>
                    <a:pt x="18" y="16"/>
                  </a:moveTo>
                  <a:cubicBezTo>
                    <a:pt x="18" y="16"/>
                    <a:pt x="18" y="16"/>
                    <a:pt x="18" y="16"/>
                  </a:cubicBezTo>
                  <a:cubicBezTo>
                    <a:pt x="22" y="18"/>
                    <a:pt x="24" y="17"/>
                    <a:pt x="24" y="13"/>
                  </a:cubicBezTo>
                  <a:cubicBezTo>
                    <a:pt x="21" y="13"/>
                    <a:pt x="19" y="14"/>
                    <a:pt x="18" y="16"/>
                  </a:cubicBezTo>
                  <a:close/>
                  <a:moveTo>
                    <a:pt x="6" y="18"/>
                  </a:moveTo>
                  <a:cubicBezTo>
                    <a:pt x="6" y="18"/>
                    <a:pt x="6" y="18"/>
                    <a:pt x="6" y="18"/>
                  </a:cubicBezTo>
                  <a:cubicBezTo>
                    <a:pt x="9" y="19"/>
                    <a:pt x="9" y="17"/>
                    <a:pt x="12" y="19"/>
                  </a:cubicBezTo>
                  <a:cubicBezTo>
                    <a:pt x="12" y="16"/>
                    <a:pt x="13" y="13"/>
                    <a:pt x="9" y="13"/>
                  </a:cubicBezTo>
                  <a:cubicBezTo>
                    <a:pt x="9" y="16"/>
                    <a:pt x="6" y="15"/>
                    <a:pt x="6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27" name="Freeform 53"/>
            <p:cNvSpPr>
              <a:spLocks/>
            </p:cNvSpPr>
            <p:nvPr/>
          </p:nvSpPr>
          <p:spPr bwMode="auto">
            <a:xfrm>
              <a:off x="3616" y="2432"/>
              <a:ext cx="64" cy="59"/>
            </a:xfrm>
            <a:custGeom>
              <a:avLst/>
              <a:gdLst>
                <a:gd name="T0" fmla="*/ 24 w 24"/>
                <a:gd name="T1" fmla="*/ 3 h 22"/>
                <a:gd name="T2" fmla="*/ 14 w 24"/>
                <a:gd name="T3" fmla="*/ 21 h 22"/>
                <a:gd name="T4" fmla="*/ 0 w 24"/>
                <a:gd name="T5" fmla="*/ 20 h 22"/>
                <a:gd name="T6" fmla="*/ 4 w 24"/>
                <a:gd name="T7" fmla="*/ 4 h 22"/>
                <a:gd name="T8" fmla="*/ 24 w 24"/>
                <a:gd name="T9" fmla="*/ 3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2">
                  <a:moveTo>
                    <a:pt x="24" y="3"/>
                  </a:moveTo>
                  <a:cubicBezTo>
                    <a:pt x="20" y="8"/>
                    <a:pt x="17" y="14"/>
                    <a:pt x="14" y="21"/>
                  </a:cubicBezTo>
                  <a:cubicBezTo>
                    <a:pt x="9" y="20"/>
                    <a:pt x="6" y="22"/>
                    <a:pt x="0" y="20"/>
                  </a:cubicBezTo>
                  <a:cubicBezTo>
                    <a:pt x="2" y="13"/>
                    <a:pt x="3" y="9"/>
                    <a:pt x="4" y="4"/>
                  </a:cubicBezTo>
                  <a:cubicBezTo>
                    <a:pt x="10" y="4"/>
                    <a:pt x="15" y="0"/>
                    <a:pt x="24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28" name="Freeform 54"/>
            <p:cNvSpPr>
              <a:spLocks noEditPoints="1"/>
            </p:cNvSpPr>
            <p:nvPr/>
          </p:nvSpPr>
          <p:spPr bwMode="auto">
            <a:xfrm>
              <a:off x="3949" y="2553"/>
              <a:ext cx="209" cy="62"/>
            </a:xfrm>
            <a:custGeom>
              <a:avLst/>
              <a:gdLst>
                <a:gd name="T0" fmla="*/ 78 w 78"/>
                <a:gd name="T1" fmla="*/ 6 h 23"/>
                <a:gd name="T2" fmla="*/ 65 w 78"/>
                <a:gd name="T3" fmla="*/ 23 h 23"/>
                <a:gd name="T4" fmla="*/ 38 w 78"/>
                <a:gd name="T5" fmla="*/ 22 h 23"/>
                <a:gd name="T6" fmla="*/ 0 w 78"/>
                <a:gd name="T7" fmla="*/ 17 h 23"/>
                <a:gd name="T8" fmla="*/ 9 w 78"/>
                <a:gd name="T9" fmla="*/ 0 h 23"/>
                <a:gd name="T10" fmla="*/ 78 w 78"/>
                <a:gd name="T11" fmla="*/ 6 h 23"/>
                <a:gd name="T12" fmla="*/ 56 w 78"/>
                <a:gd name="T13" fmla="*/ 10 h 23"/>
                <a:gd name="T14" fmla="*/ 56 w 78"/>
                <a:gd name="T15" fmla="*/ 10 h 23"/>
                <a:gd name="T16" fmla="*/ 63 w 78"/>
                <a:gd name="T17" fmla="*/ 8 h 23"/>
                <a:gd name="T18" fmla="*/ 56 w 78"/>
                <a:gd name="T19" fmla="*/ 10 h 23"/>
                <a:gd name="T20" fmla="*/ 67 w 78"/>
                <a:gd name="T21" fmla="*/ 12 h 23"/>
                <a:gd name="T22" fmla="*/ 67 w 78"/>
                <a:gd name="T23" fmla="*/ 12 h 23"/>
                <a:gd name="T24" fmla="*/ 69 w 78"/>
                <a:gd name="T25" fmla="*/ 12 h 23"/>
                <a:gd name="T26" fmla="*/ 66 w 78"/>
                <a:gd name="T27" fmla="*/ 10 h 23"/>
                <a:gd name="T28" fmla="*/ 67 w 78"/>
                <a:gd name="T29" fmla="*/ 12 h 23"/>
                <a:gd name="T30" fmla="*/ 27 w 78"/>
                <a:gd name="T31" fmla="*/ 8 h 23"/>
                <a:gd name="T32" fmla="*/ 27 w 78"/>
                <a:gd name="T33" fmla="*/ 8 h 23"/>
                <a:gd name="T34" fmla="*/ 37 w 78"/>
                <a:gd name="T35" fmla="*/ 11 h 23"/>
                <a:gd name="T36" fmla="*/ 51 w 78"/>
                <a:gd name="T37" fmla="*/ 8 h 23"/>
                <a:gd name="T38" fmla="*/ 27 w 78"/>
                <a:gd name="T39" fmla="*/ 8 h 23"/>
                <a:gd name="T40" fmla="*/ 21 w 78"/>
                <a:gd name="T41" fmla="*/ 7 h 23"/>
                <a:gd name="T42" fmla="*/ 21 w 78"/>
                <a:gd name="T43" fmla="*/ 7 h 23"/>
                <a:gd name="T44" fmla="*/ 24 w 78"/>
                <a:gd name="T45" fmla="*/ 8 h 23"/>
                <a:gd name="T46" fmla="*/ 25 w 78"/>
                <a:gd name="T47" fmla="*/ 4 h 23"/>
                <a:gd name="T48" fmla="*/ 23 w 78"/>
                <a:gd name="T49" fmla="*/ 4 h 23"/>
                <a:gd name="T50" fmla="*/ 21 w 78"/>
                <a:gd name="T51" fmla="*/ 7 h 23"/>
                <a:gd name="T52" fmla="*/ 50 w 78"/>
                <a:gd name="T53" fmla="*/ 11 h 23"/>
                <a:gd name="T54" fmla="*/ 50 w 78"/>
                <a:gd name="T55" fmla="*/ 11 h 23"/>
                <a:gd name="T56" fmla="*/ 9 w 78"/>
                <a:gd name="T57" fmla="*/ 8 h 23"/>
                <a:gd name="T58" fmla="*/ 6 w 78"/>
                <a:gd name="T59" fmla="*/ 13 h 23"/>
                <a:gd name="T60" fmla="*/ 18 w 78"/>
                <a:gd name="T61" fmla="*/ 14 h 23"/>
                <a:gd name="T62" fmla="*/ 65 w 78"/>
                <a:gd name="T63" fmla="*/ 15 h 23"/>
                <a:gd name="T64" fmla="*/ 50 w 78"/>
                <a:gd name="T65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8" h="23">
                  <a:moveTo>
                    <a:pt x="78" y="6"/>
                  </a:moveTo>
                  <a:cubicBezTo>
                    <a:pt x="76" y="14"/>
                    <a:pt x="72" y="17"/>
                    <a:pt x="65" y="23"/>
                  </a:cubicBezTo>
                  <a:cubicBezTo>
                    <a:pt x="57" y="18"/>
                    <a:pt x="48" y="23"/>
                    <a:pt x="38" y="22"/>
                  </a:cubicBezTo>
                  <a:cubicBezTo>
                    <a:pt x="26" y="22"/>
                    <a:pt x="12" y="17"/>
                    <a:pt x="0" y="17"/>
                  </a:cubicBezTo>
                  <a:cubicBezTo>
                    <a:pt x="1" y="8"/>
                    <a:pt x="6" y="6"/>
                    <a:pt x="9" y="0"/>
                  </a:cubicBezTo>
                  <a:cubicBezTo>
                    <a:pt x="28" y="2"/>
                    <a:pt x="59" y="4"/>
                    <a:pt x="78" y="6"/>
                  </a:cubicBezTo>
                  <a:close/>
                  <a:moveTo>
                    <a:pt x="56" y="10"/>
                  </a:moveTo>
                  <a:cubicBezTo>
                    <a:pt x="56" y="10"/>
                    <a:pt x="56" y="10"/>
                    <a:pt x="56" y="10"/>
                  </a:cubicBezTo>
                  <a:cubicBezTo>
                    <a:pt x="60" y="12"/>
                    <a:pt x="61" y="9"/>
                    <a:pt x="63" y="8"/>
                  </a:cubicBezTo>
                  <a:cubicBezTo>
                    <a:pt x="60" y="8"/>
                    <a:pt x="56" y="6"/>
                    <a:pt x="56" y="10"/>
                  </a:cubicBezTo>
                  <a:close/>
                  <a:moveTo>
                    <a:pt x="67" y="12"/>
                  </a:moveTo>
                  <a:cubicBezTo>
                    <a:pt x="67" y="12"/>
                    <a:pt x="67" y="12"/>
                    <a:pt x="67" y="12"/>
                  </a:cubicBezTo>
                  <a:cubicBezTo>
                    <a:pt x="68" y="12"/>
                    <a:pt x="69" y="12"/>
                    <a:pt x="69" y="12"/>
                  </a:cubicBezTo>
                  <a:cubicBezTo>
                    <a:pt x="72" y="10"/>
                    <a:pt x="66" y="8"/>
                    <a:pt x="66" y="10"/>
                  </a:cubicBezTo>
                  <a:cubicBezTo>
                    <a:pt x="67" y="11"/>
                    <a:pt x="68" y="11"/>
                    <a:pt x="67" y="12"/>
                  </a:cubicBezTo>
                  <a:close/>
                  <a:moveTo>
                    <a:pt x="27" y="8"/>
                  </a:moveTo>
                  <a:cubicBezTo>
                    <a:pt x="27" y="8"/>
                    <a:pt x="27" y="8"/>
                    <a:pt x="27" y="8"/>
                  </a:cubicBezTo>
                  <a:cubicBezTo>
                    <a:pt x="32" y="8"/>
                    <a:pt x="33" y="7"/>
                    <a:pt x="37" y="11"/>
                  </a:cubicBezTo>
                  <a:cubicBezTo>
                    <a:pt x="40" y="5"/>
                    <a:pt x="48" y="14"/>
                    <a:pt x="51" y="8"/>
                  </a:cubicBezTo>
                  <a:cubicBezTo>
                    <a:pt x="43" y="8"/>
                    <a:pt x="30" y="1"/>
                    <a:pt x="27" y="8"/>
                  </a:cubicBezTo>
                  <a:close/>
                  <a:moveTo>
                    <a:pt x="21" y="7"/>
                  </a:moveTo>
                  <a:cubicBezTo>
                    <a:pt x="21" y="7"/>
                    <a:pt x="21" y="7"/>
                    <a:pt x="21" y="7"/>
                  </a:cubicBezTo>
                  <a:cubicBezTo>
                    <a:pt x="22" y="7"/>
                    <a:pt x="23" y="7"/>
                    <a:pt x="24" y="8"/>
                  </a:cubicBezTo>
                  <a:cubicBezTo>
                    <a:pt x="24" y="7"/>
                    <a:pt x="24" y="5"/>
                    <a:pt x="25" y="4"/>
                  </a:cubicBezTo>
                  <a:cubicBezTo>
                    <a:pt x="24" y="4"/>
                    <a:pt x="23" y="4"/>
                    <a:pt x="23" y="4"/>
                  </a:cubicBezTo>
                  <a:cubicBezTo>
                    <a:pt x="22" y="5"/>
                    <a:pt x="21" y="5"/>
                    <a:pt x="21" y="7"/>
                  </a:cubicBezTo>
                  <a:close/>
                  <a:moveTo>
                    <a:pt x="50" y="11"/>
                  </a:moveTo>
                  <a:cubicBezTo>
                    <a:pt x="50" y="11"/>
                    <a:pt x="50" y="11"/>
                    <a:pt x="50" y="11"/>
                  </a:cubicBezTo>
                  <a:cubicBezTo>
                    <a:pt x="37" y="16"/>
                    <a:pt x="20" y="11"/>
                    <a:pt x="9" y="8"/>
                  </a:cubicBezTo>
                  <a:cubicBezTo>
                    <a:pt x="9" y="10"/>
                    <a:pt x="6" y="10"/>
                    <a:pt x="6" y="13"/>
                  </a:cubicBezTo>
                  <a:cubicBezTo>
                    <a:pt x="9" y="16"/>
                    <a:pt x="14" y="14"/>
                    <a:pt x="18" y="14"/>
                  </a:cubicBezTo>
                  <a:cubicBezTo>
                    <a:pt x="34" y="17"/>
                    <a:pt x="54" y="23"/>
                    <a:pt x="65" y="15"/>
                  </a:cubicBezTo>
                  <a:cubicBezTo>
                    <a:pt x="61" y="10"/>
                    <a:pt x="53" y="18"/>
                    <a:pt x="50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29" name="Freeform 55"/>
            <p:cNvSpPr>
              <a:spLocks noEditPoints="1"/>
            </p:cNvSpPr>
            <p:nvPr/>
          </p:nvSpPr>
          <p:spPr bwMode="auto">
            <a:xfrm>
              <a:off x="3428" y="2422"/>
              <a:ext cx="91" cy="67"/>
            </a:xfrm>
            <a:custGeom>
              <a:avLst/>
              <a:gdLst>
                <a:gd name="T0" fmla="*/ 34 w 34"/>
                <a:gd name="T1" fmla="*/ 1 h 25"/>
                <a:gd name="T2" fmla="*/ 24 w 34"/>
                <a:gd name="T3" fmla="*/ 22 h 25"/>
                <a:gd name="T4" fmla="*/ 0 w 34"/>
                <a:gd name="T5" fmla="*/ 21 h 25"/>
                <a:gd name="T6" fmla="*/ 9 w 34"/>
                <a:gd name="T7" fmla="*/ 3 h 25"/>
                <a:gd name="T8" fmla="*/ 10 w 34"/>
                <a:gd name="T9" fmla="*/ 10 h 25"/>
                <a:gd name="T10" fmla="*/ 15 w 34"/>
                <a:gd name="T11" fmla="*/ 5 h 25"/>
                <a:gd name="T12" fmla="*/ 34 w 34"/>
                <a:gd name="T13" fmla="*/ 1 h 25"/>
                <a:gd name="T14" fmla="*/ 7 w 34"/>
                <a:gd name="T15" fmla="*/ 18 h 25"/>
                <a:gd name="T16" fmla="*/ 7 w 34"/>
                <a:gd name="T17" fmla="*/ 18 h 25"/>
                <a:gd name="T18" fmla="*/ 14 w 34"/>
                <a:gd name="T19" fmla="*/ 16 h 25"/>
                <a:gd name="T20" fmla="*/ 9 w 34"/>
                <a:gd name="T21" fmla="*/ 14 h 25"/>
                <a:gd name="T22" fmla="*/ 7 w 34"/>
                <a:gd name="T23" fmla="*/ 18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4" h="25">
                  <a:moveTo>
                    <a:pt x="34" y="1"/>
                  </a:moveTo>
                  <a:cubicBezTo>
                    <a:pt x="30" y="7"/>
                    <a:pt x="27" y="15"/>
                    <a:pt x="24" y="22"/>
                  </a:cubicBezTo>
                  <a:cubicBezTo>
                    <a:pt x="14" y="19"/>
                    <a:pt x="10" y="25"/>
                    <a:pt x="0" y="21"/>
                  </a:cubicBezTo>
                  <a:cubicBezTo>
                    <a:pt x="4" y="16"/>
                    <a:pt x="4" y="6"/>
                    <a:pt x="9" y="3"/>
                  </a:cubicBezTo>
                  <a:cubicBezTo>
                    <a:pt x="13" y="3"/>
                    <a:pt x="10" y="7"/>
                    <a:pt x="10" y="10"/>
                  </a:cubicBezTo>
                  <a:cubicBezTo>
                    <a:pt x="13" y="11"/>
                    <a:pt x="14" y="8"/>
                    <a:pt x="15" y="5"/>
                  </a:cubicBezTo>
                  <a:cubicBezTo>
                    <a:pt x="23" y="7"/>
                    <a:pt x="26" y="0"/>
                    <a:pt x="34" y="1"/>
                  </a:cubicBezTo>
                  <a:close/>
                  <a:moveTo>
                    <a:pt x="7" y="18"/>
                  </a:moveTo>
                  <a:cubicBezTo>
                    <a:pt x="7" y="18"/>
                    <a:pt x="7" y="18"/>
                    <a:pt x="7" y="18"/>
                  </a:cubicBezTo>
                  <a:cubicBezTo>
                    <a:pt x="10" y="19"/>
                    <a:pt x="13" y="18"/>
                    <a:pt x="14" y="16"/>
                  </a:cubicBezTo>
                  <a:cubicBezTo>
                    <a:pt x="12" y="16"/>
                    <a:pt x="10" y="15"/>
                    <a:pt x="9" y="14"/>
                  </a:cubicBezTo>
                  <a:cubicBezTo>
                    <a:pt x="8" y="15"/>
                    <a:pt x="7" y="16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30" name="Freeform 56"/>
            <p:cNvSpPr>
              <a:spLocks noEditPoints="1"/>
            </p:cNvSpPr>
            <p:nvPr/>
          </p:nvSpPr>
          <p:spPr bwMode="auto">
            <a:xfrm>
              <a:off x="3441" y="2540"/>
              <a:ext cx="287" cy="193"/>
            </a:xfrm>
            <a:custGeom>
              <a:avLst/>
              <a:gdLst>
                <a:gd name="T0" fmla="*/ 107 w 107"/>
                <a:gd name="T1" fmla="*/ 14 h 72"/>
                <a:gd name="T2" fmla="*/ 86 w 107"/>
                <a:gd name="T3" fmla="*/ 66 h 72"/>
                <a:gd name="T4" fmla="*/ 42 w 107"/>
                <a:gd name="T5" fmla="*/ 65 h 72"/>
                <a:gd name="T6" fmla="*/ 5 w 107"/>
                <a:gd name="T7" fmla="*/ 55 h 72"/>
                <a:gd name="T8" fmla="*/ 22 w 107"/>
                <a:gd name="T9" fmla="*/ 2 h 72"/>
                <a:gd name="T10" fmla="*/ 55 w 107"/>
                <a:gd name="T11" fmla="*/ 5 h 72"/>
                <a:gd name="T12" fmla="*/ 107 w 107"/>
                <a:gd name="T13" fmla="*/ 14 h 72"/>
                <a:gd name="T14" fmla="*/ 52 w 107"/>
                <a:gd name="T15" fmla="*/ 9 h 72"/>
                <a:gd name="T16" fmla="*/ 52 w 107"/>
                <a:gd name="T17" fmla="*/ 9 h 72"/>
                <a:gd name="T18" fmla="*/ 27 w 107"/>
                <a:gd name="T19" fmla="*/ 8 h 72"/>
                <a:gd name="T20" fmla="*/ 13 w 107"/>
                <a:gd name="T21" fmla="*/ 38 h 72"/>
                <a:gd name="T22" fmla="*/ 90 w 107"/>
                <a:gd name="T23" fmla="*/ 46 h 72"/>
                <a:gd name="T24" fmla="*/ 100 w 107"/>
                <a:gd name="T25" fmla="*/ 17 h 72"/>
                <a:gd name="T26" fmla="*/ 52 w 107"/>
                <a:gd name="T27" fmla="*/ 9 h 72"/>
                <a:gd name="T28" fmla="*/ 55 w 107"/>
                <a:gd name="T29" fmla="*/ 48 h 72"/>
                <a:gd name="T30" fmla="*/ 55 w 107"/>
                <a:gd name="T31" fmla="*/ 48 h 72"/>
                <a:gd name="T32" fmla="*/ 48 w 107"/>
                <a:gd name="T33" fmla="*/ 60 h 72"/>
                <a:gd name="T34" fmla="*/ 81 w 107"/>
                <a:gd name="T35" fmla="*/ 64 h 72"/>
                <a:gd name="T36" fmla="*/ 89 w 107"/>
                <a:gd name="T37" fmla="*/ 52 h 72"/>
                <a:gd name="T38" fmla="*/ 55 w 107"/>
                <a:gd name="T39" fmla="*/ 48 h 72"/>
                <a:gd name="T40" fmla="*/ 11 w 107"/>
                <a:gd name="T41" fmla="*/ 44 h 72"/>
                <a:gd name="T42" fmla="*/ 11 w 107"/>
                <a:gd name="T43" fmla="*/ 44 h 72"/>
                <a:gd name="T44" fmla="*/ 42 w 107"/>
                <a:gd name="T45" fmla="*/ 59 h 72"/>
                <a:gd name="T46" fmla="*/ 47 w 107"/>
                <a:gd name="T47" fmla="*/ 47 h 72"/>
                <a:gd name="T48" fmla="*/ 11 w 107"/>
                <a:gd name="T49" fmla="*/ 4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7" h="72">
                  <a:moveTo>
                    <a:pt x="107" y="14"/>
                  </a:moveTo>
                  <a:cubicBezTo>
                    <a:pt x="101" y="32"/>
                    <a:pt x="95" y="52"/>
                    <a:pt x="86" y="66"/>
                  </a:cubicBezTo>
                  <a:cubicBezTo>
                    <a:pt x="73" y="72"/>
                    <a:pt x="55" y="61"/>
                    <a:pt x="42" y="65"/>
                  </a:cubicBezTo>
                  <a:cubicBezTo>
                    <a:pt x="32" y="59"/>
                    <a:pt x="15" y="61"/>
                    <a:pt x="5" y="55"/>
                  </a:cubicBezTo>
                  <a:cubicBezTo>
                    <a:pt x="0" y="39"/>
                    <a:pt x="14" y="17"/>
                    <a:pt x="22" y="2"/>
                  </a:cubicBezTo>
                  <a:cubicBezTo>
                    <a:pt x="31" y="0"/>
                    <a:pt x="43" y="3"/>
                    <a:pt x="55" y="5"/>
                  </a:cubicBezTo>
                  <a:cubicBezTo>
                    <a:pt x="71" y="7"/>
                    <a:pt x="90" y="4"/>
                    <a:pt x="107" y="14"/>
                  </a:cubicBezTo>
                  <a:close/>
                  <a:moveTo>
                    <a:pt x="52" y="9"/>
                  </a:moveTo>
                  <a:cubicBezTo>
                    <a:pt x="52" y="9"/>
                    <a:pt x="52" y="9"/>
                    <a:pt x="52" y="9"/>
                  </a:cubicBezTo>
                  <a:cubicBezTo>
                    <a:pt x="41" y="7"/>
                    <a:pt x="34" y="6"/>
                    <a:pt x="27" y="8"/>
                  </a:cubicBezTo>
                  <a:cubicBezTo>
                    <a:pt x="20" y="15"/>
                    <a:pt x="16" y="26"/>
                    <a:pt x="13" y="38"/>
                  </a:cubicBezTo>
                  <a:cubicBezTo>
                    <a:pt x="37" y="39"/>
                    <a:pt x="63" y="44"/>
                    <a:pt x="90" y="46"/>
                  </a:cubicBezTo>
                  <a:cubicBezTo>
                    <a:pt x="93" y="37"/>
                    <a:pt x="100" y="25"/>
                    <a:pt x="100" y="17"/>
                  </a:cubicBezTo>
                  <a:cubicBezTo>
                    <a:pt x="89" y="8"/>
                    <a:pt x="70" y="11"/>
                    <a:pt x="52" y="9"/>
                  </a:cubicBezTo>
                  <a:close/>
                  <a:moveTo>
                    <a:pt x="55" y="48"/>
                  </a:moveTo>
                  <a:cubicBezTo>
                    <a:pt x="55" y="48"/>
                    <a:pt x="55" y="48"/>
                    <a:pt x="55" y="48"/>
                  </a:cubicBezTo>
                  <a:cubicBezTo>
                    <a:pt x="52" y="50"/>
                    <a:pt x="49" y="55"/>
                    <a:pt x="48" y="60"/>
                  </a:cubicBezTo>
                  <a:cubicBezTo>
                    <a:pt x="59" y="61"/>
                    <a:pt x="71" y="64"/>
                    <a:pt x="81" y="64"/>
                  </a:cubicBezTo>
                  <a:cubicBezTo>
                    <a:pt x="85" y="62"/>
                    <a:pt x="87" y="57"/>
                    <a:pt x="89" y="52"/>
                  </a:cubicBezTo>
                  <a:cubicBezTo>
                    <a:pt x="76" y="48"/>
                    <a:pt x="63" y="50"/>
                    <a:pt x="55" y="48"/>
                  </a:cubicBezTo>
                  <a:close/>
                  <a:moveTo>
                    <a:pt x="11" y="44"/>
                  </a:moveTo>
                  <a:cubicBezTo>
                    <a:pt x="11" y="44"/>
                    <a:pt x="11" y="44"/>
                    <a:pt x="11" y="44"/>
                  </a:cubicBezTo>
                  <a:cubicBezTo>
                    <a:pt x="10" y="56"/>
                    <a:pt x="30" y="57"/>
                    <a:pt x="42" y="59"/>
                  </a:cubicBezTo>
                  <a:cubicBezTo>
                    <a:pt x="44" y="55"/>
                    <a:pt x="47" y="53"/>
                    <a:pt x="47" y="47"/>
                  </a:cubicBezTo>
                  <a:cubicBezTo>
                    <a:pt x="33" y="47"/>
                    <a:pt x="23" y="42"/>
                    <a:pt x="11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31" name="Freeform 57"/>
            <p:cNvSpPr>
              <a:spLocks noEditPoints="1"/>
            </p:cNvSpPr>
            <p:nvPr/>
          </p:nvSpPr>
          <p:spPr bwMode="auto">
            <a:xfrm>
              <a:off x="3253" y="1501"/>
              <a:ext cx="1174" cy="1315"/>
            </a:xfrm>
            <a:custGeom>
              <a:avLst/>
              <a:gdLst>
                <a:gd name="T0" fmla="*/ 57 w 437"/>
                <a:gd name="T1" fmla="*/ 473 h 490"/>
                <a:gd name="T2" fmla="*/ 87 w 437"/>
                <a:gd name="T3" fmla="*/ 28 h 490"/>
                <a:gd name="T4" fmla="*/ 401 w 437"/>
                <a:gd name="T5" fmla="*/ 19 h 490"/>
                <a:gd name="T6" fmla="*/ 396 w 437"/>
                <a:gd name="T7" fmla="*/ 16 h 490"/>
                <a:gd name="T8" fmla="*/ 364 w 437"/>
                <a:gd name="T9" fmla="*/ 16 h 490"/>
                <a:gd name="T10" fmla="*/ 406 w 437"/>
                <a:gd name="T11" fmla="*/ 27 h 490"/>
                <a:gd name="T12" fmla="*/ 323 w 437"/>
                <a:gd name="T13" fmla="*/ 9 h 490"/>
                <a:gd name="T14" fmla="*/ 163 w 437"/>
                <a:gd name="T15" fmla="*/ 225 h 490"/>
                <a:gd name="T16" fmla="*/ 407 w 437"/>
                <a:gd name="T17" fmla="*/ 32 h 490"/>
                <a:gd name="T18" fmla="*/ 270 w 437"/>
                <a:gd name="T19" fmla="*/ 12 h 490"/>
                <a:gd name="T20" fmla="*/ 253 w 437"/>
                <a:gd name="T21" fmla="*/ 8 h 490"/>
                <a:gd name="T22" fmla="*/ 201 w 437"/>
                <a:gd name="T23" fmla="*/ 18 h 490"/>
                <a:gd name="T24" fmla="*/ 193 w 437"/>
                <a:gd name="T25" fmla="*/ 8 h 490"/>
                <a:gd name="T26" fmla="*/ 162 w 437"/>
                <a:gd name="T27" fmla="*/ 16 h 490"/>
                <a:gd name="T28" fmla="*/ 136 w 437"/>
                <a:gd name="T29" fmla="*/ 16 h 490"/>
                <a:gd name="T30" fmla="*/ 94 w 437"/>
                <a:gd name="T31" fmla="*/ 54 h 490"/>
                <a:gd name="T32" fmla="*/ 95 w 437"/>
                <a:gd name="T33" fmla="*/ 78 h 490"/>
                <a:gd name="T34" fmla="*/ 86 w 437"/>
                <a:gd name="T35" fmla="*/ 97 h 490"/>
                <a:gd name="T36" fmla="*/ 423 w 437"/>
                <a:gd name="T37" fmla="*/ 181 h 490"/>
                <a:gd name="T38" fmla="*/ 419 w 437"/>
                <a:gd name="T39" fmla="*/ 203 h 490"/>
                <a:gd name="T40" fmla="*/ 85 w 437"/>
                <a:gd name="T41" fmla="*/ 151 h 490"/>
                <a:gd name="T42" fmla="*/ 392 w 437"/>
                <a:gd name="T43" fmla="*/ 236 h 490"/>
                <a:gd name="T44" fmla="*/ 363 w 437"/>
                <a:gd name="T45" fmla="*/ 232 h 490"/>
                <a:gd name="T46" fmla="*/ 369 w 437"/>
                <a:gd name="T47" fmla="*/ 240 h 490"/>
                <a:gd name="T48" fmla="*/ 85 w 437"/>
                <a:gd name="T49" fmla="*/ 189 h 490"/>
                <a:gd name="T50" fmla="*/ 49 w 437"/>
                <a:gd name="T51" fmla="*/ 319 h 490"/>
                <a:gd name="T52" fmla="*/ 369 w 437"/>
                <a:gd name="T53" fmla="*/ 246 h 490"/>
                <a:gd name="T54" fmla="*/ 339 w 437"/>
                <a:gd name="T55" fmla="*/ 243 h 490"/>
                <a:gd name="T56" fmla="*/ 272 w 437"/>
                <a:gd name="T57" fmla="*/ 234 h 490"/>
                <a:gd name="T58" fmla="*/ 338 w 437"/>
                <a:gd name="T59" fmla="*/ 249 h 490"/>
                <a:gd name="T60" fmla="*/ 250 w 437"/>
                <a:gd name="T61" fmla="*/ 233 h 490"/>
                <a:gd name="T62" fmla="*/ 426 w 437"/>
                <a:gd name="T63" fmla="*/ 287 h 490"/>
                <a:gd name="T64" fmla="*/ 80 w 437"/>
                <a:gd name="T65" fmla="*/ 198 h 490"/>
                <a:gd name="T66" fmla="*/ 213 w 437"/>
                <a:gd name="T67" fmla="*/ 243 h 490"/>
                <a:gd name="T68" fmla="*/ 198 w 437"/>
                <a:gd name="T69" fmla="*/ 235 h 490"/>
                <a:gd name="T70" fmla="*/ 197 w 437"/>
                <a:gd name="T71" fmla="*/ 245 h 490"/>
                <a:gd name="T72" fmla="*/ 427 w 437"/>
                <a:gd name="T73" fmla="*/ 294 h 490"/>
                <a:gd name="T74" fmla="*/ 90 w 437"/>
                <a:gd name="T75" fmla="*/ 227 h 490"/>
                <a:gd name="T76" fmla="*/ 219 w 437"/>
                <a:gd name="T77" fmla="*/ 245 h 490"/>
                <a:gd name="T78" fmla="*/ 112 w 437"/>
                <a:gd name="T79" fmla="*/ 227 h 490"/>
                <a:gd name="T80" fmla="*/ 186 w 437"/>
                <a:gd name="T81" fmla="*/ 244 h 490"/>
                <a:gd name="T82" fmla="*/ 168 w 437"/>
                <a:gd name="T83" fmla="*/ 242 h 490"/>
                <a:gd name="T84" fmla="*/ 92 w 437"/>
                <a:gd name="T85" fmla="*/ 231 h 490"/>
                <a:gd name="T86" fmla="*/ 123 w 437"/>
                <a:gd name="T87" fmla="*/ 238 h 490"/>
                <a:gd name="T88" fmla="*/ 400 w 437"/>
                <a:gd name="T89" fmla="*/ 339 h 490"/>
                <a:gd name="T90" fmla="*/ 396 w 437"/>
                <a:gd name="T91" fmla="*/ 361 h 490"/>
                <a:gd name="T92" fmla="*/ 373 w 437"/>
                <a:gd name="T93" fmla="*/ 400 h 490"/>
                <a:gd name="T94" fmla="*/ 360 w 437"/>
                <a:gd name="T95" fmla="*/ 428 h 490"/>
                <a:gd name="T96" fmla="*/ 335 w 437"/>
                <a:gd name="T97" fmla="*/ 468 h 490"/>
                <a:gd name="T98" fmla="*/ 308 w 437"/>
                <a:gd name="T99" fmla="*/ 479 h 490"/>
                <a:gd name="T100" fmla="*/ 272 w 437"/>
                <a:gd name="T101" fmla="*/ 485 h 490"/>
                <a:gd name="T102" fmla="*/ 204 w 437"/>
                <a:gd name="T103" fmla="*/ 482 h 490"/>
                <a:gd name="T104" fmla="*/ 184 w 437"/>
                <a:gd name="T105" fmla="*/ 477 h 490"/>
                <a:gd name="T106" fmla="*/ 154 w 437"/>
                <a:gd name="T107" fmla="*/ 468 h 490"/>
                <a:gd name="T108" fmla="*/ 127 w 437"/>
                <a:gd name="T109" fmla="*/ 474 h 490"/>
                <a:gd name="T110" fmla="*/ 158 w 437"/>
                <a:gd name="T111" fmla="*/ 478 h 490"/>
                <a:gd name="T112" fmla="*/ 22 w 437"/>
                <a:gd name="T113" fmla="*/ 448 h 490"/>
                <a:gd name="T114" fmla="*/ 83 w 437"/>
                <a:gd name="T115" fmla="*/ 471 h 490"/>
                <a:gd name="T116" fmla="*/ 37 w 437"/>
                <a:gd name="T117" fmla="*/ 465 h 490"/>
                <a:gd name="T118" fmla="*/ 71 w 437"/>
                <a:gd name="T119" fmla="*/ 467 h 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37" h="490">
                  <a:moveTo>
                    <a:pt x="380" y="245"/>
                  </a:moveTo>
                  <a:cubicBezTo>
                    <a:pt x="392" y="248"/>
                    <a:pt x="411" y="243"/>
                    <a:pt x="425" y="252"/>
                  </a:cubicBezTo>
                  <a:cubicBezTo>
                    <a:pt x="427" y="264"/>
                    <a:pt x="433" y="276"/>
                    <a:pt x="432" y="289"/>
                  </a:cubicBezTo>
                  <a:cubicBezTo>
                    <a:pt x="431" y="313"/>
                    <a:pt x="416" y="346"/>
                    <a:pt x="406" y="366"/>
                  </a:cubicBezTo>
                  <a:cubicBezTo>
                    <a:pt x="402" y="372"/>
                    <a:pt x="397" y="379"/>
                    <a:pt x="393" y="385"/>
                  </a:cubicBezTo>
                  <a:cubicBezTo>
                    <a:pt x="377" y="415"/>
                    <a:pt x="367" y="449"/>
                    <a:pt x="348" y="467"/>
                  </a:cubicBezTo>
                  <a:cubicBezTo>
                    <a:pt x="341" y="473"/>
                    <a:pt x="330" y="477"/>
                    <a:pt x="326" y="483"/>
                  </a:cubicBezTo>
                  <a:cubicBezTo>
                    <a:pt x="305" y="490"/>
                    <a:pt x="274" y="488"/>
                    <a:pt x="246" y="489"/>
                  </a:cubicBezTo>
                  <a:cubicBezTo>
                    <a:pt x="235" y="489"/>
                    <a:pt x="223" y="489"/>
                    <a:pt x="212" y="488"/>
                  </a:cubicBezTo>
                  <a:cubicBezTo>
                    <a:pt x="199" y="487"/>
                    <a:pt x="187" y="485"/>
                    <a:pt x="174" y="483"/>
                  </a:cubicBezTo>
                  <a:cubicBezTo>
                    <a:pt x="162" y="482"/>
                    <a:pt x="149" y="482"/>
                    <a:pt x="136" y="482"/>
                  </a:cubicBezTo>
                  <a:cubicBezTo>
                    <a:pt x="111" y="480"/>
                    <a:pt x="84" y="476"/>
                    <a:pt x="57" y="473"/>
                  </a:cubicBezTo>
                  <a:cubicBezTo>
                    <a:pt x="45" y="471"/>
                    <a:pt x="32" y="466"/>
                    <a:pt x="20" y="468"/>
                  </a:cubicBezTo>
                  <a:cubicBezTo>
                    <a:pt x="16" y="462"/>
                    <a:pt x="8" y="464"/>
                    <a:pt x="2" y="459"/>
                  </a:cubicBezTo>
                  <a:cubicBezTo>
                    <a:pt x="0" y="428"/>
                    <a:pt x="14" y="391"/>
                    <a:pt x="27" y="359"/>
                  </a:cubicBezTo>
                  <a:cubicBezTo>
                    <a:pt x="44" y="315"/>
                    <a:pt x="56" y="267"/>
                    <a:pt x="86" y="244"/>
                  </a:cubicBezTo>
                  <a:cubicBezTo>
                    <a:pt x="97" y="247"/>
                    <a:pt x="109" y="249"/>
                    <a:pt x="118" y="247"/>
                  </a:cubicBezTo>
                  <a:cubicBezTo>
                    <a:pt x="113" y="242"/>
                    <a:pt x="106" y="244"/>
                    <a:pt x="99" y="242"/>
                  </a:cubicBezTo>
                  <a:cubicBezTo>
                    <a:pt x="90" y="238"/>
                    <a:pt x="76" y="226"/>
                    <a:pt x="75" y="220"/>
                  </a:cubicBezTo>
                  <a:cubicBezTo>
                    <a:pt x="74" y="216"/>
                    <a:pt x="76" y="210"/>
                    <a:pt x="76" y="204"/>
                  </a:cubicBezTo>
                  <a:cubicBezTo>
                    <a:pt x="76" y="192"/>
                    <a:pt x="75" y="173"/>
                    <a:pt x="76" y="160"/>
                  </a:cubicBezTo>
                  <a:cubicBezTo>
                    <a:pt x="77" y="148"/>
                    <a:pt x="80" y="137"/>
                    <a:pt x="81" y="125"/>
                  </a:cubicBezTo>
                  <a:cubicBezTo>
                    <a:pt x="83" y="104"/>
                    <a:pt x="82" y="85"/>
                    <a:pt x="84" y="60"/>
                  </a:cubicBezTo>
                  <a:cubicBezTo>
                    <a:pt x="85" y="49"/>
                    <a:pt x="84" y="37"/>
                    <a:pt x="87" y="28"/>
                  </a:cubicBezTo>
                  <a:cubicBezTo>
                    <a:pt x="88" y="24"/>
                    <a:pt x="95" y="14"/>
                    <a:pt x="98" y="12"/>
                  </a:cubicBezTo>
                  <a:cubicBezTo>
                    <a:pt x="108" y="4"/>
                    <a:pt x="149" y="3"/>
                    <a:pt x="167" y="2"/>
                  </a:cubicBezTo>
                  <a:cubicBezTo>
                    <a:pt x="218" y="0"/>
                    <a:pt x="269" y="3"/>
                    <a:pt x="321" y="6"/>
                  </a:cubicBezTo>
                  <a:cubicBezTo>
                    <a:pt x="348" y="8"/>
                    <a:pt x="375" y="8"/>
                    <a:pt x="400" y="11"/>
                  </a:cubicBezTo>
                  <a:cubicBezTo>
                    <a:pt x="407" y="12"/>
                    <a:pt x="422" y="17"/>
                    <a:pt x="426" y="19"/>
                  </a:cubicBezTo>
                  <a:cubicBezTo>
                    <a:pt x="429" y="22"/>
                    <a:pt x="432" y="31"/>
                    <a:pt x="436" y="32"/>
                  </a:cubicBezTo>
                  <a:cubicBezTo>
                    <a:pt x="435" y="42"/>
                    <a:pt x="437" y="54"/>
                    <a:pt x="437" y="68"/>
                  </a:cubicBezTo>
                  <a:cubicBezTo>
                    <a:pt x="437" y="93"/>
                    <a:pt x="434" y="122"/>
                    <a:pt x="433" y="149"/>
                  </a:cubicBezTo>
                  <a:cubicBezTo>
                    <a:pt x="432" y="176"/>
                    <a:pt x="432" y="208"/>
                    <a:pt x="414" y="228"/>
                  </a:cubicBezTo>
                  <a:cubicBezTo>
                    <a:pt x="405" y="238"/>
                    <a:pt x="393" y="239"/>
                    <a:pt x="380" y="245"/>
                  </a:cubicBezTo>
                  <a:close/>
                  <a:moveTo>
                    <a:pt x="401" y="19"/>
                  </a:moveTo>
                  <a:cubicBezTo>
                    <a:pt x="401" y="19"/>
                    <a:pt x="401" y="19"/>
                    <a:pt x="401" y="19"/>
                  </a:cubicBezTo>
                  <a:cubicBezTo>
                    <a:pt x="401" y="19"/>
                    <a:pt x="402" y="20"/>
                    <a:pt x="403" y="20"/>
                  </a:cubicBezTo>
                  <a:cubicBezTo>
                    <a:pt x="403" y="18"/>
                    <a:pt x="405" y="19"/>
                    <a:pt x="405" y="17"/>
                  </a:cubicBezTo>
                  <a:cubicBezTo>
                    <a:pt x="404" y="17"/>
                    <a:pt x="403" y="16"/>
                    <a:pt x="402" y="16"/>
                  </a:cubicBezTo>
                  <a:cubicBezTo>
                    <a:pt x="402" y="18"/>
                    <a:pt x="401" y="17"/>
                    <a:pt x="401" y="19"/>
                  </a:cubicBezTo>
                  <a:close/>
                  <a:moveTo>
                    <a:pt x="406" y="21"/>
                  </a:moveTo>
                  <a:cubicBezTo>
                    <a:pt x="406" y="21"/>
                    <a:pt x="406" y="21"/>
                    <a:pt x="406" y="21"/>
                  </a:cubicBezTo>
                  <a:cubicBezTo>
                    <a:pt x="410" y="22"/>
                    <a:pt x="412" y="21"/>
                    <a:pt x="413" y="19"/>
                  </a:cubicBezTo>
                  <a:cubicBezTo>
                    <a:pt x="412" y="18"/>
                    <a:pt x="410" y="18"/>
                    <a:pt x="408" y="18"/>
                  </a:cubicBezTo>
                  <a:cubicBezTo>
                    <a:pt x="408" y="19"/>
                    <a:pt x="407" y="20"/>
                    <a:pt x="406" y="21"/>
                  </a:cubicBezTo>
                  <a:close/>
                  <a:moveTo>
                    <a:pt x="378" y="22"/>
                  </a:moveTo>
                  <a:cubicBezTo>
                    <a:pt x="378" y="22"/>
                    <a:pt x="378" y="22"/>
                    <a:pt x="378" y="22"/>
                  </a:cubicBezTo>
                  <a:cubicBezTo>
                    <a:pt x="384" y="21"/>
                    <a:pt x="391" y="20"/>
                    <a:pt x="396" y="16"/>
                  </a:cubicBezTo>
                  <a:cubicBezTo>
                    <a:pt x="387" y="13"/>
                    <a:pt x="384" y="20"/>
                    <a:pt x="378" y="22"/>
                  </a:cubicBezTo>
                  <a:close/>
                  <a:moveTo>
                    <a:pt x="379" y="17"/>
                  </a:moveTo>
                  <a:cubicBezTo>
                    <a:pt x="379" y="17"/>
                    <a:pt x="379" y="17"/>
                    <a:pt x="379" y="17"/>
                  </a:cubicBezTo>
                  <a:cubicBezTo>
                    <a:pt x="380" y="16"/>
                    <a:pt x="382" y="15"/>
                    <a:pt x="380" y="13"/>
                  </a:cubicBezTo>
                  <a:cubicBezTo>
                    <a:pt x="379" y="15"/>
                    <a:pt x="377" y="16"/>
                    <a:pt x="379" y="17"/>
                  </a:cubicBezTo>
                  <a:close/>
                  <a:moveTo>
                    <a:pt x="417" y="31"/>
                  </a:moveTo>
                  <a:cubicBezTo>
                    <a:pt x="417" y="31"/>
                    <a:pt x="417" y="31"/>
                    <a:pt x="417" y="31"/>
                  </a:cubicBezTo>
                  <a:cubicBezTo>
                    <a:pt x="420" y="32"/>
                    <a:pt x="421" y="28"/>
                    <a:pt x="424" y="28"/>
                  </a:cubicBezTo>
                  <a:cubicBezTo>
                    <a:pt x="424" y="30"/>
                    <a:pt x="423" y="32"/>
                    <a:pt x="424" y="33"/>
                  </a:cubicBezTo>
                  <a:cubicBezTo>
                    <a:pt x="428" y="29"/>
                    <a:pt x="426" y="23"/>
                    <a:pt x="420" y="22"/>
                  </a:cubicBezTo>
                  <a:cubicBezTo>
                    <a:pt x="419" y="26"/>
                    <a:pt x="418" y="29"/>
                    <a:pt x="417" y="31"/>
                  </a:cubicBezTo>
                  <a:close/>
                  <a:moveTo>
                    <a:pt x="364" y="16"/>
                  </a:moveTo>
                  <a:cubicBezTo>
                    <a:pt x="364" y="16"/>
                    <a:pt x="364" y="16"/>
                    <a:pt x="364" y="16"/>
                  </a:cubicBezTo>
                  <a:cubicBezTo>
                    <a:pt x="368" y="17"/>
                    <a:pt x="370" y="16"/>
                    <a:pt x="373" y="14"/>
                  </a:cubicBezTo>
                  <a:cubicBezTo>
                    <a:pt x="372" y="13"/>
                    <a:pt x="365" y="11"/>
                    <a:pt x="364" y="16"/>
                  </a:cubicBezTo>
                  <a:close/>
                  <a:moveTo>
                    <a:pt x="358" y="17"/>
                  </a:moveTo>
                  <a:cubicBezTo>
                    <a:pt x="358" y="17"/>
                    <a:pt x="358" y="17"/>
                    <a:pt x="358" y="17"/>
                  </a:cubicBezTo>
                  <a:cubicBezTo>
                    <a:pt x="359" y="15"/>
                    <a:pt x="362" y="15"/>
                    <a:pt x="362" y="13"/>
                  </a:cubicBezTo>
                  <a:cubicBezTo>
                    <a:pt x="361" y="13"/>
                    <a:pt x="360" y="12"/>
                    <a:pt x="358" y="12"/>
                  </a:cubicBezTo>
                  <a:cubicBezTo>
                    <a:pt x="358" y="14"/>
                    <a:pt x="357" y="16"/>
                    <a:pt x="358" y="17"/>
                  </a:cubicBezTo>
                  <a:close/>
                  <a:moveTo>
                    <a:pt x="406" y="27"/>
                  </a:moveTo>
                  <a:cubicBezTo>
                    <a:pt x="406" y="27"/>
                    <a:pt x="406" y="27"/>
                    <a:pt x="406" y="27"/>
                  </a:cubicBezTo>
                  <a:cubicBezTo>
                    <a:pt x="409" y="28"/>
                    <a:pt x="413" y="30"/>
                    <a:pt x="413" y="26"/>
                  </a:cubicBezTo>
                  <a:cubicBezTo>
                    <a:pt x="410" y="24"/>
                    <a:pt x="407" y="23"/>
                    <a:pt x="406" y="27"/>
                  </a:cubicBezTo>
                  <a:close/>
                  <a:moveTo>
                    <a:pt x="343" y="11"/>
                  </a:moveTo>
                  <a:cubicBezTo>
                    <a:pt x="343" y="11"/>
                    <a:pt x="343" y="11"/>
                    <a:pt x="343" y="11"/>
                  </a:cubicBezTo>
                  <a:cubicBezTo>
                    <a:pt x="343" y="12"/>
                    <a:pt x="343" y="12"/>
                    <a:pt x="343" y="13"/>
                  </a:cubicBezTo>
                  <a:cubicBezTo>
                    <a:pt x="345" y="16"/>
                    <a:pt x="347" y="10"/>
                    <a:pt x="345" y="10"/>
                  </a:cubicBezTo>
                  <a:cubicBezTo>
                    <a:pt x="344" y="11"/>
                    <a:pt x="344" y="11"/>
                    <a:pt x="343" y="11"/>
                  </a:cubicBezTo>
                  <a:close/>
                  <a:moveTo>
                    <a:pt x="320" y="19"/>
                  </a:moveTo>
                  <a:cubicBezTo>
                    <a:pt x="320" y="19"/>
                    <a:pt x="320" y="19"/>
                    <a:pt x="320" y="19"/>
                  </a:cubicBezTo>
                  <a:cubicBezTo>
                    <a:pt x="326" y="15"/>
                    <a:pt x="335" y="17"/>
                    <a:pt x="338" y="10"/>
                  </a:cubicBezTo>
                  <a:cubicBezTo>
                    <a:pt x="331" y="9"/>
                    <a:pt x="323" y="16"/>
                    <a:pt x="320" y="19"/>
                  </a:cubicBezTo>
                  <a:close/>
                  <a:moveTo>
                    <a:pt x="308" y="17"/>
                  </a:moveTo>
                  <a:cubicBezTo>
                    <a:pt x="308" y="17"/>
                    <a:pt x="308" y="17"/>
                    <a:pt x="308" y="17"/>
                  </a:cubicBezTo>
                  <a:cubicBezTo>
                    <a:pt x="314" y="18"/>
                    <a:pt x="326" y="13"/>
                    <a:pt x="323" y="9"/>
                  </a:cubicBezTo>
                  <a:cubicBezTo>
                    <a:pt x="318" y="12"/>
                    <a:pt x="313" y="14"/>
                    <a:pt x="308" y="17"/>
                  </a:cubicBezTo>
                  <a:close/>
                  <a:moveTo>
                    <a:pt x="356" y="28"/>
                  </a:moveTo>
                  <a:cubicBezTo>
                    <a:pt x="356" y="28"/>
                    <a:pt x="356" y="28"/>
                    <a:pt x="356" y="28"/>
                  </a:cubicBezTo>
                  <a:cubicBezTo>
                    <a:pt x="345" y="27"/>
                    <a:pt x="334" y="25"/>
                    <a:pt x="323" y="24"/>
                  </a:cubicBezTo>
                  <a:cubicBezTo>
                    <a:pt x="303" y="22"/>
                    <a:pt x="282" y="24"/>
                    <a:pt x="261" y="23"/>
                  </a:cubicBezTo>
                  <a:cubicBezTo>
                    <a:pt x="241" y="21"/>
                    <a:pt x="220" y="23"/>
                    <a:pt x="201" y="23"/>
                  </a:cubicBezTo>
                  <a:cubicBezTo>
                    <a:pt x="190" y="23"/>
                    <a:pt x="180" y="22"/>
                    <a:pt x="170" y="22"/>
                  </a:cubicBezTo>
                  <a:cubicBezTo>
                    <a:pt x="160" y="22"/>
                    <a:pt x="150" y="25"/>
                    <a:pt x="141" y="26"/>
                  </a:cubicBezTo>
                  <a:cubicBezTo>
                    <a:pt x="133" y="26"/>
                    <a:pt x="128" y="23"/>
                    <a:pt x="123" y="25"/>
                  </a:cubicBezTo>
                  <a:cubicBezTo>
                    <a:pt x="103" y="31"/>
                    <a:pt x="104" y="58"/>
                    <a:pt x="103" y="81"/>
                  </a:cubicBezTo>
                  <a:cubicBezTo>
                    <a:pt x="100" y="129"/>
                    <a:pt x="90" y="174"/>
                    <a:pt x="99" y="210"/>
                  </a:cubicBezTo>
                  <a:cubicBezTo>
                    <a:pt x="120" y="224"/>
                    <a:pt x="143" y="223"/>
                    <a:pt x="163" y="225"/>
                  </a:cubicBezTo>
                  <a:cubicBezTo>
                    <a:pt x="197" y="228"/>
                    <a:pt x="227" y="227"/>
                    <a:pt x="260" y="226"/>
                  </a:cubicBezTo>
                  <a:cubicBezTo>
                    <a:pt x="294" y="224"/>
                    <a:pt x="326" y="227"/>
                    <a:pt x="358" y="227"/>
                  </a:cubicBezTo>
                  <a:cubicBezTo>
                    <a:pt x="359" y="227"/>
                    <a:pt x="360" y="225"/>
                    <a:pt x="361" y="225"/>
                  </a:cubicBezTo>
                  <a:cubicBezTo>
                    <a:pt x="362" y="226"/>
                    <a:pt x="362" y="227"/>
                    <a:pt x="364" y="227"/>
                  </a:cubicBezTo>
                  <a:cubicBezTo>
                    <a:pt x="369" y="228"/>
                    <a:pt x="372" y="224"/>
                    <a:pt x="374" y="224"/>
                  </a:cubicBezTo>
                  <a:cubicBezTo>
                    <a:pt x="375" y="224"/>
                    <a:pt x="376" y="227"/>
                    <a:pt x="377" y="227"/>
                  </a:cubicBezTo>
                  <a:cubicBezTo>
                    <a:pt x="383" y="228"/>
                    <a:pt x="385" y="224"/>
                    <a:pt x="388" y="223"/>
                  </a:cubicBezTo>
                  <a:cubicBezTo>
                    <a:pt x="390" y="223"/>
                    <a:pt x="392" y="224"/>
                    <a:pt x="394" y="224"/>
                  </a:cubicBezTo>
                  <a:cubicBezTo>
                    <a:pt x="404" y="221"/>
                    <a:pt x="407" y="212"/>
                    <a:pt x="410" y="199"/>
                  </a:cubicBezTo>
                  <a:cubicBezTo>
                    <a:pt x="417" y="170"/>
                    <a:pt x="418" y="141"/>
                    <a:pt x="418" y="111"/>
                  </a:cubicBezTo>
                  <a:cubicBezTo>
                    <a:pt x="419" y="87"/>
                    <a:pt x="421" y="58"/>
                    <a:pt x="412" y="41"/>
                  </a:cubicBezTo>
                  <a:cubicBezTo>
                    <a:pt x="411" y="38"/>
                    <a:pt x="406" y="37"/>
                    <a:pt x="407" y="32"/>
                  </a:cubicBezTo>
                  <a:cubicBezTo>
                    <a:pt x="389" y="24"/>
                    <a:pt x="372" y="28"/>
                    <a:pt x="356" y="28"/>
                  </a:cubicBezTo>
                  <a:close/>
                  <a:moveTo>
                    <a:pt x="351" y="23"/>
                  </a:moveTo>
                  <a:cubicBezTo>
                    <a:pt x="351" y="23"/>
                    <a:pt x="351" y="23"/>
                    <a:pt x="351" y="23"/>
                  </a:cubicBezTo>
                  <a:cubicBezTo>
                    <a:pt x="353" y="22"/>
                    <a:pt x="361" y="25"/>
                    <a:pt x="358" y="21"/>
                  </a:cubicBezTo>
                  <a:cubicBezTo>
                    <a:pt x="357" y="24"/>
                    <a:pt x="351" y="19"/>
                    <a:pt x="351" y="23"/>
                  </a:cubicBezTo>
                  <a:close/>
                  <a:moveTo>
                    <a:pt x="283" y="9"/>
                  </a:moveTo>
                  <a:cubicBezTo>
                    <a:pt x="283" y="9"/>
                    <a:pt x="283" y="9"/>
                    <a:pt x="283" y="9"/>
                  </a:cubicBezTo>
                  <a:cubicBezTo>
                    <a:pt x="285" y="9"/>
                    <a:pt x="286" y="9"/>
                    <a:pt x="287" y="8"/>
                  </a:cubicBezTo>
                  <a:cubicBezTo>
                    <a:pt x="285" y="7"/>
                    <a:pt x="283" y="7"/>
                    <a:pt x="283" y="9"/>
                  </a:cubicBezTo>
                  <a:close/>
                  <a:moveTo>
                    <a:pt x="270" y="6"/>
                  </a:moveTo>
                  <a:cubicBezTo>
                    <a:pt x="270" y="6"/>
                    <a:pt x="270" y="6"/>
                    <a:pt x="270" y="6"/>
                  </a:cubicBezTo>
                  <a:cubicBezTo>
                    <a:pt x="270" y="8"/>
                    <a:pt x="267" y="11"/>
                    <a:pt x="270" y="12"/>
                  </a:cubicBezTo>
                  <a:cubicBezTo>
                    <a:pt x="271" y="9"/>
                    <a:pt x="275" y="10"/>
                    <a:pt x="277" y="7"/>
                  </a:cubicBezTo>
                  <a:cubicBezTo>
                    <a:pt x="275" y="5"/>
                    <a:pt x="273" y="7"/>
                    <a:pt x="270" y="6"/>
                  </a:cubicBezTo>
                  <a:close/>
                  <a:moveTo>
                    <a:pt x="255" y="13"/>
                  </a:moveTo>
                  <a:cubicBezTo>
                    <a:pt x="255" y="13"/>
                    <a:pt x="255" y="13"/>
                    <a:pt x="255" y="13"/>
                  </a:cubicBezTo>
                  <a:cubicBezTo>
                    <a:pt x="260" y="12"/>
                    <a:pt x="264" y="10"/>
                    <a:pt x="267" y="7"/>
                  </a:cubicBezTo>
                  <a:cubicBezTo>
                    <a:pt x="262" y="7"/>
                    <a:pt x="259" y="11"/>
                    <a:pt x="255" y="13"/>
                  </a:cubicBezTo>
                  <a:close/>
                  <a:moveTo>
                    <a:pt x="253" y="8"/>
                  </a:moveTo>
                  <a:cubicBezTo>
                    <a:pt x="253" y="8"/>
                    <a:pt x="253" y="8"/>
                    <a:pt x="253" y="8"/>
                  </a:cubicBezTo>
                  <a:cubicBezTo>
                    <a:pt x="254" y="8"/>
                    <a:pt x="255" y="8"/>
                    <a:pt x="255" y="9"/>
                  </a:cubicBezTo>
                  <a:cubicBezTo>
                    <a:pt x="256" y="7"/>
                    <a:pt x="257" y="7"/>
                    <a:pt x="257" y="5"/>
                  </a:cubicBezTo>
                  <a:cubicBezTo>
                    <a:pt x="256" y="5"/>
                    <a:pt x="256" y="5"/>
                    <a:pt x="255" y="5"/>
                  </a:cubicBezTo>
                  <a:cubicBezTo>
                    <a:pt x="255" y="6"/>
                    <a:pt x="253" y="6"/>
                    <a:pt x="253" y="8"/>
                  </a:cubicBezTo>
                  <a:close/>
                  <a:moveTo>
                    <a:pt x="427" y="50"/>
                  </a:moveTo>
                  <a:cubicBezTo>
                    <a:pt x="427" y="50"/>
                    <a:pt x="427" y="50"/>
                    <a:pt x="427" y="50"/>
                  </a:cubicBezTo>
                  <a:cubicBezTo>
                    <a:pt x="428" y="48"/>
                    <a:pt x="433" y="48"/>
                    <a:pt x="429" y="46"/>
                  </a:cubicBezTo>
                  <a:cubicBezTo>
                    <a:pt x="429" y="47"/>
                    <a:pt x="424" y="48"/>
                    <a:pt x="427" y="50"/>
                  </a:cubicBezTo>
                  <a:close/>
                  <a:moveTo>
                    <a:pt x="224" y="8"/>
                  </a:moveTo>
                  <a:cubicBezTo>
                    <a:pt x="224" y="8"/>
                    <a:pt x="224" y="8"/>
                    <a:pt x="224" y="8"/>
                  </a:cubicBezTo>
                  <a:cubicBezTo>
                    <a:pt x="227" y="10"/>
                    <a:pt x="232" y="3"/>
                    <a:pt x="232" y="9"/>
                  </a:cubicBezTo>
                  <a:cubicBezTo>
                    <a:pt x="235" y="10"/>
                    <a:pt x="237" y="8"/>
                    <a:pt x="237" y="6"/>
                  </a:cubicBezTo>
                  <a:cubicBezTo>
                    <a:pt x="232" y="5"/>
                    <a:pt x="226" y="3"/>
                    <a:pt x="224" y="8"/>
                  </a:cubicBezTo>
                  <a:close/>
                  <a:moveTo>
                    <a:pt x="216" y="4"/>
                  </a:moveTo>
                  <a:cubicBezTo>
                    <a:pt x="216" y="4"/>
                    <a:pt x="216" y="4"/>
                    <a:pt x="216" y="4"/>
                  </a:cubicBezTo>
                  <a:cubicBezTo>
                    <a:pt x="214" y="13"/>
                    <a:pt x="201" y="12"/>
                    <a:pt x="201" y="18"/>
                  </a:cubicBezTo>
                  <a:cubicBezTo>
                    <a:pt x="207" y="14"/>
                    <a:pt x="215" y="12"/>
                    <a:pt x="220" y="5"/>
                  </a:cubicBezTo>
                  <a:cubicBezTo>
                    <a:pt x="219" y="5"/>
                    <a:pt x="217" y="4"/>
                    <a:pt x="216" y="4"/>
                  </a:cubicBezTo>
                  <a:close/>
                  <a:moveTo>
                    <a:pt x="243" y="15"/>
                  </a:moveTo>
                  <a:cubicBezTo>
                    <a:pt x="243" y="15"/>
                    <a:pt x="243" y="15"/>
                    <a:pt x="243" y="15"/>
                  </a:cubicBezTo>
                  <a:cubicBezTo>
                    <a:pt x="244" y="14"/>
                    <a:pt x="246" y="14"/>
                    <a:pt x="246" y="12"/>
                  </a:cubicBezTo>
                  <a:cubicBezTo>
                    <a:pt x="244" y="11"/>
                    <a:pt x="241" y="14"/>
                    <a:pt x="243" y="15"/>
                  </a:cubicBezTo>
                  <a:close/>
                  <a:moveTo>
                    <a:pt x="203" y="9"/>
                  </a:moveTo>
                  <a:cubicBezTo>
                    <a:pt x="203" y="9"/>
                    <a:pt x="203" y="9"/>
                    <a:pt x="203" y="9"/>
                  </a:cubicBezTo>
                  <a:cubicBezTo>
                    <a:pt x="206" y="10"/>
                    <a:pt x="208" y="8"/>
                    <a:pt x="210" y="5"/>
                  </a:cubicBezTo>
                  <a:cubicBezTo>
                    <a:pt x="206" y="4"/>
                    <a:pt x="203" y="5"/>
                    <a:pt x="203" y="9"/>
                  </a:cubicBezTo>
                  <a:close/>
                  <a:moveTo>
                    <a:pt x="193" y="8"/>
                  </a:moveTo>
                  <a:cubicBezTo>
                    <a:pt x="193" y="8"/>
                    <a:pt x="193" y="8"/>
                    <a:pt x="193" y="8"/>
                  </a:cubicBezTo>
                  <a:cubicBezTo>
                    <a:pt x="194" y="11"/>
                    <a:pt x="197" y="8"/>
                    <a:pt x="199" y="6"/>
                  </a:cubicBezTo>
                  <a:cubicBezTo>
                    <a:pt x="195" y="4"/>
                    <a:pt x="194" y="6"/>
                    <a:pt x="193" y="8"/>
                  </a:cubicBezTo>
                  <a:close/>
                  <a:moveTo>
                    <a:pt x="187" y="9"/>
                  </a:moveTo>
                  <a:cubicBezTo>
                    <a:pt x="187" y="9"/>
                    <a:pt x="187" y="9"/>
                    <a:pt x="187" y="9"/>
                  </a:cubicBezTo>
                  <a:cubicBezTo>
                    <a:pt x="187" y="8"/>
                    <a:pt x="189" y="8"/>
                    <a:pt x="190" y="6"/>
                  </a:cubicBezTo>
                  <a:cubicBezTo>
                    <a:pt x="187" y="5"/>
                    <a:pt x="184" y="8"/>
                    <a:pt x="187" y="9"/>
                  </a:cubicBezTo>
                  <a:close/>
                  <a:moveTo>
                    <a:pt x="214" y="17"/>
                  </a:moveTo>
                  <a:cubicBezTo>
                    <a:pt x="214" y="17"/>
                    <a:pt x="214" y="17"/>
                    <a:pt x="214" y="17"/>
                  </a:cubicBezTo>
                  <a:cubicBezTo>
                    <a:pt x="214" y="15"/>
                    <a:pt x="219" y="14"/>
                    <a:pt x="216" y="12"/>
                  </a:cubicBezTo>
                  <a:cubicBezTo>
                    <a:pt x="216" y="14"/>
                    <a:pt x="211" y="15"/>
                    <a:pt x="214" y="17"/>
                  </a:cubicBezTo>
                  <a:close/>
                  <a:moveTo>
                    <a:pt x="162" y="16"/>
                  </a:moveTo>
                  <a:cubicBezTo>
                    <a:pt x="162" y="16"/>
                    <a:pt x="162" y="16"/>
                    <a:pt x="162" y="16"/>
                  </a:cubicBezTo>
                  <a:cubicBezTo>
                    <a:pt x="167" y="18"/>
                    <a:pt x="175" y="11"/>
                    <a:pt x="180" y="7"/>
                  </a:cubicBezTo>
                  <a:cubicBezTo>
                    <a:pt x="172" y="7"/>
                    <a:pt x="168" y="13"/>
                    <a:pt x="162" y="16"/>
                  </a:cubicBezTo>
                  <a:close/>
                  <a:moveTo>
                    <a:pt x="156" y="14"/>
                  </a:moveTo>
                  <a:cubicBezTo>
                    <a:pt x="156" y="14"/>
                    <a:pt x="156" y="14"/>
                    <a:pt x="156" y="14"/>
                  </a:cubicBezTo>
                  <a:cubicBezTo>
                    <a:pt x="161" y="13"/>
                    <a:pt x="165" y="11"/>
                    <a:pt x="167" y="7"/>
                  </a:cubicBezTo>
                  <a:cubicBezTo>
                    <a:pt x="162" y="7"/>
                    <a:pt x="160" y="11"/>
                    <a:pt x="156" y="14"/>
                  </a:cubicBezTo>
                  <a:close/>
                  <a:moveTo>
                    <a:pt x="430" y="73"/>
                  </a:moveTo>
                  <a:cubicBezTo>
                    <a:pt x="430" y="73"/>
                    <a:pt x="430" y="73"/>
                    <a:pt x="430" y="73"/>
                  </a:cubicBezTo>
                  <a:cubicBezTo>
                    <a:pt x="431" y="72"/>
                    <a:pt x="434" y="69"/>
                    <a:pt x="431" y="68"/>
                  </a:cubicBezTo>
                  <a:cubicBezTo>
                    <a:pt x="432" y="70"/>
                    <a:pt x="427" y="71"/>
                    <a:pt x="430" y="73"/>
                  </a:cubicBezTo>
                  <a:close/>
                  <a:moveTo>
                    <a:pt x="136" y="16"/>
                  </a:moveTo>
                  <a:cubicBezTo>
                    <a:pt x="136" y="16"/>
                    <a:pt x="136" y="16"/>
                    <a:pt x="136" y="16"/>
                  </a:cubicBezTo>
                  <a:cubicBezTo>
                    <a:pt x="139" y="12"/>
                    <a:pt x="145" y="13"/>
                    <a:pt x="147" y="7"/>
                  </a:cubicBezTo>
                  <a:cubicBezTo>
                    <a:pt x="143" y="8"/>
                    <a:pt x="136" y="13"/>
                    <a:pt x="136" y="16"/>
                  </a:cubicBezTo>
                  <a:close/>
                  <a:moveTo>
                    <a:pt x="126" y="16"/>
                  </a:moveTo>
                  <a:cubicBezTo>
                    <a:pt x="126" y="16"/>
                    <a:pt x="126" y="16"/>
                    <a:pt x="126" y="16"/>
                  </a:cubicBezTo>
                  <a:cubicBezTo>
                    <a:pt x="128" y="17"/>
                    <a:pt x="132" y="13"/>
                    <a:pt x="130" y="13"/>
                  </a:cubicBezTo>
                  <a:cubicBezTo>
                    <a:pt x="129" y="15"/>
                    <a:pt x="127" y="14"/>
                    <a:pt x="126" y="16"/>
                  </a:cubicBezTo>
                  <a:close/>
                  <a:moveTo>
                    <a:pt x="99" y="38"/>
                  </a:moveTo>
                  <a:cubicBezTo>
                    <a:pt x="99" y="38"/>
                    <a:pt x="99" y="38"/>
                    <a:pt x="99" y="38"/>
                  </a:cubicBezTo>
                  <a:cubicBezTo>
                    <a:pt x="100" y="35"/>
                    <a:pt x="109" y="30"/>
                    <a:pt x="104" y="28"/>
                  </a:cubicBezTo>
                  <a:cubicBezTo>
                    <a:pt x="104" y="32"/>
                    <a:pt x="97" y="34"/>
                    <a:pt x="99" y="38"/>
                  </a:cubicBezTo>
                  <a:close/>
                  <a:moveTo>
                    <a:pt x="94" y="54"/>
                  </a:moveTo>
                  <a:cubicBezTo>
                    <a:pt x="94" y="54"/>
                    <a:pt x="94" y="54"/>
                    <a:pt x="94" y="54"/>
                  </a:cubicBezTo>
                  <a:cubicBezTo>
                    <a:pt x="96" y="51"/>
                    <a:pt x="102" y="46"/>
                    <a:pt x="100" y="41"/>
                  </a:cubicBezTo>
                  <a:cubicBezTo>
                    <a:pt x="98" y="45"/>
                    <a:pt x="91" y="49"/>
                    <a:pt x="94" y="54"/>
                  </a:cubicBezTo>
                  <a:close/>
                  <a:moveTo>
                    <a:pt x="93" y="61"/>
                  </a:moveTo>
                  <a:cubicBezTo>
                    <a:pt x="93" y="61"/>
                    <a:pt x="93" y="61"/>
                    <a:pt x="93" y="61"/>
                  </a:cubicBezTo>
                  <a:cubicBezTo>
                    <a:pt x="96" y="62"/>
                    <a:pt x="100" y="57"/>
                    <a:pt x="98" y="54"/>
                  </a:cubicBezTo>
                  <a:cubicBezTo>
                    <a:pt x="97" y="57"/>
                    <a:pt x="94" y="58"/>
                    <a:pt x="93" y="61"/>
                  </a:cubicBezTo>
                  <a:close/>
                  <a:moveTo>
                    <a:pt x="428" y="151"/>
                  </a:moveTo>
                  <a:cubicBezTo>
                    <a:pt x="428" y="151"/>
                    <a:pt x="428" y="151"/>
                    <a:pt x="428" y="151"/>
                  </a:cubicBezTo>
                  <a:cubicBezTo>
                    <a:pt x="429" y="150"/>
                    <a:pt x="429" y="146"/>
                    <a:pt x="428" y="144"/>
                  </a:cubicBezTo>
                  <a:cubicBezTo>
                    <a:pt x="426" y="146"/>
                    <a:pt x="426" y="150"/>
                    <a:pt x="428" y="151"/>
                  </a:cubicBezTo>
                  <a:close/>
                  <a:moveTo>
                    <a:pt x="95" y="78"/>
                  </a:moveTo>
                  <a:cubicBezTo>
                    <a:pt x="95" y="78"/>
                    <a:pt x="95" y="78"/>
                    <a:pt x="95" y="78"/>
                  </a:cubicBezTo>
                  <a:cubicBezTo>
                    <a:pt x="96" y="77"/>
                    <a:pt x="96" y="77"/>
                    <a:pt x="97" y="77"/>
                  </a:cubicBezTo>
                  <a:cubicBezTo>
                    <a:pt x="97" y="76"/>
                    <a:pt x="97" y="75"/>
                    <a:pt x="95" y="74"/>
                  </a:cubicBezTo>
                  <a:cubicBezTo>
                    <a:pt x="95" y="76"/>
                    <a:pt x="94" y="78"/>
                    <a:pt x="95" y="78"/>
                  </a:cubicBezTo>
                  <a:close/>
                  <a:moveTo>
                    <a:pt x="426" y="158"/>
                  </a:moveTo>
                  <a:cubicBezTo>
                    <a:pt x="426" y="158"/>
                    <a:pt x="426" y="158"/>
                    <a:pt x="426" y="158"/>
                  </a:cubicBezTo>
                  <a:cubicBezTo>
                    <a:pt x="426" y="158"/>
                    <a:pt x="426" y="159"/>
                    <a:pt x="426" y="160"/>
                  </a:cubicBezTo>
                  <a:cubicBezTo>
                    <a:pt x="428" y="162"/>
                    <a:pt x="430" y="157"/>
                    <a:pt x="428" y="157"/>
                  </a:cubicBezTo>
                  <a:cubicBezTo>
                    <a:pt x="427" y="158"/>
                    <a:pt x="427" y="158"/>
                    <a:pt x="426" y="158"/>
                  </a:cubicBezTo>
                  <a:close/>
                  <a:moveTo>
                    <a:pt x="86" y="97"/>
                  </a:moveTo>
                  <a:cubicBezTo>
                    <a:pt x="86" y="97"/>
                    <a:pt x="86" y="97"/>
                    <a:pt x="86" y="97"/>
                  </a:cubicBezTo>
                  <a:cubicBezTo>
                    <a:pt x="91" y="95"/>
                    <a:pt x="96" y="88"/>
                    <a:pt x="95" y="84"/>
                  </a:cubicBezTo>
                  <a:cubicBezTo>
                    <a:pt x="92" y="88"/>
                    <a:pt x="89" y="91"/>
                    <a:pt x="86" y="97"/>
                  </a:cubicBezTo>
                  <a:close/>
                  <a:moveTo>
                    <a:pt x="425" y="171"/>
                  </a:moveTo>
                  <a:cubicBezTo>
                    <a:pt x="425" y="171"/>
                    <a:pt x="425" y="171"/>
                    <a:pt x="425" y="171"/>
                  </a:cubicBezTo>
                  <a:cubicBezTo>
                    <a:pt x="428" y="174"/>
                    <a:pt x="430" y="167"/>
                    <a:pt x="427" y="167"/>
                  </a:cubicBezTo>
                  <a:cubicBezTo>
                    <a:pt x="427" y="169"/>
                    <a:pt x="425" y="169"/>
                    <a:pt x="425" y="171"/>
                  </a:cubicBezTo>
                  <a:close/>
                  <a:moveTo>
                    <a:pt x="88" y="109"/>
                  </a:moveTo>
                  <a:cubicBezTo>
                    <a:pt x="88" y="109"/>
                    <a:pt x="88" y="109"/>
                    <a:pt x="88" y="109"/>
                  </a:cubicBezTo>
                  <a:cubicBezTo>
                    <a:pt x="90" y="105"/>
                    <a:pt x="99" y="98"/>
                    <a:pt x="94" y="94"/>
                  </a:cubicBezTo>
                  <a:cubicBezTo>
                    <a:pt x="93" y="99"/>
                    <a:pt x="86" y="104"/>
                    <a:pt x="88" y="109"/>
                  </a:cubicBezTo>
                  <a:close/>
                  <a:moveTo>
                    <a:pt x="423" y="181"/>
                  </a:moveTo>
                  <a:cubicBezTo>
                    <a:pt x="423" y="181"/>
                    <a:pt x="423" y="181"/>
                    <a:pt x="423" y="181"/>
                  </a:cubicBezTo>
                  <a:cubicBezTo>
                    <a:pt x="426" y="183"/>
                    <a:pt x="429" y="178"/>
                    <a:pt x="427" y="176"/>
                  </a:cubicBezTo>
                  <a:cubicBezTo>
                    <a:pt x="426" y="178"/>
                    <a:pt x="424" y="179"/>
                    <a:pt x="423" y="181"/>
                  </a:cubicBezTo>
                  <a:close/>
                  <a:moveTo>
                    <a:pt x="94" y="121"/>
                  </a:moveTo>
                  <a:cubicBezTo>
                    <a:pt x="94" y="121"/>
                    <a:pt x="94" y="121"/>
                    <a:pt x="94" y="121"/>
                  </a:cubicBezTo>
                  <a:cubicBezTo>
                    <a:pt x="94" y="116"/>
                    <a:pt x="97" y="109"/>
                    <a:pt x="94" y="107"/>
                  </a:cubicBezTo>
                  <a:cubicBezTo>
                    <a:pt x="96" y="112"/>
                    <a:pt x="87" y="119"/>
                    <a:pt x="94" y="121"/>
                  </a:cubicBezTo>
                  <a:close/>
                  <a:moveTo>
                    <a:pt x="422" y="193"/>
                  </a:moveTo>
                  <a:cubicBezTo>
                    <a:pt x="422" y="193"/>
                    <a:pt x="422" y="193"/>
                    <a:pt x="422" y="193"/>
                  </a:cubicBezTo>
                  <a:cubicBezTo>
                    <a:pt x="425" y="194"/>
                    <a:pt x="429" y="188"/>
                    <a:pt x="425" y="187"/>
                  </a:cubicBezTo>
                  <a:cubicBezTo>
                    <a:pt x="424" y="188"/>
                    <a:pt x="422" y="189"/>
                    <a:pt x="422" y="193"/>
                  </a:cubicBezTo>
                  <a:close/>
                  <a:moveTo>
                    <a:pt x="419" y="203"/>
                  </a:moveTo>
                  <a:cubicBezTo>
                    <a:pt x="419" y="203"/>
                    <a:pt x="419" y="203"/>
                    <a:pt x="419" y="203"/>
                  </a:cubicBezTo>
                  <a:cubicBezTo>
                    <a:pt x="423" y="204"/>
                    <a:pt x="427" y="199"/>
                    <a:pt x="423" y="198"/>
                  </a:cubicBezTo>
                  <a:cubicBezTo>
                    <a:pt x="422" y="200"/>
                    <a:pt x="420" y="200"/>
                    <a:pt x="419" y="203"/>
                  </a:cubicBezTo>
                  <a:close/>
                  <a:moveTo>
                    <a:pt x="86" y="139"/>
                  </a:moveTo>
                  <a:cubicBezTo>
                    <a:pt x="86" y="139"/>
                    <a:pt x="86" y="139"/>
                    <a:pt x="86" y="139"/>
                  </a:cubicBezTo>
                  <a:cubicBezTo>
                    <a:pt x="87" y="134"/>
                    <a:pt x="97" y="131"/>
                    <a:pt x="92" y="126"/>
                  </a:cubicBezTo>
                  <a:cubicBezTo>
                    <a:pt x="90" y="130"/>
                    <a:pt x="84" y="134"/>
                    <a:pt x="86" y="139"/>
                  </a:cubicBezTo>
                  <a:close/>
                  <a:moveTo>
                    <a:pt x="413" y="216"/>
                  </a:moveTo>
                  <a:cubicBezTo>
                    <a:pt x="413" y="216"/>
                    <a:pt x="413" y="216"/>
                    <a:pt x="413" y="216"/>
                  </a:cubicBezTo>
                  <a:cubicBezTo>
                    <a:pt x="417" y="217"/>
                    <a:pt x="425" y="211"/>
                    <a:pt x="420" y="207"/>
                  </a:cubicBezTo>
                  <a:cubicBezTo>
                    <a:pt x="418" y="212"/>
                    <a:pt x="414" y="212"/>
                    <a:pt x="413" y="216"/>
                  </a:cubicBezTo>
                  <a:close/>
                  <a:moveTo>
                    <a:pt x="85" y="151"/>
                  </a:moveTo>
                  <a:cubicBezTo>
                    <a:pt x="85" y="151"/>
                    <a:pt x="85" y="151"/>
                    <a:pt x="85" y="151"/>
                  </a:cubicBezTo>
                  <a:cubicBezTo>
                    <a:pt x="85" y="147"/>
                    <a:pt x="94" y="142"/>
                    <a:pt x="90" y="140"/>
                  </a:cubicBezTo>
                  <a:cubicBezTo>
                    <a:pt x="89" y="144"/>
                    <a:pt x="82" y="146"/>
                    <a:pt x="85" y="151"/>
                  </a:cubicBezTo>
                  <a:close/>
                  <a:moveTo>
                    <a:pt x="82" y="167"/>
                  </a:moveTo>
                  <a:cubicBezTo>
                    <a:pt x="82" y="167"/>
                    <a:pt x="82" y="167"/>
                    <a:pt x="82" y="167"/>
                  </a:cubicBezTo>
                  <a:cubicBezTo>
                    <a:pt x="85" y="162"/>
                    <a:pt x="94" y="155"/>
                    <a:pt x="90" y="149"/>
                  </a:cubicBezTo>
                  <a:cubicBezTo>
                    <a:pt x="88" y="155"/>
                    <a:pt x="81" y="160"/>
                    <a:pt x="82" y="167"/>
                  </a:cubicBezTo>
                  <a:close/>
                  <a:moveTo>
                    <a:pt x="377" y="237"/>
                  </a:moveTo>
                  <a:cubicBezTo>
                    <a:pt x="377" y="237"/>
                    <a:pt x="377" y="237"/>
                    <a:pt x="377" y="237"/>
                  </a:cubicBezTo>
                  <a:cubicBezTo>
                    <a:pt x="380" y="240"/>
                    <a:pt x="392" y="231"/>
                    <a:pt x="388" y="228"/>
                  </a:cubicBezTo>
                  <a:cubicBezTo>
                    <a:pt x="384" y="230"/>
                    <a:pt x="380" y="233"/>
                    <a:pt x="377" y="237"/>
                  </a:cubicBezTo>
                  <a:close/>
                  <a:moveTo>
                    <a:pt x="392" y="236"/>
                  </a:moveTo>
                  <a:cubicBezTo>
                    <a:pt x="392" y="236"/>
                    <a:pt x="392" y="236"/>
                    <a:pt x="392" y="236"/>
                  </a:cubicBezTo>
                  <a:cubicBezTo>
                    <a:pt x="395" y="238"/>
                    <a:pt x="402" y="233"/>
                    <a:pt x="397" y="231"/>
                  </a:cubicBezTo>
                  <a:cubicBezTo>
                    <a:pt x="396" y="235"/>
                    <a:pt x="393" y="234"/>
                    <a:pt x="392" y="236"/>
                  </a:cubicBezTo>
                  <a:close/>
                  <a:moveTo>
                    <a:pt x="362" y="239"/>
                  </a:moveTo>
                  <a:cubicBezTo>
                    <a:pt x="362" y="239"/>
                    <a:pt x="362" y="239"/>
                    <a:pt x="362" y="239"/>
                  </a:cubicBezTo>
                  <a:cubicBezTo>
                    <a:pt x="369" y="239"/>
                    <a:pt x="374" y="235"/>
                    <a:pt x="377" y="230"/>
                  </a:cubicBezTo>
                  <a:cubicBezTo>
                    <a:pt x="370" y="230"/>
                    <a:pt x="365" y="233"/>
                    <a:pt x="362" y="239"/>
                  </a:cubicBezTo>
                  <a:close/>
                  <a:moveTo>
                    <a:pt x="353" y="239"/>
                  </a:moveTo>
                  <a:cubicBezTo>
                    <a:pt x="353" y="239"/>
                    <a:pt x="353" y="239"/>
                    <a:pt x="353" y="239"/>
                  </a:cubicBezTo>
                  <a:cubicBezTo>
                    <a:pt x="351" y="243"/>
                    <a:pt x="358" y="243"/>
                    <a:pt x="358" y="239"/>
                  </a:cubicBezTo>
                  <a:cubicBezTo>
                    <a:pt x="356" y="238"/>
                    <a:pt x="354" y="238"/>
                    <a:pt x="353" y="239"/>
                  </a:cubicBezTo>
                  <a:close/>
                  <a:moveTo>
                    <a:pt x="363" y="232"/>
                  </a:moveTo>
                  <a:cubicBezTo>
                    <a:pt x="363" y="232"/>
                    <a:pt x="363" y="232"/>
                    <a:pt x="363" y="232"/>
                  </a:cubicBezTo>
                  <a:cubicBezTo>
                    <a:pt x="356" y="230"/>
                    <a:pt x="352" y="235"/>
                    <a:pt x="348" y="239"/>
                  </a:cubicBezTo>
                  <a:cubicBezTo>
                    <a:pt x="354" y="238"/>
                    <a:pt x="359" y="235"/>
                    <a:pt x="363" y="232"/>
                  </a:cubicBezTo>
                  <a:close/>
                  <a:moveTo>
                    <a:pt x="338" y="240"/>
                  </a:moveTo>
                  <a:cubicBezTo>
                    <a:pt x="338" y="240"/>
                    <a:pt x="338" y="240"/>
                    <a:pt x="338" y="240"/>
                  </a:cubicBezTo>
                  <a:cubicBezTo>
                    <a:pt x="342" y="237"/>
                    <a:pt x="348" y="237"/>
                    <a:pt x="350" y="231"/>
                  </a:cubicBezTo>
                  <a:cubicBezTo>
                    <a:pt x="344" y="230"/>
                    <a:pt x="338" y="236"/>
                    <a:pt x="338" y="240"/>
                  </a:cubicBezTo>
                  <a:close/>
                  <a:moveTo>
                    <a:pt x="330" y="238"/>
                  </a:moveTo>
                  <a:cubicBezTo>
                    <a:pt x="330" y="238"/>
                    <a:pt x="330" y="238"/>
                    <a:pt x="330" y="238"/>
                  </a:cubicBezTo>
                  <a:cubicBezTo>
                    <a:pt x="333" y="237"/>
                    <a:pt x="340" y="234"/>
                    <a:pt x="339" y="230"/>
                  </a:cubicBezTo>
                  <a:cubicBezTo>
                    <a:pt x="337" y="233"/>
                    <a:pt x="329" y="234"/>
                    <a:pt x="330" y="238"/>
                  </a:cubicBezTo>
                  <a:close/>
                  <a:moveTo>
                    <a:pt x="369" y="240"/>
                  </a:moveTo>
                  <a:cubicBezTo>
                    <a:pt x="369" y="240"/>
                    <a:pt x="369" y="240"/>
                    <a:pt x="369" y="240"/>
                  </a:cubicBezTo>
                  <a:cubicBezTo>
                    <a:pt x="371" y="241"/>
                    <a:pt x="372" y="240"/>
                    <a:pt x="373" y="239"/>
                  </a:cubicBezTo>
                  <a:cubicBezTo>
                    <a:pt x="371" y="238"/>
                    <a:pt x="370" y="239"/>
                    <a:pt x="369" y="240"/>
                  </a:cubicBezTo>
                  <a:close/>
                  <a:moveTo>
                    <a:pt x="316" y="239"/>
                  </a:moveTo>
                  <a:cubicBezTo>
                    <a:pt x="316" y="239"/>
                    <a:pt x="316" y="239"/>
                    <a:pt x="316" y="239"/>
                  </a:cubicBezTo>
                  <a:cubicBezTo>
                    <a:pt x="323" y="239"/>
                    <a:pt x="327" y="235"/>
                    <a:pt x="331" y="230"/>
                  </a:cubicBezTo>
                  <a:cubicBezTo>
                    <a:pt x="324" y="230"/>
                    <a:pt x="321" y="235"/>
                    <a:pt x="316" y="239"/>
                  </a:cubicBezTo>
                  <a:close/>
                  <a:moveTo>
                    <a:pt x="303" y="240"/>
                  </a:moveTo>
                  <a:cubicBezTo>
                    <a:pt x="303" y="240"/>
                    <a:pt x="303" y="240"/>
                    <a:pt x="303" y="240"/>
                  </a:cubicBezTo>
                  <a:cubicBezTo>
                    <a:pt x="309" y="240"/>
                    <a:pt x="318" y="235"/>
                    <a:pt x="318" y="230"/>
                  </a:cubicBezTo>
                  <a:cubicBezTo>
                    <a:pt x="312" y="232"/>
                    <a:pt x="307" y="236"/>
                    <a:pt x="303" y="240"/>
                  </a:cubicBezTo>
                  <a:close/>
                  <a:moveTo>
                    <a:pt x="85" y="189"/>
                  </a:moveTo>
                  <a:cubicBezTo>
                    <a:pt x="85" y="189"/>
                    <a:pt x="85" y="189"/>
                    <a:pt x="85" y="189"/>
                  </a:cubicBezTo>
                  <a:cubicBezTo>
                    <a:pt x="87" y="186"/>
                    <a:pt x="93" y="181"/>
                    <a:pt x="89" y="179"/>
                  </a:cubicBezTo>
                  <a:cubicBezTo>
                    <a:pt x="88" y="181"/>
                    <a:pt x="84" y="186"/>
                    <a:pt x="85" y="189"/>
                  </a:cubicBezTo>
                  <a:close/>
                  <a:moveTo>
                    <a:pt x="379" y="249"/>
                  </a:moveTo>
                  <a:cubicBezTo>
                    <a:pt x="379" y="249"/>
                    <a:pt x="379" y="249"/>
                    <a:pt x="379" y="249"/>
                  </a:cubicBezTo>
                  <a:cubicBezTo>
                    <a:pt x="374" y="252"/>
                    <a:pt x="374" y="261"/>
                    <a:pt x="369" y="262"/>
                  </a:cubicBezTo>
                  <a:cubicBezTo>
                    <a:pt x="364" y="260"/>
                    <a:pt x="358" y="258"/>
                    <a:pt x="352" y="258"/>
                  </a:cubicBezTo>
                  <a:cubicBezTo>
                    <a:pt x="347" y="259"/>
                    <a:pt x="352" y="253"/>
                    <a:pt x="348" y="253"/>
                  </a:cubicBezTo>
                  <a:cubicBezTo>
                    <a:pt x="304" y="255"/>
                    <a:pt x="257" y="257"/>
                    <a:pt x="210" y="255"/>
                  </a:cubicBezTo>
                  <a:cubicBezTo>
                    <a:pt x="188" y="254"/>
                    <a:pt x="166" y="258"/>
                    <a:pt x="144" y="253"/>
                  </a:cubicBezTo>
                  <a:cubicBezTo>
                    <a:pt x="138" y="259"/>
                    <a:pt x="130" y="262"/>
                    <a:pt x="118" y="259"/>
                  </a:cubicBezTo>
                  <a:cubicBezTo>
                    <a:pt x="113" y="259"/>
                    <a:pt x="119" y="252"/>
                    <a:pt x="114" y="252"/>
                  </a:cubicBezTo>
                  <a:cubicBezTo>
                    <a:pt x="105" y="255"/>
                    <a:pt x="92" y="248"/>
                    <a:pt x="84" y="253"/>
                  </a:cubicBezTo>
                  <a:cubicBezTo>
                    <a:pt x="80" y="255"/>
                    <a:pt x="72" y="264"/>
                    <a:pt x="70" y="269"/>
                  </a:cubicBezTo>
                  <a:cubicBezTo>
                    <a:pt x="60" y="283"/>
                    <a:pt x="57" y="299"/>
                    <a:pt x="49" y="319"/>
                  </a:cubicBezTo>
                  <a:cubicBezTo>
                    <a:pt x="36" y="350"/>
                    <a:pt x="15" y="397"/>
                    <a:pt x="10" y="429"/>
                  </a:cubicBezTo>
                  <a:cubicBezTo>
                    <a:pt x="17" y="439"/>
                    <a:pt x="32" y="448"/>
                    <a:pt x="48" y="453"/>
                  </a:cubicBezTo>
                  <a:cubicBezTo>
                    <a:pt x="83" y="465"/>
                    <a:pt x="117" y="460"/>
                    <a:pt x="152" y="463"/>
                  </a:cubicBezTo>
                  <a:cubicBezTo>
                    <a:pt x="167" y="464"/>
                    <a:pt x="180" y="468"/>
                    <a:pt x="194" y="470"/>
                  </a:cubicBezTo>
                  <a:cubicBezTo>
                    <a:pt x="223" y="474"/>
                    <a:pt x="247" y="477"/>
                    <a:pt x="269" y="475"/>
                  </a:cubicBezTo>
                  <a:cubicBezTo>
                    <a:pt x="288" y="473"/>
                    <a:pt x="307" y="471"/>
                    <a:pt x="321" y="467"/>
                  </a:cubicBezTo>
                  <a:cubicBezTo>
                    <a:pt x="338" y="461"/>
                    <a:pt x="339" y="452"/>
                    <a:pt x="348" y="435"/>
                  </a:cubicBezTo>
                  <a:cubicBezTo>
                    <a:pt x="361" y="410"/>
                    <a:pt x="373" y="386"/>
                    <a:pt x="385" y="361"/>
                  </a:cubicBezTo>
                  <a:cubicBezTo>
                    <a:pt x="401" y="328"/>
                    <a:pt x="421" y="293"/>
                    <a:pt x="417" y="256"/>
                  </a:cubicBezTo>
                  <a:cubicBezTo>
                    <a:pt x="407" y="247"/>
                    <a:pt x="392" y="252"/>
                    <a:pt x="379" y="249"/>
                  </a:cubicBezTo>
                  <a:close/>
                  <a:moveTo>
                    <a:pt x="369" y="246"/>
                  </a:moveTo>
                  <a:cubicBezTo>
                    <a:pt x="369" y="246"/>
                    <a:pt x="369" y="246"/>
                    <a:pt x="369" y="246"/>
                  </a:cubicBezTo>
                  <a:cubicBezTo>
                    <a:pt x="372" y="247"/>
                    <a:pt x="374" y="247"/>
                    <a:pt x="375" y="245"/>
                  </a:cubicBezTo>
                  <a:cubicBezTo>
                    <a:pt x="372" y="244"/>
                    <a:pt x="370" y="244"/>
                    <a:pt x="369" y="246"/>
                  </a:cubicBezTo>
                  <a:close/>
                  <a:moveTo>
                    <a:pt x="296" y="240"/>
                  </a:moveTo>
                  <a:cubicBezTo>
                    <a:pt x="296" y="240"/>
                    <a:pt x="296" y="240"/>
                    <a:pt x="296" y="240"/>
                  </a:cubicBezTo>
                  <a:cubicBezTo>
                    <a:pt x="300" y="236"/>
                    <a:pt x="305" y="235"/>
                    <a:pt x="308" y="231"/>
                  </a:cubicBezTo>
                  <a:cubicBezTo>
                    <a:pt x="303" y="231"/>
                    <a:pt x="295" y="235"/>
                    <a:pt x="296" y="240"/>
                  </a:cubicBezTo>
                  <a:close/>
                  <a:moveTo>
                    <a:pt x="286" y="238"/>
                  </a:moveTo>
                  <a:cubicBezTo>
                    <a:pt x="286" y="238"/>
                    <a:pt x="286" y="238"/>
                    <a:pt x="286" y="238"/>
                  </a:cubicBezTo>
                  <a:cubicBezTo>
                    <a:pt x="292" y="237"/>
                    <a:pt x="295" y="233"/>
                    <a:pt x="299" y="230"/>
                  </a:cubicBezTo>
                  <a:cubicBezTo>
                    <a:pt x="293" y="229"/>
                    <a:pt x="290" y="234"/>
                    <a:pt x="286" y="238"/>
                  </a:cubicBezTo>
                  <a:close/>
                  <a:moveTo>
                    <a:pt x="339" y="243"/>
                  </a:moveTo>
                  <a:cubicBezTo>
                    <a:pt x="339" y="243"/>
                    <a:pt x="339" y="243"/>
                    <a:pt x="339" y="243"/>
                  </a:cubicBezTo>
                  <a:cubicBezTo>
                    <a:pt x="340" y="243"/>
                    <a:pt x="341" y="243"/>
                    <a:pt x="342" y="243"/>
                  </a:cubicBezTo>
                  <a:cubicBezTo>
                    <a:pt x="343" y="242"/>
                    <a:pt x="343" y="241"/>
                    <a:pt x="341" y="240"/>
                  </a:cubicBezTo>
                  <a:cubicBezTo>
                    <a:pt x="341" y="241"/>
                    <a:pt x="340" y="241"/>
                    <a:pt x="339" y="243"/>
                  </a:cubicBezTo>
                  <a:close/>
                  <a:moveTo>
                    <a:pt x="285" y="234"/>
                  </a:moveTo>
                  <a:cubicBezTo>
                    <a:pt x="285" y="234"/>
                    <a:pt x="285" y="234"/>
                    <a:pt x="285" y="234"/>
                  </a:cubicBezTo>
                  <a:cubicBezTo>
                    <a:pt x="286" y="232"/>
                    <a:pt x="291" y="231"/>
                    <a:pt x="287" y="228"/>
                  </a:cubicBezTo>
                  <a:cubicBezTo>
                    <a:pt x="286" y="230"/>
                    <a:pt x="281" y="232"/>
                    <a:pt x="285" y="234"/>
                  </a:cubicBezTo>
                  <a:close/>
                  <a:moveTo>
                    <a:pt x="272" y="234"/>
                  </a:moveTo>
                  <a:cubicBezTo>
                    <a:pt x="272" y="234"/>
                    <a:pt x="272" y="234"/>
                    <a:pt x="272" y="234"/>
                  </a:cubicBezTo>
                  <a:cubicBezTo>
                    <a:pt x="266" y="237"/>
                    <a:pt x="262" y="240"/>
                    <a:pt x="258" y="244"/>
                  </a:cubicBezTo>
                  <a:cubicBezTo>
                    <a:pt x="268" y="243"/>
                    <a:pt x="274" y="235"/>
                    <a:pt x="281" y="229"/>
                  </a:cubicBezTo>
                  <a:cubicBezTo>
                    <a:pt x="275" y="227"/>
                    <a:pt x="273" y="230"/>
                    <a:pt x="272" y="234"/>
                  </a:cubicBezTo>
                  <a:close/>
                  <a:moveTo>
                    <a:pt x="366" y="252"/>
                  </a:moveTo>
                  <a:cubicBezTo>
                    <a:pt x="366" y="252"/>
                    <a:pt x="366" y="252"/>
                    <a:pt x="366" y="252"/>
                  </a:cubicBezTo>
                  <a:cubicBezTo>
                    <a:pt x="370" y="253"/>
                    <a:pt x="372" y="253"/>
                    <a:pt x="374" y="250"/>
                  </a:cubicBezTo>
                  <a:cubicBezTo>
                    <a:pt x="370" y="250"/>
                    <a:pt x="368" y="250"/>
                    <a:pt x="366" y="252"/>
                  </a:cubicBezTo>
                  <a:close/>
                  <a:moveTo>
                    <a:pt x="266" y="228"/>
                  </a:moveTo>
                  <a:cubicBezTo>
                    <a:pt x="266" y="228"/>
                    <a:pt x="266" y="228"/>
                    <a:pt x="266" y="228"/>
                  </a:cubicBezTo>
                  <a:cubicBezTo>
                    <a:pt x="263" y="235"/>
                    <a:pt x="253" y="237"/>
                    <a:pt x="252" y="243"/>
                  </a:cubicBezTo>
                  <a:cubicBezTo>
                    <a:pt x="258" y="238"/>
                    <a:pt x="269" y="235"/>
                    <a:pt x="271" y="228"/>
                  </a:cubicBezTo>
                  <a:cubicBezTo>
                    <a:pt x="270" y="230"/>
                    <a:pt x="268" y="229"/>
                    <a:pt x="266" y="228"/>
                  </a:cubicBezTo>
                  <a:close/>
                  <a:moveTo>
                    <a:pt x="240" y="252"/>
                  </a:moveTo>
                  <a:cubicBezTo>
                    <a:pt x="240" y="252"/>
                    <a:pt x="240" y="252"/>
                    <a:pt x="240" y="252"/>
                  </a:cubicBezTo>
                  <a:cubicBezTo>
                    <a:pt x="273" y="253"/>
                    <a:pt x="309" y="252"/>
                    <a:pt x="338" y="249"/>
                  </a:cubicBezTo>
                  <a:cubicBezTo>
                    <a:pt x="342" y="249"/>
                    <a:pt x="349" y="252"/>
                    <a:pt x="351" y="247"/>
                  </a:cubicBezTo>
                  <a:cubicBezTo>
                    <a:pt x="350" y="246"/>
                    <a:pt x="349" y="246"/>
                    <a:pt x="348" y="246"/>
                  </a:cubicBezTo>
                  <a:cubicBezTo>
                    <a:pt x="312" y="248"/>
                    <a:pt x="274" y="247"/>
                    <a:pt x="240" y="252"/>
                  </a:cubicBezTo>
                  <a:close/>
                  <a:moveTo>
                    <a:pt x="87" y="192"/>
                  </a:moveTo>
                  <a:cubicBezTo>
                    <a:pt x="87" y="192"/>
                    <a:pt x="87" y="192"/>
                    <a:pt x="87" y="192"/>
                  </a:cubicBezTo>
                  <a:cubicBezTo>
                    <a:pt x="90" y="193"/>
                    <a:pt x="92" y="189"/>
                    <a:pt x="89" y="188"/>
                  </a:cubicBezTo>
                  <a:cubicBezTo>
                    <a:pt x="89" y="190"/>
                    <a:pt x="87" y="190"/>
                    <a:pt x="87" y="192"/>
                  </a:cubicBezTo>
                  <a:close/>
                  <a:moveTo>
                    <a:pt x="240" y="244"/>
                  </a:moveTo>
                  <a:cubicBezTo>
                    <a:pt x="240" y="244"/>
                    <a:pt x="240" y="244"/>
                    <a:pt x="240" y="244"/>
                  </a:cubicBezTo>
                  <a:cubicBezTo>
                    <a:pt x="249" y="241"/>
                    <a:pt x="256" y="235"/>
                    <a:pt x="261" y="228"/>
                  </a:cubicBezTo>
                  <a:cubicBezTo>
                    <a:pt x="253" y="231"/>
                    <a:pt x="248" y="240"/>
                    <a:pt x="240" y="244"/>
                  </a:cubicBezTo>
                  <a:close/>
                  <a:moveTo>
                    <a:pt x="250" y="233"/>
                  </a:moveTo>
                  <a:cubicBezTo>
                    <a:pt x="250" y="233"/>
                    <a:pt x="250" y="233"/>
                    <a:pt x="250" y="233"/>
                  </a:cubicBezTo>
                  <a:cubicBezTo>
                    <a:pt x="250" y="231"/>
                    <a:pt x="253" y="232"/>
                    <a:pt x="253" y="229"/>
                  </a:cubicBezTo>
                  <a:cubicBezTo>
                    <a:pt x="251" y="228"/>
                    <a:pt x="248" y="232"/>
                    <a:pt x="250" y="233"/>
                  </a:cubicBezTo>
                  <a:close/>
                  <a:moveTo>
                    <a:pt x="357" y="256"/>
                  </a:moveTo>
                  <a:cubicBezTo>
                    <a:pt x="357" y="256"/>
                    <a:pt x="357" y="256"/>
                    <a:pt x="357" y="256"/>
                  </a:cubicBezTo>
                  <a:cubicBezTo>
                    <a:pt x="358" y="255"/>
                    <a:pt x="358" y="254"/>
                    <a:pt x="358" y="253"/>
                  </a:cubicBezTo>
                  <a:cubicBezTo>
                    <a:pt x="357" y="252"/>
                    <a:pt x="356" y="252"/>
                    <a:pt x="355" y="252"/>
                  </a:cubicBezTo>
                  <a:cubicBezTo>
                    <a:pt x="354" y="254"/>
                    <a:pt x="355" y="256"/>
                    <a:pt x="357" y="256"/>
                  </a:cubicBezTo>
                  <a:close/>
                  <a:moveTo>
                    <a:pt x="426" y="287"/>
                  </a:moveTo>
                  <a:cubicBezTo>
                    <a:pt x="426" y="287"/>
                    <a:pt x="426" y="287"/>
                    <a:pt x="426" y="287"/>
                  </a:cubicBezTo>
                  <a:cubicBezTo>
                    <a:pt x="426" y="280"/>
                    <a:pt x="427" y="273"/>
                    <a:pt x="423" y="269"/>
                  </a:cubicBezTo>
                  <a:cubicBezTo>
                    <a:pt x="421" y="277"/>
                    <a:pt x="423" y="282"/>
                    <a:pt x="426" y="287"/>
                  </a:cubicBezTo>
                  <a:close/>
                  <a:moveTo>
                    <a:pt x="240" y="229"/>
                  </a:moveTo>
                  <a:cubicBezTo>
                    <a:pt x="240" y="229"/>
                    <a:pt x="240" y="229"/>
                    <a:pt x="240" y="229"/>
                  </a:cubicBezTo>
                  <a:cubicBezTo>
                    <a:pt x="239" y="239"/>
                    <a:pt x="225" y="238"/>
                    <a:pt x="226" y="246"/>
                  </a:cubicBezTo>
                  <a:cubicBezTo>
                    <a:pt x="233" y="240"/>
                    <a:pt x="241" y="237"/>
                    <a:pt x="247" y="230"/>
                  </a:cubicBezTo>
                  <a:cubicBezTo>
                    <a:pt x="244" y="228"/>
                    <a:pt x="243" y="231"/>
                    <a:pt x="240" y="229"/>
                  </a:cubicBezTo>
                  <a:close/>
                  <a:moveTo>
                    <a:pt x="284" y="243"/>
                  </a:moveTo>
                  <a:cubicBezTo>
                    <a:pt x="284" y="243"/>
                    <a:pt x="284" y="243"/>
                    <a:pt x="284" y="243"/>
                  </a:cubicBezTo>
                  <a:cubicBezTo>
                    <a:pt x="285" y="246"/>
                    <a:pt x="291" y="242"/>
                    <a:pt x="287" y="240"/>
                  </a:cubicBezTo>
                  <a:cubicBezTo>
                    <a:pt x="286" y="242"/>
                    <a:pt x="284" y="241"/>
                    <a:pt x="284" y="243"/>
                  </a:cubicBezTo>
                  <a:close/>
                  <a:moveTo>
                    <a:pt x="80" y="196"/>
                  </a:moveTo>
                  <a:cubicBezTo>
                    <a:pt x="80" y="196"/>
                    <a:pt x="80" y="196"/>
                    <a:pt x="80" y="196"/>
                  </a:cubicBezTo>
                  <a:cubicBezTo>
                    <a:pt x="80" y="196"/>
                    <a:pt x="80" y="197"/>
                    <a:pt x="80" y="198"/>
                  </a:cubicBezTo>
                  <a:cubicBezTo>
                    <a:pt x="82" y="200"/>
                    <a:pt x="84" y="195"/>
                    <a:pt x="82" y="195"/>
                  </a:cubicBezTo>
                  <a:cubicBezTo>
                    <a:pt x="82" y="195"/>
                    <a:pt x="81" y="196"/>
                    <a:pt x="80" y="196"/>
                  </a:cubicBezTo>
                  <a:close/>
                  <a:moveTo>
                    <a:pt x="88" y="202"/>
                  </a:moveTo>
                  <a:cubicBezTo>
                    <a:pt x="88" y="202"/>
                    <a:pt x="88" y="202"/>
                    <a:pt x="88" y="202"/>
                  </a:cubicBezTo>
                  <a:cubicBezTo>
                    <a:pt x="90" y="201"/>
                    <a:pt x="93" y="198"/>
                    <a:pt x="89" y="196"/>
                  </a:cubicBezTo>
                  <a:cubicBezTo>
                    <a:pt x="90" y="199"/>
                    <a:pt x="85" y="200"/>
                    <a:pt x="88" y="202"/>
                  </a:cubicBezTo>
                  <a:close/>
                  <a:moveTo>
                    <a:pt x="226" y="239"/>
                  </a:moveTo>
                  <a:cubicBezTo>
                    <a:pt x="226" y="239"/>
                    <a:pt x="226" y="239"/>
                    <a:pt x="226" y="239"/>
                  </a:cubicBezTo>
                  <a:cubicBezTo>
                    <a:pt x="228" y="236"/>
                    <a:pt x="237" y="234"/>
                    <a:pt x="235" y="231"/>
                  </a:cubicBezTo>
                  <a:cubicBezTo>
                    <a:pt x="233" y="234"/>
                    <a:pt x="225" y="235"/>
                    <a:pt x="226" y="239"/>
                  </a:cubicBezTo>
                  <a:close/>
                  <a:moveTo>
                    <a:pt x="213" y="243"/>
                  </a:moveTo>
                  <a:cubicBezTo>
                    <a:pt x="213" y="243"/>
                    <a:pt x="213" y="243"/>
                    <a:pt x="213" y="243"/>
                  </a:cubicBezTo>
                  <a:cubicBezTo>
                    <a:pt x="219" y="242"/>
                    <a:pt x="227" y="234"/>
                    <a:pt x="228" y="230"/>
                  </a:cubicBezTo>
                  <a:cubicBezTo>
                    <a:pt x="223" y="234"/>
                    <a:pt x="217" y="237"/>
                    <a:pt x="213" y="243"/>
                  </a:cubicBezTo>
                  <a:close/>
                  <a:moveTo>
                    <a:pt x="215" y="234"/>
                  </a:moveTo>
                  <a:cubicBezTo>
                    <a:pt x="215" y="234"/>
                    <a:pt x="215" y="234"/>
                    <a:pt x="215" y="234"/>
                  </a:cubicBezTo>
                  <a:cubicBezTo>
                    <a:pt x="218" y="236"/>
                    <a:pt x="222" y="232"/>
                    <a:pt x="219" y="231"/>
                  </a:cubicBezTo>
                  <a:cubicBezTo>
                    <a:pt x="218" y="232"/>
                    <a:pt x="215" y="232"/>
                    <a:pt x="215" y="234"/>
                  </a:cubicBezTo>
                  <a:close/>
                  <a:moveTo>
                    <a:pt x="87" y="213"/>
                  </a:moveTo>
                  <a:cubicBezTo>
                    <a:pt x="87" y="213"/>
                    <a:pt x="87" y="213"/>
                    <a:pt x="87" y="213"/>
                  </a:cubicBezTo>
                  <a:cubicBezTo>
                    <a:pt x="88" y="210"/>
                    <a:pt x="91" y="210"/>
                    <a:pt x="92" y="205"/>
                  </a:cubicBezTo>
                  <a:cubicBezTo>
                    <a:pt x="88" y="204"/>
                    <a:pt x="85" y="211"/>
                    <a:pt x="87" y="213"/>
                  </a:cubicBezTo>
                  <a:close/>
                  <a:moveTo>
                    <a:pt x="198" y="235"/>
                  </a:moveTo>
                  <a:cubicBezTo>
                    <a:pt x="198" y="235"/>
                    <a:pt x="198" y="235"/>
                    <a:pt x="198" y="235"/>
                  </a:cubicBezTo>
                  <a:cubicBezTo>
                    <a:pt x="199" y="233"/>
                    <a:pt x="202" y="234"/>
                    <a:pt x="201" y="231"/>
                  </a:cubicBezTo>
                  <a:cubicBezTo>
                    <a:pt x="199" y="229"/>
                    <a:pt x="196" y="234"/>
                    <a:pt x="198" y="235"/>
                  </a:cubicBezTo>
                  <a:close/>
                  <a:moveTo>
                    <a:pt x="178" y="240"/>
                  </a:moveTo>
                  <a:cubicBezTo>
                    <a:pt x="178" y="240"/>
                    <a:pt x="178" y="240"/>
                    <a:pt x="178" y="240"/>
                  </a:cubicBezTo>
                  <a:cubicBezTo>
                    <a:pt x="181" y="235"/>
                    <a:pt x="188" y="237"/>
                    <a:pt x="190" y="231"/>
                  </a:cubicBezTo>
                  <a:cubicBezTo>
                    <a:pt x="185" y="231"/>
                    <a:pt x="178" y="236"/>
                    <a:pt x="178" y="240"/>
                  </a:cubicBezTo>
                  <a:close/>
                  <a:moveTo>
                    <a:pt x="167" y="237"/>
                  </a:moveTo>
                  <a:cubicBezTo>
                    <a:pt x="167" y="237"/>
                    <a:pt x="167" y="237"/>
                    <a:pt x="167" y="237"/>
                  </a:cubicBezTo>
                  <a:cubicBezTo>
                    <a:pt x="173" y="238"/>
                    <a:pt x="177" y="234"/>
                    <a:pt x="180" y="231"/>
                  </a:cubicBezTo>
                  <a:cubicBezTo>
                    <a:pt x="174" y="225"/>
                    <a:pt x="171" y="234"/>
                    <a:pt x="167" y="237"/>
                  </a:cubicBezTo>
                  <a:close/>
                  <a:moveTo>
                    <a:pt x="197" y="245"/>
                  </a:moveTo>
                  <a:cubicBezTo>
                    <a:pt x="197" y="245"/>
                    <a:pt x="197" y="245"/>
                    <a:pt x="197" y="245"/>
                  </a:cubicBezTo>
                  <a:cubicBezTo>
                    <a:pt x="201" y="247"/>
                    <a:pt x="203" y="245"/>
                    <a:pt x="207" y="246"/>
                  </a:cubicBezTo>
                  <a:cubicBezTo>
                    <a:pt x="208" y="243"/>
                    <a:pt x="217" y="239"/>
                    <a:pt x="213" y="237"/>
                  </a:cubicBezTo>
                  <a:cubicBezTo>
                    <a:pt x="209" y="245"/>
                    <a:pt x="202" y="242"/>
                    <a:pt x="197" y="245"/>
                  </a:cubicBezTo>
                  <a:close/>
                  <a:moveTo>
                    <a:pt x="90" y="219"/>
                  </a:moveTo>
                  <a:cubicBezTo>
                    <a:pt x="90" y="219"/>
                    <a:pt x="90" y="219"/>
                    <a:pt x="90" y="219"/>
                  </a:cubicBezTo>
                  <a:cubicBezTo>
                    <a:pt x="91" y="217"/>
                    <a:pt x="97" y="212"/>
                    <a:pt x="92" y="211"/>
                  </a:cubicBezTo>
                  <a:cubicBezTo>
                    <a:pt x="92" y="214"/>
                    <a:pt x="87" y="216"/>
                    <a:pt x="90" y="219"/>
                  </a:cubicBezTo>
                  <a:close/>
                  <a:moveTo>
                    <a:pt x="157" y="241"/>
                  </a:moveTo>
                  <a:cubicBezTo>
                    <a:pt x="157" y="241"/>
                    <a:pt x="157" y="241"/>
                    <a:pt x="157" y="241"/>
                  </a:cubicBezTo>
                  <a:cubicBezTo>
                    <a:pt x="159" y="236"/>
                    <a:pt x="172" y="235"/>
                    <a:pt x="167" y="229"/>
                  </a:cubicBezTo>
                  <a:cubicBezTo>
                    <a:pt x="165" y="234"/>
                    <a:pt x="156" y="235"/>
                    <a:pt x="157" y="241"/>
                  </a:cubicBezTo>
                  <a:close/>
                  <a:moveTo>
                    <a:pt x="427" y="294"/>
                  </a:moveTo>
                  <a:cubicBezTo>
                    <a:pt x="427" y="294"/>
                    <a:pt x="427" y="294"/>
                    <a:pt x="427" y="294"/>
                  </a:cubicBezTo>
                  <a:cubicBezTo>
                    <a:pt x="427" y="292"/>
                    <a:pt x="427" y="289"/>
                    <a:pt x="426" y="288"/>
                  </a:cubicBezTo>
                  <a:cubicBezTo>
                    <a:pt x="425" y="291"/>
                    <a:pt x="424" y="293"/>
                    <a:pt x="427" y="294"/>
                  </a:cubicBezTo>
                  <a:close/>
                  <a:moveTo>
                    <a:pt x="147" y="239"/>
                  </a:moveTo>
                  <a:cubicBezTo>
                    <a:pt x="147" y="239"/>
                    <a:pt x="147" y="239"/>
                    <a:pt x="147" y="239"/>
                  </a:cubicBezTo>
                  <a:cubicBezTo>
                    <a:pt x="154" y="238"/>
                    <a:pt x="158" y="233"/>
                    <a:pt x="162" y="229"/>
                  </a:cubicBezTo>
                  <a:cubicBezTo>
                    <a:pt x="154" y="227"/>
                    <a:pt x="153" y="236"/>
                    <a:pt x="147" y="239"/>
                  </a:cubicBezTo>
                  <a:close/>
                  <a:moveTo>
                    <a:pt x="90" y="227"/>
                  </a:moveTo>
                  <a:cubicBezTo>
                    <a:pt x="90" y="227"/>
                    <a:pt x="90" y="227"/>
                    <a:pt x="90" y="227"/>
                  </a:cubicBezTo>
                  <a:cubicBezTo>
                    <a:pt x="95" y="226"/>
                    <a:pt x="99" y="223"/>
                    <a:pt x="102" y="218"/>
                  </a:cubicBezTo>
                  <a:cubicBezTo>
                    <a:pt x="101" y="217"/>
                    <a:pt x="100" y="216"/>
                    <a:pt x="98" y="216"/>
                  </a:cubicBezTo>
                  <a:cubicBezTo>
                    <a:pt x="96" y="221"/>
                    <a:pt x="91" y="222"/>
                    <a:pt x="90" y="227"/>
                  </a:cubicBezTo>
                  <a:close/>
                  <a:moveTo>
                    <a:pt x="137" y="226"/>
                  </a:moveTo>
                  <a:cubicBezTo>
                    <a:pt x="137" y="226"/>
                    <a:pt x="137" y="226"/>
                    <a:pt x="137" y="226"/>
                  </a:cubicBezTo>
                  <a:cubicBezTo>
                    <a:pt x="134" y="232"/>
                    <a:pt x="128" y="234"/>
                    <a:pt x="125" y="241"/>
                  </a:cubicBezTo>
                  <a:cubicBezTo>
                    <a:pt x="134" y="241"/>
                    <a:pt x="137" y="232"/>
                    <a:pt x="144" y="231"/>
                  </a:cubicBezTo>
                  <a:cubicBezTo>
                    <a:pt x="143" y="236"/>
                    <a:pt x="138" y="236"/>
                    <a:pt x="136" y="241"/>
                  </a:cubicBezTo>
                  <a:cubicBezTo>
                    <a:pt x="143" y="239"/>
                    <a:pt x="149" y="234"/>
                    <a:pt x="153" y="228"/>
                  </a:cubicBezTo>
                  <a:cubicBezTo>
                    <a:pt x="147" y="226"/>
                    <a:pt x="144" y="228"/>
                    <a:pt x="137" y="226"/>
                  </a:cubicBezTo>
                  <a:close/>
                  <a:moveTo>
                    <a:pt x="179" y="243"/>
                  </a:moveTo>
                  <a:cubicBezTo>
                    <a:pt x="179" y="243"/>
                    <a:pt x="179" y="243"/>
                    <a:pt x="179" y="243"/>
                  </a:cubicBezTo>
                  <a:cubicBezTo>
                    <a:pt x="183" y="246"/>
                    <a:pt x="187" y="240"/>
                    <a:pt x="185" y="237"/>
                  </a:cubicBezTo>
                  <a:cubicBezTo>
                    <a:pt x="183" y="239"/>
                    <a:pt x="180" y="239"/>
                    <a:pt x="179" y="243"/>
                  </a:cubicBezTo>
                  <a:close/>
                  <a:moveTo>
                    <a:pt x="219" y="245"/>
                  </a:moveTo>
                  <a:cubicBezTo>
                    <a:pt x="219" y="245"/>
                    <a:pt x="219" y="245"/>
                    <a:pt x="219" y="245"/>
                  </a:cubicBezTo>
                  <a:cubicBezTo>
                    <a:pt x="213" y="246"/>
                    <a:pt x="222" y="248"/>
                    <a:pt x="219" y="245"/>
                  </a:cubicBezTo>
                  <a:close/>
                  <a:moveTo>
                    <a:pt x="100" y="228"/>
                  </a:moveTo>
                  <a:cubicBezTo>
                    <a:pt x="100" y="228"/>
                    <a:pt x="100" y="228"/>
                    <a:pt x="100" y="228"/>
                  </a:cubicBezTo>
                  <a:cubicBezTo>
                    <a:pt x="104" y="228"/>
                    <a:pt x="107" y="225"/>
                    <a:pt x="109" y="222"/>
                  </a:cubicBezTo>
                  <a:cubicBezTo>
                    <a:pt x="105" y="218"/>
                    <a:pt x="102" y="225"/>
                    <a:pt x="100" y="228"/>
                  </a:cubicBezTo>
                  <a:close/>
                  <a:moveTo>
                    <a:pt x="116" y="237"/>
                  </a:moveTo>
                  <a:cubicBezTo>
                    <a:pt x="116" y="237"/>
                    <a:pt x="116" y="237"/>
                    <a:pt x="116" y="237"/>
                  </a:cubicBezTo>
                  <a:cubicBezTo>
                    <a:pt x="123" y="236"/>
                    <a:pt x="128" y="232"/>
                    <a:pt x="133" y="226"/>
                  </a:cubicBezTo>
                  <a:cubicBezTo>
                    <a:pt x="124" y="225"/>
                    <a:pt x="121" y="232"/>
                    <a:pt x="116" y="237"/>
                  </a:cubicBezTo>
                  <a:close/>
                  <a:moveTo>
                    <a:pt x="112" y="227"/>
                  </a:moveTo>
                  <a:cubicBezTo>
                    <a:pt x="112" y="227"/>
                    <a:pt x="112" y="227"/>
                    <a:pt x="112" y="227"/>
                  </a:cubicBezTo>
                  <a:cubicBezTo>
                    <a:pt x="112" y="225"/>
                    <a:pt x="116" y="223"/>
                    <a:pt x="111" y="222"/>
                  </a:cubicBezTo>
                  <a:cubicBezTo>
                    <a:pt x="111" y="224"/>
                    <a:pt x="110" y="226"/>
                    <a:pt x="112" y="227"/>
                  </a:cubicBezTo>
                  <a:close/>
                  <a:moveTo>
                    <a:pt x="112" y="232"/>
                  </a:moveTo>
                  <a:cubicBezTo>
                    <a:pt x="112" y="232"/>
                    <a:pt x="112" y="232"/>
                    <a:pt x="112" y="232"/>
                  </a:cubicBezTo>
                  <a:cubicBezTo>
                    <a:pt x="116" y="231"/>
                    <a:pt x="120" y="229"/>
                    <a:pt x="123" y="225"/>
                  </a:cubicBezTo>
                  <a:cubicBezTo>
                    <a:pt x="120" y="224"/>
                    <a:pt x="118" y="224"/>
                    <a:pt x="116" y="223"/>
                  </a:cubicBezTo>
                  <a:cubicBezTo>
                    <a:pt x="116" y="228"/>
                    <a:pt x="113" y="228"/>
                    <a:pt x="112" y="232"/>
                  </a:cubicBezTo>
                  <a:close/>
                  <a:moveTo>
                    <a:pt x="87" y="225"/>
                  </a:moveTo>
                  <a:cubicBezTo>
                    <a:pt x="87" y="225"/>
                    <a:pt x="87" y="225"/>
                    <a:pt x="87" y="225"/>
                  </a:cubicBezTo>
                  <a:cubicBezTo>
                    <a:pt x="86" y="222"/>
                    <a:pt x="87" y="219"/>
                    <a:pt x="85" y="218"/>
                  </a:cubicBezTo>
                  <a:cubicBezTo>
                    <a:pt x="81" y="219"/>
                    <a:pt x="83" y="223"/>
                    <a:pt x="87" y="225"/>
                  </a:cubicBezTo>
                  <a:close/>
                  <a:moveTo>
                    <a:pt x="186" y="244"/>
                  </a:moveTo>
                  <a:cubicBezTo>
                    <a:pt x="186" y="244"/>
                    <a:pt x="186" y="244"/>
                    <a:pt x="186" y="244"/>
                  </a:cubicBezTo>
                  <a:cubicBezTo>
                    <a:pt x="189" y="245"/>
                    <a:pt x="191" y="244"/>
                    <a:pt x="192" y="242"/>
                  </a:cubicBezTo>
                  <a:cubicBezTo>
                    <a:pt x="189" y="241"/>
                    <a:pt x="186" y="240"/>
                    <a:pt x="186" y="244"/>
                  </a:cubicBezTo>
                  <a:close/>
                  <a:moveTo>
                    <a:pt x="219" y="251"/>
                  </a:moveTo>
                  <a:cubicBezTo>
                    <a:pt x="219" y="251"/>
                    <a:pt x="219" y="251"/>
                    <a:pt x="219" y="251"/>
                  </a:cubicBezTo>
                  <a:cubicBezTo>
                    <a:pt x="223" y="252"/>
                    <a:pt x="227" y="254"/>
                    <a:pt x="228" y="251"/>
                  </a:cubicBezTo>
                  <a:cubicBezTo>
                    <a:pt x="225" y="250"/>
                    <a:pt x="221" y="250"/>
                    <a:pt x="219" y="251"/>
                  </a:cubicBezTo>
                  <a:close/>
                  <a:moveTo>
                    <a:pt x="168" y="242"/>
                  </a:moveTo>
                  <a:cubicBezTo>
                    <a:pt x="168" y="242"/>
                    <a:pt x="168" y="242"/>
                    <a:pt x="168" y="242"/>
                  </a:cubicBezTo>
                  <a:cubicBezTo>
                    <a:pt x="169" y="242"/>
                    <a:pt x="170" y="243"/>
                    <a:pt x="171" y="243"/>
                  </a:cubicBezTo>
                  <a:cubicBezTo>
                    <a:pt x="171" y="241"/>
                    <a:pt x="172" y="239"/>
                    <a:pt x="169" y="239"/>
                  </a:cubicBezTo>
                  <a:cubicBezTo>
                    <a:pt x="169" y="241"/>
                    <a:pt x="168" y="241"/>
                    <a:pt x="168" y="242"/>
                  </a:cubicBezTo>
                  <a:close/>
                  <a:moveTo>
                    <a:pt x="407" y="323"/>
                  </a:moveTo>
                  <a:cubicBezTo>
                    <a:pt x="407" y="323"/>
                    <a:pt x="407" y="323"/>
                    <a:pt x="407" y="323"/>
                  </a:cubicBezTo>
                  <a:cubicBezTo>
                    <a:pt x="411" y="325"/>
                    <a:pt x="409" y="320"/>
                    <a:pt x="411" y="318"/>
                  </a:cubicBezTo>
                  <a:cubicBezTo>
                    <a:pt x="412" y="316"/>
                    <a:pt x="414" y="316"/>
                    <a:pt x="415" y="313"/>
                  </a:cubicBezTo>
                  <a:cubicBezTo>
                    <a:pt x="418" y="308"/>
                    <a:pt x="419" y="301"/>
                    <a:pt x="417" y="296"/>
                  </a:cubicBezTo>
                  <a:cubicBezTo>
                    <a:pt x="415" y="303"/>
                    <a:pt x="410" y="314"/>
                    <a:pt x="407" y="323"/>
                  </a:cubicBezTo>
                  <a:close/>
                  <a:moveTo>
                    <a:pt x="159" y="246"/>
                  </a:moveTo>
                  <a:cubicBezTo>
                    <a:pt x="159" y="246"/>
                    <a:pt x="159" y="246"/>
                    <a:pt x="159" y="246"/>
                  </a:cubicBezTo>
                  <a:cubicBezTo>
                    <a:pt x="153" y="246"/>
                    <a:pt x="147" y="244"/>
                    <a:pt x="143" y="247"/>
                  </a:cubicBezTo>
                  <a:cubicBezTo>
                    <a:pt x="160" y="252"/>
                    <a:pt x="185" y="253"/>
                    <a:pt x="202" y="250"/>
                  </a:cubicBezTo>
                  <a:cubicBezTo>
                    <a:pt x="187" y="248"/>
                    <a:pt x="171" y="247"/>
                    <a:pt x="159" y="246"/>
                  </a:cubicBezTo>
                  <a:close/>
                  <a:moveTo>
                    <a:pt x="92" y="231"/>
                  </a:moveTo>
                  <a:cubicBezTo>
                    <a:pt x="92" y="231"/>
                    <a:pt x="92" y="231"/>
                    <a:pt x="92" y="231"/>
                  </a:cubicBezTo>
                  <a:cubicBezTo>
                    <a:pt x="94" y="234"/>
                    <a:pt x="103" y="237"/>
                    <a:pt x="100" y="230"/>
                  </a:cubicBezTo>
                  <a:cubicBezTo>
                    <a:pt x="96" y="233"/>
                    <a:pt x="96" y="230"/>
                    <a:pt x="95" y="227"/>
                  </a:cubicBezTo>
                  <a:cubicBezTo>
                    <a:pt x="95" y="229"/>
                    <a:pt x="92" y="228"/>
                    <a:pt x="92" y="231"/>
                  </a:cubicBezTo>
                  <a:close/>
                  <a:moveTo>
                    <a:pt x="101" y="236"/>
                  </a:moveTo>
                  <a:cubicBezTo>
                    <a:pt x="101" y="236"/>
                    <a:pt x="101" y="236"/>
                    <a:pt x="101" y="236"/>
                  </a:cubicBezTo>
                  <a:cubicBezTo>
                    <a:pt x="103" y="239"/>
                    <a:pt x="109" y="239"/>
                    <a:pt x="111" y="241"/>
                  </a:cubicBezTo>
                  <a:cubicBezTo>
                    <a:pt x="112" y="240"/>
                    <a:pt x="113" y="237"/>
                    <a:pt x="114" y="236"/>
                  </a:cubicBezTo>
                  <a:cubicBezTo>
                    <a:pt x="108" y="239"/>
                    <a:pt x="106" y="234"/>
                    <a:pt x="101" y="236"/>
                  </a:cubicBezTo>
                  <a:close/>
                  <a:moveTo>
                    <a:pt x="118" y="241"/>
                  </a:moveTo>
                  <a:cubicBezTo>
                    <a:pt x="118" y="241"/>
                    <a:pt x="118" y="241"/>
                    <a:pt x="118" y="241"/>
                  </a:cubicBezTo>
                  <a:cubicBezTo>
                    <a:pt x="121" y="242"/>
                    <a:pt x="122" y="241"/>
                    <a:pt x="123" y="238"/>
                  </a:cubicBezTo>
                  <a:cubicBezTo>
                    <a:pt x="120" y="237"/>
                    <a:pt x="118" y="238"/>
                    <a:pt x="118" y="241"/>
                  </a:cubicBezTo>
                  <a:close/>
                  <a:moveTo>
                    <a:pt x="418" y="315"/>
                  </a:moveTo>
                  <a:cubicBezTo>
                    <a:pt x="418" y="315"/>
                    <a:pt x="418" y="315"/>
                    <a:pt x="418" y="315"/>
                  </a:cubicBezTo>
                  <a:cubicBezTo>
                    <a:pt x="421" y="318"/>
                    <a:pt x="424" y="308"/>
                    <a:pt x="420" y="309"/>
                  </a:cubicBezTo>
                  <a:cubicBezTo>
                    <a:pt x="420" y="312"/>
                    <a:pt x="420" y="312"/>
                    <a:pt x="418" y="315"/>
                  </a:cubicBezTo>
                  <a:close/>
                  <a:moveTo>
                    <a:pt x="411" y="344"/>
                  </a:moveTo>
                  <a:cubicBezTo>
                    <a:pt x="411" y="344"/>
                    <a:pt x="411" y="344"/>
                    <a:pt x="411" y="344"/>
                  </a:cubicBezTo>
                  <a:cubicBezTo>
                    <a:pt x="411" y="338"/>
                    <a:pt x="415" y="338"/>
                    <a:pt x="415" y="333"/>
                  </a:cubicBezTo>
                  <a:cubicBezTo>
                    <a:pt x="412" y="331"/>
                    <a:pt x="414" y="326"/>
                    <a:pt x="412" y="323"/>
                  </a:cubicBezTo>
                  <a:cubicBezTo>
                    <a:pt x="412" y="330"/>
                    <a:pt x="404" y="341"/>
                    <a:pt x="411" y="344"/>
                  </a:cubicBezTo>
                  <a:close/>
                  <a:moveTo>
                    <a:pt x="400" y="339"/>
                  </a:moveTo>
                  <a:cubicBezTo>
                    <a:pt x="400" y="339"/>
                    <a:pt x="400" y="339"/>
                    <a:pt x="400" y="339"/>
                  </a:cubicBezTo>
                  <a:cubicBezTo>
                    <a:pt x="404" y="341"/>
                    <a:pt x="406" y="333"/>
                    <a:pt x="404" y="331"/>
                  </a:cubicBezTo>
                  <a:cubicBezTo>
                    <a:pt x="403" y="334"/>
                    <a:pt x="401" y="336"/>
                    <a:pt x="400" y="339"/>
                  </a:cubicBezTo>
                  <a:close/>
                  <a:moveTo>
                    <a:pt x="396" y="361"/>
                  </a:moveTo>
                  <a:cubicBezTo>
                    <a:pt x="396" y="361"/>
                    <a:pt x="396" y="361"/>
                    <a:pt x="396" y="361"/>
                  </a:cubicBezTo>
                  <a:cubicBezTo>
                    <a:pt x="399" y="363"/>
                    <a:pt x="401" y="358"/>
                    <a:pt x="401" y="361"/>
                  </a:cubicBezTo>
                  <a:cubicBezTo>
                    <a:pt x="399" y="366"/>
                    <a:pt x="393" y="377"/>
                    <a:pt x="389" y="371"/>
                  </a:cubicBezTo>
                  <a:cubicBezTo>
                    <a:pt x="383" y="379"/>
                    <a:pt x="391" y="382"/>
                    <a:pt x="386" y="389"/>
                  </a:cubicBezTo>
                  <a:cubicBezTo>
                    <a:pt x="392" y="387"/>
                    <a:pt x="393" y="379"/>
                    <a:pt x="396" y="373"/>
                  </a:cubicBezTo>
                  <a:cubicBezTo>
                    <a:pt x="398" y="369"/>
                    <a:pt x="402" y="364"/>
                    <a:pt x="404" y="358"/>
                  </a:cubicBezTo>
                  <a:cubicBezTo>
                    <a:pt x="401" y="355"/>
                    <a:pt x="402" y="350"/>
                    <a:pt x="404" y="343"/>
                  </a:cubicBezTo>
                  <a:cubicBezTo>
                    <a:pt x="403" y="343"/>
                    <a:pt x="402" y="343"/>
                    <a:pt x="401" y="343"/>
                  </a:cubicBezTo>
                  <a:cubicBezTo>
                    <a:pt x="398" y="350"/>
                    <a:pt x="398" y="353"/>
                    <a:pt x="396" y="361"/>
                  </a:cubicBezTo>
                  <a:close/>
                  <a:moveTo>
                    <a:pt x="405" y="352"/>
                  </a:moveTo>
                  <a:cubicBezTo>
                    <a:pt x="405" y="352"/>
                    <a:pt x="405" y="352"/>
                    <a:pt x="405" y="352"/>
                  </a:cubicBezTo>
                  <a:cubicBezTo>
                    <a:pt x="408" y="350"/>
                    <a:pt x="408" y="346"/>
                    <a:pt x="406" y="345"/>
                  </a:cubicBezTo>
                  <a:cubicBezTo>
                    <a:pt x="404" y="346"/>
                    <a:pt x="404" y="350"/>
                    <a:pt x="405" y="352"/>
                  </a:cubicBezTo>
                  <a:close/>
                  <a:moveTo>
                    <a:pt x="389" y="367"/>
                  </a:moveTo>
                  <a:cubicBezTo>
                    <a:pt x="389" y="367"/>
                    <a:pt x="389" y="367"/>
                    <a:pt x="389" y="367"/>
                  </a:cubicBezTo>
                  <a:cubicBezTo>
                    <a:pt x="391" y="367"/>
                    <a:pt x="393" y="360"/>
                    <a:pt x="391" y="359"/>
                  </a:cubicBezTo>
                  <a:cubicBezTo>
                    <a:pt x="391" y="362"/>
                    <a:pt x="384" y="365"/>
                    <a:pt x="389" y="367"/>
                  </a:cubicBezTo>
                  <a:close/>
                  <a:moveTo>
                    <a:pt x="373" y="400"/>
                  </a:moveTo>
                  <a:cubicBezTo>
                    <a:pt x="373" y="400"/>
                    <a:pt x="373" y="400"/>
                    <a:pt x="373" y="400"/>
                  </a:cubicBezTo>
                  <a:cubicBezTo>
                    <a:pt x="376" y="393"/>
                    <a:pt x="383" y="387"/>
                    <a:pt x="382" y="379"/>
                  </a:cubicBezTo>
                  <a:cubicBezTo>
                    <a:pt x="379" y="385"/>
                    <a:pt x="372" y="393"/>
                    <a:pt x="373" y="400"/>
                  </a:cubicBezTo>
                  <a:close/>
                  <a:moveTo>
                    <a:pt x="383" y="392"/>
                  </a:moveTo>
                  <a:cubicBezTo>
                    <a:pt x="383" y="392"/>
                    <a:pt x="383" y="392"/>
                    <a:pt x="383" y="392"/>
                  </a:cubicBezTo>
                  <a:cubicBezTo>
                    <a:pt x="385" y="392"/>
                    <a:pt x="386" y="393"/>
                    <a:pt x="387" y="393"/>
                  </a:cubicBezTo>
                  <a:cubicBezTo>
                    <a:pt x="387" y="392"/>
                    <a:pt x="387" y="392"/>
                    <a:pt x="387" y="391"/>
                  </a:cubicBezTo>
                  <a:cubicBezTo>
                    <a:pt x="386" y="391"/>
                    <a:pt x="385" y="390"/>
                    <a:pt x="384" y="390"/>
                  </a:cubicBezTo>
                  <a:cubicBezTo>
                    <a:pt x="384" y="391"/>
                    <a:pt x="384" y="391"/>
                    <a:pt x="383" y="392"/>
                  </a:cubicBezTo>
                  <a:close/>
                  <a:moveTo>
                    <a:pt x="371" y="408"/>
                  </a:moveTo>
                  <a:cubicBezTo>
                    <a:pt x="371" y="408"/>
                    <a:pt x="371" y="408"/>
                    <a:pt x="371" y="408"/>
                  </a:cubicBezTo>
                  <a:cubicBezTo>
                    <a:pt x="372" y="407"/>
                    <a:pt x="375" y="402"/>
                    <a:pt x="371" y="402"/>
                  </a:cubicBezTo>
                  <a:cubicBezTo>
                    <a:pt x="370" y="405"/>
                    <a:pt x="367" y="406"/>
                    <a:pt x="371" y="408"/>
                  </a:cubicBezTo>
                  <a:close/>
                  <a:moveTo>
                    <a:pt x="360" y="428"/>
                  </a:moveTo>
                  <a:cubicBezTo>
                    <a:pt x="360" y="428"/>
                    <a:pt x="360" y="428"/>
                    <a:pt x="360" y="428"/>
                  </a:cubicBezTo>
                  <a:cubicBezTo>
                    <a:pt x="361" y="421"/>
                    <a:pt x="369" y="418"/>
                    <a:pt x="367" y="410"/>
                  </a:cubicBezTo>
                  <a:cubicBezTo>
                    <a:pt x="365" y="416"/>
                    <a:pt x="359" y="422"/>
                    <a:pt x="360" y="428"/>
                  </a:cubicBezTo>
                  <a:close/>
                  <a:moveTo>
                    <a:pt x="369" y="427"/>
                  </a:moveTo>
                  <a:cubicBezTo>
                    <a:pt x="369" y="427"/>
                    <a:pt x="369" y="427"/>
                    <a:pt x="369" y="427"/>
                  </a:cubicBezTo>
                  <a:cubicBezTo>
                    <a:pt x="370" y="426"/>
                    <a:pt x="372" y="421"/>
                    <a:pt x="369" y="420"/>
                  </a:cubicBezTo>
                  <a:cubicBezTo>
                    <a:pt x="369" y="422"/>
                    <a:pt x="366" y="427"/>
                    <a:pt x="369" y="427"/>
                  </a:cubicBezTo>
                  <a:close/>
                  <a:moveTo>
                    <a:pt x="359" y="434"/>
                  </a:moveTo>
                  <a:cubicBezTo>
                    <a:pt x="359" y="434"/>
                    <a:pt x="359" y="434"/>
                    <a:pt x="359" y="434"/>
                  </a:cubicBezTo>
                  <a:cubicBezTo>
                    <a:pt x="360" y="432"/>
                    <a:pt x="360" y="430"/>
                    <a:pt x="358" y="429"/>
                  </a:cubicBezTo>
                  <a:cubicBezTo>
                    <a:pt x="357" y="431"/>
                    <a:pt x="355" y="435"/>
                    <a:pt x="359" y="434"/>
                  </a:cubicBezTo>
                  <a:close/>
                  <a:moveTo>
                    <a:pt x="335" y="468"/>
                  </a:moveTo>
                  <a:cubicBezTo>
                    <a:pt x="335" y="468"/>
                    <a:pt x="335" y="468"/>
                    <a:pt x="335" y="468"/>
                  </a:cubicBezTo>
                  <a:cubicBezTo>
                    <a:pt x="336" y="469"/>
                    <a:pt x="336" y="469"/>
                    <a:pt x="337" y="469"/>
                  </a:cubicBezTo>
                  <a:cubicBezTo>
                    <a:pt x="339" y="468"/>
                    <a:pt x="339" y="466"/>
                    <a:pt x="337" y="465"/>
                  </a:cubicBezTo>
                  <a:cubicBezTo>
                    <a:pt x="336" y="467"/>
                    <a:pt x="336" y="468"/>
                    <a:pt x="335" y="468"/>
                  </a:cubicBezTo>
                  <a:close/>
                  <a:moveTo>
                    <a:pt x="324" y="475"/>
                  </a:moveTo>
                  <a:cubicBezTo>
                    <a:pt x="324" y="475"/>
                    <a:pt x="324" y="475"/>
                    <a:pt x="324" y="475"/>
                  </a:cubicBezTo>
                  <a:cubicBezTo>
                    <a:pt x="319" y="476"/>
                    <a:pt x="315" y="478"/>
                    <a:pt x="312" y="482"/>
                  </a:cubicBezTo>
                  <a:cubicBezTo>
                    <a:pt x="320" y="481"/>
                    <a:pt x="331" y="476"/>
                    <a:pt x="330" y="467"/>
                  </a:cubicBezTo>
                  <a:cubicBezTo>
                    <a:pt x="326" y="470"/>
                    <a:pt x="325" y="471"/>
                    <a:pt x="324" y="475"/>
                  </a:cubicBezTo>
                  <a:close/>
                  <a:moveTo>
                    <a:pt x="308" y="479"/>
                  </a:moveTo>
                  <a:cubicBezTo>
                    <a:pt x="308" y="479"/>
                    <a:pt x="308" y="479"/>
                    <a:pt x="308" y="479"/>
                  </a:cubicBezTo>
                  <a:cubicBezTo>
                    <a:pt x="312" y="479"/>
                    <a:pt x="326" y="473"/>
                    <a:pt x="321" y="471"/>
                  </a:cubicBezTo>
                  <a:cubicBezTo>
                    <a:pt x="317" y="473"/>
                    <a:pt x="312" y="475"/>
                    <a:pt x="308" y="479"/>
                  </a:cubicBezTo>
                  <a:close/>
                  <a:moveTo>
                    <a:pt x="295" y="479"/>
                  </a:moveTo>
                  <a:cubicBezTo>
                    <a:pt x="295" y="479"/>
                    <a:pt x="295" y="479"/>
                    <a:pt x="295" y="479"/>
                  </a:cubicBezTo>
                  <a:cubicBezTo>
                    <a:pt x="298" y="481"/>
                    <a:pt x="303" y="478"/>
                    <a:pt x="301" y="476"/>
                  </a:cubicBezTo>
                  <a:cubicBezTo>
                    <a:pt x="299" y="477"/>
                    <a:pt x="296" y="477"/>
                    <a:pt x="295" y="479"/>
                  </a:cubicBezTo>
                  <a:close/>
                  <a:moveTo>
                    <a:pt x="297" y="483"/>
                  </a:moveTo>
                  <a:cubicBezTo>
                    <a:pt x="297" y="483"/>
                    <a:pt x="297" y="483"/>
                    <a:pt x="297" y="483"/>
                  </a:cubicBezTo>
                  <a:cubicBezTo>
                    <a:pt x="300" y="485"/>
                    <a:pt x="303" y="482"/>
                    <a:pt x="300" y="480"/>
                  </a:cubicBezTo>
                  <a:cubicBezTo>
                    <a:pt x="299" y="482"/>
                    <a:pt x="297" y="482"/>
                    <a:pt x="297" y="483"/>
                  </a:cubicBezTo>
                  <a:close/>
                  <a:moveTo>
                    <a:pt x="272" y="485"/>
                  </a:moveTo>
                  <a:cubicBezTo>
                    <a:pt x="272" y="485"/>
                    <a:pt x="272" y="485"/>
                    <a:pt x="272" y="485"/>
                  </a:cubicBezTo>
                  <a:cubicBezTo>
                    <a:pt x="277" y="483"/>
                    <a:pt x="286" y="488"/>
                    <a:pt x="288" y="481"/>
                  </a:cubicBezTo>
                  <a:cubicBezTo>
                    <a:pt x="284" y="484"/>
                    <a:pt x="270" y="479"/>
                    <a:pt x="272" y="485"/>
                  </a:cubicBezTo>
                  <a:close/>
                  <a:moveTo>
                    <a:pt x="255" y="482"/>
                  </a:moveTo>
                  <a:cubicBezTo>
                    <a:pt x="255" y="482"/>
                    <a:pt x="255" y="482"/>
                    <a:pt x="255" y="482"/>
                  </a:cubicBezTo>
                  <a:cubicBezTo>
                    <a:pt x="257" y="482"/>
                    <a:pt x="258" y="482"/>
                    <a:pt x="259" y="480"/>
                  </a:cubicBezTo>
                  <a:cubicBezTo>
                    <a:pt x="257" y="480"/>
                    <a:pt x="255" y="479"/>
                    <a:pt x="255" y="482"/>
                  </a:cubicBezTo>
                  <a:close/>
                  <a:moveTo>
                    <a:pt x="227" y="482"/>
                  </a:moveTo>
                  <a:cubicBezTo>
                    <a:pt x="227" y="482"/>
                    <a:pt x="227" y="482"/>
                    <a:pt x="227" y="482"/>
                  </a:cubicBezTo>
                  <a:cubicBezTo>
                    <a:pt x="230" y="482"/>
                    <a:pt x="234" y="482"/>
                    <a:pt x="236" y="480"/>
                  </a:cubicBezTo>
                  <a:cubicBezTo>
                    <a:pt x="231" y="478"/>
                    <a:pt x="228" y="478"/>
                    <a:pt x="227" y="482"/>
                  </a:cubicBezTo>
                  <a:close/>
                  <a:moveTo>
                    <a:pt x="204" y="482"/>
                  </a:moveTo>
                  <a:cubicBezTo>
                    <a:pt x="204" y="482"/>
                    <a:pt x="204" y="482"/>
                    <a:pt x="204" y="482"/>
                  </a:cubicBezTo>
                  <a:cubicBezTo>
                    <a:pt x="209" y="482"/>
                    <a:pt x="213" y="480"/>
                    <a:pt x="215" y="477"/>
                  </a:cubicBezTo>
                  <a:cubicBezTo>
                    <a:pt x="210" y="476"/>
                    <a:pt x="205" y="477"/>
                    <a:pt x="204" y="482"/>
                  </a:cubicBezTo>
                  <a:close/>
                  <a:moveTo>
                    <a:pt x="192" y="481"/>
                  </a:moveTo>
                  <a:cubicBezTo>
                    <a:pt x="192" y="481"/>
                    <a:pt x="192" y="481"/>
                    <a:pt x="192" y="481"/>
                  </a:cubicBezTo>
                  <a:cubicBezTo>
                    <a:pt x="195" y="479"/>
                    <a:pt x="202" y="481"/>
                    <a:pt x="203" y="476"/>
                  </a:cubicBezTo>
                  <a:cubicBezTo>
                    <a:pt x="198" y="474"/>
                    <a:pt x="191" y="478"/>
                    <a:pt x="192" y="481"/>
                  </a:cubicBezTo>
                  <a:close/>
                  <a:moveTo>
                    <a:pt x="229" y="485"/>
                  </a:moveTo>
                  <a:cubicBezTo>
                    <a:pt x="229" y="485"/>
                    <a:pt x="229" y="485"/>
                    <a:pt x="229" y="485"/>
                  </a:cubicBezTo>
                  <a:cubicBezTo>
                    <a:pt x="232" y="486"/>
                    <a:pt x="234" y="485"/>
                    <a:pt x="235" y="483"/>
                  </a:cubicBezTo>
                  <a:cubicBezTo>
                    <a:pt x="232" y="483"/>
                    <a:pt x="230" y="483"/>
                    <a:pt x="229" y="485"/>
                  </a:cubicBezTo>
                  <a:close/>
                  <a:moveTo>
                    <a:pt x="184" y="477"/>
                  </a:moveTo>
                  <a:cubicBezTo>
                    <a:pt x="184" y="477"/>
                    <a:pt x="184" y="477"/>
                    <a:pt x="184" y="477"/>
                  </a:cubicBezTo>
                  <a:cubicBezTo>
                    <a:pt x="187" y="478"/>
                    <a:pt x="190" y="477"/>
                    <a:pt x="192" y="474"/>
                  </a:cubicBezTo>
                  <a:cubicBezTo>
                    <a:pt x="188" y="474"/>
                    <a:pt x="185" y="474"/>
                    <a:pt x="184" y="477"/>
                  </a:cubicBezTo>
                  <a:close/>
                  <a:moveTo>
                    <a:pt x="159" y="475"/>
                  </a:moveTo>
                  <a:cubicBezTo>
                    <a:pt x="159" y="475"/>
                    <a:pt x="159" y="475"/>
                    <a:pt x="159" y="475"/>
                  </a:cubicBezTo>
                  <a:cubicBezTo>
                    <a:pt x="163" y="474"/>
                    <a:pt x="168" y="474"/>
                    <a:pt x="170" y="471"/>
                  </a:cubicBezTo>
                  <a:cubicBezTo>
                    <a:pt x="164" y="468"/>
                    <a:pt x="161" y="471"/>
                    <a:pt x="159" y="475"/>
                  </a:cubicBezTo>
                  <a:close/>
                  <a:moveTo>
                    <a:pt x="170" y="476"/>
                  </a:moveTo>
                  <a:cubicBezTo>
                    <a:pt x="170" y="476"/>
                    <a:pt x="170" y="476"/>
                    <a:pt x="170" y="476"/>
                  </a:cubicBezTo>
                  <a:cubicBezTo>
                    <a:pt x="174" y="476"/>
                    <a:pt x="179" y="477"/>
                    <a:pt x="180" y="473"/>
                  </a:cubicBezTo>
                  <a:cubicBezTo>
                    <a:pt x="175" y="471"/>
                    <a:pt x="172" y="472"/>
                    <a:pt x="170" y="476"/>
                  </a:cubicBezTo>
                  <a:close/>
                  <a:moveTo>
                    <a:pt x="151" y="474"/>
                  </a:moveTo>
                  <a:cubicBezTo>
                    <a:pt x="151" y="474"/>
                    <a:pt x="151" y="474"/>
                    <a:pt x="151" y="474"/>
                  </a:cubicBezTo>
                  <a:cubicBezTo>
                    <a:pt x="153" y="472"/>
                    <a:pt x="157" y="473"/>
                    <a:pt x="158" y="469"/>
                  </a:cubicBezTo>
                  <a:cubicBezTo>
                    <a:pt x="156" y="469"/>
                    <a:pt x="155" y="468"/>
                    <a:pt x="154" y="468"/>
                  </a:cubicBezTo>
                  <a:cubicBezTo>
                    <a:pt x="154" y="471"/>
                    <a:pt x="148" y="472"/>
                    <a:pt x="151" y="474"/>
                  </a:cubicBezTo>
                  <a:close/>
                  <a:moveTo>
                    <a:pt x="217" y="485"/>
                  </a:moveTo>
                  <a:cubicBezTo>
                    <a:pt x="217" y="485"/>
                    <a:pt x="217" y="485"/>
                    <a:pt x="217" y="485"/>
                  </a:cubicBezTo>
                  <a:cubicBezTo>
                    <a:pt x="218" y="485"/>
                    <a:pt x="219" y="485"/>
                    <a:pt x="219" y="485"/>
                  </a:cubicBezTo>
                  <a:cubicBezTo>
                    <a:pt x="220" y="485"/>
                    <a:pt x="220" y="484"/>
                    <a:pt x="220" y="483"/>
                  </a:cubicBezTo>
                  <a:cubicBezTo>
                    <a:pt x="219" y="483"/>
                    <a:pt x="218" y="483"/>
                    <a:pt x="218" y="483"/>
                  </a:cubicBezTo>
                  <a:cubicBezTo>
                    <a:pt x="217" y="483"/>
                    <a:pt x="217" y="484"/>
                    <a:pt x="217" y="485"/>
                  </a:cubicBezTo>
                  <a:close/>
                  <a:moveTo>
                    <a:pt x="143" y="470"/>
                  </a:moveTo>
                  <a:cubicBezTo>
                    <a:pt x="143" y="470"/>
                    <a:pt x="143" y="470"/>
                    <a:pt x="143" y="470"/>
                  </a:cubicBezTo>
                  <a:cubicBezTo>
                    <a:pt x="146" y="471"/>
                    <a:pt x="147" y="470"/>
                    <a:pt x="149" y="468"/>
                  </a:cubicBezTo>
                  <a:cubicBezTo>
                    <a:pt x="146" y="467"/>
                    <a:pt x="143" y="467"/>
                    <a:pt x="143" y="470"/>
                  </a:cubicBezTo>
                  <a:close/>
                  <a:moveTo>
                    <a:pt x="127" y="474"/>
                  </a:moveTo>
                  <a:cubicBezTo>
                    <a:pt x="127" y="474"/>
                    <a:pt x="127" y="474"/>
                    <a:pt x="127" y="474"/>
                  </a:cubicBezTo>
                  <a:cubicBezTo>
                    <a:pt x="132" y="473"/>
                    <a:pt x="137" y="471"/>
                    <a:pt x="141" y="467"/>
                  </a:cubicBezTo>
                  <a:cubicBezTo>
                    <a:pt x="134" y="466"/>
                    <a:pt x="130" y="469"/>
                    <a:pt x="127" y="474"/>
                  </a:cubicBezTo>
                  <a:close/>
                  <a:moveTo>
                    <a:pt x="10" y="445"/>
                  </a:moveTo>
                  <a:cubicBezTo>
                    <a:pt x="10" y="445"/>
                    <a:pt x="10" y="445"/>
                    <a:pt x="10" y="445"/>
                  </a:cubicBezTo>
                  <a:cubicBezTo>
                    <a:pt x="12" y="444"/>
                    <a:pt x="13" y="440"/>
                    <a:pt x="10" y="439"/>
                  </a:cubicBezTo>
                  <a:cubicBezTo>
                    <a:pt x="10" y="441"/>
                    <a:pt x="7" y="444"/>
                    <a:pt x="10" y="445"/>
                  </a:cubicBezTo>
                  <a:close/>
                  <a:moveTo>
                    <a:pt x="109" y="474"/>
                  </a:moveTo>
                  <a:cubicBezTo>
                    <a:pt x="109" y="474"/>
                    <a:pt x="109" y="474"/>
                    <a:pt x="109" y="474"/>
                  </a:cubicBezTo>
                  <a:cubicBezTo>
                    <a:pt x="112" y="472"/>
                    <a:pt x="120" y="471"/>
                    <a:pt x="118" y="466"/>
                  </a:cubicBezTo>
                  <a:cubicBezTo>
                    <a:pt x="114" y="467"/>
                    <a:pt x="107" y="470"/>
                    <a:pt x="109" y="474"/>
                  </a:cubicBezTo>
                  <a:close/>
                  <a:moveTo>
                    <a:pt x="158" y="478"/>
                  </a:moveTo>
                  <a:cubicBezTo>
                    <a:pt x="158" y="478"/>
                    <a:pt x="158" y="478"/>
                    <a:pt x="158" y="478"/>
                  </a:cubicBezTo>
                  <a:cubicBezTo>
                    <a:pt x="161" y="479"/>
                    <a:pt x="164" y="480"/>
                    <a:pt x="164" y="476"/>
                  </a:cubicBezTo>
                  <a:cubicBezTo>
                    <a:pt x="162" y="476"/>
                    <a:pt x="159" y="476"/>
                    <a:pt x="158" y="478"/>
                  </a:cubicBezTo>
                  <a:close/>
                  <a:moveTo>
                    <a:pt x="144" y="474"/>
                  </a:moveTo>
                  <a:cubicBezTo>
                    <a:pt x="144" y="474"/>
                    <a:pt x="144" y="474"/>
                    <a:pt x="144" y="474"/>
                  </a:cubicBezTo>
                  <a:cubicBezTo>
                    <a:pt x="137" y="477"/>
                    <a:pt x="131" y="472"/>
                    <a:pt x="126" y="477"/>
                  </a:cubicBezTo>
                  <a:cubicBezTo>
                    <a:pt x="135" y="478"/>
                    <a:pt x="145" y="479"/>
                    <a:pt x="153" y="478"/>
                  </a:cubicBezTo>
                  <a:cubicBezTo>
                    <a:pt x="154" y="477"/>
                    <a:pt x="153" y="475"/>
                    <a:pt x="152" y="475"/>
                  </a:cubicBezTo>
                  <a:cubicBezTo>
                    <a:pt x="151" y="476"/>
                    <a:pt x="143" y="479"/>
                    <a:pt x="144" y="474"/>
                  </a:cubicBezTo>
                  <a:close/>
                  <a:moveTo>
                    <a:pt x="16" y="451"/>
                  </a:moveTo>
                  <a:cubicBezTo>
                    <a:pt x="16" y="451"/>
                    <a:pt x="16" y="451"/>
                    <a:pt x="16" y="451"/>
                  </a:cubicBezTo>
                  <a:cubicBezTo>
                    <a:pt x="20" y="453"/>
                    <a:pt x="20" y="449"/>
                    <a:pt x="22" y="448"/>
                  </a:cubicBezTo>
                  <a:cubicBezTo>
                    <a:pt x="21" y="447"/>
                    <a:pt x="21" y="446"/>
                    <a:pt x="19" y="446"/>
                  </a:cubicBezTo>
                  <a:cubicBezTo>
                    <a:pt x="18" y="448"/>
                    <a:pt x="16" y="448"/>
                    <a:pt x="16" y="451"/>
                  </a:cubicBezTo>
                  <a:close/>
                  <a:moveTo>
                    <a:pt x="98" y="471"/>
                  </a:moveTo>
                  <a:cubicBezTo>
                    <a:pt x="98" y="471"/>
                    <a:pt x="98" y="471"/>
                    <a:pt x="98" y="471"/>
                  </a:cubicBezTo>
                  <a:cubicBezTo>
                    <a:pt x="101" y="470"/>
                    <a:pt x="105" y="470"/>
                    <a:pt x="106" y="467"/>
                  </a:cubicBezTo>
                  <a:cubicBezTo>
                    <a:pt x="102" y="465"/>
                    <a:pt x="100" y="467"/>
                    <a:pt x="98" y="471"/>
                  </a:cubicBezTo>
                  <a:close/>
                  <a:moveTo>
                    <a:pt x="18" y="458"/>
                  </a:moveTo>
                  <a:cubicBezTo>
                    <a:pt x="18" y="458"/>
                    <a:pt x="18" y="458"/>
                    <a:pt x="18" y="458"/>
                  </a:cubicBezTo>
                  <a:cubicBezTo>
                    <a:pt x="22" y="456"/>
                    <a:pt x="27" y="456"/>
                    <a:pt x="28" y="450"/>
                  </a:cubicBezTo>
                  <a:cubicBezTo>
                    <a:pt x="23" y="448"/>
                    <a:pt x="17" y="455"/>
                    <a:pt x="18" y="458"/>
                  </a:cubicBezTo>
                  <a:close/>
                  <a:moveTo>
                    <a:pt x="83" y="471"/>
                  </a:moveTo>
                  <a:cubicBezTo>
                    <a:pt x="83" y="471"/>
                    <a:pt x="83" y="471"/>
                    <a:pt x="83" y="471"/>
                  </a:cubicBezTo>
                  <a:cubicBezTo>
                    <a:pt x="87" y="469"/>
                    <a:pt x="92" y="470"/>
                    <a:pt x="94" y="465"/>
                  </a:cubicBezTo>
                  <a:cubicBezTo>
                    <a:pt x="88" y="463"/>
                    <a:pt x="82" y="467"/>
                    <a:pt x="83" y="471"/>
                  </a:cubicBezTo>
                  <a:close/>
                  <a:moveTo>
                    <a:pt x="25" y="462"/>
                  </a:moveTo>
                  <a:cubicBezTo>
                    <a:pt x="25" y="462"/>
                    <a:pt x="25" y="462"/>
                    <a:pt x="25" y="462"/>
                  </a:cubicBezTo>
                  <a:cubicBezTo>
                    <a:pt x="31" y="463"/>
                    <a:pt x="36" y="459"/>
                    <a:pt x="39" y="455"/>
                  </a:cubicBezTo>
                  <a:cubicBezTo>
                    <a:pt x="32" y="449"/>
                    <a:pt x="28" y="457"/>
                    <a:pt x="25" y="462"/>
                  </a:cubicBezTo>
                  <a:close/>
                  <a:moveTo>
                    <a:pt x="117" y="476"/>
                  </a:moveTo>
                  <a:cubicBezTo>
                    <a:pt x="117" y="476"/>
                    <a:pt x="117" y="476"/>
                    <a:pt x="117" y="476"/>
                  </a:cubicBezTo>
                  <a:cubicBezTo>
                    <a:pt x="120" y="477"/>
                    <a:pt x="122" y="477"/>
                    <a:pt x="122" y="474"/>
                  </a:cubicBezTo>
                  <a:cubicBezTo>
                    <a:pt x="120" y="474"/>
                    <a:pt x="117" y="473"/>
                    <a:pt x="117" y="476"/>
                  </a:cubicBezTo>
                  <a:close/>
                  <a:moveTo>
                    <a:pt x="37" y="465"/>
                  </a:moveTo>
                  <a:cubicBezTo>
                    <a:pt x="37" y="465"/>
                    <a:pt x="37" y="465"/>
                    <a:pt x="37" y="465"/>
                  </a:cubicBezTo>
                  <a:cubicBezTo>
                    <a:pt x="42" y="464"/>
                    <a:pt x="47" y="464"/>
                    <a:pt x="49" y="458"/>
                  </a:cubicBezTo>
                  <a:cubicBezTo>
                    <a:pt x="42" y="456"/>
                    <a:pt x="40" y="461"/>
                    <a:pt x="37" y="465"/>
                  </a:cubicBezTo>
                  <a:close/>
                  <a:moveTo>
                    <a:pt x="48" y="465"/>
                  </a:moveTo>
                  <a:cubicBezTo>
                    <a:pt x="48" y="465"/>
                    <a:pt x="48" y="465"/>
                    <a:pt x="48" y="465"/>
                  </a:cubicBezTo>
                  <a:cubicBezTo>
                    <a:pt x="53" y="466"/>
                    <a:pt x="56" y="464"/>
                    <a:pt x="58" y="462"/>
                  </a:cubicBezTo>
                  <a:cubicBezTo>
                    <a:pt x="55" y="457"/>
                    <a:pt x="50" y="462"/>
                    <a:pt x="48" y="465"/>
                  </a:cubicBezTo>
                  <a:close/>
                  <a:moveTo>
                    <a:pt x="58" y="467"/>
                  </a:moveTo>
                  <a:cubicBezTo>
                    <a:pt x="58" y="467"/>
                    <a:pt x="58" y="467"/>
                    <a:pt x="58" y="467"/>
                  </a:cubicBezTo>
                  <a:cubicBezTo>
                    <a:pt x="62" y="467"/>
                    <a:pt x="66" y="466"/>
                    <a:pt x="68" y="462"/>
                  </a:cubicBezTo>
                  <a:cubicBezTo>
                    <a:pt x="62" y="461"/>
                    <a:pt x="61" y="464"/>
                    <a:pt x="58" y="467"/>
                  </a:cubicBezTo>
                  <a:close/>
                  <a:moveTo>
                    <a:pt x="71" y="467"/>
                  </a:moveTo>
                  <a:cubicBezTo>
                    <a:pt x="71" y="467"/>
                    <a:pt x="71" y="467"/>
                    <a:pt x="71" y="467"/>
                  </a:cubicBezTo>
                  <a:cubicBezTo>
                    <a:pt x="74" y="468"/>
                    <a:pt x="75" y="466"/>
                    <a:pt x="76" y="464"/>
                  </a:cubicBezTo>
                  <a:cubicBezTo>
                    <a:pt x="75" y="464"/>
                    <a:pt x="73" y="464"/>
                    <a:pt x="72" y="463"/>
                  </a:cubicBezTo>
                  <a:cubicBezTo>
                    <a:pt x="72" y="465"/>
                    <a:pt x="71" y="466"/>
                    <a:pt x="71" y="467"/>
                  </a:cubicBezTo>
                  <a:close/>
                  <a:moveTo>
                    <a:pt x="74" y="470"/>
                  </a:moveTo>
                  <a:cubicBezTo>
                    <a:pt x="74" y="470"/>
                    <a:pt x="74" y="470"/>
                    <a:pt x="74" y="470"/>
                  </a:cubicBezTo>
                  <a:cubicBezTo>
                    <a:pt x="75" y="470"/>
                    <a:pt x="76" y="470"/>
                    <a:pt x="76" y="470"/>
                  </a:cubicBezTo>
                  <a:cubicBezTo>
                    <a:pt x="77" y="469"/>
                    <a:pt x="78" y="469"/>
                    <a:pt x="78" y="467"/>
                  </a:cubicBezTo>
                  <a:cubicBezTo>
                    <a:pt x="77" y="467"/>
                    <a:pt x="77" y="467"/>
                    <a:pt x="76" y="467"/>
                  </a:cubicBezTo>
                  <a:cubicBezTo>
                    <a:pt x="76" y="468"/>
                    <a:pt x="74" y="468"/>
                    <a:pt x="74" y="47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32" name="Freeform 58"/>
            <p:cNvSpPr>
              <a:spLocks noEditPoints="1"/>
            </p:cNvSpPr>
            <p:nvPr/>
          </p:nvSpPr>
          <p:spPr bwMode="auto">
            <a:xfrm>
              <a:off x="3549" y="2365"/>
              <a:ext cx="72" cy="54"/>
            </a:xfrm>
            <a:custGeom>
              <a:avLst/>
              <a:gdLst>
                <a:gd name="T0" fmla="*/ 27 w 27"/>
                <a:gd name="T1" fmla="*/ 3 h 20"/>
                <a:gd name="T2" fmla="*/ 19 w 27"/>
                <a:gd name="T3" fmla="*/ 18 h 20"/>
                <a:gd name="T4" fmla="*/ 1 w 27"/>
                <a:gd name="T5" fmla="*/ 18 h 20"/>
                <a:gd name="T6" fmla="*/ 6 w 27"/>
                <a:gd name="T7" fmla="*/ 5 h 20"/>
                <a:gd name="T8" fmla="*/ 27 w 27"/>
                <a:gd name="T9" fmla="*/ 3 h 20"/>
                <a:gd name="T10" fmla="*/ 11 w 27"/>
                <a:gd name="T11" fmla="*/ 15 h 20"/>
                <a:gd name="T12" fmla="*/ 11 w 27"/>
                <a:gd name="T13" fmla="*/ 15 h 20"/>
                <a:gd name="T14" fmla="*/ 15 w 27"/>
                <a:gd name="T15" fmla="*/ 14 h 20"/>
                <a:gd name="T16" fmla="*/ 11 w 27"/>
                <a:gd name="T17" fmla="*/ 1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20">
                  <a:moveTo>
                    <a:pt x="27" y="3"/>
                  </a:moveTo>
                  <a:cubicBezTo>
                    <a:pt x="24" y="7"/>
                    <a:pt x="20" y="10"/>
                    <a:pt x="19" y="18"/>
                  </a:cubicBezTo>
                  <a:cubicBezTo>
                    <a:pt x="14" y="20"/>
                    <a:pt x="5" y="20"/>
                    <a:pt x="1" y="18"/>
                  </a:cubicBezTo>
                  <a:cubicBezTo>
                    <a:pt x="0" y="14"/>
                    <a:pt x="4" y="9"/>
                    <a:pt x="6" y="5"/>
                  </a:cubicBezTo>
                  <a:cubicBezTo>
                    <a:pt x="12" y="4"/>
                    <a:pt x="21" y="0"/>
                    <a:pt x="27" y="3"/>
                  </a:cubicBezTo>
                  <a:close/>
                  <a:moveTo>
                    <a:pt x="11" y="15"/>
                  </a:moveTo>
                  <a:cubicBezTo>
                    <a:pt x="11" y="15"/>
                    <a:pt x="11" y="15"/>
                    <a:pt x="11" y="15"/>
                  </a:cubicBezTo>
                  <a:cubicBezTo>
                    <a:pt x="13" y="16"/>
                    <a:pt x="14" y="15"/>
                    <a:pt x="15" y="14"/>
                  </a:cubicBezTo>
                  <a:cubicBezTo>
                    <a:pt x="13" y="14"/>
                    <a:pt x="12" y="14"/>
                    <a:pt x="11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33" name="Freeform 59"/>
            <p:cNvSpPr>
              <a:spLocks noEditPoints="1"/>
            </p:cNvSpPr>
            <p:nvPr/>
          </p:nvSpPr>
          <p:spPr bwMode="auto">
            <a:xfrm>
              <a:off x="4056" y="2312"/>
              <a:ext cx="83" cy="67"/>
            </a:xfrm>
            <a:custGeom>
              <a:avLst/>
              <a:gdLst>
                <a:gd name="T0" fmla="*/ 31 w 31"/>
                <a:gd name="T1" fmla="*/ 5 h 25"/>
                <a:gd name="T2" fmla="*/ 23 w 31"/>
                <a:gd name="T3" fmla="*/ 24 h 25"/>
                <a:gd name="T4" fmla="*/ 16 w 31"/>
                <a:gd name="T5" fmla="*/ 21 h 25"/>
                <a:gd name="T6" fmla="*/ 0 w 31"/>
                <a:gd name="T7" fmla="*/ 22 h 25"/>
                <a:gd name="T8" fmla="*/ 7 w 31"/>
                <a:gd name="T9" fmla="*/ 5 h 25"/>
                <a:gd name="T10" fmla="*/ 31 w 31"/>
                <a:gd name="T11" fmla="*/ 5 h 25"/>
                <a:gd name="T12" fmla="*/ 20 w 31"/>
                <a:gd name="T13" fmla="*/ 15 h 25"/>
                <a:gd name="T14" fmla="*/ 20 w 31"/>
                <a:gd name="T15" fmla="*/ 15 h 25"/>
                <a:gd name="T16" fmla="*/ 25 w 31"/>
                <a:gd name="T17" fmla="*/ 7 h 25"/>
                <a:gd name="T18" fmla="*/ 20 w 31"/>
                <a:gd name="T19" fmla="*/ 15 h 25"/>
                <a:gd name="T20" fmla="*/ 7 w 31"/>
                <a:gd name="T21" fmla="*/ 20 h 25"/>
                <a:gd name="T22" fmla="*/ 7 w 31"/>
                <a:gd name="T23" fmla="*/ 20 h 25"/>
                <a:gd name="T24" fmla="*/ 12 w 31"/>
                <a:gd name="T25" fmla="*/ 18 h 25"/>
                <a:gd name="T26" fmla="*/ 7 w 31"/>
                <a:gd name="T27" fmla="*/ 15 h 25"/>
                <a:gd name="T28" fmla="*/ 7 w 31"/>
                <a:gd name="T29" fmla="*/ 2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1" h="25">
                  <a:moveTo>
                    <a:pt x="31" y="5"/>
                  </a:moveTo>
                  <a:cubicBezTo>
                    <a:pt x="28" y="13"/>
                    <a:pt x="29" y="17"/>
                    <a:pt x="23" y="24"/>
                  </a:cubicBezTo>
                  <a:cubicBezTo>
                    <a:pt x="18" y="25"/>
                    <a:pt x="20" y="23"/>
                    <a:pt x="16" y="21"/>
                  </a:cubicBezTo>
                  <a:cubicBezTo>
                    <a:pt x="10" y="21"/>
                    <a:pt x="7" y="25"/>
                    <a:pt x="0" y="22"/>
                  </a:cubicBezTo>
                  <a:cubicBezTo>
                    <a:pt x="1" y="14"/>
                    <a:pt x="6" y="13"/>
                    <a:pt x="7" y="5"/>
                  </a:cubicBezTo>
                  <a:cubicBezTo>
                    <a:pt x="15" y="5"/>
                    <a:pt x="23" y="0"/>
                    <a:pt x="31" y="5"/>
                  </a:cubicBezTo>
                  <a:close/>
                  <a:moveTo>
                    <a:pt x="20" y="15"/>
                  </a:moveTo>
                  <a:cubicBezTo>
                    <a:pt x="20" y="15"/>
                    <a:pt x="20" y="15"/>
                    <a:pt x="20" y="15"/>
                  </a:cubicBezTo>
                  <a:cubicBezTo>
                    <a:pt x="25" y="17"/>
                    <a:pt x="24" y="11"/>
                    <a:pt x="25" y="7"/>
                  </a:cubicBezTo>
                  <a:cubicBezTo>
                    <a:pt x="20" y="7"/>
                    <a:pt x="21" y="13"/>
                    <a:pt x="20" y="15"/>
                  </a:cubicBezTo>
                  <a:close/>
                  <a:moveTo>
                    <a:pt x="7" y="20"/>
                  </a:moveTo>
                  <a:cubicBezTo>
                    <a:pt x="7" y="20"/>
                    <a:pt x="7" y="20"/>
                    <a:pt x="7" y="20"/>
                  </a:cubicBezTo>
                  <a:cubicBezTo>
                    <a:pt x="8" y="18"/>
                    <a:pt x="12" y="21"/>
                    <a:pt x="12" y="18"/>
                  </a:cubicBezTo>
                  <a:cubicBezTo>
                    <a:pt x="10" y="17"/>
                    <a:pt x="11" y="14"/>
                    <a:pt x="7" y="15"/>
                  </a:cubicBezTo>
                  <a:cubicBezTo>
                    <a:pt x="6" y="16"/>
                    <a:pt x="5" y="20"/>
                    <a:pt x="7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34" name="Freeform 60"/>
            <p:cNvSpPr>
              <a:spLocks noEditPoints="1"/>
            </p:cNvSpPr>
            <p:nvPr/>
          </p:nvSpPr>
          <p:spPr bwMode="auto">
            <a:xfrm>
              <a:off x="3661" y="2242"/>
              <a:ext cx="78" cy="59"/>
            </a:xfrm>
            <a:custGeom>
              <a:avLst/>
              <a:gdLst>
                <a:gd name="T0" fmla="*/ 8 w 29"/>
                <a:gd name="T1" fmla="*/ 0 h 22"/>
                <a:gd name="T2" fmla="*/ 29 w 29"/>
                <a:gd name="T3" fmla="*/ 5 h 22"/>
                <a:gd name="T4" fmla="*/ 20 w 29"/>
                <a:gd name="T5" fmla="*/ 22 h 22"/>
                <a:gd name="T6" fmla="*/ 0 w 29"/>
                <a:gd name="T7" fmla="*/ 17 h 22"/>
                <a:gd name="T8" fmla="*/ 8 w 29"/>
                <a:gd name="T9" fmla="*/ 0 h 22"/>
                <a:gd name="T10" fmla="*/ 19 w 29"/>
                <a:gd name="T11" fmla="*/ 14 h 22"/>
                <a:gd name="T12" fmla="*/ 19 w 29"/>
                <a:gd name="T13" fmla="*/ 14 h 22"/>
                <a:gd name="T14" fmla="*/ 21 w 29"/>
                <a:gd name="T15" fmla="*/ 8 h 22"/>
                <a:gd name="T16" fmla="*/ 19 w 29"/>
                <a:gd name="T17" fmla="*/ 14 h 22"/>
                <a:gd name="T18" fmla="*/ 4 w 29"/>
                <a:gd name="T19" fmla="*/ 15 h 22"/>
                <a:gd name="T20" fmla="*/ 4 w 29"/>
                <a:gd name="T21" fmla="*/ 15 h 22"/>
                <a:gd name="T22" fmla="*/ 10 w 29"/>
                <a:gd name="T23" fmla="*/ 16 h 22"/>
                <a:gd name="T24" fmla="*/ 12 w 29"/>
                <a:gd name="T25" fmla="*/ 7 h 22"/>
                <a:gd name="T26" fmla="*/ 4 w 29"/>
                <a:gd name="T27" fmla="*/ 15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9" h="22">
                  <a:moveTo>
                    <a:pt x="8" y="0"/>
                  </a:moveTo>
                  <a:cubicBezTo>
                    <a:pt x="14" y="3"/>
                    <a:pt x="20" y="3"/>
                    <a:pt x="29" y="5"/>
                  </a:cubicBezTo>
                  <a:cubicBezTo>
                    <a:pt x="27" y="12"/>
                    <a:pt x="24" y="17"/>
                    <a:pt x="20" y="22"/>
                  </a:cubicBezTo>
                  <a:cubicBezTo>
                    <a:pt x="14" y="21"/>
                    <a:pt x="6" y="20"/>
                    <a:pt x="0" y="17"/>
                  </a:cubicBezTo>
                  <a:cubicBezTo>
                    <a:pt x="2" y="11"/>
                    <a:pt x="5" y="6"/>
                    <a:pt x="8" y="0"/>
                  </a:cubicBezTo>
                  <a:close/>
                  <a:moveTo>
                    <a:pt x="19" y="14"/>
                  </a:moveTo>
                  <a:cubicBezTo>
                    <a:pt x="19" y="14"/>
                    <a:pt x="19" y="14"/>
                    <a:pt x="19" y="14"/>
                  </a:cubicBezTo>
                  <a:cubicBezTo>
                    <a:pt x="22" y="16"/>
                    <a:pt x="26" y="8"/>
                    <a:pt x="21" y="8"/>
                  </a:cubicBezTo>
                  <a:cubicBezTo>
                    <a:pt x="21" y="12"/>
                    <a:pt x="18" y="11"/>
                    <a:pt x="19" y="14"/>
                  </a:cubicBezTo>
                  <a:close/>
                  <a:moveTo>
                    <a:pt x="4" y="15"/>
                  </a:moveTo>
                  <a:cubicBezTo>
                    <a:pt x="4" y="15"/>
                    <a:pt x="4" y="15"/>
                    <a:pt x="4" y="15"/>
                  </a:cubicBezTo>
                  <a:cubicBezTo>
                    <a:pt x="6" y="16"/>
                    <a:pt x="8" y="17"/>
                    <a:pt x="10" y="16"/>
                  </a:cubicBezTo>
                  <a:cubicBezTo>
                    <a:pt x="9" y="11"/>
                    <a:pt x="9" y="11"/>
                    <a:pt x="12" y="7"/>
                  </a:cubicBezTo>
                  <a:cubicBezTo>
                    <a:pt x="7" y="6"/>
                    <a:pt x="7" y="12"/>
                    <a:pt x="4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35" name="Freeform 61"/>
            <p:cNvSpPr>
              <a:spLocks noEditPoints="1"/>
            </p:cNvSpPr>
            <p:nvPr/>
          </p:nvSpPr>
          <p:spPr bwMode="auto">
            <a:xfrm>
              <a:off x="3978" y="2322"/>
              <a:ext cx="73" cy="54"/>
            </a:xfrm>
            <a:custGeom>
              <a:avLst/>
              <a:gdLst>
                <a:gd name="T0" fmla="*/ 26 w 27"/>
                <a:gd name="T1" fmla="*/ 0 h 20"/>
                <a:gd name="T2" fmla="*/ 19 w 27"/>
                <a:gd name="T3" fmla="*/ 20 h 20"/>
                <a:gd name="T4" fmla="*/ 0 w 27"/>
                <a:gd name="T5" fmla="*/ 17 h 20"/>
                <a:gd name="T6" fmla="*/ 3 w 27"/>
                <a:gd name="T7" fmla="*/ 4 h 20"/>
                <a:gd name="T8" fmla="*/ 26 w 27"/>
                <a:gd name="T9" fmla="*/ 0 h 20"/>
                <a:gd name="T10" fmla="*/ 18 w 27"/>
                <a:gd name="T11" fmla="*/ 15 h 20"/>
                <a:gd name="T12" fmla="*/ 18 w 27"/>
                <a:gd name="T13" fmla="*/ 15 h 20"/>
                <a:gd name="T14" fmla="*/ 22 w 27"/>
                <a:gd name="T15" fmla="*/ 4 h 20"/>
                <a:gd name="T16" fmla="*/ 18 w 27"/>
                <a:gd name="T17" fmla="*/ 3 h 20"/>
                <a:gd name="T18" fmla="*/ 18 w 27"/>
                <a:gd name="T19" fmla="*/ 1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" h="20">
                  <a:moveTo>
                    <a:pt x="26" y="0"/>
                  </a:moveTo>
                  <a:cubicBezTo>
                    <a:pt x="27" y="7"/>
                    <a:pt x="22" y="14"/>
                    <a:pt x="19" y="20"/>
                  </a:cubicBezTo>
                  <a:cubicBezTo>
                    <a:pt x="12" y="18"/>
                    <a:pt x="9" y="17"/>
                    <a:pt x="0" y="17"/>
                  </a:cubicBezTo>
                  <a:cubicBezTo>
                    <a:pt x="1" y="12"/>
                    <a:pt x="4" y="9"/>
                    <a:pt x="3" y="4"/>
                  </a:cubicBezTo>
                  <a:cubicBezTo>
                    <a:pt x="9" y="0"/>
                    <a:pt x="17" y="0"/>
                    <a:pt x="26" y="0"/>
                  </a:cubicBezTo>
                  <a:close/>
                  <a:moveTo>
                    <a:pt x="18" y="15"/>
                  </a:moveTo>
                  <a:cubicBezTo>
                    <a:pt x="18" y="15"/>
                    <a:pt x="18" y="15"/>
                    <a:pt x="18" y="15"/>
                  </a:cubicBezTo>
                  <a:cubicBezTo>
                    <a:pt x="19" y="11"/>
                    <a:pt x="21" y="9"/>
                    <a:pt x="22" y="4"/>
                  </a:cubicBezTo>
                  <a:cubicBezTo>
                    <a:pt x="21" y="4"/>
                    <a:pt x="19" y="3"/>
                    <a:pt x="18" y="3"/>
                  </a:cubicBezTo>
                  <a:cubicBezTo>
                    <a:pt x="17" y="6"/>
                    <a:pt x="16" y="13"/>
                    <a:pt x="18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36" name="Freeform 62"/>
            <p:cNvSpPr>
              <a:spLocks noEditPoints="1"/>
            </p:cNvSpPr>
            <p:nvPr/>
          </p:nvSpPr>
          <p:spPr bwMode="auto">
            <a:xfrm>
              <a:off x="3900" y="2320"/>
              <a:ext cx="70" cy="51"/>
            </a:xfrm>
            <a:custGeom>
              <a:avLst/>
              <a:gdLst>
                <a:gd name="T0" fmla="*/ 26 w 26"/>
                <a:gd name="T1" fmla="*/ 1 h 19"/>
                <a:gd name="T2" fmla="*/ 16 w 26"/>
                <a:gd name="T3" fmla="*/ 19 h 19"/>
                <a:gd name="T4" fmla="*/ 0 w 26"/>
                <a:gd name="T5" fmla="*/ 17 h 19"/>
                <a:gd name="T6" fmla="*/ 9 w 26"/>
                <a:gd name="T7" fmla="*/ 0 h 19"/>
                <a:gd name="T8" fmla="*/ 26 w 26"/>
                <a:gd name="T9" fmla="*/ 1 h 19"/>
                <a:gd name="T10" fmla="*/ 16 w 26"/>
                <a:gd name="T11" fmla="*/ 10 h 19"/>
                <a:gd name="T12" fmla="*/ 16 w 26"/>
                <a:gd name="T13" fmla="*/ 10 h 19"/>
                <a:gd name="T14" fmla="*/ 19 w 26"/>
                <a:gd name="T15" fmla="*/ 10 h 19"/>
                <a:gd name="T16" fmla="*/ 19 w 26"/>
                <a:gd name="T17" fmla="*/ 7 h 19"/>
                <a:gd name="T18" fmla="*/ 16 w 26"/>
                <a:gd name="T19" fmla="*/ 1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" h="19">
                  <a:moveTo>
                    <a:pt x="26" y="1"/>
                  </a:moveTo>
                  <a:cubicBezTo>
                    <a:pt x="26" y="8"/>
                    <a:pt x="21" y="16"/>
                    <a:pt x="16" y="19"/>
                  </a:cubicBezTo>
                  <a:cubicBezTo>
                    <a:pt x="10" y="17"/>
                    <a:pt x="6" y="19"/>
                    <a:pt x="0" y="17"/>
                  </a:cubicBezTo>
                  <a:cubicBezTo>
                    <a:pt x="2" y="9"/>
                    <a:pt x="6" y="5"/>
                    <a:pt x="9" y="0"/>
                  </a:cubicBezTo>
                  <a:cubicBezTo>
                    <a:pt x="14" y="4"/>
                    <a:pt x="20" y="0"/>
                    <a:pt x="26" y="1"/>
                  </a:cubicBezTo>
                  <a:close/>
                  <a:moveTo>
                    <a:pt x="16" y="10"/>
                  </a:moveTo>
                  <a:cubicBezTo>
                    <a:pt x="16" y="10"/>
                    <a:pt x="16" y="10"/>
                    <a:pt x="16" y="10"/>
                  </a:cubicBezTo>
                  <a:cubicBezTo>
                    <a:pt x="17" y="10"/>
                    <a:pt x="18" y="10"/>
                    <a:pt x="19" y="10"/>
                  </a:cubicBezTo>
                  <a:cubicBezTo>
                    <a:pt x="19" y="9"/>
                    <a:pt x="20" y="7"/>
                    <a:pt x="19" y="7"/>
                  </a:cubicBezTo>
                  <a:cubicBezTo>
                    <a:pt x="18" y="8"/>
                    <a:pt x="17" y="8"/>
                    <a:pt x="1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37" name="Freeform 63"/>
            <p:cNvSpPr>
              <a:spLocks noEditPoints="1"/>
            </p:cNvSpPr>
            <p:nvPr/>
          </p:nvSpPr>
          <p:spPr bwMode="auto">
            <a:xfrm>
              <a:off x="3506" y="2226"/>
              <a:ext cx="72" cy="70"/>
            </a:xfrm>
            <a:custGeom>
              <a:avLst/>
              <a:gdLst>
                <a:gd name="T0" fmla="*/ 26 w 27"/>
                <a:gd name="T1" fmla="*/ 6 h 26"/>
                <a:gd name="T2" fmla="*/ 23 w 27"/>
                <a:gd name="T3" fmla="*/ 20 h 26"/>
                <a:gd name="T4" fmla="*/ 0 w 27"/>
                <a:gd name="T5" fmla="*/ 23 h 26"/>
                <a:gd name="T6" fmla="*/ 2 w 27"/>
                <a:gd name="T7" fmla="*/ 9 h 26"/>
                <a:gd name="T8" fmla="*/ 26 w 27"/>
                <a:gd name="T9" fmla="*/ 6 h 26"/>
                <a:gd name="T10" fmla="*/ 11 w 27"/>
                <a:gd name="T11" fmla="*/ 9 h 26"/>
                <a:gd name="T12" fmla="*/ 11 w 27"/>
                <a:gd name="T13" fmla="*/ 9 h 26"/>
                <a:gd name="T14" fmla="*/ 19 w 27"/>
                <a:gd name="T15" fmla="*/ 6 h 26"/>
                <a:gd name="T16" fmla="*/ 11 w 27"/>
                <a:gd name="T17" fmla="*/ 9 h 26"/>
                <a:gd name="T18" fmla="*/ 5 w 27"/>
                <a:gd name="T19" fmla="*/ 19 h 26"/>
                <a:gd name="T20" fmla="*/ 5 w 27"/>
                <a:gd name="T21" fmla="*/ 19 h 26"/>
                <a:gd name="T22" fmla="*/ 10 w 27"/>
                <a:gd name="T23" fmla="*/ 19 h 26"/>
                <a:gd name="T24" fmla="*/ 7 w 27"/>
                <a:gd name="T25" fmla="*/ 15 h 26"/>
                <a:gd name="T26" fmla="*/ 5 w 27"/>
                <a:gd name="T27" fmla="*/ 19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7" h="26">
                  <a:moveTo>
                    <a:pt x="26" y="6"/>
                  </a:moveTo>
                  <a:cubicBezTo>
                    <a:pt x="27" y="11"/>
                    <a:pt x="22" y="13"/>
                    <a:pt x="23" y="20"/>
                  </a:cubicBezTo>
                  <a:cubicBezTo>
                    <a:pt x="17" y="24"/>
                    <a:pt x="11" y="26"/>
                    <a:pt x="0" y="23"/>
                  </a:cubicBezTo>
                  <a:cubicBezTo>
                    <a:pt x="1" y="16"/>
                    <a:pt x="8" y="13"/>
                    <a:pt x="2" y="9"/>
                  </a:cubicBezTo>
                  <a:cubicBezTo>
                    <a:pt x="7" y="3"/>
                    <a:pt x="18" y="0"/>
                    <a:pt x="26" y="6"/>
                  </a:cubicBezTo>
                  <a:close/>
                  <a:moveTo>
                    <a:pt x="11" y="9"/>
                  </a:moveTo>
                  <a:cubicBezTo>
                    <a:pt x="11" y="9"/>
                    <a:pt x="11" y="9"/>
                    <a:pt x="11" y="9"/>
                  </a:cubicBezTo>
                  <a:cubicBezTo>
                    <a:pt x="14" y="9"/>
                    <a:pt x="18" y="10"/>
                    <a:pt x="19" y="6"/>
                  </a:cubicBezTo>
                  <a:cubicBezTo>
                    <a:pt x="15" y="5"/>
                    <a:pt x="12" y="5"/>
                    <a:pt x="11" y="9"/>
                  </a:cubicBezTo>
                  <a:close/>
                  <a:moveTo>
                    <a:pt x="5" y="19"/>
                  </a:moveTo>
                  <a:cubicBezTo>
                    <a:pt x="5" y="19"/>
                    <a:pt x="5" y="19"/>
                    <a:pt x="5" y="19"/>
                  </a:cubicBezTo>
                  <a:cubicBezTo>
                    <a:pt x="6" y="21"/>
                    <a:pt x="10" y="22"/>
                    <a:pt x="10" y="19"/>
                  </a:cubicBezTo>
                  <a:cubicBezTo>
                    <a:pt x="8" y="18"/>
                    <a:pt x="11" y="15"/>
                    <a:pt x="7" y="15"/>
                  </a:cubicBezTo>
                  <a:cubicBezTo>
                    <a:pt x="6" y="17"/>
                    <a:pt x="6" y="18"/>
                    <a:pt x="5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38" name="Freeform 64"/>
            <p:cNvSpPr>
              <a:spLocks noEditPoints="1"/>
            </p:cNvSpPr>
            <p:nvPr/>
          </p:nvSpPr>
          <p:spPr bwMode="auto">
            <a:xfrm>
              <a:off x="4129" y="2387"/>
              <a:ext cx="83" cy="59"/>
            </a:xfrm>
            <a:custGeom>
              <a:avLst/>
              <a:gdLst>
                <a:gd name="T0" fmla="*/ 31 w 31"/>
                <a:gd name="T1" fmla="*/ 1 h 22"/>
                <a:gd name="T2" fmla="*/ 19 w 31"/>
                <a:gd name="T3" fmla="*/ 21 h 22"/>
                <a:gd name="T4" fmla="*/ 0 w 31"/>
                <a:gd name="T5" fmla="*/ 20 h 22"/>
                <a:gd name="T6" fmla="*/ 8 w 31"/>
                <a:gd name="T7" fmla="*/ 2 h 22"/>
                <a:gd name="T8" fmla="*/ 31 w 31"/>
                <a:gd name="T9" fmla="*/ 1 h 22"/>
                <a:gd name="T10" fmla="*/ 6 w 31"/>
                <a:gd name="T11" fmla="*/ 18 h 22"/>
                <a:gd name="T12" fmla="*/ 6 w 31"/>
                <a:gd name="T13" fmla="*/ 18 h 22"/>
                <a:gd name="T14" fmla="*/ 17 w 31"/>
                <a:gd name="T15" fmla="*/ 17 h 22"/>
                <a:gd name="T16" fmla="*/ 10 w 31"/>
                <a:gd name="T17" fmla="*/ 15 h 22"/>
                <a:gd name="T18" fmla="*/ 14 w 31"/>
                <a:gd name="T19" fmla="*/ 8 h 22"/>
                <a:gd name="T20" fmla="*/ 11 w 31"/>
                <a:gd name="T21" fmla="*/ 7 h 22"/>
                <a:gd name="T22" fmla="*/ 6 w 31"/>
                <a:gd name="T23" fmla="*/ 18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1" h="22">
                  <a:moveTo>
                    <a:pt x="31" y="1"/>
                  </a:moveTo>
                  <a:cubicBezTo>
                    <a:pt x="26" y="6"/>
                    <a:pt x="24" y="15"/>
                    <a:pt x="19" y="21"/>
                  </a:cubicBezTo>
                  <a:cubicBezTo>
                    <a:pt x="14" y="22"/>
                    <a:pt x="4" y="22"/>
                    <a:pt x="0" y="20"/>
                  </a:cubicBezTo>
                  <a:cubicBezTo>
                    <a:pt x="2" y="13"/>
                    <a:pt x="6" y="9"/>
                    <a:pt x="8" y="2"/>
                  </a:cubicBezTo>
                  <a:cubicBezTo>
                    <a:pt x="16" y="6"/>
                    <a:pt x="22" y="0"/>
                    <a:pt x="31" y="1"/>
                  </a:cubicBezTo>
                  <a:close/>
                  <a:moveTo>
                    <a:pt x="6" y="18"/>
                  </a:moveTo>
                  <a:cubicBezTo>
                    <a:pt x="6" y="18"/>
                    <a:pt x="6" y="18"/>
                    <a:pt x="6" y="18"/>
                  </a:cubicBezTo>
                  <a:cubicBezTo>
                    <a:pt x="8" y="16"/>
                    <a:pt x="16" y="21"/>
                    <a:pt x="17" y="17"/>
                  </a:cubicBezTo>
                  <a:cubicBezTo>
                    <a:pt x="14" y="15"/>
                    <a:pt x="11" y="19"/>
                    <a:pt x="10" y="15"/>
                  </a:cubicBezTo>
                  <a:cubicBezTo>
                    <a:pt x="10" y="11"/>
                    <a:pt x="14" y="13"/>
                    <a:pt x="14" y="8"/>
                  </a:cubicBezTo>
                  <a:cubicBezTo>
                    <a:pt x="13" y="8"/>
                    <a:pt x="12" y="8"/>
                    <a:pt x="11" y="7"/>
                  </a:cubicBezTo>
                  <a:cubicBezTo>
                    <a:pt x="9" y="10"/>
                    <a:pt x="7" y="14"/>
                    <a:pt x="6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39" name="Freeform 65"/>
            <p:cNvSpPr>
              <a:spLocks noEditPoints="1"/>
            </p:cNvSpPr>
            <p:nvPr/>
          </p:nvSpPr>
          <p:spPr bwMode="auto">
            <a:xfrm>
              <a:off x="3710" y="2365"/>
              <a:ext cx="83" cy="62"/>
            </a:xfrm>
            <a:custGeom>
              <a:avLst/>
              <a:gdLst>
                <a:gd name="T0" fmla="*/ 31 w 31"/>
                <a:gd name="T1" fmla="*/ 4 h 23"/>
                <a:gd name="T2" fmla="*/ 22 w 31"/>
                <a:gd name="T3" fmla="*/ 23 h 23"/>
                <a:gd name="T4" fmla="*/ 0 w 31"/>
                <a:gd name="T5" fmla="*/ 23 h 23"/>
                <a:gd name="T6" fmla="*/ 7 w 31"/>
                <a:gd name="T7" fmla="*/ 5 h 23"/>
                <a:gd name="T8" fmla="*/ 31 w 31"/>
                <a:gd name="T9" fmla="*/ 4 h 23"/>
                <a:gd name="T10" fmla="*/ 14 w 31"/>
                <a:gd name="T11" fmla="*/ 10 h 23"/>
                <a:gd name="T12" fmla="*/ 14 w 31"/>
                <a:gd name="T13" fmla="*/ 10 h 23"/>
                <a:gd name="T14" fmla="*/ 22 w 31"/>
                <a:gd name="T15" fmla="*/ 14 h 23"/>
                <a:gd name="T16" fmla="*/ 24 w 31"/>
                <a:gd name="T17" fmla="*/ 8 h 23"/>
                <a:gd name="T18" fmla="*/ 14 w 31"/>
                <a:gd name="T19" fmla="*/ 10 h 23"/>
                <a:gd name="T20" fmla="*/ 8 w 31"/>
                <a:gd name="T21" fmla="*/ 19 h 23"/>
                <a:gd name="T22" fmla="*/ 8 w 31"/>
                <a:gd name="T23" fmla="*/ 19 h 23"/>
                <a:gd name="T24" fmla="*/ 8 w 31"/>
                <a:gd name="T25" fmla="*/ 13 h 23"/>
                <a:gd name="T26" fmla="*/ 8 w 31"/>
                <a:gd name="T27" fmla="*/ 19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1" h="23">
                  <a:moveTo>
                    <a:pt x="31" y="4"/>
                  </a:moveTo>
                  <a:cubicBezTo>
                    <a:pt x="28" y="10"/>
                    <a:pt x="25" y="17"/>
                    <a:pt x="22" y="23"/>
                  </a:cubicBezTo>
                  <a:cubicBezTo>
                    <a:pt x="14" y="23"/>
                    <a:pt x="6" y="21"/>
                    <a:pt x="0" y="23"/>
                  </a:cubicBezTo>
                  <a:cubicBezTo>
                    <a:pt x="0" y="18"/>
                    <a:pt x="6" y="10"/>
                    <a:pt x="7" y="5"/>
                  </a:cubicBezTo>
                  <a:cubicBezTo>
                    <a:pt x="16" y="6"/>
                    <a:pt x="20" y="0"/>
                    <a:pt x="31" y="4"/>
                  </a:cubicBezTo>
                  <a:close/>
                  <a:moveTo>
                    <a:pt x="14" y="10"/>
                  </a:moveTo>
                  <a:cubicBezTo>
                    <a:pt x="14" y="10"/>
                    <a:pt x="14" y="10"/>
                    <a:pt x="14" y="10"/>
                  </a:cubicBezTo>
                  <a:cubicBezTo>
                    <a:pt x="19" y="6"/>
                    <a:pt x="19" y="13"/>
                    <a:pt x="22" y="14"/>
                  </a:cubicBezTo>
                  <a:cubicBezTo>
                    <a:pt x="22" y="10"/>
                    <a:pt x="24" y="11"/>
                    <a:pt x="24" y="8"/>
                  </a:cubicBezTo>
                  <a:cubicBezTo>
                    <a:pt x="20" y="7"/>
                    <a:pt x="12" y="6"/>
                    <a:pt x="14" y="10"/>
                  </a:cubicBezTo>
                  <a:close/>
                  <a:moveTo>
                    <a:pt x="8" y="19"/>
                  </a:moveTo>
                  <a:cubicBezTo>
                    <a:pt x="8" y="19"/>
                    <a:pt x="8" y="19"/>
                    <a:pt x="8" y="19"/>
                  </a:cubicBezTo>
                  <a:cubicBezTo>
                    <a:pt x="10" y="18"/>
                    <a:pt x="10" y="15"/>
                    <a:pt x="8" y="13"/>
                  </a:cubicBezTo>
                  <a:cubicBezTo>
                    <a:pt x="8" y="15"/>
                    <a:pt x="5" y="19"/>
                    <a:pt x="8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40" name="Freeform 66"/>
            <p:cNvSpPr>
              <a:spLocks noEditPoints="1"/>
            </p:cNvSpPr>
            <p:nvPr/>
          </p:nvSpPr>
          <p:spPr bwMode="auto">
            <a:xfrm>
              <a:off x="3522" y="2430"/>
              <a:ext cx="83" cy="61"/>
            </a:xfrm>
            <a:custGeom>
              <a:avLst/>
              <a:gdLst>
                <a:gd name="T0" fmla="*/ 28 w 31"/>
                <a:gd name="T1" fmla="*/ 0 h 23"/>
                <a:gd name="T2" fmla="*/ 31 w 31"/>
                <a:gd name="T3" fmla="*/ 3 h 23"/>
                <a:gd name="T4" fmla="*/ 18 w 31"/>
                <a:gd name="T5" fmla="*/ 23 h 23"/>
                <a:gd name="T6" fmla="*/ 0 w 31"/>
                <a:gd name="T7" fmla="*/ 20 h 23"/>
                <a:gd name="T8" fmla="*/ 9 w 31"/>
                <a:gd name="T9" fmla="*/ 1 h 23"/>
                <a:gd name="T10" fmla="*/ 11 w 31"/>
                <a:gd name="T11" fmla="*/ 5 h 23"/>
                <a:gd name="T12" fmla="*/ 28 w 31"/>
                <a:gd name="T13" fmla="*/ 0 h 23"/>
                <a:gd name="T14" fmla="*/ 6 w 31"/>
                <a:gd name="T15" fmla="*/ 17 h 23"/>
                <a:gd name="T16" fmla="*/ 6 w 31"/>
                <a:gd name="T17" fmla="*/ 17 h 23"/>
                <a:gd name="T18" fmla="*/ 11 w 31"/>
                <a:gd name="T19" fmla="*/ 18 h 23"/>
                <a:gd name="T20" fmla="*/ 10 w 31"/>
                <a:gd name="T21" fmla="*/ 10 h 23"/>
                <a:gd name="T22" fmla="*/ 6 w 31"/>
                <a:gd name="T23" fmla="*/ 1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1" h="23">
                  <a:moveTo>
                    <a:pt x="28" y="0"/>
                  </a:moveTo>
                  <a:cubicBezTo>
                    <a:pt x="29" y="1"/>
                    <a:pt x="29" y="2"/>
                    <a:pt x="31" y="3"/>
                  </a:cubicBezTo>
                  <a:cubicBezTo>
                    <a:pt x="24" y="9"/>
                    <a:pt x="25" y="20"/>
                    <a:pt x="18" y="23"/>
                  </a:cubicBezTo>
                  <a:cubicBezTo>
                    <a:pt x="11" y="21"/>
                    <a:pt x="6" y="21"/>
                    <a:pt x="0" y="20"/>
                  </a:cubicBezTo>
                  <a:cubicBezTo>
                    <a:pt x="2" y="13"/>
                    <a:pt x="5" y="7"/>
                    <a:pt x="9" y="1"/>
                  </a:cubicBezTo>
                  <a:cubicBezTo>
                    <a:pt x="11" y="2"/>
                    <a:pt x="12" y="3"/>
                    <a:pt x="11" y="5"/>
                  </a:cubicBezTo>
                  <a:cubicBezTo>
                    <a:pt x="17" y="4"/>
                    <a:pt x="24" y="4"/>
                    <a:pt x="28" y="0"/>
                  </a:cubicBezTo>
                  <a:close/>
                  <a:moveTo>
                    <a:pt x="6" y="17"/>
                  </a:moveTo>
                  <a:cubicBezTo>
                    <a:pt x="6" y="17"/>
                    <a:pt x="6" y="17"/>
                    <a:pt x="6" y="17"/>
                  </a:cubicBezTo>
                  <a:cubicBezTo>
                    <a:pt x="8" y="17"/>
                    <a:pt x="9" y="18"/>
                    <a:pt x="11" y="18"/>
                  </a:cubicBezTo>
                  <a:cubicBezTo>
                    <a:pt x="13" y="17"/>
                    <a:pt x="13" y="11"/>
                    <a:pt x="10" y="10"/>
                  </a:cubicBezTo>
                  <a:cubicBezTo>
                    <a:pt x="9" y="12"/>
                    <a:pt x="7" y="13"/>
                    <a:pt x="6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</p:grpSp>
      <p:sp>
        <p:nvSpPr>
          <p:cNvPr id="53" name="文本框 52"/>
          <p:cNvSpPr txBox="1"/>
          <p:nvPr/>
        </p:nvSpPr>
        <p:spPr>
          <a:xfrm>
            <a:off x="4704078" y="-275907"/>
            <a:ext cx="2783844" cy="1493551"/>
          </a:xfrm>
          <a:prstGeom prst="rect">
            <a:avLst/>
          </a:prstGeom>
          <a:noFill/>
        </p:spPr>
        <p:txBody>
          <a:bodyPr wrap="none" rtlCol="0">
            <a:prstTxWarp prst="textArchDown">
              <a:avLst/>
            </a:prstTxWarp>
            <a:spAutoFit/>
          </a:bodyPr>
          <a:lstStyle/>
          <a:p>
            <a:pPr algn="ctr"/>
            <a:r>
              <a:rPr lang="zh-CN" altLang="en-US" sz="2400" dirty="0">
                <a:solidFill>
                  <a:srgbClr val="3C3C3B"/>
                </a:solidFill>
                <a:cs typeface="+mn-ea"/>
                <a:sym typeface="+mn-lt"/>
              </a:rPr>
              <a:t>还在测试阶段</a:t>
            </a:r>
          </a:p>
        </p:txBody>
      </p:sp>
      <p:sp>
        <p:nvSpPr>
          <p:cNvPr id="54" name="Freeform 9">
            <a:extLst>
              <a:ext uri="{FF2B5EF4-FFF2-40B4-BE49-F238E27FC236}">
                <a16:creationId xmlns:a16="http://schemas.microsoft.com/office/drawing/2014/main" id="{026F7927-956F-6848-9D33-BABF48D622C1}"/>
              </a:ext>
            </a:extLst>
          </p:cNvPr>
          <p:cNvSpPr>
            <a:spLocks noEditPoints="1"/>
          </p:cNvSpPr>
          <p:nvPr/>
        </p:nvSpPr>
        <p:spPr bwMode="auto">
          <a:xfrm>
            <a:off x="141159" y="205367"/>
            <a:ext cx="615197" cy="521394"/>
          </a:xfrm>
          <a:custGeom>
            <a:avLst/>
            <a:gdLst>
              <a:gd name="T0" fmla="*/ 237 w 396"/>
              <a:gd name="T1" fmla="*/ 52 h 253"/>
              <a:gd name="T2" fmla="*/ 343 w 396"/>
              <a:gd name="T3" fmla="*/ 40 h 253"/>
              <a:gd name="T4" fmla="*/ 374 w 396"/>
              <a:gd name="T5" fmla="*/ 50 h 253"/>
              <a:gd name="T6" fmla="*/ 389 w 396"/>
              <a:gd name="T7" fmla="*/ 79 h 253"/>
              <a:gd name="T8" fmla="*/ 313 w 396"/>
              <a:gd name="T9" fmla="*/ 65 h 253"/>
              <a:gd name="T10" fmla="*/ 319 w 396"/>
              <a:gd name="T11" fmla="*/ 106 h 253"/>
              <a:gd name="T12" fmla="*/ 270 w 396"/>
              <a:gd name="T13" fmla="*/ 197 h 253"/>
              <a:gd name="T14" fmla="*/ 149 w 396"/>
              <a:gd name="T15" fmla="*/ 253 h 253"/>
              <a:gd name="T16" fmla="*/ 3 w 396"/>
              <a:gd name="T17" fmla="*/ 93 h 253"/>
              <a:gd name="T18" fmla="*/ 128 w 396"/>
              <a:gd name="T19" fmla="*/ 18 h 253"/>
              <a:gd name="T20" fmla="*/ 237 w 396"/>
              <a:gd name="T21" fmla="*/ 181 h 253"/>
              <a:gd name="T22" fmla="*/ 217 w 396"/>
              <a:gd name="T23" fmla="*/ 175 h 253"/>
              <a:gd name="T24" fmla="*/ 201 w 396"/>
              <a:gd name="T25" fmla="*/ 188 h 253"/>
              <a:gd name="T26" fmla="*/ 176 w 396"/>
              <a:gd name="T27" fmla="*/ 206 h 253"/>
              <a:gd name="T28" fmla="*/ 196 w 396"/>
              <a:gd name="T29" fmla="*/ 194 h 253"/>
              <a:gd name="T30" fmla="*/ 217 w 396"/>
              <a:gd name="T31" fmla="*/ 184 h 253"/>
              <a:gd name="T32" fmla="*/ 220 w 396"/>
              <a:gd name="T33" fmla="*/ 182 h 253"/>
              <a:gd name="T34" fmla="*/ 239 w 396"/>
              <a:gd name="T35" fmla="*/ 175 h 253"/>
              <a:gd name="T36" fmla="*/ 170 w 396"/>
              <a:gd name="T37" fmla="*/ 15 h 253"/>
              <a:gd name="T38" fmla="*/ 154 w 396"/>
              <a:gd name="T39" fmla="*/ 182 h 253"/>
              <a:gd name="T40" fmla="*/ 272 w 396"/>
              <a:gd name="T41" fmla="*/ 87 h 253"/>
              <a:gd name="T42" fmla="*/ 193 w 396"/>
              <a:gd name="T43" fmla="*/ 103 h 253"/>
              <a:gd name="T44" fmla="*/ 228 w 396"/>
              <a:gd name="T45" fmla="*/ 58 h 253"/>
              <a:gd name="T46" fmla="*/ 337 w 396"/>
              <a:gd name="T47" fmla="*/ 47 h 253"/>
              <a:gd name="T48" fmla="*/ 260 w 396"/>
              <a:gd name="T49" fmla="*/ 58 h 253"/>
              <a:gd name="T50" fmla="*/ 260 w 396"/>
              <a:gd name="T51" fmla="*/ 58 h 253"/>
              <a:gd name="T52" fmla="*/ 372 w 396"/>
              <a:gd name="T53" fmla="*/ 56 h 253"/>
              <a:gd name="T54" fmla="*/ 307 w 396"/>
              <a:gd name="T55" fmla="*/ 59 h 253"/>
              <a:gd name="T56" fmla="*/ 369 w 396"/>
              <a:gd name="T57" fmla="*/ 71 h 253"/>
              <a:gd name="T58" fmla="*/ 369 w 396"/>
              <a:gd name="T59" fmla="*/ 71 h 253"/>
              <a:gd name="T60" fmla="*/ 187 w 396"/>
              <a:gd name="T61" fmla="*/ 99 h 253"/>
              <a:gd name="T62" fmla="*/ 281 w 396"/>
              <a:gd name="T63" fmla="*/ 132 h 253"/>
              <a:gd name="T64" fmla="*/ 281 w 396"/>
              <a:gd name="T65" fmla="*/ 132 h 253"/>
              <a:gd name="T66" fmla="*/ 99 w 396"/>
              <a:gd name="T67" fmla="*/ 211 h 253"/>
              <a:gd name="T68" fmla="*/ 55 w 396"/>
              <a:gd name="T69" fmla="*/ 132 h 253"/>
              <a:gd name="T70" fmla="*/ 254 w 396"/>
              <a:gd name="T71" fmla="*/ 144 h 253"/>
              <a:gd name="T72" fmla="*/ 226 w 396"/>
              <a:gd name="T73" fmla="*/ 156 h 253"/>
              <a:gd name="T74" fmla="*/ 236 w 396"/>
              <a:gd name="T75" fmla="*/ 150 h 253"/>
              <a:gd name="T76" fmla="*/ 254 w 396"/>
              <a:gd name="T77" fmla="*/ 170 h 253"/>
              <a:gd name="T78" fmla="*/ 246 w 396"/>
              <a:gd name="T79" fmla="*/ 167 h 253"/>
              <a:gd name="T80" fmla="*/ 246 w 396"/>
              <a:gd name="T81" fmla="*/ 167 h 253"/>
              <a:gd name="T82" fmla="*/ 225 w 396"/>
              <a:gd name="T83" fmla="*/ 187 h 253"/>
              <a:gd name="T84" fmla="*/ 179 w 396"/>
              <a:gd name="T85" fmla="*/ 190 h 253"/>
              <a:gd name="T86" fmla="*/ 179 w 396"/>
              <a:gd name="T87" fmla="*/ 188 h 253"/>
              <a:gd name="T88" fmla="*/ 236 w 396"/>
              <a:gd name="T89" fmla="*/ 190 h 253"/>
              <a:gd name="T90" fmla="*/ 236 w 396"/>
              <a:gd name="T91" fmla="*/ 190 h 253"/>
              <a:gd name="T92" fmla="*/ 166 w 396"/>
              <a:gd name="T93" fmla="*/ 197 h 253"/>
              <a:gd name="T94" fmla="*/ 163 w 396"/>
              <a:gd name="T95" fmla="*/ 210 h 253"/>
              <a:gd name="T96" fmla="*/ 231 w 396"/>
              <a:gd name="T97" fmla="*/ 191 h 253"/>
              <a:gd name="T98" fmla="*/ 223 w 396"/>
              <a:gd name="T99" fmla="*/ 197 h 253"/>
              <a:gd name="T100" fmla="*/ 223 w 396"/>
              <a:gd name="T101" fmla="*/ 194 h 253"/>
              <a:gd name="T102" fmla="*/ 201 w 396"/>
              <a:gd name="T103" fmla="*/ 203 h 253"/>
              <a:gd name="T104" fmla="*/ 201 w 396"/>
              <a:gd name="T105" fmla="*/ 211 h 253"/>
              <a:gd name="T106" fmla="*/ 210 w 396"/>
              <a:gd name="T107" fmla="*/ 206 h 253"/>
              <a:gd name="T108" fmla="*/ 192 w 396"/>
              <a:gd name="T109" fmla="*/ 217 h 253"/>
              <a:gd name="T110" fmla="*/ 192 w 396"/>
              <a:gd name="T111" fmla="*/ 217 h 253"/>
              <a:gd name="T112" fmla="*/ 233 w 396"/>
              <a:gd name="T113" fmla="*/ 210 h 253"/>
              <a:gd name="T114" fmla="*/ 163 w 396"/>
              <a:gd name="T115" fmla="*/ 222 h 2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96" h="253">
                <a:moveTo>
                  <a:pt x="175" y="0"/>
                </a:moveTo>
                <a:cubicBezTo>
                  <a:pt x="180" y="0"/>
                  <a:pt x="177" y="7"/>
                  <a:pt x="179" y="9"/>
                </a:cubicBezTo>
                <a:cubicBezTo>
                  <a:pt x="200" y="22"/>
                  <a:pt x="217" y="38"/>
                  <a:pt x="237" y="52"/>
                </a:cubicBezTo>
                <a:cubicBezTo>
                  <a:pt x="250" y="53"/>
                  <a:pt x="261" y="48"/>
                  <a:pt x="273" y="49"/>
                </a:cubicBezTo>
                <a:cubicBezTo>
                  <a:pt x="284" y="49"/>
                  <a:pt x="295" y="53"/>
                  <a:pt x="305" y="52"/>
                </a:cubicBezTo>
                <a:cubicBezTo>
                  <a:pt x="319" y="50"/>
                  <a:pt x="330" y="41"/>
                  <a:pt x="343" y="40"/>
                </a:cubicBezTo>
                <a:cubicBezTo>
                  <a:pt x="356" y="38"/>
                  <a:pt x="374" y="38"/>
                  <a:pt x="386" y="40"/>
                </a:cubicBezTo>
                <a:cubicBezTo>
                  <a:pt x="390" y="40"/>
                  <a:pt x="395" y="40"/>
                  <a:pt x="396" y="44"/>
                </a:cubicBezTo>
                <a:cubicBezTo>
                  <a:pt x="396" y="53"/>
                  <a:pt x="379" y="46"/>
                  <a:pt x="374" y="50"/>
                </a:cubicBezTo>
                <a:cubicBezTo>
                  <a:pt x="375" y="56"/>
                  <a:pt x="389" y="51"/>
                  <a:pt x="389" y="59"/>
                </a:cubicBezTo>
                <a:cubicBezTo>
                  <a:pt x="385" y="64"/>
                  <a:pt x="373" y="62"/>
                  <a:pt x="364" y="62"/>
                </a:cubicBezTo>
                <a:cubicBezTo>
                  <a:pt x="366" y="74"/>
                  <a:pt x="390" y="64"/>
                  <a:pt x="389" y="79"/>
                </a:cubicBezTo>
                <a:cubicBezTo>
                  <a:pt x="381" y="85"/>
                  <a:pt x="366" y="76"/>
                  <a:pt x="355" y="74"/>
                </a:cubicBezTo>
                <a:cubicBezTo>
                  <a:pt x="359" y="82"/>
                  <a:pt x="380" y="81"/>
                  <a:pt x="377" y="91"/>
                </a:cubicBezTo>
                <a:cubicBezTo>
                  <a:pt x="352" y="91"/>
                  <a:pt x="329" y="78"/>
                  <a:pt x="313" y="65"/>
                </a:cubicBezTo>
                <a:cubicBezTo>
                  <a:pt x="295" y="65"/>
                  <a:pt x="281" y="68"/>
                  <a:pt x="263" y="67"/>
                </a:cubicBezTo>
                <a:cubicBezTo>
                  <a:pt x="268" y="77"/>
                  <a:pt x="279" y="84"/>
                  <a:pt x="289" y="90"/>
                </a:cubicBezTo>
                <a:cubicBezTo>
                  <a:pt x="298" y="96"/>
                  <a:pt x="309" y="101"/>
                  <a:pt x="319" y="106"/>
                </a:cubicBezTo>
                <a:cubicBezTo>
                  <a:pt x="320" y="113"/>
                  <a:pt x="323" y="121"/>
                  <a:pt x="320" y="126"/>
                </a:cubicBezTo>
                <a:cubicBezTo>
                  <a:pt x="303" y="130"/>
                  <a:pt x="291" y="139"/>
                  <a:pt x="275" y="144"/>
                </a:cubicBezTo>
                <a:cubicBezTo>
                  <a:pt x="273" y="161"/>
                  <a:pt x="273" y="181"/>
                  <a:pt x="270" y="197"/>
                </a:cubicBezTo>
                <a:cubicBezTo>
                  <a:pt x="245" y="215"/>
                  <a:pt x="211" y="222"/>
                  <a:pt x="187" y="241"/>
                </a:cubicBezTo>
                <a:cubicBezTo>
                  <a:pt x="177" y="241"/>
                  <a:pt x="172" y="247"/>
                  <a:pt x="166" y="250"/>
                </a:cubicBezTo>
                <a:cubicBezTo>
                  <a:pt x="156" y="249"/>
                  <a:pt x="155" y="250"/>
                  <a:pt x="149" y="253"/>
                </a:cubicBezTo>
                <a:cubicBezTo>
                  <a:pt x="105" y="234"/>
                  <a:pt x="74" y="201"/>
                  <a:pt x="41" y="170"/>
                </a:cubicBezTo>
                <a:cubicBezTo>
                  <a:pt x="44" y="157"/>
                  <a:pt x="38" y="136"/>
                  <a:pt x="43" y="121"/>
                </a:cubicBezTo>
                <a:cubicBezTo>
                  <a:pt x="30" y="111"/>
                  <a:pt x="19" y="100"/>
                  <a:pt x="3" y="93"/>
                </a:cubicBezTo>
                <a:cubicBezTo>
                  <a:pt x="0" y="87"/>
                  <a:pt x="3" y="80"/>
                  <a:pt x="5" y="74"/>
                </a:cubicBezTo>
                <a:cubicBezTo>
                  <a:pt x="20" y="71"/>
                  <a:pt x="34" y="63"/>
                  <a:pt x="47" y="56"/>
                </a:cubicBezTo>
                <a:cubicBezTo>
                  <a:pt x="74" y="43"/>
                  <a:pt x="99" y="31"/>
                  <a:pt x="128" y="18"/>
                </a:cubicBezTo>
                <a:cubicBezTo>
                  <a:pt x="143" y="11"/>
                  <a:pt x="157" y="5"/>
                  <a:pt x="175" y="0"/>
                </a:cubicBezTo>
                <a:close/>
                <a:moveTo>
                  <a:pt x="237" y="181"/>
                </a:moveTo>
                <a:cubicBezTo>
                  <a:pt x="237" y="181"/>
                  <a:pt x="237" y="181"/>
                  <a:pt x="237" y="181"/>
                </a:cubicBezTo>
                <a:cubicBezTo>
                  <a:pt x="246" y="179"/>
                  <a:pt x="235" y="174"/>
                  <a:pt x="242" y="169"/>
                </a:cubicBezTo>
                <a:cubicBezTo>
                  <a:pt x="234" y="170"/>
                  <a:pt x="238" y="175"/>
                  <a:pt x="231" y="170"/>
                </a:cubicBezTo>
                <a:cubicBezTo>
                  <a:pt x="228" y="174"/>
                  <a:pt x="223" y="178"/>
                  <a:pt x="217" y="175"/>
                </a:cubicBezTo>
                <a:cubicBezTo>
                  <a:pt x="216" y="177"/>
                  <a:pt x="217" y="181"/>
                  <a:pt x="214" y="182"/>
                </a:cubicBezTo>
                <a:cubicBezTo>
                  <a:pt x="213" y="176"/>
                  <a:pt x="208" y="187"/>
                  <a:pt x="202" y="182"/>
                </a:cubicBezTo>
                <a:cubicBezTo>
                  <a:pt x="202" y="184"/>
                  <a:pt x="200" y="185"/>
                  <a:pt x="201" y="188"/>
                </a:cubicBezTo>
                <a:cubicBezTo>
                  <a:pt x="195" y="188"/>
                  <a:pt x="191" y="191"/>
                  <a:pt x="187" y="196"/>
                </a:cubicBezTo>
                <a:cubicBezTo>
                  <a:pt x="185" y="190"/>
                  <a:pt x="180" y="203"/>
                  <a:pt x="181" y="193"/>
                </a:cubicBezTo>
                <a:cubicBezTo>
                  <a:pt x="172" y="194"/>
                  <a:pt x="180" y="201"/>
                  <a:pt x="176" y="206"/>
                </a:cubicBezTo>
                <a:cubicBezTo>
                  <a:pt x="183" y="206"/>
                  <a:pt x="188" y="200"/>
                  <a:pt x="189" y="197"/>
                </a:cubicBezTo>
                <a:cubicBezTo>
                  <a:pt x="189" y="199"/>
                  <a:pt x="190" y="200"/>
                  <a:pt x="192" y="200"/>
                </a:cubicBezTo>
                <a:cubicBezTo>
                  <a:pt x="193" y="198"/>
                  <a:pt x="193" y="195"/>
                  <a:pt x="196" y="194"/>
                </a:cubicBezTo>
                <a:cubicBezTo>
                  <a:pt x="196" y="196"/>
                  <a:pt x="196" y="197"/>
                  <a:pt x="196" y="199"/>
                </a:cubicBezTo>
                <a:cubicBezTo>
                  <a:pt x="201" y="198"/>
                  <a:pt x="199" y="198"/>
                  <a:pt x="204" y="199"/>
                </a:cubicBezTo>
                <a:cubicBezTo>
                  <a:pt x="205" y="191"/>
                  <a:pt x="208" y="184"/>
                  <a:pt x="217" y="184"/>
                </a:cubicBezTo>
                <a:cubicBezTo>
                  <a:pt x="214" y="191"/>
                  <a:pt x="219" y="198"/>
                  <a:pt x="214" y="205"/>
                </a:cubicBezTo>
                <a:cubicBezTo>
                  <a:pt x="219" y="205"/>
                  <a:pt x="222" y="203"/>
                  <a:pt x="222" y="199"/>
                </a:cubicBezTo>
                <a:cubicBezTo>
                  <a:pt x="215" y="197"/>
                  <a:pt x="226" y="188"/>
                  <a:pt x="220" y="182"/>
                </a:cubicBezTo>
                <a:cubicBezTo>
                  <a:pt x="225" y="181"/>
                  <a:pt x="226" y="176"/>
                  <a:pt x="231" y="176"/>
                </a:cubicBezTo>
                <a:cubicBezTo>
                  <a:pt x="232" y="180"/>
                  <a:pt x="228" y="179"/>
                  <a:pt x="229" y="184"/>
                </a:cubicBezTo>
                <a:cubicBezTo>
                  <a:pt x="239" y="184"/>
                  <a:pt x="228" y="172"/>
                  <a:pt x="239" y="175"/>
                </a:cubicBezTo>
                <a:cubicBezTo>
                  <a:pt x="239" y="177"/>
                  <a:pt x="237" y="178"/>
                  <a:pt x="237" y="181"/>
                </a:cubicBezTo>
                <a:close/>
                <a:moveTo>
                  <a:pt x="170" y="15"/>
                </a:moveTo>
                <a:cubicBezTo>
                  <a:pt x="170" y="15"/>
                  <a:pt x="170" y="15"/>
                  <a:pt x="170" y="15"/>
                </a:cubicBezTo>
                <a:cubicBezTo>
                  <a:pt x="121" y="39"/>
                  <a:pt x="65" y="56"/>
                  <a:pt x="22" y="85"/>
                </a:cubicBezTo>
                <a:cubicBezTo>
                  <a:pt x="53" y="111"/>
                  <a:pt x="89" y="134"/>
                  <a:pt x="120" y="158"/>
                </a:cubicBezTo>
                <a:cubicBezTo>
                  <a:pt x="131" y="166"/>
                  <a:pt x="145" y="171"/>
                  <a:pt x="154" y="182"/>
                </a:cubicBezTo>
                <a:cubicBezTo>
                  <a:pt x="188" y="162"/>
                  <a:pt x="228" y="143"/>
                  <a:pt x="264" y="128"/>
                </a:cubicBezTo>
                <a:cubicBezTo>
                  <a:pt x="277" y="122"/>
                  <a:pt x="293" y="120"/>
                  <a:pt x="302" y="109"/>
                </a:cubicBezTo>
                <a:cubicBezTo>
                  <a:pt x="294" y="102"/>
                  <a:pt x="283" y="95"/>
                  <a:pt x="272" y="87"/>
                </a:cubicBezTo>
                <a:cubicBezTo>
                  <a:pt x="263" y="80"/>
                  <a:pt x="249" y="66"/>
                  <a:pt x="240" y="65"/>
                </a:cubicBezTo>
                <a:cubicBezTo>
                  <a:pt x="221" y="63"/>
                  <a:pt x="211" y="85"/>
                  <a:pt x="192" y="90"/>
                </a:cubicBezTo>
                <a:cubicBezTo>
                  <a:pt x="190" y="97"/>
                  <a:pt x="197" y="97"/>
                  <a:pt x="193" y="103"/>
                </a:cubicBezTo>
                <a:cubicBezTo>
                  <a:pt x="180" y="116"/>
                  <a:pt x="144" y="98"/>
                  <a:pt x="167" y="84"/>
                </a:cubicBezTo>
                <a:cubicBezTo>
                  <a:pt x="172" y="83"/>
                  <a:pt x="173" y="88"/>
                  <a:pt x="176" y="85"/>
                </a:cubicBezTo>
                <a:cubicBezTo>
                  <a:pt x="191" y="74"/>
                  <a:pt x="209" y="65"/>
                  <a:pt x="228" y="58"/>
                </a:cubicBezTo>
                <a:cubicBezTo>
                  <a:pt x="212" y="41"/>
                  <a:pt x="191" y="28"/>
                  <a:pt x="170" y="15"/>
                </a:cubicBezTo>
                <a:close/>
                <a:moveTo>
                  <a:pt x="337" y="47"/>
                </a:moveTo>
                <a:cubicBezTo>
                  <a:pt x="337" y="47"/>
                  <a:pt x="337" y="47"/>
                  <a:pt x="337" y="47"/>
                </a:cubicBezTo>
                <a:cubicBezTo>
                  <a:pt x="346" y="47"/>
                  <a:pt x="354" y="47"/>
                  <a:pt x="360" y="44"/>
                </a:cubicBezTo>
                <a:cubicBezTo>
                  <a:pt x="352" y="41"/>
                  <a:pt x="345" y="43"/>
                  <a:pt x="337" y="47"/>
                </a:cubicBezTo>
                <a:close/>
                <a:moveTo>
                  <a:pt x="260" y="58"/>
                </a:moveTo>
                <a:cubicBezTo>
                  <a:pt x="260" y="58"/>
                  <a:pt x="260" y="58"/>
                  <a:pt x="260" y="58"/>
                </a:cubicBezTo>
                <a:cubicBezTo>
                  <a:pt x="264" y="58"/>
                  <a:pt x="266" y="57"/>
                  <a:pt x="267" y="55"/>
                </a:cubicBezTo>
                <a:cubicBezTo>
                  <a:pt x="265" y="55"/>
                  <a:pt x="258" y="53"/>
                  <a:pt x="260" y="58"/>
                </a:cubicBezTo>
                <a:close/>
                <a:moveTo>
                  <a:pt x="340" y="59"/>
                </a:moveTo>
                <a:cubicBezTo>
                  <a:pt x="340" y="59"/>
                  <a:pt x="340" y="59"/>
                  <a:pt x="340" y="59"/>
                </a:cubicBezTo>
                <a:cubicBezTo>
                  <a:pt x="351" y="60"/>
                  <a:pt x="365" y="62"/>
                  <a:pt x="372" y="56"/>
                </a:cubicBezTo>
                <a:cubicBezTo>
                  <a:pt x="364" y="54"/>
                  <a:pt x="345" y="52"/>
                  <a:pt x="340" y="59"/>
                </a:cubicBezTo>
                <a:close/>
                <a:moveTo>
                  <a:pt x="307" y="59"/>
                </a:moveTo>
                <a:cubicBezTo>
                  <a:pt x="307" y="59"/>
                  <a:pt x="307" y="59"/>
                  <a:pt x="307" y="59"/>
                </a:cubicBezTo>
                <a:cubicBezTo>
                  <a:pt x="305" y="58"/>
                  <a:pt x="303" y="57"/>
                  <a:pt x="299" y="58"/>
                </a:cubicBezTo>
                <a:cubicBezTo>
                  <a:pt x="297" y="62"/>
                  <a:pt x="307" y="62"/>
                  <a:pt x="307" y="59"/>
                </a:cubicBezTo>
                <a:close/>
                <a:moveTo>
                  <a:pt x="369" y="71"/>
                </a:moveTo>
                <a:cubicBezTo>
                  <a:pt x="369" y="71"/>
                  <a:pt x="369" y="71"/>
                  <a:pt x="369" y="71"/>
                </a:cubicBezTo>
                <a:cubicBezTo>
                  <a:pt x="359" y="69"/>
                  <a:pt x="352" y="63"/>
                  <a:pt x="337" y="64"/>
                </a:cubicBezTo>
                <a:cubicBezTo>
                  <a:pt x="343" y="70"/>
                  <a:pt x="360" y="73"/>
                  <a:pt x="369" y="71"/>
                </a:cubicBezTo>
                <a:close/>
                <a:moveTo>
                  <a:pt x="178" y="102"/>
                </a:moveTo>
                <a:cubicBezTo>
                  <a:pt x="178" y="102"/>
                  <a:pt x="178" y="102"/>
                  <a:pt x="178" y="102"/>
                </a:cubicBezTo>
                <a:cubicBezTo>
                  <a:pt x="182" y="102"/>
                  <a:pt x="187" y="103"/>
                  <a:pt x="187" y="99"/>
                </a:cubicBezTo>
                <a:cubicBezTo>
                  <a:pt x="186" y="98"/>
                  <a:pt x="185" y="97"/>
                  <a:pt x="185" y="96"/>
                </a:cubicBezTo>
                <a:cubicBezTo>
                  <a:pt x="181" y="96"/>
                  <a:pt x="177" y="96"/>
                  <a:pt x="178" y="102"/>
                </a:cubicBezTo>
                <a:close/>
                <a:moveTo>
                  <a:pt x="281" y="132"/>
                </a:moveTo>
                <a:cubicBezTo>
                  <a:pt x="281" y="132"/>
                  <a:pt x="281" y="132"/>
                  <a:pt x="281" y="132"/>
                </a:cubicBezTo>
                <a:cubicBezTo>
                  <a:pt x="284" y="132"/>
                  <a:pt x="286" y="131"/>
                  <a:pt x="287" y="129"/>
                </a:cubicBezTo>
                <a:cubicBezTo>
                  <a:pt x="284" y="129"/>
                  <a:pt x="281" y="129"/>
                  <a:pt x="281" y="132"/>
                </a:cubicBezTo>
                <a:close/>
                <a:moveTo>
                  <a:pt x="52" y="165"/>
                </a:moveTo>
                <a:cubicBezTo>
                  <a:pt x="52" y="165"/>
                  <a:pt x="52" y="165"/>
                  <a:pt x="52" y="165"/>
                </a:cubicBezTo>
                <a:cubicBezTo>
                  <a:pt x="68" y="181"/>
                  <a:pt x="83" y="198"/>
                  <a:pt x="99" y="211"/>
                </a:cubicBezTo>
                <a:cubicBezTo>
                  <a:pt x="114" y="224"/>
                  <a:pt x="132" y="231"/>
                  <a:pt x="149" y="243"/>
                </a:cubicBezTo>
                <a:cubicBezTo>
                  <a:pt x="154" y="231"/>
                  <a:pt x="150" y="216"/>
                  <a:pt x="151" y="200"/>
                </a:cubicBezTo>
                <a:cubicBezTo>
                  <a:pt x="115" y="181"/>
                  <a:pt x="88" y="154"/>
                  <a:pt x="55" y="132"/>
                </a:cubicBezTo>
                <a:cubicBezTo>
                  <a:pt x="51" y="140"/>
                  <a:pt x="52" y="154"/>
                  <a:pt x="52" y="165"/>
                </a:cubicBezTo>
                <a:close/>
                <a:moveTo>
                  <a:pt x="254" y="144"/>
                </a:moveTo>
                <a:cubicBezTo>
                  <a:pt x="254" y="144"/>
                  <a:pt x="254" y="144"/>
                  <a:pt x="254" y="144"/>
                </a:cubicBezTo>
                <a:cubicBezTo>
                  <a:pt x="264" y="142"/>
                  <a:pt x="272" y="137"/>
                  <a:pt x="280" y="132"/>
                </a:cubicBezTo>
                <a:cubicBezTo>
                  <a:pt x="269" y="135"/>
                  <a:pt x="258" y="136"/>
                  <a:pt x="254" y="144"/>
                </a:cubicBezTo>
                <a:close/>
                <a:moveTo>
                  <a:pt x="226" y="156"/>
                </a:moveTo>
                <a:cubicBezTo>
                  <a:pt x="226" y="156"/>
                  <a:pt x="226" y="156"/>
                  <a:pt x="226" y="156"/>
                </a:cubicBezTo>
                <a:cubicBezTo>
                  <a:pt x="231" y="154"/>
                  <a:pt x="232" y="158"/>
                  <a:pt x="236" y="155"/>
                </a:cubicBezTo>
                <a:cubicBezTo>
                  <a:pt x="236" y="153"/>
                  <a:pt x="236" y="152"/>
                  <a:pt x="236" y="150"/>
                </a:cubicBezTo>
                <a:cubicBezTo>
                  <a:pt x="231" y="151"/>
                  <a:pt x="228" y="153"/>
                  <a:pt x="226" y="156"/>
                </a:cubicBezTo>
                <a:close/>
                <a:moveTo>
                  <a:pt x="254" y="170"/>
                </a:moveTo>
                <a:cubicBezTo>
                  <a:pt x="254" y="170"/>
                  <a:pt x="254" y="170"/>
                  <a:pt x="254" y="170"/>
                </a:cubicBezTo>
                <a:cubicBezTo>
                  <a:pt x="254" y="167"/>
                  <a:pt x="258" y="161"/>
                  <a:pt x="254" y="159"/>
                </a:cubicBezTo>
                <a:cubicBezTo>
                  <a:pt x="252" y="161"/>
                  <a:pt x="251" y="169"/>
                  <a:pt x="254" y="170"/>
                </a:cubicBezTo>
                <a:close/>
                <a:moveTo>
                  <a:pt x="246" y="167"/>
                </a:moveTo>
                <a:cubicBezTo>
                  <a:pt x="246" y="167"/>
                  <a:pt x="246" y="167"/>
                  <a:pt x="246" y="167"/>
                </a:cubicBezTo>
                <a:cubicBezTo>
                  <a:pt x="246" y="167"/>
                  <a:pt x="246" y="168"/>
                  <a:pt x="246" y="169"/>
                </a:cubicBezTo>
                <a:cubicBezTo>
                  <a:pt x="238" y="173"/>
                  <a:pt x="251" y="168"/>
                  <a:pt x="246" y="167"/>
                </a:cubicBezTo>
                <a:close/>
                <a:moveTo>
                  <a:pt x="223" y="182"/>
                </a:moveTo>
                <a:cubicBezTo>
                  <a:pt x="223" y="182"/>
                  <a:pt x="223" y="182"/>
                  <a:pt x="223" y="182"/>
                </a:cubicBezTo>
                <a:cubicBezTo>
                  <a:pt x="224" y="184"/>
                  <a:pt x="223" y="186"/>
                  <a:pt x="225" y="187"/>
                </a:cubicBezTo>
                <a:cubicBezTo>
                  <a:pt x="225" y="185"/>
                  <a:pt x="230" y="181"/>
                  <a:pt x="226" y="181"/>
                </a:cubicBezTo>
                <a:cubicBezTo>
                  <a:pt x="226" y="182"/>
                  <a:pt x="225" y="182"/>
                  <a:pt x="223" y="182"/>
                </a:cubicBezTo>
                <a:close/>
                <a:moveTo>
                  <a:pt x="179" y="190"/>
                </a:moveTo>
                <a:cubicBezTo>
                  <a:pt x="179" y="190"/>
                  <a:pt x="179" y="190"/>
                  <a:pt x="179" y="190"/>
                </a:cubicBezTo>
                <a:cubicBezTo>
                  <a:pt x="182" y="188"/>
                  <a:pt x="180" y="182"/>
                  <a:pt x="178" y="187"/>
                </a:cubicBezTo>
                <a:cubicBezTo>
                  <a:pt x="179" y="187"/>
                  <a:pt x="180" y="187"/>
                  <a:pt x="179" y="188"/>
                </a:cubicBezTo>
                <a:cubicBezTo>
                  <a:pt x="179" y="188"/>
                  <a:pt x="178" y="189"/>
                  <a:pt x="179" y="190"/>
                </a:cubicBezTo>
                <a:close/>
                <a:moveTo>
                  <a:pt x="236" y="190"/>
                </a:moveTo>
                <a:cubicBezTo>
                  <a:pt x="236" y="190"/>
                  <a:pt x="236" y="190"/>
                  <a:pt x="236" y="190"/>
                </a:cubicBezTo>
                <a:cubicBezTo>
                  <a:pt x="235" y="193"/>
                  <a:pt x="236" y="195"/>
                  <a:pt x="239" y="196"/>
                </a:cubicBezTo>
                <a:cubicBezTo>
                  <a:pt x="240" y="193"/>
                  <a:pt x="244" y="193"/>
                  <a:pt x="243" y="188"/>
                </a:cubicBezTo>
                <a:cubicBezTo>
                  <a:pt x="240" y="188"/>
                  <a:pt x="237" y="188"/>
                  <a:pt x="236" y="190"/>
                </a:cubicBezTo>
                <a:close/>
                <a:moveTo>
                  <a:pt x="163" y="210"/>
                </a:moveTo>
                <a:cubicBezTo>
                  <a:pt x="163" y="210"/>
                  <a:pt x="163" y="210"/>
                  <a:pt x="163" y="210"/>
                </a:cubicBezTo>
                <a:cubicBezTo>
                  <a:pt x="168" y="207"/>
                  <a:pt x="162" y="201"/>
                  <a:pt x="166" y="197"/>
                </a:cubicBezTo>
                <a:cubicBezTo>
                  <a:pt x="168" y="197"/>
                  <a:pt x="167" y="202"/>
                  <a:pt x="169" y="202"/>
                </a:cubicBezTo>
                <a:cubicBezTo>
                  <a:pt x="169" y="198"/>
                  <a:pt x="169" y="195"/>
                  <a:pt x="169" y="191"/>
                </a:cubicBezTo>
                <a:cubicBezTo>
                  <a:pt x="159" y="189"/>
                  <a:pt x="160" y="204"/>
                  <a:pt x="163" y="210"/>
                </a:cubicBezTo>
                <a:close/>
                <a:moveTo>
                  <a:pt x="229" y="197"/>
                </a:moveTo>
                <a:cubicBezTo>
                  <a:pt x="229" y="197"/>
                  <a:pt x="229" y="197"/>
                  <a:pt x="229" y="197"/>
                </a:cubicBezTo>
                <a:cubicBezTo>
                  <a:pt x="235" y="199"/>
                  <a:pt x="235" y="192"/>
                  <a:pt x="231" y="191"/>
                </a:cubicBezTo>
                <a:cubicBezTo>
                  <a:pt x="231" y="193"/>
                  <a:pt x="229" y="194"/>
                  <a:pt x="229" y="197"/>
                </a:cubicBezTo>
                <a:close/>
                <a:moveTo>
                  <a:pt x="223" y="197"/>
                </a:moveTo>
                <a:cubicBezTo>
                  <a:pt x="223" y="197"/>
                  <a:pt x="223" y="197"/>
                  <a:pt x="223" y="197"/>
                </a:cubicBezTo>
                <a:cubicBezTo>
                  <a:pt x="225" y="197"/>
                  <a:pt x="226" y="197"/>
                  <a:pt x="228" y="197"/>
                </a:cubicBezTo>
                <a:cubicBezTo>
                  <a:pt x="228" y="196"/>
                  <a:pt x="228" y="195"/>
                  <a:pt x="228" y="194"/>
                </a:cubicBezTo>
                <a:cubicBezTo>
                  <a:pt x="226" y="194"/>
                  <a:pt x="225" y="194"/>
                  <a:pt x="223" y="194"/>
                </a:cubicBezTo>
                <a:cubicBezTo>
                  <a:pt x="223" y="195"/>
                  <a:pt x="223" y="196"/>
                  <a:pt x="223" y="197"/>
                </a:cubicBezTo>
                <a:close/>
                <a:moveTo>
                  <a:pt x="201" y="203"/>
                </a:moveTo>
                <a:cubicBezTo>
                  <a:pt x="201" y="203"/>
                  <a:pt x="201" y="203"/>
                  <a:pt x="201" y="203"/>
                </a:cubicBezTo>
                <a:cubicBezTo>
                  <a:pt x="203" y="204"/>
                  <a:pt x="205" y="202"/>
                  <a:pt x="205" y="200"/>
                </a:cubicBezTo>
                <a:cubicBezTo>
                  <a:pt x="203" y="201"/>
                  <a:pt x="200" y="200"/>
                  <a:pt x="201" y="203"/>
                </a:cubicBezTo>
                <a:close/>
                <a:moveTo>
                  <a:pt x="201" y="211"/>
                </a:moveTo>
                <a:cubicBezTo>
                  <a:pt x="201" y="211"/>
                  <a:pt x="201" y="211"/>
                  <a:pt x="201" y="211"/>
                </a:cubicBezTo>
                <a:cubicBezTo>
                  <a:pt x="209" y="213"/>
                  <a:pt x="205" y="206"/>
                  <a:pt x="207" y="205"/>
                </a:cubicBezTo>
                <a:cubicBezTo>
                  <a:pt x="209" y="205"/>
                  <a:pt x="208" y="209"/>
                  <a:pt x="210" y="206"/>
                </a:cubicBezTo>
                <a:cubicBezTo>
                  <a:pt x="209" y="201"/>
                  <a:pt x="199" y="205"/>
                  <a:pt x="201" y="211"/>
                </a:cubicBezTo>
                <a:close/>
                <a:moveTo>
                  <a:pt x="192" y="217"/>
                </a:moveTo>
                <a:cubicBezTo>
                  <a:pt x="192" y="217"/>
                  <a:pt x="192" y="217"/>
                  <a:pt x="192" y="217"/>
                </a:cubicBezTo>
                <a:cubicBezTo>
                  <a:pt x="191" y="212"/>
                  <a:pt x="199" y="216"/>
                  <a:pt x="199" y="211"/>
                </a:cubicBezTo>
                <a:cubicBezTo>
                  <a:pt x="197" y="211"/>
                  <a:pt x="198" y="208"/>
                  <a:pt x="196" y="208"/>
                </a:cubicBezTo>
                <a:cubicBezTo>
                  <a:pt x="197" y="213"/>
                  <a:pt x="186" y="213"/>
                  <a:pt x="192" y="217"/>
                </a:cubicBezTo>
                <a:close/>
                <a:moveTo>
                  <a:pt x="220" y="217"/>
                </a:moveTo>
                <a:cubicBezTo>
                  <a:pt x="220" y="217"/>
                  <a:pt x="220" y="217"/>
                  <a:pt x="220" y="217"/>
                </a:cubicBezTo>
                <a:cubicBezTo>
                  <a:pt x="226" y="216"/>
                  <a:pt x="230" y="213"/>
                  <a:pt x="233" y="210"/>
                </a:cubicBezTo>
                <a:cubicBezTo>
                  <a:pt x="226" y="210"/>
                  <a:pt x="223" y="213"/>
                  <a:pt x="220" y="217"/>
                </a:cubicBezTo>
                <a:close/>
                <a:moveTo>
                  <a:pt x="163" y="222"/>
                </a:moveTo>
                <a:cubicBezTo>
                  <a:pt x="163" y="222"/>
                  <a:pt x="163" y="222"/>
                  <a:pt x="163" y="222"/>
                </a:cubicBezTo>
                <a:cubicBezTo>
                  <a:pt x="164" y="221"/>
                  <a:pt x="167" y="211"/>
                  <a:pt x="161" y="213"/>
                </a:cubicBezTo>
                <a:cubicBezTo>
                  <a:pt x="163" y="218"/>
                  <a:pt x="157" y="220"/>
                  <a:pt x="163" y="222"/>
                </a:cubicBezTo>
                <a:close/>
              </a:path>
            </a:pathLst>
          </a:custGeom>
          <a:solidFill>
            <a:srgbClr val="20558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4BA7671C-EF18-7747-BCBA-CDC677477491}"/>
              </a:ext>
            </a:extLst>
          </p:cNvPr>
          <p:cNvSpPr txBox="1"/>
          <p:nvPr/>
        </p:nvSpPr>
        <p:spPr>
          <a:xfrm>
            <a:off x="756355" y="281398"/>
            <a:ext cx="2343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rgbClr val="20558B"/>
                </a:solidFill>
              </a:rPr>
              <a:t>认识</a:t>
            </a:r>
            <a:r>
              <a:rPr kumimoji="1" lang="en-US" altLang="zh-CN" dirty="0">
                <a:solidFill>
                  <a:srgbClr val="20558B"/>
                </a:solidFill>
              </a:rPr>
              <a:t>Kubernetes</a:t>
            </a:r>
            <a:endParaRPr kumimoji="1" lang="zh-CN" altLang="en-US" dirty="0">
              <a:solidFill>
                <a:srgbClr val="20558B"/>
              </a:solidFill>
            </a:endParaRPr>
          </a:p>
        </p:txBody>
      </p: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89989F97-C32A-4541-810B-D98668E761DC}"/>
              </a:ext>
            </a:extLst>
          </p:cNvPr>
          <p:cNvGrpSpPr/>
          <p:nvPr/>
        </p:nvGrpSpPr>
        <p:grpSpPr>
          <a:xfrm>
            <a:off x="9395547" y="0"/>
            <a:ext cx="2796453" cy="760085"/>
            <a:chOff x="2177143" y="2131786"/>
            <a:chExt cx="6857262" cy="2541814"/>
          </a:xfrm>
        </p:grpSpPr>
        <p:grpSp>
          <p:nvGrpSpPr>
            <p:cNvPr id="57" name="组合 56">
              <a:extLst>
                <a:ext uri="{FF2B5EF4-FFF2-40B4-BE49-F238E27FC236}">
                  <a16:creationId xmlns:a16="http://schemas.microsoft.com/office/drawing/2014/main" id="{76F2CEC8-5433-6D45-80DB-35FB57EE26A4}"/>
                </a:ext>
              </a:extLst>
            </p:cNvPr>
            <p:cNvGrpSpPr/>
            <p:nvPr/>
          </p:nvGrpSpPr>
          <p:grpSpPr>
            <a:xfrm>
              <a:off x="2177143" y="2989942"/>
              <a:ext cx="5747657" cy="1494972"/>
              <a:chOff x="1973943" y="3077029"/>
              <a:chExt cx="7213600" cy="1212396"/>
            </a:xfrm>
          </p:grpSpPr>
          <p:sp>
            <p:nvSpPr>
              <p:cNvPr id="60" name="任意多边形 1">
                <a:extLst>
                  <a:ext uri="{FF2B5EF4-FFF2-40B4-BE49-F238E27FC236}">
                    <a16:creationId xmlns:a16="http://schemas.microsoft.com/office/drawing/2014/main" id="{C1CD3845-16FE-FC46-9655-70840BC537C3}"/>
                  </a:ext>
                </a:extLst>
              </p:cNvPr>
              <p:cNvSpPr/>
              <p:nvPr/>
            </p:nvSpPr>
            <p:spPr>
              <a:xfrm>
                <a:off x="1973943" y="3077029"/>
                <a:ext cx="7213600" cy="101600"/>
              </a:xfrm>
              <a:custGeom>
                <a:avLst/>
                <a:gdLst>
                  <a:gd name="connsiteX0" fmla="*/ 0 w 7213600"/>
                  <a:gd name="connsiteY0" fmla="*/ 0 h 101600"/>
                  <a:gd name="connsiteX1" fmla="*/ 856343 w 7213600"/>
                  <a:gd name="connsiteY1" fmla="*/ 101600 h 101600"/>
                  <a:gd name="connsiteX2" fmla="*/ 1930400 w 7213600"/>
                  <a:gd name="connsiteY2" fmla="*/ 0 h 101600"/>
                  <a:gd name="connsiteX3" fmla="*/ 3178629 w 7213600"/>
                  <a:gd name="connsiteY3" fmla="*/ 101600 h 101600"/>
                  <a:gd name="connsiteX4" fmla="*/ 4644572 w 7213600"/>
                  <a:gd name="connsiteY4" fmla="*/ 0 h 101600"/>
                  <a:gd name="connsiteX5" fmla="*/ 6008914 w 7213600"/>
                  <a:gd name="connsiteY5" fmla="*/ 101600 h 101600"/>
                  <a:gd name="connsiteX6" fmla="*/ 7213600 w 7213600"/>
                  <a:gd name="connsiteY6" fmla="*/ 0 h 101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213600" h="101600">
                    <a:moveTo>
                      <a:pt x="0" y="0"/>
                    </a:moveTo>
                    <a:cubicBezTo>
                      <a:pt x="267305" y="50800"/>
                      <a:pt x="534610" y="101600"/>
                      <a:pt x="856343" y="101600"/>
                    </a:cubicBezTo>
                    <a:cubicBezTo>
                      <a:pt x="1178076" y="101600"/>
                      <a:pt x="1543352" y="0"/>
                      <a:pt x="1930400" y="0"/>
                    </a:cubicBezTo>
                    <a:cubicBezTo>
                      <a:pt x="2317448" y="0"/>
                      <a:pt x="2726267" y="101600"/>
                      <a:pt x="3178629" y="101600"/>
                    </a:cubicBezTo>
                    <a:cubicBezTo>
                      <a:pt x="3630991" y="101600"/>
                      <a:pt x="4172858" y="0"/>
                      <a:pt x="4644572" y="0"/>
                    </a:cubicBezTo>
                    <a:cubicBezTo>
                      <a:pt x="5116286" y="0"/>
                      <a:pt x="5580743" y="101600"/>
                      <a:pt x="6008914" y="101600"/>
                    </a:cubicBezTo>
                    <a:cubicBezTo>
                      <a:pt x="6437085" y="101600"/>
                      <a:pt x="6825342" y="50800"/>
                      <a:pt x="7213600" y="0"/>
                    </a:cubicBezTo>
                  </a:path>
                </a:pathLst>
              </a:custGeom>
              <a:noFill/>
              <a:ln w="12700">
                <a:solidFill>
                  <a:srgbClr val="20558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61" name="任意多边形 2">
                <a:extLst>
                  <a:ext uri="{FF2B5EF4-FFF2-40B4-BE49-F238E27FC236}">
                    <a16:creationId xmlns:a16="http://schemas.microsoft.com/office/drawing/2014/main" id="{3A10A1A0-D52A-1E49-9096-20F37BA79ED7}"/>
                  </a:ext>
                </a:extLst>
              </p:cNvPr>
              <p:cNvSpPr/>
              <p:nvPr/>
            </p:nvSpPr>
            <p:spPr>
              <a:xfrm>
                <a:off x="1973943" y="3149601"/>
                <a:ext cx="7213600" cy="101600"/>
              </a:xfrm>
              <a:custGeom>
                <a:avLst/>
                <a:gdLst>
                  <a:gd name="connsiteX0" fmla="*/ 0 w 7213600"/>
                  <a:gd name="connsiteY0" fmla="*/ 0 h 101600"/>
                  <a:gd name="connsiteX1" fmla="*/ 856343 w 7213600"/>
                  <a:gd name="connsiteY1" fmla="*/ 101600 h 101600"/>
                  <a:gd name="connsiteX2" fmla="*/ 1930400 w 7213600"/>
                  <a:gd name="connsiteY2" fmla="*/ 0 h 101600"/>
                  <a:gd name="connsiteX3" fmla="*/ 3178629 w 7213600"/>
                  <a:gd name="connsiteY3" fmla="*/ 101600 h 101600"/>
                  <a:gd name="connsiteX4" fmla="*/ 4644572 w 7213600"/>
                  <a:gd name="connsiteY4" fmla="*/ 0 h 101600"/>
                  <a:gd name="connsiteX5" fmla="*/ 6008914 w 7213600"/>
                  <a:gd name="connsiteY5" fmla="*/ 101600 h 101600"/>
                  <a:gd name="connsiteX6" fmla="*/ 7213600 w 7213600"/>
                  <a:gd name="connsiteY6" fmla="*/ 0 h 101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213600" h="101600">
                    <a:moveTo>
                      <a:pt x="0" y="0"/>
                    </a:moveTo>
                    <a:cubicBezTo>
                      <a:pt x="267305" y="50800"/>
                      <a:pt x="534610" y="101600"/>
                      <a:pt x="856343" y="101600"/>
                    </a:cubicBezTo>
                    <a:cubicBezTo>
                      <a:pt x="1178076" y="101600"/>
                      <a:pt x="1543352" y="0"/>
                      <a:pt x="1930400" y="0"/>
                    </a:cubicBezTo>
                    <a:cubicBezTo>
                      <a:pt x="2317448" y="0"/>
                      <a:pt x="2726267" y="101600"/>
                      <a:pt x="3178629" y="101600"/>
                    </a:cubicBezTo>
                    <a:cubicBezTo>
                      <a:pt x="3630991" y="101600"/>
                      <a:pt x="4172858" y="0"/>
                      <a:pt x="4644572" y="0"/>
                    </a:cubicBezTo>
                    <a:cubicBezTo>
                      <a:pt x="5116286" y="0"/>
                      <a:pt x="5580743" y="101600"/>
                      <a:pt x="6008914" y="101600"/>
                    </a:cubicBezTo>
                    <a:cubicBezTo>
                      <a:pt x="6437085" y="101600"/>
                      <a:pt x="6825342" y="50800"/>
                      <a:pt x="7213600" y="0"/>
                    </a:cubicBezTo>
                  </a:path>
                </a:pathLst>
              </a:custGeom>
              <a:noFill/>
              <a:ln w="12700">
                <a:solidFill>
                  <a:srgbClr val="20558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62" name="任意多边形 3">
                <a:extLst>
                  <a:ext uri="{FF2B5EF4-FFF2-40B4-BE49-F238E27FC236}">
                    <a16:creationId xmlns:a16="http://schemas.microsoft.com/office/drawing/2014/main" id="{670DC41F-78F3-3C41-84AB-8BB614E4D335}"/>
                  </a:ext>
                </a:extLst>
              </p:cNvPr>
              <p:cNvSpPr/>
              <p:nvPr/>
            </p:nvSpPr>
            <p:spPr>
              <a:xfrm>
                <a:off x="1973943" y="4115253"/>
                <a:ext cx="7213600" cy="101600"/>
              </a:xfrm>
              <a:custGeom>
                <a:avLst/>
                <a:gdLst>
                  <a:gd name="connsiteX0" fmla="*/ 0 w 7213600"/>
                  <a:gd name="connsiteY0" fmla="*/ 0 h 101600"/>
                  <a:gd name="connsiteX1" fmla="*/ 856343 w 7213600"/>
                  <a:gd name="connsiteY1" fmla="*/ 101600 h 101600"/>
                  <a:gd name="connsiteX2" fmla="*/ 1930400 w 7213600"/>
                  <a:gd name="connsiteY2" fmla="*/ 0 h 101600"/>
                  <a:gd name="connsiteX3" fmla="*/ 3178629 w 7213600"/>
                  <a:gd name="connsiteY3" fmla="*/ 101600 h 101600"/>
                  <a:gd name="connsiteX4" fmla="*/ 4644572 w 7213600"/>
                  <a:gd name="connsiteY4" fmla="*/ 0 h 101600"/>
                  <a:gd name="connsiteX5" fmla="*/ 6008914 w 7213600"/>
                  <a:gd name="connsiteY5" fmla="*/ 101600 h 101600"/>
                  <a:gd name="connsiteX6" fmla="*/ 7213600 w 7213600"/>
                  <a:gd name="connsiteY6" fmla="*/ 0 h 101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213600" h="101600">
                    <a:moveTo>
                      <a:pt x="0" y="0"/>
                    </a:moveTo>
                    <a:cubicBezTo>
                      <a:pt x="267305" y="50800"/>
                      <a:pt x="534610" y="101600"/>
                      <a:pt x="856343" y="101600"/>
                    </a:cubicBezTo>
                    <a:cubicBezTo>
                      <a:pt x="1178076" y="101600"/>
                      <a:pt x="1543352" y="0"/>
                      <a:pt x="1930400" y="0"/>
                    </a:cubicBezTo>
                    <a:cubicBezTo>
                      <a:pt x="2317448" y="0"/>
                      <a:pt x="2726267" y="101600"/>
                      <a:pt x="3178629" y="101600"/>
                    </a:cubicBezTo>
                    <a:cubicBezTo>
                      <a:pt x="3630991" y="101600"/>
                      <a:pt x="4172858" y="0"/>
                      <a:pt x="4644572" y="0"/>
                    </a:cubicBezTo>
                    <a:cubicBezTo>
                      <a:pt x="5116286" y="0"/>
                      <a:pt x="5580743" y="101600"/>
                      <a:pt x="6008914" y="101600"/>
                    </a:cubicBezTo>
                    <a:cubicBezTo>
                      <a:pt x="6437085" y="101600"/>
                      <a:pt x="6825342" y="50800"/>
                      <a:pt x="7213600" y="0"/>
                    </a:cubicBezTo>
                  </a:path>
                </a:pathLst>
              </a:custGeom>
              <a:noFill/>
              <a:ln w="12700">
                <a:solidFill>
                  <a:srgbClr val="20558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63" name="任意多边形 4">
                <a:extLst>
                  <a:ext uri="{FF2B5EF4-FFF2-40B4-BE49-F238E27FC236}">
                    <a16:creationId xmlns:a16="http://schemas.microsoft.com/office/drawing/2014/main" id="{808F687C-D4AA-804C-AB65-F4BCA57B9AB8}"/>
                  </a:ext>
                </a:extLst>
              </p:cNvPr>
              <p:cNvSpPr/>
              <p:nvPr/>
            </p:nvSpPr>
            <p:spPr>
              <a:xfrm>
                <a:off x="1973943" y="4187825"/>
                <a:ext cx="7213600" cy="101600"/>
              </a:xfrm>
              <a:custGeom>
                <a:avLst/>
                <a:gdLst>
                  <a:gd name="connsiteX0" fmla="*/ 0 w 7213600"/>
                  <a:gd name="connsiteY0" fmla="*/ 0 h 101600"/>
                  <a:gd name="connsiteX1" fmla="*/ 856343 w 7213600"/>
                  <a:gd name="connsiteY1" fmla="*/ 101600 h 101600"/>
                  <a:gd name="connsiteX2" fmla="*/ 1930400 w 7213600"/>
                  <a:gd name="connsiteY2" fmla="*/ 0 h 101600"/>
                  <a:gd name="connsiteX3" fmla="*/ 3178629 w 7213600"/>
                  <a:gd name="connsiteY3" fmla="*/ 101600 h 101600"/>
                  <a:gd name="connsiteX4" fmla="*/ 4644572 w 7213600"/>
                  <a:gd name="connsiteY4" fmla="*/ 0 h 101600"/>
                  <a:gd name="connsiteX5" fmla="*/ 6008914 w 7213600"/>
                  <a:gd name="connsiteY5" fmla="*/ 101600 h 101600"/>
                  <a:gd name="connsiteX6" fmla="*/ 7213600 w 7213600"/>
                  <a:gd name="connsiteY6" fmla="*/ 0 h 101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213600" h="101600">
                    <a:moveTo>
                      <a:pt x="0" y="0"/>
                    </a:moveTo>
                    <a:cubicBezTo>
                      <a:pt x="267305" y="50800"/>
                      <a:pt x="534610" y="101600"/>
                      <a:pt x="856343" y="101600"/>
                    </a:cubicBezTo>
                    <a:cubicBezTo>
                      <a:pt x="1178076" y="101600"/>
                      <a:pt x="1543352" y="0"/>
                      <a:pt x="1930400" y="0"/>
                    </a:cubicBezTo>
                    <a:cubicBezTo>
                      <a:pt x="2317448" y="0"/>
                      <a:pt x="2726267" y="101600"/>
                      <a:pt x="3178629" y="101600"/>
                    </a:cubicBezTo>
                    <a:cubicBezTo>
                      <a:pt x="3630991" y="101600"/>
                      <a:pt x="4172858" y="0"/>
                      <a:pt x="4644572" y="0"/>
                    </a:cubicBezTo>
                    <a:cubicBezTo>
                      <a:pt x="5116286" y="0"/>
                      <a:pt x="5580743" y="101600"/>
                      <a:pt x="6008914" y="101600"/>
                    </a:cubicBezTo>
                    <a:cubicBezTo>
                      <a:pt x="6437085" y="101600"/>
                      <a:pt x="6825342" y="50800"/>
                      <a:pt x="7213600" y="0"/>
                    </a:cubicBezTo>
                  </a:path>
                </a:pathLst>
              </a:custGeom>
              <a:noFill/>
              <a:ln w="12700">
                <a:solidFill>
                  <a:srgbClr val="20558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</p:grp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8198B280-AFA3-7C48-9838-B4096536D847}"/>
                </a:ext>
              </a:extLst>
            </p:cNvPr>
            <p:cNvSpPr/>
            <p:nvPr/>
          </p:nvSpPr>
          <p:spPr>
            <a:xfrm>
              <a:off x="2724331" y="3052582"/>
              <a:ext cx="5200469" cy="1324719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kumimoji="1" lang="zh-CN" altLang="en-US" dirty="0">
                  <a:solidFill>
                    <a:srgbClr val="20558B"/>
                  </a:solidFill>
                  <a:sym typeface="+mn-lt"/>
                </a:rPr>
                <a:t>云原生技术课堂</a:t>
              </a:r>
            </a:p>
          </p:txBody>
        </p:sp>
        <p:sp>
          <p:nvSpPr>
            <p:cNvPr id="59" name="Freeform 9">
              <a:extLst>
                <a:ext uri="{FF2B5EF4-FFF2-40B4-BE49-F238E27FC236}">
                  <a16:creationId xmlns:a16="http://schemas.microsoft.com/office/drawing/2014/main" id="{4CC5C027-7CF7-4248-B8F7-870656F6C8A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78058" y="2131786"/>
              <a:ext cx="1356347" cy="2541814"/>
            </a:xfrm>
            <a:custGeom>
              <a:avLst/>
              <a:gdLst>
                <a:gd name="T0" fmla="*/ 50 w 235"/>
                <a:gd name="T1" fmla="*/ 99 h 443"/>
                <a:gd name="T2" fmla="*/ 84 w 235"/>
                <a:gd name="T3" fmla="*/ 105 h 443"/>
                <a:gd name="T4" fmla="*/ 141 w 235"/>
                <a:gd name="T5" fmla="*/ 103 h 443"/>
                <a:gd name="T6" fmla="*/ 131 w 235"/>
                <a:gd name="T7" fmla="*/ 230 h 443"/>
                <a:gd name="T8" fmla="*/ 165 w 235"/>
                <a:gd name="T9" fmla="*/ 107 h 443"/>
                <a:gd name="T10" fmla="*/ 191 w 235"/>
                <a:gd name="T11" fmla="*/ 167 h 443"/>
                <a:gd name="T12" fmla="*/ 215 w 235"/>
                <a:gd name="T13" fmla="*/ 244 h 443"/>
                <a:gd name="T14" fmla="*/ 46 w 235"/>
                <a:gd name="T15" fmla="*/ 427 h 443"/>
                <a:gd name="T16" fmla="*/ 0 w 235"/>
                <a:gd name="T17" fmla="*/ 230 h 443"/>
                <a:gd name="T18" fmla="*/ 8 w 235"/>
                <a:gd name="T19" fmla="*/ 83 h 443"/>
                <a:gd name="T20" fmla="*/ 38 w 235"/>
                <a:gd name="T21" fmla="*/ 39 h 443"/>
                <a:gd name="T22" fmla="*/ 38 w 235"/>
                <a:gd name="T23" fmla="*/ 39 h 443"/>
                <a:gd name="T24" fmla="*/ 42 w 235"/>
                <a:gd name="T25" fmla="*/ 47 h 443"/>
                <a:gd name="T26" fmla="*/ 26 w 235"/>
                <a:gd name="T27" fmla="*/ 89 h 443"/>
                <a:gd name="T28" fmla="*/ 99 w 235"/>
                <a:gd name="T29" fmla="*/ 99 h 443"/>
                <a:gd name="T30" fmla="*/ 111 w 235"/>
                <a:gd name="T31" fmla="*/ 69 h 443"/>
                <a:gd name="T32" fmla="*/ 175 w 235"/>
                <a:gd name="T33" fmla="*/ 113 h 443"/>
                <a:gd name="T34" fmla="*/ 175 w 235"/>
                <a:gd name="T35" fmla="*/ 113 h 443"/>
                <a:gd name="T36" fmla="*/ 42 w 235"/>
                <a:gd name="T37" fmla="*/ 95 h 443"/>
                <a:gd name="T38" fmla="*/ 44 w 235"/>
                <a:gd name="T39" fmla="*/ 153 h 443"/>
                <a:gd name="T40" fmla="*/ 44 w 235"/>
                <a:gd name="T41" fmla="*/ 153 h 443"/>
                <a:gd name="T42" fmla="*/ 101 w 235"/>
                <a:gd name="T43" fmla="*/ 109 h 443"/>
                <a:gd name="T44" fmla="*/ 185 w 235"/>
                <a:gd name="T45" fmla="*/ 133 h 443"/>
                <a:gd name="T46" fmla="*/ 187 w 235"/>
                <a:gd name="T47" fmla="*/ 145 h 443"/>
                <a:gd name="T48" fmla="*/ 187 w 235"/>
                <a:gd name="T49" fmla="*/ 145 h 443"/>
                <a:gd name="T50" fmla="*/ 171 w 235"/>
                <a:gd name="T51" fmla="*/ 163 h 443"/>
                <a:gd name="T52" fmla="*/ 105 w 235"/>
                <a:gd name="T53" fmla="*/ 194 h 443"/>
                <a:gd name="T54" fmla="*/ 159 w 235"/>
                <a:gd name="T55" fmla="*/ 188 h 443"/>
                <a:gd name="T56" fmla="*/ 159 w 235"/>
                <a:gd name="T57" fmla="*/ 188 h 443"/>
                <a:gd name="T58" fmla="*/ 50 w 235"/>
                <a:gd name="T59" fmla="*/ 178 h 443"/>
                <a:gd name="T60" fmla="*/ 153 w 235"/>
                <a:gd name="T61" fmla="*/ 206 h 443"/>
                <a:gd name="T62" fmla="*/ 58 w 235"/>
                <a:gd name="T63" fmla="*/ 200 h 443"/>
                <a:gd name="T64" fmla="*/ 58 w 235"/>
                <a:gd name="T65" fmla="*/ 200 h 443"/>
                <a:gd name="T66" fmla="*/ 46 w 235"/>
                <a:gd name="T67" fmla="*/ 226 h 443"/>
                <a:gd name="T68" fmla="*/ 103 w 235"/>
                <a:gd name="T69" fmla="*/ 230 h 443"/>
                <a:gd name="T70" fmla="*/ 115 w 235"/>
                <a:gd name="T71" fmla="*/ 228 h 443"/>
                <a:gd name="T72" fmla="*/ 119 w 235"/>
                <a:gd name="T73" fmla="*/ 220 h 443"/>
                <a:gd name="T74" fmla="*/ 167 w 235"/>
                <a:gd name="T75" fmla="*/ 224 h 443"/>
                <a:gd name="T76" fmla="*/ 167 w 235"/>
                <a:gd name="T77" fmla="*/ 224 h 443"/>
                <a:gd name="T78" fmla="*/ 143 w 235"/>
                <a:gd name="T79" fmla="*/ 226 h 443"/>
                <a:gd name="T80" fmla="*/ 84 w 235"/>
                <a:gd name="T81" fmla="*/ 234 h 443"/>
                <a:gd name="T82" fmla="*/ 20 w 235"/>
                <a:gd name="T83" fmla="*/ 244 h 443"/>
                <a:gd name="T84" fmla="*/ 207 w 235"/>
                <a:gd name="T85" fmla="*/ 244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5" h="443">
                  <a:moveTo>
                    <a:pt x="14" y="0"/>
                  </a:moveTo>
                  <a:cubicBezTo>
                    <a:pt x="15" y="0"/>
                    <a:pt x="17" y="0"/>
                    <a:pt x="18" y="0"/>
                  </a:cubicBezTo>
                  <a:cubicBezTo>
                    <a:pt x="40" y="22"/>
                    <a:pt x="81" y="61"/>
                    <a:pt x="50" y="99"/>
                  </a:cubicBezTo>
                  <a:cubicBezTo>
                    <a:pt x="60" y="125"/>
                    <a:pt x="69" y="153"/>
                    <a:pt x="78" y="188"/>
                  </a:cubicBezTo>
                  <a:cubicBezTo>
                    <a:pt x="81" y="197"/>
                    <a:pt x="82" y="218"/>
                    <a:pt x="99" y="214"/>
                  </a:cubicBezTo>
                  <a:cubicBezTo>
                    <a:pt x="96" y="183"/>
                    <a:pt x="92" y="137"/>
                    <a:pt x="84" y="105"/>
                  </a:cubicBezTo>
                  <a:cubicBezTo>
                    <a:pt x="96" y="88"/>
                    <a:pt x="101" y="64"/>
                    <a:pt x="113" y="47"/>
                  </a:cubicBezTo>
                  <a:cubicBezTo>
                    <a:pt x="122" y="52"/>
                    <a:pt x="121" y="66"/>
                    <a:pt x="125" y="77"/>
                  </a:cubicBezTo>
                  <a:cubicBezTo>
                    <a:pt x="128" y="87"/>
                    <a:pt x="131" y="99"/>
                    <a:pt x="141" y="103"/>
                  </a:cubicBezTo>
                  <a:cubicBezTo>
                    <a:pt x="128" y="118"/>
                    <a:pt x="126" y="172"/>
                    <a:pt x="127" y="204"/>
                  </a:cubicBezTo>
                  <a:cubicBezTo>
                    <a:pt x="127" y="210"/>
                    <a:pt x="132" y="212"/>
                    <a:pt x="133" y="218"/>
                  </a:cubicBezTo>
                  <a:cubicBezTo>
                    <a:pt x="133" y="216"/>
                    <a:pt x="124" y="227"/>
                    <a:pt x="131" y="230"/>
                  </a:cubicBezTo>
                  <a:cubicBezTo>
                    <a:pt x="138" y="230"/>
                    <a:pt x="138" y="219"/>
                    <a:pt x="135" y="216"/>
                  </a:cubicBezTo>
                  <a:cubicBezTo>
                    <a:pt x="148" y="204"/>
                    <a:pt x="145" y="182"/>
                    <a:pt x="151" y="163"/>
                  </a:cubicBezTo>
                  <a:cubicBezTo>
                    <a:pt x="156" y="145"/>
                    <a:pt x="169" y="131"/>
                    <a:pt x="165" y="107"/>
                  </a:cubicBezTo>
                  <a:cubicBezTo>
                    <a:pt x="181" y="96"/>
                    <a:pt x="192" y="79"/>
                    <a:pt x="203" y="63"/>
                  </a:cubicBezTo>
                  <a:cubicBezTo>
                    <a:pt x="215" y="65"/>
                    <a:pt x="209" y="78"/>
                    <a:pt x="209" y="87"/>
                  </a:cubicBezTo>
                  <a:cubicBezTo>
                    <a:pt x="210" y="124"/>
                    <a:pt x="202" y="140"/>
                    <a:pt x="191" y="167"/>
                  </a:cubicBezTo>
                  <a:cubicBezTo>
                    <a:pt x="184" y="184"/>
                    <a:pt x="178" y="200"/>
                    <a:pt x="173" y="214"/>
                  </a:cubicBezTo>
                  <a:cubicBezTo>
                    <a:pt x="188" y="223"/>
                    <a:pt x="219" y="214"/>
                    <a:pt x="235" y="222"/>
                  </a:cubicBezTo>
                  <a:cubicBezTo>
                    <a:pt x="234" y="235"/>
                    <a:pt x="226" y="241"/>
                    <a:pt x="215" y="244"/>
                  </a:cubicBezTo>
                  <a:cubicBezTo>
                    <a:pt x="205" y="313"/>
                    <a:pt x="177" y="364"/>
                    <a:pt x="169" y="435"/>
                  </a:cubicBezTo>
                  <a:cubicBezTo>
                    <a:pt x="138" y="443"/>
                    <a:pt x="88" y="436"/>
                    <a:pt x="54" y="439"/>
                  </a:cubicBezTo>
                  <a:cubicBezTo>
                    <a:pt x="50" y="436"/>
                    <a:pt x="52" y="428"/>
                    <a:pt x="46" y="427"/>
                  </a:cubicBezTo>
                  <a:cubicBezTo>
                    <a:pt x="45" y="421"/>
                    <a:pt x="49" y="419"/>
                    <a:pt x="50" y="415"/>
                  </a:cubicBezTo>
                  <a:cubicBezTo>
                    <a:pt x="37" y="360"/>
                    <a:pt x="17" y="312"/>
                    <a:pt x="14" y="246"/>
                  </a:cubicBezTo>
                  <a:cubicBezTo>
                    <a:pt x="15" y="235"/>
                    <a:pt x="0" y="240"/>
                    <a:pt x="0" y="230"/>
                  </a:cubicBezTo>
                  <a:cubicBezTo>
                    <a:pt x="2" y="211"/>
                    <a:pt x="21" y="210"/>
                    <a:pt x="42" y="212"/>
                  </a:cubicBezTo>
                  <a:cubicBezTo>
                    <a:pt x="28" y="182"/>
                    <a:pt x="36" y="139"/>
                    <a:pt x="22" y="105"/>
                  </a:cubicBezTo>
                  <a:cubicBezTo>
                    <a:pt x="18" y="96"/>
                    <a:pt x="10" y="91"/>
                    <a:pt x="8" y="83"/>
                  </a:cubicBezTo>
                  <a:cubicBezTo>
                    <a:pt x="1" y="57"/>
                    <a:pt x="13" y="36"/>
                    <a:pt x="12" y="7"/>
                  </a:cubicBezTo>
                  <a:cubicBezTo>
                    <a:pt x="6" y="5"/>
                    <a:pt x="15" y="3"/>
                    <a:pt x="14" y="0"/>
                  </a:cubicBezTo>
                  <a:close/>
                  <a:moveTo>
                    <a:pt x="38" y="39"/>
                  </a:moveTo>
                  <a:cubicBezTo>
                    <a:pt x="38" y="39"/>
                    <a:pt x="38" y="39"/>
                    <a:pt x="38" y="39"/>
                  </a:cubicBezTo>
                  <a:cubicBezTo>
                    <a:pt x="37" y="32"/>
                    <a:pt x="33" y="28"/>
                    <a:pt x="28" y="25"/>
                  </a:cubicBezTo>
                  <a:cubicBezTo>
                    <a:pt x="30" y="31"/>
                    <a:pt x="33" y="36"/>
                    <a:pt x="38" y="39"/>
                  </a:cubicBezTo>
                  <a:close/>
                  <a:moveTo>
                    <a:pt x="52" y="55"/>
                  </a:moveTo>
                  <a:cubicBezTo>
                    <a:pt x="52" y="55"/>
                    <a:pt x="52" y="55"/>
                    <a:pt x="52" y="55"/>
                  </a:cubicBezTo>
                  <a:cubicBezTo>
                    <a:pt x="49" y="54"/>
                    <a:pt x="47" y="40"/>
                    <a:pt x="42" y="47"/>
                  </a:cubicBezTo>
                  <a:cubicBezTo>
                    <a:pt x="46" y="48"/>
                    <a:pt x="47" y="62"/>
                    <a:pt x="52" y="55"/>
                  </a:cubicBezTo>
                  <a:close/>
                  <a:moveTo>
                    <a:pt x="26" y="89"/>
                  </a:moveTo>
                  <a:cubicBezTo>
                    <a:pt x="26" y="89"/>
                    <a:pt x="26" y="89"/>
                    <a:pt x="26" y="89"/>
                  </a:cubicBezTo>
                  <a:cubicBezTo>
                    <a:pt x="27" y="74"/>
                    <a:pt x="40" y="60"/>
                    <a:pt x="36" y="47"/>
                  </a:cubicBezTo>
                  <a:cubicBezTo>
                    <a:pt x="34" y="60"/>
                    <a:pt x="18" y="79"/>
                    <a:pt x="26" y="89"/>
                  </a:cubicBezTo>
                  <a:close/>
                  <a:moveTo>
                    <a:pt x="99" y="99"/>
                  </a:moveTo>
                  <a:cubicBezTo>
                    <a:pt x="99" y="99"/>
                    <a:pt x="99" y="99"/>
                    <a:pt x="99" y="99"/>
                  </a:cubicBezTo>
                  <a:cubicBezTo>
                    <a:pt x="104" y="105"/>
                    <a:pt x="113" y="106"/>
                    <a:pt x="125" y="105"/>
                  </a:cubicBezTo>
                  <a:cubicBezTo>
                    <a:pt x="123" y="90"/>
                    <a:pt x="118" y="78"/>
                    <a:pt x="111" y="69"/>
                  </a:cubicBezTo>
                  <a:cubicBezTo>
                    <a:pt x="107" y="80"/>
                    <a:pt x="101" y="87"/>
                    <a:pt x="99" y="99"/>
                  </a:cubicBezTo>
                  <a:close/>
                  <a:moveTo>
                    <a:pt x="175" y="113"/>
                  </a:moveTo>
                  <a:cubicBezTo>
                    <a:pt x="175" y="113"/>
                    <a:pt x="175" y="113"/>
                    <a:pt x="175" y="113"/>
                  </a:cubicBezTo>
                  <a:cubicBezTo>
                    <a:pt x="182" y="116"/>
                    <a:pt x="190" y="118"/>
                    <a:pt x="199" y="119"/>
                  </a:cubicBezTo>
                  <a:cubicBezTo>
                    <a:pt x="202" y="108"/>
                    <a:pt x="203" y="90"/>
                    <a:pt x="197" y="85"/>
                  </a:cubicBezTo>
                  <a:cubicBezTo>
                    <a:pt x="191" y="96"/>
                    <a:pt x="180" y="102"/>
                    <a:pt x="175" y="113"/>
                  </a:cubicBezTo>
                  <a:close/>
                  <a:moveTo>
                    <a:pt x="34" y="101"/>
                  </a:moveTo>
                  <a:cubicBezTo>
                    <a:pt x="34" y="101"/>
                    <a:pt x="34" y="101"/>
                    <a:pt x="34" y="101"/>
                  </a:cubicBezTo>
                  <a:cubicBezTo>
                    <a:pt x="38" y="105"/>
                    <a:pt x="42" y="100"/>
                    <a:pt x="42" y="95"/>
                  </a:cubicBezTo>
                  <a:cubicBezTo>
                    <a:pt x="37" y="95"/>
                    <a:pt x="36" y="98"/>
                    <a:pt x="34" y="101"/>
                  </a:cubicBezTo>
                  <a:close/>
                  <a:moveTo>
                    <a:pt x="44" y="153"/>
                  </a:moveTo>
                  <a:cubicBezTo>
                    <a:pt x="44" y="153"/>
                    <a:pt x="44" y="153"/>
                    <a:pt x="44" y="153"/>
                  </a:cubicBezTo>
                  <a:cubicBezTo>
                    <a:pt x="50" y="153"/>
                    <a:pt x="53" y="150"/>
                    <a:pt x="58" y="149"/>
                  </a:cubicBezTo>
                  <a:cubicBezTo>
                    <a:pt x="56" y="134"/>
                    <a:pt x="48" y="125"/>
                    <a:pt x="46" y="109"/>
                  </a:cubicBezTo>
                  <a:cubicBezTo>
                    <a:pt x="19" y="108"/>
                    <a:pt x="42" y="142"/>
                    <a:pt x="44" y="153"/>
                  </a:cubicBezTo>
                  <a:close/>
                  <a:moveTo>
                    <a:pt x="105" y="117"/>
                  </a:moveTo>
                  <a:cubicBezTo>
                    <a:pt x="105" y="117"/>
                    <a:pt x="105" y="117"/>
                    <a:pt x="105" y="117"/>
                  </a:cubicBezTo>
                  <a:cubicBezTo>
                    <a:pt x="105" y="113"/>
                    <a:pt x="104" y="110"/>
                    <a:pt x="101" y="109"/>
                  </a:cubicBezTo>
                  <a:cubicBezTo>
                    <a:pt x="97" y="112"/>
                    <a:pt x="98" y="118"/>
                    <a:pt x="105" y="117"/>
                  </a:cubicBezTo>
                  <a:close/>
                  <a:moveTo>
                    <a:pt x="185" y="133"/>
                  </a:moveTo>
                  <a:cubicBezTo>
                    <a:pt x="185" y="133"/>
                    <a:pt x="185" y="133"/>
                    <a:pt x="185" y="133"/>
                  </a:cubicBezTo>
                  <a:cubicBezTo>
                    <a:pt x="189" y="133"/>
                    <a:pt x="190" y="132"/>
                    <a:pt x="191" y="129"/>
                  </a:cubicBezTo>
                  <a:cubicBezTo>
                    <a:pt x="188" y="129"/>
                    <a:pt x="186" y="131"/>
                    <a:pt x="185" y="133"/>
                  </a:cubicBezTo>
                  <a:close/>
                  <a:moveTo>
                    <a:pt x="187" y="145"/>
                  </a:moveTo>
                  <a:cubicBezTo>
                    <a:pt x="187" y="145"/>
                    <a:pt x="187" y="145"/>
                    <a:pt x="187" y="145"/>
                  </a:cubicBezTo>
                  <a:cubicBezTo>
                    <a:pt x="196" y="149"/>
                    <a:pt x="200" y="128"/>
                    <a:pt x="193" y="129"/>
                  </a:cubicBezTo>
                  <a:cubicBezTo>
                    <a:pt x="195" y="138"/>
                    <a:pt x="187" y="138"/>
                    <a:pt x="187" y="145"/>
                  </a:cubicBezTo>
                  <a:close/>
                  <a:moveTo>
                    <a:pt x="161" y="173"/>
                  </a:moveTo>
                  <a:cubicBezTo>
                    <a:pt x="161" y="173"/>
                    <a:pt x="161" y="173"/>
                    <a:pt x="161" y="173"/>
                  </a:cubicBezTo>
                  <a:cubicBezTo>
                    <a:pt x="165" y="172"/>
                    <a:pt x="175" y="167"/>
                    <a:pt x="171" y="163"/>
                  </a:cubicBezTo>
                  <a:cubicBezTo>
                    <a:pt x="168" y="167"/>
                    <a:pt x="161" y="167"/>
                    <a:pt x="161" y="173"/>
                  </a:cubicBezTo>
                  <a:close/>
                  <a:moveTo>
                    <a:pt x="105" y="194"/>
                  </a:moveTo>
                  <a:cubicBezTo>
                    <a:pt x="105" y="194"/>
                    <a:pt x="105" y="194"/>
                    <a:pt x="105" y="194"/>
                  </a:cubicBezTo>
                  <a:cubicBezTo>
                    <a:pt x="104" y="183"/>
                    <a:pt x="107" y="168"/>
                    <a:pt x="99" y="165"/>
                  </a:cubicBezTo>
                  <a:cubicBezTo>
                    <a:pt x="99" y="176"/>
                    <a:pt x="98" y="189"/>
                    <a:pt x="105" y="194"/>
                  </a:cubicBezTo>
                  <a:close/>
                  <a:moveTo>
                    <a:pt x="159" y="188"/>
                  </a:moveTo>
                  <a:cubicBezTo>
                    <a:pt x="159" y="188"/>
                    <a:pt x="159" y="188"/>
                    <a:pt x="159" y="188"/>
                  </a:cubicBezTo>
                  <a:cubicBezTo>
                    <a:pt x="167" y="183"/>
                    <a:pt x="183" y="176"/>
                    <a:pt x="181" y="167"/>
                  </a:cubicBezTo>
                  <a:cubicBezTo>
                    <a:pt x="175" y="175"/>
                    <a:pt x="161" y="176"/>
                    <a:pt x="159" y="188"/>
                  </a:cubicBezTo>
                  <a:close/>
                  <a:moveTo>
                    <a:pt x="52" y="196"/>
                  </a:moveTo>
                  <a:cubicBezTo>
                    <a:pt x="52" y="196"/>
                    <a:pt x="52" y="196"/>
                    <a:pt x="52" y="196"/>
                  </a:cubicBezTo>
                  <a:cubicBezTo>
                    <a:pt x="51" y="190"/>
                    <a:pt x="55" y="180"/>
                    <a:pt x="50" y="178"/>
                  </a:cubicBezTo>
                  <a:cubicBezTo>
                    <a:pt x="50" y="184"/>
                    <a:pt x="44" y="194"/>
                    <a:pt x="52" y="196"/>
                  </a:cubicBezTo>
                  <a:close/>
                  <a:moveTo>
                    <a:pt x="153" y="206"/>
                  </a:moveTo>
                  <a:cubicBezTo>
                    <a:pt x="153" y="206"/>
                    <a:pt x="153" y="206"/>
                    <a:pt x="153" y="206"/>
                  </a:cubicBezTo>
                  <a:cubicBezTo>
                    <a:pt x="160" y="205"/>
                    <a:pt x="179" y="189"/>
                    <a:pt x="171" y="188"/>
                  </a:cubicBezTo>
                  <a:cubicBezTo>
                    <a:pt x="165" y="193"/>
                    <a:pt x="155" y="196"/>
                    <a:pt x="153" y="206"/>
                  </a:cubicBezTo>
                  <a:close/>
                  <a:moveTo>
                    <a:pt x="58" y="200"/>
                  </a:moveTo>
                  <a:cubicBezTo>
                    <a:pt x="58" y="200"/>
                    <a:pt x="58" y="200"/>
                    <a:pt x="58" y="200"/>
                  </a:cubicBezTo>
                  <a:cubicBezTo>
                    <a:pt x="59" y="195"/>
                    <a:pt x="59" y="190"/>
                    <a:pt x="54" y="190"/>
                  </a:cubicBezTo>
                  <a:cubicBezTo>
                    <a:pt x="55" y="193"/>
                    <a:pt x="52" y="202"/>
                    <a:pt x="58" y="200"/>
                  </a:cubicBezTo>
                  <a:close/>
                  <a:moveTo>
                    <a:pt x="26" y="218"/>
                  </a:moveTo>
                  <a:cubicBezTo>
                    <a:pt x="26" y="218"/>
                    <a:pt x="26" y="218"/>
                    <a:pt x="26" y="218"/>
                  </a:cubicBezTo>
                  <a:cubicBezTo>
                    <a:pt x="26" y="227"/>
                    <a:pt x="40" y="223"/>
                    <a:pt x="46" y="226"/>
                  </a:cubicBezTo>
                  <a:cubicBezTo>
                    <a:pt x="49" y="210"/>
                    <a:pt x="35" y="218"/>
                    <a:pt x="26" y="218"/>
                  </a:cubicBezTo>
                  <a:close/>
                  <a:moveTo>
                    <a:pt x="103" y="230"/>
                  </a:moveTo>
                  <a:cubicBezTo>
                    <a:pt x="103" y="230"/>
                    <a:pt x="103" y="230"/>
                    <a:pt x="103" y="230"/>
                  </a:cubicBezTo>
                  <a:cubicBezTo>
                    <a:pt x="106" y="224"/>
                    <a:pt x="101" y="213"/>
                    <a:pt x="88" y="216"/>
                  </a:cubicBezTo>
                  <a:cubicBezTo>
                    <a:pt x="88" y="226"/>
                    <a:pt x="91" y="232"/>
                    <a:pt x="103" y="230"/>
                  </a:cubicBezTo>
                  <a:close/>
                  <a:moveTo>
                    <a:pt x="115" y="228"/>
                  </a:moveTo>
                  <a:cubicBezTo>
                    <a:pt x="115" y="228"/>
                    <a:pt x="115" y="228"/>
                    <a:pt x="115" y="228"/>
                  </a:cubicBezTo>
                  <a:cubicBezTo>
                    <a:pt x="118" y="228"/>
                    <a:pt x="118" y="231"/>
                    <a:pt x="121" y="232"/>
                  </a:cubicBezTo>
                  <a:cubicBezTo>
                    <a:pt x="123" y="229"/>
                    <a:pt x="124" y="220"/>
                    <a:pt x="119" y="220"/>
                  </a:cubicBezTo>
                  <a:cubicBezTo>
                    <a:pt x="119" y="224"/>
                    <a:pt x="113" y="222"/>
                    <a:pt x="115" y="228"/>
                  </a:cubicBezTo>
                  <a:close/>
                  <a:moveTo>
                    <a:pt x="167" y="224"/>
                  </a:moveTo>
                  <a:cubicBezTo>
                    <a:pt x="167" y="224"/>
                    <a:pt x="167" y="224"/>
                    <a:pt x="167" y="224"/>
                  </a:cubicBezTo>
                  <a:cubicBezTo>
                    <a:pt x="167" y="226"/>
                    <a:pt x="167" y="229"/>
                    <a:pt x="167" y="232"/>
                  </a:cubicBezTo>
                  <a:cubicBezTo>
                    <a:pt x="181" y="232"/>
                    <a:pt x="195" y="231"/>
                    <a:pt x="203" y="226"/>
                  </a:cubicBezTo>
                  <a:cubicBezTo>
                    <a:pt x="195" y="222"/>
                    <a:pt x="177" y="219"/>
                    <a:pt x="167" y="224"/>
                  </a:cubicBezTo>
                  <a:close/>
                  <a:moveTo>
                    <a:pt x="143" y="226"/>
                  </a:moveTo>
                  <a:cubicBezTo>
                    <a:pt x="143" y="226"/>
                    <a:pt x="143" y="226"/>
                    <a:pt x="143" y="226"/>
                  </a:cubicBezTo>
                  <a:cubicBezTo>
                    <a:pt x="141" y="238"/>
                    <a:pt x="152" y="227"/>
                    <a:pt x="143" y="226"/>
                  </a:cubicBezTo>
                  <a:close/>
                  <a:moveTo>
                    <a:pt x="58" y="234"/>
                  </a:moveTo>
                  <a:cubicBezTo>
                    <a:pt x="58" y="234"/>
                    <a:pt x="58" y="234"/>
                    <a:pt x="58" y="234"/>
                  </a:cubicBezTo>
                  <a:cubicBezTo>
                    <a:pt x="65" y="235"/>
                    <a:pt x="81" y="242"/>
                    <a:pt x="84" y="234"/>
                  </a:cubicBezTo>
                  <a:cubicBezTo>
                    <a:pt x="74" y="236"/>
                    <a:pt x="62" y="225"/>
                    <a:pt x="58" y="234"/>
                  </a:cubicBezTo>
                  <a:close/>
                  <a:moveTo>
                    <a:pt x="20" y="244"/>
                  </a:moveTo>
                  <a:cubicBezTo>
                    <a:pt x="20" y="244"/>
                    <a:pt x="20" y="244"/>
                    <a:pt x="20" y="244"/>
                  </a:cubicBezTo>
                  <a:cubicBezTo>
                    <a:pt x="29" y="302"/>
                    <a:pt x="44" y="363"/>
                    <a:pt x="62" y="417"/>
                  </a:cubicBezTo>
                  <a:cubicBezTo>
                    <a:pt x="95" y="418"/>
                    <a:pt x="123" y="420"/>
                    <a:pt x="161" y="419"/>
                  </a:cubicBezTo>
                  <a:cubicBezTo>
                    <a:pt x="173" y="359"/>
                    <a:pt x="200" y="302"/>
                    <a:pt x="207" y="244"/>
                  </a:cubicBezTo>
                  <a:cubicBezTo>
                    <a:pt x="149" y="257"/>
                    <a:pt x="75" y="241"/>
                    <a:pt x="20" y="244"/>
                  </a:cubicBezTo>
                  <a:close/>
                </a:path>
              </a:pathLst>
            </a:custGeom>
            <a:solidFill>
              <a:srgbClr val="20558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</p:grp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7F9B5628-B35B-F443-B7AA-16513E3F417A}"/>
              </a:ext>
            </a:extLst>
          </p:cNvPr>
          <p:cNvGrpSpPr/>
          <p:nvPr/>
        </p:nvGrpSpPr>
        <p:grpSpPr>
          <a:xfrm>
            <a:off x="4087425" y="2322814"/>
            <a:ext cx="7007630" cy="1134801"/>
            <a:chOff x="4052256" y="1879209"/>
            <a:chExt cx="7007630" cy="1134801"/>
          </a:xfrm>
        </p:grpSpPr>
        <p:sp>
          <p:nvSpPr>
            <p:cNvPr id="66" name="任意多边形 8">
              <a:extLst>
                <a:ext uri="{FF2B5EF4-FFF2-40B4-BE49-F238E27FC236}">
                  <a16:creationId xmlns:a16="http://schemas.microsoft.com/office/drawing/2014/main" id="{38CE7458-A3C5-194F-8626-572DECF4FE15}"/>
                </a:ext>
              </a:extLst>
            </p:cNvPr>
            <p:cNvSpPr/>
            <p:nvPr/>
          </p:nvSpPr>
          <p:spPr>
            <a:xfrm>
              <a:off x="4052256" y="1879209"/>
              <a:ext cx="7007630" cy="1134801"/>
            </a:xfrm>
            <a:custGeom>
              <a:avLst/>
              <a:gdLst>
                <a:gd name="connsiteX0" fmla="*/ 5447134 w 7007630"/>
                <a:gd name="connsiteY0" fmla="*/ 64 h 1136198"/>
                <a:gd name="connsiteX1" fmla="*/ 6087499 w 7007630"/>
                <a:gd name="connsiteY1" fmla="*/ 23776 h 1136198"/>
                <a:gd name="connsiteX2" fmla="*/ 6606714 w 7007630"/>
                <a:gd name="connsiteY2" fmla="*/ 81363 h 1136198"/>
                <a:gd name="connsiteX3" fmla="*/ 6710557 w 7007630"/>
                <a:gd name="connsiteY3" fmla="*/ 152500 h 1136198"/>
                <a:gd name="connsiteX4" fmla="*/ 6797093 w 7007630"/>
                <a:gd name="connsiteY4" fmla="*/ 254124 h 1136198"/>
                <a:gd name="connsiteX5" fmla="*/ 6918243 w 7007630"/>
                <a:gd name="connsiteY5" fmla="*/ 399785 h 1136198"/>
                <a:gd name="connsiteX6" fmla="*/ 7004779 w 7007630"/>
                <a:gd name="connsiteY6" fmla="*/ 619970 h 1136198"/>
                <a:gd name="connsiteX7" fmla="*/ 6952858 w 7007630"/>
                <a:gd name="connsiteY7" fmla="*/ 928230 h 1136198"/>
                <a:gd name="connsiteX8" fmla="*/ 6641328 w 7007630"/>
                <a:gd name="connsiteY8" fmla="*/ 1056953 h 1136198"/>
                <a:gd name="connsiteX9" fmla="*/ 6174035 w 7007630"/>
                <a:gd name="connsiteY9" fmla="*/ 1121315 h 1136198"/>
                <a:gd name="connsiteX10" fmla="*/ 5274062 w 7007630"/>
                <a:gd name="connsiteY10" fmla="*/ 1100990 h 1136198"/>
                <a:gd name="connsiteX11" fmla="*/ 4599082 w 7007630"/>
                <a:gd name="connsiteY11" fmla="*/ 1094215 h 1136198"/>
                <a:gd name="connsiteX12" fmla="*/ 3647189 w 7007630"/>
                <a:gd name="connsiteY12" fmla="*/ 1111153 h 1136198"/>
                <a:gd name="connsiteX13" fmla="*/ 2920288 w 7007630"/>
                <a:gd name="connsiteY13" fmla="*/ 1121315 h 1136198"/>
                <a:gd name="connsiteX14" fmla="*/ 2124158 w 7007630"/>
                <a:gd name="connsiteY14" fmla="*/ 1134865 h 1136198"/>
                <a:gd name="connsiteX15" fmla="*/ 1293414 w 7007630"/>
                <a:gd name="connsiteY15" fmla="*/ 1131477 h 1136198"/>
                <a:gd name="connsiteX16" fmla="*/ 618434 w 7007630"/>
                <a:gd name="connsiteY16" fmla="*/ 1097603 h 1136198"/>
                <a:gd name="connsiteX17" fmla="*/ 254984 w 7007630"/>
                <a:gd name="connsiteY17" fmla="*/ 1036628 h 1136198"/>
                <a:gd name="connsiteX18" fmla="*/ 203062 w 7007630"/>
                <a:gd name="connsiteY18" fmla="*/ 924842 h 1136198"/>
                <a:gd name="connsiteX19" fmla="*/ 181868 w 7007630"/>
                <a:gd name="connsiteY19" fmla="*/ 672678 h 1136198"/>
                <a:gd name="connsiteX20" fmla="*/ 181588 w 7007630"/>
                <a:gd name="connsiteY20" fmla="*/ 668335 h 1136198"/>
                <a:gd name="connsiteX21" fmla="*/ 180510 w 7007630"/>
                <a:gd name="connsiteY21" fmla="*/ 669542 h 1136198"/>
                <a:gd name="connsiteX22" fmla="*/ 145043 w 7007630"/>
                <a:gd name="connsiteY22" fmla="*/ 659131 h 1136198"/>
                <a:gd name="connsiteX23" fmla="*/ 84815 w 7007630"/>
                <a:gd name="connsiteY23" fmla="*/ 625253 h 1136198"/>
                <a:gd name="connsiteX24" fmla="*/ 2001 w 7007630"/>
                <a:gd name="connsiteY24" fmla="*/ 576317 h 1136198"/>
                <a:gd name="connsiteX25" fmla="*/ 32115 w 7007630"/>
                <a:gd name="connsiteY25" fmla="*/ 534910 h 1136198"/>
                <a:gd name="connsiteX26" fmla="*/ 103636 w 7007630"/>
                <a:gd name="connsiteY26" fmla="*/ 504796 h 1136198"/>
                <a:gd name="connsiteX27" fmla="*/ 160100 w 7007630"/>
                <a:gd name="connsiteY27" fmla="*/ 474682 h 1136198"/>
                <a:gd name="connsiteX28" fmla="*/ 170835 w 7007630"/>
                <a:gd name="connsiteY28" fmla="*/ 468795 h 1136198"/>
                <a:gd name="connsiteX29" fmla="*/ 170442 w 7007630"/>
                <a:gd name="connsiteY29" fmla="*/ 459578 h 1136198"/>
                <a:gd name="connsiteX30" fmla="*/ 185755 w 7007630"/>
                <a:gd name="connsiteY30" fmla="*/ 237187 h 1136198"/>
                <a:gd name="connsiteX31" fmla="*/ 324213 w 7007630"/>
                <a:gd name="connsiteY31" fmla="*/ 98301 h 1136198"/>
                <a:gd name="connsiteX32" fmla="*/ 1224185 w 7007630"/>
                <a:gd name="connsiteY32" fmla="*/ 47489 h 1136198"/>
                <a:gd name="connsiteX33" fmla="*/ 1795322 w 7007630"/>
                <a:gd name="connsiteY33" fmla="*/ 30551 h 1136198"/>
                <a:gd name="connsiteX34" fmla="*/ 2487608 w 7007630"/>
                <a:gd name="connsiteY34" fmla="*/ 23776 h 1136198"/>
                <a:gd name="connsiteX35" fmla="*/ 2954902 w 7007630"/>
                <a:gd name="connsiteY35" fmla="*/ 23776 h 1136198"/>
                <a:gd name="connsiteX36" fmla="*/ 4426011 w 7007630"/>
                <a:gd name="connsiteY36" fmla="*/ 17001 h 1136198"/>
                <a:gd name="connsiteX37" fmla="*/ 5447134 w 7007630"/>
                <a:gd name="connsiteY37" fmla="*/ 64 h 1136198"/>
                <a:gd name="connsiteX0" fmla="*/ 5447134 w 7007630"/>
                <a:gd name="connsiteY0" fmla="*/ 0 h 1134801"/>
                <a:gd name="connsiteX1" fmla="*/ 6087499 w 7007630"/>
                <a:gd name="connsiteY1" fmla="*/ 23712 h 1134801"/>
                <a:gd name="connsiteX2" fmla="*/ 6606714 w 7007630"/>
                <a:gd name="connsiteY2" fmla="*/ 81299 h 1134801"/>
                <a:gd name="connsiteX3" fmla="*/ 6710557 w 7007630"/>
                <a:gd name="connsiteY3" fmla="*/ 152436 h 1134801"/>
                <a:gd name="connsiteX4" fmla="*/ 6797093 w 7007630"/>
                <a:gd name="connsiteY4" fmla="*/ 254060 h 1134801"/>
                <a:gd name="connsiteX5" fmla="*/ 6918243 w 7007630"/>
                <a:gd name="connsiteY5" fmla="*/ 399721 h 1134801"/>
                <a:gd name="connsiteX6" fmla="*/ 7004779 w 7007630"/>
                <a:gd name="connsiteY6" fmla="*/ 619906 h 1134801"/>
                <a:gd name="connsiteX7" fmla="*/ 6952858 w 7007630"/>
                <a:gd name="connsiteY7" fmla="*/ 928166 h 1134801"/>
                <a:gd name="connsiteX8" fmla="*/ 6641328 w 7007630"/>
                <a:gd name="connsiteY8" fmla="*/ 1056889 h 1134801"/>
                <a:gd name="connsiteX9" fmla="*/ 6174035 w 7007630"/>
                <a:gd name="connsiteY9" fmla="*/ 1121251 h 1134801"/>
                <a:gd name="connsiteX10" fmla="*/ 5274062 w 7007630"/>
                <a:gd name="connsiteY10" fmla="*/ 1100926 h 1134801"/>
                <a:gd name="connsiteX11" fmla="*/ 4599082 w 7007630"/>
                <a:gd name="connsiteY11" fmla="*/ 1094151 h 1134801"/>
                <a:gd name="connsiteX12" fmla="*/ 3647189 w 7007630"/>
                <a:gd name="connsiteY12" fmla="*/ 1111089 h 1134801"/>
                <a:gd name="connsiteX13" fmla="*/ 2920288 w 7007630"/>
                <a:gd name="connsiteY13" fmla="*/ 1121251 h 1134801"/>
                <a:gd name="connsiteX14" fmla="*/ 2124158 w 7007630"/>
                <a:gd name="connsiteY14" fmla="*/ 1134801 h 1134801"/>
                <a:gd name="connsiteX15" fmla="*/ 1293414 w 7007630"/>
                <a:gd name="connsiteY15" fmla="*/ 1131413 h 1134801"/>
                <a:gd name="connsiteX16" fmla="*/ 618434 w 7007630"/>
                <a:gd name="connsiteY16" fmla="*/ 1097539 h 1134801"/>
                <a:gd name="connsiteX17" fmla="*/ 254984 w 7007630"/>
                <a:gd name="connsiteY17" fmla="*/ 1036564 h 1134801"/>
                <a:gd name="connsiteX18" fmla="*/ 203062 w 7007630"/>
                <a:gd name="connsiteY18" fmla="*/ 924778 h 1134801"/>
                <a:gd name="connsiteX19" fmla="*/ 181868 w 7007630"/>
                <a:gd name="connsiteY19" fmla="*/ 672614 h 1134801"/>
                <a:gd name="connsiteX20" fmla="*/ 181588 w 7007630"/>
                <a:gd name="connsiteY20" fmla="*/ 668271 h 1134801"/>
                <a:gd name="connsiteX21" fmla="*/ 145043 w 7007630"/>
                <a:gd name="connsiteY21" fmla="*/ 659067 h 1134801"/>
                <a:gd name="connsiteX22" fmla="*/ 84815 w 7007630"/>
                <a:gd name="connsiteY22" fmla="*/ 625189 h 1134801"/>
                <a:gd name="connsiteX23" fmla="*/ 2001 w 7007630"/>
                <a:gd name="connsiteY23" fmla="*/ 576253 h 1134801"/>
                <a:gd name="connsiteX24" fmla="*/ 32115 w 7007630"/>
                <a:gd name="connsiteY24" fmla="*/ 534846 h 1134801"/>
                <a:gd name="connsiteX25" fmla="*/ 103636 w 7007630"/>
                <a:gd name="connsiteY25" fmla="*/ 504732 h 1134801"/>
                <a:gd name="connsiteX26" fmla="*/ 160100 w 7007630"/>
                <a:gd name="connsiteY26" fmla="*/ 474618 h 1134801"/>
                <a:gd name="connsiteX27" fmla="*/ 170835 w 7007630"/>
                <a:gd name="connsiteY27" fmla="*/ 468731 h 1134801"/>
                <a:gd name="connsiteX28" fmla="*/ 170442 w 7007630"/>
                <a:gd name="connsiteY28" fmla="*/ 459514 h 1134801"/>
                <a:gd name="connsiteX29" fmla="*/ 185755 w 7007630"/>
                <a:gd name="connsiteY29" fmla="*/ 237123 h 1134801"/>
                <a:gd name="connsiteX30" fmla="*/ 324213 w 7007630"/>
                <a:gd name="connsiteY30" fmla="*/ 98237 h 1134801"/>
                <a:gd name="connsiteX31" fmla="*/ 1224185 w 7007630"/>
                <a:gd name="connsiteY31" fmla="*/ 47425 h 1134801"/>
                <a:gd name="connsiteX32" fmla="*/ 1795322 w 7007630"/>
                <a:gd name="connsiteY32" fmla="*/ 30487 h 1134801"/>
                <a:gd name="connsiteX33" fmla="*/ 2487608 w 7007630"/>
                <a:gd name="connsiteY33" fmla="*/ 23712 h 1134801"/>
                <a:gd name="connsiteX34" fmla="*/ 2954902 w 7007630"/>
                <a:gd name="connsiteY34" fmla="*/ 23712 h 1134801"/>
                <a:gd name="connsiteX35" fmla="*/ 4426011 w 7007630"/>
                <a:gd name="connsiteY35" fmla="*/ 16937 h 1134801"/>
                <a:gd name="connsiteX36" fmla="*/ 5447134 w 7007630"/>
                <a:gd name="connsiteY36" fmla="*/ 0 h 11348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7007630" h="1134801">
                  <a:moveTo>
                    <a:pt x="5447134" y="0"/>
                  </a:moveTo>
                  <a:cubicBezTo>
                    <a:pt x="5724048" y="1129"/>
                    <a:pt x="5894236" y="10162"/>
                    <a:pt x="6087499" y="23712"/>
                  </a:cubicBezTo>
                  <a:cubicBezTo>
                    <a:pt x="6280762" y="37262"/>
                    <a:pt x="6502871" y="59845"/>
                    <a:pt x="6606714" y="81299"/>
                  </a:cubicBezTo>
                  <a:cubicBezTo>
                    <a:pt x="6710557" y="102753"/>
                    <a:pt x="6678828" y="123643"/>
                    <a:pt x="6710557" y="152436"/>
                  </a:cubicBezTo>
                  <a:cubicBezTo>
                    <a:pt x="6742286" y="181229"/>
                    <a:pt x="6762478" y="212846"/>
                    <a:pt x="6797093" y="254060"/>
                  </a:cubicBezTo>
                  <a:cubicBezTo>
                    <a:pt x="6831708" y="295274"/>
                    <a:pt x="6883629" y="338747"/>
                    <a:pt x="6918243" y="399721"/>
                  </a:cubicBezTo>
                  <a:cubicBezTo>
                    <a:pt x="6952858" y="460695"/>
                    <a:pt x="6999010" y="531832"/>
                    <a:pt x="7004779" y="619906"/>
                  </a:cubicBezTo>
                  <a:cubicBezTo>
                    <a:pt x="7010548" y="707980"/>
                    <a:pt x="7013432" y="855335"/>
                    <a:pt x="6952858" y="928166"/>
                  </a:cubicBezTo>
                  <a:cubicBezTo>
                    <a:pt x="6892284" y="1000996"/>
                    <a:pt x="6771133" y="1024708"/>
                    <a:pt x="6641328" y="1056889"/>
                  </a:cubicBezTo>
                  <a:cubicBezTo>
                    <a:pt x="6511526" y="1089070"/>
                    <a:pt x="6401914" y="1113912"/>
                    <a:pt x="6174035" y="1121251"/>
                  </a:cubicBezTo>
                  <a:lnTo>
                    <a:pt x="5274062" y="1100926"/>
                  </a:lnTo>
                  <a:cubicBezTo>
                    <a:pt x="5011571" y="1096410"/>
                    <a:pt x="4870228" y="1092457"/>
                    <a:pt x="4599082" y="1094151"/>
                  </a:cubicBezTo>
                  <a:cubicBezTo>
                    <a:pt x="4327937" y="1095845"/>
                    <a:pt x="3926987" y="1106572"/>
                    <a:pt x="3647189" y="1111089"/>
                  </a:cubicBezTo>
                  <a:lnTo>
                    <a:pt x="2920288" y="1121251"/>
                  </a:lnTo>
                  <a:lnTo>
                    <a:pt x="2124158" y="1134801"/>
                  </a:lnTo>
                  <a:lnTo>
                    <a:pt x="1293414" y="1131413"/>
                  </a:lnTo>
                  <a:cubicBezTo>
                    <a:pt x="1042461" y="1125203"/>
                    <a:pt x="791506" y="1113347"/>
                    <a:pt x="618434" y="1097539"/>
                  </a:cubicBezTo>
                  <a:cubicBezTo>
                    <a:pt x="445363" y="1081731"/>
                    <a:pt x="324213" y="1065358"/>
                    <a:pt x="254984" y="1036564"/>
                  </a:cubicBezTo>
                  <a:cubicBezTo>
                    <a:pt x="185755" y="1007771"/>
                    <a:pt x="214600" y="1058018"/>
                    <a:pt x="203062" y="924778"/>
                  </a:cubicBezTo>
                  <a:cubicBezTo>
                    <a:pt x="198735" y="874813"/>
                    <a:pt x="189541" y="778402"/>
                    <a:pt x="181868" y="672614"/>
                  </a:cubicBezTo>
                  <a:cubicBezTo>
                    <a:pt x="181775" y="671166"/>
                    <a:pt x="181681" y="669719"/>
                    <a:pt x="181588" y="668271"/>
                  </a:cubicBezTo>
                  <a:lnTo>
                    <a:pt x="145043" y="659067"/>
                  </a:lnTo>
                  <a:cubicBezTo>
                    <a:pt x="128104" y="652793"/>
                    <a:pt x="108655" y="638991"/>
                    <a:pt x="84815" y="625189"/>
                  </a:cubicBezTo>
                  <a:cubicBezTo>
                    <a:pt x="60975" y="611387"/>
                    <a:pt x="10785" y="591310"/>
                    <a:pt x="2001" y="576253"/>
                  </a:cubicBezTo>
                  <a:cubicBezTo>
                    <a:pt x="-6782" y="561196"/>
                    <a:pt x="15176" y="546766"/>
                    <a:pt x="32115" y="534846"/>
                  </a:cubicBezTo>
                  <a:cubicBezTo>
                    <a:pt x="49054" y="522926"/>
                    <a:pt x="82306" y="514770"/>
                    <a:pt x="103636" y="504732"/>
                  </a:cubicBezTo>
                  <a:cubicBezTo>
                    <a:pt x="124967" y="494694"/>
                    <a:pt x="146925" y="479637"/>
                    <a:pt x="160100" y="474618"/>
                  </a:cubicBezTo>
                  <a:lnTo>
                    <a:pt x="170835" y="468731"/>
                  </a:lnTo>
                  <a:lnTo>
                    <a:pt x="170442" y="459514"/>
                  </a:lnTo>
                  <a:cubicBezTo>
                    <a:pt x="167636" y="357695"/>
                    <a:pt x="170611" y="271209"/>
                    <a:pt x="185755" y="237123"/>
                  </a:cubicBezTo>
                  <a:cubicBezTo>
                    <a:pt x="226138" y="146226"/>
                    <a:pt x="229024" y="123078"/>
                    <a:pt x="324213" y="98237"/>
                  </a:cubicBezTo>
                  <a:cubicBezTo>
                    <a:pt x="466257" y="61167"/>
                    <a:pt x="978999" y="58716"/>
                    <a:pt x="1224185" y="47425"/>
                  </a:cubicBezTo>
                  <a:cubicBezTo>
                    <a:pt x="1469371" y="36133"/>
                    <a:pt x="1584752" y="34439"/>
                    <a:pt x="1795322" y="30487"/>
                  </a:cubicBezTo>
                  <a:lnTo>
                    <a:pt x="2487608" y="23712"/>
                  </a:lnTo>
                  <a:lnTo>
                    <a:pt x="2954902" y="23712"/>
                  </a:lnTo>
                  <a:lnTo>
                    <a:pt x="4426011" y="16937"/>
                  </a:lnTo>
                  <a:lnTo>
                    <a:pt x="5447134" y="0"/>
                  </a:lnTo>
                  <a:close/>
                </a:path>
              </a:pathLst>
            </a:custGeom>
            <a:noFill/>
            <a:ln w="28575">
              <a:solidFill>
                <a:srgbClr val="20558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grpSp>
          <p:nvGrpSpPr>
            <p:cNvPr id="67" name="组合 66">
              <a:extLst>
                <a:ext uri="{FF2B5EF4-FFF2-40B4-BE49-F238E27FC236}">
                  <a16:creationId xmlns:a16="http://schemas.microsoft.com/office/drawing/2014/main" id="{629F4202-5F58-A24B-980C-CB761F84E9CD}"/>
                </a:ext>
              </a:extLst>
            </p:cNvPr>
            <p:cNvGrpSpPr/>
            <p:nvPr/>
          </p:nvGrpSpPr>
          <p:grpSpPr>
            <a:xfrm>
              <a:off x="4421072" y="2108269"/>
              <a:ext cx="6462828" cy="681560"/>
              <a:chOff x="7325360" y="2384859"/>
              <a:chExt cx="6462828" cy="681560"/>
            </a:xfrm>
          </p:grpSpPr>
          <p:sp>
            <p:nvSpPr>
              <p:cNvPr id="68" name="矩形 67">
                <a:extLst>
                  <a:ext uri="{FF2B5EF4-FFF2-40B4-BE49-F238E27FC236}">
                    <a16:creationId xmlns:a16="http://schemas.microsoft.com/office/drawing/2014/main" id="{A2010850-CEB9-754E-B5D7-9BEB6497AB25}"/>
                  </a:ext>
                </a:extLst>
              </p:cNvPr>
              <p:cNvSpPr/>
              <p:nvPr/>
            </p:nvSpPr>
            <p:spPr>
              <a:xfrm>
                <a:off x="7325360" y="2737483"/>
                <a:ext cx="6462828" cy="328936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just">
                  <a:lnSpc>
                    <a:spcPct val="120000"/>
                  </a:lnSpc>
                </a:pPr>
                <a:r>
                  <a:rPr lang="en-US" altLang="zh-CN" sz="1400" dirty="0">
                    <a:solidFill>
                      <a:srgbClr val="3C3C3B"/>
                    </a:solidFill>
                    <a:cs typeface="+mn-ea"/>
                    <a:sym typeface="+mn-lt"/>
                  </a:rPr>
                  <a:t>1.17</a:t>
                </a:r>
                <a:r>
                  <a:rPr lang="zh-CN" altLang="en-US" sz="1400" dirty="0">
                    <a:solidFill>
                      <a:srgbClr val="3C3C3B"/>
                    </a:solidFill>
                    <a:cs typeface="+mn-ea"/>
                    <a:sym typeface="+mn-lt"/>
                  </a:rPr>
                  <a:t>新特性，</a:t>
                </a:r>
                <a:r>
                  <a:rPr lang="en-US" altLang="zh-CN" sz="1400" dirty="0">
                    <a:solidFill>
                      <a:srgbClr val="3C3C3B"/>
                    </a:solidFill>
                    <a:cs typeface="+mn-ea"/>
                    <a:sym typeface="+mn-lt"/>
                  </a:rPr>
                  <a:t>Alpha</a:t>
                </a:r>
                <a:r>
                  <a:rPr lang="zh-CN" altLang="en-US" sz="1400" dirty="0">
                    <a:solidFill>
                      <a:srgbClr val="3C3C3B"/>
                    </a:solidFill>
                    <a:cs typeface="+mn-ea"/>
                    <a:sym typeface="+mn-lt"/>
                  </a:rPr>
                  <a:t>测试</a:t>
                </a:r>
              </a:p>
            </p:txBody>
          </p:sp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49E8E6D8-5AA7-304A-AD86-83D55E47930D}"/>
                  </a:ext>
                </a:extLst>
              </p:cNvPr>
              <p:cNvSpPr/>
              <p:nvPr/>
            </p:nvSpPr>
            <p:spPr>
              <a:xfrm>
                <a:off x="7325360" y="2384859"/>
                <a:ext cx="2771390" cy="400751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just">
                  <a:lnSpc>
                    <a:spcPct val="120000"/>
                  </a:lnSpc>
                </a:pPr>
                <a:r>
                  <a:rPr lang="en" altLang="zh-CN" dirty="0"/>
                  <a:t>Service Topology</a:t>
                </a:r>
                <a:endParaRPr lang="zh-CN" altLang="en-US" b="1" dirty="0">
                  <a:solidFill>
                    <a:srgbClr val="3C3C3B"/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6CD71AE2-7719-A547-AB23-176DD1E0CCDC}"/>
              </a:ext>
            </a:extLst>
          </p:cNvPr>
          <p:cNvGrpSpPr/>
          <p:nvPr/>
        </p:nvGrpSpPr>
        <p:grpSpPr>
          <a:xfrm>
            <a:off x="4109718" y="4187723"/>
            <a:ext cx="7007630" cy="1134801"/>
            <a:chOff x="4052256" y="1879209"/>
            <a:chExt cx="7007630" cy="1134801"/>
          </a:xfrm>
        </p:grpSpPr>
        <p:sp>
          <p:nvSpPr>
            <p:cNvPr id="71" name="任意多边形 8">
              <a:extLst>
                <a:ext uri="{FF2B5EF4-FFF2-40B4-BE49-F238E27FC236}">
                  <a16:creationId xmlns:a16="http://schemas.microsoft.com/office/drawing/2014/main" id="{274D5111-9594-C048-9481-25A77AA76B11}"/>
                </a:ext>
              </a:extLst>
            </p:cNvPr>
            <p:cNvSpPr/>
            <p:nvPr/>
          </p:nvSpPr>
          <p:spPr>
            <a:xfrm>
              <a:off x="4052256" y="1879209"/>
              <a:ext cx="7007630" cy="1134801"/>
            </a:xfrm>
            <a:custGeom>
              <a:avLst/>
              <a:gdLst>
                <a:gd name="connsiteX0" fmla="*/ 5447134 w 7007630"/>
                <a:gd name="connsiteY0" fmla="*/ 64 h 1136198"/>
                <a:gd name="connsiteX1" fmla="*/ 6087499 w 7007630"/>
                <a:gd name="connsiteY1" fmla="*/ 23776 h 1136198"/>
                <a:gd name="connsiteX2" fmla="*/ 6606714 w 7007630"/>
                <a:gd name="connsiteY2" fmla="*/ 81363 h 1136198"/>
                <a:gd name="connsiteX3" fmla="*/ 6710557 w 7007630"/>
                <a:gd name="connsiteY3" fmla="*/ 152500 h 1136198"/>
                <a:gd name="connsiteX4" fmla="*/ 6797093 w 7007630"/>
                <a:gd name="connsiteY4" fmla="*/ 254124 h 1136198"/>
                <a:gd name="connsiteX5" fmla="*/ 6918243 w 7007630"/>
                <a:gd name="connsiteY5" fmla="*/ 399785 h 1136198"/>
                <a:gd name="connsiteX6" fmla="*/ 7004779 w 7007630"/>
                <a:gd name="connsiteY6" fmla="*/ 619970 h 1136198"/>
                <a:gd name="connsiteX7" fmla="*/ 6952858 w 7007630"/>
                <a:gd name="connsiteY7" fmla="*/ 928230 h 1136198"/>
                <a:gd name="connsiteX8" fmla="*/ 6641328 w 7007630"/>
                <a:gd name="connsiteY8" fmla="*/ 1056953 h 1136198"/>
                <a:gd name="connsiteX9" fmla="*/ 6174035 w 7007630"/>
                <a:gd name="connsiteY9" fmla="*/ 1121315 h 1136198"/>
                <a:gd name="connsiteX10" fmla="*/ 5274062 w 7007630"/>
                <a:gd name="connsiteY10" fmla="*/ 1100990 h 1136198"/>
                <a:gd name="connsiteX11" fmla="*/ 4599082 w 7007630"/>
                <a:gd name="connsiteY11" fmla="*/ 1094215 h 1136198"/>
                <a:gd name="connsiteX12" fmla="*/ 3647189 w 7007630"/>
                <a:gd name="connsiteY12" fmla="*/ 1111153 h 1136198"/>
                <a:gd name="connsiteX13" fmla="*/ 2920288 w 7007630"/>
                <a:gd name="connsiteY13" fmla="*/ 1121315 h 1136198"/>
                <a:gd name="connsiteX14" fmla="*/ 2124158 w 7007630"/>
                <a:gd name="connsiteY14" fmla="*/ 1134865 h 1136198"/>
                <a:gd name="connsiteX15" fmla="*/ 1293414 w 7007630"/>
                <a:gd name="connsiteY15" fmla="*/ 1131477 h 1136198"/>
                <a:gd name="connsiteX16" fmla="*/ 618434 w 7007630"/>
                <a:gd name="connsiteY16" fmla="*/ 1097603 h 1136198"/>
                <a:gd name="connsiteX17" fmla="*/ 254984 w 7007630"/>
                <a:gd name="connsiteY17" fmla="*/ 1036628 h 1136198"/>
                <a:gd name="connsiteX18" fmla="*/ 203062 w 7007630"/>
                <a:gd name="connsiteY18" fmla="*/ 924842 h 1136198"/>
                <a:gd name="connsiteX19" fmla="*/ 181868 w 7007630"/>
                <a:gd name="connsiteY19" fmla="*/ 672678 h 1136198"/>
                <a:gd name="connsiteX20" fmla="*/ 181588 w 7007630"/>
                <a:gd name="connsiteY20" fmla="*/ 668335 h 1136198"/>
                <a:gd name="connsiteX21" fmla="*/ 180510 w 7007630"/>
                <a:gd name="connsiteY21" fmla="*/ 669542 h 1136198"/>
                <a:gd name="connsiteX22" fmla="*/ 145043 w 7007630"/>
                <a:gd name="connsiteY22" fmla="*/ 659131 h 1136198"/>
                <a:gd name="connsiteX23" fmla="*/ 84815 w 7007630"/>
                <a:gd name="connsiteY23" fmla="*/ 625253 h 1136198"/>
                <a:gd name="connsiteX24" fmla="*/ 2001 w 7007630"/>
                <a:gd name="connsiteY24" fmla="*/ 576317 h 1136198"/>
                <a:gd name="connsiteX25" fmla="*/ 32115 w 7007630"/>
                <a:gd name="connsiteY25" fmla="*/ 534910 h 1136198"/>
                <a:gd name="connsiteX26" fmla="*/ 103636 w 7007630"/>
                <a:gd name="connsiteY26" fmla="*/ 504796 h 1136198"/>
                <a:gd name="connsiteX27" fmla="*/ 160100 w 7007630"/>
                <a:gd name="connsiteY27" fmla="*/ 474682 h 1136198"/>
                <a:gd name="connsiteX28" fmla="*/ 170835 w 7007630"/>
                <a:gd name="connsiteY28" fmla="*/ 468795 h 1136198"/>
                <a:gd name="connsiteX29" fmla="*/ 170442 w 7007630"/>
                <a:gd name="connsiteY29" fmla="*/ 459578 h 1136198"/>
                <a:gd name="connsiteX30" fmla="*/ 185755 w 7007630"/>
                <a:gd name="connsiteY30" fmla="*/ 237187 h 1136198"/>
                <a:gd name="connsiteX31" fmla="*/ 324213 w 7007630"/>
                <a:gd name="connsiteY31" fmla="*/ 98301 h 1136198"/>
                <a:gd name="connsiteX32" fmla="*/ 1224185 w 7007630"/>
                <a:gd name="connsiteY32" fmla="*/ 47489 h 1136198"/>
                <a:gd name="connsiteX33" fmla="*/ 1795322 w 7007630"/>
                <a:gd name="connsiteY33" fmla="*/ 30551 h 1136198"/>
                <a:gd name="connsiteX34" fmla="*/ 2487608 w 7007630"/>
                <a:gd name="connsiteY34" fmla="*/ 23776 h 1136198"/>
                <a:gd name="connsiteX35" fmla="*/ 2954902 w 7007630"/>
                <a:gd name="connsiteY35" fmla="*/ 23776 h 1136198"/>
                <a:gd name="connsiteX36" fmla="*/ 4426011 w 7007630"/>
                <a:gd name="connsiteY36" fmla="*/ 17001 h 1136198"/>
                <a:gd name="connsiteX37" fmla="*/ 5447134 w 7007630"/>
                <a:gd name="connsiteY37" fmla="*/ 64 h 1136198"/>
                <a:gd name="connsiteX0" fmla="*/ 5447134 w 7007630"/>
                <a:gd name="connsiteY0" fmla="*/ 0 h 1134801"/>
                <a:gd name="connsiteX1" fmla="*/ 6087499 w 7007630"/>
                <a:gd name="connsiteY1" fmla="*/ 23712 h 1134801"/>
                <a:gd name="connsiteX2" fmla="*/ 6606714 w 7007630"/>
                <a:gd name="connsiteY2" fmla="*/ 81299 h 1134801"/>
                <a:gd name="connsiteX3" fmla="*/ 6710557 w 7007630"/>
                <a:gd name="connsiteY3" fmla="*/ 152436 h 1134801"/>
                <a:gd name="connsiteX4" fmla="*/ 6797093 w 7007630"/>
                <a:gd name="connsiteY4" fmla="*/ 254060 h 1134801"/>
                <a:gd name="connsiteX5" fmla="*/ 6918243 w 7007630"/>
                <a:gd name="connsiteY5" fmla="*/ 399721 h 1134801"/>
                <a:gd name="connsiteX6" fmla="*/ 7004779 w 7007630"/>
                <a:gd name="connsiteY6" fmla="*/ 619906 h 1134801"/>
                <a:gd name="connsiteX7" fmla="*/ 6952858 w 7007630"/>
                <a:gd name="connsiteY7" fmla="*/ 928166 h 1134801"/>
                <a:gd name="connsiteX8" fmla="*/ 6641328 w 7007630"/>
                <a:gd name="connsiteY8" fmla="*/ 1056889 h 1134801"/>
                <a:gd name="connsiteX9" fmla="*/ 6174035 w 7007630"/>
                <a:gd name="connsiteY9" fmla="*/ 1121251 h 1134801"/>
                <a:gd name="connsiteX10" fmla="*/ 5274062 w 7007630"/>
                <a:gd name="connsiteY10" fmla="*/ 1100926 h 1134801"/>
                <a:gd name="connsiteX11" fmla="*/ 4599082 w 7007630"/>
                <a:gd name="connsiteY11" fmla="*/ 1094151 h 1134801"/>
                <a:gd name="connsiteX12" fmla="*/ 3647189 w 7007630"/>
                <a:gd name="connsiteY12" fmla="*/ 1111089 h 1134801"/>
                <a:gd name="connsiteX13" fmla="*/ 2920288 w 7007630"/>
                <a:gd name="connsiteY13" fmla="*/ 1121251 h 1134801"/>
                <a:gd name="connsiteX14" fmla="*/ 2124158 w 7007630"/>
                <a:gd name="connsiteY14" fmla="*/ 1134801 h 1134801"/>
                <a:gd name="connsiteX15" fmla="*/ 1293414 w 7007630"/>
                <a:gd name="connsiteY15" fmla="*/ 1131413 h 1134801"/>
                <a:gd name="connsiteX16" fmla="*/ 618434 w 7007630"/>
                <a:gd name="connsiteY16" fmla="*/ 1097539 h 1134801"/>
                <a:gd name="connsiteX17" fmla="*/ 254984 w 7007630"/>
                <a:gd name="connsiteY17" fmla="*/ 1036564 h 1134801"/>
                <a:gd name="connsiteX18" fmla="*/ 203062 w 7007630"/>
                <a:gd name="connsiteY18" fmla="*/ 924778 h 1134801"/>
                <a:gd name="connsiteX19" fmla="*/ 181868 w 7007630"/>
                <a:gd name="connsiteY19" fmla="*/ 672614 h 1134801"/>
                <a:gd name="connsiteX20" fmla="*/ 181588 w 7007630"/>
                <a:gd name="connsiteY20" fmla="*/ 668271 h 1134801"/>
                <a:gd name="connsiteX21" fmla="*/ 145043 w 7007630"/>
                <a:gd name="connsiteY21" fmla="*/ 659067 h 1134801"/>
                <a:gd name="connsiteX22" fmla="*/ 84815 w 7007630"/>
                <a:gd name="connsiteY22" fmla="*/ 625189 h 1134801"/>
                <a:gd name="connsiteX23" fmla="*/ 2001 w 7007630"/>
                <a:gd name="connsiteY23" fmla="*/ 576253 h 1134801"/>
                <a:gd name="connsiteX24" fmla="*/ 32115 w 7007630"/>
                <a:gd name="connsiteY24" fmla="*/ 534846 h 1134801"/>
                <a:gd name="connsiteX25" fmla="*/ 103636 w 7007630"/>
                <a:gd name="connsiteY25" fmla="*/ 504732 h 1134801"/>
                <a:gd name="connsiteX26" fmla="*/ 160100 w 7007630"/>
                <a:gd name="connsiteY26" fmla="*/ 474618 h 1134801"/>
                <a:gd name="connsiteX27" fmla="*/ 170835 w 7007630"/>
                <a:gd name="connsiteY27" fmla="*/ 468731 h 1134801"/>
                <a:gd name="connsiteX28" fmla="*/ 170442 w 7007630"/>
                <a:gd name="connsiteY28" fmla="*/ 459514 h 1134801"/>
                <a:gd name="connsiteX29" fmla="*/ 185755 w 7007630"/>
                <a:gd name="connsiteY29" fmla="*/ 237123 h 1134801"/>
                <a:gd name="connsiteX30" fmla="*/ 324213 w 7007630"/>
                <a:gd name="connsiteY30" fmla="*/ 98237 h 1134801"/>
                <a:gd name="connsiteX31" fmla="*/ 1224185 w 7007630"/>
                <a:gd name="connsiteY31" fmla="*/ 47425 h 1134801"/>
                <a:gd name="connsiteX32" fmla="*/ 1795322 w 7007630"/>
                <a:gd name="connsiteY32" fmla="*/ 30487 h 1134801"/>
                <a:gd name="connsiteX33" fmla="*/ 2487608 w 7007630"/>
                <a:gd name="connsiteY33" fmla="*/ 23712 h 1134801"/>
                <a:gd name="connsiteX34" fmla="*/ 2954902 w 7007630"/>
                <a:gd name="connsiteY34" fmla="*/ 23712 h 1134801"/>
                <a:gd name="connsiteX35" fmla="*/ 4426011 w 7007630"/>
                <a:gd name="connsiteY35" fmla="*/ 16937 h 1134801"/>
                <a:gd name="connsiteX36" fmla="*/ 5447134 w 7007630"/>
                <a:gd name="connsiteY36" fmla="*/ 0 h 11348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7007630" h="1134801">
                  <a:moveTo>
                    <a:pt x="5447134" y="0"/>
                  </a:moveTo>
                  <a:cubicBezTo>
                    <a:pt x="5724048" y="1129"/>
                    <a:pt x="5894236" y="10162"/>
                    <a:pt x="6087499" y="23712"/>
                  </a:cubicBezTo>
                  <a:cubicBezTo>
                    <a:pt x="6280762" y="37262"/>
                    <a:pt x="6502871" y="59845"/>
                    <a:pt x="6606714" y="81299"/>
                  </a:cubicBezTo>
                  <a:cubicBezTo>
                    <a:pt x="6710557" y="102753"/>
                    <a:pt x="6678828" y="123643"/>
                    <a:pt x="6710557" y="152436"/>
                  </a:cubicBezTo>
                  <a:cubicBezTo>
                    <a:pt x="6742286" y="181229"/>
                    <a:pt x="6762478" y="212846"/>
                    <a:pt x="6797093" y="254060"/>
                  </a:cubicBezTo>
                  <a:cubicBezTo>
                    <a:pt x="6831708" y="295274"/>
                    <a:pt x="6883629" y="338747"/>
                    <a:pt x="6918243" y="399721"/>
                  </a:cubicBezTo>
                  <a:cubicBezTo>
                    <a:pt x="6952858" y="460695"/>
                    <a:pt x="6999010" y="531832"/>
                    <a:pt x="7004779" y="619906"/>
                  </a:cubicBezTo>
                  <a:cubicBezTo>
                    <a:pt x="7010548" y="707980"/>
                    <a:pt x="7013432" y="855335"/>
                    <a:pt x="6952858" y="928166"/>
                  </a:cubicBezTo>
                  <a:cubicBezTo>
                    <a:pt x="6892284" y="1000996"/>
                    <a:pt x="6771133" y="1024708"/>
                    <a:pt x="6641328" y="1056889"/>
                  </a:cubicBezTo>
                  <a:cubicBezTo>
                    <a:pt x="6511526" y="1089070"/>
                    <a:pt x="6401914" y="1113912"/>
                    <a:pt x="6174035" y="1121251"/>
                  </a:cubicBezTo>
                  <a:lnTo>
                    <a:pt x="5274062" y="1100926"/>
                  </a:lnTo>
                  <a:cubicBezTo>
                    <a:pt x="5011571" y="1096410"/>
                    <a:pt x="4870228" y="1092457"/>
                    <a:pt x="4599082" y="1094151"/>
                  </a:cubicBezTo>
                  <a:cubicBezTo>
                    <a:pt x="4327937" y="1095845"/>
                    <a:pt x="3926987" y="1106572"/>
                    <a:pt x="3647189" y="1111089"/>
                  </a:cubicBezTo>
                  <a:lnTo>
                    <a:pt x="2920288" y="1121251"/>
                  </a:lnTo>
                  <a:lnTo>
                    <a:pt x="2124158" y="1134801"/>
                  </a:lnTo>
                  <a:lnTo>
                    <a:pt x="1293414" y="1131413"/>
                  </a:lnTo>
                  <a:cubicBezTo>
                    <a:pt x="1042461" y="1125203"/>
                    <a:pt x="791506" y="1113347"/>
                    <a:pt x="618434" y="1097539"/>
                  </a:cubicBezTo>
                  <a:cubicBezTo>
                    <a:pt x="445363" y="1081731"/>
                    <a:pt x="324213" y="1065358"/>
                    <a:pt x="254984" y="1036564"/>
                  </a:cubicBezTo>
                  <a:cubicBezTo>
                    <a:pt x="185755" y="1007771"/>
                    <a:pt x="214600" y="1058018"/>
                    <a:pt x="203062" y="924778"/>
                  </a:cubicBezTo>
                  <a:cubicBezTo>
                    <a:pt x="198735" y="874813"/>
                    <a:pt x="189541" y="778402"/>
                    <a:pt x="181868" y="672614"/>
                  </a:cubicBezTo>
                  <a:cubicBezTo>
                    <a:pt x="181775" y="671166"/>
                    <a:pt x="181681" y="669719"/>
                    <a:pt x="181588" y="668271"/>
                  </a:cubicBezTo>
                  <a:lnTo>
                    <a:pt x="145043" y="659067"/>
                  </a:lnTo>
                  <a:cubicBezTo>
                    <a:pt x="128104" y="652793"/>
                    <a:pt x="108655" y="638991"/>
                    <a:pt x="84815" y="625189"/>
                  </a:cubicBezTo>
                  <a:cubicBezTo>
                    <a:pt x="60975" y="611387"/>
                    <a:pt x="10785" y="591310"/>
                    <a:pt x="2001" y="576253"/>
                  </a:cubicBezTo>
                  <a:cubicBezTo>
                    <a:pt x="-6782" y="561196"/>
                    <a:pt x="15176" y="546766"/>
                    <a:pt x="32115" y="534846"/>
                  </a:cubicBezTo>
                  <a:cubicBezTo>
                    <a:pt x="49054" y="522926"/>
                    <a:pt x="82306" y="514770"/>
                    <a:pt x="103636" y="504732"/>
                  </a:cubicBezTo>
                  <a:cubicBezTo>
                    <a:pt x="124967" y="494694"/>
                    <a:pt x="146925" y="479637"/>
                    <a:pt x="160100" y="474618"/>
                  </a:cubicBezTo>
                  <a:lnTo>
                    <a:pt x="170835" y="468731"/>
                  </a:lnTo>
                  <a:lnTo>
                    <a:pt x="170442" y="459514"/>
                  </a:lnTo>
                  <a:cubicBezTo>
                    <a:pt x="167636" y="357695"/>
                    <a:pt x="170611" y="271209"/>
                    <a:pt x="185755" y="237123"/>
                  </a:cubicBezTo>
                  <a:cubicBezTo>
                    <a:pt x="226138" y="146226"/>
                    <a:pt x="229024" y="123078"/>
                    <a:pt x="324213" y="98237"/>
                  </a:cubicBezTo>
                  <a:cubicBezTo>
                    <a:pt x="466257" y="61167"/>
                    <a:pt x="978999" y="58716"/>
                    <a:pt x="1224185" y="47425"/>
                  </a:cubicBezTo>
                  <a:cubicBezTo>
                    <a:pt x="1469371" y="36133"/>
                    <a:pt x="1584752" y="34439"/>
                    <a:pt x="1795322" y="30487"/>
                  </a:cubicBezTo>
                  <a:lnTo>
                    <a:pt x="2487608" y="23712"/>
                  </a:lnTo>
                  <a:lnTo>
                    <a:pt x="2954902" y="23712"/>
                  </a:lnTo>
                  <a:lnTo>
                    <a:pt x="4426011" y="16937"/>
                  </a:lnTo>
                  <a:lnTo>
                    <a:pt x="5447134" y="0"/>
                  </a:lnTo>
                  <a:close/>
                </a:path>
              </a:pathLst>
            </a:custGeom>
            <a:noFill/>
            <a:ln w="28575">
              <a:solidFill>
                <a:srgbClr val="20558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grpSp>
          <p:nvGrpSpPr>
            <p:cNvPr id="72" name="组合 71">
              <a:extLst>
                <a:ext uri="{FF2B5EF4-FFF2-40B4-BE49-F238E27FC236}">
                  <a16:creationId xmlns:a16="http://schemas.microsoft.com/office/drawing/2014/main" id="{34F8DD33-DB37-8E47-8451-06CF3544A7C5}"/>
                </a:ext>
              </a:extLst>
            </p:cNvPr>
            <p:cNvGrpSpPr/>
            <p:nvPr/>
          </p:nvGrpSpPr>
          <p:grpSpPr>
            <a:xfrm>
              <a:off x="4421072" y="2108269"/>
              <a:ext cx="6462828" cy="681560"/>
              <a:chOff x="7325360" y="2384859"/>
              <a:chExt cx="6462828" cy="681560"/>
            </a:xfrm>
          </p:grpSpPr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2FDC4218-8A0F-FA4E-B547-929E678A9E13}"/>
                  </a:ext>
                </a:extLst>
              </p:cNvPr>
              <p:cNvSpPr/>
              <p:nvPr/>
            </p:nvSpPr>
            <p:spPr>
              <a:xfrm>
                <a:off x="7325360" y="2737483"/>
                <a:ext cx="6462828" cy="328936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just">
                  <a:lnSpc>
                    <a:spcPct val="120000"/>
                  </a:lnSpc>
                </a:pPr>
                <a:r>
                  <a:rPr lang="en-US" altLang="zh-CN" sz="1400" dirty="0">
                    <a:solidFill>
                      <a:srgbClr val="3C3C3B"/>
                    </a:solidFill>
                    <a:cs typeface="+mn-ea"/>
                    <a:sym typeface="+mn-lt"/>
                  </a:rPr>
                  <a:t>1.17</a:t>
                </a:r>
                <a:r>
                  <a:rPr lang="zh-CN" altLang="en-US" sz="1400" dirty="0">
                    <a:solidFill>
                      <a:srgbClr val="3C3C3B"/>
                    </a:solidFill>
                    <a:cs typeface="+mn-ea"/>
                    <a:sym typeface="+mn-lt"/>
                  </a:rPr>
                  <a:t>新特性，</a:t>
                </a:r>
                <a:r>
                  <a:rPr lang="en-US" altLang="zh-CN" sz="1400" dirty="0">
                    <a:solidFill>
                      <a:srgbClr val="3C3C3B"/>
                    </a:solidFill>
                    <a:cs typeface="+mn-ea"/>
                    <a:sym typeface="+mn-lt"/>
                  </a:rPr>
                  <a:t>Beta</a:t>
                </a:r>
                <a:r>
                  <a:rPr lang="zh-CN" altLang="en-US" sz="1400" dirty="0">
                    <a:solidFill>
                      <a:srgbClr val="3C3C3B"/>
                    </a:solidFill>
                    <a:cs typeface="+mn-ea"/>
                    <a:sym typeface="+mn-lt"/>
                  </a:rPr>
                  <a:t>测试</a:t>
                </a:r>
              </a:p>
            </p:txBody>
          </p:sp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90EF3921-6DCD-9B48-B948-97F1766B214A}"/>
                  </a:ext>
                </a:extLst>
              </p:cNvPr>
              <p:cNvSpPr/>
              <p:nvPr/>
            </p:nvSpPr>
            <p:spPr>
              <a:xfrm>
                <a:off x="7325360" y="2384859"/>
                <a:ext cx="2771390" cy="400751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just">
                  <a:lnSpc>
                    <a:spcPct val="120000"/>
                  </a:lnSpc>
                </a:pPr>
                <a:r>
                  <a:rPr lang="en-US" altLang="zh-CN" dirty="0" err="1"/>
                  <a:t>EndpointSlice</a:t>
                </a:r>
                <a:endParaRPr lang="zh-CN" altLang="en-US" b="1" dirty="0">
                  <a:solidFill>
                    <a:srgbClr val="3C3C3B"/>
                  </a:solidFill>
                  <a:cs typeface="+mn-ea"/>
                  <a:sym typeface="+mn-l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69408582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1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2" presetClass="entr" presetSubtype="8" fill="hold" nodeType="withEffect" p14:presetBounceEnd="49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9000">
                                          <p:cBhvr additive="base">
                                            <p:cTn id="18" dur="10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9000">
                                          <p:cBhvr additive="base">
                                            <p:cTn id="19" dur="10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1" presetID="1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4" dur="500"/>
                                            <p:tgtEl>
                                              <p:spTgt spid="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6" presetID="1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9" dur="500"/>
                                            <p:tgtEl>
                                              <p:spTgt spid="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4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1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10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1" presetID="1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4" dur="500"/>
                                            <p:tgtEl>
                                              <p:spTgt spid="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6" presetID="1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9" dur="500"/>
                                            <p:tgtEl>
                                              <p:spTgt spid="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4" grpId="0" animBg="1"/>
        </p:bldLst>
      </p:timing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8"/>
          <p:cNvGrpSpPr>
            <a:grpSpLocks noChangeAspect="1"/>
          </p:cNvGrpSpPr>
          <p:nvPr/>
        </p:nvGrpSpPr>
        <p:grpSpPr bwMode="auto">
          <a:xfrm>
            <a:off x="857737" y="2384428"/>
            <a:ext cx="2692402" cy="3015764"/>
            <a:chOff x="3253" y="1501"/>
            <a:chExt cx="1174" cy="1315"/>
          </a:xfrm>
          <a:solidFill>
            <a:srgbClr val="20558B"/>
          </a:solidFill>
        </p:grpSpPr>
        <p:sp>
          <p:nvSpPr>
            <p:cNvPr id="3" name="Freeform 29"/>
            <p:cNvSpPr>
              <a:spLocks noEditPoints="1"/>
            </p:cNvSpPr>
            <p:nvPr/>
          </p:nvSpPr>
          <p:spPr bwMode="auto">
            <a:xfrm>
              <a:off x="3379" y="2207"/>
              <a:ext cx="951" cy="349"/>
            </a:xfrm>
            <a:custGeom>
              <a:avLst/>
              <a:gdLst>
                <a:gd name="T0" fmla="*/ 323 w 354"/>
                <a:gd name="T1" fmla="*/ 91 h 130"/>
                <a:gd name="T2" fmla="*/ 233 w 354"/>
                <a:gd name="T3" fmla="*/ 125 h 130"/>
                <a:gd name="T4" fmla="*/ 105 w 354"/>
                <a:gd name="T5" fmla="*/ 123 h 130"/>
                <a:gd name="T6" fmla="*/ 0 w 354"/>
                <a:gd name="T7" fmla="*/ 106 h 130"/>
                <a:gd name="T8" fmla="*/ 51 w 354"/>
                <a:gd name="T9" fmla="*/ 0 h 130"/>
                <a:gd name="T10" fmla="*/ 140 w 354"/>
                <a:gd name="T11" fmla="*/ 6 h 130"/>
                <a:gd name="T12" fmla="*/ 289 w 354"/>
                <a:gd name="T13" fmla="*/ 7 h 130"/>
                <a:gd name="T14" fmla="*/ 354 w 354"/>
                <a:gd name="T15" fmla="*/ 10 h 130"/>
                <a:gd name="T16" fmla="*/ 336 w 354"/>
                <a:gd name="T17" fmla="*/ 13 h 130"/>
                <a:gd name="T18" fmla="*/ 252 w 354"/>
                <a:gd name="T19" fmla="*/ 10 h 130"/>
                <a:gd name="T20" fmla="*/ 130 w 354"/>
                <a:gd name="T21" fmla="*/ 9 h 130"/>
                <a:gd name="T22" fmla="*/ 7 w 354"/>
                <a:gd name="T23" fmla="*/ 101 h 130"/>
                <a:gd name="T24" fmla="*/ 62 w 354"/>
                <a:gd name="T25" fmla="*/ 115 h 130"/>
                <a:gd name="T26" fmla="*/ 307 w 354"/>
                <a:gd name="T27" fmla="*/ 111 h 130"/>
                <a:gd name="T28" fmla="*/ 306 w 354"/>
                <a:gd name="T29" fmla="*/ 94 h 130"/>
                <a:gd name="T30" fmla="*/ 319 w 354"/>
                <a:gd name="T31" fmla="*/ 88 h 130"/>
                <a:gd name="T32" fmla="*/ 316 w 354"/>
                <a:gd name="T33" fmla="*/ 69 h 130"/>
                <a:gd name="T34" fmla="*/ 315 w 354"/>
                <a:gd name="T35" fmla="*/ 60 h 130"/>
                <a:gd name="T36" fmla="*/ 339 w 354"/>
                <a:gd name="T37" fmla="*/ 45 h 130"/>
                <a:gd name="T38" fmla="*/ 339 w 354"/>
                <a:gd name="T39" fmla="*/ 38 h 130"/>
                <a:gd name="T40" fmla="*/ 331 w 354"/>
                <a:gd name="T41" fmla="*/ 20 h 130"/>
                <a:gd name="T42" fmla="*/ 348 w 354"/>
                <a:gd name="T43" fmla="*/ 19 h 130"/>
                <a:gd name="T44" fmla="*/ 337 w 354"/>
                <a:gd name="T45" fmla="*/ 34 h 130"/>
                <a:gd name="T46" fmla="*/ 340 w 354"/>
                <a:gd name="T47" fmla="*/ 29 h 130"/>
                <a:gd name="T48" fmla="*/ 326 w 354"/>
                <a:gd name="T49" fmla="*/ 35 h 130"/>
                <a:gd name="T50" fmla="*/ 332 w 354"/>
                <a:gd name="T51" fmla="*/ 33 h 130"/>
                <a:gd name="T52" fmla="*/ 326 w 354"/>
                <a:gd name="T53" fmla="*/ 35 h 130"/>
                <a:gd name="T54" fmla="*/ 330 w 354"/>
                <a:gd name="T55" fmla="*/ 56 h 130"/>
                <a:gd name="T56" fmla="*/ 330 w 354"/>
                <a:gd name="T57" fmla="*/ 56 h 130"/>
                <a:gd name="T58" fmla="*/ 323 w 354"/>
                <a:gd name="T59" fmla="*/ 51 h 130"/>
                <a:gd name="T60" fmla="*/ 326 w 354"/>
                <a:gd name="T61" fmla="*/ 59 h 130"/>
                <a:gd name="T62" fmla="*/ 323 w 354"/>
                <a:gd name="T63" fmla="*/ 51 h 130"/>
                <a:gd name="T64" fmla="*/ 313 w 354"/>
                <a:gd name="T65" fmla="*/ 83 h 130"/>
                <a:gd name="T66" fmla="*/ 313 w 354"/>
                <a:gd name="T67" fmla="*/ 83 h 130"/>
                <a:gd name="T68" fmla="*/ 304 w 354"/>
                <a:gd name="T69" fmla="*/ 105 h 130"/>
                <a:gd name="T70" fmla="*/ 304 w 354"/>
                <a:gd name="T71" fmla="*/ 105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54" h="130">
                  <a:moveTo>
                    <a:pt x="354" y="10"/>
                  </a:moveTo>
                  <a:cubicBezTo>
                    <a:pt x="350" y="39"/>
                    <a:pt x="335" y="67"/>
                    <a:pt x="323" y="91"/>
                  </a:cubicBezTo>
                  <a:cubicBezTo>
                    <a:pt x="315" y="107"/>
                    <a:pt x="307" y="119"/>
                    <a:pt x="297" y="130"/>
                  </a:cubicBezTo>
                  <a:cubicBezTo>
                    <a:pt x="276" y="130"/>
                    <a:pt x="254" y="126"/>
                    <a:pt x="233" y="125"/>
                  </a:cubicBezTo>
                  <a:cubicBezTo>
                    <a:pt x="212" y="125"/>
                    <a:pt x="191" y="125"/>
                    <a:pt x="170" y="125"/>
                  </a:cubicBezTo>
                  <a:cubicBezTo>
                    <a:pt x="148" y="125"/>
                    <a:pt x="127" y="124"/>
                    <a:pt x="105" y="123"/>
                  </a:cubicBezTo>
                  <a:cubicBezTo>
                    <a:pt x="83" y="123"/>
                    <a:pt x="62" y="118"/>
                    <a:pt x="40" y="115"/>
                  </a:cubicBezTo>
                  <a:cubicBezTo>
                    <a:pt x="24" y="114"/>
                    <a:pt x="11" y="119"/>
                    <a:pt x="0" y="106"/>
                  </a:cubicBezTo>
                  <a:cubicBezTo>
                    <a:pt x="4" y="87"/>
                    <a:pt x="13" y="68"/>
                    <a:pt x="22" y="50"/>
                  </a:cubicBezTo>
                  <a:cubicBezTo>
                    <a:pt x="30" y="32"/>
                    <a:pt x="38" y="13"/>
                    <a:pt x="51" y="0"/>
                  </a:cubicBezTo>
                  <a:cubicBezTo>
                    <a:pt x="69" y="4"/>
                    <a:pt x="88" y="1"/>
                    <a:pt x="107" y="2"/>
                  </a:cubicBezTo>
                  <a:cubicBezTo>
                    <a:pt x="118" y="2"/>
                    <a:pt x="129" y="5"/>
                    <a:pt x="140" y="6"/>
                  </a:cubicBezTo>
                  <a:cubicBezTo>
                    <a:pt x="150" y="6"/>
                    <a:pt x="160" y="5"/>
                    <a:pt x="170" y="6"/>
                  </a:cubicBezTo>
                  <a:cubicBezTo>
                    <a:pt x="210" y="7"/>
                    <a:pt x="250" y="8"/>
                    <a:pt x="289" y="7"/>
                  </a:cubicBezTo>
                  <a:cubicBezTo>
                    <a:pt x="303" y="6"/>
                    <a:pt x="317" y="7"/>
                    <a:pt x="333" y="7"/>
                  </a:cubicBezTo>
                  <a:cubicBezTo>
                    <a:pt x="341" y="8"/>
                    <a:pt x="346" y="6"/>
                    <a:pt x="354" y="10"/>
                  </a:cubicBezTo>
                  <a:close/>
                  <a:moveTo>
                    <a:pt x="336" y="13"/>
                  </a:moveTo>
                  <a:cubicBezTo>
                    <a:pt x="336" y="13"/>
                    <a:pt x="336" y="13"/>
                    <a:pt x="336" y="13"/>
                  </a:cubicBezTo>
                  <a:cubicBezTo>
                    <a:pt x="314" y="10"/>
                    <a:pt x="298" y="11"/>
                    <a:pt x="277" y="11"/>
                  </a:cubicBezTo>
                  <a:cubicBezTo>
                    <a:pt x="269" y="11"/>
                    <a:pt x="260" y="10"/>
                    <a:pt x="252" y="10"/>
                  </a:cubicBezTo>
                  <a:cubicBezTo>
                    <a:pt x="243" y="10"/>
                    <a:pt x="235" y="12"/>
                    <a:pt x="227" y="11"/>
                  </a:cubicBezTo>
                  <a:cubicBezTo>
                    <a:pt x="196" y="11"/>
                    <a:pt x="162" y="12"/>
                    <a:pt x="130" y="9"/>
                  </a:cubicBezTo>
                  <a:cubicBezTo>
                    <a:pt x="100" y="7"/>
                    <a:pt x="71" y="2"/>
                    <a:pt x="46" y="10"/>
                  </a:cubicBezTo>
                  <a:cubicBezTo>
                    <a:pt x="33" y="40"/>
                    <a:pt x="16" y="65"/>
                    <a:pt x="7" y="101"/>
                  </a:cubicBezTo>
                  <a:cubicBezTo>
                    <a:pt x="12" y="115"/>
                    <a:pt x="33" y="110"/>
                    <a:pt x="52" y="112"/>
                  </a:cubicBezTo>
                  <a:cubicBezTo>
                    <a:pt x="55" y="113"/>
                    <a:pt x="59" y="114"/>
                    <a:pt x="62" y="115"/>
                  </a:cubicBezTo>
                  <a:cubicBezTo>
                    <a:pt x="123" y="124"/>
                    <a:pt x="201" y="116"/>
                    <a:pt x="257" y="123"/>
                  </a:cubicBezTo>
                  <a:cubicBezTo>
                    <a:pt x="280" y="125"/>
                    <a:pt x="298" y="128"/>
                    <a:pt x="307" y="111"/>
                  </a:cubicBezTo>
                  <a:cubicBezTo>
                    <a:pt x="303" y="110"/>
                    <a:pt x="299" y="112"/>
                    <a:pt x="297" y="109"/>
                  </a:cubicBezTo>
                  <a:cubicBezTo>
                    <a:pt x="300" y="103"/>
                    <a:pt x="301" y="97"/>
                    <a:pt x="306" y="94"/>
                  </a:cubicBezTo>
                  <a:cubicBezTo>
                    <a:pt x="310" y="91"/>
                    <a:pt x="315" y="98"/>
                    <a:pt x="317" y="92"/>
                  </a:cubicBezTo>
                  <a:cubicBezTo>
                    <a:pt x="317" y="90"/>
                    <a:pt x="319" y="90"/>
                    <a:pt x="319" y="88"/>
                  </a:cubicBezTo>
                  <a:cubicBezTo>
                    <a:pt x="317" y="84"/>
                    <a:pt x="310" y="88"/>
                    <a:pt x="308" y="84"/>
                  </a:cubicBezTo>
                  <a:cubicBezTo>
                    <a:pt x="311" y="79"/>
                    <a:pt x="313" y="73"/>
                    <a:pt x="316" y="69"/>
                  </a:cubicBezTo>
                  <a:cubicBezTo>
                    <a:pt x="321" y="75"/>
                    <a:pt x="328" y="67"/>
                    <a:pt x="332" y="63"/>
                  </a:cubicBezTo>
                  <a:cubicBezTo>
                    <a:pt x="325" y="61"/>
                    <a:pt x="321" y="63"/>
                    <a:pt x="315" y="60"/>
                  </a:cubicBezTo>
                  <a:cubicBezTo>
                    <a:pt x="317" y="55"/>
                    <a:pt x="320" y="50"/>
                    <a:pt x="323" y="46"/>
                  </a:cubicBezTo>
                  <a:cubicBezTo>
                    <a:pt x="329" y="47"/>
                    <a:pt x="334" y="45"/>
                    <a:pt x="339" y="45"/>
                  </a:cubicBezTo>
                  <a:cubicBezTo>
                    <a:pt x="341" y="39"/>
                    <a:pt x="347" y="29"/>
                    <a:pt x="344" y="25"/>
                  </a:cubicBezTo>
                  <a:cubicBezTo>
                    <a:pt x="342" y="30"/>
                    <a:pt x="340" y="34"/>
                    <a:pt x="339" y="38"/>
                  </a:cubicBezTo>
                  <a:cubicBezTo>
                    <a:pt x="331" y="34"/>
                    <a:pt x="326" y="42"/>
                    <a:pt x="320" y="36"/>
                  </a:cubicBezTo>
                  <a:cubicBezTo>
                    <a:pt x="323" y="30"/>
                    <a:pt x="327" y="24"/>
                    <a:pt x="331" y="20"/>
                  </a:cubicBezTo>
                  <a:cubicBezTo>
                    <a:pt x="334" y="25"/>
                    <a:pt x="340" y="21"/>
                    <a:pt x="344" y="20"/>
                  </a:cubicBezTo>
                  <a:cubicBezTo>
                    <a:pt x="346" y="20"/>
                    <a:pt x="348" y="21"/>
                    <a:pt x="348" y="19"/>
                  </a:cubicBezTo>
                  <a:cubicBezTo>
                    <a:pt x="350" y="8"/>
                    <a:pt x="340" y="13"/>
                    <a:pt x="336" y="13"/>
                  </a:cubicBezTo>
                  <a:close/>
                  <a:moveTo>
                    <a:pt x="337" y="34"/>
                  </a:moveTo>
                  <a:cubicBezTo>
                    <a:pt x="337" y="34"/>
                    <a:pt x="337" y="34"/>
                    <a:pt x="337" y="34"/>
                  </a:cubicBezTo>
                  <a:cubicBezTo>
                    <a:pt x="338" y="33"/>
                    <a:pt x="339" y="31"/>
                    <a:pt x="340" y="29"/>
                  </a:cubicBezTo>
                  <a:cubicBezTo>
                    <a:pt x="336" y="27"/>
                    <a:pt x="334" y="33"/>
                    <a:pt x="337" y="34"/>
                  </a:cubicBezTo>
                  <a:close/>
                  <a:moveTo>
                    <a:pt x="326" y="35"/>
                  </a:moveTo>
                  <a:cubicBezTo>
                    <a:pt x="326" y="35"/>
                    <a:pt x="326" y="35"/>
                    <a:pt x="326" y="35"/>
                  </a:cubicBezTo>
                  <a:cubicBezTo>
                    <a:pt x="329" y="36"/>
                    <a:pt x="330" y="34"/>
                    <a:pt x="332" y="33"/>
                  </a:cubicBezTo>
                  <a:cubicBezTo>
                    <a:pt x="328" y="33"/>
                    <a:pt x="331" y="29"/>
                    <a:pt x="332" y="28"/>
                  </a:cubicBezTo>
                  <a:cubicBezTo>
                    <a:pt x="327" y="26"/>
                    <a:pt x="327" y="32"/>
                    <a:pt x="326" y="35"/>
                  </a:cubicBezTo>
                  <a:close/>
                  <a:moveTo>
                    <a:pt x="330" y="56"/>
                  </a:moveTo>
                  <a:cubicBezTo>
                    <a:pt x="330" y="56"/>
                    <a:pt x="330" y="56"/>
                    <a:pt x="330" y="56"/>
                  </a:cubicBezTo>
                  <a:cubicBezTo>
                    <a:pt x="333" y="57"/>
                    <a:pt x="337" y="52"/>
                    <a:pt x="335" y="50"/>
                  </a:cubicBezTo>
                  <a:cubicBezTo>
                    <a:pt x="333" y="52"/>
                    <a:pt x="331" y="52"/>
                    <a:pt x="330" y="56"/>
                  </a:cubicBezTo>
                  <a:close/>
                  <a:moveTo>
                    <a:pt x="323" y="51"/>
                  </a:moveTo>
                  <a:cubicBezTo>
                    <a:pt x="323" y="51"/>
                    <a:pt x="323" y="51"/>
                    <a:pt x="323" y="51"/>
                  </a:cubicBezTo>
                  <a:cubicBezTo>
                    <a:pt x="323" y="55"/>
                    <a:pt x="319" y="56"/>
                    <a:pt x="321" y="59"/>
                  </a:cubicBezTo>
                  <a:cubicBezTo>
                    <a:pt x="323" y="60"/>
                    <a:pt x="324" y="59"/>
                    <a:pt x="326" y="59"/>
                  </a:cubicBezTo>
                  <a:cubicBezTo>
                    <a:pt x="322" y="54"/>
                    <a:pt x="331" y="53"/>
                    <a:pt x="327" y="49"/>
                  </a:cubicBezTo>
                  <a:cubicBezTo>
                    <a:pt x="326" y="51"/>
                    <a:pt x="324" y="50"/>
                    <a:pt x="323" y="51"/>
                  </a:cubicBezTo>
                  <a:close/>
                  <a:moveTo>
                    <a:pt x="313" y="83"/>
                  </a:moveTo>
                  <a:cubicBezTo>
                    <a:pt x="313" y="83"/>
                    <a:pt x="313" y="83"/>
                    <a:pt x="313" y="83"/>
                  </a:cubicBezTo>
                  <a:cubicBezTo>
                    <a:pt x="316" y="84"/>
                    <a:pt x="319" y="82"/>
                    <a:pt x="318" y="80"/>
                  </a:cubicBezTo>
                  <a:cubicBezTo>
                    <a:pt x="315" y="79"/>
                    <a:pt x="314" y="80"/>
                    <a:pt x="313" y="83"/>
                  </a:cubicBezTo>
                  <a:close/>
                  <a:moveTo>
                    <a:pt x="304" y="105"/>
                  </a:moveTo>
                  <a:cubicBezTo>
                    <a:pt x="304" y="105"/>
                    <a:pt x="304" y="105"/>
                    <a:pt x="304" y="105"/>
                  </a:cubicBezTo>
                  <a:cubicBezTo>
                    <a:pt x="306" y="107"/>
                    <a:pt x="309" y="101"/>
                    <a:pt x="307" y="99"/>
                  </a:cubicBezTo>
                  <a:cubicBezTo>
                    <a:pt x="306" y="101"/>
                    <a:pt x="304" y="102"/>
                    <a:pt x="304" y="1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4" name="Freeform 30"/>
            <p:cNvSpPr>
              <a:spLocks noEditPoints="1"/>
            </p:cNvSpPr>
            <p:nvPr/>
          </p:nvSpPr>
          <p:spPr bwMode="auto">
            <a:xfrm>
              <a:off x="4163" y="2250"/>
              <a:ext cx="76" cy="62"/>
            </a:xfrm>
            <a:custGeom>
              <a:avLst/>
              <a:gdLst>
                <a:gd name="T0" fmla="*/ 28 w 28"/>
                <a:gd name="T1" fmla="*/ 6 h 23"/>
                <a:gd name="T2" fmla="*/ 22 w 28"/>
                <a:gd name="T3" fmla="*/ 21 h 23"/>
                <a:gd name="T4" fmla="*/ 0 w 28"/>
                <a:gd name="T5" fmla="*/ 21 h 23"/>
                <a:gd name="T6" fmla="*/ 4 w 28"/>
                <a:gd name="T7" fmla="*/ 6 h 23"/>
                <a:gd name="T8" fmla="*/ 28 w 28"/>
                <a:gd name="T9" fmla="*/ 6 h 23"/>
                <a:gd name="T10" fmla="*/ 15 w 28"/>
                <a:gd name="T11" fmla="*/ 18 h 23"/>
                <a:gd name="T12" fmla="*/ 15 w 28"/>
                <a:gd name="T13" fmla="*/ 18 h 23"/>
                <a:gd name="T14" fmla="*/ 20 w 28"/>
                <a:gd name="T15" fmla="*/ 9 h 23"/>
                <a:gd name="T16" fmla="*/ 15 w 28"/>
                <a:gd name="T17" fmla="*/ 18 h 23"/>
                <a:gd name="T18" fmla="*/ 7 w 28"/>
                <a:gd name="T19" fmla="*/ 19 h 23"/>
                <a:gd name="T20" fmla="*/ 7 w 28"/>
                <a:gd name="T21" fmla="*/ 19 h 23"/>
                <a:gd name="T22" fmla="*/ 14 w 28"/>
                <a:gd name="T23" fmla="*/ 11 h 23"/>
                <a:gd name="T24" fmla="*/ 7 w 28"/>
                <a:gd name="T25" fmla="*/ 19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8" h="23">
                  <a:moveTo>
                    <a:pt x="28" y="6"/>
                  </a:moveTo>
                  <a:cubicBezTo>
                    <a:pt x="27" y="12"/>
                    <a:pt x="23" y="13"/>
                    <a:pt x="22" y="21"/>
                  </a:cubicBezTo>
                  <a:cubicBezTo>
                    <a:pt x="16" y="20"/>
                    <a:pt x="10" y="23"/>
                    <a:pt x="0" y="21"/>
                  </a:cubicBezTo>
                  <a:cubicBezTo>
                    <a:pt x="1" y="16"/>
                    <a:pt x="8" y="10"/>
                    <a:pt x="4" y="6"/>
                  </a:cubicBezTo>
                  <a:cubicBezTo>
                    <a:pt x="9" y="0"/>
                    <a:pt x="17" y="4"/>
                    <a:pt x="28" y="6"/>
                  </a:cubicBezTo>
                  <a:close/>
                  <a:moveTo>
                    <a:pt x="15" y="18"/>
                  </a:moveTo>
                  <a:cubicBezTo>
                    <a:pt x="15" y="18"/>
                    <a:pt x="15" y="18"/>
                    <a:pt x="15" y="18"/>
                  </a:cubicBezTo>
                  <a:cubicBezTo>
                    <a:pt x="19" y="20"/>
                    <a:pt x="24" y="9"/>
                    <a:pt x="20" y="9"/>
                  </a:cubicBezTo>
                  <a:cubicBezTo>
                    <a:pt x="19" y="13"/>
                    <a:pt x="16" y="13"/>
                    <a:pt x="15" y="18"/>
                  </a:cubicBezTo>
                  <a:close/>
                  <a:moveTo>
                    <a:pt x="7" y="19"/>
                  </a:moveTo>
                  <a:cubicBezTo>
                    <a:pt x="7" y="19"/>
                    <a:pt x="7" y="19"/>
                    <a:pt x="7" y="19"/>
                  </a:cubicBezTo>
                  <a:cubicBezTo>
                    <a:pt x="10" y="18"/>
                    <a:pt x="12" y="13"/>
                    <a:pt x="14" y="11"/>
                  </a:cubicBezTo>
                  <a:cubicBezTo>
                    <a:pt x="9" y="9"/>
                    <a:pt x="8" y="14"/>
                    <a:pt x="7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5" name="Freeform 31"/>
            <p:cNvSpPr>
              <a:spLocks noEditPoints="1"/>
            </p:cNvSpPr>
            <p:nvPr/>
          </p:nvSpPr>
          <p:spPr bwMode="auto">
            <a:xfrm>
              <a:off x="4072" y="2253"/>
              <a:ext cx="94" cy="61"/>
            </a:xfrm>
            <a:custGeom>
              <a:avLst/>
              <a:gdLst>
                <a:gd name="T0" fmla="*/ 33 w 35"/>
                <a:gd name="T1" fmla="*/ 1 h 23"/>
                <a:gd name="T2" fmla="*/ 29 w 35"/>
                <a:gd name="T3" fmla="*/ 8 h 23"/>
                <a:gd name="T4" fmla="*/ 25 w 35"/>
                <a:gd name="T5" fmla="*/ 23 h 23"/>
                <a:gd name="T6" fmla="*/ 0 w 35"/>
                <a:gd name="T7" fmla="*/ 21 h 23"/>
                <a:gd name="T8" fmla="*/ 9 w 35"/>
                <a:gd name="T9" fmla="*/ 1 h 23"/>
                <a:gd name="T10" fmla="*/ 33 w 35"/>
                <a:gd name="T11" fmla="*/ 1 h 23"/>
                <a:gd name="T12" fmla="*/ 10 w 35"/>
                <a:gd name="T13" fmla="*/ 9 h 23"/>
                <a:gd name="T14" fmla="*/ 10 w 35"/>
                <a:gd name="T15" fmla="*/ 9 h 23"/>
                <a:gd name="T16" fmla="*/ 16 w 35"/>
                <a:gd name="T17" fmla="*/ 6 h 23"/>
                <a:gd name="T18" fmla="*/ 10 w 35"/>
                <a:gd name="T19" fmla="*/ 9 h 23"/>
                <a:gd name="T20" fmla="*/ 17 w 35"/>
                <a:gd name="T21" fmla="*/ 18 h 23"/>
                <a:gd name="T22" fmla="*/ 17 w 35"/>
                <a:gd name="T23" fmla="*/ 18 h 23"/>
                <a:gd name="T24" fmla="*/ 23 w 35"/>
                <a:gd name="T25" fmla="*/ 18 h 23"/>
                <a:gd name="T26" fmla="*/ 24 w 35"/>
                <a:gd name="T27" fmla="*/ 14 h 23"/>
                <a:gd name="T28" fmla="*/ 17 w 35"/>
                <a:gd name="T29" fmla="*/ 18 h 23"/>
                <a:gd name="T30" fmla="*/ 7 w 35"/>
                <a:gd name="T31" fmla="*/ 17 h 23"/>
                <a:gd name="T32" fmla="*/ 7 w 35"/>
                <a:gd name="T33" fmla="*/ 17 h 23"/>
                <a:gd name="T34" fmla="*/ 13 w 35"/>
                <a:gd name="T35" fmla="*/ 12 h 23"/>
                <a:gd name="T36" fmla="*/ 8 w 35"/>
                <a:gd name="T37" fmla="*/ 11 h 23"/>
                <a:gd name="T38" fmla="*/ 7 w 35"/>
                <a:gd name="T39" fmla="*/ 1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5" h="23">
                  <a:moveTo>
                    <a:pt x="33" y="1"/>
                  </a:moveTo>
                  <a:cubicBezTo>
                    <a:pt x="35" y="4"/>
                    <a:pt x="29" y="4"/>
                    <a:pt x="29" y="8"/>
                  </a:cubicBezTo>
                  <a:cubicBezTo>
                    <a:pt x="29" y="13"/>
                    <a:pt x="28" y="20"/>
                    <a:pt x="25" y="23"/>
                  </a:cubicBezTo>
                  <a:cubicBezTo>
                    <a:pt x="15" y="20"/>
                    <a:pt x="8" y="22"/>
                    <a:pt x="0" y="21"/>
                  </a:cubicBezTo>
                  <a:cubicBezTo>
                    <a:pt x="3" y="14"/>
                    <a:pt x="6" y="7"/>
                    <a:pt x="9" y="1"/>
                  </a:cubicBezTo>
                  <a:cubicBezTo>
                    <a:pt x="19" y="4"/>
                    <a:pt x="24" y="0"/>
                    <a:pt x="33" y="1"/>
                  </a:cubicBezTo>
                  <a:close/>
                  <a:moveTo>
                    <a:pt x="10" y="9"/>
                  </a:moveTo>
                  <a:cubicBezTo>
                    <a:pt x="10" y="9"/>
                    <a:pt x="10" y="9"/>
                    <a:pt x="10" y="9"/>
                  </a:cubicBezTo>
                  <a:cubicBezTo>
                    <a:pt x="13" y="10"/>
                    <a:pt x="15" y="8"/>
                    <a:pt x="16" y="6"/>
                  </a:cubicBezTo>
                  <a:cubicBezTo>
                    <a:pt x="13" y="6"/>
                    <a:pt x="11" y="7"/>
                    <a:pt x="10" y="9"/>
                  </a:cubicBezTo>
                  <a:close/>
                  <a:moveTo>
                    <a:pt x="17" y="18"/>
                  </a:moveTo>
                  <a:cubicBezTo>
                    <a:pt x="17" y="18"/>
                    <a:pt x="17" y="18"/>
                    <a:pt x="17" y="18"/>
                  </a:cubicBezTo>
                  <a:cubicBezTo>
                    <a:pt x="20" y="19"/>
                    <a:pt x="22" y="19"/>
                    <a:pt x="23" y="18"/>
                  </a:cubicBezTo>
                  <a:cubicBezTo>
                    <a:pt x="23" y="17"/>
                    <a:pt x="24" y="15"/>
                    <a:pt x="24" y="14"/>
                  </a:cubicBezTo>
                  <a:cubicBezTo>
                    <a:pt x="21" y="14"/>
                    <a:pt x="18" y="15"/>
                    <a:pt x="17" y="18"/>
                  </a:cubicBezTo>
                  <a:close/>
                  <a:moveTo>
                    <a:pt x="7" y="17"/>
                  </a:moveTo>
                  <a:cubicBezTo>
                    <a:pt x="7" y="17"/>
                    <a:pt x="7" y="17"/>
                    <a:pt x="7" y="17"/>
                  </a:cubicBezTo>
                  <a:cubicBezTo>
                    <a:pt x="11" y="19"/>
                    <a:pt x="12" y="16"/>
                    <a:pt x="13" y="12"/>
                  </a:cubicBezTo>
                  <a:cubicBezTo>
                    <a:pt x="10" y="12"/>
                    <a:pt x="10" y="14"/>
                    <a:pt x="8" y="11"/>
                  </a:cubicBezTo>
                  <a:cubicBezTo>
                    <a:pt x="8" y="13"/>
                    <a:pt x="7" y="15"/>
                    <a:pt x="7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6" name="Freeform 32"/>
            <p:cNvSpPr>
              <a:spLocks noEditPoints="1"/>
            </p:cNvSpPr>
            <p:nvPr/>
          </p:nvSpPr>
          <p:spPr bwMode="auto">
            <a:xfrm>
              <a:off x="3992" y="2245"/>
              <a:ext cx="83" cy="67"/>
            </a:xfrm>
            <a:custGeom>
              <a:avLst/>
              <a:gdLst>
                <a:gd name="T0" fmla="*/ 31 w 31"/>
                <a:gd name="T1" fmla="*/ 5 h 25"/>
                <a:gd name="T2" fmla="*/ 23 w 31"/>
                <a:gd name="T3" fmla="*/ 25 h 25"/>
                <a:gd name="T4" fmla="*/ 2 w 31"/>
                <a:gd name="T5" fmla="*/ 22 h 25"/>
                <a:gd name="T6" fmla="*/ 5 w 31"/>
                <a:gd name="T7" fmla="*/ 13 h 25"/>
                <a:gd name="T8" fmla="*/ 6 w 31"/>
                <a:gd name="T9" fmla="*/ 5 h 25"/>
                <a:gd name="T10" fmla="*/ 31 w 31"/>
                <a:gd name="T11" fmla="*/ 5 h 25"/>
                <a:gd name="T12" fmla="*/ 8 w 31"/>
                <a:gd name="T13" fmla="*/ 19 h 25"/>
                <a:gd name="T14" fmla="*/ 8 w 31"/>
                <a:gd name="T15" fmla="*/ 19 h 25"/>
                <a:gd name="T16" fmla="*/ 13 w 31"/>
                <a:gd name="T17" fmla="*/ 18 h 25"/>
                <a:gd name="T18" fmla="*/ 12 w 31"/>
                <a:gd name="T19" fmla="*/ 12 h 25"/>
                <a:gd name="T20" fmla="*/ 15 w 31"/>
                <a:gd name="T21" fmla="*/ 10 h 25"/>
                <a:gd name="T22" fmla="*/ 8 w 31"/>
                <a:gd name="T23" fmla="*/ 19 h 25"/>
                <a:gd name="T24" fmla="*/ 16 w 31"/>
                <a:gd name="T25" fmla="*/ 20 h 25"/>
                <a:gd name="T26" fmla="*/ 16 w 31"/>
                <a:gd name="T27" fmla="*/ 20 h 25"/>
                <a:gd name="T28" fmla="*/ 22 w 31"/>
                <a:gd name="T29" fmla="*/ 18 h 25"/>
                <a:gd name="T30" fmla="*/ 19 w 31"/>
                <a:gd name="T31" fmla="*/ 16 h 25"/>
                <a:gd name="T32" fmla="*/ 16 w 31"/>
                <a:gd name="T33" fmla="*/ 2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1" h="25">
                  <a:moveTo>
                    <a:pt x="31" y="5"/>
                  </a:moveTo>
                  <a:cubicBezTo>
                    <a:pt x="28" y="11"/>
                    <a:pt x="26" y="18"/>
                    <a:pt x="23" y="25"/>
                  </a:cubicBezTo>
                  <a:cubicBezTo>
                    <a:pt x="18" y="24"/>
                    <a:pt x="9" y="23"/>
                    <a:pt x="2" y="22"/>
                  </a:cubicBezTo>
                  <a:cubicBezTo>
                    <a:pt x="0" y="20"/>
                    <a:pt x="3" y="15"/>
                    <a:pt x="5" y="13"/>
                  </a:cubicBezTo>
                  <a:cubicBezTo>
                    <a:pt x="8" y="8"/>
                    <a:pt x="2" y="7"/>
                    <a:pt x="6" y="5"/>
                  </a:cubicBezTo>
                  <a:cubicBezTo>
                    <a:pt x="14" y="5"/>
                    <a:pt x="24" y="0"/>
                    <a:pt x="31" y="5"/>
                  </a:cubicBezTo>
                  <a:close/>
                  <a:moveTo>
                    <a:pt x="8" y="19"/>
                  </a:moveTo>
                  <a:cubicBezTo>
                    <a:pt x="8" y="19"/>
                    <a:pt x="8" y="19"/>
                    <a:pt x="8" y="19"/>
                  </a:cubicBezTo>
                  <a:cubicBezTo>
                    <a:pt x="11" y="21"/>
                    <a:pt x="11" y="18"/>
                    <a:pt x="13" y="18"/>
                  </a:cubicBezTo>
                  <a:cubicBezTo>
                    <a:pt x="15" y="15"/>
                    <a:pt x="11" y="15"/>
                    <a:pt x="12" y="12"/>
                  </a:cubicBezTo>
                  <a:cubicBezTo>
                    <a:pt x="13" y="12"/>
                    <a:pt x="14" y="11"/>
                    <a:pt x="15" y="10"/>
                  </a:cubicBezTo>
                  <a:cubicBezTo>
                    <a:pt x="10" y="9"/>
                    <a:pt x="6" y="15"/>
                    <a:pt x="8" y="19"/>
                  </a:cubicBezTo>
                  <a:close/>
                  <a:moveTo>
                    <a:pt x="16" y="20"/>
                  </a:moveTo>
                  <a:cubicBezTo>
                    <a:pt x="16" y="20"/>
                    <a:pt x="16" y="20"/>
                    <a:pt x="16" y="20"/>
                  </a:cubicBezTo>
                  <a:cubicBezTo>
                    <a:pt x="20" y="22"/>
                    <a:pt x="21" y="20"/>
                    <a:pt x="22" y="18"/>
                  </a:cubicBezTo>
                  <a:cubicBezTo>
                    <a:pt x="21" y="17"/>
                    <a:pt x="21" y="16"/>
                    <a:pt x="19" y="16"/>
                  </a:cubicBezTo>
                  <a:cubicBezTo>
                    <a:pt x="18" y="17"/>
                    <a:pt x="17" y="18"/>
                    <a:pt x="16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7" name="Freeform 33"/>
            <p:cNvSpPr>
              <a:spLocks noEditPoints="1"/>
            </p:cNvSpPr>
            <p:nvPr/>
          </p:nvSpPr>
          <p:spPr bwMode="auto">
            <a:xfrm>
              <a:off x="3922" y="2255"/>
              <a:ext cx="75" cy="54"/>
            </a:xfrm>
            <a:custGeom>
              <a:avLst/>
              <a:gdLst>
                <a:gd name="T0" fmla="*/ 27 w 28"/>
                <a:gd name="T1" fmla="*/ 0 h 20"/>
                <a:gd name="T2" fmla="*/ 20 w 28"/>
                <a:gd name="T3" fmla="*/ 18 h 20"/>
                <a:gd name="T4" fmla="*/ 0 w 28"/>
                <a:gd name="T5" fmla="*/ 18 h 20"/>
                <a:gd name="T6" fmla="*/ 6 w 28"/>
                <a:gd name="T7" fmla="*/ 1 h 20"/>
                <a:gd name="T8" fmla="*/ 27 w 28"/>
                <a:gd name="T9" fmla="*/ 0 h 20"/>
                <a:gd name="T10" fmla="*/ 11 w 28"/>
                <a:gd name="T11" fmla="*/ 17 h 20"/>
                <a:gd name="T12" fmla="*/ 11 w 28"/>
                <a:gd name="T13" fmla="*/ 17 h 20"/>
                <a:gd name="T14" fmla="*/ 16 w 28"/>
                <a:gd name="T15" fmla="*/ 13 h 20"/>
                <a:gd name="T16" fmla="*/ 11 w 28"/>
                <a:gd name="T17" fmla="*/ 17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20">
                  <a:moveTo>
                    <a:pt x="27" y="0"/>
                  </a:moveTo>
                  <a:cubicBezTo>
                    <a:pt x="28" y="5"/>
                    <a:pt x="19" y="8"/>
                    <a:pt x="20" y="18"/>
                  </a:cubicBezTo>
                  <a:cubicBezTo>
                    <a:pt x="14" y="20"/>
                    <a:pt x="8" y="20"/>
                    <a:pt x="0" y="18"/>
                  </a:cubicBezTo>
                  <a:cubicBezTo>
                    <a:pt x="1" y="11"/>
                    <a:pt x="5" y="9"/>
                    <a:pt x="6" y="1"/>
                  </a:cubicBezTo>
                  <a:cubicBezTo>
                    <a:pt x="13" y="0"/>
                    <a:pt x="20" y="0"/>
                    <a:pt x="27" y="0"/>
                  </a:cubicBezTo>
                  <a:close/>
                  <a:moveTo>
                    <a:pt x="11" y="17"/>
                  </a:moveTo>
                  <a:cubicBezTo>
                    <a:pt x="11" y="17"/>
                    <a:pt x="11" y="17"/>
                    <a:pt x="11" y="17"/>
                  </a:cubicBezTo>
                  <a:cubicBezTo>
                    <a:pt x="13" y="17"/>
                    <a:pt x="15" y="16"/>
                    <a:pt x="16" y="13"/>
                  </a:cubicBezTo>
                  <a:cubicBezTo>
                    <a:pt x="13" y="13"/>
                    <a:pt x="11" y="13"/>
                    <a:pt x="11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8" name="Freeform 34"/>
            <p:cNvSpPr>
              <a:spLocks noEditPoints="1"/>
            </p:cNvSpPr>
            <p:nvPr/>
          </p:nvSpPr>
          <p:spPr bwMode="auto">
            <a:xfrm>
              <a:off x="4150" y="2320"/>
              <a:ext cx="73" cy="56"/>
            </a:xfrm>
            <a:custGeom>
              <a:avLst/>
              <a:gdLst>
                <a:gd name="T0" fmla="*/ 26 w 27"/>
                <a:gd name="T1" fmla="*/ 2 h 21"/>
                <a:gd name="T2" fmla="*/ 19 w 27"/>
                <a:gd name="T3" fmla="*/ 20 h 21"/>
                <a:gd name="T4" fmla="*/ 0 w 27"/>
                <a:gd name="T5" fmla="*/ 20 h 21"/>
                <a:gd name="T6" fmla="*/ 4 w 27"/>
                <a:gd name="T7" fmla="*/ 5 h 21"/>
                <a:gd name="T8" fmla="*/ 26 w 27"/>
                <a:gd name="T9" fmla="*/ 2 h 21"/>
                <a:gd name="T10" fmla="*/ 17 w 27"/>
                <a:gd name="T11" fmla="*/ 11 h 21"/>
                <a:gd name="T12" fmla="*/ 17 w 27"/>
                <a:gd name="T13" fmla="*/ 11 h 21"/>
                <a:gd name="T14" fmla="*/ 22 w 27"/>
                <a:gd name="T15" fmla="*/ 5 h 21"/>
                <a:gd name="T16" fmla="*/ 18 w 27"/>
                <a:gd name="T17" fmla="*/ 6 h 21"/>
                <a:gd name="T18" fmla="*/ 17 w 27"/>
                <a:gd name="T19" fmla="*/ 11 h 21"/>
                <a:gd name="T20" fmla="*/ 11 w 27"/>
                <a:gd name="T21" fmla="*/ 6 h 21"/>
                <a:gd name="T22" fmla="*/ 11 w 27"/>
                <a:gd name="T23" fmla="*/ 6 h 21"/>
                <a:gd name="T24" fmla="*/ 17 w 27"/>
                <a:gd name="T25" fmla="*/ 5 h 21"/>
                <a:gd name="T26" fmla="*/ 11 w 27"/>
                <a:gd name="T27" fmla="*/ 6 h 21"/>
                <a:gd name="T28" fmla="*/ 5 w 27"/>
                <a:gd name="T29" fmla="*/ 17 h 21"/>
                <a:gd name="T30" fmla="*/ 5 w 27"/>
                <a:gd name="T31" fmla="*/ 17 h 21"/>
                <a:gd name="T32" fmla="*/ 14 w 27"/>
                <a:gd name="T33" fmla="*/ 15 h 21"/>
                <a:gd name="T34" fmla="*/ 8 w 27"/>
                <a:gd name="T35" fmla="*/ 10 h 21"/>
                <a:gd name="T36" fmla="*/ 5 w 27"/>
                <a:gd name="T37" fmla="*/ 17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" h="21">
                  <a:moveTo>
                    <a:pt x="26" y="2"/>
                  </a:moveTo>
                  <a:cubicBezTo>
                    <a:pt x="27" y="7"/>
                    <a:pt x="21" y="13"/>
                    <a:pt x="19" y="20"/>
                  </a:cubicBezTo>
                  <a:cubicBezTo>
                    <a:pt x="12" y="19"/>
                    <a:pt x="7" y="21"/>
                    <a:pt x="0" y="20"/>
                  </a:cubicBezTo>
                  <a:cubicBezTo>
                    <a:pt x="0" y="13"/>
                    <a:pt x="5" y="11"/>
                    <a:pt x="4" y="5"/>
                  </a:cubicBezTo>
                  <a:cubicBezTo>
                    <a:pt x="11" y="4"/>
                    <a:pt x="17" y="0"/>
                    <a:pt x="26" y="2"/>
                  </a:cubicBezTo>
                  <a:close/>
                  <a:moveTo>
                    <a:pt x="17" y="11"/>
                  </a:moveTo>
                  <a:cubicBezTo>
                    <a:pt x="17" y="11"/>
                    <a:pt x="17" y="11"/>
                    <a:pt x="17" y="11"/>
                  </a:cubicBezTo>
                  <a:cubicBezTo>
                    <a:pt x="20" y="12"/>
                    <a:pt x="21" y="9"/>
                    <a:pt x="22" y="5"/>
                  </a:cubicBezTo>
                  <a:cubicBezTo>
                    <a:pt x="20" y="5"/>
                    <a:pt x="18" y="4"/>
                    <a:pt x="18" y="6"/>
                  </a:cubicBezTo>
                  <a:cubicBezTo>
                    <a:pt x="21" y="7"/>
                    <a:pt x="17" y="9"/>
                    <a:pt x="17" y="11"/>
                  </a:cubicBezTo>
                  <a:close/>
                  <a:moveTo>
                    <a:pt x="11" y="6"/>
                  </a:moveTo>
                  <a:cubicBezTo>
                    <a:pt x="11" y="6"/>
                    <a:pt x="11" y="6"/>
                    <a:pt x="11" y="6"/>
                  </a:cubicBezTo>
                  <a:cubicBezTo>
                    <a:pt x="14" y="7"/>
                    <a:pt x="16" y="8"/>
                    <a:pt x="17" y="5"/>
                  </a:cubicBezTo>
                  <a:cubicBezTo>
                    <a:pt x="14" y="5"/>
                    <a:pt x="12" y="4"/>
                    <a:pt x="11" y="6"/>
                  </a:cubicBezTo>
                  <a:close/>
                  <a:moveTo>
                    <a:pt x="5" y="17"/>
                  </a:moveTo>
                  <a:cubicBezTo>
                    <a:pt x="5" y="17"/>
                    <a:pt x="5" y="17"/>
                    <a:pt x="5" y="17"/>
                  </a:cubicBezTo>
                  <a:cubicBezTo>
                    <a:pt x="9" y="17"/>
                    <a:pt x="13" y="19"/>
                    <a:pt x="14" y="15"/>
                  </a:cubicBezTo>
                  <a:cubicBezTo>
                    <a:pt x="12" y="13"/>
                    <a:pt x="8" y="13"/>
                    <a:pt x="8" y="10"/>
                  </a:cubicBezTo>
                  <a:cubicBezTo>
                    <a:pt x="6" y="11"/>
                    <a:pt x="5" y="14"/>
                    <a:pt x="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9" name="Freeform 35"/>
            <p:cNvSpPr>
              <a:spLocks noEditPoints="1"/>
            </p:cNvSpPr>
            <p:nvPr/>
          </p:nvSpPr>
          <p:spPr bwMode="auto">
            <a:xfrm>
              <a:off x="3828" y="2247"/>
              <a:ext cx="91" cy="65"/>
            </a:xfrm>
            <a:custGeom>
              <a:avLst/>
              <a:gdLst>
                <a:gd name="T0" fmla="*/ 34 w 34"/>
                <a:gd name="T1" fmla="*/ 6 h 24"/>
                <a:gd name="T2" fmla="*/ 25 w 34"/>
                <a:gd name="T3" fmla="*/ 22 h 24"/>
                <a:gd name="T4" fmla="*/ 0 w 34"/>
                <a:gd name="T5" fmla="*/ 19 h 24"/>
                <a:gd name="T6" fmla="*/ 7 w 34"/>
                <a:gd name="T7" fmla="*/ 4 h 24"/>
                <a:gd name="T8" fmla="*/ 34 w 34"/>
                <a:gd name="T9" fmla="*/ 6 h 24"/>
                <a:gd name="T10" fmla="*/ 10 w 34"/>
                <a:gd name="T11" fmla="*/ 11 h 24"/>
                <a:gd name="T12" fmla="*/ 10 w 34"/>
                <a:gd name="T13" fmla="*/ 11 h 24"/>
                <a:gd name="T14" fmla="*/ 13 w 34"/>
                <a:gd name="T15" fmla="*/ 11 h 24"/>
                <a:gd name="T16" fmla="*/ 14 w 34"/>
                <a:gd name="T17" fmla="*/ 8 h 24"/>
                <a:gd name="T18" fmla="*/ 12 w 34"/>
                <a:gd name="T19" fmla="*/ 8 h 24"/>
                <a:gd name="T20" fmla="*/ 10 w 34"/>
                <a:gd name="T21" fmla="*/ 11 h 24"/>
                <a:gd name="T22" fmla="*/ 17 w 34"/>
                <a:gd name="T23" fmla="*/ 16 h 24"/>
                <a:gd name="T24" fmla="*/ 17 w 34"/>
                <a:gd name="T25" fmla="*/ 16 h 24"/>
                <a:gd name="T26" fmla="*/ 25 w 34"/>
                <a:gd name="T27" fmla="*/ 13 h 24"/>
                <a:gd name="T28" fmla="*/ 17 w 34"/>
                <a:gd name="T29" fmla="*/ 16 h 24"/>
                <a:gd name="T30" fmla="*/ 6 w 34"/>
                <a:gd name="T31" fmla="*/ 18 h 24"/>
                <a:gd name="T32" fmla="*/ 6 w 34"/>
                <a:gd name="T33" fmla="*/ 18 h 24"/>
                <a:gd name="T34" fmla="*/ 10 w 34"/>
                <a:gd name="T35" fmla="*/ 19 h 24"/>
                <a:gd name="T36" fmla="*/ 10 w 34"/>
                <a:gd name="T37" fmla="*/ 15 h 24"/>
                <a:gd name="T38" fmla="*/ 7 w 34"/>
                <a:gd name="T39" fmla="*/ 15 h 24"/>
                <a:gd name="T40" fmla="*/ 6 w 34"/>
                <a:gd name="T41" fmla="*/ 1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4" h="24">
                  <a:moveTo>
                    <a:pt x="34" y="6"/>
                  </a:moveTo>
                  <a:cubicBezTo>
                    <a:pt x="32" y="12"/>
                    <a:pt x="28" y="16"/>
                    <a:pt x="25" y="22"/>
                  </a:cubicBezTo>
                  <a:cubicBezTo>
                    <a:pt x="18" y="20"/>
                    <a:pt x="8" y="24"/>
                    <a:pt x="0" y="19"/>
                  </a:cubicBezTo>
                  <a:cubicBezTo>
                    <a:pt x="2" y="14"/>
                    <a:pt x="6" y="11"/>
                    <a:pt x="7" y="4"/>
                  </a:cubicBezTo>
                  <a:cubicBezTo>
                    <a:pt x="13" y="0"/>
                    <a:pt x="26" y="1"/>
                    <a:pt x="34" y="6"/>
                  </a:cubicBezTo>
                  <a:close/>
                  <a:moveTo>
                    <a:pt x="10" y="11"/>
                  </a:moveTo>
                  <a:cubicBezTo>
                    <a:pt x="10" y="11"/>
                    <a:pt x="10" y="11"/>
                    <a:pt x="10" y="11"/>
                  </a:cubicBezTo>
                  <a:cubicBezTo>
                    <a:pt x="11" y="11"/>
                    <a:pt x="12" y="11"/>
                    <a:pt x="13" y="11"/>
                  </a:cubicBezTo>
                  <a:cubicBezTo>
                    <a:pt x="13" y="10"/>
                    <a:pt x="14" y="10"/>
                    <a:pt x="14" y="8"/>
                  </a:cubicBezTo>
                  <a:cubicBezTo>
                    <a:pt x="14" y="8"/>
                    <a:pt x="13" y="8"/>
                    <a:pt x="12" y="8"/>
                  </a:cubicBezTo>
                  <a:cubicBezTo>
                    <a:pt x="12" y="9"/>
                    <a:pt x="10" y="9"/>
                    <a:pt x="10" y="11"/>
                  </a:cubicBezTo>
                  <a:close/>
                  <a:moveTo>
                    <a:pt x="17" y="16"/>
                  </a:moveTo>
                  <a:cubicBezTo>
                    <a:pt x="17" y="16"/>
                    <a:pt x="17" y="16"/>
                    <a:pt x="17" y="16"/>
                  </a:cubicBezTo>
                  <a:cubicBezTo>
                    <a:pt x="21" y="16"/>
                    <a:pt x="24" y="16"/>
                    <a:pt x="25" y="13"/>
                  </a:cubicBezTo>
                  <a:cubicBezTo>
                    <a:pt x="22" y="13"/>
                    <a:pt x="19" y="14"/>
                    <a:pt x="17" y="16"/>
                  </a:cubicBezTo>
                  <a:close/>
                  <a:moveTo>
                    <a:pt x="6" y="18"/>
                  </a:moveTo>
                  <a:cubicBezTo>
                    <a:pt x="6" y="18"/>
                    <a:pt x="6" y="18"/>
                    <a:pt x="6" y="18"/>
                  </a:cubicBezTo>
                  <a:cubicBezTo>
                    <a:pt x="8" y="18"/>
                    <a:pt x="9" y="18"/>
                    <a:pt x="10" y="19"/>
                  </a:cubicBezTo>
                  <a:cubicBezTo>
                    <a:pt x="10" y="18"/>
                    <a:pt x="10" y="16"/>
                    <a:pt x="10" y="15"/>
                  </a:cubicBezTo>
                  <a:cubicBezTo>
                    <a:pt x="9" y="15"/>
                    <a:pt x="8" y="15"/>
                    <a:pt x="7" y="15"/>
                  </a:cubicBezTo>
                  <a:cubicBezTo>
                    <a:pt x="7" y="16"/>
                    <a:pt x="7" y="17"/>
                    <a:pt x="6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0" name="Freeform 36"/>
            <p:cNvSpPr>
              <a:spLocks noEditPoints="1"/>
            </p:cNvSpPr>
            <p:nvPr/>
          </p:nvSpPr>
          <p:spPr bwMode="auto">
            <a:xfrm>
              <a:off x="3742" y="2250"/>
              <a:ext cx="89" cy="56"/>
            </a:xfrm>
            <a:custGeom>
              <a:avLst/>
              <a:gdLst>
                <a:gd name="T0" fmla="*/ 33 w 33"/>
                <a:gd name="T1" fmla="*/ 1 h 21"/>
                <a:gd name="T2" fmla="*/ 22 w 33"/>
                <a:gd name="T3" fmla="*/ 21 h 21"/>
                <a:gd name="T4" fmla="*/ 0 w 33"/>
                <a:gd name="T5" fmla="*/ 19 h 21"/>
                <a:gd name="T6" fmla="*/ 8 w 33"/>
                <a:gd name="T7" fmla="*/ 1 h 21"/>
                <a:gd name="T8" fmla="*/ 33 w 33"/>
                <a:gd name="T9" fmla="*/ 1 h 21"/>
                <a:gd name="T10" fmla="*/ 17 w 33"/>
                <a:gd name="T11" fmla="*/ 9 h 21"/>
                <a:gd name="T12" fmla="*/ 17 w 33"/>
                <a:gd name="T13" fmla="*/ 9 h 21"/>
                <a:gd name="T14" fmla="*/ 23 w 33"/>
                <a:gd name="T15" fmla="*/ 12 h 21"/>
                <a:gd name="T16" fmla="*/ 26 w 33"/>
                <a:gd name="T17" fmla="*/ 7 h 21"/>
                <a:gd name="T18" fmla="*/ 17 w 33"/>
                <a:gd name="T19" fmla="*/ 9 h 21"/>
                <a:gd name="T20" fmla="*/ 20 w 33"/>
                <a:gd name="T21" fmla="*/ 14 h 21"/>
                <a:gd name="T22" fmla="*/ 20 w 33"/>
                <a:gd name="T23" fmla="*/ 14 h 21"/>
                <a:gd name="T24" fmla="*/ 20 w 33"/>
                <a:gd name="T25" fmla="*/ 15 h 21"/>
                <a:gd name="T26" fmla="*/ 20 w 33"/>
                <a:gd name="T27" fmla="*/ 14 h 21"/>
                <a:gd name="T28" fmla="*/ 5 w 33"/>
                <a:gd name="T29" fmla="*/ 14 h 21"/>
                <a:gd name="T30" fmla="*/ 5 w 33"/>
                <a:gd name="T31" fmla="*/ 14 h 21"/>
                <a:gd name="T32" fmla="*/ 11 w 33"/>
                <a:gd name="T33" fmla="*/ 13 h 21"/>
                <a:gd name="T34" fmla="*/ 5 w 33"/>
                <a:gd name="T35" fmla="*/ 14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3" h="21">
                  <a:moveTo>
                    <a:pt x="33" y="1"/>
                  </a:moveTo>
                  <a:cubicBezTo>
                    <a:pt x="30" y="8"/>
                    <a:pt x="27" y="16"/>
                    <a:pt x="22" y="21"/>
                  </a:cubicBezTo>
                  <a:cubicBezTo>
                    <a:pt x="17" y="20"/>
                    <a:pt x="7" y="20"/>
                    <a:pt x="0" y="19"/>
                  </a:cubicBezTo>
                  <a:cubicBezTo>
                    <a:pt x="2" y="12"/>
                    <a:pt x="6" y="7"/>
                    <a:pt x="8" y="1"/>
                  </a:cubicBezTo>
                  <a:cubicBezTo>
                    <a:pt x="16" y="1"/>
                    <a:pt x="24" y="0"/>
                    <a:pt x="33" y="1"/>
                  </a:cubicBezTo>
                  <a:close/>
                  <a:moveTo>
                    <a:pt x="17" y="9"/>
                  </a:moveTo>
                  <a:cubicBezTo>
                    <a:pt x="17" y="9"/>
                    <a:pt x="17" y="9"/>
                    <a:pt x="17" y="9"/>
                  </a:cubicBezTo>
                  <a:cubicBezTo>
                    <a:pt x="22" y="9"/>
                    <a:pt x="22" y="8"/>
                    <a:pt x="23" y="12"/>
                  </a:cubicBezTo>
                  <a:cubicBezTo>
                    <a:pt x="23" y="10"/>
                    <a:pt x="26" y="10"/>
                    <a:pt x="26" y="7"/>
                  </a:cubicBezTo>
                  <a:cubicBezTo>
                    <a:pt x="22" y="6"/>
                    <a:pt x="19" y="7"/>
                    <a:pt x="17" y="9"/>
                  </a:cubicBezTo>
                  <a:close/>
                  <a:moveTo>
                    <a:pt x="20" y="14"/>
                  </a:moveTo>
                  <a:cubicBezTo>
                    <a:pt x="20" y="14"/>
                    <a:pt x="20" y="14"/>
                    <a:pt x="20" y="14"/>
                  </a:cubicBezTo>
                  <a:cubicBezTo>
                    <a:pt x="20" y="14"/>
                    <a:pt x="20" y="15"/>
                    <a:pt x="20" y="15"/>
                  </a:cubicBezTo>
                  <a:cubicBezTo>
                    <a:pt x="14" y="20"/>
                    <a:pt x="26" y="14"/>
                    <a:pt x="20" y="14"/>
                  </a:cubicBezTo>
                  <a:close/>
                  <a:moveTo>
                    <a:pt x="5" y="14"/>
                  </a:moveTo>
                  <a:cubicBezTo>
                    <a:pt x="5" y="14"/>
                    <a:pt x="5" y="14"/>
                    <a:pt x="5" y="14"/>
                  </a:cubicBezTo>
                  <a:cubicBezTo>
                    <a:pt x="7" y="16"/>
                    <a:pt x="11" y="17"/>
                    <a:pt x="11" y="13"/>
                  </a:cubicBezTo>
                  <a:cubicBezTo>
                    <a:pt x="9" y="12"/>
                    <a:pt x="6" y="12"/>
                    <a:pt x="5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1" name="Freeform 37"/>
            <p:cNvSpPr>
              <a:spLocks noEditPoints="1"/>
            </p:cNvSpPr>
            <p:nvPr/>
          </p:nvSpPr>
          <p:spPr bwMode="auto">
            <a:xfrm>
              <a:off x="3581" y="2236"/>
              <a:ext cx="86" cy="62"/>
            </a:xfrm>
            <a:custGeom>
              <a:avLst/>
              <a:gdLst>
                <a:gd name="T0" fmla="*/ 28 w 32"/>
                <a:gd name="T1" fmla="*/ 0 h 23"/>
                <a:gd name="T2" fmla="*/ 19 w 32"/>
                <a:gd name="T3" fmla="*/ 23 h 23"/>
                <a:gd name="T4" fmla="*/ 0 w 32"/>
                <a:gd name="T5" fmla="*/ 19 h 23"/>
                <a:gd name="T6" fmla="*/ 8 w 32"/>
                <a:gd name="T7" fmla="*/ 0 h 23"/>
                <a:gd name="T8" fmla="*/ 28 w 32"/>
                <a:gd name="T9" fmla="*/ 0 h 23"/>
                <a:gd name="T10" fmla="*/ 13 w 32"/>
                <a:gd name="T11" fmla="*/ 3 h 23"/>
                <a:gd name="T12" fmla="*/ 13 w 32"/>
                <a:gd name="T13" fmla="*/ 3 h 23"/>
                <a:gd name="T14" fmla="*/ 23 w 32"/>
                <a:gd name="T15" fmla="*/ 4 h 23"/>
                <a:gd name="T16" fmla="*/ 13 w 32"/>
                <a:gd name="T17" fmla="*/ 3 h 23"/>
                <a:gd name="T18" fmla="*/ 5 w 32"/>
                <a:gd name="T19" fmla="*/ 18 h 23"/>
                <a:gd name="T20" fmla="*/ 5 w 32"/>
                <a:gd name="T21" fmla="*/ 18 h 23"/>
                <a:gd name="T22" fmla="*/ 12 w 32"/>
                <a:gd name="T23" fmla="*/ 14 h 23"/>
                <a:gd name="T24" fmla="*/ 5 w 32"/>
                <a:gd name="T25" fmla="*/ 1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2" h="23">
                  <a:moveTo>
                    <a:pt x="28" y="0"/>
                  </a:moveTo>
                  <a:cubicBezTo>
                    <a:pt x="32" y="7"/>
                    <a:pt x="22" y="16"/>
                    <a:pt x="19" y="23"/>
                  </a:cubicBezTo>
                  <a:cubicBezTo>
                    <a:pt x="12" y="20"/>
                    <a:pt x="4" y="22"/>
                    <a:pt x="0" y="19"/>
                  </a:cubicBezTo>
                  <a:cubicBezTo>
                    <a:pt x="4" y="15"/>
                    <a:pt x="7" y="6"/>
                    <a:pt x="8" y="0"/>
                  </a:cubicBezTo>
                  <a:cubicBezTo>
                    <a:pt x="14" y="0"/>
                    <a:pt x="21" y="1"/>
                    <a:pt x="28" y="0"/>
                  </a:cubicBezTo>
                  <a:close/>
                  <a:moveTo>
                    <a:pt x="13" y="3"/>
                  </a:moveTo>
                  <a:cubicBezTo>
                    <a:pt x="13" y="3"/>
                    <a:pt x="13" y="3"/>
                    <a:pt x="13" y="3"/>
                  </a:cubicBezTo>
                  <a:cubicBezTo>
                    <a:pt x="12" y="7"/>
                    <a:pt x="23" y="7"/>
                    <a:pt x="23" y="4"/>
                  </a:cubicBezTo>
                  <a:cubicBezTo>
                    <a:pt x="20" y="3"/>
                    <a:pt x="16" y="1"/>
                    <a:pt x="13" y="3"/>
                  </a:cubicBezTo>
                  <a:close/>
                  <a:moveTo>
                    <a:pt x="5" y="18"/>
                  </a:moveTo>
                  <a:cubicBezTo>
                    <a:pt x="5" y="18"/>
                    <a:pt x="5" y="18"/>
                    <a:pt x="5" y="18"/>
                  </a:cubicBezTo>
                  <a:cubicBezTo>
                    <a:pt x="9" y="19"/>
                    <a:pt x="11" y="18"/>
                    <a:pt x="12" y="14"/>
                  </a:cubicBezTo>
                  <a:cubicBezTo>
                    <a:pt x="8" y="12"/>
                    <a:pt x="5" y="14"/>
                    <a:pt x="5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2" name="Freeform 38"/>
            <p:cNvSpPr>
              <a:spLocks noEditPoints="1"/>
            </p:cNvSpPr>
            <p:nvPr/>
          </p:nvSpPr>
          <p:spPr bwMode="auto">
            <a:xfrm>
              <a:off x="3814" y="2320"/>
              <a:ext cx="84" cy="56"/>
            </a:xfrm>
            <a:custGeom>
              <a:avLst/>
              <a:gdLst>
                <a:gd name="T0" fmla="*/ 31 w 31"/>
                <a:gd name="T1" fmla="*/ 2 h 21"/>
                <a:gd name="T2" fmla="*/ 19 w 31"/>
                <a:gd name="T3" fmla="*/ 20 h 21"/>
                <a:gd name="T4" fmla="*/ 0 w 31"/>
                <a:gd name="T5" fmla="*/ 19 h 21"/>
                <a:gd name="T6" fmla="*/ 6 w 31"/>
                <a:gd name="T7" fmla="*/ 0 h 21"/>
                <a:gd name="T8" fmla="*/ 31 w 31"/>
                <a:gd name="T9" fmla="*/ 2 h 21"/>
                <a:gd name="T10" fmla="*/ 10 w 31"/>
                <a:gd name="T11" fmla="*/ 17 h 21"/>
                <a:gd name="T12" fmla="*/ 10 w 31"/>
                <a:gd name="T13" fmla="*/ 17 h 21"/>
                <a:gd name="T14" fmla="*/ 9 w 31"/>
                <a:gd name="T15" fmla="*/ 7 h 21"/>
                <a:gd name="T16" fmla="*/ 10 w 31"/>
                <a:gd name="T17" fmla="*/ 17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" h="21">
                  <a:moveTo>
                    <a:pt x="31" y="2"/>
                  </a:moveTo>
                  <a:cubicBezTo>
                    <a:pt x="28" y="10"/>
                    <a:pt x="23" y="15"/>
                    <a:pt x="19" y="20"/>
                  </a:cubicBezTo>
                  <a:cubicBezTo>
                    <a:pt x="13" y="20"/>
                    <a:pt x="7" y="21"/>
                    <a:pt x="0" y="19"/>
                  </a:cubicBezTo>
                  <a:cubicBezTo>
                    <a:pt x="0" y="13"/>
                    <a:pt x="5" y="9"/>
                    <a:pt x="6" y="0"/>
                  </a:cubicBezTo>
                  <a:cubicBezTo>
                    <a:pt x="13" y="0"/>
                    <a:pt x="21" y="0"/>
                    <a:pt x="31" y="2"/>
                  </a:cubicBezTo>
                  <a:close/>
                  <a:moveTo>
                    <a:pt x="10" y="17"/>
                  </a:moveTo>
                  <a:cubicBezTo>
                    <a:pt x="10" y="17"/>
                    <a:pt x="10" y="17"/>
                    <a:pt x="10" y="17"/>
                  </a:cubicBezTo>
                  <a:cubicBezTo>
                    <a:pt x="7" y="14"/>
                    <a:pt x="13" y="9"/>
                    <a:pt x="9" y="7"/>
                  </a:cubicBezTo>
                  <a:cubicBezTo>
                    <a:pt x="7" y="11"/>
                    <a:pt x="2" y="16"/>
                    <a:pt x="10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3" name="Freeform 39"/>
            <p:cNvSpPr>
              <a:spLocks noEditPoints="1"/>
            </p:cNvSpPr>
            <p:nvPr/>
          </p:nvSpPr>
          <p:spPr bwMode="auto">
            <a:xfrm>
              <a:off x="3720" y="2314"/>
              <a:ext cx="92" cy="57"/>
            </a:xfrm>
            <a:custGeom>
              <a:avLst/>
              <a:gdLst>
                <a:gd name="T0" fmla="*/ 31 w 34"/>
                <a:gd name="T1" fmla="*/ 0 h 21"/>
                <a:gd name="T2" fmla="*/ 18 w 34"/>
                <a:gd name="T3" fmla="*/ 20 h 21"/>
                <a:gd name="T4" fmla="*/ 9 w 34"/>
                <a:gd name="T5" fmla="*/ 19 h 21"/>
                <a:gd name="T6" fmla="*/ 0 w 34"/>
                <a:gd name="T7" fmla="*/ 20 h 21"/>
                <a:gd name="T8" fmla="*/ 9 w 34"/>
                <a:gd name="T9" fmla="*/ 0 h 21"/>
                <a:gd name="T10" fmla="*/ 31 w 34"/>
                <a:gd name="T11" fmla="*/ 0 h 21"/>
                <a:gd name="T12" fmla="*/ 8 w 34"/>
                <a:gd name="T13" fmla="*/ 12 h 21"/>
                <a:gd name="T14" fmla="*/ 8 w 34"/>
                <a:gd name="T15" fmla="*/ 12 h 21"/>
                <a:gd name="T16" fmla="*/ 15 w 34"/>
                <a:gd name="T17" fmla="*/ 9 h 21"/>
                <a:gd name="T18" fmla="*/ 9 w 34"/>
                <a:gd name="T19" fmla="*/ 8 h 21"/>
                <a:gd name="T20" fmla="*/ 8 w 34"/>
                <a:gd name="T21" fmla="*/ 12 h 21"/>
                <a:gd name="T22" fmla="*/ 18 w 34"/>
                <a:gd name="T23" fmla="*/ 16 h 21"/>
                <a:gd name="T24" fmla="*/ 18 w 34"/>
                <a:gd name="T25" fmla="*/ 16 h 21"/>
                <a:gd name="T26" fmla="*/ 20 w 34"/>
                <a:gd name="T27" fmla="*/ 10 h 21"/>
                <a:gd name="T28" fmla="*/ 18 w 34"/>
                <a:gd name="T29" fmla="*/ 16 h 21"/>
                <a:gd name="T30" fmla="*/ 6 w 34"/>
                <a:gd name="T31" fmla="*/ 16 h 21"/>
                <a:gd name="T32" fmla="*/ 6 w 34"/>
                <a:gd name="T33" fmla="*/ 16 h 21"/>
                <a:gd name="T34" fmla="*/ 10 w 34"/>
                <a:gd name="T35" fmla="*/ 15 h 21"/>
                <a:gd name="T36" fmla="*/ 6 w 34"/>
                <a:gd name="T37" fmla="*/ 16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" h="21">
                  <a:moveTo>
                    <a:pt x="31" y="0"/>
                  </a:moveTo>
                  <a:cubicBezTo>
                    <a:pt x="34" y="3"/>
                    <a:pt x="22" y="19"/>
                    <a:pt x="18" y="20"/>
                  </a:cubicBezTo>
                  <a:cubicBezTo>
                    <a:pt x="17" y="21"/>
                    <a:pt x="12" y="19"/>
                    <a:pt x="9" y="19"/>
                  </a:cubicBezTo>
                  <a:cubicBezTo>
                    <a:pt x="6" y="20"/>
                    <a:pt x="3" y="21"/>
                    <a:pt x="0" y="20"/>
                  </a:cubicBezTo>
                  <a:cubicBezTo>
                    <a:pt x="3" y="13"/>
                    <a:pt x="6" y="6"/>
                    <a:pt x="9" y="0"/>
                  </a:cubicBezTo>
                  <a:cubicBezTo>
                    <a:pt x="15" y="6"/>
                    <a:pt x="24" y="0"/>
                    <a:pt x="31" y="0"/>
                  </a:cubicBezTo>
                  <a:close/>
                  <a:moveTo>
                    <a:pt x="8" y="12"/>
                  </a:moveTo>
                  <a:cubicBezTo>
                    <a:pt x="8" y="12"/>
                    <a:pt x="8" y="12"/>
                    <a:pt x="8" y="12"/>
                  </a:cubicBezTo>
                  <a:cubicBezTo>
                    <a:pt x="12" y="13"/>
                    <a:pt x="13" y="11"/>
                    <a:pt x="15" y="9"/>
                  </a:cubicBezTo>
                  <a:cubicBezTo>
                    <a:pt x="13" y="9"/>
                    <a:pt x="11" y="8"/>
                    <a:pt x="9" y="8"/>
                  </a:cubicBezTo>
                  <a:cubicBezTo>
                    <a:pt x="9" y="9"/>
                    <a:pt x="9" y="11"/>
                    <a:pt x="8" y="12"/>
                  </a:cubicBezTo>
                  <a:close/>
                  <a:moveTo>
                    <a:pt x="18" y="16"/>
                  </a:moveTo>
                  <a:cubicBezTo>
                    <a:pt x="18" y="16"/>
                    <a:pt x="18" y="16"/>
                    <a:pt x="18" y="16"/>
                  </a:cubicBezTo>
                  <a:cubicBezTo>
                    <a:pt x="18" y="14"/>
                    <a:pt x="23" y="12"/>
                    <a:pt x="20" y="10"/>
                  </a:cubicBezTo>
                  <a:cubicBezTo>
                    <a:pt x="20" y="12"/>
                    <a:pt x="15" y="13"/>
                    <a:pt x="18" y="16"/>
                  </a:cubicBezTo>
                  <a:close/>
                  <a:moveTo>
                    <a:pt x="6" y="16"/>
                  </a:moveTo>
                  <a:cubicBezTo>
                    <a:pt x="6" y="16"/>
                    <a:pt x="6" y="16"/>
                    <a:pt x="6" y="16"/>
                  </a:cubicBezTo>
                  <a:cubicBezTo>
                    <a:pt x="8" y="17"/>
                    <a:pt x="9" y="16"/>
                    <a:pt x="10" y="15"/>
                  </a:cubicBezTo>
                  <a:cubicBezTo>
                    <a:pt x="8" y="15"/>
                    <a:pt x="6" y="14"/>
                    <a:pt x="6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4" name="Freeform 40"/>
            <p:cNvSpPr>
              <a:spLocks noEditPoints="1"/>
            </p:cNvSpPr>
            <p:nvPr/>
          </p:nvSpPr>
          <p:spPr bwMode="auto">
            <a:xfrm>
              <a:off x="4032" y="2384"/>
              <a:ext cx="83" cy="62"/>
            </a:xfrm>
            <a:custGeom>
              <a:avLst/>
              <a:gdLst>
                <a:gd name="T0" fmla="*/ 31 w 31"/>
                <a:gd name="T1" fmla="*/ 4 h 23"/>
                <a:gd name="T2" fmla="*/ 24 w 31"/>
                <a:gd name="T3" fmla="*/ 22 h 23"/>
                <a:gd name="T4" fmla="*/ 14 w 31"/>
                <a:gd name="T5" fmla="*/ 18 h 23"/>
                <a:gd name="T6" fmla="*/ 2 w 31"/>
                <a:gd name="T7" fmla="*/ 19 h 23"/>
                <a:gd name="T8" fmla="*/ 5 w 31"/>
                <a:gd name="T9" fmla="*/ 6 h 23"/>
                <a:gd name="T10" fmla="*/ 31 w 31"/>
                <a:gd name="T11" fmla="*/ 4 h 23"/>
                <a:gd name="T12" fmla="*/ 14 w 31"/>
                <a:gd name="T13" fmla="*/ 7 h 23"/>
                <a:gd name="T14" fmla="*/ 14 w 31"/>
                <a:gd name="T15" fmla="*/ 7 h 23"/>
                <a:gd name="T16" fmla="*/ 21 w 31"/>
                <a:gd name="T17" fmla="*/ 10 h 23"/>
                <a:gd name="T18" fmla="*/ 17 w 31"/>
                <a:gd name="T19" fmla="*/ 15 h 23"/>
                <a:gd name="T20" fmla="*/ 23 w 31"/>
                <a:gd name="T21" fmla="*/ 17 h 23"/>
                <a:gd name="T22" fmla="*/ 26 w 31"/>
                <a:gd name="T23" fmla="*/ 6 h 23"/>
                <a:gd name="T24" fmla="*/ 14 w 31"/>
                <a:gd name="T25" fmla="*/ 7 h 23"/>
                <a:gd name="T26" fmla="*/ 9 w 31"/>
                <a:gd name="T27" fmla="*/ 17 h 23"/>
                <a:gd name="T28" fmla="*/ 9 w 31"/>
                <a:gd name="T29" fmla="*/ 17 h 23"/>
                <a:gd name="T30" fmla="*/ 12 w 31"/>
                <a:gd name="T31" fmla="*/ 11 h 23"/>
                <a:gd name="T32" fmla="*/ 9 w 31"/>
                <a:gd name="T33" fmla="*/ 1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1" h="23">
                  <a:moveTo>
                    <a:pt x="31" y="4"/>
                  </a:moveTo>
                  <a:cubicBezTo>
                    <a:pt x="30" y="11"/>
                    <a:pt x="27" y="17"/>
                    <a:pt x="24" y="22"/>
                  </a:cubicBezTo>
                  <a:cubicBezTo>
                    <a:pt x="19" y="23"/>
                    <a:pt x="20" y="18"/>
                    <a:pt x="14" y="18"/>
                  </a:cubicBezTo>
                  <a:cubicBezTo>
                    <a:pt x="10" y="18"/>
                    <a:pt x="8" y="22"/>
                    <a:pt x="2" y="19"/>
                  </a:cubicBezTo>
                  <a:cubicBezTo>
                    <a:pt x="0" y="15"/>
                    <a:pt x="8" y="11"/>
                    <a:pt x="5" y="6"/>
                  </a:cubicBezTo>
                  <a:cubicBezTo>
                    <a:pt x="11" y="0"/>
                    <a:pt x="23" y="2"/>
                    <a:pt x="31" y="4"/>
                  </a:cubicBezTo>
                  <a:close/>
                  <a:moveTo>
                    <a:pt x="14" y="7"/>
                  </a:moveTo>
                  <a:cubicBezTo>
                    <a:pt x="14" y="7"/>
                    <a:pt x="14" y="7"/>
                    <a:pt x="14" y="7"/>
                  </a:cubicBezTo>
                  <a:cubicBezTo>
                    <a:pt x="17" y="7"/>
                    <a:pt x="21" y="6"/>
                    <a:pt x="21" y="10"/>
                  </a:cubicBezTo>
                  <a:cubicBezTo>
                    <a:pt x="19" y="10"/>
                    <a:pt x="18" y="12"/>
                    <a:pt x="17" y="15"/>
                  </a:cubicBezTo>
                  <a:cubicBezTo>
                    <a:pt x="21" y="14"/>
                    <a:pt x="20" y="17"/>
                    <a:pt x="23" y="17"/>
                  </a:cubicBezTo>
                  <a:cubicBezTo>
                    <a:pt x="24" y="14"/>
                    <a:pt x="25" y="10"/>
                    <a:pt x="26" y="6"/>
                  </a:cubicBezTo>
                  <a:cubicBezTo>
                    <a:pt x="22" y="5"/>
                    <a:pt x="16" y="3"/>
                    <a:pt x="14" y="7"/>
                  </a:cubicBezTo>
                  <a:close/>
                  <a:moveTo>
                    <a:pt x="9" y="17"/>
                  </a:moveTo>
                  <a:cubicBezTo>
                    <a:pt x="9" y="17"/>
                    <a:pt x="9" y="17"/>
                    <a:pt x="9" y="17"/>
                  </a:cubicBezTo>
                  <a:cubicBezTo>
                    <a:pt x="10" y="15"/>
                    <a:pt x="12" y="15"/>
                    <a:pt x="12" y="11"/>
                  </a:cubicBezTo>
                  <a:cubicBezTo>
                    <a:pt x="9" y="9"/>
                    <a:pt x="6" y="16"/>
                    <a:pt x="9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5" name="Freeform 41"/>
            <p:cNvSpPr>
              <a:spLocks noEditPoints="1"/>
            </p:cNvSpPr>
            <p:nvPr/>
          </p:nvSpPr>
          <p:spPr bwMode="auto">
            <a:xfrm>
              <a:off x="3645" y="2304"/>
              <a:ext cx="75" cy="61"/>
            </a:xfrm>
            <a:custGeom>
              <a:avLst/>
              <a:gdLst>
                <a:gd name="T0" fmla="*/ 28 w 28"/>
                <a:gd name="T1" fmla="*/ 5 h 23"/>
                <a:gd name="T2" fmla="*/ 15 w 28"/>
                <a:gd name="T3" fmla="*/ 22 h 23"/>
                <a:gd name="T4" fmla="*/ 0 w 28"/>
                <a:gd name="T5" fmla="*/ 20 h 23"/>
                <a:gd name="T6" fmla="*/ 8 w 28"/>
                <a:gd name="T7" fmla="*/ 4 h 23"/>
                <a:gd name="T8" fmla="*/ 28 w 28"/>
                <a:gd name="T9" fmla="*/ 5 h 23"/>
                <a:gd name="T10" fmla="*/ 6 w 28"/>
                <a:gd name="T11" fmla="*/ 17 h 23"/>
                <a:gd name="T12" fmla="*/ 6 w 28"/>
                <a:gd name="T13" fmla="*/ 17 h 23"/>
                <a:gd name="T14" fmla="*/ 10 w 28"/>
                <a:gd name="T15" fmla="*/ 17 h 23"/>
                <a:gd name="T16" fmla="*/ 13 w 28"/>
                <a:gd name="T17" fmla="*/ 10 h 23"/>
                <a:gd name="T18" fmla="*/ 6 w 28"/>
                <a:gd name="T19" fmla="*/ 1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23">
                  <a:moveTo>
                    <a:pt x="28" y="5"/>
                  </a:moveTo>
                  <a:cubicBezTo>
                    <a:pt x="23" y="10"/>
                    <a:pt x="21" y="18"/>
                    <a:pt x="15" y="22"/>
                  </a:cubicBezTo>
                  <a:cubicBezTo>
                    <a:pt x="11" y="17"/>
                    <a:pt x="3" y="23"/>
                    <a:pt x="0" y="20"/>
                  </a:cubicBezTo>
                  <a:cubicBezTo>
                    <a:pt x="2" y="13"/>
                    <a:pt x="7" y="12"/>
                    <a:pt x="8" y="4"/>
                  </a:cubicBezTo>
                  <a:cubicBezTo>
                    <a:pt x="14" y="4"/>
                    <a:pt x="22" y="0"/>
                    <a:pt x="28" y="5"/>
                  </a:cubicBezTo>
                  <a:close/>
                  <a:moveTo>
                    <a:pt x="6" y="17"/>
                  </a:moveTo>
                  <a:cubicBezTo>
                    <a:pt x="6" y="17"/>
                    <a:pt x="6" y="17"/>
                    <a:pt x="6" y="17"/>
                  </a:cubicBezTo>
                  <a:cubicBezTo>
                    <a:pt x="8" y="18"/>
                    <a:pt x="9" y="18"/>
                    <a:pt x="10" y="17"/>
                  </a:cubicBezTo>
                  <a:cubicBezTo>
                    <a:pt x="10" y="14"/>
                    <a:pt x="11" y="11"/>
                    <a:pt x="13" y="10"/>
                  </a:cubicBezTo>
                  <a:cubicBezTo>
                    <a:pt x="8" y="8"/>
                    <a:pt x="5" y="15"/>
                    <a:pt x="6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6" name="Freeform 42"/>
            <p:cNvSpPr>
              <a:spLocks noEditPoints="1"/>
            </p:cNvSpPr>
            <p:nvPr/>
          </p:nvSpPr>
          <p:spPr bwMode="auto">
            <a:xfrm>
              <a:off x="3954" y="2379"/>
              <a:ext cx="75" cy="59"/>
            </a:xfrm>
            <a:custGeom>
              <a:avLst/>
              <a:gdLst>
                <a:gd name="T0" fmla="*/ 28 w 28"/>
                <a:gd name="T1" fmla="*/ 4 h 22"/>
                <a:gd name="T2" fmla="*/ 15 w 28"/>
                <a:gd name="T3" fmla="*/ 21 h 22"/>
                <a:gd name="T4" fmla="*/ 0 w 28"/>
                <a:gd name="T5" fmla="*/ 19 h 22"/>
                <a:gd name="T6" fmla="*/ 6 w 28"/>
                <a:gd name="T7" fmla="*/ 4 h 22"/>
                <a:gd name="T8" fmla="*/ 28 w 28"/>
                <a:gd name="T9" fmla="*/ 4 h 22"/>
                <a:gd name="T10" fmla="*/ 19 w 28"/>
                <a:gd name="T11" fmla="*/ 10 h 22"/>
                <a:gd name="T12" fmla="*/ 19 w 28"/>
                <a:gd name="T13" fmla="*/ 10 h 22"/>
                <a:gd name="T14" fmla="*/ 22 w 28"/>
                <a:gd name="T15" fmla="*/ 6 h 22"/>
                <a:gd name="T16" fmla="*/ 20 w 28"/>
                <a:gd name="T17" fmla="*/ 6 h 22"/>
                <a:gd name="T18" fmla="*/ 18 w 28"/>
                <a:gd name="T19" fmla="*/ 7 h 22"/>
                <a:gd name="T20" fmla="*/ 19 w 28"/>
                <a:gd name="T21" fmla="*/ 10 h 22"/>
                <a:gd name="T22" fmla="*/ 7 w 28"/>
                <a:gd name="T23" fmla="*/ 17 h 22"/>
                <a:gd name="T24" fmla="*/ 7 w 28"/>
                <a:gd name="T25" fmla="*/ 17 h 22"/>
                <a:gd name="T26" fmla="*/ 11 w 28"/>
                <a:gd name="T27" fmla="*/ 18 h 22"/>
                <a:gd name="T28" fmla="*/ 7 w 28"/>
                <a:gd name="T29" fmla="*/ 17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" h="22">
                  <a:moveTo>
                    <a:pt x="28" y="4"/>
                  </a:moveTo>
                  <a:cubicBezTo>
                    <a:pt x="24" y="11"/>
                    <a:pt x="19" y="15"/>
                    <a:pt x="15" y="21"/>
                  </a:cubicBezTo>
                  <a:cubicBezTo>
                    <a:pt x="11" y="22"/>
                    <a:pt x="6" y="20"/>
                    <a:pt x="0" y="19"/>
                  </a:cubicBezTo>
                  <a:cubicBezTo>
                    <a:pt x="2" y="14"/>
                    <a:pt x="6" y="11"/>
                    <a:pt x="6" y="4"/>
                  </a:cubicBezTo>
                  <a:cubicBezTo>
                    <a:pt x="12" y="3"/>
                    <a:pt x="22" y="0"/>
                    <a:pt x="28" y="4"/>
                  </a:cubicBezTo>
                  <a:close/>
                  <a:moveTo>
                    <a:pt x="19" y="10"/>
                  </a:moveTo>
                  <a:cubicBezTo>
                    <a:pt x="19" y="10"/>
                    <a:pt x="19" y="10"/>
                    <a:pt x="19" y="10"/>
                  </a:cubicBezTo>
                  <a:cubicBezTo>
                    <a:pt x="19" y="8"/>
                    <a:pt x="22" y="10"/>
                    <a:pt x="22" y="6"/>
                  </a:cubicBezTo>
                  <a:cubicBezTo>
                    <a:pt x="21" y="6"/>
                    <a:pt x="20" y="6"/>
                    <a:pt x="20" y="6"/>
                  </a:cubicBezTo>
                  <a:cubicBezTo>
                    <a:pt x="19" y="6"/>
                    <a:pt x="18" y="6"/>
                    <a:pt x="18" y="7"/>
                  </a:cubicBezTo>
                  <a:cubicBezTo>
                    <a:pt x="22" y="8"/>
                    <a:pt x="15" y="10"/>
                    <a:pt x="19" y="10"/>
                  </a:cubicBezTo>
                  <a:close/>
                  <a:moveTo>
                    <a:pt x="7" y="17"/>
                  </a:moveTo>
                  <a:cubicBezTo>
                    <a:pt x="7" y="17"/>
                    <a:pt x="7" y="17"/>
                    <a:pt x="7" y="17"/>
                  </a:cubicBezTo>
                  <a:cubicBezTo>
                    <a:pt x="8" y="17"/>
                    <a:pt x="10" y="18"/>
                    <a:pt x="11" y="18"/>
                  </a:cubicBezTo>
                  <a:cubicBezTo>
                    <a:pt x="12" y="14"/>
                    <a:pt x="7" y="12"/>
                    <a:pt x="7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7" name="Freeform 43"/>
            <p:cNvSpPr>
              <a:spLocks noEditPoints="1"/>
            </p:cNvSpPr>
            <p:nvPr/>
          </p:nvSpPr>
          <p:spPr bwMode="auto">
            <a:xfrm>
              <a:off x="3567" y="2304"/>
              <a:ext cx="73" cy="67"/>
            </a:xfrm>
            <a:custGeom>
              <a:avLst/>
              <a:gdLst>
                <a:gd name="T0" fmla="*/ 27 w 27"/>
                <a:gd name="T1" fmla="*/ 3 h 25"/>
                <a:gd name="T2" fmla="*/ 0 w 27"/>
                <a:gd name="T3" fmla="*/ 17 h 25"/>
                <a:gd name="T4" fmla="*/ 7 w 27"/>
                <a:gd name="T5" fmla="*/ 3 h 25"/>
                <a:gd name="T6" fmla="*/ 27 w 27"/>
                <a:gd name="T7" fmla="*/ 3 h 25"/>
                <a:gd name="T8" fmla="*/ 14 w 27"/>
                <a:gd name="T9" fmla="*/ 16 h 25"/>
                <a:gd name="T10" fmla="*/ 14 w 27"/>
                <a:gd name="T11" fmla="*/ 16 h 25"/>
                <a:gd name="T12" fmla="*/ 17 w 27"/>
                <a:gd name="T13" fmla="*/ 9 h 25"/>
                <a:gd name="T14" fmla="*/ 14 w 27"/>
                <a:gd name="T15" fmla="*/ 16 h 25"/>
                <a:gd name="T16" fmla="*/ 5 w 27"/>
                <a:gd name="T17" fmla="*/ 14 h 25"/>
                <a:gd name="T18" fmla="*/ 5 w 27"/>
                <a:gd name="T19" fmla="*/ 14 h 25"/>
                <a:gd name="T20" fmla="*/ 8 w 27"/>
                <a:gd name="T21" fmla="*/ 9 h 25"/>
                <a:gd name="T22" fmla="*/ 5 w 27"/>
                <a:gd name="T23" fmla="*/ 1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" h="25">
                  <a:moveTo>
                    <a:pt x="27" y="3"/>
                  </a:moveTo>
                  <a:cubicBezTo>
                    <a:pt x="21" y="15"/>
                    <a:pt x="17" y="25"/>
                    <a:pt x="0" y="17"/>
                  </a:cubicBezTo>
                  <a:cubicBezTo>
                    <a:pt x="2" y="11"/>
                    <a:pt x="5" y="7"/>
                    <a:pt x="7" y="3"/>
                  </a:cubicBezTo>
                  <a:cubicBezTo>
                    <a:pt x="14" y="4"/>
                    <a:pt x="21" y="0"/>
                    <a:pt x="27" y="3"/>
                  </a:cubicBezTo>
                  <a:close/>
                  <a:moveTo>
                    <a:pt x="14" y="16"/>
                  </a:moveTo>
                  <a:cubicBezTo>
                    <a:pt x="14" y="16"/>
                    <a:pt x="14" y="16"/>
                    <a:pt x="14" y="16"/>
                  </a:cubicBezTo>
                  <a:cubicBezTo>
                    <a:pt x="16" y="15"/>
                    <a:pt x="19" y="11"/>
                    <a:pt x="17" y="9"/>
                  </a:cubicBezTo>
                  <a:cubicBezTo>
                    <a:pt x="16" y="10"/>
                    <a:pt x="9" y="14"/>
                    <a:pt x="14" y="16"/>
                  </a:cubicBezTo>
                  <a:close/>
                  <a:moveTo>
                    <a:pt x="5" y="14"/>
                  </a:moveTo>
                  <a:cubicBezTo>
                    <a:pt x="5" y="14"/>
                    <a:pt x="5" y="14"/>
                    <a:pt x="5" y="14"/>
                  </a:cubicBezTo>
                  <a:cubicBezTo>
                    <a:pt x="8" y="16"/>
                    <a:pt x="11" y="8"/>
                    <a:pt x="8" y="9"/>
                  </a:cubicBezTo>
                  <a:cubicBezTo>
                    <a:pt x="8" y="12"/>
                    <a:pt x="5" y="11"/>
                    <a:pt x="5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8" name="Freeform 44"/>
            <p:cNvSpPr>
              <a:spLocks noEditPoints="1"/>
            </p:cNvSpPr>
            <p:nvPr/>
          </p:nvSpPr>
          <p:spPr bwMode="auto">
            <a:xfrm>
              <a:off x="3879" y="2373"/>
              <a:ext cx="78" cy="59"/>
            </a:xfrm>
            <a:custGeom>
              <a:avLst/>
              <a:gdLst>
                <a:gd name="T0" fmla="*/ 29 w 29"/>
                <a:gd name="T1" fmla="*/ 2 h 22"/>
                <a:gd name="T2" fmla="*/ 22 w 29"/>
                <a:gd name="T3" fmla="*/ 21 h 22"/>
                <a:gd name="T4" fmla="*/ 0 w 29"/>
                <a:gd name="T5" fmla="*/ 20 h 22"/>
                <a:gd name="T6" fmla="*/ 7 w 29"/>
                <a:gd name="T7" fmla="*/ 3 h 22"/>
                <a:gd name="T8" fmla="*/ 29 w 29"/>
                <a:gd name="T9" fmla="*/ 2 h 22"/>
                <a:gd name="T10" fmla="*/ 12 w 29"/>
                <a:gd name="T11" fmla="*/ 15 h 22"/>
                <a:gd name="T12" fmla="*/ 12 w 29"/>
                <a:gd name="T13" fmla="*/ 15 h 22"/>
                <a:gd name="T14" fmla="*/ 7 w 29"/>
                <a:gd name="T15" fmla="*/ 14 h 22"/>
                <a:gd name="T16" fmla="*/ 12 w 29"/>
                <a:gd name="T17" fmla="*/ 15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22">
                  <a:moveTo>
                    <a:pt x="29" y="2"/>
                  </a:moveTo>
                  <a:cubicBezTo>
                    <a:pt x="27" y="9"/>
                    <a:pt x="22" y="12"/>
                    <a:pt x="22" y="21"/>
                  </a:cubicBezTo>
                  <a:cubicBezTo>
                    <a:pt x="14" y="20"/>
                    <a:pt x="8" y="22"/>
                    <a:pt x="0" y="20"/>
                  </a:cubicBezTo>
                  <a:cubicBezTo>
                    <a:pt x="1" y="13"/>
                    <a:pt x="6" y="12"/>
                    <a:pt x="7" y="3"/>
                  </a:cubicBezTo>
                  <a:cubicBezTo>
                    <a:pt x="14" y="3"/>
                    <a:pt x="20" y="0"/>
                    <a:pt x="29" y="2"/>
                  </a:cubicBezTo>
                  <a:close/>
                  <a:moveTo>
                    <a:pt x="12" y="15"/>
                  </a:moveTo>
                  <a:cubicBezTo>
                    <a:pt x="12" y="15"/>
                    <a:pt x="12" y="15"/>
                    <a:pt x="12" y="15"/>
                  </a:cubicBezTo>
                  <a:cubicBezTo>
                    <a:pt x="10" y="15"/>
                    <a:pt x="9" y="14"/>
                    <a:pt x="7" y="14"/>
                  </a:cubicBezTo>
                  <a:cubicBezTo>
                    <a:pt x="5" y="18"/>
                    <a:pt x="12" y="18"/>
                    <a:pt x="12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9" name="Freeform 45"/>
            <p:cNvSpPr>
              <a:spLocks noEditPoints="1"/>
            </p:cNvSpPr>
            <p:nvPr/>
          </p:nvSpPr>
          <p:spPr bwMode="auto">
            <a:xfrm>
              <a:off x="3473" y="2301"/>
              <a:ext cx="92" cy="62"/>
            </a:xfrm>
            <a:custGeom>
              <a:avLst/>
              <a:gdLst>
                <a:gd name="T0" fmla="*/ 34 w 34"/>
                <a:gd name="T1" fmla="*/ 2 h 23"/>
                <a:gd name="T2" fmla="*/ 25 w 34"/>
                <a:gd name="T3" fmla="*/ 21 h 23"/>
                <a:gd name="T4" fmla="*/ 16 w 34"/>
                <a:gd name="T5" fmla="*/ 19 h 23"/>
                <a:gd name="T6" fmla="*/ 0 w 34"/>
                <a:gd name="T7" fmla="*/ 18 h 23"/>
                <a:gd name="T8" fmla="*/ 6 w 34"/>
                <a:gd name="T9" fmla="*/ 3 h 23"/>
                <a:gd name="T10" fmla="*/ 34 w 34"/>
                <a:gd name="T11" fmla="*/ 2 h 23"/>
                <a:gd name="T12" fmla="*/ 25 w 34"/>
                <a:gd name="T13" fmla="*/ 7 h 23"/>
                <a:gd name="T14" fmla="*/ 25 w 34"/>
                <a:gd name="T15" fmla="*/ 7 h 23"/>
                <a:gd name="T16" fmla="*/ 27 w 34"/>
                <a:gd name="T17" fmla="*/ 8 h 23"/>
                <a:gd name="T18" fmla="*/ 27 w 34"/>
                <a:gd name="T19" fmla="*/ 5 h 23"/>
                <a:gd name="T20" fmla="*/ 25 w 34"/>
                <a:gd name="T21" fmla="*/ 5 h 23"/>
                <a:gd name="T22" fmla="*/ 25 w 34"/>
                <a:gd name="T23" fmla="*/ 7 h 23"/>
                <a:gd name="T24" fmla="*/ 8 w 34"/>
                <a:gd name="T25" fmla="*/ 15 h 23"/>
                <a:gd name="T26" fmla="*/ 8 w 34"/>
                <a:gd name="T27" fmla="*/ 15 h 23"/>
                <a:gd name="T28" fmla="*/ 18 w 34"/>
                <a:gd name="T29" fmla="*/ 12 h 23"/>
                <a:gd name="T30" fmla="*/ 12 w 34"/>
                <a:gd name="T31" fmla="*/ 11 h 23"/>
                <a:gd name="T32" fmla="*/ 16 w 34"/>
                <a:gd name="T33" fmla="*/ 8 h 23"/>
                <a:gd name="T34" fmla="*/ 12 w 34"/>
                <a:gd name="T35" fmla="*/ 7 h 23"/>
                <a:gd name="T36" fmla="*/ 8 w 34"/>
                <a:gd name="T37" fmla="*/ 15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" h="23">
                  <a:moveTo>
                    <a:pt x="34" y="2"/>
                  </a:moveTo>
                  <a:cubicBezTo>
                    <a:pt x="32" y="10"/>
                    <a:pt x="26" y="12"/>
                    <a:pt x="25" y="21"/>
                  </a:cubicBezTo>
                  <a:cubicBezTo>
                    <a:pt x="20" y="23"/>
                    <a:pt x="21" y="21"/>
                    <a:pt x="16" y="19"/>
                  </a:cubicBezTo>
                  <a:cubicBezTo>
                    <a:pt x="11" y="19"/>
                    <a:pt x="6" y="20"/>
                    <a:pt x="0" y="18"/>
                  </a:cubicBezTo>
                  <a:cubicBezTo>
                    <a:pt x="3" y="14"/>
                    <a:pt x="7" y="9"/>
                    <a:pt x="6" y="3"/>
                  </a:cubicBezTo>
                  <a:cubicBezTo>
                    <a:pt x="14" y="0"/>
                    <a:pt x="24" y="1"/>
                    <a:pt x="34" y="2"/>
                  </a:cubicBezTo>
                  <a:close/>
                  <a:moveTo>
                    <a:pt x="25" y="7"/>
                  </a:moveTo>
                  <a:cubicBezTo>
                    <a:pt x="25" y="7"/>
                    <a:pt x="25" y="7"/>
                    <a:pt x="25" y="7"/>
                  </a:cubicBezTo>
                  <a:cubicBezTo>
                    <a:pt x="25" y="7"/>
                    <a:pt x="26" y="7"/>
                    <a:pt x="27" y="8"/>
                  </a:cubicBezTo>
                  <a:cubicBezTo>
                    <a:pt x="27" y="7"/>
                    <a:pt x="27" y="6"/>
                    <a:pt x="27" y="5"/>
                  </a:cubicBezTo>
                  <a:cubicBezTo>
                    <a:pt x="27" y="5"/>
                    <a:pt x="26" y="5"/>
                    <a:pt x="25" y="5"/>
                  </a:cubicBezTo>
                  <a:cubicBezTo>
                    <a:pt x="25" y="6"/>
                    <a:pt x="25" y="6"/>
                    <a:pt x="25" y="7"/>
                  </a:cubicBezTo>
                  <a:close/>
                  <a:moveTo>
                    <a:pt x="8" y="15"/>
                  </a:moveTo>
                  <a:cubicBezTo>
                    <a:pt x="8" y="15"/>
                    <a:pt x="8" y="15"/>
                    <a:pt x="8" y="15"/>
                  </a:cubicBezTo>
                  <a:cubicBezTo>
                    <a:pt x="11" y="14"/>
                    <a:pt x="17" y="17"/>
                    <a:pt x="18" y="12"/>
                  </a:cubicBezTo>
                  <a:cubicBezTo>
                    <a:pt x="15" y="10"/>
                    <a:pt x="12" y="15"/>
                    <a:pt x="12" y="11"/>
                  </a:cubicBezTo>
                  <a:cubicBezTo>
                    <a:pt x="13" y="9"/>
                    <a:pt x="16" y="10"/>
                    <a:pt x="16" y="8"/>
                  </a:cubicBezTo>
                  <a:cubicBezTo>
                    <a:pt x="15" y="7"/>
                    <a:pt x="14" y="7"/>
                    <a:pt x="12" y="7"/>
                  </a:cubicBezTo>
                  <a:cubicBezTo>
                    <a:pt x="10" y="8"/>
                    <a:pt x="8" y="11"/>
                    <a:pt x="8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20" name="Freeform 46"/>
            <p:cNvSpPr>
              <a:spLocks noEditPoints="1"/>
            </p:cNvSpPr>
            <p:nvPr/>
          </p:nvSpPr>
          <p:spPr bwMode="auto">
            <a:xfrm>
              <a:off x="3793" y="2379"/>
              <a:ext cx="83" cy="61"/>
            </a:xfrm>
            <a:custGeom>
              <a:avLst/>
              <a:gdLst>
                <a:gd name="T0" fmla="*/ 31 w 31"/>
                <a:gd name="T1" fmla="*/ 4 h 23"/>
                <a:gd name="T2" fmla="*/ 20 w 31"/>
                <a:gd name="T3" fmla="*/ 21 h 23"/>
                <a:gd name="T4" fmla="*/ 0 w 31"/>
                <a:gd name="T5" fmla="*/ 18 h 23"/>
                <a:gd name="T6" fmla="*/ 3 w 31"/>
                <a:gd name="T7" fmla="*/ 4 h 23"/>
                <a:gd name="T8" fmla="*/ 31 w 31"/>
                <a:gd name="T9" fmla="*/ 4 h 23"/>
                <a:gd name="T10" fmla="*/ 17 w 31"/>
                <a:gd name="T11" fmla="*/ 16 h 23"/>
                <a:gd name="T12" fmla="*/ 17 w 31"/>
                <a:gd name="T13" fmla="*/ 16 h 23"/>
                <a:gd name="T14" fmla="*/ 24 w 31"/>
                <a:gd name="T15" fmla="*/ 6 h 23"/>
                <a:gd name="T16" fmla="*/ 17 w 31"/>
                <a:gd name="T17" fmla="*/ 16 h 23"/>
                <a:gd name="T18" fmla="*/ 9 w 31"/>
                <a:gd name="T19" fmla="*/ 17 h 23"/>
                <a:gd name="T20" fmla="*/ 9 w 31"/>
                <a:gd name="T21" fmla="*/ 17 h 23"/>
                <a:gd name="T22" fmla="*/ 14 w 31"/>
                <a:gd name="T23" fmla="*/ 7 h 23"/>
                <a:gd name="T24" fmla="*/ 9 w 31"/>
                <a:gd name="T25" fmla="*/ 1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1" h="23">
                  <a:moveTo>
                    <a:pt x="31" y="4"/>
                  </a:moveTo>
                  <a:cubicBezTo>
                    <a:pt x="29" y="13"/>
                    <a:pt x="25" y="18"/>
                    <a:pt x="20" y="21"/>
                  </a:cubicBezTo>
                  <a:cubicBezTo>
                    <a:pt x="14" y="16"/>
                    <a:pt x="6" y="23"/>
                    <a:pt x="0" y="18"/>
                  </a:cubicBezTo>
                  <a:cubicBezTo>
                    <a:pt x="2" y="13"/>
                    <a:pt x="6" y="8"/>
                    <a:pt x="3" y="4"/>
                  </a:cubicBezTo>
                  <a:cubicBezTo>
                    <a:pt x="12" y="3"/>
                    <a:pt x="23" y="0"/>
                    <a:pt x="31" y="4"/>
                  </a:cubicBezTo>
                  <a:close/>
                  <a:moveTo>
                    <a:pt x="17" y="16"/>
                  </a:moveTo>
                  <a:cubicBezTo>
                    <a:pt x="17" y="16"/>
                    <a:pt x="17" y="16"/>
                    <a:pt x="17" y="16"/>
                  </a:cubicBezTo>
                  <a:cubicBezTo>
                    <a:pt x="22" y="19"/>
                    <a:pt x="28" y="9"/>
                    <a:pt x="24" y="6"/>
                  </a:cubicBezTo>
                  <a:cubicBezTo>
                    <a:pt x="21" y="8"/>
                    <a:pt x="19" y="12"/>
                    <a:pt x="17" y="16"/>
                  </a:cubicBezTo>
                  <a:close/>
                  <a:moveTo>
                    <a:pt x="9" y="17"/>
                  </a:moveTo>
                  <a:cubicBezTo>
                    <a:pt x="9" y="17"/>
                    <a:pt x="9" y="17"/>
                    <a:pt x="9" y="17"/>
                  </a:cubicBezTo>
                  <a:cubicBezTo>
                    <a:pt x="12" y="15"/>
                    <a:pt x="10" y="10"/>
                    <a:pt x="14" y="7"/>
                  </a:cubicBezTo>
                  <a:cubicBezTo>
                    <a:pt x="9" y="4"/>
                    <a:pt x="4" y="14"/>
                    <a:pt x="9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21" name="Freeform 47"/>
            <p:cNvSpPr>
              <a:spLocks noEditPoints="1"/>
            </p:cNvSpPr>
            <p:nvPr/>
          </p:nvSpPr>
          <p:spPr bwMode="auto">
            <a:xfrm>
              <a:off x="4112" y="2456"/>
              <a:ext cx="68" cy="57"/>
            </a:xfrm>
            <a:custGeom>
              <a:avLst/>
              <a:gdLst>
                <a:gd name="T0" fmla="*/ 18 w 25"/>
                <a:gd name="T1" fmla="*/ 18 h 21"/>
                <a:gd name="T2" fmla="*/ 0 w 25"/>
                <a:gd name="T3" fmla="*/ 19 h 21"/>
                <a:gd name="T4" fmla="*/ 6 w 25"/>
                <a:gd name="T5" fmla="*/ 4 h 21"/>
                <a:gd name="T6" fmla="*/ 21 w 25"/>
                <a:gd name="T7" fmla="*/ 0 h 21"/>
                <a:gd name="T8" fmla="*/ 18 w 25"/>
                <a:gd name="T9" fmla="*/ 18 h 21"/>
                <a:gd name="T10" fmla="*/ 5 w 25"/>
                <a:gd name="T11" fmla="*/ 16 h 21"/>
                <a:gd name="T12" fmla="*/ 5 w 25"/>
                <a:gd name="T13" fmla="*/ 16 h 21"/>
                <a:gd name="T14" fmla="*/ 11 w 25"/>
                <a:gd name="T15" fmla="*/ 12 h 21"/>
                <a:gd name="T16" fmla="*/ 5 w 25"/>
                <a:gd name="T17" fmla="*/ 16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1">
                  <a:moveTo>
                    <a:pt x="18" y="18"/>
                  </a:moveTo>
                  <a:cubicBezTo>
                    <a:pt x="13" y="21"/>
                    <a:pt x="6" y="19"/>
                    <a:pt x="0" y="19"/>
                  </a:cubicBezTo>
                  <a:cubicBezTo>
                    <a:pt x="2" y="12"/>
                    <a:pt x="4" y="10"/>
                    <a:pt x="6" y="4"/>
                  </a:cubicBezTo>
                  <a:cubicBezTo>
                    <a:pt x="10" y="2"/>
                    <a:pt x="17" y="3"/>
                    <a:pt x="21" y="0"/>
                  </a:cubicBezTo>
                  <a:cubicBezTo>
                    <a:pt x="25" y="3"/>
                    <a:pt x="17" y="11"/>
                    <a:pt x="18" y="18"/>
                  </a:cubicBezTo>
                  <a:close/>
                  <a:moveTo>
                    <a:pt x="5" y="16"/>
                  </a:moveTo>
                  <a:cubicBezTo>
                    <a:pt x="5" y="16"/>
                    <a:pt x="5" y="16"/>
                    <a:pt x="5" y="16"/>
                  </a:cubicBezTo>
                  <a:cubicBezTo>
                    <a:pt x="9" y="18"/>
                    <a:pt x="10" y="15"/>
                    <a:pt x="11" y="12"/>
                  </a:cubicBezTo>
                  <a:cubicBezTo>
                    <a:pt x="8" y="11"/>
                    <a:pt x="6" y="12"/>
                    <a:pt x="5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22" name="Freeform 48"/>
            <p:cNvSpPr>
              <a:spLocks noEditPoints="1"/>
            </p:cNvSpPr>
            <p:nvPr/>
          </p:nvSpPr>
          <p:spPr bwMode="auto">
            <a:xfrm>
              <a:off x="4029" y="2448"/>
              <a:ext cx="65" cy="73"/>
            </a:xfrm>
            <a:custGeom>
              <a:avLst/>
              <a:gdLst>
                <a:gd name="T0" fmla="*/ 24 w 24"/>
                <a:gd name="T1" fmla="*/ 2 h 27"/>
                <a:gd name="T2" fmla="*/ 0 w 24"/>
                <a:gd name="T3" fmla="*/ 20 h 27"/>
                <a:gd name="T4" fmla="*/ 9 w 24"/>
                <a:gd name="T5" fmla="*/ 1 h 27"/>
                <a:gd name="T6" fmla="*/ 24 w 24"/>
                <a:gd name="T7" fmla="*/ 2 h 27"/>
                <a:gd name="T8" fmla="*/ 9 w 24"/>
                <a:gd name="T9" fmla="*/ 17 h 27"/>
                <a:gd name="T10" fmla="*/ 9 w 24"/>
                <a:gd name="T11" fmla="*/ 17 h 27"/>
                <a:gd name="T12" fmla="*/ 18 w 24"/>
                <a:gd name="T13" fmla="*/ 7 h 27"/>
                <a:gd name="T14" fmla="*/ 15 w 24"/>
                <a:gd name="T15" fmla="*/ 6 h 27"/>
                <a:gd name="T16" fmla="*/ 9 w 24"/>
                <a:gd name="T17" fmla="*/ 1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7">
                  <a:moveTo>
                    <a:pt x="24" y="2"/>
                  </a:moveTo>
                  <a:cubicBezTo>
                    <a:pt x="20" y="16"/>
                    <a:pt x="14" y="27"/>
                    <a:pt x="0" y="20"/>
                  </a:cubicBezTo>
                  <a:cubicBezTo>
                    <a:pt x="4" y="12"/>
                    <a:pt x="3" y="5"/>
                    <a:pt x="9" y="1"/>
                  </a:cubicBezTo>
                  <a:cubicBezTo>
                    <a:pt x="14" y="5"/>
                    <a:pt x="17" y="0"/>
                    <a:pt x="24" y="2"/>
                  </a:cubicBezTo>
                  <a:close/>
                  <a:moveTo>
                    <a:pt x="9" y="17"/>
                  </a:moveTo>
                  <a:cubicBezTo>
                    <a:pt x="9" y="17"/>
                    <a:pt x="9" y="17"/>
                    <a:pt x="9" y="17"/>
                  </a:cubicBezTo>
                  <a:cubicBezTo>
                    <a:pt x="15" y="19"/>
                    <a:pt x="15" y="11"/>
                    <a:pt x="18" y="7"/>
                  </a:cubicBezTo>
                  <a:cubicBezTo>
                    <a:pt x="17" y="7"/>
                    <a:pt x="16" y="6"/>
                    <a:pt x="15" y="6"/>
                  </a:cubicBezTo>
                  <a:cubicBezTo>
                    <a:pt x="14" y="12"/>
                    <a:pt x="10" y="12"/>
                    <a:pt x="9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23" name="Freeform 49"/>
            <p:cNvSpPr>
              <a:spLocks noEditPoints="1"/>
            </p:cNvSpPr>
            <p:nvPr/>
          </p:nvSpPr>
          <p:spPr bwMode="auto">
            <a:xfrm>
              <a:off x="3616" y="2363"/>
              <a:ext cx="88" cy="67"/>
            </a:xfrm>
            <a:custGeom>
              <a:avLst/>
              <a:gdLst>
                <a:gd name="T0" fmla="*/ 33 w 33"/>
                <a:gd name="T1" fmla="*/ 6 h 25"/>
                <a:gd name="T2" fmla="*/ 24 w 33"/>
                <a:gd name="T3" fmla="*/ 24 h 25"/>
                <a:gd name="T4" fmla="*/ 5 w 33"/>
                <a:gd name="T5" fmla="*/ 24 h 25"/>
                <a:gd name="T6" fmla="*/ 13 w 33"/>
                <a:gd name="T7" fmla="*/ 4 h 25"/>
                <a:gd name="T8" fmla="*/ 33 w 33"/>
                <a:gd name="T9" fmla="*/ 6 h 25"/>
                <a:gd name="T10" fmla="*/ 19 w 33"/>
                <a:gd name="T11" fmla="*/ 10 h 25"/>
                <a:gd name="T12" fmla="*/ 19 w 33"/>
                <a:gd name="T13" fmla="*/ 10 h 25"/>
                <a:gd name="T14" fmla="*/ 26 w 33"/>
                <a:gd name="T15" fmla="*/ 8 h 25"/>
                <a:gd name="T16" fmla="*/ 19 w 33"/>
                <a:gd name="T17" fmla="*/ 10 h 25"/>
                <a:gd name="T18" fmla="*/ 9 w 33"/>
                <a:gd name="T19" fmla="*/ 20 h 25"/>
                <a:gd name="T20" fmla="*/ 9 w 33"/>
                <a:gd name="T21" fmla="*/ 20 h 25"/>
                <a:gd name="T22" fmla="*/ 17 w 33"/>
                <a:gd name="T23" fmla="*/ 21 h 25"/>
                <a:gd name="T24" fmla="*/ 13 w 33"/>
                <a:gd name="T25" fmla="*/ 12 h 25"/>
                <a:gd name="T26" fmla="*/ 9 w 33"/>
                <a:gd name="T27" fmla="*/ 2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" h="25">
                  <a:moveTo>
                    <a:pt x="33" y="6"/>
                  </a:moveTo>
                  <a:cubicBezTo>
                    <a:pt x="28" y="11"/>
                    <a:pt x="26" y="18"/>
                    <a:pt x="24" y="24"/>
                  </a:cubicBezTo>
                  <a:cubicBezTo>
                    <a:pt x="18" y="24"/>
                    <a:pt x="12" y="25"/>
                    <a:pt x="5" y="24"/>
                  </a:cubicBezTo>
                  <a:cubicBezTo>
                    <a:pt x="0" y="17"/>
                    <a:pt x="9" y="9"/>
                    <a:pt x="13" y="4"/>
                  </a:cubicBezTo>
                  <a:cubicBezTo>
                    <a:pt x="20" y="6"/>
                    <a:pt x="27" y="0"/>
                    <a:pt x="33" y="6"/>
                  </a:cubicBezTo>
                  <a:close/>
                  <a:moveTo>
                    <a:pt x="19" y="10"/>
                  </a:moveTo>
                  <a:cubicBezTo>
                    <a:pt x="19" y="10"/>
                    <a:pt x="19" y="10"/>
                    <a:pt x="19" y="10"/>
                  </a:cubicBezTo>
                  <a:cubicBezTo>
                    <a:pt x="21" y="8"/>
                    <a:pt x="25" y="10"/>
                    <a:pt x="26" y="8"/>
                  </a:cubicBezTo>
                  <a:cubicBezTo>
                    <a:pt x="23" y="7"/>
                    <a:pt x="17" y="8"/>
                    <a:pt x="19" y="10"/>
                  </a:cubicBezTo>
                  <a:close/>
                  <a:moveTo>
                    <a:pt x="9" y="20"/>
                  </a:moveTo>
                  <a:cubicBezTo>
                    <a:pt x="9" y="20"/>
                    <a:pt x="9" y="20"/>
                    <a:pt x="9" y="20"/>
                  </a:cubicBezTo>
                  <a:cubicBezTo>
                    <a:pt x="12" y="22"/>
                    <a:pt x="13" y="20"/>
                    <a:pt x="17" y="21"/>
                  </a:cubicBezTo>
                  <a:cubicBezTo>
                    <a:pt x="16" y="18"/>
                    <a:pt x="15" y="15"/>
                    <a:pt x="13" y="12"/>
                  </a:cubicBezTo>
                  <a:cubicBezTo>
                    <a:pt x="10" y="13"/>
                    <a:pt x="8" y="17"/>
                    <a:pt x="9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24" name="Freeform 50"/>
            <p:cNvSpPr>
              <a:spLocks noEditPoints="1"/>
            </p:cNvSpPr>
            <p:nvPr/>
          </p:nvSpPr>
          <p:spPr bwMode="auto">
            <a:xfrm>
              <a:off x="3946" y="2446"/>
              <a:ext cx="70" cy="56"/>
            </a:xfrm>
            <a:custGeom>
              <a:avLst/>
              <a:gdLst>
                <a:gd name="T0" fmla="*/ 22 w 26"/>
                <a:gd name="T1" fmla="*/ 0 h 21"/>
                <a:gd name="T2" fmla="*/ 20 w 26"/>
                <a:gd name="T3" fmla="*/ 20 h 21"/>
                <a:gd name="T4" fmla="*/ 0 w 26"/>
                <a:gd name="T5" fmla="*/ 21 h 21"/>
                <a:gd name="T6" fmla="*/ 7 w 26"/>
                <a:gd name="T7" fmla="*/ 4 h 21"/>
                <a:gd name="T8" fmla="*/ 22 w 26"/>
                <a:gd name="T9" fmla="*/ 0 h 21"/>
                <a:gd name="T10" fmla="*/ 15 w 26"/>
                <a:gd name="T11" fmla="*/ 12 h 21"/>
                <a:gd name="T12" fmla="*/ 15 w 26"/>
                <a:gd name="T13" fmla="*/ 12 h 21"/>
                <a:gd name="T14" fmla="*/ 15 w 26"/>
                <a:gd name="T15" fmla="*/ 12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21">
                  <a:moveTo>
                    <a:pt x="22" y="0"/>
                  </a:moveTo>
                  <a:cubicBezTo>
                    <a:pt x="26" y="4"/>
                    <a:pt x="17" y="13"/>
                    <a:pt x="20" y="20"/>
                  </a:cubicBezTo>
                  <a:cubicBezTo>
                    <a:pt x="14" y="20"/>
                    <a:pt x="8" y="21"/>
                    <a:pt x="0" y="21"/>
                  </a:cubicBezTo>
                  <a:cubicBezTo>
                    <a:pt x="1" y="14"/>
                    <a:pt x="5" y="11"/>
                    <a:pt x="7" y="4"/>
                  </a:cubicBezTo>
                  <a:cubicBezTo>
                    <a:pt x="12" y="4"/>
                    <a:pt x="18" y="4"/>
                    <a:pt x="22" y="0"/>
                  </a:cubicBezTo>
                  <a:close/>
                  <a:moveTo>
                    <a:pt x="15" y="12"/>
                  </a:moveTo>
                  <a:cubicBezTo>
                    <a:pt x="15" y="12"/>
                    <a:pt x="15" y="12"/>
                    <a:pt x="15" y="12"/>
                  </a:cubicBezTo>
                  <a:cubicBezTo>
                    <a:pt x="12" y="18"/>
                    <a:pt x="19" y="13"/>
                    <a:pt x="15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25" name="Freeform 51"/>
            <p:cNvSpPr>
              <a:spLocks noEditPoints="1"/>
            </p:cNvSpPr>
            <p:nvPr/>
          </p:nvSpPr>
          <p:spPr bwMode="auto">
            <a:xfrm>
              <a:off x="3688" y="2446"/>
              <a:ext cx="250" cy="67"/>
            </a:xfrm>
            <a:custGeom>
              <a:avLst/>
              <a:gdLst>
                <a:gd name="T0" fmla="*/ 88 w 93"/>
                <a:gd name="T1" fmla="*/ 22 h 25"/>
                <a:gd name="T2" fmla="*/ 65 w 93"/>
                <a:gd name="T3" fmla="*/ 21 h 25"/>
                <a:gd name="T4" fmla="*/ 41 w 93"/>
                <a:gd name="T5" fmla="*/ 22 h 25"/>
                <a:gd name="T6" fmla="*/ 0 w 93"/>
                <a:gd name="T7" fmla="*/ 17 h 25"/>
                <a:gd name="T8" fmla="*/ 8 w 93"/>
                <a:gd name="T9" fmla="*/ 0 h 25"/>
                <a:gd name="T10" fmla="*/ 49 w 93"/>
                <a:gd name="T11" fmla="*/ 2 h 25"/>
                <a:gd name="T12" fmla="*/ 93 w 93"/>
                <a:gd name="T13" fmla="*/ 2 h 25"/>
                <a:gd name="T14" fmla="*/ 88 w 93"/>
                <a:gd name="T15" fmla="*/ 22 h 25"/>
                <a:gd name="T16" fmla="*/ 82 w 93"/>
                <a:gd name="T17" fmla="*/ 8 h 25"/>
                <a:gd name="T18" fmla="*/ 82 w 93"/>
                <a:gd name="T19" fmla="*/ 8 h 25"/>
                <a:gd name="T20" fmla="*/ 82 w 93"/>
                <a:gd name="T21" fmla="*/ 18 h 25"/>
                <a:gd name="T22" fmla="*/ 87 w 93"/>
                <a:gd name="T23" fmla="*/ 7 h 25"/>
                <a:gd name="T24" fmla="*/ 82 w 93"/>
                <a:gd name="T25" fmla="*/ 8 h 25"/>
                <a:gd name="T26" fmla="*/ 54 w 93"/>
                <a:gd name="T27" fmla="*/ 8 h 25"/>
                <a:gd name="T28" fmla="*/ 54 w 93"/>
                <a:gd name="T29" fmla="*/ 8 h 25"/>
                <a:gd name="T30" fmla="*/ 58 w 93"/>
                <a:gd name="T31" fmla="*/ 7 h 25"/>
                <a:gd name="T32" fmla="*/ 54 w 93"/>
                <a:gd name="T33" fmla="*/ 8 h 25"/>
                <a:gd name="T34" fmla="*/ 47 w 93"/>
                <a:gd name="T35" fmla="*/ 11 h 25"/>
                <a:gd name="T36" fmla="*/ 47 w 93"/>
                <a:gd name="T37" fmla="*/ 11 h 25"/>
                <a:gd name="T38" fmla="*/ 53 w 93"/>
                <a:gd name="T39" fmla="*/ 9 h 25"/>
                <a:gd name="T40" fmla="*/ 47 w 93"/>
                <a:gd name="T41" fmla="*/ 11 h 25"/>
                <a:gd name="T42" fmla="*/ 41 w 93"/>
                <a:gd name="T43" fmla="*/ 16 h 25"/>
                <a:gd name="T44" fmla="*/ 41 w 93"/>
                <a:gd name="T45" fmla="*/ 16 h 25"/>
                <a:gd name="T46" fmla="*/ 17 w 93"/>
                <a:gd name="T47" fmla="*/ 14 h 25"/>
                <a:gd name="T48" fmla="*/ 54 w 93"/>
                <a:gd name="T49" fmla="*/ 16 h 25"/>
                <a:gd name="T50" fmla="*/ 41 w 93"/>
                <a:gd name="T51" fmla="*/ 16 h 25"/>
                <a:gd name="T52" fmla="*/ 7 w 93"/>
                <a:gd name="T53" fmla="*/ 10 h 25"/>
                <a:gd name="T54" fmla="*/ 7 w 93"/>
                <a:gd name="T55" fmla="*/ 10 h 25"/>
                <a:gd name="T56" fmla="*/ 10 w 93"/>
                <a:gd name="T57" fmla="*/ 11 h 25"/>
                <a:gd name="T58" fmla="*/ 10 w 93"/>
                <a:gd name="T59" fmla="*/ 9 h 25"/>
                <a:gd name="T60" fmla="*/ 8 w 93"/>
                <a:gd name="T61" fmla="*/ 8 h 25"/>
                <a:gd name="T62" fmla="*/ 7 w 93"/>
                <a:gd name="T63" fmla="*/ 1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93" h="25">
                  <a:moveTo>
                    <a:pt x="88" y="22"/>
                  </a:moveTo>
                  <a:cubicBezTo>
                    <a:pt x="81" y="25"/>
                    <a:pt x="73" y="22"/>
                    <a:pt x="65" y="21"/>
                  </a:cubicBezTo>
                  <a:cubicBezTo>
                    <a:pt x="57" y="20"/>
                    <a:pt x="49" y="23"/>
                    <a:pt x="41" y="22"/>
                  </a:cubicBezTo>
                  <a:cubicBezTo>
                    <a:pt x="27" y="22"/>
                    <a:pt x="14" y="17"/>
                    <a:pt x="0" y="17"/>
                  </a:cubicBezTo>
                  <a:cubicBezTo>
                    <a:pt x="1" y="8"/>
                    <a:pt x="5" y="5"/>
                    <a:pt x="8" y="0"/>
                  </a:cubicBezTo>
                  <a:cubicBezTo>
                    <a:pt x="20" y="2"/>
                    <a:pt x="34" y="1"/>
                    <a:pt x="49" y="2"/>
                  </a:cubicBezTo>
                  <a:cubicBezTo>
                    <a:pt x="64" y="3"/>
                    <a:pt x="81" y="4"/>
                    <a:pt x="93" y="2"/>
                  </a:cubicBezTo>
                  <a:cubicBezTo>
                    <a:pt x="93" y="8"/>
                    <a:pt x="90" y="16"/>
                    <a:pt x="88" y="22"/>
                  </a:cubicBezTo>
                  <a:close/>
                  <a:moveTo>
                    <a:pt x="82" y="8"/>
                  </a:moveTo>
                  <a:cubicBezTo>
                    <a:pt x="82" y="8"/>
                    <a:pt x="82" y="8"/>
                    <a:pt x="82" y="8"/>
                  </a:cubicBezTo>
                  <a:cubicBezTo>
                    <a:pt x="83" y="11"/>
                    <a:pt x="86" y="14"/>
                    <a:pt x="82" y="18"/>
                  </a:cubicBezTo>
                  <a:cubicBezTo>
                    <a:pt x="87" y="17"/>
                    <a:pt x="87" y="12"/>
                    <a:pt x="87" y="7"/>
                  </a:cubicBezTo>
                  <a:cubicBezTo>
                    <a:pt x="85" y="7"/>
                    <a:pt x="84" y="7"/>
                    <a:pt x="82" y="8"/>
                  </a:cubicBezTo>
                  <a:close/>
                  <a:moveTo>
                    <a:pt x="54" y="8"/>
                  </a:moveTo>
                  <a:cubicBezTo>
                    <a:pt x="54" y="8"/>
                    <a:pt x="54" y="8"/>
                    <a:pt x="54" y="8"/>
                  </a:cubicBezTo>
                  <a:cubicBezTo>
                    <a:pt x="56" y="9"/>
                    <a:pt x="57" y="8"/>
                    <a:pt x="58" y="7"/>
                  </a:cubicBezTo>
                  <a:cubicBezTo>
                    <a:pt x="56" y="6"/>
                    <a:pt x="55" y="7"/>
                    <a:pt x="54" y="8"/>
                  </a:cubicBezTo>
                  <a:close/>
                  <a:moveTo>
                    <a:pt x="47" y="11"/>
                  </a:moveTo>
                  <a:cubicBezTo>
                    <a:pt x="47" y="11"/>
                    <a:pt x="47" y="11"/>
                    <a:pt x="47" y="11"/>
                  </a:cubicBezTo>
                  <a:cubicBezTo>
                    <a:pt x="50" y="12"/>
                    <a:pt x="52" y="11"/>
                    <a:pt x="53" y="9"/>
                  </a:cubicBezTo>
                  <a:cubicBezTo>
                    <a:pt x="50" y="8"/>
                    <a:pt x="47" y="8"/>
                    <a:pt x="47" y="11"/>
                  </a:cubicBezTo>
                  <a:close/>
                  <a:moveTo>
                    <a:pt x="41" y="16"/>
                  </a:moveTo>
                  <a:cubicBezTo>
                    <a:pt x="41" y="16"/>
                    <a:pt x="41" y="16"/>
                    <a:pt x="41" y="16"/>
                  </a:cubicBezTo>
                  <a:cubicBezTo>
                    <a:pt x="35" y="14"/>
                    <a:pt x="24" y="12"/>
                    <a:pt x="17" y="14"/>
                  </a:cubicBezTo>
                  <a:cubicBezTo>
                    <a:pt x="31" y="17"/>
                    <a:pt x="44" y="19"/>
                    <a:pt x="54" y="16"/>
                  </a:cubicBezTo>
                  <a:cubicBezTo>
                    <a:pt x="49" y="15"/>
                    <a:pt x="44" y="14"/>
                    <a:pt x="41" y="16"/>
                  </a:cubicBezTo>
                  <a:close/>
                  <a:moveTo>
                    <a:pt x="7" y="10"/>
                  </a:move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1"/>
                    <a:pt x="10" y="11"/>
                  </a:cubicBezTo>
                  <a:cubicBezTo>
                    <a:pt x="10" y="10"/>
                    <a:pt x="10" y="9"/>
                    <a:pt x="10" y="9"/>
                  </a:cubicBezTo>
                  <a:cubicBezTo>
                    <a:pt x="9" y="8"/>
                    <a:pt x="9" y="8"/>
                    <a:pt x="8" y="8"/>
                  </a:cubicBezTo>
                  <a:cubicBezTo>
                    <a:pt x="8" y="9"/>
                    <a:pt x="8" y="10"/>
                    <a:pt x="7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26" name="Freeform 52"/>
            <p:cNvSpPr>
              <a:spLocks noEditPoints="1"/>
            </p:cNvSpPr>
            <p:nvPr/>
          </p:nvSpPr>
          <p:spPr bwMode="auto">
            <a:xfrm>
              <a:off x="3449" y="2360"/>
              <a:ext cx="92" cy="64"/>
            </a:xfrm>
            <a:custGeom>
              <a:avLst/>
              <a:gdLst>
                <a:gd name="T0" fmla="*/ 34 w 34"/>
                <a:gd name="T1" fmla="*/ 5 h 24"/>
                <a:gd name="T2" fmla="*/ 19 w 34"/>
                <a:gd name="T3" fmla="*/ 24 h 24"/>
                <a:gd name="T4" fmla="*/ 0 w 34"/>
                <a:gd name="T5" fmla="*/ 20 h 24"/>
                <a:gd name="T6" fmla="*/ 9 w 34"/>
                <a:gd name="T7" fmla="*/ 4 h 24"/>
                <a:gd name="T8" fmla="*/ 34 w 34"/>
                <a:gd name="T9" fmla="*/ 5 h 24"/>
                <a:gd name="T10" fmla="*/ 14 w 34"/>
                <a:gd name="T11" fmla="*/ 10 h 24"/>
                <a:gd name="T12" fmla="*/ 14 w 34"/>
                <a:gd name="T13" fmla="*/ 10 h 24"/>
                <a:gd name="T14" fmla="*/ 27 w 34"/>
                <a:gd name="T15" fmla="*/ 9 h 24"/>
                <a:gd name="T16" fmla="*/ 14 w 34"/>
                <a:gd name="T17" fmla="*/ 10 h 24"/>
                <a:gd name="T18" fmla="*/ 18 w 34"/>
                <a:gd name="T19" fmla="*/ 16 h 24"/>
                <a:gd name="T20" fmla="*/ 18 w 34"/>
                <a:gd name="T21" fmla="*/ 16 h 24"/>
                <a:gd name="T22" fmla="*/ 24 w 34"/>
                <a:gd name="T23" fmla="*/ 13 h 24"/>
                <a:gd name="T24" fmla="*/ 18 w 34"/>
                <a:gd name="T25" fmla="*/ 16 h 24"/>
                <a:gd name="T26" fmla="*/ 6 w 34"/>
                <a:gd name="T27" fmla="*/ 18 h 24"/>
                <a:gd name="T28" fmla="*/ 6 w 34"/>
                <a:gd name="T29" fmla="*/ 18 h 24"/>
                <a:gd name="T30" fmla="*/ 12 w 34"/>
                <a:gd name="T31" fmla="*/ 19 h 24"/>
                <a:gd name="T32" fmla="*/ 9 w 34"/>
                <a:gd name="T33" fmla="*/ 13 h 24"/>
                <a:gd name="T34" fmla="*/ 6 w 34"/>
                <a:gd name="T35" fmla="*/ 1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4" h="24">
                  <a:moveTo>
                    <a:pt x="34" y="5"/>
                  </a:moveTo>
                  <a:cubicBezTo>
                    <a:pt x="30" y="13"/>
                    <a:pt x="25" y="20"/>
                    <a:pt x="19" y="24"/>
                  </a:cubicBezTo>
                  <a:cubicBezTo>
                    <a:pt x="13" y="19"/>
                    <a:pt x="8" y="23"/>
                    <a:pt x="0" y="20"/>
                  </a:cubicBezTo>
                  <a:cubicBezTo>
                    <a:pt x="3" y="14"/>
                    <a:pt x="5" y="8"/>
                    <a:pt x="9" y="4"/>
                  </a:cubicBezTo>
                  <a:cubicBezTo>
                    <a:pt x="16" y="8"/>
                    <a:pt x="23" y="0"/>
                    <a:pt x="34" y="5"/>
                  </a:cubicBezTo>
                  <a:close/>
                  <a:moveTo>
                    <a:pt x="14" y="10"/>
                  </a:moveTo>
                  <a:cubicBezTo>
                    <a:pt x="14" y="10"/>
                    <a:pt x="14" y="10"/>
                    <a:pt x="14" y="10"/>
                  </a:cubicBezTo>
                  <a:cubicBezTo>
                    <a:pt x="21" y="10"/>
                    <a:pt x="24" y="11"/>
                    <a:pt x="27" y="9"/>
                  </a:cubicBezTo>
                  <a:cubicBezTo>
                    <a:pt x="24" y="5"/>
                    <a:pt x="17" y="8"/>
                    <a:pt x="14" y="10"/>
                  </a:cubicBezTo>
                  <a:close/>
                  <a:moveTo>
                    <a:pt x="18" y="16"/>
                  </a:moveTo>
                  <a:cubicBezTo>
                    <a:pt x="18" y="16"/>
                    <a:pt x="18" y="16"/>
                    <a:pt x="18" y="16"/>
                  </a:cubicBezTo>
                  <a:cubicBezTo>
                    <a:pt x="22" y="18"/>
                    <a:pt x="24" y="17"/>
                    <a:pt x="24" y="13"/>
                  </a:cubicBezTo>
                  <a:cubicBezTo>
                    <a:pt x="21" y="13"/>
                    <a:pt x="19" y="14"/>
                    <a:pt x="18" y="16"/>
                  </a:cubicBezTo>
                  <a:close/>
                  <a:moveTo>
                    <a:pt x="6" y="18"/>
                  </a:moveTo>
                  <a:cubicBezTo>
                    <a:pt x="6" y="18"/>
                    <a:pt x="6" y="18"/>
                    <a:pt x="6" y="18"/>
                  </a:cubicBezTo>
                  <a:cubicBezTo>
                    <a:pt x="9" y="19"/>
                    <a:pt x="9" y="17"/>
                    <a:pt x="12" y="19"/>
                  </a:cubicBezTo>
                  <a:cubicBezTo>
                    <a:pt x="12" y="16"/>
                    <a:pt x="13" y="13"/>
                    <a:pt x="9" y="13"/>
                  </a:cubicBezTo>
                  <a:cubicBezTo>
                    <a:pt x="9" y="16"/>
                    <a:pt x="6" y="15"/>
                    <a:pt x="6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27" name="Freeform 53"/>
            <p:cNvSpPr>
              <a:spLocks/>
            </p:cNvSpPr>
            <p:nvPr/>
          </p:nvSpPr>
          <p:spPr bwMode="auto">
            <a:xfrm>
              <a:off x="3616" y="2432"/>
              <a:ext cx="64" cy="59"/>
            </a:xfrm>
            <a:custGeom>
              <a:avLst/>
              <a:gdLst>
                <a:gd name="T0" fmla="*/ 24 w 24"/>
                <a:gd name="T1" fmla="*/ 3 h 22"/>
                <a:gd name="T2" fmla="*/ 14 w 24"/>
                <a:gd name="T3" fmla="*/ 21 h 22"/>
                <a:gd name="T4" fmla="*/ 0 w 24"/>
                <a:gd name="T5" fmla="*/ 20 h 22"/>
                <a:gd name="T6" fmla="*/ 4 w 24"/>
                <a:gd name="T7" fmla="*/ 4 h 22"/>
                <a:gd name="T8" fmla="*/ 24 w 24"/>
                <a:gd name="T9" fmla="*/ 3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2">
                  <a:moveTo>
                    <a:pt x="24" y="3"/>
                  </a:moveTo>
                  <a:cubicBezTo>
                    <a:pt x="20" y="8"/>
                    <a:pt x="17" y="14"/>
                    <a:pt x="14" y="21"/>
                  </a:cubicBezTo>
                  <a:cubicBezTo>
                    <a:pt x="9" y="20"/>
                    <a:pt x="6" y="22"/>
                    <a:pt x="0" y="20"/>
                  </a:cubicBezTo>
                  <a:cubicBezTo>
                    <a:pt x="2" y="13"/>
                    <a:pt x="3" y="9"/>
                    <a:pt x="4" y="4"/>
                  </a:cubicBezTo>
                  <a:cubicBezTo>
                    <a:pt x="10" y="4"/>
                    <a:pt x="15" y="0"/>
                    <a:pt x="24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28" name="Freeform 54"/>
            <p:cNvSpPr>
              <a:spLocks noEditPoints="1"/>
            </p:cNvSpPr>
            <p:nvPr/>
          </p:nvSpPr>
          <p:spPr bwMode="auto">
            <a:xfrm>
              <a:off x="3949" y="2553"/>
              <a:ext cx="209" cy="62"/>
            </a:xfrm>
            <a:custGeom>
              <a:avLst/>
              <a:gdLst>
                <a:gd name="T0" fmla="*/ 78 w 78"/>
                <a:gd name="T1" fmla="*/ 6 h 23"/>
                <a:gd name="T2" fmla="*/ 65 w 78"/>
                <a:gd name="T3" fmla="*/ 23 h 23"/>
                <a:gd name="T4" fmla="*/ 38 w 78"/>
                <a:gd name="T5" fmla="*/ 22 h 23"/>
                <a:gd name="T6" fmla="*/ 0 w 78"/>
                <a:gd name="T7" fmla="*/ 17 h 23"/>
                <a:gd name="T8" fmla="*/ 9 w 78"/>
                <a:gd name="T9" fmla="*/ 0 h 23"/>
                <a:gd name="T10" fmla="*/ 78 w 78"/>
                <a:gd name="T11" fmla="*/ 6 h 23"/>
                <a:gd name="T12" fmla="*/ 56 w 78"/>
                <a:gd name="T13" fmla="*/ 10 h 23"/>
                <a:gd name="T14" fmla="*/ 56 w 78"/>
                <a:gd name="T15" fmla="*/ 10 h 23"/>
                <a:gd name="T16" fmla="*/ 63 w 78"/>
                <a:gd name="T17" fmla="*/ 8 h 23"/>
                <a:gd name="T18" fmla="*/ 56 w 78"/>
                <a:gd name="T19" fmla="*/ 10 h 23"/>
                <a:gd name="T20" fmla="*/ 67 w 78"/>
                <a:gd name="T21" fmla="*/ 12 h 23"/>
                <a:gd name="T22" fmla="*/ 67 w 78"/>
                <a:gd name="T23" fmla="*/ 12 h 23"/>
                <a:gd name="T24" fmla="*/ 69 w 78"/>
                <a:gd name="T25" fmla="*/ 12 h 23"/>
                <a:gd name="T26" fmla="*/ 66 w 78"/>
                <a:gd name="T27" fmla="*/ 10 h 23"/>
                <a:gd name="T28" fmla="*/ 67 w 78"/>
                <a:gd name="T29" fmla="*/ 12 h 23"/>
                <a:gd name="T30" fmla="*/ 27 w 78"/>
                <a:gd name="T31" fmla="*/ 8 h 23"/>
                <a:gd name="T32" fmla="*/ 27 w 78"/>
                <a:gd name="T33" fmla="*/ 8 h 23"/>
                <a:gd name="T34" fmla="*/ 37 w 78"/>
                <a:gd name="T35" fmla="*/ 11 h 23"/>
                <a:gd name="T36" fmla="*/ 51 w 78"/>
                <a:gd name="T37" fmla="*/ 8 h 23"/>
                <a:gd name="T38" fmla="*/ 27 w 78"/>
                <a:gd name="T39" fmla="*/ 8 h 23"/>
                <a:gd name="T40" fmla="*/ 21 w 78"/>
                <a:gd name="T41" fmla="*/ 7 h 23"/>
                <a:gd name="T42" fmla="*/ 21 w 78"/>
                <a:gd name="T43" fmla="*/ 7 h 23"/>
                <a:gd name="T44" fmla="*/ 24 w 78"/>
                <a:gd name="T45" fmla="*/ 8 h 23"/>
                <a:gd name="T46" fmla="*/ 25 w 78"/>
                <a:gd name="T47" fmla="*/ 4 h 23"/>
                <a:gd name="T48" fmla="*/ 23 w 78"/>
                <a:gd name="T49" fmla="*/ 4 h 23"/>
                <a:gd name="T50" fmla="*/ 21 w 78"/>
                <a:gd name="T51" fmla="*/ 7 h 23"/>
                <a:gd name="T52" fmla="*/ 50 w 78"/>
                <a:gd name="T53" fmla="*/ 11 h 23"/>
                <a:gd name="T54" fmla="*/ 50 w 78"/>
                <a:gd name="T55" fmla="*/ 11 h 23"/>
                <a:gd name="T56" fmla="*/ 9 w 78"/>
                <a:gd name="T57" fmla="*/ 8 h 23"/>
                <a:gd name="T58" fmla="*/ 6 w 78"/>
                <a:gd name="T59" fmla="*/ 13 h 23"/>
                <a:gd name="T60" fmla="*/ 18 w 78"/>
                <a:gd name="T61" fmla="*/ 14 h 23"/>
                <a:gd name="T62" fmla="*/ 65 w 78"/>
                <a:gd name="T63" fmla="*/ 15 h 23"/>
                <a:gd name="T64" fmla="*/ 50 w 78"/>
                <a:gd name="T65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8" h="23">
                  <a:moveTo>
                    <a:pt x="78" y="6"/>
                  </a:moveTo>
                  <a:cubicBezTo>
                    <a:pt x="76" y="14"/>
                    <a:pt x="72" y="17"/>
                    <a:pt x="65" y="23"/>
                  </a:cubicBezTo>
                  <a:cubicBezTo>
                    <a:pt x="57" y="18"/>
                    <a:pt x="48" y="23"/>
                    <a:pt x="38" y="22"/>
                  </a:cubicBezTo>
                  <a:cubicBezTo>
                    <a:pt x="26" y="22"/>
                    <a:pt x="12" y="17"/>
                    <a:pt x="0" y="17"/>
                  </a:cubicBezTo>
                  <a:cubicBezTo>
                    <a:pt x="1" y="8"/>
                    <a:pt x="6" y="6"/>
                    <a:pt x="9" y="0"/>
                  </a:cubicBezTo>
                  <a:cubicBezTo>
                    <a:pt x="28" y="2"/>
                    <a:pt x="59" y="4"/>
                    <a:pt x="78" y="6"/>
                  </a:cubicBezTo>
                  <a:close/>
                  <a:moveTo>
                    <a:pt x="56" y="10"/>
                  </a:moveTo>
                  <a:cubicBezTo>
                    <a:pt x="56" y="10"/>
                    <a:pt x="56" y="10"/>
                    <a:pt x="56" y="10"/>
                  </a:cubicBezTo>
                  <a:cubicBezTo>
                    <a:pt x="60" y="12"/>
                    <a:pt x="61" y="9"/>
                    <a:pt x="63" y="8"/>
                  </a:cubicBezTo>
                  <a:cubicBezTo>
                    <a:pt x="60" y="8"/>
                    <a:pt x="56" y="6"/>
                    <a:pt x="56" y="10"/>
                  </a:cubicBezTo>
                  <a:close/>
                  <a:moveTo>
                    <a:pt x="67" y="12"/>
                  </a:moveTo>
                  <a:cubicBezTo>
                    <a:pt x="67" y="12"/>
                    <a:pt x="67" y="12"/>
                    <a:pt x="67" y="12"/>
                  </a:cubicBezTo>
                  <a:cubicBezTo>
                    <a:pt x="68" y="12"/>
                    <a:pt x="69" y="12"/>
                    <a:pt x="69" y="12"/>
                  </a:cubicBezTo>
                  <a:cubicBezTo>
                    <a:pt x="72" y="10"/>
                    <a:pt x="66" y="8"/>
                    <a:pt x="66" y="10"/>
                  </a:cubicBezTo>
                  <a:cubicBezTo>
                    <a:pt x="67" y="11"/>
                    <a:pt x="68" y="11"/>
                    <a:pt x="67" y="12"/>
                  </a:cubicBezTo>
                  <a:close/>
                  <a:moveTo>
                    <a:pt x="27" y="8"/>
                  </a:moveTo>
                  <a:cubicBezTo>
                    <a:pt x="27" y="8"/>
                    <a:pt x="27" y="8"/>
                    <a:pt x="27" y="8"/>
                  </a:cubicBezTo>
                  <a:cubicBezTo>
                    <a:pt x="32" y="8"/>
                    <a:pt x="33" y="7"/>
                    <a:pt x="37" y="11"/>
                  </a:cubicBezTo>
                  <a:cubicBezTo>
                    <a:pt x="40" y="5"/>
                    <a:pt x="48" y="14"/>
                    <a:pt x="51" y="8"/>
                  </a:cubicBezTo>
                  <a:cubicBezTo>
                    <a:pt x="43" y="8"/>
                    <a:pt x="30" y="1"/>
                    <a:pt x="27" y="8"/>
                  </a:cubicBezTo>
                  <a:close/>
                  <a:moveTo>
                    <a:pt x="21" y="7"/>
                  </a:moveTo>
                  <a:cubicBezTo>
                    <a:pt x="21" y="7"/>
                    <a:pt x="21" y="7"/>
                    <a:pt x="21" y="7"/>
                  </a:cubicBezTo>
                  <a:cubicBezTo>
                    <a:pt x="22" y="7"/>
                    <a:pt x="23" y="7"/>
                    <a:pt x="24" y="8"/>
                  </a:cubicBezTo>
                  <a:cubicBezTo>
                    <a:pt x="24" y="7"/>
                    <a:pt x="24" y="5"/>
                    <a:pt x="25" y="4"/>
                  </a:cubicBezTo>
                  <a:cubicBezTo>
                    <a:pt x="24" y="4"/>
                    <a:pt x="23" y="4"/>
                    <a:pt x="23" y="4"/>
                  </a:cubicBezTo>
                  <a:cubicBezTo>
                    <a:pt x="22" y="5"/>
                    <a:pt x="21" y="5"/>
                    <a:pt x="21" y="7"/>
                  </a:cubicBezTo>
                  <a:close/>
                  <a:moveTo>
                    <a:pt x="50" y="11"/>
                  </a:moveTo>
                  <a:cubicBezTo>
                    <a:pt x="50" y="11"/>
                    <a:pt x="50" y="11"/>
                    <a:pt x="50" y="11"/>
                  </a:cubicBezTo>
                  <a:cubicBezTo>
                    <a:pt x="37" y="16"/>
                    <a:pt x="20" y="11"/>
                    <a:pt x="9" y="8"/>
                  </a:cubicBezTo>
                  <a:cubicBezTo>
                    <a:pt x="9" y="10"/>
                    <a:pt x="6" y="10"/>
                    <a:pt x="6" y="13"/>
                  </a:cubicBezTo>
                  <a:cubicBezTo>
                    <a:pt x="9" y="16"/>
                    <a:pt x="14" y="14"/>
                    <a:pt x="18" y="14"/>
                  </a:cubicBezTo>
                  <a:cubicBezTo>
                    <a:pt x="34" y="17"/>
                    <a:pt x="54" y="23"/>
                    <a:pt x="65" y="15"/>
                  </a:cubicBezTo>
                  <a:cubicBezTo>
                    <a:pt x="61" y="10"/>
                    <a:pt x="53" y="18"/>
                    <a:pt x="50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29" name="Freeform 55"/>
            <p:cNvSpPr>
              <a:spLocks noEditPoints="1"/>
            </p:cNvSpPr>
            <p:nvPr/>
          </p:nvSpPr>
          <p:spPr bwMode="auto">
            <a:xfrm>
              <a:off x="3428" y="2422"/>
              <a:ext cx="91" cy="67"/>
            </a:xfrm>
            <a:custGeom>
              <a:avLst/>
              <a:gdLst>
                <a:gd name="T0" fmla="*/ 34 w 34"/>
                <a:gd name="T1" fmla="*/ 1 h 25"/>
                <a:gd name="T2" fmla="*/ 24 w 34"/>
                <a:gd name="T3" fmla="*/ 22 h 25"/>
                <a:gd name="T4" fmla="*/ 0 w 34"/>
                <a:gd name="T5" fmla="*/ 21 h 25"/>
                <a:gd name="T6" fmla="*/ 9 w 34"/>
                <a:gd name="T7" fmla="*/ 3 h 25"/>
                <a:gd name="T8" fmla="*/ 10 w 34"/>
                <a:gd name="T9" fmla="*/ 10 h 25"/>
                <a:gd name="T10" fmla="*/ 15 w 34"/>
                <a:gd name="T11" fmla="*/ 5 h 25"/>
                <a:gd name="T12" fmla="*/ 34 w 34"/>
                <a:gd name="T13" fmla="*/ 1 h 25"/>
                <a:gd name="T14" fmla="*/ 7 w 34"/>
                <a:gd name="T15" fmla="*/ 18 h 25"/>
                <a:gd name="T16" fmla="*/ 7 w 34"/>
                <a:gd name="T17" fmla="*/ 18 h 25"/>
                <a:gd name="T18" fmla="*/ 14 w 34"/>
                <a:gd name="T19" fmla="*/ 16 h 25"/>
                <a:gd name="T20" fmla="*/ 9 w 34"/>
                <a:gd name="T21" fmla="*/ 14 h 25"/>
                <a:gd name="T22" fmla="*/ 7 w 34"/>
                <a:gd name="T23" fmla="*/ 18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4" h="25">
                  <a:moveTo>
                    <a:pt x="34" y="1"/>
                  </a:moveTo>
                  <a:cubicBezTo>
                    <a:pt x="30" y="7"/>
                    <a:pt x="27" y="15"/>
                    <a:pt x="24" y="22"/>
                  </a:cubicBezTo>
                  <a:cubicBezTo>
                    <a:pt x="14" y="19"/>
                    <a:pt x="10" y="25"/>
                    <a:pt x="0" y="21"/>
                  </a:cubicBezTo>
                  <a:cubicBezTo>
                    <a:pt x="4" y="16"/>
                    <a:pt x="4" y="6"/>
                    <a:pt x="9" y="3"/>
                  </a:cubicBezTo>
                  <a:cubicBezTo>
                    <a:pt x="13" y="3"/>
                    <a:pt x="10" y="7"/>
                    <a:pt x="10" y="10"/>
                  </a:cubicBezTo>
                  <a:cubicBezTo>
                    <a:pt x="13" y="11"/>
                    <a:pt x="14" y="8"/>
                    <a:pt x="15" y="5"/>
                  </a:cubicBezTo>
                  <a:cubicBezTo>
                    <a:pt x="23" y="7"/>
                    <a:pt x="26" y="0"/>
                    <a:pt x="34" y="1"/>
                  </a:cubicBezTo>
                  <a:close/>
                  <a:moveTo>
                    <a:pt x="7" y="18"/>
                  </a:moveTo>
                  <a:cubicBezTo>
                    <a:pt x="7" y="18"/>
                    <a:pt x="7" y="18"/>
                    <a:pt x="7" y="18"/>
                  </a:cubicBezTo>
                  <a:cubicBezTo>
                    <a:pt x="10" y="19"/>
                    <a:pt x="13" y="18"/>
                    <a:pt x="14" y="16"/>
                  </a:cubicBezTo>
                  <a:cubicBezTo>
                    <a:pt x="12" y="16"/>
                    <a:pt x="10" y="15"/>
                    <a:pt x="9" y="14"/>
                  </a:cubicBezTo>
                  <a:cubicBezTo>
                    <a:pt x="8" y="15"/>
                    <a:pt x="7" y="16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30" name="Freeform 56"/>
            <p:cNvSpPr>
              <a:spLocks noEditPoints="1"/>
            </p:cNvSpPr>
            <p:nvPr/>
          </p:nvSpPr>
          <p:spPr bwMode="auto">
            <a:xfrm>
              <a:off x="3441" y="2540"/>
              <a:ext cx="287" cy="193"/>
            </a:xfrm>
            <a:custGeom>
              <a:avLst/>
              <a:gdLst>
                <a:gd name="T0" fmla="*/ 107 w 107"/>
                <a:gd name="T1" fmla="*/ 14 h 72"/>
                <a:gd name="T2" fmla="*/ 86 w 107"/>
                <a:gd name="T3" fmla="*/ 66 h 72"/>
                <a:gd name="T4" fmla="*/ 42 w 107"/>
                <a:gd name="T5" fmla="*/ 65 h 72"/>
                <a:gd name="T6" fmla="*/ 5 w 107"/>
                <a:gd name="T7" fmla="*/ 55 h 72"/>
                <a:gd name="T8" fmla="*/ 22 w 107"/>
                <a:gd name="T9" fmla="*/ 2 h 72"/>
                <a:gd name="T10" fmla="*/ 55 w 107"/>
                <a:gd name="T11" fmla="*/ 5 h 72"/>
                <a:gd name="T12" fmla="*/ 107 w 107"/>
                <a:gd name="T13" fmla="*/ 14 h 72"/>
                <a:gd name="T14" fmla="*/ 52 w 107"/>
                <a:gd name="T15" fmla="*/ 9 h 72"/>
                <a:gd name="T16" fmla="*/ 52 w 107"/>
                <a:gd name="T17" fmla="*/ 9 h 72"/>
                <a:gd name="T18" fmla="*/ 27 w 107"/>
                <a:gd name="T19" fmla="*/ 8 h 72"/>
                <a:gd name="T20" fmla="*/ 13 w 107"/>
                <a:gd name="T21" fmla="*/ 38 h 72"/>
                <a:gd name="T22" fmla="*/ 90 w 107"/>
                <a:gd name="T23" fmla="*/ 46 h 72"/>
                <a:gd name="T24" fmla="*/ 100 w 107"/>
                <a:gd name="T25" fmla="*/ 17 h 72"/>
                <a:gd name="T26" fmla="*/ 52 w 107"/>
                <a:gd name="T27" fmla="*/ 9 h 72"/>
                <a:gd name="T28" fmla="*/ 55 w 107"/>
                <a:gd name="T29" fmla="*/ 48 h 72"/>
                <a:gd name="T30" fmla="*/ 55 w 107"/>
                <a:gd name="T31" fmla="*/ 48 h 72"/>
                <a:gd name="T32" fmla="*/ 48 w 107"/>
                <a:gd name="T33" fmla="*/ 60 h 72"/>
                <a:gd name="T34" fmla="*/ 81 w 107"/>
                <a:gd name="T35" fmla="*/ 64 h 72"/>
                <a:gd name="T36" fmla="*/ 89 w 107"/>
                <a:gd name="T37" fmla="*/ 52 h 72"/>
                <a:gd name="T38" fmla="*/ 55 w 107"/>
                <a:gd name="T39" fmla="*/ 48 h 72"/>
                <a:gd name="T40" fmla="*/ 11 w 107"/>
                <a:gd name="T41" fmla="*/ 44 h 72"/>
                <a:gd name="T42" fmla="*/ 11 w 107"/>
                <a:gd name="T43" fmla="*/ 44 h 72"/>
                <a:gd name="T44" fmla="*/ 42 w 107"/>
                <a:gd name="T45" fmla="*/ 59 h 72"/>
                <a:gd name="T46" fmla="*/ 47 w 107"/>
                <a:gd name="T47" fmla="*/ 47 h 72"/>
                <a:gd name="T48" fmla="*/ 11 w 107"/>
                <a:gd name="T49" fmla="*/ 4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7" h="72">
                  <a:moveTo>
                    <a:pt x="107" y="14"/>
                  </a:moveTo>
                  <a:cubicBezTo>
                    <a:pt x="101" y="32"/>
                    <a:pt x="95" y="52"/>
                    <a:pt x="86" y="66"/>
                  </a:cubicBezTo>
                  <a:cubicBezTo>
                    <a:pt x="73" y="72"/>
                    <a:pt x="55" y="61"/>
                    <a:pt x="42" y="65"/>
                  </a:cubicBezTo>
                  <a:cubicBezTo>
                    <a:pt x="32" y="59"/>
                    <a:pt x="15" y="61"/>
                    <a:pt x="5" y="55"/>
                  </a:cubicBezTo>
                  <a:cubicBezTo>
                    <a:pt x="0" y="39"/>
                    <a:pt x="14" y="17"/>
                    <a:pt x="22" y="2"/>
                  </a:cubicBezTo>
                  <a:cubicBezTo>
                    <a:pt x="31" y="0"/>
                    <a:pt x="43" y="3"/>
                    <a:pt x="55" y="5"/>
                  </a:cubicBezTo>
                  <a:cubicBezTo>
                    <a:pt x="71" y="7"/>
                    <a:pt x="90" y="4"/>
                    <a:pt x="107" y="14"/>
                  </a:cubicBezTo>
                  <a:close/>
                  <a:moveTo>
                    <a:pt x="52" y="9"/>
                  </a:moveTo>
                  <a:cubicBezTo>
                    <a:pt x="52" y="9"/>
                    <a:pt x="52" y="9"/>
                    <a:pt x="52" y="9"/>
                  </a:cubicBezTo>
                  <a:cubicBezTo>
                    <a:pt x="41" y="7"/>
                    <a:pt x="34" y="6"/>
                    <a:pt x="27" y="8"/>
                  </a:cubicBezTo>
                  <a:cubicBezTo>
                    <a:pt x="20" y="15"/>
                    <a:pt x="16" y="26"/>
                    <a:pt x="13" y="38"/>
                  </a:cubicBezTo>
                  <a:cubicBezTo>
                    <a:pt x="37" y="39"/>
                    <a:pt x="63" y="44"/>
                    <a:pt x="90" y="46"/>
                  </a:cubicBezTo>
                  <a:cubicBezTo>
                    <a:pt x="93" y="37"/>
                    <a:pt x="100" y="25"/>
                    <a:pt x="100" y="17"/>
                  </a:cubicBezTo>
                  <a:cubicBezTo>
                    <a:pt x="89" y="8"/>
                    <a:pt x="70" y="11"/>
                    <a:pt x="52" y="9"/>
                  </a:cubicBezTo>
                  <a:close/>
                  <a:moveTo>
                    <a:pt x="55" y="48"/>
                  </a:moveTo>
                  <a:cubicBezTo>
                    <a:pt x="55" y="48"/>
                    <a:pt x="55" y="48"/>
                    <a:pt x="55" y="48"/>
                  </a:cubicBezTo>
                  <a:cubicBezTo>
                    <a:pt x="52" y="50"/>
                    <a:pt x="49" y="55"/>
                    <a:pt x="48" y="60"/>
                  </a:cubicBezTo>
                  <a:cubicBezTo>
                    <a:pt x="59" y="61"/>
                    <a:pt x="71" y="64"/>
                    <a:pt x="81" y="64"/>
                  </a:cubicBezTo>
                  <a:cubicBezTo>
                    <a:pt x="85" y="62"/>
                    <a:pt x="87" y="57"/>
                    <a:pt x="89" y="52"/>
                  </a:cubicBezTo>
                  <a:cubicBezTo>
                    <a:pt x="76" y="48"/>
                    <a:pt x="63" y="50"/>
                    <a:pt x="55" y="48"/>
                  </a:cubicBezTo>
                  <a:close/>
                  <a:moveTo>
                    <a:pt x="11" y="44"/>
                  </a:moveTo>
                  <a:cubicBezTo>
                    <a:pt x="11" y="44"/>
                    <a:pt x="11" y="44"/>
                    <a:pt x="11" y="44"/>
                  </a:cubicBezTo>
                  <a:cubicBezTo>
                    <a:pt x="10" y="56"/>
                    <a:pt x="30" y="57"/>
                    <a:pt x="42" y="59"/>
                  </a:cubicBezTo>
                  <a:cubicBezTo>
                    <a:pt x="44" y="55"/>
                    <a:pt x="47" y="53"/>
                    <a:pt x="47" y="47"/>
                  </a:cubicBezTo>
                  <a:cubicBezTo>
                    <a:pt x="33" y="47"/>
                    <a:pt x="23" y="42"/>
                    <a:pt x="11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31" name="Freeform 57"/>
            <p:cNvSpPr>
              <a:spLocks noEditPoints="1"/>
            </p:cNvSpPr>
            <p:nvPr/>
          </p:nvSpPr>
          <p:spPr bwMode="auto">
            <a:xfrm>
              <a:off x="3253" y="1501"/>
              <a:ext cx="1174" cy="1315"/>
            </a:xfrm>
            <a:custGeom>
              <a:avLst/>
              <a:gdLst>
                <a:gd name="T0" fmla="*/ 57 w 437"/>
                <a:gd name="T1" fmla="*/ 473 h 490"/>
                <a:gd name="T2" fmla="*/ 87 w 437"/>
                <a:gd name="T3" fmla="*/ 28 h 490"/>
                <a:gd name="T4" fmla="*/ 401 w 437"/>
                <a:gd name="T5" fmla="*/ 19 h 490"/>
                <a:gd name="T6" fmla="*/ 396 w 437"/>
                <a:gd name="T7" fmla="*/ 16 h 490"/>
                <a:gd name="T8" fmla="*/ 364 w 437"/>
                <a:gd name="T9" fmla="*/ 16 h 490"/>
                <a:gd name="T10" fmla="*/ 406 w 437"/>
                <a:gd name="T11" fmla="*/ 27 h 490"/>
                <a:gd name="T12" fmla="*/ 323 w 437"/>
                <a:gd name="T13" fmla="*/ 9 h 490"/>
                <a:gd name="T14" fmla="*/ 163 w 437"/>
                <a:gd name="T15" fmla="*/ 225 h 490"/>
                <a:gd name="T16" fmla="*/ 407 w 437"/>
                <a:gd name="T17" fmla="*/ 32 h 490"/>
                <a:gd name="T18" fmla="*/ 270 w 437"/>
                <a:gd name="T19" fmla="*/ 12 h 490"/>
                <a:gd name="T20" fmla="*/ 253 w 437"/>
                <a:gd name="T21" fmla="*/ 8 h 490"/>
                <a:gd name="T22" fmla="*/ 201 w 437"/>
                <a:gd name="T23" fmla="*/ 18 h 490"/>
                <a:gd name="T24" fmla="*/ 193 w 437"/>
                <a:gd name="T25" fmla="*/ 8 h 490"/>
                <a:gd name="T26" fmla="*/ 162 w 437"/>
                <a:gd name="T27" fmla="*/ 16 h 490"/>
                <a:gd name="T28" fmla="*/ 136 w 437"/>
                <a:gd name="T29" fmla="*/ 16 h 490"/>
                <a:gd name="T30" fmla="*/ 94 w 437"/>
                <a:gd name="T31" fmla="*/ 54 h 490"/>
                <a:gd name="T32" fmla="*/ 95 w 437"/>
                <a:gd name="T33" fmla="*/ 78 h 490"/>
                <a:gd name="T34" fmla="*/ 86 w 437"/>
                <a:gd name="T35" fmla="*/ 97 h 490"/>
                <a:gd name="T36" fmla="*/ 423 w 437"/>
                <a:gd name="T37" fmla="*/ 181 h 490"/>
                <a:gd name="T38" fmla="*/ 419 w 437"/>
                <a:gd name="T39" fmla="*/ 203 h 490"/>
                <a:gd name="T40" fmla="*/ 85 w 437"/>
                <a:gd name="T41" fmla="*/ 151 h 490"/>
                <a:gd name="T42" fmla="*/ 392 w 437"/>
                <a:gd name="T43" fmla="*/ 236 h 490"/>
                <a:gd name="T44" fmla="*/ 363 w 437"/>
                <a:gd name="T45" fmla="*/ 232 h 490"/>
                <a:gd name="T46" fmla="*/ 369 w 437"/>
                <a:gd name="T47" fmla="*/ 240 h 490"/>
                <a:gd name="T48" fmla="*/ 85 w 437"/>
                <a:gd name="T49" fmla="*/ 189 h 490"/>
                <a:gd name="T50" fmla="*/ 49 w 437"/>
                <a:gd name="T51" fmla="*/ 319 h 490"/>
                <a:gd name="T52" fmla="*/ 369 w 437"/>
                <a:gd name="T53" fmla="*/ 246 h 490"/>
                <a:gd name="T54" fmla="*/ 339 w 437"/>
                <a:gd name="T55" fmla="*/ 243 h 490"/>
                <a:gd name="T56" fmla="*/ 272 w 437"/>
                <a:gd name="T57" fmla="*/ 234 h 490"/>
                <a:gd name="T58" fmla="*/ 338 w 437"/>
                <a:gd name="T59" fmla="*/ 249 h 490"/>
                <a:gd name="T60" fmla="*/ 250 w 437"/>
                <a:gd name="T61" fmla="*/ 233 h 490"/>
                <a:gd name="T62" fmla="*/ 426 w 437"/>
                <a:gd name="T63" fmla="*/ 287 h 490"/>
                <a:gd name="T64" fmla="*/ 80 w 437"/>
                <a:gd name="T65" fmla="*/ 198 h 490"/>
                <a:gd name="T66" fmla="*/ 213 w 437"/>
                <a:gd name="T67" fmla="*/ 243 h 490"/>
                <a:gd name="T68" fmla="*/ 198 w 437"/>
                <a:gd name="T69" fmla="*/ 235 h 490"/>
                <a:gd name="T70" fmla="*/ 197 w 437"/>
                <a:gd name="T71" fmla="*/ 245 h 490"/>
                <a:gd name="T72" fmla="*/ 427 w 437"/>
                <a:gd name="T73" fmla="*/ 294 h 490"/>
                <a:gd name="T74" fmla="*/ 90 w 437"/>
                <a:gd name="T75" fmla="*/ 227 h 490"/>
                <a:gd name="T76" fmla="*/ 219 w 437"/>
                <a:gd name="T77" fmla="*/ 245 h 490"/>
                <a:gd name="T78" fmla="*/ 112 w 437"/>
                <a:gd name="T79" fmla="*/ 227 h 490"/>
                <a:gd name="T80" fmla="*/ 186 w 437"/>
                <a:gd name="T81" fmla="*/ 244 h 490"/>
                <a:gd name="T82" fmla="*/ 168 w 437"/>
                <a:gd name="T83" fmla="*/ 242 h 490"/>
                <a:gd name="T84" fmla="*/ 92 w 437"/>
                <a:gd name="T85" fmla="*/ 231 h 490"/>
                <a:gd name="T86" fmla="*/ 123 w 437"/>
                <a:gd name="T87" fmla="*/ 238 h 490"/>
                <a:gd name="T88" fmla="*/ 400 w 437"/>
                <a:gd name="T89" fmla="*/ 339 h 490"/>
                <a:gd name="T90" fmla="*/ 396 w 437"/>
                <a:gd name="T91" fmla="*/ 361 h 490"/>
                <a:gd name="T92" fmla="*/ 373 w 437"/>
                <a:gd name="T93" fmla="*/ 400 h 490"/>
                <a:gd name="T94" fmla="*/ 360 w 437"/>
                <a:gd name="T95" fmla="*/ 428 h 490"/>
                <a:gd name="T96" fmla="*/ 335 w 437"/>
                <a:gd name="T97" fmla="*/ 468 h 490"/>
                <a:gd name="T98" fmla="*/ 308 w 437"/>
                <a:gd name="T99" fmla="*/ 479 h 490"/>
                <a:gd name="T100" fmla="*/ 272 w 437"/>
                <a:gd name="T101" fmla="*/ 485 h 490"/>
                <a:gd name="T102" fmla="*/ 204 w 437"/>
                <a:gd name="T103" fmla="*/ 482 h 490"/>
                <a:gd name="T104" fmla="*/ 184 w 437"/>
                <a:gd name="T105" fmla="*/ 477 h 490"/>
                <a:gd name="T106" fmla="*/ 154 w 437"/>
                <a:gd name="T107" fmla="*/ 468 h 490"/>
                <a:gd name="T108" fmla="*/ 127 w 437"/>
                <a:gd name="T109" fmla="*/ 474 h 490"/>
                <a:gd name="T110" fmla="*/ 158 w 437"/>
                <a:gd name="T111" fmla="*/ 478 h 490"/>
                <a:gd name="T112" fmla="*/ 22 w 437"/>
                <a:gd name="T113" fmla="*/ 448 h 490"/>
                <a:gd name="T114" fmla="*/ 83 w 437"/>
                <a:gd name="T115" fmla="*/ 471 h 490"/>
                <a:gd name="T116" fmla="*/ 37 w 437"/>
                <a:gd name="T117" fmla="*/ 465 h 490"/>
                <a:gd name="T118" fmla="*/ 71 w 437"/>
                <a:gd name="T119" fmla="*/ 467 h 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37" h="490">
                  <a:moveTo>
                    <a:pt x="380" y="245"/>
                  </a:moveTo>
                  <a:cubicBezTo>
                    <a:pt x="392" y="248"/>
                    <a:pt x="411" y="243"/>
                    <a:pt x="425" y="252"/>
                  </a:cubicBezTo>
                  <a:cubicBezTo>
                    <a:pt x="427" y="264"/>
                    <a:pt x="433" y="276"/>
                    <a:pt x="432" y="289"/>
                  </a:cubicBezTo>
                  <a:cubicBezTo>
                    <a:pt x="431" y="313"/>
                    <a:pt x="416" y="346"/>
                    <a:pt x="406" y="366"/>
                  </a:cubicBezTo>
                  <a:cubicBezTo>
                    <a:pt x="402" y="372"/>
                    <a:pt x="397" y="379"/>
                    <a:pt x="393" y="385"/>
                  </a:cubicBezTo>
                  <a:cubicBezTo>
                    <a:pt x="377" y="415"/>
                    <a:pt x="367" y="449"/>
                    <a:pt x="348" y="467"/>
                  </a:cubicBezTo>
                  <a:cubicBezTo>
                    <a:pt x="341" y="473"/>
                    <a:pt x="330" y="477"/>
                    <a:pt x="326" y="483"/>
                  </a:cubicBezTo>
                  <a:cubicBezTo>
                    <a:pt x="305" y="490"/>
                    <a:pt x="274" y="488"/>
                    <a:pt x="246" y="489"/>
                  </a:cubicBezTo>
                  <a:cubicBezTo>
                    <a:pt x="235" y="489"/>
                    <a:pt x="223" y="489"/>
                    <a:pt x="212" y="488"/>
                  </a:cubicBezTo>
                  <a:cubicBezTo>
                    <a:pt x="199" y="487"/>
                    <a:pt x="187" y="485"/>
                    <a:pt x="174" y="483"/>
                  </a:cubicBezTo>
                  <a:cubicBezTo>
                    <a:pt x="162" y="482"/>
                    <a:pt x="149" y="482"/>
                    <a:pt x="136" y="482"/>
                  </a:cubicBezTo>
                  <a:cubicBezTo>
                    <a:pt x="111" y="480"/>
                    <a:pt x="84" y="476"/>
                    <a:pt x="57" y="473"/>
                  </a:cubicBezTo>
                  <a:cubicBezTo>
                    <a:pt x="45" y="471"/>
                    <a:pt x="32" y="466"/>
                    <a:pt x="20" y="468"/>
                  </a:cubicBezTo>
                  <a:cubicBezTo>
                    <a:pt x="16" y="462"/>
                    <a:pt x="8" y="464"/>
                    <a:pt x="2" y="459"/>
                  </a:cubicBezTo>
                  <a:cubicBezTo>
                    <a:pt x="0" y="428"/>
                    <a:pt x="14" y="391"/>
                    <a:pt x="27" y="359"/>
                  </a:cubicBezTo>
                  <a:cubicBezTo>
                    <a:pt x="44" y="315"/>
                    <a:pt x="56" y="267"/>
                    <a:pt x="86" y="244"/>
                  </a:cubicBezTo>
                  <a:cubicBezTo>
                    <a:pt x="97" y="247"/>
                    <a:pt x="109" y="249"/>
                    <a:pt x="118" y="247"/>
                  </a:cubicBezTo>
                  <a:cubicBezTo>
                    <a:pt x="113" y="242"/>
                    <a:pt x="106" y="244"/>
                    <a:pt x="99" y="242"/>
                  </a:cubicBezTo>
                  <a:cubicBezTo>
                    <a:pt x="90" y="238"/>
                    <a:pt x="76" y="226"/>
                    <a:pt x="75" y="220"/>
                  </a:cubicBezTo>
                  <a:cubicBezTo>
                    <a:pt x="74" y="216"/>
                    <a:pt x="76" y="210"/>
                    <a:pt x="76" y="204"/>
                  </a:cubicBezTo>
                  <a:cubicBezTo>
                    <a:pt x="76" y="192"/>
                    <a:pt x="75" y="173"/>
                    <a:pt x="76" y="160"/>
                  </a:cubicBezTo>
                  <a:cubicBezTo>
                    <a:pt x="77" y="148"/>
                    <a:pt x="80" y="137"/>
                    <a:pt x="81" y="125"/>
                  </a:cubicBezTo>
                  <a:cubicBezTo>
                    <a:pt x="83" y="104"/>
                    <a:pt x="82" y="85"/>
                    <a:pt x="84" y="60"/>
                  </a:cubicBezTo>
                  <a:cubicBezTo>
                    <a:pt x="85" y="49"/>
                    <a:pt x="84" y="37"/>
                    <a:pt x="87" y="28"/>
                  </a:cubicBezTo>
                  <a:cubicBezTo>
                    <a:pt x="88" y="24"/>
                    <a:pt x="95" y="14"/>
                    <a:pt x="98" y="12"/>
                  </a:cubicBezTo>
                  <a:cubicBezTo>
                    <a:pt x="108" y="4"/>
                    <a:pt x="149" y="3"/>
                    <a:pt x="167" y="2"/>
                  </a:cubicBezTo>
                  <a:cubicBezTo>
                    <a:pt x="218" y="0"/>
                    <a:pt x="269" y="3"/>
                    <a:pt x="321" y="6"/>
                  </a:cubicBezTo>
                  <a:cubicBezTo>
                    <a:pt x="348" y="8"/>
                    <a:pt x="375" y="8"/>
                    <a:pt x="400" y="11"/>
                  </a:cubicBezTo>
                  <a:cubicBezTo>
                    <a:pt x="407" y="12"/>
                    <a:pt x="422" y="17"/>
                    <a:pt x="426" y="19"/>
                  </a:cubicBezTo>
                  <a:cubicBezTo>
                    <a:pt x="429" y="22"/>
                    <a:pt x="432" y="31"/>
                    <a:pt x="436" y="32"/>
                  </a:cubicBezTo>
                  <a:cubicBezTo>
                    <a:pt x="435" y="42"/>
                    <a:pt x="437" y="54"/>
                    <a:pt x="437" y="68"/>
                  </a:cubicBezTo>
                  <a:cubicBezTo>
                    <a:pt x="437" y="93"/>
                    <a:pt x="434" y="122"/>
                    <a:pt x="433" y="149"/>
                  </a:cubicBezTo>
                  <a:cubicBezTo>
                    <a:pt x="432" y="176"/>
                    <a:pt x="432" y="208"/>
                    <a:pt x="414" y="228"/>
                  </a:cubicBezTo>
                  <a:cubicBezTo>
                    <a:pt x="405" y="238"/>
                    <a:pt x="393" y="239"/>
                    <a:pt x="380" y="245"/>
                  </a:cubicBezTo>
                  <a:close/>
                  <a:moveTo>
                    <a:pt x="401" y="19"/>
                  </a:moveTo>
                  <a:cubicBezTo>
                    <a:pt x="401" y="19"/>
                    <a:pt x="401" y="19"/>
                    <a:pt x="401" y="19"/>
                  </a:cubicBezTo>
                  <a:cubicBezTo>
                    <a:pt x="401" y="19"/>
                    <a:pt x="402" y="20"/>
                    <a:pt x="403" y="20"/>
                  </a:cubicBezTo>
                  <a:cubicBezTo>
                    <a:pt x="403" y="18"/>
                    <a:pt x="405" y="19"/>
                    <a:pt x="405" y="17"/>
                  </a:cubicBezTo>
                  <a:cubicBezTo>
                    <a:pt x="404" y="17"/>
                    <a:pt x="403" y="16"/>
                    <a:pt x="402" y="16"/>
                  </a:cubicBezTo>
                  <a:cubicBezTo>
                    <a:pt x="402" y="18"/>
                    <a:pt x="401" y="17"/>
                    <a:pt x="401" y="19"/>
                  </a:cubicBezTo>
                  <a:close/>
                  <a:moveTo>
                    <a:pt x="406" y="21"/>
                  </a:moveTo>
                  <a:cubicBezTo>
                    <a:pt x="406" y="21"/>
                    <a:pt x="406" y="21"/>
                    <a:pt x="406" y="21"/>
                  </a:cubicBezTo>
                  <a:cubicBezTo>
                    <a:pt x="410" y="22"/>
                    <a:pt x="412" y="21"/>
                    <a:pt x="413" y="19"/>
                  </a:cubicBezTo>
                  <a:cubicBezTo>
                    <a:pt x="412" y="18"/>
                    <a:pt x="410" y="18"/>
                    <a:pt x="408" y="18"/>
                  </a:cubicBezTo>
                  <a:cubicBezTo>
                    <a:pt x="408" y="19"/>
                    <a:pt x="407" y="20"/>
                    <a:pt x="406" y="21"/>
                  </a:cubicBezTo>
                  <a:close/>
                  <a:moveTo>
                    <a:pt x="378" y="22"/>
                  </a:moveTo>
                  <a:cubicBezTo>
                    <a:pt x="378" y="22"/>
                    <a:pt x="378" y="22"/>
                    <a:pt x="378" y="22"/>
                  </a:cubicBezTo>
                  <a:cubicBezTo>
                    <a:pt x="384" y="21"/>
                    <a:pt x="391" y="20"/>
                    <a:pt x="396" y="16"/>
                  </a:cubicBezTo>
                  <a:cubicBezTo>
                    <a:pt x="387" y="13"/>
                    <a:pt x="384" y="20"/>
                    <a:pt x="378" y="22"/>
                  </a:cubicBezTo>
                  <a:close/>
                  <a:moveTo>
                    <a:pt x="379" y="17"/>
                  </a:moveTo>
                  <a:cubicBezTo>
                    <a:pt x="379" y="17"/>
                    <a:pt x="379" y="17"/>
                    <a:pt x="379" y="17"/>
                  </a:cubicBezTo>
                  <a:cubicBezTo>
                    <a:pt x="380" y="16"/>
                    <a:pt x="382" y="15"/>
                    <a:pt x="380" y="13"/>
                  </a:cubicBezTo>
                  <a:cubicBezTo>
                    <a:pt x="379" y="15"/>
                    <a:pt x="377" y="16"/>
                    <a:pt x="379" y="17"/>
                  </a:cubicBezTo>
                  <a:close/>
                  <a:moveTo>
                    <a:pt x="417" y="31"/>
                  </a:moveTo>
                  <a:cubicBezTo>
                    <a:pt x="417" y="31"/>
                    <a:pt x="417" y="31"/>
                    <a:pt x="417" y="31"/>
                  </a:cubicBezTo>
                  <a:cubicBezTo>
                    <a:pt x="420" y="32"/>
                    <a:pt x="421" y="28"/>
                    <a:pt x="424" y="28"/>
                  </a:cubicBezTo>
                  <a:cubicBezTo>
                    <a:pt x="424" y="30"/>
                    <a:pt x="423" y="32"/>
                    <a:pt x="424" y="33"/>
                  </a:cubicBezTo>
                  <a:cubicBezTo>
                    <a:pt x="428" y="29"/>
                    <a:pt x="426" y="23"/>
                    <a:pt x="420" y="22"/>
                  </a:cubicBezTo>
                  <a:cubicBezTo>
                    <a:pt x="419" y="26"/>
                    <a:pt x="418" y="29"/>
                    <a:pt x="417" y="31"/>
                  </a:cubicBezTo>
                  <a:close/>
                  <a:moveTo>
                    <a:pt x="364" y="16"/>
                  </a:moveTo>
                  <a:cubicBezTo>
                    <a:pt x="364" y="16"/>
                    <a:pt x="364" y="16"/>
                    <a:pt x="364" y="16"/>
                  </a:cubicBezTo>
                  <a:cubicBezTo>
                    <a:pt x="368" y="17"/>
                    <a:pt x="370" y="16"/>
                    <a:pt x="373" y="14"/>
                  </a:cubicBezTo>
                  <a:cubicBezTo>
                    <a:pt x="372" y="13"/>
                    <a:pt x="365" y="11"/>
                    <a:pt x="364" y="16"/>
                  </a:cubicBezTo>
                  <a:close/>
                  <a:moveTo>
                    <a:pt x="358" y="17"/>
                  </a:moveTo>
                  <a:cubicBezTo>
                    <a:pt x="358" y="17"/>
                    <a:pt x="358" y="17"/>
                    <a:pt x="358" y="17"/>
                  </a:cubicBezTo>
                  <a:cubicBezTo>
                    <a:pt x="359" y="15"/>
                    <a:pt x="362" y="15"/>
                    <a:pt x="362" y="13"/>
                  </a:cubicBezTo>
                  <a:cubicBezTo>
                    <a:pt x="361" y="13"/>
                    <a:pt x="360" y="12"/>
                    <a:pt x="358" y="12"/>
                  </a:cubicBezTo>
                  <a:cubicBezTo>
                    <a:pt x="358" y="14"/>
                    <a:pt x="357" y="16"/>
                    <a:pt x="358" y="17"/>
                  </a:cubicBezTo>
                  <a:close/>
                  <a:moveTo>
                    <a:pt x="406" y="27"/>
                  </a:moveTo>
                  <a:cubicBezTo>
                    <a:pt x="406" y="27"/>
                    <a:pt x="406" y="27"/>
                    <a:pt x="406" y="27"/>
                  </a:cubicBezTo>
                  <a:cubicBezTo>
                    <a:pt x="409" y="28"/>
                    <a:pt x="413" y="30"/>
                    <a:pt x="413" y="26"/>
                  </a:cubicBezTo>
                  <a:cubicBezTo>
                    <a:pt x="410" y="24"/>
                    <a:pt x="407" y="23"/>
                    <a:pt x="406" y="27"/>
                  </a:cubicBezTo>
                  <a:close/>
                  <a:moveTo>
                    <a:pt x="343" y="11"/>
                  </a:moveTo>
                  <a:cubicBezTo>
                    <a:pt x="343" y="11"/>
                    <a:pt x="343" y="11"/>
                    <a:pt x="343" y="11"/>
                  </a:cubicBezTo>
                  <a:cubicBezTo>
                    <a:pt x="343" y="12"/>
                    <a:pt x="343" y="12"/>
                    <a:pt x="343" y="13"/>
                  </a:cubicBezTo>
                  <a:cubicBezTo>
                    <a:pt x="345" y="16"/>
                    <a:pt x="347" y="10"/>
                    <a:pt x="345" y="10"/>
                  </a:cubicBezTo>
                  <a:cubicBezTo>
                    <a:pt x="344" y="11"/>
                    <a:pt x="344" y="11"/>
                    <a:pt x="343" y="11"/>
                  </a:cubicBezTo>
                  <a:close/>
                  <a:moveTo>
                    <a:pt x="320" y="19"/>
                  </a:moveTo>
                  <a:cubicBezTo>
                    <a:pt x="320" y="19"/>
                    <a:pt x="320" y="19"/>
                    <a:pt x="320" y="19"/>
                  </a:cubicBezTo>
                  <a:cubicBezTo>
                    <a:pt x="326" y="15"/>
                    <a:pt x="335" y="17"/>
                    <a:pt x="338" y="10"/>
                  </a:cubicBezTo>
                  <a:cubicBezTo>
                    <a:pt x="331" y="9"/>
                    <a:pt x="323" y="16"/>
                    <a:pt x="320" y="19"/>
                  </a:cubicBezTo>
                  <a:close/>
                  <a:moveTo>
                    <a:pt x="308" y="17"/>
                  </a:moveTo>
                  <a:cubicBezTo>
                    <a:pt x="308" y="17"/>
                    <a:pt x="308" y="17"/>
                    <a:pt x="308" y="17"/>
                  </a:cubicBezTo>
                  <a:cubicBezTo>
                    <a:pt x="314" y="18"/>
                    <a:pt x="326" y="13"/>
                    <a:pt x="323" y="9"/>
                  </a:cubicBezTo>
                  <a:cubicBezTo>
                    <a:pt x="318" y="12"/>
                    <a:pt x="313" y="14"/>
                    <a:pt x="308" y="17"/>
                  </a:cubicBezTo>
                  <a:close/>
                  <a:moveTo>
                    <a:pt x="356" y="28"/>
                  </a:moveTo>
                  <a:cubicBezTo>
                    <a:pt x="356" y="28"/>
                    <a:pt x="356" y="28"/>
                    <a:pt x="356" y="28"/>
                  </a:cubicBezTo>
                  <a:cubicBezTo>
                    <a:pt x="345" y="27"/>
                    <a:pt x="334" y="25"/>
                    <a:pt x="323" y="24"/>
                  </a:cubicBezTo>
                  <a:cubicBezTo>
                    <a:pt x="303" y="22"/>
                    <a:pt x="282" y="24"/>
                    <a:pt x="261" y="23"/>
                  </a:cubicBezTo>
                  <a:cubicBezTo>
                    <a:pt x="241" y="21"/>
                    <a:pt x="220" y="23"/>
                    <a:pt x="201" y="23"/>
                  </a:cubicBezTo>
                  <a:cubicBezTo>
                    <a:pt x="190" y="23"/>
                    <a:pt x="180" y="22"/>
                    <a:pt x="170" y="22"/>
                  </a:cubicBezTo>
                  <a:cubicBezTo>
                    <a:pt x="160" y="22"/>
                    <a:pt x="150" y="25"/>
                    <a:pt x="141" y="26"/>
                  </a:cubicBezTo>
                  <a:cubicBezTo>
                    <a:pt x="133" y="26"/>
                    <a:pt x="128" y="23"/>
                    <a:pt x="123" y="25"/>
                  </a:cubicBezTo>
                  <a:cubicBezTo>
                    <a:pt x="103" y="31"/>
                    <a:pt x="104" y="58"/>
                    <a:pt x="103" y="81"/>
                  </a:cubicBezTo>
                  <a:cubicBezTo>
                    <a:pt x="100" y="129"/>
                    <a:pt x="90" y="174"/>
                    <a:pt x="99" y="210"/>
                  </a:cubicBezTo>
                  <a:cubicBezTo>
                    <a:pt x="120" y="224"/>
                    <a:pt x="143" y="223"/>
                    <a:pt x="163" y="225"/>
                  </a:cubicBezTo>
                  <a:cubicBezTo>
                    <a:pt x="197" y="228"/>
                    <a:pt x="227" y="227"/>
                    <a:pt x="260" y="226"/>
                  </a:cubicBezTo>
                  <a:cubicBezTo>
                    <a:pt x="294" y="224"/>
                    <a:pt x="326" y="227"/>
                    <a:pt x="358" y="227"/>
                  </a:cubicBezTo>
                  <a:cubicBezTo>
                    <a:pt x="359" y="227"/>
                    <a:pt x="360" y="225"/>
                    <a:pt x="361" y="225"/>
                  </a:cubicBezTo>
                  <a:cubicBezTo>
                    <a:pt x="362" y="226"/>
                    <a:pt x="362" y="227"/>
                    <a:pt x="364" y="227"/>
                  </a:cubicBezTo>
                  <a:cubicBezTo>
                    <a:pt x="369" y="228"/>
                    <a:pt x="372" y="224"/>
                    <a:pt x="374" y="224"/>
                  </a:cubicBezTo>
                  <a:cubicBezTo>
                    <a:pt x="375" y="224"/>
                    <a:pt x="376" y="227"/>
                    <a:pt x="377" y="227"/>
                  </a:cubicBezTo>
                  <a:cubicBezTo>
                    <a:pt x="383" y="228"/>
                    <a:pt x="385" y="224"/>
                    <a:pt x="388" y="223"/>
                  </a:cubicBezTo>
                  <a:cubicBezTo>
                    <a:pt x="390" y="223"/>
                    <a:pt x="392" y="224"/>
                    <a:pt x="394" y="224"/>
                  </a:cubicBezTo>
                  <a:cubicBezTo>
                    <a:pt x="404" y="221"/>
                    <a:pt x="407" y="212"/>
                    <a:pt x="410" y="199"/>
                  </a:cubicBezTo>
                  <a:cubicBezTo>
                    <a:pt x="417" y="170"/>
                    <a:pt x="418" y="141"/>
                    <a:pt x="418" y="111"/>
                  </a:cubicBezTo>
                  <a:cubicBezTo>
                    <a:pt x="419" y="87"/>
                    <a:pt x="421" y="58"/>
                    <a:pt x="412" y="41"/>
                  </a:cubicBezTo>
                  <a:cubicBezTo>
                    <a:pt x="411" y="38"/>
                    <a:pt x="406" y="37"/>
                    <a:pt x="407" y="32"/>
                  </a:cubicBezTo>
                  <a:cubicBezTo>
                    <a:pt x="389" y="24"/>
                    <a:pt x="372" y="28"/>
                    <a:pt x="356" y="28"/>
                  </a:cubicBezTo>
                  <a:close/>
                  <a:moveTo>
                    <a:pt x="351" y="23"/>
                  </a:moveTo>
                  <a:cubicBezTo>
                    <a:pt x="351" y="23"/>
                    <a:pt x="351" y="23"/>
                    <a:pt x="351" y="23"/>
                  </a:cubicBezTo>
                  <a:cubicBezTo>
                    <a:pt x="353" y="22"/>
                    <a:pt x="361" y="25"/>
                    <a:pt x="358" y="21"/>
                  </a:cubicBezTo>
                  <a:cubicBezTo>
                    <a:pt x="357" y="24"/>
                    <a:pt x="351" y="19"/>
                    <a:pt x="351" y="23"/>
                  </a:cubicBezTo>
                  <a:close/>
                  <a:moveTo>
                    <a:pt x="283" y="9"/>
                  </a:moveTo>
                  <a:cubicBezTo>
                    <a:pt x="283" y="9"/>
                    <a:pt x="283" y="9"/>
                    <a:pt x="283" y="9"/>
                  </a:cubicBezTo>
                  <a:cubicBezTo>
                    <a:pt x="285" y="9"/>
                    <a:pt x="286" y="9"/>
                    <a:pt x="287" y="8"/>
                  </a:cubicBezTo>
                  <a:cubicBezTo>
                    <a:pt x="285" y="7"/>
                    <a:pt x="283" y="7"/>
                    <a:pt x="283" y="9"/>
                  </a:cubicBezTo>
                  <a:close/>
                  <a:moveTo>
                    <a:pt x="270" y="6"/>
                  </a:moveTo>
                  <a:cubicBezTo>
                    <a:pt x="270" y="6"/>
                    <a:pt x="270" y="6"/>
                    <a:pt x="270" y="6"/>
                  </a:cubicBezTo>
                  <a:cubicBezTo>
                    <a:pt x="270" y="8"/>
                    <a:pt x="267" y="11"/>
                    <a:pt x="270" y="12"/>
                  </a:cubicBezTo>
                  <a:cubicBezTo>
                    <a:pt x="271" y="9"/>
                    <a:pt x="275" y="10"/>
                    <a:pt x="277" y="7"/>
                  </a:cubicBezTo>
                  <a:cubicBezTo>
                    <a:pt x="275" y="5"/>
                    <a:pt x="273" y="7"/>
                    <a:pt x="270" y="6"/>
                  </a:cubicBezTo>
                  <a:close/>
                  <a:moveTo>
                    <a:pt x="255" y="13"/>
                  </a:moveTo>
                  <a:cubicBezTo>
                    <a:pt x="255" y="13"/>
                    <a:pt x="255" y="13"/>
                    <a:pt x="255" y="13"/>
                  </a:cubicBezTo>
                  <a:cubicBezTo>
                    <a:pt x="260" y="12"/>
                    <a:pt x="264" y="10"/>
                    <a:pt x="267" y="7"/>
                  </a:cubicBezTo>
                  <a:cubicBezTo>
                    <a:pt x="262" y="7"/>
                    <a:pt x="259" y="11"/>
                    <a:pt x="255" y="13"/>
                  </a:cubicBezTo>
                  <a:close/>
                  <a:moveTo>
                    <a:pt x="253" y="8"/>
                  </a:moveTo>
                  <a:cubicBezTo>
                    <a:pt x="253" y="8"/>
                    <a:pt x="253" y="8"/>
                    <a:pt x="253" y="8"/>
                  </a:cubicBezTo>
                  <a:cubicBezTo>
                    <a:pt x="254" y="8"/>
                    <a:pt x="255" y="8"/>
                    <a:pt x="255" y="9"/>
                  </a:cubicBezTo>
                  <a:cubicBezTo>
                    <a:pt x="256" y="7"/>
                    <a:pt x="257" y="7"/>
                    <a:pt x="257" y="5"/>
                  </a:cubicBezTo>
                  <a:cubicBezTo>
                    <a:pt x="256" y="5"/>
                    <a:pt x="256" y="5"/>
                    <a:pt x="255" y="5"/>
                  </a:cubicBezTo>
                  <a:cubicBezTo>
                    <a:pt x="255" y="6"/>
                    <a:pt x="253" y="6"/>
                    <a:pt x="253" y="8"/>
                  </a:cubicBezTo>
                  <a:close/>
                  <a:moveTo>
                    <a:pt x="427" y="50"/>
                  </a:moveTo>
                  <a:cubicBezTo>
                    <a:pt x="427" y="50"/>
                    <a:pt x="427" y="50"/>
                    <a:pt x="427" y="50"/>
                  </a:cubicBezTo>
                  <a:cubicBezTo>
                    <a:pt x="428" y="48"/>
                    <a:pt x="433" y="48"/>
                    <a:pt x="429" y="46"/>
                  </a:cubicBezTo>
                  <a:cubicBezTo>
                    <a:pt x="429" y="47"/>
                    <a:pt x="424" y="48"/>
                    <a:pt x="427" y="50"/>
                  </a:cubicBezTo>
                  <a:close/>
                  <a:moveTo>
                    <a:pt x="224" y="8"/>
                  </a:moveTo>
                  <a:cubicBezTo>
                    <a:pt x="224" y="8"/>
                    <a:pt x="224" y="8"/>
                    <a:pt x="224" y="8"/>
                  </a:cubicBezTo>
                  <a:cubicBezTo>
                    <a:pt x="227" y="10"/>
                    <a:pt x="232" y="3"/>
                    <a:pt x="232" y="9"/>
                  </a:cubicBezTo>
                  <a:cubicBezTo>
                    <a:pt x="235" y="10"/>
                    <a:pt x="237" y="8"/>
                    <a:pt x="237" y="6"/>
                  </a:cubicBezTo>
                  <a:cubicBezTo>
                    <a:pt x="232" y="5"/>
                    <a:pt x="226" y="3"/>
                    <a:pt x="224" y="8"/>
                  </a:cubicBezTo>
                  <a:close/>
                  <a:moveTo>
                    <a:pt x="216" y="4"/>
                  </a:moveTo>
                  <a:cubicBezTo>
                    <a:pt x="216" y="4"/>
                    <a:pt x="216" y="4"/>
                    <a:pt x="216" y="4"/>
                  </a:cubicBezTo>
                  <a:cubicBezTo>
                    <a:pt x="214" y="13"/>
                    <a:pt x="201" y="12"/>
                    <a:pt x="201" y="18"/>
                  </a:cubicBezTo>
                  <a:cubicBezTo>
                    <a:pt x="207" y="14"/>
                    <a:pt x="215" y="12"/>
                    <a:pt x="220" y="5"/>
                  </a:cubicBezTo>
                  <a:cubicBezTo>
                    <a:pt x="219" y="5"/>
                    <a:pt x="217" y="4"/>
                    <a:pt x="216" y="4"/>
                  </a:cubicBezTo>
                  <a:close/>
                  <a:moveTo>
                    <a:pt x="243" y="15"/>
                  </a:moveTo>
                  <a:cubicBezTo>
                    <a:pt x="243" y="15"/>
                    <a:pt x="243" y="15"/>
                    <a:pt x="243" y="15"/>
                  </a:cubicBezTo>
                  <a:cubicBezTo>
                    <a:pt x="244" y="14"/>
                    <a:pt x="246" y="14"/>
                    <a:pt x="246" y="12"/>
                  </a:cubicBezTo>
                  <a:cubicBezTo>
                    <a:pt x="244" y="11"/>
                    <a:pt x="241" y="14"/>
                    <a:pt x="243" y="15"/>
                  </a:cubicBezTo>
                  <a:close/>
                  <a:moveTo>
                    <a:pt x="203" y="9"/>
                  </a:moveTo>
                  <a:cubicBezTo>
                    <a:pt x="203" y="9"/>
                    <a:pt x="203" y="9"/>
                    <a:pt x="203" y="9"/>
                  </a:cubicBezTo>
                  <a:cubicBezTo>
                    <a:pt x="206" y="10"/>
                    <a:pt x="208" y="8"/>
                    <a:pt x="210" y="5"/>
                  </a:cubicBezTo>
                  <a:cubicBezTo>
                    <a:pt x="206" y="4"/>
                    <a:pt x="203" y="5"/>
                    <a:pt x="203" y="9"/>
                  </a:cubicBezTo>
                  <a:close/>
                  <a:moveTo>
                    <a:pt x="193" y="8"/>
                  </a:moveTo>
                  <a:cubicBezTo>
                    <a:pt x="193" y="8"/>
                    <a:pt x="193" y="8"/>
                    <a:pt x="193" y="8"/>
                  </a:cubicBezTo>
                  <a:cubicBezTo>
                    <a:pt x="194" y="11"/>
                    <a:pt x="197" y="8"/>
                    <a:pt x="199" y="6"/>
                  </a:cubicBezTo>
                  <a:cubicBezTo>
                    <a:pt x="195" y="4"/>
                    <a:pt x="194" y="6"/>
                    <a:pt x="193" y="8"/>
                  </a:cubicBezTo>
                  <a:close/>
                  <a:moveTo>
                    <a:pt x="187" y="9"/>
                  </a:moveTo>
                  <a:cubicBezTo>
                    <a:pt x="187" y="9"/>
                    <a:pt x="187" y="9"/>
                    <a:pt x="187" y="9"/>
                  </a:cubicBezTo>
                  <a:cubicBezTo>
                    <a:pt x="187" y="8"/>
                    <a:pt x="189" y="8"/>
                    <a:pt x="190" y="6"/>
                  </a:cubicBezTo>
                  <a:cubicBezTo>
                    <a:pt x="187" y="5"/>
                    <a:pt x="184" y="8"/>
                    <a:pt x="187" y="9"/>
                  </a:cubicBezTo>
                  <a:close/>
                  <a:moveTo>
                    <a:pt x="214" y="17"/>
                  </a:moveTo>
                  <a:cubicBezTo>
                    <a:pt x="214" y="17"/>
                    <a:pt x="214" y="17"/>
                    <a:pt x="214" y="17"/>
                  </a:cubicBezTo>
                  <a:cubicBezTo>
                    <a:pt x="214" y="15"/>
                    <a:pt x="219" y="14"/>
                    <a:pt x="216" y="12"/>
                  </a:cubicBezTo>
                  <a:cubicBezTo>
                    <a:pt x="216" y="14"/>
                    <a:pt x="211" y="15"/>
                    <a:pt x="214" y="17"/>
                  </a:cubicBezTo>
                  <a:close/>
                  <a:moveTo>
                    <a:pt x="162" y="16"/>
                  </a:moveTo>
                  <a:cubicBezTo>
                    <a:pt x="162" y="16"/>
                    <a:pt x="162" y="16"/>
                    <a:pt x="162" y="16"/>
                  </a:cubicBezTo>
                  <a:cubicBezTo>
                    <a:pt x="167" y="18"/>
                    <a:pt x="175" y="11"/>
                    <a:pt x="180" y="7"/>
                  </a:cubicBezTo>
                  <a:cubicBezTo>
                    <a:pt x="172" y="7"/>
                    <a:pt x="168" y="13"/>
                    <a:pt x="162" y="16"/>
                  </a:cubicBezTo>
                  <a:close/>
                  <a:moveTo>
                    <a:pt x="156" y="14"/>
                  </a:moveTo>
                  <a:cubicBezTo>
                    <a:pt x="156" y="14"/>
                    <a:pt x="156" y="14"/>
                    <a:pt x="156" y="14"/>
                  </a:cubicBezTo>
                  <a:cubicBezTo>
                    <a:pt x="161" y="13"/>
                    <a:pt x="165" y="11"/>
                    <a:pt x="167" y="7"/>
                  </a:cubicBezTo>
                  <a:cubicBezTo>
                    <a:pt x="162" y="7"/>
                    <a:pt x="160" y="11"/>
                    <a:pt x="156" y="14"/>
                  </a:cubicBezTo>
                  <a:close/>
                  <a:moveTo>
                    <a:pt x="430" y="73"/>
                  </a:moveTo>
                  <a:cubicBezTo>
                    <a:pt x="430" y="73"/>
                    <a:pt x="430" y="73"/>
                    <a:pt x="430" y="73"/>
                  </a:cubicBezTo>
                  <a:cubicBezTo>
                    <a:pt x="431" y="72"/>
                    <a:pt x="434" y="69"/>
                    <a:pt x="431" y="68"/>
                  </a:cubicBezTo>
                  <a:cubicBezTo>
                    <a:pt x="432" y="70"/>
                    <a:pt x="427" y="71"/>
                    <a:pt x="430" y="73"/>
                  </a:cubicBezTo>
                  <a:close/>
                  <a:moveTo>
                    <a:pt x="136" y="16"/>
                  </a:moveTo>
                  <a:cubicBezTo>
                    <a:pt x="136" y="16"/>
                    <a:pt x="136" y="16"/>
                    <a:pt x="136" y="16"/>
                  </a:cubicBezTo>
                  <a:cubicBezTo>
                    <a:pt x="139" y="12"/>
                    <a:pt x="145" y="13"/>
                    <a:pt x="147" y="7"/>
                  </a:cubicBezTo>
                  <a:cubicBezTo>
                    <a:pt x="143" y="8"/>
                    <a:pt x="136" y="13"/>
                    <a:pt x="136" y="16"/>
                  </a:cubicBezTo>
                  <a:close/>
                  <a:moveTo>
                    <a:pt x="126" y="16"/>
                  </a:moveTo>
                  <a:cubicBezTo>
                    <a:pt x="126" y="16"/>
                    <a:pt x="126" y="16"/>
                    <a:pt x="126" y="16"/>
                  </a:cubicBezTo>
                  <a:cubicBezTo>
                    <a:pt x="128" y="17"/>
                    <a:pt x="132" y="13"/>
                    <a:pt x="130" y="13"/>
                  </a:cubicBezTo>
                  <a:cubicBezTo>
                    <a:pt x="129" y="15"/>
                    <a:pt x="127" y="14"/>
                    <a:pt x="126" y="16"/>
                  </a:cubicBezTo>
                  <a:close/>
                  <a:moveTo>
                    <a:pt x="99" y="38"/>
                  </a:moveTo>
                  <a:cubicBezTo>
                    <a:pt x="99" y="38"/>
                    <a:pt x="99" y="38"/>
                    <a:pt x="99" y="38"/>
                  </a:cubicBezTo>
                  <a:cubicBezTo>
                    <a:pt x="100" y="35"/>
                    <a:pt x="109" y="30"/>
                    <a:pt x="104" y="28"/>
                  </a:cubicBezTo>
                  <a:cubicBezTo>
                    <a:pt x="104" y="32"/>
                    <a:pt x="97" y="34"/>
                    <a:pt x="99" y="38"/>
                  </a:cubicBezTo>
                  <a:close/>
                  <a:moveTo>
                    <a:pt x="94" y="54"/>
                  </a:moveTo>
                  <a:cubicBezTo>
                    <a:pt x="94" y="54"/>
                    <a:pt x="94" y="54"/>
                    <a:pt x="94" y="54"/>
                  </a:cubicBezTo>
                  <a:cubicBezTo>
                    <a:pt x="96" y="51"/>
                    <a:pt x="102" y="46"/>
                    <a:pt x="100" y="41"/>
                  </a:cubicBezTo>
                  <a:cubicBezTo>
                    <a:pt x="98" y="45"/>
                    <a:pt x="91" y="49"/>
                    <a:pt x="94" y="54"/>
                  </a:cubicBezTo>
                  <a:close/>
                  <a:moveTo>
                    <a:pt x="93" y="61"/>
                  </a:moveTo>
                  <a:cubicBezTo>
                    <a:pt x="93" y="61"/>
                    <a:pt x="93" y="61"/>
                    <a:pt x="93" y="61"/>
                  </a:cubicBezTo>
                  <a:cubicBezTo>
                    <a:pt x="96" y="62"/>
                    <a:pt x="100" y="57"/>
                    <a:pt x="98" y="54"/>
                  </a:cubicBezTo>
                  <a:cubicBezTo>
                    <a:pt x="97" y="57"/>
                    <a:pt x="94" y="58"/>
                    <a:pt x="93" y="61"/>
                  </a:cubicBezTo>
                  <a:close/>
                  <a:moveTo>
                    <a:pt x="428" y="151"/>
                  </a:moveTo>
                  <a:cubicBezTo>
                    <a:pt x="428" y="151"/>
                    <a:pt x="428" y="151"/>
                    <a:pt x="428" y="151"/>
                  </a:cubicBezTo>
                  <a:cubicBezTo>
                    <a:pt x="429" y="150"/>
                    <a:pt x="429" y="146"/>
                    <a:pt x="428" y="144"/>
                  </a:cubicBezTo>
                  <a:cubicBezTo>
                    <a:pt x="426" y="146"/>
                    <a:pt x="426" y="150"/>
                    <a:pt x="428" y="151"/>
                  </a:cubicBezTo>
                  <a:close/>
                  <a:moveTo>
                    <a:pt x="95" y="78"/>
                  </a:moveTo>
                  <a:cubicBezTo>
                    <a:pt x="95" y="78"/>
                    <a:pt x="95" y="78"/>
                    <a:pt x="95" y="78"/>
                  </a:cubicBezTo>
                  <a:cubicBezTo>
                    <a:pt x="96" y="77"/>
                    <a:pt x="96" y="77"/>
                    <a:pt x="97" y="77"/>
                  </a:cubicBezTo>
                  <a:cubicBezTo>
                    <a:pt x="97" y="76"/>
                    <a:pt x="97" y="75"/>
                    <a:pt x="95" y="74"/>
                  </a:cubicBezTo>
                  <a:cubicBezTo>
                    <a:pt x="95" y="76"/>
                    <a:pt x="94" y="78"/>
                    <a:pt x="95" y="78"/>
                  </a:cubicBezTo>
                  <a:close/>
                  <a:moveTo>
                    <a:pt x="426" y="158"/>
                  </a:moveTo>
                  <a:cubicBezTo>
                    <a:pt x="426" y="158"/>
                    <a:pt x="426" y="158"/>
                    <a:pt x="426" y="158"/>
                  </a:cubicBezTo>
                  <a:cubicBezTo>
                    <a:pt x="426" y="158"/>
                    <a:pt x="426" y="159"/>
                    <a:pt x="426" y="160"/>
                  </a:cubicBezTo>
                  <a:cubicBezTo>
                    <a:pt x="428" y="162"/>
                    <a:pt x="430" y="157"/>
                    <a:pt x="428" y="157"/>
                  </a:cubicBezTo>
                  <a:cubicBezTo>
                    <a:pt x="427" y="158"/>
                    <a:pt x="427" y="158"/>
                    <a:pt x="426" y="158"/>
                  </a:cubicBezTo>
                  <a:close/>
                  <a:moveTo>
                    <a:pt x="86" y="97"/>
                  </a:moveTo>
                  <a:cubicBezTo>
                    <a:pt x="86" y="97"/>
                    <a:pt x="86" y="97"/>
                    <a:pt x="86" y="97"/>
                  </a:cubicBezTo>
                  <a:cubicBezTo>
                    <a:pt x="91" y="95"/>
                    <a:pt x="96" y="88"/>
                    <a:pt x="95" y="84"/>
                  </a:cubicBezTo>
                  <a:cubicBezTo>
                    <a:pt x="92" y="88"/>
                    <a:pt x="89" y="91"/>
                    <a:pt x="86" y="97"/>
                  </a:cubicBezTo>
                  <a:close/>
                  <a:moveTo>
                    <a:pt x="425" y="171"/>
                  </a:moveTo>
                  <a:cubicBezTo>
                    <a:pt x="425" y="171"/>
                    <a:pt x="425" y="171"/>
                    <a:pt x="425" y="171"/>
                  </a:cubicBezTo>
                  <a:cubicBezTo>
                    <a:pt x="428" y="174"/>
                    <a:pt x="430" y="167"/>
                    <a:pt x="427" y="167"/>
                  </a:cubicBezTo>
                  <a:cubicBezTo>
                    <a:pt x="427" y="169"/>
                    <a:pt x="425" y="169"/>
                    <a:pt x="425" y="171"/>
                  </a:cubicBezTo>
                  <a:close/>
                  <a:moveTo>
                    <a:pt x="88" y="109"/>
                  </a:moveTo>
                  <a:cubicBezTo>
                    <a:pt x="88" y="109"/>
                    <a:pt x="88" y="109"/>
                    <a:pt x="88" y="109"/>
                  </a:cubicBezTo>
                  <a:cubicBezTo>
                    <a:pt x="90" y="105"/>
                    <a:pt x="99" y="98"/>
                    <a:pt x="94" y="94"/>
                  </a:cubicBezTo>
                  <a:cubicBezTo>
                    <a:pt x="93" y="99"/>
                    <a:pt x="86" y="104"/>
                    <a:pt x="88" y="109"/>
                  </a:cubicBezTo>
                  <a:close/>
                  <a:moveTo>
                    <a:pt x="423" y="181"/>
                  </a:moveTo>
                  <a:cubicBezTo>
                    <a:pt x="423" y="181"/>
                    <a:pt x="423" y="181"/>
                    <a:pt x="423" y="181"/>
                  </a:cubicBezTo>
                  <a:cubicBezTo>
                    <a:pt x="426" y="183"/>
                    <a:pt x="429" y="178"/>
                    <a:pt x="427" y="176"/>
                  </a:cubicBezTo>
                  <a:cubicBezTo>
                    <a:pt x="426" y="178"/>
                    <a:pt x="424" y="179"/>
                    <a:pt x="423" y="181"/>
                  </a:cubicBezTo>
                  <a:close/>
                  <a:moveTo>
                    <a:pt x="94" y="121"/>
                  </a:moveTo>
                  <a:cubicBezTo>
                    <a:pt x="94" y="121"/>
                    <a:pt x="94" y="121"/>
                    <a:pt x="94" y="121"/>
                  </a:cubicBezTo>
                  <a:cubicBezTo>
                    <a:pt x="94" y="116"/>
                    <a:pt x="97" y="109"/>
                    <a:pt x="94" y="107"/>
                  </a:cubicBezTo>
                  <a:cubicBezTo>
                    <a:pt x="96" y="112"/>
                    <a:pt x="87" y="119"/>
                    <a:pt x="94" y="121"/>
                  </a:cubicBezTo>
                  <a:close/>
                  <a:moveTo>
                    <a:pt x="422" y="193"/>
                  </a:moveTo>
                  <a:cubicBezTo>
                    <a:pt x="422" y="193"/>
                    <a:pt x="422" y="193"/>
                    <a:pt x="422" y="193"/>
                  </a:cubicBezTo>
                  <a:cubicBezTo>
                    <a:pt x="425" y="194"/>
                    <a:pt x="429" y="188"/>
                    <a:pt x="425" y="187"/>
                  </a:cubicBezTo>
                  <a:cubicBezTo>
                    <a:pt x="424" y="188"/>
                    <a:pt x="422" y="189"/>
                    <a:pt x="422" y="193"/>
                  </a:cubicBezTo>
                  <a:close/>
                  <a:moveTo>
                    <a:pt x="419" y="203"/>
                  </a:moveTo>
                  <a:cubicBezTo>
                    <a:pt x="419" y="203"/>
                    <a:pt x="419" y="203"/>
                    <a:pt x="419" y="203"/>
                  </a:cubicBezTo>
                  <a:cubicBezTo>
                    <a:pt x="423" y="204"/>
                    <a:pt x="427" y="199"/>
                    <a:pt x="423" y="198"/>
                  </a:cubicBezTo>
                  <a:cubicBezTo>
                    <a:pt x="422" y="200"/>
                    <a:pt x="420" y="200"/>
                    <a:pt x="419" y="203"/>
                  </a:cubicBezTo>
                  <a:close/>
                  <a:moveTo>
                    <a:pt x="86" y="139"/>
                  </a:moveTo>
                  <a:cubicBezTo>
                    <a:pt x="86" y="139"/>
                    <a:pt x="86" y="139"/>
                    <a:pt x="86" y="139"/>
                  </a:cubicBezTo>
                  <a:cubicBezTo>
                    <a:pt x="87" y="134"/>
                    <a:pt x="97" y="131"/>
                    <a:pt x="92" y="126"/>
                  </a:cubicBezTo>
                  <a:cubicBezTo>
                    <a:pt x="90" y="130"/>
                    <a:pt x="84" y="134"/>
                    <a:pt x="86" y="139"/>
                  </a:cubicBezTo>
                  <a:close/>
                  <a:moveTo>
                    <a:pt x="413" y="216"/>
                  </a:moveTo>
                  <a:cubicBezTo>
                    <a:pt x="413" y="216"/>
                    <a:pt x="413" y="216"/>
                    <a:pt x="413" y="216"/>
                  </a:cubicBezTo>
                  <a:cubicBezTo>
                    <a:pt x="417" y="217"/>
                    <a:pt x="425" y="211"/>
                    <a:pt x="420" y="207"/>
                  </a:cubicBezTo>
                  <a:cubicBezTo>
                    <a:pt x="418" y="212"/>
                    <a:pt x="414" y="212"/>
                    <a:pt x="413" y="216"/>
                  </a:cubicBezTo>
                  <a:close/>
                  <a:moveTo>
                    <a:pt x="85" y="151"/>
                  </a:moveTo>
                  <a:cubicBezTo>
                    <a:pt x="85" y="151"/>
                    <a:pt x="85" y="151"/>
                    <a:pt x="85" y="151"/>
                  </a:cubicBezTo>
                  <a:cubicBezTo>
                    <a:pt x="85" y="147"/>
                    <a:pt x="94" y="142"/>
                    <a:pt x="90" y="140"/>
                  </a:cubicBezTo>
                  <a:cubicBezTo>
                    <a:pt x="89" y="144"/>
                    <a:pt x="82" y="146"/>
                    <a:pt x="85" y="151"/>
                  </a:cubicBezTo>
                  <a:close/>
                  <a:moveTo>
                    <a:pt x="82" y="167"/>
                  </a:moveTo>
                  <a:cubicBezTo>
                    <a:pt x="82" y="167"/>
                    <a:pt x="82" y="167"/>
                    <a:pt x="82" y="167"/>
                  </a:cubicBezTo>
                  <a:cubicBezTo>
                    <a:pt x="85" y="162"/>
                    <a:pt x="94" y="155"/>
                    <a:pt x="90" y="149"/>
                  </a:cubicBezTo>
                  <a:cubicBezTo>
                    <a:pt x="88" y="155"/>
                    <a:pt x="81" y="160"/>
                    <a:pt x="82" y="167"/>
                  </a:cubicBezTo>
                  <a:close/>
                  <a:moveTo>
                    <a:pt x="377" y="237"/>
                  </a:moveTo>
                  <a:cubicBezTo>
                    <a:pt x="377" y="237"/>
                    <a:pt x="377" y="237"/>
                    <a:pt x="377" y="237"/>
                  </a:cubicBezTo>
                  <a:cubicBezTo>
                    <a:pt x="380" y="240"/>
                    <a:pt x="392" y="231"/>
                    <a:pt x="388" y="228"/>
                  </a:cubicBezTo>
                  <a:cubicBezTo>
                    <a:pt x="384" y="230"/>
                    <a:pt x="380" y="233"/>
                    <a:pt x="377" y="237"/>
                  </a:cubicBezTo>
                  <a:close/>
                  <a:moveTo>
                    <a:pt x="392" y="236"/>
                  </a:moveTo>
                  <a:cubicBezTo>
                    <a:pt x="392" y="236"/>
                    <a:pt x="392" y="236"/>
                    <a:pt x="392" y="236"/>
                  </a:cubicBezTo>
                  <a:cubicBezTo>
                    <a:pt x="395" y="238"/>
                    <a:pt x="402" y="233"/>
                    <a:pt x="397" y="231"/>
                  </a:cubicBezTo>
                  <a:cubicBezTo>
                    <a:pt x="396" y="235"/>
                    <a:pt x="393" y="234"/>
                    <a:pt x="392" y="236"/>
                  </a:cubicBezTo>
                  <a:close/>
                  <a:moveTo>
                    <a:pt x="362" y="239"/>
                  </a:moveTo>
                  <a:cubicBezTo>
                    <a:pt x="362" y="239"/>
                    <a:pt x="362" y="239"/>
                    <a:pt x="362" y="239"/>
                  </a:cubicBezTo>
                  <a:cubicBezTo>
                    <a:pt x="369" y="239"/>
                    <a:pt x="374" y="235"/>
                    <a:pt x="377" y="230"/>
                  </a:cubicBezTo>
                  <a:cubicBezTo>
                    <a:pt x="370" y="230"/>
                    <a:pt x="365" y="233"/>
                    <a:pt x="362" y="239"/>
                  </a:cubicBezTo>
                  <a:close/>
                  <a:moveTo>
                    <a:pt x="353" y="239"/>
                  </a:moveTo>
                  <a:cubicBezTo>
                    <a:pt x="353" y="239"/>
                    <a:pt x="353" y="239"/>
                    <a:pt x="353" y="239"/>
                  </a:cubicBezTo>
                  <a:cubicBezTo>
                    <a:pt x="351" y="243"/>
                    <a:pt x="358" y="243"/>
                    <a:pt x="358" y="239"/>
                  </a:cubicBezTo>
                  <a:cubicBezTo>
                    <a:pt x="356" y="238"/>
                    <a:pt x="354" y="238"/>
                    <a:pt x="353" y="239"/>
                  </a:cubicBezTo>
                  <a:close/>
                  <a:moveTo>
                    <a:pt x="363" y="232"/>
                  </a:moveTo>
                  <a:cubicBezTo>
                    <a:pt x="363" y="232"/>
                    <a:pt x="363" y="232"/>
                    <a:pt x="363" y="232"/>
                  </a:cubicBezTo>
                  <a:cubicBezTo>
                    <a:pt x="356" y="230"/>
                    <a:pt x="352" y="235"/>
                    <a:pt x="348" y="239"/>
                  </a:cubicBezTo>
                  <a:cubicBezTo>
                    <a:pt x="354" y="238"/>
                    <a:pt x="359" y="235"/>
                    <a:pt x="363" y="232"/>
                  </a:cubicBezTo>
                  <a:close/>
                  <a:moveTo>
                    <a:pt x="338" y="240"/>
                  </a:moveTo>
                  <a:cubicBezTo>
                    <a:pt x="338" y="240"/>
                    <a:pt x="338" y="240"/>
                    <a:pt x="338" y="240"/>
                  </a:cubicBezTo>
                  <a:cubicBezTo>
                    <a:pt x="342" y="237"/>
                    <a:pt x="348" y="237"/>
                    <a:pt x="350" y="231"/>
                  </a:cubicBezTo>
                  <a:cubicBezTo>
                    <a:pt x="344" y="230"/>
                    <a:pt x="338" y="236"/>
                    <a:pt x="338" y="240"/>
                  </a:cubicBezTo>
                  <a:close/>
                  <a:moveTo>
                    <a:pt x="330" y="238"/>
                  </a:moveTo>
                  <a:cubicBezTo>
                    <a:pt x="330" y="238"/>
                    <a:pt x="330" y="238"/>
                    <a:pt x="330" y="238"/>
                  </a:cubicBezTo>
                  <a:cubicBezTo>
                    <a:pt x="333" y="237"/>
                    <a:pt x="340" y="234"/>
                    <a:pt x="339" y="230"/>
                  </a:cubicBezTo>
                  <a:cubicBezTo>
                    <a:pt x="337" y="233"/>
                    <a:pt x="329" y="234"/>
                    <a:pt x="330" y="238"/>
                  </a:cubicBezTo>
                  <a:close/>
                  <a:moveTo>
                    <a:pt x="369" y="240"/>
                  </a:moveTo>
                  <a:cubicBezTo>
                    <a:pt x="369" y="240"/>
                    <a:pt x="369" y="240"/>
                    <a:pt x="369" y="240"/>
                  </a:cubicBezTo>
                  <a:cubicBezTo>
                    <a:pt x="371" y="241"/>
                    <a:pt x="372" y="240"/>
                    <a:pt x="373" y="239"/>
                  </a:cubicBezTo>
                  <a:cubicBezTo>
                    <a:pt x="371" y="238"/>
                    <a:pt x="370" y="239"/>
                    <a:pt x="369" y="240"/>
                  </a:cubicBezTo>
                  <a:close/>
                  <a:moveTo>
                    <a:pt x="316" y="239"/>
                  </a:moveTo>
                  <a:cubicBezTo>
                    <a:pt x="316" y="239"/>
                    <a:pt x="316" y="239"/>
                    <a:pt x="316" y="239"/>
                  </a:cubicBezTo>
                  <a:cubicBezTo>
                    <a:pt x="323" y="239"/>
                    <a:pt x="327" y="235"/>
                    <a:pt x="331" y="230"/>
                  </a:cubicBezTo>
                  <a:cubicBezTo>
                    <a:pt x="324" y="230"/>
                    <a:pt x="321" y="235"/>
                    <a:pt x="316" y="239"/>
                  </a:cubicBezTo>
                  <a:close/>
                  <a:moveTo>
                    <a:pt x="303" y="240"/>
                  </a:moveTo>
                  <a:cubicBezTo>
                    <a:pt x="303" y="240"/>
                    <a:pt x="303" y="240"/>
                    <a:pt x="303" y="240"/>
                  </a:cubicBezTo>
                  <a:cubicBezTo>
                    <a:pt x="309" y="240"/>
                    <a:pt x="318" y="235"/>
                    <a:pt x="318" y="230"/>
                  </a:cubicBezTo>
                  <a:cubicBezTo>
                    <a:pt x="312" y="232"/>
                    <a:pt x="307" y="236"/>
                    <a:pt x="303" y="240"/>
                  </a:cubicBezTo>
                  <a:close/>
                  <a:moveTo>
                    <a:pt x="85" y="189"/>
                  </a:moveTo>
                  <a:cubicBezTo>
                    <a:pt x="85" y="189"/>
                    <a:pt x="85" y="189"/>
                    <a:pt x="85" y="189"/>
                  </a:cubicBezTo>
                  <a:cubicBezTo>
                    <a:pt x="87" y="186"/>
                    <a:pt x="93" y="181"/>
                    <a:pt x="89" y="179"/>
                  </a:cubicBezTo>
                  <a:cubicBezTo>
                    <a:pt x="88" y="181"/>
                    <a:pt x="84" y="186"/>
                    <a:pt x="85" y="189"/>
                  </a:cubicBezTo>
                  <a:close/>
                  <a:moveTo>
                    <a:pt x="379" y="249"/>
                  </a:moveTo>
                  <a:cubicBezTo>
                    <a:pt x="379" y="249"/>
                    <a:pt x="379" y="249"/>
                    <a:pt x="379" y="249"/>
                  </a:cubicBezTo>
                  <a:cubicBezTo>
                    <a:pt x="374" y="252"/>
                    <a:pt x="374" y="261"/>
                    <a:pt x="369" y="262"/>
                  </a:cubicBezTo>
                  <a:cubicBezTo>
                    <a:pt x="364" y="260"/>
                    <a:pt x="358" y="258"/>
                    <a:pt x="352" y="258"/>
                  </a:cubicBezTo>
                  <a:cubicBezTo>
                    <a:pt x="347" y="259"/>
                    <a:pt x="352" y="253"/>
                    <a:pt x="348" y="253"/>
                  </a:cubicBezTo>
                  <a:cubicBezTo>
                    <a:pt x="304" y="255"/>
                    <a:pt x="257" y="257"/>
                    <a:pt x="210" y="255"/>
                  </a:cubicBezTo>
                  <a:cubicBezTo>
                    <a:pt x="188" y="254"/>
                    <a:pt x="166" y="258"/>
                    <a:pt x="144" y="253"/>
                  </a:cubicBezTo>
                  <a:cubicBezTo>
                    <a:pt x="138" y="259"/>
                    <a:pt x="130" y="262"/>
                    <a:pt x="118" y="259"/>
                  </a:cubicBezTo>
                  <a:cubicBezTo>
                    <a:pt x="113" y="259"/>
                    <a:pt x="119" y="252"/>
                    <a:pt x="114" y="252"/>
                  </a:cubicBezTo>
                  <a:cubicBezTo>
                    <a:pt x="105" y="255"/>
                    <a:pt x="92" y="248"/>
                    <a:pt x="84" y="253"/>
                  </a:cubicBezTo>
                  <a:cubicBezTo>
                    <a:pt x="80" y="255"/>
                    <a:pt x="72" y="264"/>
                    <a:pt x="70" y="269"/>
                  </a:cubicBezTo>
                  <a:cubicBezTo>
                    <a:pt x="60" y="283"/>
                    <a:pt x="57" y="299"/>
                    <a:pt x="49" y="319"/>
                  </a:cubicBezTo>
                  <a:cubicBezTo>
                    <a:pt x="36" y="350"/>
                    <a:pt x="15" y="397"/>
                    <a:pt x="10" y="429"/>
                  </a:cubicBezTo>
                  <a:cubicBezTo>
                    <a:pt x="17" y="439"/>
                    <a:pt x="32" y="448"/>
                    <a:pt x="48" y="453"/>
                  </a:cubicBezTo>
                  <a:cubicBezTo>
                    <a:pt x="83" y="465"/>
                    <a:pt x="117" y="460"/>
                    <a:pt x="152" y="463"/>
                  </a:cubicBezTo>
                  <a:cubicBezTo>
                    <a:pt x="167" y="464"/>
                    <a:pt x="180" y="468"/>
                    <a:pt x="194" y="470"/>
                  </a:cubicBezTo>
                  <a:cubicBezTo>
                    <a:pt x="223" y="474"/>
                    <a:pt x="247" y="477"/>
                    <a:pt x="269" y="475"/>
                  </a:cubicBezTo>
                  <a:cubicBezTo>
                    <a:pt x="288" y="473"/>
                    <a:pt x="307" y="471"/>
                    <a:pt x="321" y="467"/>
                  </a:cubicBezTo>
                  <a:cubicBezTo>
                    <a:pt x="338" y="461"/>
                    <a:pt x="339" y="452"/>
                    <a:pt x="348" y="435"/>
                  </a:cubicBezTo>
                  <a:cubicBezTo>
                    <a:pt x="361" y="410"/>
                    <a:pt x="373" y="386"/>
                    <a:pt x="385" y="361"/>
                  </a:cubicBezTo>
                  <a:cubicBezTo>
                    <a:pt x="401" y="328"/>
                    <a:pt x="421" y="293"/>
                    <a:pt x="417" y="256"/>
                  </a:cubicBezTo>
                  <a:cubicBezTo>
                    <a:pt x="407" y="247"/>
                    <a:pt x="392" y="252"/>
                    <a:pt x="379" y="249"/>
                  </a:cubicBezTo>
                  <a:close/>
                  <a:moveTo>
                    <a:pt x="369" y="246"/>
                  </a:moveTo>
                  <a:cubicBezTo>
                    <a:pt x="369" y="246"/>
                    <a:pt x="369" y="246"/>
                    <a:pt x="369" y="246"/>
                  </a:cubicBezTo>
                  <a:cubicBezTo>
                    <a:pt x="372" y="247"/>
                    <a:pt x="374" y="247"/>
                    <a:pt x="375" y="245"/>
                  </a:cubicBezTo>
                  <a:cubicBezTo>
                    <a:pt x="372" y="244"/>
                    <a:pt x="370" y="244"/>
                    <a:pt x="369" y="246"/>
                  </a:cubicBezTo>
                  <a:close/>
                  <a:moveTo>
                    <a:pt x="296" y="240"/>
                  </a:moveTo>
                  <a:cubicBezTo>
                    <a:pt x="296" y="240"/>
                    <a:pt x="296" y="240"/>
                    <a:pt x="296" y="240"/>
                  </a:cubicBezTo>
                  <a:cubicBezTo>
                    <a:pt x="300" y="236"/>
                    <a:pt x="305" y="235"/>
                    <a:pt x="308" y="231"/>
                  </a:cubicBezTo>
                  <a:cubicBezTo>
                    <a:pt x="303" y="231"/>
                    <a:pt x="295" y="235"/>
                    <a:pt x="296" y="240"/>
                  </a:cubicBezTo>
                  <a:close/>
                  <a:moveTo>
                    <a:pt x="286" y="238"/>
                  </a:moveTo>
                  <a:cubicBezTo>
                    <a:pt x="286" y="238"/>
                    <a:pt x="286" y="238"/>
                    <a:pt x="286" y="238"/>
                  </a:cubicBezTo>
                  <a:cubicBezTo>
                    <a:pt x="292" y="237"/>
                    <a:pt x="295" y="233"/>
                    <a:pt x="299" y="230"/>
                  </a:cubicBezTo>
                  <a:cubicBezTo>
                    <a:pt x="293" y="229"/>
                    <a:pt x="290" y="234"/>
                    <a:pt x="286" y="238"/>
                  </a:cubicBezTo>
                  <a:close/>
                  <a:moveTo>
                    <a:pt x="339" y="243"/>
                  </a:moveTo>
                  <a:cubicBezTo>
                    <a:pt x="339" y="243"/>
                    <a:pt x="339" y="243"/>
                    <a:pt x="339" y="243"/>
                  </a:cubicBezTo>
                  <a:cubicBezTo>
                    <a:pt x="340" y="243"/>
                    <a:pt x="341" y="243"/>
                    <a:pt x="342" y="243"/>
                  </a:cubicBezTo>
                  <a:cubicBezTo>
                    <a:pt x="343" y="242"/>
                    <a:pt x="343" y="241"/>
                    <a:pt x="341" y="240"/>
                  </a:cubicBezTo>
                  <a:cubicBezTo>
                    <a:pt x="341" y="241"/>
                    <a:pt x="340" y="241"/>
                    <a:pt x="339" y="243"/>
                  </a:cubicBezTo>
                  <a:close/>
                  <a:moveTo>
                    <a:pt x="285" y="234"/>
                  </a:moveTo>
                  <a:cubicBezTo>
                    <a:pt x="285" y="234"/>
                    <a:pt x="285" y="234"/>
                    <a:pt x="285" y="234"/>
                  </a:cubicBezTo>
                  <a:cubicBezTo>
                    <a:pt x="286" y="232"/>
                    <a:pt x="291" y="231"/>
                    <a:pt x="287" y="228"/>
                  </a:cubicBezTo>
                  <a:cubicBezTo>
                    <a:pt x="286" y="230"/>
                    <a:pt x="281" y="232"/>
                    <a:pt x="285" y="234"/>
                  </a:cubicBezTo>
                  <a:close/>
                  <a:moveTo>
                    <a:pt x="272" y="234"/>
                  </a:moveTo>
                  <a:cubicBezTo>
                    <a:pt x="272" y="234"/>
                    <a:pt x="272" y="234"/>
                    <a:pt x="272" y="234"/>
                  </a:cubicBezTo>
                  <a:cubicBezTo>
                    <a:pt x="266" y="237"/>
                    <a:pt x="262" y="240"/>
                    <a:pt x="258" y="244"/>
                  </a:cubicBezTo>
                  <a:cubicBezTo>
                    <a:pt x="268" y="243"/>
                    <a:pt x="274" y="235"/>
                    <a:pt x="281" y="229"/>
                  </a:cubicBezTo>
                  <a:cubicBezTo>
                    <a:pt x="275" y="227"/>
                    <a:pt x="273" y="230"/>
                    <a:pt x="272" y="234"/>
                  </a:cubicBezTo>
                  <a:close/>
                  <a:moveTo>
                    <a:pt x="366" y="252"/>
                  </a:moveTo>
                  <a:cubicBezTo>
                    <a:pt x="366" y="252"/>
                    <a:pt x="366" y="252"/>
                    <a:pt x="366" y="252"/>
                  </a:cubicBezTo>
                  <a:cubicBezTo>
                    <a:pt x="370" y="253"/>
                    <a:pt x="372" y="253"/>
                    <a:pt x="374" y="250"/>
                  </a:cubicBezTo>
                  <a:cubicBezTo>
                    <a:pt x="370" y="250"/>
                    <a:pt x="368" y="250"/>
                    <a:pt x="366" y="252"/>
                  </a:cubicBezTo>
                  <a:close/>
                  <a:moveTo>
                    <a:pt x="266" y="228"/>
                  </a:moveTo>
                  <a:cubicBezTo>
                    <a:pt x="266" y="228"/>
                    <a:pt x="266" y="228"/>
                    <a:pt x="266" y="228"/>
                  </a:cubicBezTo>
                  <a:cubicBezTo>
                    <a:pt x="263" y="235"/>
                    <a:pt x="253" y="237"/>
                    <a:pt x="252" y="243"/>
                  </a:cubicBezTo>
                  <a:cubicBezTo>
                    <a:pt x="258" y="238"/>
                    <a:pt x="269" y="235"/>
                    <a:pt x="271" y="228"/>
                  </a:cubicBezTo>
                  <a:cubicBezTo>
                    <a:pt x="270" y="230"/>
                    <a:pt x="268" y="229"/>
                    <a:pt x="266" y="228"/>
                  </a:cubicBezTo>
                  <a:close/>
                  <a:moveTo>
                    <a:pt x="240" y="252"/>
                  </a:moveTo>
                  <a:cubicBezTo>
                    <a:pt x="240" y="252"/>
                    <a:pt x="240" y="252"/>
                    <a:pt x="240" y="252"/>
                  </a:cubicBezTo>
                  <a:cubicBezTo>
                    <a:pt x="273" y="253"/>
                    <a:pt x="309" y="252"/>
                    <a:pt x="338" y="249"/>
                  </a:cubicBezTo>
                  <a:cubicBezTo>
                    <a:pt x="342" y="249"/>
                    <a:pt x="349" y="252"/>
                    <a:pt x="351" y="247"/>
                  </a:cubicBezTo>
                  <a:cubicBezTo>
                    <a:pt x="350" y="246"/>
                    <a:pt x="349" y="246"/>
                    <a:pt x="348" y="246"/>
                  </a:cubicBezTo>
                  <a:cubicBezTo>
                    <a:pt x="312" y="248"/>
                    <a:pt x="274" y="247"/>
                    <a:pt x="240" y="252"/>
                  </a:cubicBezTo>
                  <a:close/>
                  <a:moveTo>
                    <a:pt x="87" y="192"/>
                  </a:moveTo>
                  <a:cubicBezTo>
                    <a:pt x="87" y="192"/>
                    <a:pt x="87" y="192"/>
                    <a:pt x="87" y="192"/>
                  </a:cubicBezTo>
                  <a:cubicBezTo>
                    <a:pt x="90" y="193"/>
                    <a:pt x="92" y="189"/>
                    <a:pt x="89" y="188"/>
                  </a:cubicBezTo>
                  <a:cubicBezTo>
                    <a:pt x="89" y="190"/>
                    <a:pt x="87" y="190"/>
                    <a:pt x="87" y="192"/>
                  </a:cubicBezTo>
                  <a:close/>
                  <a:moveTo>
                    <a:pt x="240" y="244"/>
                  </a:moveTo>
                  <a:cubicBezTo>
                    <a:pt x="240" y="244"/>
                    <a:pt x="240" y="244"/>
                    <a:pt x="240" y="244"/>
                  </a:cubicBezTo>
                  <a:cubicBezTo>
                    <a:pt x="249" y="241"/>
                    <a:pt x="256" y="235"/>
                    <a:pt x="261" y="228"/>
                  </a:cubicBezTo>
                  <a:cubicBezTo>
                    <a:pt x="253" y="231"/>
                    <a:pt x="248" y="240"/>
                    <a:pt x="240" y="244"/>
                  </a:cubicBezTo>
                  <a:close/>
                  <a:moveTo>
                    <a:pt x="250" y="233"/>
                  </a:moveTo>
                  <a:cubicBezTo>
                    <a:pt x="250" y="233"/>
                    <a:pt x="250" y="233"/>
                    <a:pt x="250" y="233"/>
                  </a:cubicBezTo>
                  <a:cubicBezTo>
                    <a:pt x="250" y="231"/>
                    <a:pt x="253" y="232"/>
                    <a:pt x="253" y="229"/>
                  </a:cubicBezTo>
                  <a:cubicBezTo>
                    <a:pt x="251" y="228"/>
                    <a:pt x="248" y="232"/>
                    <a:pt x="250" y="233"/>
                  </a:cubicBezTo>
                  <a:close/>
                  <a:moveTo>
                    <a:pt x="357" y="256"/>
                  </a:moveTo>
                  <a:cubicBezTo>
                    <a:pt x="357" y="256"/>
                    <a:pt x="357" y="256"/>
                    <a:pt x="357" y="256"/>
                  </a:cubicBezTo>
                  <a:cubicBezTo>
                    <a:pt x="358" y="255"/>
                    <a:pt x="358" y="254"/>
                    <a:pt x="358" y="253"/>
                  </a:cubicBezTo>
                  <a:cubicBezTo>
                    <a:pt x="357" y="252"/>
                    <a:pt x="356" y="252"/>
                    <a:pt x="355" y="252"/>
                  </a:cubicBezTo>
                  <a:cubicBezTo>
                    <a:pt x="354" y="254"/>
                    <a:pt x="355" y="256"/>
                    <a:pt x="357" y="256"/>
                  </a:cubicBezTo>
                  <a:close/>
                  <a:moveTo>
                    <a:pt x="426" y="287"/>
                  </a:moveTo>
                  <a:cubicBezTo>
                    <a:pt x="426" y="287"/>
                    <a:pt x="426" y="287"/>
                    <a:pt x="426" y="287"/>
                  </a:cubicBezTo>
                  <a:cubicBezTo>
                    <a:pt x="426" y="280"/>
                    <a:pt x="427" y="273"/>
                    <a:pt x="423" y="269"/>
                  </a:cubicBezTo>
                  <a:cubicBezTo>
                    <a:pt x="421" y="277"/>
                    <a:pt x="423" y="282"/>
                    <a:pt x="426" y="287"/>
                  </a:cubicBezTo>
                  <a:close/>
                  <a:moveTo>
                    <a:pt x="240" y="229"/>
                  </a:moveTo>
                  <a:cubicBezTo>
                    <a:pt x="240" y="229"/>
                    <a:pt x="240" y="229"/>
                    <a:pt x="240" y="229"/>
                  </a:cubicBezTo>
                  <a:cubicBezTo>
                    <a:pt x="239" y="239"/>
                    <a:pt x="225" y="238"/>
                    <a:pt x="226" y="246"/>
                  </a:cubicBezTo>
                  <a:cubicBezTo>
                    <a:pt x="233" y="240"/>
                    <a:pt x="241" y="237"/>
                    <a:pt x="247" y="230"/>
                  </a:cubicBezTo>
                  <a:cubicBezTo>
                    <a:pt x="244" y="228"/>
                    <a:pt x="243" y="231"/>
                    <a:pt x="240" y="229"/>
                  </a:cubicBezTo>
                  <a:close/>
                  <a:moveTo>
                    <a:pt x="284" y="243"/>
                  </a:moveTo>
                  <a:cubicBezTo>
                    <a:pt x="284" y="243"/>
                    <a:pt x="284" y="243"/>
                    <a:pt x="284" y="243"/>
                  </a:cubicBezTo>
                  <a:cubicBezTo>
                    <a:pt x="285" y="246"/>
                    <a:pt x="291" y="242"/>
                    <a:pt x="287" y="240"/>
                  </a:cubicBezTo>
                  <a:cubicBezTo>
                    <a:pt x="286" y="242"/>
                    <a:pt x="284" y="241"/>
                    <a:pt x="284" y="243"/>
                  </a:cubicBezTo>
                  <a:close/>
                  <a:moveTo>
                    <a:pt x="80" y="196"/>
                  </a:moveTo>
                  <a:cubicBezTo>
                    <a:pt x="80" y="196"/>
                    <a:pt x="80" y="196"/>
                    <a:pt x="80" y="196"/>
                  </a:cubicBezTo>
                  <a:cubicBezTo>
                    <a:pt x="80" y="196"/>
                    <a:pt x="80" y="197"/>
                    <a:pt x="80" y="198"/>
                  </a:cubicBezTo>
                  <a:cubicBezTo>
                    <a:pt x="82" y="200"/>
                    <a:pt x="84" y="195"/>
                    <a:pt x="82" y="195"/>
                  </a:cubicBezTo>
                  <a:cubicBezTo>
                    <a:pt x="82" y="195"/>
                    <a:pt x="81" y="196"/>
                    <a:pt x="80" y="196"/>
                  </a:cubicBezTo>
                  <a:close/>
                  <a:moveTo>
                    <a:pt x="88" y="202"/>
                  </a:moveTo>
                  <a:cubicBezTo>
                    <a:pt x="88" y="202"/>
                    <a:pt x="88" y="202"/>
                    <a:pt x="88" y="202"/>
                  </a:cubicBezTo>
                  <a:cubicBezTo>
                    <a:pt x="90" y="201"/>
                    <a:pt x="93" y="198"/>
                    <a:pt x="89" y="196"/>
                  </a:cubicBezTo>
                  <a:cubicBezTo>
                    <a:pt x="90" y="199"/>
                    <a:pt x="85" y="200"/>
                    <a:pt x="88" y="202"/>
                  </a:cubicBezTo>
                  <a:close/>
                  <a:moveTo>
                    <a:pt x="226" y="239"/>
                  </a:moveTo>
                  <a:cubicBezTo>
                    <a:pt x="226" y="239"/>
                    <a:pt x="226" y="239"/>
                    <a:pt x="226" y="239"/>
                  </a:cubicBezTo>
                  <a:cubicBezTo>
                    <a:pt x="228" y="236"/>
                    <a:pt x="237" y="234"/>
                    <a:pt x="235" y="231"/>
                  </a:cubicBezTo>
                  <a:cubicBezTo>
                    <a:pt x="233" y="234"/>
                    <a:pt x="225" y="235"/>
                    <a:pt x="226" y="239"/>
                  </a:cubicBezTo>
                  <a:close/>
                  <a:moveTo>
                    <a:pt x="213" y="243"/>
                  </a:moveTo>
                  <a:cubicBezTo>
                    <a:pt x="213" y="243"/>
                    <a:pt x="213" y="243"/>
                    <a:pt x="213" y="243"/>
                  </a:cubicBezTo>
                  <a:cubicBezTo>
                    <a:pt x="219" y="242"/>
                    <a:pt x="227" y="234"/>
                    <a:pt x="228" y="230"/>
                  </a:cubicBezTo>
                  <a:cubicBezTo>
                    <a:pt x="223" y="234"/>
                    <a:pt x="217" y="237"/>
                    <a:pt x="213" y="243"/>
                  </a:cubicBezTo>
                  <a:close/>
                  <a:moveTo>
                    <a:pt x="215" y="234"/>
                  </a:moveTo>
                  <a:cubicBezTo>
                    <a:pt x="215" y="234"/>
                    <a:pt x="215" y="234"/>
                    <a:pt x="215" y="234"/>
                  </a:cubicBezTo>
                  <a:cubicBezTo>
                    <a:pt x="218" y="236"/>
                    <a:pt x="222" y="232"/>
                    <a:pt x="219" y="231"/>
                  </a:cubicBezTo>
                  <a:cubicBezTo>
                    <a:pt x="218" y="232"/>
                    <a:pt x="215" y="232"/>
                    <a:pt x="215" y="234"/>
                  </a:cubicBezTo>
                  <a:close/>
                  <a:moveTo>
                    <a:pt x="87" y="213"/>
                  </a:moveTo>
                  <a:cubicBezTo>
                    <a:pt x="87" y="213"/>
                    <a:pt x="87" y="213"/>
                    <a:pt x="87" y="213"/>
                  </a:cubicBezTo>
                  <a:cubicBezTo>
                    <a:pt x="88" y="210"/>
                    <a:pt x="91" y="210"/>
                    <a:pt x="92" y="205"/>
                  </a:cubicBezTo>
                  <a:cubicBezTo>
                    <a:pt x="88" y="204"/>
                    <a:pt x="85" y="211"/>
                    <a:pt x="87" y="213"/>
                  </a:cubicBezTo>
                  <a:close/>
                  <a:moveTo>
                    <a:pt x="198" y="235"/>
                  </a:moveTo>
                  <a:cubicBezTo>
                    <a:pt x="198" y="235"/>
                    <a:pt x="198" y="235"/>
                    <a:pt x="198" y="235"/>
                  </a:cubicBezTo>
                  <a:cubicBezTo>
                    <a:pt x="199" y="233"/>
                    <a:pt x="202" y="234"/>
                    <a:pt x="201" y="231"/>
                  </a:cubicBezTo>
                  <a:cubicBezTo>
                    <a:pt x="199" y="229"/>
                    <a:pt x="196" y="234"/>
                    <a:pt x="198" y="235"/>
                  </a:cubicBezTo>
                  <a:close/>
                  <a:moveTo>
                    <a:pt x="178" y="240"/>
                  </a:moveTo>
                  <a:cubicBezTo>
                    <a:pt x="178" y="240"/>
                    <a:pt x="178" y="240"/>
                    <a:pt x="178" y="240"/>
                  </a:cubicBezTo>
                  <a:cubicBezTo>
                    <a:pt x="181" y="235"/>
                    <a:pt x="188" y="237"/>
                    <a:pt x="190" y="231"/>
                  </a:cubicBezTo>
                  <a:cubicBezTo>
                    <a:pt x="185" y="231"/>
                    <a:pt x="178" y="236"/>
                    <a:pt x="178" y="240"/>
                  </a:cubicBezTo>
                  <a:close/>
                  <a:moveTo>
                    <a:pt x="167" y="237"/>
                  </a:moveTo>
                  <a:cubicBezTo>
                    <a:pt x="167" y="237"/>
                    <a:pt x="167" y="237"/>
                    <a:pt x="167" y="237"/>
                  </a:cubicBezTo>
                  <a:cubicBezTo>
                    <a:pt x="173" y="238"/>
                    <a:pt x="177" y="234"/>
                    <a:pt x="180" y="231"/>
                  </a:cubicBezTo>
                  <a:cubicBezTo>
                    <a:pt x="174" y="225"/>
                    <a:pt x="171" y="234"/>
                    <a:pt x="167" y="237"/>
                  </a:cubicBezTo>
                  <a:close/>
                  <a:moveTo>
                    <a:pt x="197" y="245"/>
                  </a:moveTo>
                  <a:cubicBezTo>
                    <a:pt x="197" y="245"/>
                    <a:pt x="197" y="245"/>
                    <a:pt x="197" y="245"/>
                  </a:cubicBezTo>
                  <a:cubicBezTo>
                    <a:pt x="201" y="247"/>
                    <a:pt x="203" y="245"/>
                    <a:pt x="207" y="246"/>
                  </a:cubicBezTo>
                  <a:cubicBezTo>
                    <a:pt x="208" y="243"/>
                    <a:pt x="217" y="239"/>
                    <a:pt x="213" y="237"/>
                  </a:cubicBezTo>
                  <a:cubicBezTo>
                    <a:pt x="209" y="245"/>
                    <a:pt x="202" y="242"/>
                    <a:pt x="197" y="245"/>
                  </a:cubicBezTo>
                  <a:close/>
                  <a:moveTo>
                    <a:pt x="90" y="219"/>
                  </a:moveTo>
                  <a:cubicBezTo>
                    <a:pt x="90" y="219"/>
                    <a:pt x="90" y="219"/>
                    <a:pt x="90" y="219"/>
                  </a:cubicBezTo>
                  <a:cubicBezTo>
                    <a:pt x="91" y="217"/>
                    <a:pt x="97" y="212"/>
                    <a:pt x="92" y="211"/>
                  </a:cubicBezTo>
                  <a:cubicBezTo>
                    <a:pt x="92" y="214"/>
                    <a:pt x="87" y="216"/>
                    <a:pt x="90" y="219"/>
                  </a:cubicBezTo>
                  <a:close/>
                  <a:moveTo>
                    <a:pt x="157" y="241"/>
                  </a:moveTo>
                  <a:cubicBezTo>
                    <a:pt x="157" y="241"/>
                    <a:pt x="157" y="241"/>
                    <a:pt x="157" y="241"/>
                  </a:cubicBezTo>
                  <a:cubicBezTo>
                    <a:pt x="159" y="236"/>
                    <a:pt x="172" y="235"/>
                    <a:pt x="167" y="229"/>
                  </a:cubicBezTo>
                  <a:cubicBezTo>
                    <a:pt x="165" y="234"/>
                    <a:pt x="156" y="235"/>
                    <a:pt x="157" y="241"/>
                  </a:cubicBezTo>
                  <a:close/>
                  <a:moveTo>
                    <a:pt x="427" y="294"/>
                  </a:moveTo>
                  <a:cubicBezTo>
                    <a:pt x="427" y="294"/>
                    <a:pt x="427" y="294"/>
                    <a:pt x="427" y="294"/>
                  </a:cubicBezTo>
                  <a:cubicBezTo>
                    <a:pt x="427" y="292"/>
                    <a:pt x="427" y="289"/>
                    <a:pt x="426" y="288"/>
                  </a:cubicBezTo>
                  <a:cubicBezTo>
                    <a:pt x="425" y="291"/>
                    <a:pt x="424" y="293"/>
                    <a:pt x="427" y="294"/>
                  </a:cubicBezTo>
                  <a:close/>
                  <a:moveTo>
                    <a:pt x="147" y="239"/>
                  </a:moveTo>
                  <a:cubicBezTo>
                    <a:pt x="147" y="239"/>
                    <a:pt x="147" y="239"/>
                    <a:pt x="147" y="239"/>
                  </a:cubicBezTo>
                  <a:cubicBezTo>
                    <a:pt x="154" y="238"/>
                    <a:pt x="158" y="233"/>
                    <a:pt x="162" y="229"/>
                  </a:cubicBezTo>
                  <a:cubicBezTo>
                    <a:pt x="154" y="227"/>
                    <a:pt x="153" y="236"/>
                    <a:pt x="147" y="239"/>
                  </a:cubicBezTo>
                  <a:close/>
                  <a:moveTo>
                    <a:pt x="90" y="227"/>
                  </a:moveTo>
                  <a:cubicBezTo>
                    <a:pt x="90" y="227"/>
                    <a:pt x="90" y="227"/>
                    <a:pt x="90" y="227"/>
                  </a:cubicBezTo>
                  <a:cubicBezTo>
                    <a:pt x="95" y="226"/>
                    <a:pt x="99" y="223"/>
                    <a:pt x="102" y="218"/>
                  </a:cubicBezTo>
                  <a:cubicBezTo>
                    <a:pt x="101" y="217"/>
                    <a:pt x="100" y="216"/>
                    <a:pt x="98" y="216"/>
                  </a:cubicBezTo>
                  <a:cubicBezTo>
                    <a:pt x="96" y="221"/>
                    <a:pt x="91" y="222"/>
                    <a:pt x="90" y="227"/>
                  </a:cubicBezTo>
                  <a:close/>
                  <a:moveTo>
                    <a:pt x="137" y="226"/>
                  </a:moveTo>
                  <a:cubicBezTo>
                    <a:pt x="137" y="226"/>
                    <a:pt x="137" y="226"/>
                    <a:pt x="137" y="226"/>
                  </a:cubicBezTo>
                  <a:cubicBezTo>
                    <a:pt x="134" y="232"/>
                    <a:pt x="128" y="234"/>
                    <a:pt x="125" y="241"/>
                  </a:cubicBezTo>
                  <a:cubicBezTo>
                    <a:pt x="134" y="241"/>
                    <a:pt x="137" y="232"/>
                    <a:pt x="144" y="231"/>
                  </a:cubicBezTo>
                  <a:cubicBezTo>
                    <a:pt x="143" y="236"/>
                    <a:pt x="138" y="236"/>
                    <a:pt x="136" y="241"/>
                  </a:cubicBezTo>
                  <a:cubicBezTo>
                    <a:pt x="143" y="239"/>
                    <a:pt x="149" y="234"/>
                    <a:pt x="153" y="228"/>
                  </a:cubicBezTo>
                  <a:cubicBezTo>
                    <a:pt x="147" y="226"/>
                    <a:pt x="144" y="228"/>
                    <a:pt x="137" y="226"/>
                  </a:cubicBezTo>
                  <a:close/>
                  <a:moveTo>
                    <a:pt x="179" y="243"/>
                  </a:moveTo>
                  <a:cubicBezTo>
                    <a:pt x="179" y="243"/>
                    <a:pt x="179" y="243"/>
                    <a:pt x="179" y="243"/>
                  </a:cubicBezTo>
                  <a:cubicBezTo>
                    <a:pt x="183" y="246"/>
                    <a:pt x="187" y="240"/>
                    <a:pt x="185" y="237"/>
                  </a:cubicBezTo>
                  <a:cubicBezTo>
                    <a:pt x="183" y="239"/>
                    <a:pt x="180" y="239"/>
                    <a:pt x="179" y="243"/>
                  </a:cubicBezTo>
                  <a:close/>
                  <a:moveTo>
                    <a:pt x="219" y="245"/>
                  </a:moveTo>
                  <a:cubicBezTo>
                    <a:pt x="219" y="245"/>
                    <a:pt x="219" y="245"/>
                    <a:pt x="219" y="245"/>
                  </a:cubicBezTo>
                  <a:cubicBezTo>
                    <a:pt x="213" y="246"/>
                    <a:pt x="222" y="248"/>
                    <a:pt x="219" y="245"/>
                  </a:cubicBezTo>
                  <a:close/>
                  <a:moveTo>
                    <a:pt x="100" y="228"/>
                  </a:moveTo>
                  <a:cubicBezTo>
                    <a:pt x="100" y="228"/>
                    <a:pt x="100" y="228"/>
                    <a:pt x="100" y="228"/>
                  </a:cubicBezTo>
                  <a:cubicBezTo>
                    <a:pt x="104" y="228"/>
                    <a:pt x="107" y="225"/>
                    <a:pt x="109" y="222"/>
                  </a:cubicBezTo>
                  <a:cubicBezTo>
                    <a:pt x="105" y="218"/>
                    <a:pt x="102" y="225"/>
                    <a:pt x="100" y="228"/>
                  </a:cubicBezTo>
                  <a:close/>
                  <a:moveTo>
                    <a:pt x="116" y="237"/>
                  </a:moveTo>
                  <a:cubicBezTo>
                    <a:pt x="116" y="237"/>
                    <a:pt x="116" y="237"/>
                    <a:pt x="116" y="237"/>
                  </a:cubicBezTo>
                  <a:cubicBezTo>
                    <a:pt x="123" y="236"/>
                    <a:pt x="128" y="232"/>
                    <a:pt x="133" y="226"/>
                  </a:cubicBezTo>
                  <a:cubicBezTo>
                    <a:pt x="124" y="225"/>
                    <a:pt x="121" y="232"/>
                    <a:pt x="116" y="237"/>
                  </a:cubicBezTo>
                  <a:close/>
                  <a:moveTo>
                    <a:pt x="112" y="227"/>
                  </a:moveTo>
                  <a:cubicBezTo>
                    <a:pt x="112" y="227"/>
                    <a:pt x="112" y="227"/>
                    <a:pt x="112" y="227"/>
                  </a:cubicBezTo>
                  <a:cubicBezTo>
                    <a:pt x="112" y="225"/>
                    <a:pt x="116" y="223"/>
                    <a:pt x="111" y="222"/>
                  </a:cubicBezTo>
                  <a:cubicBezTo>
                    <a:pt x="111" y="224"/>
                    <a:pt x="110" y="226"/>
                    <a:pt x="112" y="227"/>
                  </a:cubicBezTo>
                  <a:close/>
                  <a:moveTo>
                    <a:pt x="112" y="232"/>
                  </a:moveTo>
                  <a:cubicBezTo>
                    <a:pt x="112" y="232"/>
                    <a:pt x="112" y="232"/>
                    <a:pt x="112" y="232"/>
                  </a:cubicBezTo>
                  <a:cubicBezTo>
                    <a:pt x="116" y="231"/>
                    <a:pt x="120" y="229"/>
                    <a:pt x="123" y="225"/>
                  </a:cubicBezTo>
                  <a:cubicBezTo>
                    <a:pt x="120" y="224"/>
                    <a:pt x="118" y="224"/>
                    <a:pt x="116" y="223"/>
                  </a:cubicBezTo>
                  <a:cubicBezTo>
                    <a:pt x="116" y="228"/>
                    <a:pt x="113" y="228"/>
                    <a:pt x="112" y="232"/>
                  </a:cubicBezTo>
                  <a:close/>
                  <a:moveTo>
                    <a:pt x="87" y="225"/>
                  </a:moveTo>
                  <a:cubicBezTo>
                    <a:pt x="87" y="225"/>
                    <a:pt x="87" y="225"/>
                    <a:pt x="87" y="225"/>
                  </a:cubicBezTo>
                  <a:cubicBezTo>
                    <a:pt x="86" y="222"/>
                    <a:pt x="87" y="219"/>
                    <a:pt x="85" y="218"/>
                  </a:cubicBezTo>
                  <a:cubicBezTo>
                    <a:pt x="81" y="219"/>
                    <a:pt x="83" y="223"/>
                    <a:pt x="87" y="225"/>
                  </a:cubicBezTo>
                  <a:close/>
                  <a:moveTo>
                    <a:pt x="186" y="244"/>
                  </a:moveTo>
                  <a:cubicBezTo>
                    <a:pt x="186" y="244"/>
                    <a:pt x="186" y="244"/>
                    <a:pt x="186" y="244"/>
                  </a:cubicBezTo>
                  <a:cubicBezTo>
                    <a:pt x="189" y="245"/>
                    <a:pt x="191" y="244"/>
                    <a:pt x="192" y="242"/>
                  </a:cubicBezTo>
                  <a:cubicBezTo>
                    <a:pt x="189" y="241"/>
                    <a:pt x="186" y="240"/>
                    <a:pt x="186" y="244"/>
                  </a:cubicBezTo>
                  <a:close/>
                  <a:moveTo>
                    <a:pt x="219" y="251"/>
                  </a:moveTo>
                  <a:cubicBezTo>
                    <a:pt x="219" y="251"/>
                    <a:pt x="219" y="251"/>
                    <a:pt x="219" y="251"/>
                  </a:cubicBezTo>
                  <a:cubicBezTo>
                    <a:pt x="223" y="252"/>
                    <a:pt x="227" y="254"/>
                    <a:pt x="228" y="251"/>
                  </a:cubicBezTo>
                  <a:cubicBezTo>
                    <a:pt x="225" y="250"/>
                    <a:pt x="221" y="250"/>
                    <a:pt x="219" y="251"/>
                  </a:cubicBezTo>
                  <a:close/>
                  <a:moveTo>
                    <a:pt x="168" y="242"/>
                  </a:moveTo>
                  <a:cubicBezTo>
                    <a:pt x="168" y="242"/>
                    <a:pt x="168" y="242"/>
                    <a:pt x="168" y="242"/>
                  </a:cubicBezTo>
                  <a:cubicBezTo>
                    <a:pt x="169" y="242"/>
                    <a:pt x="170" y="243"/>
                    <a:pt x="171" y="243"/>
                  </a:cubicBezTo>
                  <a:cubicBezTo>
                    <a:pt x="171" y="241"/>
                    <a:pt x="172" y="239"/>
                    <a:pt x="169" y="239"/>
                  </a:cubicBezTo>
                  <a:cubicBezTo>
                    <a:pt x="169" y="241"/>
                    <a:pt x="168" y="241"/>
                    <a:pt x="168" y="242"/>
                  </a:cubicBezTo>
                  <a:close/>
                  <a:moveTo>
                    <a:pt x="407" y="323"/>
                  </a:moveTo>
                  <a:cubicBezTo>
                    <a:pt x="407" y="323"/>
                    <a:pt x="407" y="323"/>
                    <a:pt x="407" y="323"/>
                  </a:cubicBezTo>
                  <a:cubicBezTo>
                    <a:pt x="411" y="325"/>
                    <a:pt x="409" y="320"/>
                    <a:pt x="411" y="318"/>
                  </a:cubicBezTo>
                  <a:cubicBezTo>
                    <a:pt x="412" y="316"/>
                    <a:pt x="414" y="316"/>
                    <a:pt x="415" y="313"/>
                  </a:cubicBezTo>
                  <a:cubicBezTo>
                    <a:pt x="418" y="308"/>
                    <a:pt x="419" y="301"/>
                    <a:pt x="417" y="296"/>
                  </a:cubicBezTo>
                  <a:cubicBezTo>
                    <a:pt x="415" y="303"/>
                    <a:pt x="410" y="314"/>
                    <a:pt x="407" y="323"/>
                  </a:cubicBezTo>
                  <a:close/>
                  <a:moveTo>
                    <a:pt x="159" y="246"/>
                  </a:moveTo>
                  <a:cubicBezTo>
                    <a:pt x="159" y="246"/>
                    <a:pt x="159" y="246"/>
                    <a:pt x="159" y="246"/>
                  </a:cubicBezTo>
                  <a:cubicBezTo>
                    <a:pt x="153" y="246"/>
                    <a:pt x="147" y="244"/>
                    <a:pt x="143" y="247"/>
                  </a:cubicBezTo>
                  <a:cubicBezTo>
                    <a:pt x="160" y="252"/>
                    <a:pt x="185" y="253"/>
                    <a:pt x="202" y="250"/>
                  </a:cubicBezTo>
                  <a:cubicBezTo>
                    <a:pt x="187" y="248"/>
                    <a:pt x="171" y="247"/>
                    <a:pt x="159" y="246"/>
                  </a:cubicBezTo>
                  <a:close/>
                  <a:moveTo>
                    <a:pt x="92" y="231"/>
                  </a:moveTo>
                  <a:cubicBezTo>
                    <a:pt x="92" y="231"/>
                    <a:pt x="92" y="231"/>
                    <a:pt x="92" y="231"/>
                  </a:cubicBezTo>
                  <a:cubicBezTo>
                    <a:pt x="94" y="234"/>
                    <a:pt x="103" y="237"/>
                    <a:pt x="100" y="230"/>
                  </a:cubicBezTo>
                  <a:cubicBezTo>
                    <a:pt x="96" y="233"/>
                    <a:pt x="96" y="230"/>
                    <a:pt x="95" y="227"/>
                  </a:cubicBezTo>
                  <a:cubicBezTo>
                    <a:pt x="95" y="229"/>
                    <a:pt x="92" y="228"/>
                    <a:pt x="92" y="231"/>
                  </a:cubicBezTo>
                  <a:close/>
                  <a:moveTo>
                    <a:pt x="101" y="236"/>
                  </a:moveTo>
                  <a:cubicBezTo>
                    <a:pt x="101" y="236"/>
                    <a:pt x="101" y="236"/>
                    <a:pt x="101" y="236"/>
                  </a:cubicBezTo>
                  <a:cubicBezTo>
                    <a:pt x="103" y="239"/>
                    <a:pt x="109" y="239"/>
                    <a:pt x="111" y="241"/>
                  </a:cubicBezTo>
                  <a:cubicBezTo>
                    <a:pt x="112" y="240"/>
                    <a:pt x="113" y="237"/>
                    <a:pt x="114" y="236"/>
                  </a:cubicBezTo>
                  <a:cubicBezTo>
                    <a:pt x="108" y="239"/>
                    <a:pt x="106" y="234"/>
                    <a:pt x="101" y="236"/>
                  </a:cubicBezTo>
                  <a:close/>
                  <a:moveTo>
                    <a:pt x="118" y="241"/>
                  </a:moveTo>
                  <a:cubicBezTo>
                    <a:pt x="118" y="241"/>
                    <a:pt x="118" y="241"/>
                    <a:pt x="118" y="241"/>
                  </a:cubicBezTo>
                  <a:cubicBezTo>
                    <a:pt x="121" y="242"/>
                    <a:pt x="122" y="241"/>
                    <a:pt x="123" y="238"/>
                  </a:cubicBezTo>
                  <a:cubicBezTo>
                    <a:pt x="120" y="237"/>
                    <a:pt x="118" y="238"/>
                    <a:pt x="118" y="241"/>
                  </a:cubicBezTo>
                  <a:close/>
                  <a:moveTo>
                    <a:pt x="418" y="315"/>
                  </a:moveTo>
                  <a:cubicBezTo>
                    <a:pt x="418" y="315"/>
                    <a:pt x="418" y="315"/>
                    <a:pt x="418" y="315"/>
                  </a:cubicBezTo>
                  <a:cubicBezTo>
                    <a:pt x="421" y="318"/>
                    <a:pt x="424" y="308"/>
                    <a:pt x="420" y="309"/>
                  </a:cubicBezTo>
                  <a:cubicBezTo>
                    <a:pt x="420" y="312"/>
                    <a:pt x="420" y="312"/>
                    <a:pt x="418" y="315"/>
                  </a:cubicBezTo>
                  <a:close/>
                  <a:moveTo>
                    <a:pt x="411" y="344"/>
                  </a:moveTo>
                  <a:cubicBezTo>
                    <a:pt x="411" y="344"/>
                    <a:pt x="411" y="344"/>
                    <a:pt x="411" y="344"/>
                  </a:cubicBezTo>
                  <a:cubicBezTo>
                    <a:pt x="411" y="338"/>
                    <a:pt x="415" y="338"/>
                    <a:pt x="415" y="333"/>
                  </a:cubicBezTo>
                  <a:cubicBezTo>
                    <a:pt x="412" y="331"/>
                    <a:pt x="414" y="326"/>
                    <a:pt x="412" y="323"/>
                  </a:cubicBezTo>
                  <a:cubicBezTo>
                    <a:pt x="412" y="330"/>
                    <a:pt x="404" y="341"/>
                    <a:pt x="411" y="344"/>
                  </a:cubicBezTo>
                  <a:close/>
                  <a:moveTo>
                    <a:pt x="400" y="339"/>
                  </a:moveTo>
                  <a:cubicBezTo>
                    <a:pt x="400" y="339"/>
                    <a:pt x="400" y="339"/>
                    <a:pt x="400" y="339"/>
                  </a:cubicBezTo>
                  <a:cubicBezTo>
                    <a:pt x="404" y="341"/>
                    <a:pt x="406" y="333"/>
                    <a:pt x="404" y="331"/>
                  </a:cubicBezTo>
                  <a:cubicBezTo>
                    <a:pt x="403" y="334"/>
                    <a:pt x="401" y="336"/>
                    <a:pt x="400" y="339"/>
                  </a:cubicBezTo>
                  <a:close/>
                  <a:moveTo>
                    <a:pt x="396" y="361"/>
                  </a:moveTo>
                  <a:cubicBezTo>
                    <a:pt x="396" y="361"/>
                    <a:pt x="396" y="361"/>
                    <a:pt x="396" y="361"/>
                  </a:cubicBezTo>
                  <a:cubicBezTo>
                    <a:pt x="399" y="363"/>
                    <a:pt x="401" y="358"/>
                    <a:pt x="401" y="361"/>
                  </a:cubicBezTo>
                  <a:cubicBezTo>
                    <a:pt x="399" y="366"/>
                    <a:pt x="393" y="377"/>
                    <a:pt x="389" y="371"/>
                  </a:cubicBezTo>
                  <a:cubicBezTo>
                    <a:pt x="383" y="379"/>
                    <a:pt x="391" y="382"/>
                    <a:pt x="386" y="389"/>
                  </a:cubicBezTo>
                  <a:cubicBezTo>
                    <a:pt x="392" y="387"/>
                    <a:pt x="393" y="379"/>
                    <a:pt x="396" y="373"/>
                  </a:cubicBezTo>
                  <a:cubicBezTo>
                    <a:pt x="398" y="369"/>
                    <a:pt x="402" y="364"/>
                    <a:pt x="404" y="358"/>
                  </a:cubicBezTo>
                  <a:cubicBezTo>
                    <a:pt x="401" y="355"/>
                    <a:pt x="402" y="350"/>
                    <a:pt x="404" y="343"/>
                  </a:cubicBezTo>
                  <a:cubicBezTo>
                    <a:pt x="403" y="343"/>
                    <a:pt x="402" y="343"/>
                    <a:pt x="401" y="343"/>
                  </a:cubicBezTo>
                  <a:cubicBezTo>
                    <a:pt x="398" y="350"/>
                    <a:pt x="398" y="353"/>
                    <a:pt x="396" y="361"/>
                  </a:cubicBezTo>
                  <a:close/>
                  <a:moveTo>
                    <a:pt x="405" y="352"/>
                  </a:moveTo>
                  <a:cubicBezTo>
                    <a:pt x="405" y="352"/>
                    <a:pt x="405" y="352"/>
                    <a:pt x="405" y="352"/>
                  </a:cubicBezTo>
                  <a:cubicBezTo>
                    <a:pt x="408" y="350"/>
                    <a:pt x="408" y="346"/>
                    <a:pt x="406" y="345"/>
                  </a:cubicBezTo>
                  <a:cubicBezTo>
                    <a:pt x="404" y="346"/>
                    <a:pt x="404" y="350"/>
                    <a:pt x="405" y="352"/>
                  </a:cubicBezTo>
                  <a:close/>
                  <a:moveTo>
                    <a:pt x="389" y="367"/>
                  </a:moveTo>
                  <a:cubicBezTo>
                    <a:pt x="389" y="367"/>
                    <a:pt x="389" y="367"/>
                    <a:pt x="389" y="367"/>
                  </a:cubicBezTo>
                  <a:cubicBezTo>
                    <a:pt x="391" y="367"/>
                    <a:pt x="393" y="360"/>
                    <a:pt x="391" y="359"/>
                  </a:cubicBezTo>
                  <a:cubicBezTo>
                    <a:pt x="391" y="362"/>
                    <a:pt x="384" y="365"/>
                    <a:pt x="389" y="367"/>
                  </a:cubicBezTo>
                  <a:close/>
                  <a:moveTo>
                    <a:pt x="373" y="400"/>
                  </a:moveTo>
                  <a:cubicBezTo>
                    <a:pt x="373" y="400"/>
                    <a:pt x="373" y="400"/>
                    <a:pt x="373" y="400"/>
                  </a:cubicBezTo>
                  <a:cubicBezTo>
                    <a:pt x="376" y="393"/>
                    <a:pt x="383" y="387"/>
                    <a:pt x="382" y="379"/>
                  </a:cubicBezTo>
                  <a:cubicBezTo>
                    <a:pt x="379" y="385"/>
                    <a:pt x="372" y="393"/>
                    <a:pt x="373" y="400"/>
                  </a:cubicBezTo>
                  <a:close/>
                  <a:moveTo>
                    <a:pt x="383" y="392"/>
                  </a:moveTo>
                  <a:cubicBezTo>
                    <a:pt x="383" y="392"/>
                    <a:pt x="383" y="392"/>
                    <a:pt x="383" y="392"/>
                  </a:cubicBezTo>
                  <a:cubicBezTo>
                    <a:pt x="385" y="392"/>
                    <a:pt x="386" y="393"/>
                    <a:pt x="387" y="393"/>
                  </a:cubicBezTo>
                  <a:cubicBezTo>
                    <a:pt x="387" y="392"/>
                    <a:pt x="387" y="392"/>
                    <a:pt x="387" y="391"/>
                  </a:cubicBezTo>
                  <a:cubicBezTo>
                    <a:pt x="386" y="391"/>
                    <a:pt x="385" y="390"/>
                    <a:pt x="384" y="390"/>
                  </a:cubicBezTo>
                  <a:cubicBezTo>
                    <a:pt x="384" y="391"/>
                    <a:pt x="384" y="391"/>
                    <a:pt x="383" y="392"/>
                  </a:cubicBezTo>
                  <a:close/>
                  <a:moveTo>
                    <a:pt x="371" y="408"/>
                  </a:moveTo>
                  <a:cubicBezTo>
                    <a:pt x="371" y="408"/>
                    <a:pt x="371" y="408"/>
                    <a:pt x="371" y="408"/>
                  </a:cubicBezTo>
                  <a:cubicBezTo>
                    <a:pt x="372" y="407"/>
                    <a:pt x="375" y="402"/>
                    <a:pt x="371" y="402"/>
                  </a:cubicBezTo>
                  <a:cubicBezTo>
                    <a:pt x="370" y="405"/>
                    <a:pt x="367" y="406"/>
                    <a:pt x="371" y="408"/>
                  </a:cubicBezTo>
                  <a:close/>
                  <a:moveTo>
                    <a:pt x="360" y="428"/>
                  </a:moveTo>
                  <a:cubicBezTo>
                    <a:pt x="360" y="428"/>
                    <a:pt x="360" y="428"/>
                    <a:pt x="360" y="428"/>
                  </a:cubicBezTo>
                  <a:cubicBezTo>
                    <a:pt x="361" y="421"/>
                    <a:pt x="369" y="418"/>
                    <a:pt x="367" y="410"/>
                  </a:cubicBezTo>
                  <a:cubicBezTo>
                    <a:pt x="365" y="416"/>
                    <a:pt x="359" y="422"/>
                    <a:pt x="360" y="428"/>
                  </a:cubicBezTo>
                  <a:close/>
                  <a:moveTo>
                    <a:pt x="369" y="427"/>
                  </a:moveTo>
                  <a:cubicBezTo>
                    <a:pt x="369" y="427"/>
                    <a:pt x="369" y="427"/>
                    <a:pt x="369" y="427"/>
                  </a:cubicBezTo>
                  <a:cubicBezTo>
                    <a:pt x="370" y="426"/>
                    <a:pt x="372" y="421"/>
                    <a:pt x="369" y="420"/>
                  </a:cubicBezTo>
                  <a:cubicBezTo>
                    <a:pt x="369" y="422"/>
                    <a:pt x="366" y="427"/>
                    <a:pt x="369" y="427"/>
                  </a:cubicBezTo>
                  <a:close/>
                  <a:moveTo>
                    <a:pt x="359" y="434"/>
                  </a:moveTo>
                  <a:cubicBezTo>
                    <a:pt x="359" y="434"/>
                    <a:pt x="359" y="434"/>
                    <a:pt x="359" y="434"/>
                  </a:cubicBezTo>
                  <a:cubicBezTo>
                    <a:pt x="360" y="432"/>
                    <a:pt x="360" y="430"/>
                    <a:pt x="358" y="429"/>
                  </a:cubicBezTo>
                  <a:cubicBezTo>
                    <a:pt x="357" y="431"/>
                    <a:pt x="355" y="435"/>
                    <a:pt x="359" y="434"/>
                  </a:cubicBezTo>
                  <a:close/>
                  <a:moveTo>
                    <a:pt x="335" y="468"/>
                  </a:moveTo>
                  <a:cubicBezTo>
                    <a:pt x="335" y="468"/>
                    <a:pt x="335" y="468"/>
                    <a:pt x="335" y="468"/>
                  </a:cubicBezTo>
                  <a:cubicBezTo>
                    <a:pt x="336" y="469"/>
                    <a:pt x="336" y="469"/>
                    <a:pt x="337" y="469"/>
                  </a:cubicBezTo>
                  <a:cubicBezTo>
                    <a:pt x="339" y="468"/>
                    <a:pt x="339" y="466"/>
                    <a:pt x="337" y="465"/>
                  </a:cubicBezTo>
                  <a:cubicBezTo>
                    <a:pt x="336" y="467"/>
                    <a:pt x="336" y="468"/>
                    <a:pt x="335" y="468"/>
                  </a:cubicBezTo>
                  <a:close/>
                  <a:moveTo>
                    <a:pt x="324" y="475"/>
                  </a:moveTo>
                  <a:cubicBezTo>
                    <a:pt x="324" y="475"/>
                    <a:pt x="324" y="475"/>
                    <a:pt x="324" y="475"/>
                  </a:cubicBezTo>
                  <a:cubicBezTo>
                    <a:pt x="319" y="476"/>
                    <a:pt x="315" y="478"/>
                    <a:pt x="312" y="482"/>
                  </a:cubicBezTo>
                  <a:cubicBezTo>
                    <a:pt x="320" y="481"/>
                    <a:pt x="331" y="476"/>
                    <a:pt x="330" y="467"/>
                  </a:cubicBezTo>
                  <a:cubicBezTo>
                    <a:pt x="326" y="470"/>
                    <a:pt x="325" y="471"/>
                    <a:pt x="324" y="475"/>
                  </a:cubicBezTo>
                  <a:close/>
                  <a:moveTo>
                    <a:pt x="308" y="479"/>
                  </a:moveTo>
                  <a:cubicBezTo>
                    <a:pt x="308" y="479"/>
                    <a:pt x="308" y="479"/>
                    <a:pt x="308" y="479"/>
                  </a:cubicBezTo>
                  <a:cubicBezTo>
                    <a:pt x="312" y="479"/>
                    <a:pt x="326" y="473"/>
                    <a:pt x="321" y="471"/>
                  </a:cubicBezTo>
                  <a:cubicBezTo>
                    <a:pt x="317" y="473"/>
                    <a:pt x="312" y="475"/>
                    <a:pt x="308" y="479"/>
                  </a:cubicBezTo>
                  <a:close/>
                  <a:moveTo>
                    <a:pt x="295" y="479"/>
                  </a:moveTo>
                  <a:cubicBezTo>
                    <a:pt x="295" y="479"/>
                    <a:pt x="295" y="479"/>
                    <a:pt x="295" y="479"/>
                  </a:cubicBezTo>
                  <a:cubicBezTo>
                    <a:pt x="298" y="481"/>
                    <a:pt x="303" y="478"/>
                    <a:pt x="301" y="476"/>
                  </a:cubicBezTo>
                  <a:cubicBezTo>
                    <a:pt x="299" y="477"/>
                    <a:pt x="296" y="477"/>
                    <a:pt x="295" y="479"/>
                  </a:cubicBezTo>
                  <a:close/>
                  <a:moveTo>
                    <a:pt x="297" y="483"/>
                  </a:moveTo>
                  <a:cubicBezTo>
                    <a:pt x="297" y="483"/>
                    <a:pt x="297" y="483"/>
                    <a:pt x="297" y="483"/>
                  </a:cubicBezTo>
                  <a:cubicBezTo>
                    <a:pt x="300" y="485"/>
                    <a:pt x="303" y="482"/>
                    <a:pt x="300" y="480"/>
                  </a:cubicBezTo>
                  <a:cubicBezTo>
                    <a:pt x="299" y="482"/>
                    <a:pt x="297" y="482"/>
                    <a:pt x="297" y="483"/>
                  </a:cubicBezTo>
                  <a:close/>
                  <a:moveTo>
                    <a:pt x="272" y="485"/>
                  </a:moveTo>
                  <a:cubicBezTo>
                    <a:pt x="272" y="485"/>
                    <a:pt x="272" y="485"/>
                    <a:pt x="272" y="485"/>
                  </a:cubicBezTo>
                  <a:cubicBezTo>
                    <a:pt x="277" y="483"/>
                    <a:pt x="286" y="488"/>
                    <a:pt x="288" y="481"/>
                  </a:cubicBezTo>
                  <a:cubicBezTo>
                    <a:pt x="284" y="484"/>
                    <a:pt x="270" y="479"/>
                    <a:pt x="272" y="485"/>
                  </a:cubicBezTo>
                  <a:close/>
                  <a:moveTo>
                    <a:pt x="255" y="482"/>
                  </a:moveTo>
                  <a:cubicBezTo>
                    <a:pt x="255" y="482"/>
                    <a:pt x="255" y="482"/>
                    <a:pt x="255" y="482"/>
                  </a:cubicBezTo>
                  <a:cubicBezTo>
                    <a:pt x="257" y="482"/>
                    <a:pt x="258" y="482"/>
                    <a:pt x="259" y="480"/>
                  </a:cubicBezTo>
                  <a:cubicBezTo>
                    <a:pt x="257" y="480"/>
                    <a:pt x="255" y="479"/>
                    <a:pt x="255" y="482"/>
                  </a:cubicBezTo>
                  <a:close/>
                  <a:moveTo>
                    <a:pt x="227" y="482"/>
                  </a:moveTo>
                  <a:cubicBezTo>
                    <a:pt x="227" y="482"/>
                    <a:pt x="227" y="482"/>
                    <a:pt x="227" y="482"/>
                  </a:cubicBezTo>
                  <a:cubicBezTo>
                    <a:pt x="230" y="482"/>
                    <a:pt x="234" y="482"/>
                    <a:pt x="236" y="480"/>
                  </a:cubicBezTo>
                  <a:cubicBezTo>
                    <a:pt x="231" y="478"/>
                    <a:pt x="228" y="478"/>
                    <a:pt x="227" y="482"/>
                  </a:cubicBezTo>
                  <a:close/>
                  <a:moveTo>
                    <a:pt x="204" y="482"/>
                  </a:moveTo>
                  <a:cubicBezTo>
                    <a:pt x="204" y="482"/>
                    <a:pt x="204" y="482"/>
                    <a:pt x="204" y="482"/>
                  </a:cubicBezTo>
                  <a:cubicBezTo>
                    <a:pt x="209" y="482"/>
                    <a:pt x="213" y="480"/>
                    <a:pt x="215" y="477"/>
                  </a:cubicBezTo>
                  <a:cubicBezTo>
                    <a:pt x="210" y="476"/>
                    <a:pt x="205" y="477"/>
                    <a:pt x="204" y="482"/>
                  </a:cubicBezTo>
                  <a:close/>
                  <a:moveTo>
                    <a:pt x="192" y="481"/>
                  </a:moveTo>
                  <a:cubicBezTo>
                    <a:pt x="192" y="481"/>
                    <a:pt x="192" y="481"/>
                    <a:pt x="192" y="481"/>
                  </a:cubicBezTo>
                  <a:cubicBezTo>
                    <a:pt x="195" y="479"/>
                    <a:pt x="202" y="481"/>
                    <a:pt x="203" y="476"/>
                  </a:cubicBezTo>
                  <a:cubicBezTo>
                    <a:pt x="198" y="474"/>
                    <a:pt x="191" y="478"/>
                    <a:pt x="192" y="481"/>
                  </a:cubicBezTo>
                  <a:close/>
                  <a:moveTo>
                    <a:pt x="229" y="485"/>
                  </a:moveTo>
                  <a:cubicBezTo>
                    <a:pt x="229" y="485"/>
                    <a:pt x="229" y="485"/>
                    <a:pt x="229" y="485"/>
                  </a:cubicBezTo>
                  <a:cubicBezTo>
                    <a:pt x="232" y="486"/>
                    <a:pt x="234" y="485"/>
                    <a:pt x="235" y="483"/>
                  </a:cubicBezTo>
                  <a:cubicBezTo>
                    <a:pt x="232" y="483"/>
                    <a:pt x="230" y="483"/>
                    <a:pt x="229" y="485"/>
                  </a:cubicBezTo>
                  <a:close/>
                  <a:moveTo>
                    <a:pt x="184" y="477"/>
                  </a:moveTo>
                  <a:cubicBezTo>
                    <a:pt x="184" y="477"/>
                    <a:pt x="184" y="477"/>
                    <a:pt x="184" y="477"/>
                  </a:cubicBezTo>
                  <a:cubicBezTo>
                    <a:pt x="187" y="478"/>
                    <a:pt x="190" y="477"/>
                    <a:pt x="192" y="474"/>
                  </a:cubicBezTo>
                  <a:cubicBezTo>
                    <a:pt x="188" y="474"/>
                    <a:pt x="185" y="474"/>
                    <a:pt x="184" y="477"/>
                  </a:cubicBezTo>
                  <a:close/>
                  <a:moveTo>
                    <a:pt x="159" y="475"/>
                  </a:moveTo>
                  <a:cubicBezTo>
                    <a:pt x="159" y="475"/>
                    <a:pt x="159" y="475"/>
                    <a:pt x="159" y="475"/>
                  </a:cubicBezTo>
                  <a:cubicBezTo>
                    <a:pt x="163" y="474"/>
                    <a:pt x="168" y="474"/>
                    <a:pt x="170" y="471"/>
                  </a:cubicBezTo>
                  <a:cubicBezTo>
                    <a:pt x="164" y="468"/>
                    <a:pt x="161" y="471"/>
                    <a:pt x="159" y="475"/>
                  </a:cubicBezTo>
                  <a:close/>
                  <a:moveTo>
                    <a:pt x="170" y="476"/>
                  </a:moveTo>
                  <a:cubicBezTo>
                    <a:pt x="170" y="476"/>
                    <a:pt x="170" y="476"/>
                    <a:pt x="170" y="476"/>
                  </a:cubicBezTo>
                  <a:cubicBezTo>
                    <a:pt x="174" y="476"/>
                    <a:pt x="179" y="477"/>
                    <a:pt x="180" y="473"/>
                  </a:cubicBezTo>
                  <a:cubicBezTo>
                    <a:pt x="175" y="471"/>
                    <a:pt x="172" y="472"/>
                    <a:pt x="170" y="476"/>
                  </a:cubicBezTo>
                  <a:close/>
                  <a:moveTo>
                    <a:pt x="151" y="474"/>
                  </a:moveTo>
                  <a:cubicBezTo>
                    <a:pt x="151" y="474"/>
                    <a:pt x="151" y="474"/>
                    <a:pt x="151" y="474"/>
                  </a:cubicBezTo>
                  <a:cubicBezTo>
                    <a:pt x="153" y="472"/>
                    <a:pt x="157" y="473"/>
                    <a:pt x="158" y="469"/>
                  </a:cubicBezTo>
                  <a:cubicBezTo>
                    <a:pt x="156" y="469"/>
                    <a:pt x="155" y="468"/>
                    <a:pt x="154" y="468"/>
                  </a:cubicBezTo>
                  <a:cubicBezTo>
                    <a:pt x="154" y="471"/>
                    <a:pt x="148" y="472"/>
                    <a:pt x="151" y="474"/>
                  </a:cubicBezTo>
                  <a:close/>
                  <a:moveTo>
                    <a:pt x="217" y="485"/>
                  </a:moveTo>
                  <a:cubicBezTo>
                    <a:pt x="217" y="485"/>
                    <a:pt x="217" y="485"/>
                    <a:pt x="217" y="485"/>
                  </a:cubicBezTo>
                  <a:cubicBezTo>
                    <a:pt x="218" y="485"/>
                    <a:pt x="219" y="485"/>
                    <a:pt x="219" y="485"/>
                  </a:cubicBezTo>
                  <a:cubicBezTo>
                    <a:pt x="220" y="485"/>
                    <a:pt x="220" y="484"/>
                    <a:pt x="220" y="483"/>
                  </a:cubicBezTo>
                  <a:cubicBezTo>
                    <a:pt x="219" y="483"/>
                    <a:pt x="218" y="483"/>
                    <a:pt x="218" y="483"/>
                  </a:cubicBezTo>
                  <a:cubicBezTo>
                    <a:pt x="217" y="483"/>
                    <a:pt x="217" y="484"/>
                    <a:pt x="217" y="485"/>
                  </a:cubicBezTo>
                  <a:close/>
                  <a:moveTo>
                    <a:pt x="143" y="470"/>
                  </a:moveTo>
                  <a:cubicBezTo>
                    <a:pt x="143" y="470"/>
                    <a:pt x="143" y="470"/>
                    <a:pt x="143" y="470"/>
                  </a:cubicBezTo>
                  <a:cubicBezTo>
                    <a:pt x="146" y="471"/>
                    <a:pt x="147" y="470"/>
                    <a:pt x="149" y="468"/>
                  </a:cubicBezTo>
                  <a:cubicBezTo>
                    <a:pt x="146" y="467"/>
                    <a:pt x="143" y="467"/>
                    <a:pt x="143" y="470"/>
                  </a:cubicBezTo>
                  <a:close/>
                  <a:moveTo>
                    <a:pt x="127" y="474"/>
                  </a:moveTo>
                  <a:cubicBezTo>
                    <a:pt x="127" y="474"/>
                    <a:pt x="127" y="474"/>
                    <a:pt x="127" y="474"/>
                  </a:cubicBezTo>
                  <a:cubicBezTo>
                    <a:pt x="132" y="473"/>
                    <a:pt x="137" y="471"/>
                    <a:pt x="141" y="467"/>
                  </a:cubicBezTo>
                  <a:cubicBezTo>
                    <a:pt x="134" y="466"/>
                    <a:pt x="130" y="469"/>
                    <a:pt x="127" y="474"/>
                  </a:cubicBezTo>
                  <a:close/>
                  <a:moveTo>
                    <a:pt x="10" y="445"/>
                  </a:moveTo>
                  <a:cubicBezTo>
                    <a:pt x="10" y="445"/>
                    <a:pt x="10" y="445"/>
                    <a:pt x="10" y="445"/>
                  </a:cubicBezTo>
                  <a:cubicBezTo>
                    <a:pt x="12" y="444"/>
                    <a:pt x="13" y="440"/>
                    <a:pt x="10" y="439"/>
                  </a:cubicBezTo>
                  <a:cubicBezTo>
                    <a:pt x="10" y="441"/>
                    <a:pt x="7" y="444"/>
                    <a:pt x="10" y="445"/>
                  </a:cubicBezTo>
                  <a:close/>
                  <a:moveTo>
                    <a:pt x="109" y="474"/>
                  </a:moveTo>
                  <a:cubicBezTo>
                    <a:pt x="109" y="474"/>
                    <a:pt x="109" y="474"/>
                    <a:pt x="109" y="474"/>
                  </a:cubicBezTo>
                  <a:cubicBezTo>
                    <a:pt x="112" y="472"/>
                    <a:pt x="120" y="471"/>
                    <a:pt x="118" y="466"/>
                  </a:cubicBezTo>
                  <a:cubicBezTo>
                    <a:pt x="114" y="467"/>
                    <a:pt x="107" y="470"/>
                    <a:pt x="109" y="474"/>
                  </a:cubicBezTo>
                  <a:close/>
                  <a:moveTo>
                    <a:pt x="158" y="478"/>
                  </a:moveTo>
                  <a:cubicBezTo>
                    <a:pt x="158" y="478"/>
                    <a:pt x="158" y="478"/>
                    <a:pt x="158" y="478"/>
                  </a:cubicBezTo>
                  <a:cubicBezTo>
                    <a:pt x="161" y="479"/>
                    <a:pt x="164" y="480"/>
                    <a:pt x="164" y="476"/>
                  </a:cubicBezTo>
                  <a:cubicBezTo>
                    <a:pt x="162" y="476"/>
                    <a:pt x="159" y="476"/>
                    <a:pt x="158" y="478"/>
                  </a:cubicBezTo>
                  <a:close/>
                  <a:moveTo>
                    <a:pt x="144" y="474"/>
                  </a:moveTo>
                  <a:cubicBezTo>
                    <a:pt x="144" y="474"/>
                    <a:pt x="144" y="474"/>
                    <a:pt x="144" y="474"/>
                  </a:cubicBezTo>
                  <a:cubicBezTo>
                    <a:pt x="137" y="477"/>
                    <a:pt x="131" y="472"/>
                    <a:pt x="126" y="477"/>
                  </a:cubicBezTo>
                  <a:cubicBezTo>
                    <a:pt x="135" y="478"/>
                    <a:pt x="145" y="479"/>
                    <a:pt x="153" y="478"/>
                  </a:cubicBezTo>
                  <a:cubicBezTo>
                    <a:pt x="154" y="477"/>
                    <a:pt x="153" y="475"/>
                    <a:pt x="152" y="475"/>
                  </a:cubicBezTo>
                  <a:cubicBezTo>
                    <a:pt x="151" y="476"/>
                    <a:pt x="143" y="479"/>
                    <a:pt x="144" y="474"/>
                  </a:cubicBezTo>
                  <a:close/>
                  <a:moveTo>
                    <a:pt x="16" y="451"/>
                  </a:moveTo>
                  <a:cubicBezTo>
                    <a:pt x="16" y="451"/>
                    <a:pt x="16" y="451"/>
                    <a:pt x="16" y="451"/>
                  </a:cubicBezTo>
                  <a:cubicBezTo>
                    <a:pt x="20" y="453"/>
                    <a:pt x="20" y="449"/>
                    <a:pt x="22" y="448"/>
                  </a:cubicBezTo>
                  <a:cubicBezTo>
                    <a:pt x="21" y="447"/>
                    <a:pt x="21" y="446"/>
                    <a:pt x="19" y="446"/>
                  </a:cubicBezTo>
                  <a:cubicBezTo>
                    <a:pt x="18" y="448"/>
                    <a:pt x="16" y="448"/>
                    <a:pt x="16" y="451"/>
                  </a:cubicBezTo>
                  <a:close/>
                  <a:moveTo>
                    <a:pt x="98" y="471"/>
                  </a:moveTo>
                  <a:cubicBezTo>
                    <a:pt x="98" y="471"/>
                    <a:pt x="98" y="471"/>
                    <a:pt x="98" y="471"/>
                  </a:cubicBezTo>
                  <a:cubicBezTo>
                    <a:pt x="101" y="470"/>
                    <a:pt x="105" y="470"/>
                    <a:pt x="106" y="467"/>
                  </a:cubicBezTo>
                  <a:cubicBezTo>
                    <a:pt x="102" y="465"/>
                    <a:pt x="100" y="467"/>
                    <a:pt x="98" y="471"/>
                  </a:cubicBezTo>
                  <a:close/>
                  <a:moveTo>
                    <a:pt x="18" y="458"/>
                  </a:moveTo>
                  <a:cubicBezTo>
                    <a:pt x="18" y="458"/>
                    <a:pt x="18" y="458"/>
                    <a:pt x="18" y="458"/>
                  </a:cubicBezTo>
                  <a:cubicBezTo>
                    <a:pt x="22" y="456"/>
                    <a:pt x="27" y="456"/>
                    <a:pt x="28" y="450"/>
                  </a:cubicBezTo>
                  <a:cubicBezTo>
                    <a:pt x="23" y="448"/>
                    <a:pt x="17" y="455"/>
                    <a:pt x="18" y="458"/>
                  </a:cubicBezTo>
                  <a:close/>
                  <a:moveTo>
                    <a:pt x="83" y="471"/>
                  </a:moveTo>
                  <a:cubicBezTo>
                    <a:pt x="83" y="471"/>
                    <a:pt x="83" y="471"/>
                    <a:pt x="83" y="471"/>
                  </a:cubicBezTo>
                  <a:cubicBezTo>
                    <a:pt x="87" y="469"/>
                    <a:pt x="92" y="470"/>
                    <a:pt x="94" y="465"/>
                  </a:cubicBezTo>
                  <a:cubicBezTo>
                    <a:pt x="88" y="463"/>
                    <a:pt x="82" y="467"/>
                    <a:pt x="83" y="471"/>
                  </a:cubicBezTo>
                  <a:close/>
                  <a:moveTo>
                    <a:pt x="25" y="462"/>
                  </a:moveTo>
                  <a:cubicBezTo>
                    <a:pt x="25" y="462"/>
                    <a:pt x="25" y="462"/>
                    <a:pt x="25" y="462"/>
                  </a:cubicBezTo>
                  <a:cubicBezTo>
                    <a:pt x="31" y="463"/>
                    <a:pt x="36" y="459"/>
                    <a:pt x="39" y="455"/>
                  </a:cubicBezTo>
                  <a:cubicBezTo>
                    <a:pt x="32" y="449"/>
                    <a:pt x="28" y="457"/>
                    <a:pt x="25" y="462"/>
                  </a:cubicBezTo>
                  <a:close/>
                  <a:moveTo>
                    <a:pt x="117" y="476"/>
                  </a:moveTo>
                  <a:cubicBezTo>
                    <a:pt x="117" y="476"/>
                    <a:pt x="117" y="476"/>
                    <a:pt x="117" y="476"/>
                  </a:cubicBezTo>
                  <a:cubicBezTo>
                    <a:pt x="120" y="477"/>
                    <a:pt x="122" y="477"/>
                    <a:pt x="122" y="474"/>
                  </a:cubicBezTo>
                  <a:cubicBezTo>
                    <a:pt x="120" y="474"/>
                    <a:pt x="117" y="473"/>
                    <a:pt x="117" y="476"/>
                  </a:cubicBezTo>
                  <a:close/>
                  <a:moveTo>
                    <a:pt x="37" y="465"/>
                  </a:moveTo>
                  <a:cubicBezTo>
                    <a:pt x="37" y="465"/>
                    <a:pt x="37" y="465"/>
                    <a:pt x="37" y="465"/>
                  </a:cubicBezTo>
                  <a:cubicBezTo>
                    <a:pt x="42" y="464"/>
                    <a:pt x="47" y="464"/>
                    <a:pt x="49" y="458"/>
                  </a:cubicBezTo>
                  <a:cubicBezTo>
                    <a:pt x="42" y="456"/>
                    <a:pt x="40" y="461"/>
                    <a:pt x="37" y="465"/>
                  </a:cubicBezTo>
                  <a:close/>
                  <a:moveTo>
                    <a:pt x="48" y="465"/>
                  </a:moveTo>
                  <a:cubicBezTo>
                    <a:pt x="48" y="465"/>
                    <a:pt x="48" y="465"/>
                    <a:pt x="48" y="465"/>
                  </a:cubicBezTo>
                  <a:cubicBezTo>
                    <a:pt x="53" y="466"/>
                    <a:pt x="56" y="464"/>
                    <a:pt x="58" y="462"/>
                  </a:cubicBezTo>
                  <a:cubicBezTo>
                    <a:pt x="55" y="457"/>
                    <a:pt x="50" y="462"/>
                    <a:pt x="48" y="465"/>
                  </a:cubicBezTo>
                  <a:close/>
                  <a:moveTo>
                    <a:pt x="58" y="467"/>
                  </a:moveTo>
                  <a:cubicBezTo>
                    <a:pt x="58" y="467"/>
                    <a:pt x="58" y="467"/>
                    <a:pt x="58" y="467"/>
                  </a:cubicBezTo>
                  <a:cubicBezTo>
                    <a:pt x="62" y="467"/>
                    <a:pt x="66" y="466"/>
                    <a:pt x="68" y="462"/>
                  </a:cubicBezTo>
                  <a:cubicBezTo>
                    <a:pt x="62" y="461"/>
                    <a:pt x="61" y="464"/>
                    <a:pt x="58" y="467"/>
                  </a:cubicBezTo>
                  <a:close/>
                  <a:moveTo>
                    <a:pt x="71" y="467"/>
                  </a:moveTo>
                  <a:cubicBezTo>
                    <a:pt x="71" y="467"/>
                    <a:pt x="71" y="467"/>
                    <a:pt x="71" y="467"/>
                  </a:cubicBezTo>
                  <a:cubicBezTo>
                    <a:pt x="74" y="468"/>
                    <a:pt x="75" y="466"/>
                    <a:pt x="76" y="464"/>
                  </a:cubicBezTo>
                  <a:cubicBezTo>
                    <a:pt x="75" y="464"/>
                    <a:pt x="73" y="464"/>
                    <a:pt x="72" y="463"/>
                  </a:cubicBezTo>
                  <a:cubicBezTo>
                    <a:pt x="72" y="465"/>
                    <a:pt x="71" y="466"/>
                    <a:pt x="71" y="467"/>
                  </a:cubicBezTo>
                  <a:close/>
                  <a:moveTo>
                    <a:pt x="74" y="470"/>
                  </a:moveTo>
                  <a:cubicBezTo>
                    <a:pt x="74" y="470"/>
                    <a:pt x="74" y="470"/>
                    <a:pt x="74" y="470"/>
                  </a:cubicBezTo>
                  <a:cubicBezTo>
                    <a:pt x="75" y="470"/>
                    <a:pt x="76" y="470"/>
                    <a:pt x="76" y="470"/>
                  </a:cubicBezTo>
                  <a:cubicBezTo>
                    <a:pt x="77" y="469"/>
                    <a:pt x="78" y="469"/>
                    <a:pt x="78" y="467"/>
                  </a:cubicBezTo>
                  <a:cubicBezTo>
                    <a:pt x="77" y="467"/>
                    <a:pt x="77" y="467"/>
                    <a:pt x="76" y="467"/>
                  </a:cubicBezTo>
                  <a:cubicBezTo>
                    <a:pt x="76" y="468"/>
                    <a:pt x="74" y="468"/>
                    <a:pt x="74" y="47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32" name="Freeform 58"/>
            <p:cNvSpPr>
              <a:spLocks noEditPoints="1"/>
            </p:cNvSpPr>
            <p:nvPr/>
          </p:nvSpPr>
          <p:spPr bwMode="auto">
            <a:xfrm>
              <a:off x="3549" y="2365"/>
              <a:ext cx="72" cy="54"/>
            </a:xfrm>
            <a:custGeom>
              <a:avLst/>
              <a:gdLst>
                <a:gd name="T0" fmla="*/ 27 w 27"/>
                <a:gd name="T1" fmla="*/ 3 h 20"/>
                <a:gd name="T2" fmla="*/ 19 w 27"/>
                <a:gd name="T3" fmla="*/ 18 h 20"/>
                <a:gd name="T4" fmla="*/ 1 w 27"/>
                <a:gd name="T5" fmla="*/ 18 h 20"/>
                <a:gd name="T6" fmla="*/ 6 w 27"/>
                <a:gd name="T7" fmla="*/ 5 h 20"/>
                <a:gd name="T8" fmla="*/ 27 w 27"/>
                <a:gd name="T9" fmla="*/ 3 h 20"/>
                <a:gd name="T10" fmla="*/ 11 w 27"/>
                <a:gd name="T11" fmla="*/ 15 h 20"/>
                <a:gd name="T12" fmla="*/ 11 w 27"/>
                <a:gd name="T13" fmla="*/ 15 h 20"/>
                <a:gd name="T14" fmla="*/ 15 w 27"/>
                <a:gd name="T15" fmla="*/ 14 h 20"/>
                <a:gd name="T16" fmla="*/ 11 w 27"/>
                <a:gd name="T17" fmla="*/ 1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20">
                  <a:moveTo>
                    <a:pt x="27" y="3"/>
                  </a:moveTo>
                  <a:cubicBezTo>
                    <a:pt x="24" y="7"/>
                    <a:pt x="20" y="10"/>
                    <a:pt x="19" y="18"/>
                  </a:cubicBezTo>
                  <a:cubicBezTo>
                    <a:pt x="14" y="20"/>
                    <a:pt x="5" y="20"/>
                    <a:pt x="1" y="18"/>
                  </a:cubicBezTo>
                  <a:cubicBezTo>
                    <a:pt x="0" y="14"/>
                    <a:pt x="4" y="9"/>
                    <a:pt x="6" y="5"/>
                  </a:cubicBezTo>
                  <a:cubicBezTo>
                    <a:pt x="12" y="4"/>
                    <a:pt x="21" y="0"/>
                    <a:pt x="27" y="3"/>
                  </a:cubicBezTo>
                  <a:close/>
                  <a:moveTo>
                    <a:pt x="11" y="15"/>
                  </a:moveTo>
                  <a:cubicBezTo>
                    <a:pt x="11" y="15"/>
                    <a:pt x="11" y="15"/>
                    <a:pt x="11" y="15"/>
                  </a:cubicBezTo>
                  <a:cubicBezTo>
                    <a:pt x="13" y="16"/>
                    <a:pt x="14" y="15"/>
                    <a:pt x="15" y="14"/>
                  </a:cubicBezTo>
                  <a:cubicBezTo>
                    <a:pt x="13" y="14"/>
                    <a:pt x="12" y="14"/>
                    <a:pt x="11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33" name="Freeform 59"/>
            <p:cNvSpPr>
              <a:spLocks noEditPoints="1"/>
            </p:cNvSpPr>
            <p:nvPr/>
          </p:nvSpPr>
          <p:spPr bwMode="auto">
            <a:xfrm>
              <a:off x="4056" y="2312"/>
              <a:ext cx="83" cy="67"/>
            </a:xfrm>
            <a:custGeom>
              <a:avLst/>
              <a:gdLst>
                <a:gd name="T0" fmla="*/ 31 w 31"/>
                <a:gd name="T1" fmla="*/ 5 h 25"/>
                <a:gd name="T2" fmla="*/ 23 w 31"/>
                <a:gd name="T3" fmla="*/ 24 h 25"/>
                <a:gd name="T4" fmla="*/ 16 w 31"/>
                <a:gd name="T5" fmla="*/ 21 h 25"/>
                <a:gd name="T6" fmla="*/ 0 w 31"/>
                <a:gd name="T7" fmla="*/ 22 h 25"/>
                <a:gd name="T8" fmla="*/ 7 w 31"/>
                <a:gd name="T9" fmla="*/ 5 h 25"/>
                <a:gd name="T10" fmla="*/ 31 w 31"/>
                <a:gd name="T11" fmla="*/ 5 h 25"/>
                <a:gd name="T12" fmla="*/ 20 w 31"/>
                <a:gd name="T13" fmla="*/ 15 h 25"/>
                <a:gd name="T14" fmla="*/ 20 w 31"/>
                <a:gd name="T15" fmla="*/ 15 h 25"/>
                <a:gd name="T16" fmla="*/ 25 w 31"/>
                <a:gd name="T17" fmla="*/ 7 h 25"/>
                <a:gd name="T18" fmla="*/ 20 w 31"/>
                <a:gd name="T19" fmla="*/ 15 h 25"/>
                <a:gd name="T20" fmla="*/ 7 w 31"/>
                <a:gd name="T21" fmla="*/ 20 h 25"/>
                <a:gd name="T22" fmla="*/ 7 w 31"/>
                <a:gd name="T23" fmla="*/ 20 h 25"/>
                <a:gd name="T24" fmla="*/ 12 w 31"/>
                <a:gd name="T25" fmla="*/ 18 h 25"/>
                <a:gd name="T26" fmla="*/ 7 w 31"/>
                <a:gd name="T27" fmla="*/ 15 h 25"/>
                <a:gd name="T28" fmla="*/ 7 w 31"/>
                <a:gd name="T29" fmla="*/ 2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1" h="25">
                  <a:moveTo>
                    <a:pt x="31" y="5"/>
                  </a:moveTo>
                  <a:cubicBezTo>
                    <a:pt x="28" y="13"/>
                    <a:pt x="29" y="17"/>
                    <a:pt x="23" y="24"/>
                  </a:cubicBezTo>
                  <a:cubicBezTo>
                    <a:pt x="18" y="25"/>
                    <a:pt x="20" y="23"/>
                    <a:pt x="16" y="21"/>
                  </a:cubicBezTo>
                  <a:cubicBezTo>
                    <a:pt x="10" y="21"/>
                    <a:pt x="7" y="25"/>
                    <a:pt x="0" y="22"/>
                  </a:cubicBezTo>
                  <a:cubicBezTo>
                    <a:pt x="1" y="14"/>
                    <a:pt x="6" y="13"/>
                    <a:pt x="7" y="5"/>
                  </a:cubicBezTo>
                  <a:cubicBezTo>
                    <a:pt x="15" y="5"/>
                    <a:pt x="23" y="0"/>
                    <a:pt x="31" y="5"/>
                  </a:cubicBezTo>
                  <a:close/>
                  <a:moveTo>
                    <a:pt x="20" y="15"/>
                  </a:moveTo>
                  <a:cubicBezTo>
                    <a:pt x="20" y="15"/>
                    <a:pt x="20" y="15"/>
                    <a:pt x="20" y="15"/>
                  </a:cubicBezTo>
                  <a:cubicBezTo>
                    <a:pt x="25" y="17"/>
                    <a:pt x="24" y="11"/>
                    <a:pt x="25" y="7"/>
                  </a:cubicBezTo>
                  <a:cubicBezTo>
                    <a:pt x="20" y="7"/>
                    <a:pt x="21" y="13"/>
                    <a:pt x="20" y="15"/>
                  </a:cubicBezTo>
                  <a:close/>
                  <a:moveTo>
                    <a:pt x="7" y="20"/>
                  </a:moveTo>
                  <a:cubicBezTo>
                    <a:pt x="7" y="20"/>
                    <a:pt x="7" y="20"/>
                    <a:pt x="7" y="20"/>
                  </a:cubicBezTo>
                  <a:cubicBezTo>
                    <a:pt x="8" y="18"/>
                    <a:pt x="12" y="21"/>
                    <a:pt x="12" y="18"/>
                  </a:cubicBezTo>
                  <a:cubicBezTo>
                    <a:pt x="10" y="17"/>
                    <a:pt x="11" y="14"/>
                    <a:pt x="7" y="15"/>
                  </a:cubicBezTo>
                  <a:cubicBezTo>
                    <a:pt x="6" y="16"/>
                    <a:pt x="5" y="20"/>
                    <a:pt x="7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34" name="Freeform 60"/>
            <p:cNvSpPr>
              <a:spLocks noEditPoints="1"/>
            </p:cNvSpPr>
            <p:nvPr/>
          </p:nvSpPr>
          <p:spPr bwMode="auto">
            <a:xfrm>
              <a:off x="3661" y="2242"/>
              <a:ext cx="78" cy="59"/>
            </a:xfrm>
            <a:custGeom>
              <a:avLst/>
              <a:gdLst>
                <a:gd name="T0" fmla="*/ 8 w 29"/>
                <a:gd name="T1" fmla="*/ 0 h 22"/>
                <a:gd name="T2" fmla="*/ 29 w 29"/>
                <a:gd name="T3" fmla="*/ 5 h 22"/>
                <a:gd name="T4" fmla="*/ 20 w 29"/>
                <a:gd name="T5" fmla="*/ 22 h 22"/>
                <a:gd name="T6" fmla="*/ 0 w 29"/>
                <a:gd name="T7" fmla="*/ 17 h 22"/>
                <a:gd name="T8" fmla="*/ 8 w 29"/>
                <a:gd name="T9" fmla="*/ 0 h 22"/>
                <a:gd name="T10" fmla="*/ 19 w 29"/>
                <a:gd name="T11" fmla="*/ 14 h 22"/>
                <a:gd name="T12" fmla="*/ 19 w 29"/>
                <a:gd name="T13" fmla="*/ 14 h 22"/>
                <a:gd name="T14" fmla="*/ 21 w 29"/>
                <a:gd name="T15" fmla="*/ 8 h 22"/>
                <a:gd name="T16" fmla="*/ 19 w 29"/>
                <a:gd name="T17" fmla="*/ 14 h 22"/>
                <a:gd name="T18" fmla="*/ 4 w 29"/>
                <a:gd name="T19" fmla="*/ 15 h 22"/>
                <a:gd name="T20" fmla="*/ 4 w 29"/>
                <a:gd name="T21" fmla="*/ 15 h 22"/>
                <a:gd name="T22" fmla="*/ 10 w 29"/>
                <a:gd name="T23" fmla="*/ 16 h 22"/>
                <a:gd name="T24" fmla="*/ 12 w 29"/>
                <a:gd name="T25" fmla="*/ 7 h 22"/>
                <a:gd name="T26" fmla="*/ 4 w 29"/>
                <a:gd name="T27" fmla="*/ 15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9" h="22">
                  <a:moveTo>
                    <a:pt x="8" y="0"/>
                  </a:moveTo>
                  <a:cubicBezTo>
                    <a:pt x="14" y="3"/>
                    <a:pt x="20" y="3"/>
                    <a:pt x="29" y="5"/>
                  </a:cubicBezTo>
                  <a:cubicBezTo>
                    <a:pt x="27" y="12"/>
                    <a:pt x="24" y="17"/>
                    <a:pt x="20" y="22"/>
                  </a:cubicBezTo>
                  <a:cubicBezTo>
                    <a:pt x="14" y="21"/>
                    <a:pt x="6" y="20"/>
                    <a:pt x="0" y="17"/>
                  </a:cubicBezTo>
                  <a:cubicBezTo>
                    <a:pt x="2" y="11"/>
                    <a:pt x="5" y="6"/>
                    <a:pt x="8" y="0"/>
                  </a:cubicBezTo>
                  <a:close/>
                  <a:moveTo>
                    <a:pt x="19" y="14"/>
                  </a:moveTo>
                  <a:cubicBezTo>
                    <a:pt x="19" y="14"/>
                    <a:pt x="19" y="14"/>
                    <a:pt x="19" y="14"/>
                  </a:cubicBezTo>
                  <a:cubicBezTo>
                    <a:pt x="22" y="16"/>
                    <a:pt x="26" y="8"/>
                    <a:pt x="21" y="8"/>
                  </a:cubicBezTo>
                  <a:cubicBezTo>
                    <a:pt x="21" y="12"/>
                    <a:pt x="18" y="11"/>
                    <a:pt x="19" y="14"/>
                  </a:cubicBezTo>
                  <a:close/>
                  <a:moveTo>
                    <a:pt x="4" y="15"/>
                  </a:moveTo>
                  <a:cubicBezTo>
                    <a:pt x="4" y="15"/>
                    <a:pt x="4" y="15"/>
                    <a:pt x="4" y="15"/>
                  </a:cubicBezTo>
                  <a:cubicBezTo>
                    <a:pt x="6" y="16"/>
                    <a:pt x="8" y="17"/>
                    <a:pt x="10" y="16"/>
                  </a:cubicBezTo>
                  <a:cubicBezTo>
                    <a:pt x="9" y="11"/>
                    <a:pt x="9" y="11"/>
                    <a:pt x="12" y="7"/>
                  </a:cubicBezTo>
                  <a:cubicBezTo>
                    <a:pt x="7" y="6"/>
                    <a:pt x="7" y="12"/>
                    <a:pt x="4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35" name="Freeform 61"/>
            <p:cNvSpPr>
              <a:spLocks noEditPoints="1"/>
            </p:cNvSpPr>
            <p:nvPr/>
          </p:nvSpPr>
          <p:spPr bwMode="auto">
            <a:xfrm>
              <a:off x="3978" y="2322"/>
              <a:ext cx="73" cy="54"/>
            </a:xfrm>
            <a:custGeom>
              <a:avLst/>
              <a:gdLst>
                <a:gd name="T0" fmla="*/ 26 w 27"/>
                <a:gd name="T1" fmla="*/ 0 h 20"/>
                <a:gd name="T2" fmla="*/ 19 w 27"/>
                <a:gd name="T3" fmla="*/ 20 h 20"/>
                <a:gd name="T4" fmla="*/ 0 w 27"/>
                <a:gd name="T5" fmla="*/ 17 h 20"/>
                <a:gd name="T6" fmla="*/ 3 w 27"/>
                <a:gd name="T7" fmla="*/ 4 h 20"/>
                <a:gd name="T8" fmla="*/ 26 w 27"/>
                <a:gd name="T9" fmla="*/ 0 h 20"/>
                <a:gd name="T10" fmla="*/ 18 w 27"/>
                <a:gd name="T11" fmla="*/ 15 h 20"/>
                <a:gd name="T12" fmla="*/ 18 w 27"/>
                <a:gd name="T13" fmla="*/ 15 h 20"/>
                <a:gd name="T14" fmla="*/ 22 w 27"/>
                <a:gd name="T15" fmla="*/ 4 h 20"/>
                <a:gd name="T16" fmla="*/ 18 w 27"/>
                <a:gd name="T17" fmla="*/ 3 h 20"/>
                <a:gd name="T18" fmla="*/ 18 w 27"/>
                <a:gd name="T19" fmla="*/ 1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" h="20">
                  <a:moveTo>
                    <a:pt x="26" y="0"/>
                  </a:moveTo>
                  <a:cubicBezTo>
                    <a:pt x="27" y="7"/>
                    <a:pt x="22" y="14"/>
                    <a:pt x="19" y="20"/>
                  </a:cubicBezTo>
                  <a:cubicBezTo>
                    <a:pt x="12" y="18"/>
                    <a:pt x="9" y="17"/>
                    <a:pt x="0" y="17"/>
                  </a:cubicBezTo>
                  <a:cubicBezTo>
                    <a:pt x="1" y="12"/>
                    <a:pt x="4" y="9"/>
                    <a:pt x="3" y="4"/>
                  </a:cubicBezTo>
                  <a:cubicBezTo>
                    <a:pt x="9" y="0"/>
                    <a:pt x="17" y="0"/>
                    <a:pt x="26" y="0"/>
                  </a:cubicBezTo>
                  <a:close/>
                  <a:moveTo>
                    <a:pt x="18" y="15"/>
                  </a:moveTo>
                  <a:cubicBezTo>
                    <a:pt x="18" y="15"/>
                    <a:pt x="18" y="15"/>
                    <a:pt x="18" y="15"/>
                  </a:cubicBezTo>
                  <a:cubicBezTo>
                    <a:pt x="19" y="11"/>
                    <a:pt x="21" y="9"/>
                    <a:pt x="22" y="4"/>
                  </a:cubicBezTo>
                  <a:cubicBezTo>
                    <a:pt x="21" y="4"/>
                    <a:pt x="19" y="3"/>
                    <a:pt x="18" y="3"/>
                  </a:cubicBezTo>
                  <a:cubicBezTo>
                    <a:pt x="17" y="6"/>
                    <a:pt x="16" y="13"/>
                    <a:pt x="18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36" name="Freeform 62"/>
            <p:cNvSpPr>
              <a:spLocks noEditPoints="1"/>
            </p:cNvSpPr>
            <p:nvPr/>
          </p:nvSpPr>
          <p:spPr bwMode="auto">
            <a:xfrm>
              <a:off x="3900" y="2320"/>
              <a:ext cx="70" cy="51"/>
            </a:xfrm>
            <a:custGeom>
              <a:avLst/>
              <a:gdLst>
                <a:gd name="T0" fmla="*/ 26 w 26"/>
                <a:gd name="T1" fmla="*/ 1 h 19"/>
                <a:gd name="T2" fmla="*/ 16 w 26"/>
                <a:gd name="T3" fmla="*/ 19 h 19"/>
                <a:gd name="T4" fmla="*/ 0 w 26"/>
                <a:gd name="T5" fmla="*/ 17 h 19"/>
                <a:gd name="T6" fmla="*/ 9 w 26"/>
                <a:gd name="T7" fmla="*/ 0 h 19"/>
                <a:gd name="T8" fmla="*/ 26 w 26"/>
                <a:gd name="T9" fmla="*/ 1 h 19"/>
                <a:gd name="T10" fmla="*/ 16 w 26"/>
                <a:gd name="T11" fmla="*/ 10 h 19"/>
                <a:gd name="T12" fmla="*/ 16 w 26"/>
                <a:gd name="T13" fmla="*/ 10 h 19"/>
                <a:gd name="T14" fmla="*/ 19 w 26"/>
                <a:gd name="T15" fmla="*/ 10 h 19"/>
                <a:gd name="T16" fmla="*/ 19 w 26"/>
                <a:gd name="T17" fmla="*/ 7 h 19"/>
                <a:gd name="T18" fmla="*/ 16 w 26"/>
                <a:gd name="T19" fmla="*/ 1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" h="19">
                  <a:moveTo>
                    <a:pt x="26" y="1"/>
                  </a:moveTo>
                  <a:cubicBezTo>
                    <a:pt x="26" y="8"/>
                    <a:pt x="21" y="16"/>
                    <a:pt x="16" y="19"/>
                  </a:cubicBezTo>
                  <a:cubicBezTo>
                    <a:pt x="10" y="17"/>
                    <a:pt x="6" y="19"/>
                    <a:pt x="0" y="17"/>
                  </a:cubicBezTo>
                  <a:cubicBezTo>
                    <a:pt x="2" y="9"/>
                    <a:pt x="6" y="5"/>
                    <a:pt x="9" y="0"/>
                  </a:cubicBezTo>
                  <a:cubicBezTo>
                    <a:pt x="14" y="4"/>
                    <a:pt x="20" y="0"/>
                    <a:pt x="26" y="1"/>
                  </a:cubicBezTo>
                  <a:close/>
                  <a:moveTo>
                    <a:pt x="16" y="10"/>
                  </a:moveTo>
                  <a:cubicBezTo>
                    <a:pt x="16" y="10"/>
                    <a:pt x="16" y="10"/>
                    <a:pt x="16" y="10"/>
                  </a:cubicBezTo>
                  <a:cubicBezTo>
                    <a:pt x="17" y="10"/>
                    <a:pt x="18" y="10"/>
                    <a:pt x="19" y="10"/>
                  </a:cubicBezTo>
                  <a:cubicBezTo>
                    <a:pt x="19" y="9"/>
                    <a:pt x="20" y="7"/>
                    <a:pt x="19" y="7"/>
                  </a:cubicBezTo>
                  <a:cubicBezTo>
                    <a:pt x="18" y="8"/>
                    <a:pt x="17" y="8"/>
                    <a:pt x="1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37" name="Freeform 63"/>
            <p:cNvSpPr>
              <a:spLocks noEditPoints="1"/>
            </p:cNvSpPr>
            <p:nvPr/>
          </p:nvSpPr>
          <p:spPr bwMode="auto">
            <a:xfrm>
              <a:off x="3506" y="2226"/>
              <a:ext cx="72" cy="70"/>
            </a:xfrm>
            <a:custGeom>
              <a:avLst/>
              <a:gdLst>
                <a:gd name="T0" fmla="*/ 26 w 27"/>
                <a:gd name="T1" fmla="*/ 6 h 26"/>
                <a:gd name="T2" fmla="*/ 23 w 27"/>
                <a:gd name="T3" fmla="*/ 20 h 26"/>
                <a:gd name="T4" fmla="*/ 0 w 27"/>
                <a:gd name="T5" fmla="*/ 23 h 26"/>
                <a:gd name="T6" fmla="*/ 2 w 27"/>
                <a:gd name="T7" fmla="*/ 9 h 26"/>
                <a:gd name="T8" fmla="*/ 26 w 27"/>
                <a:gd name="T9" fmla="*/ 6 h 26"/>
                <a:gd name="T10" fmla="*/ 11 w 27"/>
                <a:gd name="T11" fmla="*/ 9 h 26"/>
                <a:gd name="T12" fmla="*/ 11 w 27"/>
                <a:gd name="T13" fmla="*/ 9 h 26"/>
                <a:gd name="T14" fmla="*/ 19 w 27"/>
                <a:gd name="T15" fmla="*/ 6 h 26"/>
                <a:gd name="T16" fmla="*/ 11 w 27"/>
                <a:gd name="T17" fmla="*/ 9 h 26"/>
                <a:gd name="T18" fmla="*/ 5 w 27"/>
                <a:gd name="T19" fmla="*/ 19 h 26"/>
                <a:gd name="T20" fmla="*/ 5 w 27"/>
                <a:gd name="T21" fmla="*/ 19 h 26"/>
                <a:gd name="T22" fmla="*/ 10 w 27"/>
                <a:gd name="T23" fmla="*/ 19 h 26"/>
                <a:gd name="T24" fmla="*/ 7 w 27"/>
                <a:gd name="T25" fmla="*/ 15 h 26"/>
                <a:gd name="T26" fmla="*/ 5 w 27"/>
                <a:gd name="T27" fmla="*/ 19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7" h="26">
                  <a:moveTo>
                    <a:pt x="26" y="6"/>
                  </a:moveTo>
                  <a:cubicBezTo>
                    <a:pt x="27" y="11"/>
                    <a:pt x="22" y="13"/>
                    <a:pt x="23" y="20"/>
                  </a:cubicBezTo>
                  <a:cubicBezTo>
                    <a:pt x="17" y="24"/>
                    <a:pt x="11" y="26"/>
                    <a:pt x="0" y="23"/>
                  </a:cubicBezTo>
                  <a:cubicBezTo>
                    <a:pt x="1" y="16"/>
                    <a:pt x="8" y="13"/>
                    <a:pt x="2" y="9"/>
                  </a:cubicBezTo>
                  <a:cubicBezTo>
                    <a:pt x="7" y="3"/>
                    <a:pt x="18" y="0"/>
                    <a:pt x="26" y="6"/>
                  </a:cubicBezTo>
                  <a:close/>
                  <a:moveTo>
                    <a:pt x="11" y="9"/>
                  </a:moveTo>
                  <a:cubicBezTo>
                    <a:pt x="11" y="9"/>
                    <a:pt x="11" y="9"/>
                    <a:pt x="11" y="9"/>
                  </a:cubicBezTo>
                  <a:cubicBezTo>
                    <a:pt x="14" y="9"/>
                    <a:pt x="18" y="10"/>
                    <a:pt x="19" y="6"/>
                  </a:cubicBezTo>
                  <a:cubicBezTo>
                    <a:pt x="15" y="5"/>
                    <a:pt x="12" y="5"/>
                    <a:pt x="11" y="9"/>
                  </a:cubicBezTo>
                  <a:close/>
                  <a:moveTo>
                    <a:pt x="5" y="19"/>
                  </a:moveTo>
                  <a:cubicBezTo>
                    <a:pt x="5" y="19"/>
                    <a:pt x="5" y="19"/>
                    <a:pt x="5" y="19"/>
                  </a:cubicBezTo>
                  <a:cubicBezTo>
                    <a:pt x="6" y="21"/>
                    <a:pt x="10" y="22"/>
                    <a:pt x="10" y="19"/>
                  </a:cubicBezTo>
                  <a:cubicBezTo>
                    <a:pt x="8" y="18"/>
                    <a:pt x="11" y="15"/>
                    <a:pt x="7" y="15"/>
                  </a:cubicBezTo>
                  <a:cubicBezTo>
                    <a:pt x="6" y="17"/>
                    <a:pt x="6" y="18"/>
                    <a:pt x="5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38" name="Freeform 64"/>
            <p:cNvSpPr>
              <a:spLocks noEditPoints="1"/>
            </p:cNvSpPr>
            <p:nvPr/>
          </p:nvSpPr>
          <p:spPr bwMode="auto">
            <a:xfrm>
              <a:off x="4129" y="2387"/>
              <a:ext cx="83" cy="59"/>
            </a:xfrm>
            <a:custGeom>
              <a:avLst/>
              <a:gdLst>
                <a:gd name="T0" fmla="*/ 31 w 31"/>
                <a:gd name="T1" fmla="*/ 1 h 22"/>
                <a:gd name="T2" fmla="*/ 19 w 31"/>
                <a:gd name="T3" fmla="*/ 21 h 22"/>
                <a:gd name="T4" fmla="*/ 0 w 31"/>
                <a:gd name="T5" fmla="*/ 20 h 22"/>
                <a:gd name="T6" fmla="*/ 8 w 31"/>
                <a:gd name="T7" fmla="*/ 2 h 22"/>
                <a:gd name="T8" fmla="*/ 31 w 31"/>
                <a:gd name="T9" fmla="*/ 1 h 22"/>
                <a:gd name="T10" fmla="*/ 6 w 31"/>
                <a:gd name="T11" fmla="*/ 18 h 22"/>
                <a:gd name="T12" fmla="*/ 6 w 31"/>
                <a:gd name="T13" fmla="*/ 18 h 22"/>
                <a:gd name="T14" fmla="*/ 17 w 31"/>
                <a:gd name="T15" fmla="*/ 17 h 22"/>
                <a:gd name="T16" fmla="*/ 10 w 31"/>
                <a:gd name="T17" fmla="*/ 15 h 22"/>
                <a:gd name="T18" fmla="*/ 14 w 31"/>
                <a:gd name="T19" fmla="*/ 8 h 22"/>
                <a:gd name="T20" fmla="*/ 11 w 31"/>
                <a:gd name="T21" fmla="*/ 7 h 22"/>
                <a:gd name="T22" fmla="*/ 6 w 31"/>
                <a:gd name="T23" fmla="*/ 18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1" h="22">
                  <a:moveTo>
                    <a:pt x="31" y="1"/>
                  </a:moveTo>
                  <a:cubicBezTo>
                    <a:pt x="26" y="6"/>
                    <a:pt x="24" y="15"/>
                    <a:pt x="19" y="21"/>
                  </a:cubicBezTo>
                  <a:cubicBezTo>
                    <a:pt x="14" y="22"/>
                    <a:pt x="4" y="22"/>
                    <a:pt x="0" y="20"/>
                  </a:cubicBezTo>
                  <a:cubicBezTo>
                    <a:pt x="2" y="13"/>
                    <a:pt x="6" y="9"/>
                    <a:pt x="8" y="2"/>
                  </a:cubicBezTo>
                  <a:cubicBezTo>
                    <a:pt x="16" y="6"/>
                    <a:pt x="22" y="0"/>
                    <a:pt x="31" y="1"/>
                  </a:cubicBezTo>
                  <a:close/>
                  <a:moveTo>
                    <a:pt x="6" y="18"/>
                  </a:moveTo>
                  <a:cubicBezTo>
                    <a:pt x="6" y="18"/>
                    <a:pt x="6" y="18"/>
                    <a:pt x="6" y="18"/>
                  </a:cubicBezTo>
                  <a:cubicBezTo>
                    <a:pt x="8" y="16"/>
                    <a:pt x="16" y="21"/>
                    <a:pt x="17" y="17"/>
                  </a:cubicBezTo>
                  <a:cubicBezTo>
                    <a:pt x="14" y="15"/>
                    <a:pt x="11" y="19"/>
                    <a:pt x="10" y="15"/>
                  </a:cubicBezTo>
                  <a:cubicBezTo>
                    <a:pt x="10" y="11"/>
                    <a:pt x="14" y="13"/>
                    <a:pt x="14" y="8"/>
                  </a:cubicBezTo>
                  <a:cubicBezTo>
                    <a:pt x="13" y="8"/>
                    <a:pt x="12" y="8"/>
                    <a:pt x="11" y="7"/>
                  </a:cubicBezTo>
                  <a:cubicBezTo>
                    <a:pt x="9" y="10"/>
                    <a:pt x="7" y="14"/>
                    <a:pt x="6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39" name="Freeform 65"/>
            <p:cNvSpPr>
              <a:spLocks noEditPoints="1"/>
            </p:cNvSpPr>
            <p:nvPr/>
          </p:nvSpPr>
          <p:spPr bwMode="auto">
            <a:xfrm>
              <a:off x="3710" y="2365"/>
              <a:ext cx="83" cy="62"/>
            </a:xfrm>
            <a:custGeom>
              <a:avLst/>
              <a:gdLst>
                <a:gd name="T0" fmla="*/ 31 w 31"/>
                <a:gd name="T1" fmla="*/ 4 h 23"/>
                <a:gd name="T2" fmla="*/ 22 w 31"/>
                <a:gd name="T3" fmla="*/ 23 h 23"/>
                <a:gd name="T4" fmla="*/ 0 w 31"/>
                <a:gd name="T5" fmla="*/ 23 h 23"/>
                <a:gd name="T6" fmla="*/ 7 w 31"/>
                <a:gd name="T7" fmla="*/ 5 h 23"/>
                <a:gd name="T8" fmla="*/ 31 w 31"/>
                <a:gd name="T9" fmla="*/ 4 h 23"/>
                <a:gd name="T10" fmla="*/ 14 w 31"/>
                <a:gd name="T11" fmla="*/ 10 h 23"/>
                <a:gd name="T12" fmla="*/ 14 w 31"/>
                <a:gd name="T13" fmla="*/ 10 h 23"/>
                <a:gd name="T14" fmla="*/ 22 w 31"/>
                <a:gd name="T15" fmla="*/ 14 h 23"/>
                <a:gd name="T16" fmla="*/ 24 w 31"/>
                <a:gd name="T17" fmla="*/ 8 h 23"/>
                <a:gd name="T18" fmla="*/ 14 w 31"/>
                <a:gd name="T19" fmla="*/ 10 h 23"/>
                <a:gd name="T20" fmla="*/ 8 w 31"/>
                <a:gd name="T21" fmla="*/ 19 h 23"/>
                <a:gd name="T22" fmla="*/ 8 w 31"/>
                <a:gd name="T23" fmla="*/ 19 h 23"/>
                <a:gd name="T24" fmla="*/ 8 w 31"/>
                <a:gd name="T25" fmla="*/ 13 h 23"/>
                <a:gd name="T26" fmla="*/ 8 w 31"/>
                <a:gd name="T27" fmla="*/ 19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1" h="23">
                  <a:moveTo>
                    <a:pt x="31" y="4"/>
                  </a:moveTo>
                  <a:cubicBezTo>
                    <a:pt x="28" y="10"/>
                    <a:pt x="25" y="17"/>
                    <a:pt x="22" y="23"/>
                  </a:cubicBezTo>
                  <a:cubicBezTo>
                    <a:pt x="14" y="23"/>
                    <a:pt x="6" y="21"/>
                    <a:pt x="0" y="23"/>
                  </a:cubicBezTo>
                  <a:cubicBezTo>
                    <a:pt x="0" y="18"/>
                    <a:pt x="6" y="10"/>
                    <a:pt x="7" y="5"/>
                  </a:cubicBezTo>
                  <a:cubicBezTo>
                    <a:pt x="16" y="6"/>
                    <a:pt x="20" y="0"/>
                    <a:pt x="31" y="4"/>
                  </a:cubicBezTo>
                  <a:close/>
                  <a:moveTo>
                    <a:pt x="14" y="10"/>
                  </a:moveTo>
                  <a:cubicBezTo>
                    <a:pt x="14" y="10"/>
                    <a:pt x="14" y="10"/>
                    <a:pt x="14" y="10"/>
                  </a:cubicBezTo>
                  <a:cubicBezTo>
                    <a:pt x="19" y="6"/>
                    <a:pt x="19" y="13"/>
                    <a:pt x="22" y="14"/>
                  </a:cubicBezTo>
                  <a:cubicBezTo>
                    <a:pt x="22" y="10"/>
                    <a:pt x="24" y="11"/>
                    <a:pt x="24" y="8"/>
                  </a:cubicBezTo>
                  <a:cubicBezTo>
                    <a:pt x="20" y="7"/>
                    <a:pt x="12" y="6"/>
                    <a:pt x="14" y="10"/>
                  </a:cubicBezTo>
                  <a:close/>
                  <a:moveTo>
                    <a:pt x="8" y="19"/>
                  </a:moveTo>
                  <a:cubicBezTo>
                    <a:pt x="8" y="19"/>
                    <a:pt x="8" y="19"/>
                    <a:pt x="8" y="19"/>
                  </a:cubicBezTo>
                  <a:cubicBezTo>
                    <a:pt x="10" y="18"/>
                    <a:pt x="10" y="15"/>
                    <a:pt x="8" y="13"/>
                  </a:cubicBezTo>
                  <a:cubicBezTo>
                    <a:pt x="8" y="15"/>
                    <a:pt x="5" y="19"/>
                    <a:pt x="8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40" name="Freeform 66"/>
            <p:cNvSpPr>
              <a:spLocks noEditPoints="1"/>
            </p:cNvSpPr>
            <p:nvPr/>
          </p:nvSpPr>
          <p:spPr bwMode="auto">
            <a:xfrm>
              <a:off x="3522" y="2430"/>
              <a:ext cx="83" cy="61"/>
            </a:xfrm>
            <a:custGeom>
              <a:avLst/>
              <a:gdLst>
                <a:gd name="T0" fmla="*/ 28 w 31"/>
                <a:gd name="T1" fmla="*/ 0 h 23"/>
                <a:gd name="T2" fmla="*/ 31 w 31"/>
                <a:gd name="T3" fmla="*/ 3 h 23"/>
                <a:gd name="T4" fmla="*/ 18 w 31"/>
                <a:gd name="T5" fmla="*/ 23 h 23"/>
                <a:gd name="T6" fmla="*/ 0 w 31"/>
                <a:gd name="T7" fmla="*/ 20 h 23"/>
                <a:gd name="T8" fmla="*/ 9 w 31"/>
                <a:gd name="T9" fmla="*/ 1 h 23"/>
                <a:gd name="T10" fmla="*/ 11 w 31"/>
                <a:gd name="T11" fmla="*/ 5 h 23"/>
                <a:gd name="T12" fmla="*/ 28 w 31"/>
                <a:gd name="T13" fmla="*/ 0 h 23"/>
                <a:gd name="T14" fmla="*/ 6 w 31"/>
                <a:gd name="T15" fmla="*/ 17 h 23"/>
                <a:gd name="T16" fmla="*/ 6 w 31"/>
                <a:gd name="T17" fmla="*/ 17 h 23"/>
                <a:gd name="T18" fmla="*/ 11 w 31"/>
                <a:gd name="T19" fmla="*/ 18 h 23"/>
                <a:gd name="T20" fmla="*/ 10 w 31"/>
                <a:gd name="T21" fmla="*/ 10 h 23"/>
                <a:gd name="T22" fmla="*/ 6 w 31"/>
                <a:gd name="T23" fmla="*/ 1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1" h="23">
                  <a:moveTo>
                    <a:pt x="28" y="0"/>
                  </a:moveTo>
                  <a:cubicBezTo>
                    <a:pt x="29" y="1"/>
                    <a:pt x="29" y="2"/>
                    <a:pt x="31" y="3"/>
                  </a:cubicBezTo>
                  <a:cubicBezTo>
                    <a:pt x="24" y="9"/>
                    <a:pt x="25" y="20"/>
                    <a:pt x="18" y="23"/>
                  </a:cubicBezTo>
                  <a:cubicBezTo>
                    <a:pt x="11" y="21"/>
                    <a:pt x="6" y="21"/>
                    <a:pt x="0" y="20"/>
                  </a:cubicBezTo>
                  <a:cubicBezTo>
                    <a:pt x="2" y="13"/>
                    <a:pt x="5" y="7"/>
                    <a:pt x="9" y="1"/>
                  </a:cubicBezTo>
                  <a:cubicBezTo>
                    <a:pt x="11" y="2"/>
                    <a:pt x="12" y="3"/>
                    <a:pt x="11" y="5"/>
                  </a:cubicBezTo>
                  <a:cubicBezTo>
                    <a:pt x="17" y="4"/>
                    <a:pt x="24" y="4"/>
                    <a:pt x="28" y="0"/>
                  </a:cubicBezTo>
                  <a:close/>
                  <a:moveTo>
                    <a:pt x="6" y="17"/>
                  </a:moveTo>
                  <a:cubicBezTo>
                    <a:pt x="6" y="17"/>
                    <a:pt x="6" y="17"/>
                    <a:pt x="6" y="17"/>
                  </a:cubicBezTo>
                  <a:cubicBezTo>
                    <a:pt x="8" y="17"/>
                    <a:pt x="9" y="18"/>
                    <a:pt x="11" y="18"/>
                  </a:cubicBezTo>
                  <a:cubicBezTo>
                    <a:pt x="13" y="17"/>
                    <a:pt x="13" y="11"/>
                    <a:pt x="10" y="10"/>
                  </a:cubicBezTo>
                  <a:cubicBezTo>
                    <a:pt x="9" y="12"/>
                    <a:pt x="7" y="13"/>
                    <a:pt x="6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</p:grpSp>
      <p:sp>
        <p:nvSpPr>
          <p:cNvPr id="53" name="文本框 52"/>
          <p:cNvSpPr txBox="1"/>
          <p:nvPr/>
        </p:nvSpPr>
        <p:spPr>
          <a:xfrm>
            <a:off x="4704078" y="-275907"/>
            <a:ext cx="2783844" cy="1493551"/>
          </a:xfrm>
          <a:prstGeom prst="rect">
            <a:avLst/>
          </a:prstGeom>
          <a:noFill/>
        </p:spPr>
        <p:txBody>
          <a:bodyPr wrap="none" rtlCol="0">
            <a:prstTxWarp prst="textArchDown">
              <a:avLst/>
            </a:prstTxWarp>
            <a:spAutoFit/>
          </a:bodyPr>
          <a:lstStyle/>
          <a:p>
            <a:pPr algn="ctr"/>
            <a:r>
              <a:rPr lang="zh-CN" altLang="en-US" sz="2400" dirty="0">
                <a:solidFill>
                  <a:srgbClr val="3C3C3B"/>
                </a:solidFill>
                <a:cs typeface="+mn-ea"/>
                <a:sym typeface="+mn-lt"/>
              </a:rPr>
              <a:t>一般的特性</a:t>
            </a:r>
          </a:p>
        </p:txBody>
      </p:sp>
      <p:sp>
        <p:nvSpPr>
          <p:cNvPr id="54" name="Freeform 9">
            <a:extLst>
              <a:ext uri="{FF2B5EF4-FFF2-40B4-BE49-F238E27FC236}">
                <a16:creationId xmlns:a16="http://schemas.microsoft.com/office/drawing/2014/main" id="{026F7927-956F-6848-9D33-BABF48D622C1}"/>
              </a:ext>
            </a:extLst>
          </p:cNvPr>
          <p:cNvSpPr>
            <a:spLocks noEditPoints="1"/>
          </p:cNvSpPr>
          <p:nvPr/>
        </p:nvSpPr>
        <p:spPr bwMode="auto">
          <a:xfrm>
            <a:off x="141159" y="205367"/>
            <a:ext cx="615197" cy="521394"/>
          </a:xfrm>
          <a:custGeom>
            <a:avLst/>
            <a:gdLst>
              <a:gd name="T0" fmla="*/ 237 w 396"/>
              <a:gd name="T1" fmla="*/ 52 h 253"/>
              <a:gd name="T2" fmla="*/ 343 w 396"/>
              <a:gd name="T3" fmla="*/ 40 h 253"/>
              <a:gd name="T4" fmla="*/ 374 w 396"/>
              <a:gd name="T5" fmla="*/ 50 h 253"/>
              <a:gd name="T6" fmla="*/ 389 w 396"/>
              <a:gd name="T7" fmla="*/ 79 h 253"/>
              <a:gd name="T8" fmla="*/ 313 w 396"/>
              <a:gd name="T9" fmla="*/ 65 h 253"/>
              <a:gd name="T10" fmla="*/ 319 w 396"/>
              <a:gd name="T11" fmla="*/ 106 h 253"/>
              <a:gd name="T12" fmla="*/ 270 w 396"/>
              <a:gd name="T13" fmla="*/ 197 h 253"/>
              <a:gd name="T14" fmla="*/ 149 w 396"/>
              <a:gd name="T15" fmla="*/ 253 h 253"/>
              <a:gd name="T16" fmla="*/ 3 w 396"/>
              <a:gd name="T17" fmla="*/ 93 h 253"/>
              <a:gd name="T18" fmla="*/ 128 w 396"/>
              <a:gd name="T19" fmla="*/ 18 h 253"/>
              <a:gd name="T20" fmla="*/ 237 w 396"/>
              <a:gd name="T21" fmla="*/ 181 h 253"/>
              <a:gd name="T22" fmla="*/ 217 w 396"/>
              <a:gd name="T23" fmla="*/ 175 h 253"/>
              <a:gd name="T24" fmla="*/ 201 w 396"/>
              <a:gd name="T25" fmla="*/ 188 h 253"/>
              <a:gd name="T26" fmla="*/ 176 w 396"/>
              <a:gd name="T27" fmla="*/ 206 h 253"/>
              <a:gd name="T28" fmla="*/ 196 w 396"/>
              <a:gd name="T29" fmla="*/ 194 h 253"/>
              <a:gd name="T30" fmla="*/ 217 w 396"/>
              <a:gd name="T31" fmla="*/ 184 h 253"/>
              <a:gd name="T32" fmla="*/ 220 w 396"/>
              <a:gd name="T33" fmla="*/ 182 h 253"/>
              <a:gd name="T34" fmla="*/ 239 w 396"/>
              <a:gd name="T35" fmla="*/ 175 h 253"/>
              <a:gd name="T36" fmla="*/ 170 w 396"/>
              <a:gd name="T37" fmla="*/ 15 h 253"/>
              <a:gd name="T38" fmla="*/ 154 w 396"/>
              <a:gd name="T39" fmla="*/ 182 h 253"/>
              <a:gd name="T40" fmla="*/ 272 w 396"/>
              <a:gd name="T41" fmla="*/ 87 h 253"/>
              <a:gd name="T42" fmla="*/ 193 w 396"/>
              <a:gd name="T43" fmla="*/ 103 h 253"/>
              <a:gd name="T44" fmla="*/ 228 w 396"/>
              <a:gd name="T45" fmla="*/ 58 h 253"/>
              <a:gd name="T46" fmla="*/ 337 w 396"/>
              <a:gd name="T47" fmla="*/ 47 h 253"/>
              <a:gd name="T48" fmla="*/ 260 w 396"/>
              <a:gd name="T49" fmla="*/ 58 h 253"/>
              <a:gd name="T50" fmla="*/ 260 w 396"/>
              <a:gd name="T51" fmla="*/ 58 h 253"/>
              <a:gd name="T52" fmla="*/ 372 w 396"/>
              <a:gd name="T53" fmla="*/ 56 h 253"/>
              <a:gd name="T54" fmla="*/ 307 w 396"/>
              <a:gd name="T55" fmla="*/ 59 h 253"/>
              <a:gd name="T56" fmla="*/ 369 w 396"/>
              <a:gd name="T57" fmla="*/ 71 h 253"/>
              <a:gd name="T58" fmla="*/ 369 w 396"/>
              <a:gd name="T59" fmla="*/ 71 h 253"/>
              <a:gd name="T60" fmla="*/ 187 w 396"/>
              <a:gd name="T61" fmla="*/ 99 h 253"/>
              <a:gd name="T62" fmla="*/ 281 w 396"/>
              <a:gd name="T63" fmla="*/ 132 h 253"/>
              <a:gd name="T64" fmla="*/ 281 w 396"/>
              <a:gd name="T65" fmla="*/ 132 h 253"/>
              <a:gd name="T66" fmla="*/ 99 w 396"/>
              <a:gd name="T67" fmla="*/ 211 h 253"/>
              <a:gd name="T68" fmla="*/ 55 w 396"/>
              <a:gd name="T69" fmla="*/ 132 h 253"/>
              <a:gd name="T70" fmla="*/ 254 w 396"/>
              <a:gd name="T71" fmla="*/ 144 h 253"/>
              <a:gd name="T72" fmla="*/ 226 w 396"/>
              <a:gd name="T73" fmla="*/ 156 h 253"/>
              <a:gd name="T74" fmla="*/ 236 w 396"/>
              <a:gd name="T75" fmla="*/ 150 h 253"/>
              <a:gd name="T76" fmla="*/ 254 w 396"/>
              <a:gd name="T77" fmla="*/ 170 h 253"/>
              <a:gd name="T78" fmla="*/ 246 w 396"/>
              <a:gd name="T79" fmla="*/ 167 h 253"/>
              <a:gd name="T80" fmla="*/ 246 w 396"/>
              <a:gd name="T81" fmla="*/ 167 h 253"/>
              <a:gd name="T82" fmla="*/ 225 w 396"/>
              <a:gd name="T83" fmla="*/ 187 h 253"/>
              <a:gd name="T84" fmla="*/ 179 w 396"/>
              <a:gd name="T85" fmla="*/ 190 h 253"/>
              <a:gd name="T86" fmla="*/ 179 w 396"/>
              <a:gd name="T87" fmla="*/ 188 h 253"/>
              <a:gd name="T88" fmla="*/ 236 w 396"/>
              <a:gd name="T89" fmla="*/ 190 h 253"/>
              <a:gd name="T90" fmla="*/ 236 w 396"/>
              <a:gd name="T91" fmla="*/ 190 h 253"/>
              <a:gd name="T92" fmla="*/ 166 w 396"/>
              <a:gd name="T93" fmla="*/ 197 h 253"/>
              <a:gd name="T94" fmla="*/ 163 w 396"/>
              <a:gd name="T95" fmla="*/ 210 h 253"/>
              <a:gd name="T96" fmla="*/ 231 w 396"/>
              <a:gd name="T97" fmla="*/ 191 h 253"/>
              <a:gd name="T98" fmla="*/ 223 w 396"/>
              <a:gd name="T99" fmla="*/ 197 h 253"/>
              <a:gd name="T100" fmla="*/ 223 w 396"/>
              <a:gd name="T101" fmla="*/ 194 h 253"/>
              <a:gd name="T102" fmla="*/ 201 w 396"/>
              <a:gd name="T103" fmla="*/ 203 h 253"/>
              <a:gd name="T104" fmla="*/ 201 w 396"/>
              <a:gd name="T105" fmla="*/ 211 h 253"/>
              <a:gd name="T106" fmla="*/ 210 w 396"/>
              <a:gd name="T107" fmla="*/ 206 h 253"/>
              <a:gd name="T108" fmla="*/ 192 w 396"/>
              <a:gd name="T109" fmla="*/ 217 h 253"/>
              <a:gd name="T110" fmla="*/ 192 w 396"/>
              <a:gd name="T111" fmla="*/ 217 h 253"/>
              <a:gd name="T112" fmla="*/ 233 w 396"/>
              <a:gd name="T113" fmla="*/ 210 h 253"/>
              <a:gd name="T114" fmla="*/ 163 w 396"/>
              <a:gd name="T115" fmla="*/ 222 h 2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96" h="253">
                <a:moveTo>
                  <a:pt x="175" y="0"/>
                </a:moveTo>
                <a:cubicBezTo>
                  <a:pt x="180" y="0"/>
                  <a:pt x="177" y="7"/>
                  <a:pt x="179" y="9"/>
                </a:cubicBezTo>
                <a:cubicBezTo>
                  <a:pt x="200" y="22"/>
                  <a:pt x="217" y="38"/>
                  <a:pt x="237" y="52"/>
                </a:cubicBezTo>
                <a:cubicBezTo>
                  <a:pt x="250" y="53"/>
                  <a:pt x="261" y="48"/>
                  <a:pt x="273" y="49"/>
                </a:cubicBezTo>
                <a:cubicBezTo>
                  <a:pt x="284" y="49"/>
                  <a:pt x="295" y="53"/>
                  <a:pt x="305" y="52"/>
                </a:cubicBezTo>
                <a:cubicBezTo>
                  <a:pt x="319" y="50"/>
                  <a:pt x="330" y="41"/>
                  <a:pt x="343" y="40"/>
                </a:cubicBezTo>
                <a:cubicBezTo>
                  <a:pt x="356" y="38"/>
                  <a:pt x="374" y="38"/>
                  <a:pt x="386" y="40"/>
                </a:cubicBezTo>
                <a:cubicBezTo>
                  <a:pt x="390" y="40"/>
                  <a:pt x="395" y="40"/>
                  <a:pt x="396" y="44"/>
                </a:cubicBezTo>
                <a:cubicBezTo>
                  <a:pt x="396" y="53"/>
                  <a:pt x="379" y="46"/>
                  <a:pt x="374" y="50"/>
                </a:cubicBezTo>
                <a:cubicBezTo>
                  <a:pt x="375" y="56"/>
                  <a:pt x="389" y="51"/>
                  <a:pt x="389" y="59"/>
                </a:cubicBezTo>
                <a:cubicBezTo>
                  <a:pt x="385" y="64"/>
                  <a:pt x="373" y="62"/>
                  <a:pt x="364" y="62"/>
                </a:cubicBezTo>
                <a:cubicBezTo>
                  <a:pt x="366" y="74"/>
                  <a:pt x="390" y="64"/>
                  <a:pt x="389" y="79"/>
                </a:cubicBezTo>
                <a:cubicBezTo>
                  <a:pt x="381" y="85"/>
                  <a:pt x="366" y="76"/>
                  <a:pt x="355" y="74"/>
                </a:cubicBezTo>
                <a:cubicBezTo>
                  <a:pt x="359" y="82"/>
                  <a:pt x="380" y="81"/>
                  <a:pt x="377" y="91"/>
                </a:cubicBezTo>
                <a:cubicBezTo>
                  <a:pt x="352" y="91"/>
                  <a:pt x="329" y="78"/>
                  <a:pt x="313" y="65"/>
                </a:cubicBezTo>
                <a:cubicBezTo>
                  <a:pt x="295" y="65"/>
                  <a:pt x="281" y="68"/>
                  <a:pt x="263" y="67"/>
                </a:cubicBezTo>
                <a:cubicBezTo>
                  <a:pt x="268" y="77"/>
                  <a:pt x="279" y="84"/>
                  <a:pt x="289" y="90"/>
                </a:cubicBezTo>
                <a:cubicBezTo>
                  <a:pt x="298" y="96"/>
                  <a:pt x="309" y="101"/>
                  <a:pt x="319" y="106"/>
                </a:cubicBezTo>
                <a:cubicBezTo>
                  <a:pt x="320" y="113"/>
                  <a:pt x="323" y="121"/>
                  <a:pt x="320" y="126"/>
                </a:cubicBezTo>
                <a:cubicBezTo>
                  <a:pt x="303" y="130"/>
                  <a:pt x="291" y="139"/>
                  <a:pt x="275" y="144"/>
                </a:cubicBezTo>
                <a:cubicBezTo>
                  <a:pt x="273" y="161"/>
                  <a:pt x="273" y="181"/>
                  <a:pt x="270" y="197"/>
                </a:cubicBezTo>
                <a:cubicBezTo>
                  <a:pt x="245" y="215"/>
                  <a:pt x="211" y="222"/>
                  <a:pt x="187" y="241"/>
                </a:cubicBezTo>
                <a:cubicBezTo>
                  <a:pt x="177" y="241"/>
                  <a:pt x="172" y="247"/>
                  <a:pt x="166" y="250"/>
                </a:cubicBezTo>
                <a:cubicBezTo>
                  <a:pt x="156" y="249"/>
                  <a:pt x="155" y="250"/>
                  <a:pt x="149" y="253"/>
                </a:cubicBezTo>
                <a:cubicBezTo>
                  <a:pt x="105" y="234"/>
                  <a:pt x="74" y="201"/>
                  <a:pt x="41" y="170"/>
                </a:cubicBezTo>
                <a:cubicBezTo>
                  <a:pt x="44" y="157"/>
                  <a:pt x="38" y="136"/>
                  <a:pt x="43" y="121"/>
                </a:cubicBezTo>
                <a:cubicBezTo>
                  <a:pt x="30" y="111"/>
                  <a:pt x="19" y="100"/>
                  <a:pt x="3" y="93"/>
                </a:cubicBezTo>
                <a:cubicBezTo>
                  <a:pt x="0" y="87"/>
                  <a:pt x="3" y="80"/>
                  <a:pt x="5" y="74"/>
                </a:cubicBezTo>
                <a:cubicBezTo>
                  <a:pt x="20" y="71"/>
                  <a:pt x="34" y="63"/>
                  <a:pt x="47" y="56"/>
                </a:cubicBezTo>
                <a:cubicBezTo>
                  <a:pt x="74" y="43"/>
                  <a:pt x="99" y="31"/>
                  <a:pt x="128" y="18"/>
                </a:cubicBezTo>
                <a:cubicBezTo>
                  <a:pt x="143" y="11"/>
                  <a:pt x="157" y="5"/>
                  <a:pt x="175" y="0"/>
                </a:cubicBezTo>
                <a:close/>
                <a:moveTo>
                  <a:pt x="237" y="181"/>
                </a:moveTo>
                <a:cubicBezTo>
                  <a:pt x="237" y="181"/>
                  <a:pt x="237" y="181"/>
                  <a:pt x="237" y="181"/>
                </a:cubicBezTo>
                <a:cubicBezTo>
                  <a:pt x="246" y="179"/>
                  <a:pt x="235" y="174"/>
                  <a:pt x="242" y="169"/>
                </a:cubicBezTo>
                <a:cubicBezTo>
                  <a:pt x="234" y="170"/>
                  <a:pt x="238" y="175"/>
                  <a:pt x="231" y="170"/>
                </a:cubicBezTo>
                <a:cubicBezTo>
                  <a:pt x="228" y="174"/>
                  <a:pt x="223" y="178"/>
                  <a:pt x="217" y="175"/>
                </a:cubicBezTo>
                <a:cubicBezTo>
                  <a:pt x="216" y="177"/>
                  <a:pt x="217" y="181"/>
                  <a:pt x="214" y="182"/>
                </a:cubicBezTo>
                <a:cubicBezTo>
                  <a:pt x="213" y="176"/>
                  <a:pt x="208" y="187"/>
                  <a:pt x="202" y="182"/>
                </a:cubicBezTo>
                <a:cubicBezTo>
                  <a:pt x="202" y="184"/>
                  <a:pt x="200" y="185"/>
                  <a:pt x="201" y="188"/>
                </a:cubicBezTo>
                <a:cubicBezTo>
                  <a:pt x="195" y="188"/>
                  <a:pt x="191" y="191"/>
                  <a:pt x="187" y="196"/>
                </a:cubicBezTo>
                <a:cubicBezTo>
                  <a:pt x="185" y="190"/>
                  <a:pt x="180" y="203"/>
                  <a:pt x="181" y="193"/>
                </a:cubicBezTo>
                <a:cubicBezTo>
                  <a:pt x="172" y="194"/>
                  <a:pt x="180" y="201"/>
                  <a:pt x="176" y="206"/>
                </a:cubicBezTo>
                <a:cubicBezTo>
                  <a:pt x="183" y="206"/>
                  <a:pt x="188" y="200"/>
                  <a:pt x="189" y="197"/>
                </a:cubicBezTo>
                <a:cubicBezTo>
                  <a:pt x="189" y="199"/>
                  <a:pt x="190" y="200"/>
                  <a:pt x="192" y="200"/>
                </a:cubicBezTo>
                <a:cubicBezTo>
                  <a:pt x="193" y="198"/>
                  <a:pt x="193" y="195"/>
                  <a:pt x="196" y="194"/>
                </a:cubicBezTo>
                <a:cubicBezTo>
                  <a:pt x="196" y="196"/>
                  <a:pt x="196" y="197"/>
                  <a:pt x="196" y="199"/>
                </a:cubicBezTo>
                <a:cubicBezTo>
                  <a:pt x="201" y="198"/>
                  <a:pt x="199" y="198"/>
                  <a:pt x="204" y="199"/>
                </a:cubicBezTo>
                <a:cubicBezTo>
                  <a:pt x="205" y="191"/>
                  <a:pt x="208" y="184"/>
                  <a:pt x="217" y="184"/>
                </a:cubicBezTo>
                <a:cubicBezTo>
                  <a:pt x="214" y="191"/>
                  <a:pt x="219" y="198"/>
                  <a:pt x="214" y="205"/>
                </a:cubicBezTo>
                <a:cubicBezTo>
                  <a:pt x="219" y="205"/>
                  <a:pt x="222" y="203"/>
                  <a:pt x="222" y="199"/>
                </a:cubicBezTo>
                <a:cubicBezTo>
                  <a:pt x="215" y="197"/>
                  <a:pt x="226" y="188"/>
                  <a:pt x="220" y="182"/>
                </a:cubicBezTo>
                <a:cubicBezTo>
                  <a:pt x="225" y="181"/>
                  <a:pt x="226" y="176"/>
                  <a:pt x="231" y="176"/>
                </a:cubicBezTo>
                <a:cubicBezTo>
                  <a:pt x="232" y="180"/>
                  <a:pt x="228" y="179"/>
                  <a:pt x="229" y="184"/>
                </a:cubicBezTo>
                <a:cubicBezTo>
                  <a:pt x="239" y="184"/>
                  <a:pt x="228" y="172"/>
                  <a:pt x="239" y="175"/>
                </a:cubicBezTo>
                <a:cubicBezTo>
                  <a:pt x="239" y="177"/>
                  <a:pt x="237" y="178"/>
                  <a:pt x="237" y="181"/>
                </a:cubicBezTo>
                <a:close/>
                <a:moveTo>
                  <a:pt x="170" y="15"/>
                </a:moveTo>
                <a:cubicBezTo>
                  <a:pt x="170" y="15"/>
                  <a:pt x="170" y="15"/>
                  <a:pt x="170" y="15"/>
                </a:cubicBezTo>
                <a:cubicBezTo>
                  <a:pt x="121" y="39"/>
                  <a:pt x="65" y="56"/>
                  <a:pt x="22" y="85"/>
                </a:cubicBezTo>
                <a:cubicBezTo>
                  <a:pt x="53" y="111"/>
                  <a:pt x="89" y="134"/>
                  <a:pt x="120" y="158"/>
                </a:cubicBezTo>
                <a:cubicBezTo>
                  <a:pt x="131" y="166"/>
                  <a:pt x="145" y="171"/>
                  <a:pt x="154" y="182"/>
                </a:cubicBezTo>
                <a:cubicBezTo>
                  <a:pt x="188" y="162"/>
                  <a:pt x="228" y="143"/>
                  <a:pt x="264" y="128"/>
                </a:cubicBezTo>
                <a:cubicBezTo>
                  <a:pt x="277" y="122"/>
                  <a:pt x="293" y="120"/>
                  <a:pt x="302" y="109"/>
                </a:cubicBezTo>
                <a:cubicBezTo>
                  <a:pt x="294" y="102"/>
                  <a:pt x="283" y="95"/>
                  <a:pt x="272" y="87"/>
                </a:cubicBezTo>
                <a:cubicBezTo>
                  <a:pt x="263" y="80"/>
                  <a:pt x="249" y="66"/>
                  <a:pt x="240" y="65"/>
                </a:cubicBezTo>
                <a:cubicBezTo>
                  <a:pt x="221" y="63"/>
                  <a:pt x="211" y="85"/>
                  <a:pt x="192" y="90"/>
                </a:cubicBezTo>
                <a:cubicBezTo>
                  <a:pt x="190" y="97"/>
                  <a:pt x="197" y="97"/>
                  <a:pt x="193" y="103"/>
                </a:cubicBezTo>
                <a:cubicBezTo>
                  <a:pt x="180" y="116"/>
                  <a:pt x="144" y="98"/>
                  <a:pt x="167" y="84"/>
                </a:cubicBezTo>
                <a:cubicBezTo>
                  <a:pt x="172" y="83"/>
                  <a:pt x="173" y="88"/>
                  <a:pt x="176" y="85"/>
                </a:cubicBezTo>
                <a:cubicBezTo>
                  <a:pt x="191" y="74"/>
                  <a:pt x="209" y="65"/>
                  <a:pt x="228" y="58"/>
                </a:cubicBezTo>
                <a:cubicBezTo>
                  <a:pt x="212" y="41"/>
                  <a:pt x="191" y="28"/>
                  <a:pt x="170" y="15"/>
                </a:cubicBezTo>
                <a:close/>
                <a:moveTo>
                  <a:pt x="337" y="47"/>
                </a:moveTo>
                <a:cubicBezTo>
                  <a:pt x="337" y="47"/>
                  <a:pt x="337" y="47"/>
                  <a:pt x="337" y="47"/>
                </a:cubicBezTo>
                <a:cubicBezTo>
                  <a:pt x="346" y="47"/>
                  <a:pt x="354" y="47"/>
                  <a:pt x="360" y="44"/>
                </a:cubicBezTo>
                <a:cubicBezTo>
                  <a:pt x="352" y="41"/>
                  <a:pt x="345" y="43"/>
                  <a:pt x="337" y="47"/>
                </a:cubicBezTo>
                <a:close/>
                <a:moveTo>
                  <a:pt x="260" y="58"/>
                </a:moveTo>
                <a:cubicBezTo>
                  <a:pt x="260" y="58"/>
                  <a:pt x="260" y="58"/>
                  <a:pt x="260" y="58"/>
                </a:cubicBezTo>
                <a:cubicBezTo>
                  <a:pt x="264" y="58"/>
                  <a:pt x="266" y="57"/>
                  <a:pt x="267" y="55"/>
                </a:cubicBezTo>
                <a:cubicBezTo>
                  <a:pt x="265" y="55"/>
                  <a:pt x="258" y="53"/>
                  <a:pt x="260" y="58"/>
                </a:cubicBezTo>
                <a:close/>
                <a:moveTo>
                  <a:pt x="340" y="59"/>
                </a:moveTo>
                <a:cubicBezTo>
                  <a:pt x="340" y="59"/>
                  <a:pt x="340" y="59"/>
                  <a:pt x="340" y="59"/>
                </a:cubicBezTo>
                <a:cubicBezTo>
                  <a:pt x="351" y="60"/>
                  <a:pt x="365" y="62"/>
                  <a:pt x="372" y="56"/>
                </a:cubicBezTo>
                <a:cubicBezTo>
                  <a:pt x="364" y="54"/>
                  <a:pt x="345" y="52"/>
                  <a:pt x="340" y="59"/>
                </a:cubicBezTo>
                <a:close/>
                <a:moveTo>
                  <a:pt x="307" y="59"/>
                </a:moveTo>
                <a:cubicBezTo>
                  <a:pt x="307" y="59"/>
                  <a:pt x="307" y="59"/>
                  <a:pt x="307" y="59"/>
                </a:cubicBezTo>
                <a:cubicBezTo>
                  <a:pt x="305" y="58"/>
                  <a:pt x="303" y="57"/>
                  <a:pt x="299" y="58"/>
                </a:cubicBezTo>
                <a:cubicBezTo>
                  <a:pt x="297" y="62"/>
                  <a:pt x="307" y="62"/>
                  <a:pt x="307" y="59"/>
                </a:cubicBezTo>
                <a:close/>
                <a:moveTo>
                  <a:pt x="369" y="71"/>
                </a:moveTo>
                <a:cubicBezTo>
                  <a:pt x="369" y="71"/>
                  <a:pt x="369" y="71"/>
                  <a:pt x="369" y="71"/>
                </a:cubicBezTo>
                <a:cubicBezTo>
                  <a:pt x="359" y="69"/>
                  <a:pt x="352" y="63"/>
                  <a:pt x="337" y="64"/>
                </a:cubicBezTo>
                <a:cubicBezTo>
                  <a:pt x="343" y="70"/>
                  <a:pt x="360" y="73"/>
                  <a:pt x="369" y="71"/>
                </a:cubicBezTo>
                <a:close/>
                <a:moveTo>
                  <a:pt x="178" y="102"/>
                </a:moveTo>
                <a:cubicBezTo>
                  <a:pt x="178" y="102"/>
                  <a:pt x="178" y="102"/>
                  <a:pt x="178" y="102"/>
                </a:cubicBezTo>
                <a:cubicBezTo>
                  <a:pt x="182" y="102"/>
                  <a:pt x="187" y="103"/>
                  <a:pt x="187" y="99"/>
                </a:cubicBezTo>
                <a:cubicBezTo>
                  <a:pt x="186" y="98"/>
                  <a:pt x="185" y="97"/>
                  <a:pt x="185" y="96"/>
                </a:cubicBezTo>
                <a:cubicBezTo>
                  <a:pt x="181" y="96"/>
                  <a:pt x="177" y="96"/>
                  <a:pt x="178" y="102"/>
                </a:cubicBezTo>
                <a:close/>
                <a:moveTo>
                  <a:pt x="281" y="132"/>
                </a:moveTo>
                <a:cubicBezTo>
                  <a:pt x="281" y="132"/>
                  <a:pt x="281" y="132"/>
                  <a:pt x="281" y="132"/>
                </a:cubicBezTo>
                <a:cubicBezTo>
                  <a:pt x="284" y="132"/>
                  <a:pt x="286" y="131"/>
                  <a:pt x="287" y="129"/>
                </a:cubicBezTo>
                <a:cubicBezTo>
                  <a:pt x="284" y="129"/>
                  <a:pt x="281" y="129"/>
                  <a:pt x="281" y="132"/>
                </a:cubicBezTo>
                <a:close/>
                <a:moveTo>
                  <a:pt x="52" y="165"/>
                </a:moveTo>
                <a:cubicBezTo>
                  <a:pt x="52" y="165"/>
                  <a:pt x="52" y="165"/>
                  <a:pt x="52" y="165"/>
                </a:cubicBezTo>
                <a:cubicBezTo>
                  <a:pt x="68" y="181"/>
                  <a:pt x="83" y="198"/>
                  <a:pt x="99" y="211"/>
                </a:cubicBezTo>
                <a:cubicBezTo>
                  <a:pt x="114" y="224"/>
                  <a:pt x="132" y="231"/>
                  <a:pt x="149" y="243"/>
                </a:cubicBezTo>
                <a:cubicBezTo>
                  <a:pt x="154" y="231"/>
                  <a:pt x="150" y="216"/>
                  <a:pt x="151" y="200"/>
                </a:cubicBezTo>
                <a:cubicBezTo>
                  <a:pt x="115" y="181"/>
                  <a:pt x="88" y="154"/>
                  <a:pt x="55" y="132"/>
                </a:cubicBezTo>
                <a:cubicBezTo>
                  <a:pt x="51" y="140"/>
                  <a:pt x="52" y="154"/>
                  <a:pt x="52" y="165"/>
                </a:cubicBezTo>
                <a:close/>
                <a:moveTo>
                  <a:pt x="254" y="144"/>
                </a:moveTo>
                <a:cubicBezTo>
                  <a:pt x="254" y="144"/>
                  <a:pt x="254" y="144"/>
                  <a:pt x="254" y="144"/>
                </a:cubicBezTo>
                <a:cubicBezTo>
                  <a:pt x="264" y="142"/>
                  <a:pt x="272" y="137"/>
                  <a:pt x="280" y="132"/>
                </a:cubicBezTo>
                <a:cubicBezTo>
                  <a:pt x="269" y="135"/>
                  <a:pt x="258" y="136"/>
                  <a:pt x="254" y="144"/>
                </a:cubicBezTo>
                <a:close/>
                <a:moveTo>
                  <a:pt x="226" y="156"/>
                </a:moveTo>
                <a:cubicBezTo>
                  <a:pt x="226" y="156"/>
                  <a:pt x="226" y="156"/>
                  <a:pt x="226" y="156"/>
                </a:cubicBezTo>
                <a:cubicBezTo>
                  <a:pt x="231" y="154"/>
                  <a:pt x="232" y="158"/>
                  <a:pt x="236" y="155"/>
                </a:cubicBezTo>
                <a:cubicBezTo>
                  <a:pt x="236" y="153"/>
                  <a:pt x="236" y="152"/>
                  <a:pt x="236" y="150"/>
                </a:cubicBezTo>
                <a:cubicBezTo>
                  <a:pt x="231" y="151"/>
                  <a:pt x="228" y="153"/>
                  <a:pt x="226" y="156"/>
                </a:cubicBezTo>
                <a:close/>
                <a:moveTo>
                  <a:pt x="254" y="170"/>
                </a:moveTo>
                <a:cubicBezTo>
                  <a:pt x="254" y="170"/>
                  <a:pt x="254" y="170"/>
                  <a:pt x="254" y="170"/>
                </a:cubicBezTo>
                <a:cubicBezTo>
                  <a:pt x="254" y="167"/>
                  <a:pt x="258" y="161"/>
                  <a:pt x="254" y="159"/>
                </a:cubicBezTo>
                <a:cubicBezTo>
                  <a:pt x="252" y="161"/>
                  <a:pt x="251" y="169"/>
                  <a:pt x="254" y="170"/>
                </a:cubicBezTo>
                <a:close/>
                <a:moveTo>
                  <a:pt x="246" y="167"/>
                </a:moveTo>
                <a:cubicBezTo>
                  <a:pt x="246" y="167"/>
                  <a:pt x="246" y="167"/>
                  <a:pt x="246" y="167"/>
                </a:cubicBezTo>
                <a:cubicBezTo>
                  <a:pt x="246" y="167"/>
                  <a:pt x="246" y="168"/>
                  <a:pt x="246" y="169"/>
                </a:cubicBezTo>
                <a:cubicBezTo>
                  <a:pt x="238" y="173"/>
                  <a:pt x="251" y="168"/>
                  <a:pt x="246" y="167"/>
                </a:cubicBezTo>
                <a:close/>
                <a:moveTo>
                  <a:pt x="223" y="182"/>
                </a:moveTo>
                <a:cubicBezTo>
                  <a:pt x="223" y="182"/>
                  <a:pt x="223" y="182"/>
                  <a:pt x="223" y="182"/>
                </a:cubicBezTo>
                <a:cubicBezTo>
                  <a:pt x="224" y="184"/>
                  <a:pt x="223" y="186"/>
                  <a:pt x="225" y="187"/>
                </a:cubicBezTo>
                <a:cubicBezTo>
                  <a:pt x="225" y="185"/>
                  <a:pt x="230" y="181"/>
                  <a:pt x="226" y="181"/>
                </a:cubicBezTo>
                <a:cubicBezTo>
                  <a:pt x="226" y="182"/>
                  <a:pt x="225" y="182"/>
                  <a:pt x="223" y="182"/>
                </a:cubicBezTo>
                <a:close/>
                <a:moveTo>
                  <a:pt x="179" y="190"/>
                </a:moveTo>
                <a:cubicBezTo>
                  <a:pt x="179" y="190"/>
                  <a:pt x="179" y="190"/>
                  <a:pt x="179" y="190"/>
                </a:cubicBezTo>
                <a:cubicBezTo>
                  <a:pt x="182" y="188"/>
                  <a:pt x="180" y="182"/>
                  <a:pt x="178" y="187"/>
                </a:cubicBezTo>
                <a:cubicBezTo>
                  <a:pt x="179" y="187"/>
                  <a:pt x="180" y="187"/>
                  <a:pt x="179" y="188"/>
                </a:cubicBezTo>
                <a:cubicBezTo>
                  <a:pt x="179" y="188"/>
                  <a:pt x="178" y="189"/>
                  <a:pt x="179" y="190"/>
                </a:cubicBezTo>
                <a:close/>
                <a:moveTo>
                  <a:pt x="236" y="190"/>
                </a:moveTo>
                <a:cubicBezTo>
                  <a:pt x="236" y="190"/>
                  <a:pt x="236" y="190"/>
                  <a:pt x="236" y="190"/>
                </a:cubicBezTo>
                <a:cubicBezTo>
                  <a:pt x="235" y="193"/>
                  <a:pt x="236" y="195"/>
                  <a:pt x="239" y="196"/>
                </a:cubicBezTo>
                <a:cubicBezTo>
                  <a:pt x="240" y="193"/>
                  <a:pt x="244" y="193"/>
                  <a:pt x="243" y="188"/>
                </a:cubicBezTo>
                <a:cubicBezTo>
                  <a:pt x="240" y="188"/>
                  <a:pt x="237" y="188"/>
                  <a:pt x="236" y="190"/>
                </a:cubicBezTo>
                <a:close/>
                <a:moveTo>
                  <a:pt x="163" y="210"/>
                </a:moveTo>
                <a:cubicBezTo>
                  <a:pt x="163" y="210"/>
                  <a:pt x="163" y="210"/>
                  <a:pt x="163" y="210"/>
                </a:cubicBezTo>
                <a:cubicBezTo>
                  <a:pt x="168" y="207"/>
                  <a:pt x="162" y="201"/>
                  <a:pt x="166" y="197"/>
                </a:cubicBezTo>
                <a:cubicBezTo>
                  <a:pt x="168" y="197"/>
                  <a:pt x="167" y="202"/>
                  <a:pt x="169" y="202"/>
                </a:cubicBezTo>
                <a:cubicBezTo>
                  <a:pt x="169" y="198"/>
                  <a:pt x="169" y="195"/>
                  <a:pt x="169" y="191"/>
                </a:cubicBezTo>
                <a:cubicBezTo>
                  <a:pt x="159" y="189"/>
                  <a:pt x="160" y="204"/>
                  <a:pt x="163" y="210"/>
                </a:cubicBezTo>
                <a:close/>
                <a:moveTo>
                  <a:pt x="229" y="197"/>
                </a:moveTo>
                <a:cubicBezTo>
                  <a:pt x="229" y="197"/>
                  <a:pt x="229" y="197"/>
                  <a:pt x="229" y="197"/>
                </a:cubicBezTo>
                <a:cubicBezTo>
                  <a:pt x="235" y="199"/>
                  <a:pt x="235" y="192"/>
                  <a:pt x="231" y="191"/>
                </a:cubicBezTo>
                <a:cubicBezTo>
                  <a:pt x="231" y="193"/>
                  <a:pt x="229" y="194"/>
                  <a:pt x="229" y="197"/>
                </a:cubicBezTo>
                <a:close/>
                <a:moveTo>
                  <a:pt x="223" y="197"/>
                </a:moveTo>
                <a:cubicBezTo>
                  <a:pt x="223" y="197"/>
                  <a:pt x="223" y="197"/>
                  <a:pt x="223" y="197"/>
                </a:cubicBezTo>
                <a:cubicBezTo>
                  <a:pt x="225" y="197"/>
                  <a:pt x="226" y="197"/>
                  <a:pt x="228" y="197"/>
                </a:cubicBezTo>
                <a:cubicBezTo>
                  <a:pt x="228" y="196"/>
                  <a:pt x="228" y="195"/>
                  <a:pt x="228" y="194"/>
                </a:cubicBezTo>
                <a:cubicBezTo>
                  <a:pt x="226" y="194"/>
                  <a:pt x="225" y="194"/>
                  <a:pt x="223" y="194"/>
                </a:cubicBezTo>
                <a:cubicBezTo>
                  <a:pt x="223" y="195"/>
                  <a:pt x="223" y="196"/>
                  <a:pt x="223" y="197"/>
                </a:cubicBezTo>
                <a:close/>
                <a:moveTo>
                  <a:pt x="201" y="203"/>
                </a:moveTo>
                <a:cubicBezTo>
                  <a:pt x="201" y="203"/>
                  <a:pt x="201" y="203"/>
                  <a:pt x="201" y="203"/>
                </a:cubicBezTo>
                <a:cubicBezTo>
                  <a:pt x="203" y="204"/>
                  <a:pt x="205" y="202"/>
                  <a:pt x="205" y="200"/>
                </a:cubicBezTo>
                <a:cubicBezTo>
                  <a:pt x="203" y="201"/>
                  <a:pt x="200" y="200"/>
                  <a:pt x="201" y="203"/>
                </a:cubicBezTo>
                <a:close/>
                <a:moveTo>
                  <a:pt x="201" y="211"/>
                </a:moveTo>
                <a:cubicBezTo>
                  <a:pt x="201" y="211"/>
                  <a:pt x="201" y="211"/>
                  <a:pt x="201" y="211"/>
                </a:cubicBezTo>
                <a:cubicBezTo>
                  <a:pt x="209" y="213"/>
                  <a:pt x="205" y="206"/>
                  <a:pt x="207" y="205"/>
                </a:cubicBezTo>
                <a:cubicBezTo>
                  <a:pt x="209" y="205"/>
                  <a:pt x="208" y="209"/>
                  <a:pt x="210" y="206"/>
                </a:cubicBezTo>
                <a:cubicBezTo>
                  <a:pt x="209" y="201"/>
                  <a:pt x="199" y="205"/>
                  <a:pt x="201" y="211"/>
                </a:cubicBezTo>
                <a:close/>
                <a:moveTo>
                  <a:pt x="192" y="217"/>
                </a:moveTo>
                <a:cubicBezTo>
                  <a:pt x="192" y="217"/>
                  <a:pt x="192" y="217"/>
                  <a:pt x="192" y="217"/>
                </a:cubicBezTo>
                <a:cubicBezTo>
                  <a:pt x="191" y="212"/>
                  <a:pt x="199" y="216"/>
                  <a:pt x="199" y="211"/>
                </a:cubicBezTo>
                <a:cubicBezTo>
                  <a:pt x="197" y="211"/>
                  <a:pt x="198" y="208"/>
                  <a:pt x="196" y="208"/>
                </a:cubicBezTo>
                <a:cubicBezTo>
                  <a:pt x="197" y="213"/>
                  <a:pt x="186" y="213"/>
                  <a:pt x="192" y="217"/>
                </a:cubicBezTo>
                <a:close/>
                <a:moveTo>
                  <a:pt x="220" y="217"/>
                </a:moveTo>
                <a:cubicBezTo>
                  <a:pt x="220" y="217"/>
                  <a:pt x="220" y="217"/>
                  <a:pt x="220" y="217"/>
                </a:cubicBezTo>
                <a:cubicBezTo>
                  <a:pt x="226" y="216"/>
                  <a:pt x="230" y="213"/>
                  <a:pt x="233" y="210"/>
                </a:cubicBezTo>
                <a:cubicBezTo>
                  <a:pt x="226" y="210"/>
                  <a:pt x="223" y="213"/>
                  <a:pt x="220" y="217"/>
                </a:cubicBezTo>
                <a:close/>
                <a:moveTo>
                  <a:pt x="163" y="222"/>
                </a:moveTo>
                <a:cubicBezTo>
                  <a:pt x="163" y="222"/>
                  <a:pt x="163" y="222"/>
                  <a:pt x="163" y="222"/>
                </a:cubicBezTo>
                <a:cubicBezTo>
                  <a:pt x="164" y="221"/>
                  <a:pt x="167" y="211"/>
                  <a:pt x="161" y="213"/>
                </a:cubicBezTo>
                <a:cubicBezTo>
                  <a:pt x="163" y="218"/>
                  <a:pt x="157" y="220"/>
                  <a:pt x="163" y="222"/>
                </a:cubicBezTo>
                <a:close/>
              </a:path>
            </a:pathLst>
          </a:custGeom>
          <a:solidFill>
            <a:srgbClr val="20558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4BA7671C-EF18-7747-BCBA-CDC677477491}"/>
              </a:ext>
            </a:extLst>
          </p:cNvPr>
          <p:cNvSpPr txBox="1"/>
          <p:nvPr/>
        </p:nvSpPr>
        <p:spPr>
          <a:xfrm>
            <a:off x="756355" y="281398"/>
            <a:ext cx="2343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rgbClr val="20558B"/>
                </a:solidFill>
              </a:rPr>
              <a:t>认识</a:t>
            </a:r>
            <a:r>
              <a:rPr kumimoji="1" lang="en-US" altLang="zh-CN" dirty="0">
                <a:solidFill>
                  <a:srgbClr val="20558B"/>
                </a:solidFill>
              </a:rPr>
              <a:t>Kubernetes</a:t>
            </a:r>
            <a:endParaRPr kumimoji="1" lang="zh-CN" altLang="en-US" dirty="0">
              <a:solidFill>
                <a:srgbClr val="20558B"/>
              </a:solidFill>
            </a:endParaRPr>
          </a:p>
        </p:txBody>
      </p: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89989F97-C32A-4541-810B-D98668E761DC}"/>
              </a:ext>
            </a:extLst>
          </p:cNvPr>
          <p:cNvGrpSpPr/>
          <p:nvPr/>
        </p:nvGrpSpPr>
        <p:grpSpPr>
          <a:xfrm>
            <a:off x="9395547" y="0"/>
            <a:ext cx="2796453" cy="760085"/>
            <a:chOff x="2177143" y="2131786"/>
            <a:chExt cx="6857262" cy="2541814"/>
          </a:xfrm>
        </p:grpSpPr>
        <p:grpSp>
          <p:nvGrpSpPr>
            <p:cNvPr id="57" name="组合 56">
              <a:extLst>
                <a:ext uri="{FF2B5EF4-FFF2-40B4-BE49-F238E27FC236}">
                  <a16:creationId xmlns:a16="http://schemas.microsoft.com/office/drawing/2014/main" id="{76F2CEC8-5433-6D45-80DB-35FB57EE26A4}"/>
                </a:ext>
              </a:extLst>
            </p:cNvPr>
            <p:cNvGrpSpPr/>
            <p:nvPr/>
          </p:nvGrpSpPr>
          <p:grpSpPr>
            <a:xfrm>
              <a:off x="2177143" y="2989942"/>
              <a:ext cx="5747657" cy="1494972"/>
              <a:chOff x="1973943" y="3077029"/>
              <a:chExt cx="7213600" cy="1212396"/>
            </a:xfrm>
          </p:grpSpPr>
          <p:sp>
            <p:nvSpPr>
              <p:cNvPr id="60" name="任意多边形 1">
                <a:extLst>
                  <a:ext uri="{FF2B5EF4-FFF2-40B4-BE49-F238E27FC236}">
                    <a16:creationId xmlns:a16="http://schemas.microsoft.com/office/drawing/2014/main" id="{C1CD3845-16FE-FC46-9655-70840BC537C3}"/>
                  </a:ext>
                </a:extLst>
              </p:cNvPr>
              <p:cNvSpPr/>
              <p:nvPr/>
            </p:nvSpPr>
            <p:spPr>
              <a:xfrm>
                <a:off x="1973943" y="3077029"/>
                <a:ext cx="7213600" cy="101600"/>
              </a:xfrm>
              <a:custGeom>
                <a:avLst/>
                <a:gdLst>
                  <a:gd name="connsiteX0" fmla="*/ 0 w 7213600"/>
                  <a:gd name="connsiteY0" fmla="*/ 0 h 101600"/>
                  <a:gd name="connsiteX1" fmla="*/ 856343 w 7213600"/>
                  <a:gd name="connsiteY1" fmla="*/ 101600 h 101600"/>
                  <a:gd name="connsiteX2" fmla="*/ 1930400 w 7213600"/>
                  <a:gd name="connsiteY2" fmla="*/ 0 h 101600"/>
                  <a:gd name="connsiteX3" fmla="*/ 3178629 w 7213600"/>
                  <a:gd name="connsiteY3" fmla="*/ 101600 h 101600"/>
                  <a:gd name="connsiteX4" fmla="*/ 4644572 w 7213600"/>
                  <a:gd name="connsiteY4" fmla="*/ 0 h 101600"/>
                  <a:gd name="connsiteX5" fmla="*/ 6008914 w 7213600"/>
                  <a:gd name="connsiteY5" fmla="*/ 101600 h 101600"/>
                  <a:gd name="connsiteX6" fmla="*/ 7213600 w 7213600"/>
                  <a:gd name="connsiteY6" fmla="*/ 0 h 101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213600" h="101600">
                    <a:moveTo>
                      <a:pt x="0" y="0"/>
                    </a:moveTo>
                    <a:cubicBezTo>
                      <a:pt x="267305" y="50800"/>
                      <a:pt x="534610" y="101600"/>
                      <a:pt x="856343" y="101600"/>
                    </a:cubicBezTo>
                    <a:cubicBezTo>
                      <a:pt x="1178076" y="101600"/>
                      <a:pt x="1543352" y="0"/>
                      <a:pt x="1930400" y="0"/>
                    </a:cubicBezTo>
                    <a:cubicBezTo>
                      <a:pt x="2317448" y="0"/>
                      <a:pt x="2726267" y="101600"/>
                      <a:pt x="3178629" y="101600"/>
                    </a:cubicBezTo>
                    <a:cubicBezTo>
                      <a:pt x="3630991" y="101600"/>
                      <a:pt x="4172858" y="0"/>
                      <a:pt x="4644572" y="0"/>
                    </a:cubicBezTo>
                    <a:cubicBezTo>
                      <a:pt x="5116286" y="0"/>
                      <a:pt x="5580743" y="101600"/>
                      <a:pt x="6008914" y="101600"/>
                    </a:cubicBezTo>
                    <a:cubicBezTo>
                      <a:pt x="6437085" y="101600"/>
                      <a:pt x="6825342" y="50800"/>
                      <a:pt x="7213600" y="0"/>
                    </a:cubicBezTo>
                  </a:path>
                </a:pathLst>
              </a:custGeom>
              <a:noFill/>
              <a:ln w="12700">
                <a:solidFill>
                  <a:srgbClr val="20558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61" name="任意多边形 2">
                <a:extLst>
                  <a:ext uri="{FF2B5EF4-FFF2-40B4-BE49-F238E27FC236}">
                    <a16:creationId xmlns:a16="http://schemas.microsoft.com/office/drawing/2014/main" id="{3A10A1A0-D52A-1E49-9096-20F37BA79ED7}"/>
                  </a:ext>
                </a:extLst>
              </p:cNvPr>
              <p:cNvSpPr/>
              <p:nvPr/>
            </p:nvSpPr>
            <p:spPr>
              <a:xfrm>
                <a:off x="1973943" y="3149601"/>
                <a:ext cx="7213600" cy="101600"/>
              </a:xfrm>
              <a:custGeom>
                <a:avLst/>
                <a:gdLst>
                  <a:gd name="connsiteX0" fmla="*/ 0 w 7213600"/>
                  <a:gd name="connsiteY0" fmla="*/ 0 h 101600"/>
                  <a:gd name="connsiteX1" fmla="*/ 856343 w 7213600"/>
                  <a:gd name="connsiteY1" fmla="*/ 101600 h 101600"/>
                  <a:gd name="connsiteX2" fmla="*/ 1930400 w 7213600"/>
                  <a:gd name="connsiteY2" fmla="*/ 0 h 101600"/>
                  <a:gd name="connsiteX3" fmla="*/ 3178629 w 7213600"/>
                  <a:gd name="connsiteY3" fmla="*/ 101600 h 101600"/>
                  <a:gd name="connsiteX4" fmla="*/ 4644572 w 7213600"/>
                  <a:gd name="connsiteY4" fmla="*/ 0 h 101600"/>
                  <a:gd name="connsiteX5" fmla="*/ 6008914 w 7213600"/>
                  <a:gd name="connsiteY5" fmla="*/ 101600 h 101600"/>
                  <a:gd name="connsiteX6" fmla="*/ 7213600 w 7213600"/>
                  <a:gd name="connsiteY6" fmla="*/ 0 h 101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213600" h="101600">
                    <a:moveTo>
                      <a:pt x="0" y="0"/>
                    </a:moveTo>
                    <a:cubicBezTo>
                      <a:pt x="267305" y="50800"/>
                      <a:pt x="534610" y="101600"/>
                      <a:pt x="856343" y="101600"/>
                    </a:cubicBezTo>
                    <a:cubicBezTo>
                      <a:pt x="1178076" y="101600"/>
                      <a:pt x="1543352" y="0"/>
                      <a:pt x="1930400" y="0"/>
                    </a:cubicBezTo>
                    <a:cubicBezTo>
                      <a:pt x="2317448" y="0"/>
                      <a:pt x="2726267" y="101600"/>
                      <a:pt x="3178629" y="101600"/>
                    </a:cubicBezTo>
                    <a:cubicBezTo>
                      <a:pt x="3630991" y="101600"/>
                      <a:pt x="4172858" y="0"/>
                      <a:pt x="4644572" y="0"/>
                    </a:cubicBezTo>
                    <a:cubicBezTo>
                      <a:pt x="5116286" y="0"/>
                      <a:pt x="5580743" y="101600"/>
                      <a:pt x="6008914" y="101600"/>
                    </a:cubicBezTo>
                    <a:cubicBezTo>
                      <a:pt x="6437085" y="101600"/>
                      <a:pt x="6825342" y="50800"/>
                      <a:pt x="7213600" y="0"/>
                    </a:cubicBezTo>
                  </a:path>
                </a:pathLst>
              </a:custGeom>
              <a:noFill/>
              <a:ln w="12700">
                <a:solidFill>
                  <a:srgbClr val="20558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62" name="任意多边形 3">
                <a:extLst>
                  <a:ext uri="{FF2B5EF4-FFF2-40B4-BE49-F238E27FC236}">
                    <a16:creationId xmlns:a16="http://schemas.microsoft.com/office/drawing/2014/main" id="{670DC41F-78F3-3C41-84AB-8BB614E4D335}"/>
                  </a:ext>
                </a:extLst>
              </p:cNvPr>
              <p:cNvSpPr/>
              <p:nvPr/>
            </p:nvSpPr>
            <p:spPr>
              <a:xfrm>
                <a:off x="1973943" y="4115253"/>
                <a:ext cx="7213600" cy="101600"/>
              </a:xfrm>
              <a:custGeom>
                <a:avLst/>
                <a:gdLst>
                  <a:gd name="connsiteX0" fmla="*/ 0 w 7213600"/>
                  <a:gd name="connsiteY0" fmla="*/ 0 h 101600"/>
                  <a:gd name="connsiteX1" fmla="*/ 856343 w 7213600"/>
                  <a:gd name="connsiteY1" fmla="*/ 101600 h 101600"/>
                  <a:gd name="connsiteX2" fmla="*/ 1930400 w 7213600"/>
                  <a:gd name="connsiteY2" fmla="*/ 0 h 101600"/>
                  <a:gd name="connsiteX3" fmla="*/ 3178629 w 7213600"/>
                  <a:gd name="connsiteY3" fmla="*/ 101600 h 101600"/>
                  <a:gd name="connsiteX4" fmla="*/ 4644572 w 7213600"/>
                  <a:gd name="connsiteY4" fmla="*/ 0 h 101600"/>
                  <a:gd name="connsiteX5" fmla="*/ 6008914 w 7213600"/>
                  <a:gd name="connsiteY5" fmla="*/ 101600 h 101600"/>
                  <a:gd name="connsiteX6" fmla="*/ 7213600 w 7213600"/>
                  <a:gd name="connsiteY6" fmla="*/ 0 h 101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213600" h="101600">
                    <a:moveTo>
                      <a:pt x="0" y="0"/>
                    </a:moveTo>
                    <a:cubicBezTo>
                      <a:pt x="267305" y="50800"/>
                      <a:pt x="534610" y="101600"/>
                      <a:pt x="856343" y="101600"/>
                    </a:cubicBezTo>
                    <a:cubicBezTo>
                      <a:pt x="1178076" y="101600"/>
                      <a:pt x="1543352" y="0"/>
                      <a:pt x="1930400" y="0"/>
                    </a:cubicBezTo>
                    <a:cubicBezTo>
                      <a:pt x="2317448" y="0"/>
                      <a:pt x="2726267" y="101600"/>
                      <a:pt x="3178629" y="101600"/>
                    </a:cubicBezTo>
                    <a:cubicBezTo>
                      <a:pt x="3630991" y="101600"/>
                      <a:pt x="4172858" y="0"/>
                      <a:pt x="4644572" y="0"/>
                    </a:cubicBezTo>
                    <a:cubicBezTo>
                      <a:pt x="5116286" y="0"/>
                      <a:pt x="5580743" y="101600"/>
                      <a:pt x="6008914" y="101600"/>
                    </a:cubicBezTo>
                    <a:cubicBezTo>
                      <a:pt x="6437085" y="101600"/>
                      <a:pt x="6825342" y="50800"/>
                      <a:pt x="7213600" y="0"/>
                    </a:cubicBezTo>
                  </a:path>
                </a:pathLst>
              </a:custGeom>
              <a:noFill/>
              <a:ln w="12700">
                <a:solidFill>
                  <a:srgbClr val="20558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63" name="任意多边形 4">
                <a:extLst>
                  <a:ext uri="{FF2B5EF4-FFF2-40B4-BE49-F238E27FC236}">
                    <a16:creationId xmlns:a16="http://schemas.microsoft.com/office/drawing/2014/main" id="{808F687C-D4AA-804C-AB65-F4BCA57B9AB8}"/>
                  </a:ext>
                </a:extLst>
              </p:cNvPr>
              <p:cNvSpPr/>
              <p:nvPr/>
            </p:nvSpPr>
            <p:spPr>
              <a:xfrm>
                <a:off x="1973943" y="4187825"/>
                <a:ext cx="7213600" cy="101600"/>
              </a:xfrm>
              <a:custGeom>
                <a:avLst/>
                <a:gdLst>
                  <a:gd name="connsiteX0" fmla="*/ 0 w 7213600"/>
                  <a:gd name="connsiteY0" fmla="*/ 0 h 101600"/>
                  <a:gd name="connsiteX1" fmla="*/ 856343 w 7213600"/>
                  <a:gd name="connsiteY1" fmla="*/ 101600 h 101600"/>
                  <a:gd name="connsiteX2" fmla="*/ 1930400 w 7213600"/>
                  <a:gd name="connsiteY2" fmla="*/ 0 h 101600"/>
                  <a:gd name="connsiteX3" fmla="*/ 3178629 w 7213600"/>
                  <a:gd name="connsiteY3" fmla="*/ 101600 h 101600"/>
                  <a:gd name="connsiteX4" fmla="*/ 4644572 w 7213600"/>
                  <a:gd name="connsiteY4" fmla="*/ 0 h 101600"/>
                  <a:gd name="connsiteX5" fmla="*/ 6008914 w 7213600"/>
                  <a:gd name="connsiteY5" fmla="*/ 101600 h 101600"/>
                  <a:gd name="connsiteX6" fmla="*/ 7213600 w 7213600"/>
                  <a:gd name="connsiteY6" fmla="*/ 0 h 101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213600" h="101600">
                    <a:moveTo>
                      <a:pt x="0" y="0"/>
                    </a:moveTo>
                    <a:cubicBezTo>
                      <a:pt x="267305" y="50800"/>
                      <a:pt x="534610" y="101600"/>
                      <a:pt x="856343" y="101600"/>
                    </a:cubicBezTo>
                    <a:cubicBezTo>
                      <a:pt x="1178076" y="101600"/>
                      <a:pt x="1543352" y="0"/>
                      <a:pt x="1930400" y="0"/>
                    </a:cubicBezTo>
                    <a:cubicBezTo>
                      <a:pt x="2317448" y="0"/>
                      <a:pt x="2726267" y="101600"/>
                      <a:pt x="3178629" y="101600"/>
                    </a:cubicBezTo>
                    <a:cubicBezTo>
                      <a:pt x="3630991" y="101600"/>
                      <a:pt x="4172858" y="0"/>
                      <a:pt x="4644572" y="0"/>
                    </a:cubicBezTo>
                    <a:cubicBezTo>
                      <a:pt x="5116286" y="0"/>
                      <a:pt x="5580743" y="101600"/>
                      <a:pt x="6008914" y="101600"/>
                    </a:cubicBezTo>
                    <a:cubicBezTo>
                      <a:pt x="6437085" y="101600"/>
                      <a:pt x="6825342" y="50800"/>
                      <a:pt x="7213600" y="0"/>
                    </a:cubicBezTo>
                  </a:path>
                </a:pathLst>
              </a:custGeom>
              <a:noFill/>
              <a:ln w="12700">
                <a:solidFill>
                  <a:srgbClr val="20558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</p:grp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8198B280-AFA3-7C48-9838-B4096536D847}"/>
                </a:ext>
              </a:extLst>
            </p:cNvPr>
            <p:cNvSpPr/>
            <p:nvPr/>
          </p:nvSpPr>
          <p:spPr>
            <a:xfrm>
              <a:off x="2724331" y="3052582"/>
              <a:ext cx="5200469" cy="1324719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kumimoji="1" lang="zh-CN" altLang="en-US" dirty="0">
                  <a:solidFill>
                    <a:srgbClr val="20558B"/>
                  </a:solidFill>
                  <a:sym typeface="+mn-lt"/>
                </a:rPr>
                <a:t>云原生技术课堂</a:t>
              </a:r>
            </a:p>
          </p:txBody>
        </p:sp>
        <p:sp>
          <p:nvSpPr>
            <p:cNvPr id="59" name="Freeform 9">
              <a:extLst>
                <a:ext uri="{FF2B5EF4-FFF2-40B4-BE49-F238E27FC236}">
                  <a16:creationId xmlns:a16="http://schemas.microsoft.com/office/drawing/2014/main" id="{4CC5C027-7CF7-4248-B8F7-870656F6C8A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78058" y="2131786"/>
              <a:ext cx="1356347" cy="2541814"/>
            </a:xfrm>
            <a:custGeom>
              <a:avLst/>
              <a:gdLst>
                <a:gd name="T0" fmla="*/ 50 w 235"/>
                <a:gd name="T1" fmla="*/ 99 h 443"/>
                <a:gd name="T2" fmla="*/ 84 w 235"/>
                <a:gd name="T3" fmla="*/ 105 h 443"/>
                <a:gd name="T4" fmla="*/ 141 w 235"/>
                <a:gd name="T5" fmla="*/ 103 h 443"/>
                <a:gd name="T6" fmla="*/ 131 w 235"/>
                <a:gd name="T7" fmla="*/ 230 h 443"/>
                <a:gd name="T8" fmla="*/ 165 w 235"/>
                <a:gd name="T9" fmla="*/ 107 h 443"/>
                <a:gd name="T10" fmla="*/ 191 w 235"/>
                <a:gd name="T11" fmla="*/ 167 h 443"/>
                <a:gd name="T12" fmla="*/ 215 w 235"/>
                <a:gd name="T13" fmla="*/ 244 h 443"/>
                <a:gd name="T14" fmla="*/ 46 w 235"/>
                <a:gd name="T15" fmla="*/ 427 h 443"/>
                <a:gd name="T16" fmla="*/ 0 w 235"/>
                <a:gd name="T17" fmla="*/ 230 h 443"/>
                <a:gd name="T18" fmla="*/ 8 w 235"/>
                <a:gd name="T19" fmla="*/ 83 h 443"/>
                <a:gd name="T20" fmla="*/ 38 w 235"/>
                <a:gd name="T21" fmla="*/ 39 h 443"/>
                <a:gd name="T22" fmla="*/ 38 w 235"/>
                <a:gd name="T23" fmla="*/ 39 h 443"/>
                <a:gd name="T24" fmla="*/ 42 w 235"/>
                <a:gd name="T25" fmla="*/ 47 h 443"/>
                <a:gd name="T26" fmla="*/ 26 w 235"/>
                <a:gd name="T27" fmla="*/ 89 h 443"/>
                <a:gd name="T28" fmla="*/ 99 w 235"/>
                <a:gd name="T29" fmla="*/ 99 h 443"/>
                <a:gd name="T30" fmla="*/ 111 w 235"/>
                <a:gd name="T31" fmla="*/ 69 h 443"/>
                <a:gd name="T32" fmla="*/ 175 w 235"/>
                <a:gd name="T33" fmla="*/ 113 h 443"/>
                <a:gd name="T34" fmla="*/ 175 w 235"/>
                <a:gd name="T35" fmla="*/ 113 h 443"/>
                <a:gd name="T36" fmla="*/ 42 w 235"/>
                <a:gd name="T37" fmla="*/ 95 h 443"/>
                <a:gd name="T38" fmla="*/ 44 w 235"/>
                <a:gd name="T39" fmla="*/ 153 h 443"/>
                <a:gd name="T40" fmla="*/ 44 w 235"/>
                <a:gd name="T41" fmla="*/ 153 h 443"/>
                <a:gd name="T42" fmla="*/ 101 w 235"/>
                <a:gd name="T43" fmla="*/ 109 h 443"/>
                <a:gd name="T44" fmla="*/ 185 w 235"/>
                <a:gd name="T45" fmla="*/ 133 h 443"/>
                <a:gd name="T46" fmla="*/ 187 w 235"/>
                <a:gd name="T47" fmla="*/ 145 h 443"/>
                <a:gd name="T48" fmla="*/ 187 w 235"/>
                <a:gd name="T49" fmla="*/ 145 h 443"/>
                <a:gd name="T50" fmla="*/ 171 w 235"/>
                <a:gd name="T51" fmla="*/ 163 h 443"/>
                <a:gd name="T52" fmla="*/ 105 w 235"/>
                <a:gd name="T53" fmla="*/ 194 h 443"/>
                <a:gd name="T54" fmla="*/ 159 w 235"/>
                <a:gd name="T55" fmla="*/ 188 h 443"/>
                <a:gd name="T56" fmla="*/ 159 w 235"/>
                <a:gd name="T57" fmla="*/ 188 h 443"/>
                <a:gd name="T58" fmla="*/ 50 w 235"/>
                <a:gd name="T59" fmla="*/ 178 h 443"/>
                <a:gd name="T60" fmla="*/ 153 w 235"/>
                <a:gd name="T61" fmla="*/ 206 h 443"/>
                <a:gd name="T62" fmla="*/ 58 w 235"/>
                <a:gd name="T63" fmla="*/ 200 h 443"/>
                <a:gd name="T64" fmla="*/ 58 w 235"/>
                <a:gd name="T65" fmla="*/ 200 h 443"/>
                <a:gd name="T66" fmla="*/ 46 w 235"/>
                <a:gd name="T67" fmla="*/ 226 h 443"/>
                <a:gd name="T68" fmla="*/ 103 w 235"/>
                <a:gd name="T69" fmla="*/ 230 h 443"/>
                <a:gd name="T70" fmla="*/ 115 w 235"/>
                <a:gd name="T71" fmla="*/ 228 h 443"/>
                <a:gd name="T72" fmla="*/ 119 w 235"/>
                <a:gd name="T73" fmla="*/ 220 h 443"/>
                <a:gd name="T74" fmla="*/ 167 w 235"/>
                <a:gd name="T75" fmla="*/ 224 h 443"/>
                <a:gd name="T76" fmla="*/ 167 w 235"/>
                <a:gd name="T77" fmla="*/ 224 h 443"/>
                <a:gd name="T78" fmla="*/ 143 w 235"/>
                <a:gd name="T79" fmla="*/ 226 h 443"/>
                <a:gd name="T80" fmla="*/ 84 w 235"/>
                <a:gd name="T81" fmla="*/ 234 h 443"/>
                <a:gd name="T82" fmla="*/ 20 w 235"/>
                <a:gd name="T83" fmla="*/ 244 h 443"/>
                <a:gd name="T84" fmla="*/ 207 w 235"/>
                <a:gd name="T85" fmla="*/ 244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5" h="443">
                  <a:moveTo>
                    <a:pt x="14" y="0"/>
                  </a:moveTo>
                  <a:cubicBezTo>
                    <a:pt x="15" y="0"/>
                    <a:pt x="17" y="0"/>
                    <a:pt x="18" y="0"/>
                  </a:cubicBezTo>
                  <a:cubicBezTo>
                    <a:pt x="40" y="22"/>
                    <a:pt x="81" y="61"/>
                    <a:pt x="50" y="99"/>
                  </a:cubicBezTo>
                  <a:cubicBezTo>
                    <a:pt x="60" y="125"/>
                    <a:pt x="69" y="153"/>
                    <a:pt x="78" y="188"/>
                  </a:cubicBezTo>
                  <a:cubicBezTo>
                    <a:pt x="81" y="197"/>
                    <a:pt x="82" y="218"/>
                    <a:pt x="99" y="214"/>
                  </a:cubicBezTo>
                  <a:cubicBezTo>
                    <a:pt x="96" y="183"/>
                    <a:pt x="92" y="137"/>
                    <a:pt x="84" y="105"/>
                  </a:cubicBezTo>
                  <a:cubicBezTo>
                    <a:pt x="96" y="88"/>
                    <a:pt x="101" y="64"/>
                    <a:pt x="113" y="47"/>
                  </a:cubicBezTo>
                  <a:cubicBezTo>
                    <a:pt x="122" y="52"/>
                    <a:pt x="121" y="66"/>
                    <a:pt x="125" y="77"/>
                  </a:cubicBezTo>
                  <a:cubicBezTo>
                    <a:pt x="128" y="87"/>
                    <a:pt x="131" y="99"/>
                    <a:pt x="141" y="103"/>
                  </a:cubicBezTo>
                  <a:cubicBezTo>
                    <a:pt x="128" y="118"/>
                    <a:pt x="126" y="172"/>
                    <a:pt x="127" y="204"/>
                  </a:cubicBezTo>
                  <a:cubicBezTo>
                    <a:pt x="127" y="210"/>
                    <a:pt x="132" y="212"/>
                    <a:pt x="133" y="218"/>
                  </a:cubicBezTo>
                  <a:cubicBezTo>
                    <a:pt x="133" y="216"/>
                    <a:pt x="124" y="227"/>
                    <a:pt x="131" y="230"/>
                  </a:cubicBezTo>
                  <a:cubicBezTo>
                    <a:pt x="138" y="230"/>
                    <a:pt x="138" y="219"/>
                    <a:pt x="135" y="216"/>
                  </a:cubicBezTo>
                  <a:cubicBezTo>
                    <a:pt x="148" y="204"/>
                    <a:pt x="145" y="182"/>
                    <a:pt x="151" y="163"/>
                  </a:cubicBezTo>
                  <a:cubicBezTo>
                    <a:pt x="156" y="145"/>
                    <a:pt x="169" y="131"/>
                    <a:pt x="165" y="107"/>
                  </a:cubicBezTo>
                  <a:cubicBezTo>
                    <a:pt x="181" y="96"/>
                    <a:pt x="192" y="79"/>
                    <a:pt x="203" y="63"/>
                  </a:cubicBezTo>
                  <a:cubicBezTo>
                    <a:pt x="215" y="65"/>
                    <a:pt x="209" y="78"/>
                    <a:pt x="209" y="87"/>
                  </a:cubicBezTo>
                  <a:cubicBezTo>
                    <a:pt x="210" y="124"/>
                    <a:pt x="202" y="140"/>
                    <a:pt x="191" y="167"/>
                  </a:cubicBezTo>
                  <a:cubicBezTo>
                    <a:pt x="184" y="184"/>
                    <a:pt x="178" y="200"/>
                    <a:pt x="173" y="214"/>
                  </a:cubicBezTo>
                  <a:cubicBezTo>
                    <a:pt x="188" y="223"/>
                    <a:pt x="219" y="214"/>
                    <a:pt x="235" y="222"/>
                  </a:cubicBezTo>
                  <a:cubicBezTo>
                    <a:pt x="234" y="235"/>
                    <a:pt x="226" y="241"/>
                    <a:pt x="215" y="244"/>
                  </a:cubicBezTo>
                  <a:cubicBezTo>
                    <a:pt x="205" y="313"/>
                    <a:pt x="177" y="364"/>
                    <a:pt x="169" y="435"/>
                  </a:cubicBezTo>
                  <a:cubicBezTo>
                    <a:pt x="138" y="443"/>
                    <a:pt x="88" y="436"/>
                    <a:pt x="54" y="439"/>
                  </a:cubicBezTo>
                  <a:cubicBezTo>
                    <a:pt x="50" y="436"/>
                    <a:pt x="52" y="428"/>
                    <a:pt x="46" y="427"/>
                  </a:cubicBezTo>
                  <a:cubicBezTo>
                    <a:pt x="45" y="421"/>
                    <a:pt x="49" y="419"/>
                    <a:pt x="50" y="415"/>
                  </a:cubicBezTo>
                  <a:cubicBezTo>
                    <a:pt x="37" y="360"/>
                    <a:pt x="17" y="312"/>
                    <a:pt x="14" y="246"/>
                  </a:cubicBezTo>
                  <a:cubicBezTo>
                    <a:pt x="15" y="235"/>
                    <a:pt x="0" y="240"/>
                    <a:pt x="0" y="230"/>
                  </a:cubicBezTo>
                  <a:cubicBezTo>
                    <a:pt x="2" y="211"/>
                    <a:pt x="21" y="210"/>
                    <a:pt x="42" y="212"/>
                  </a:cubicBezTo>
                  <a:cubicBezTo>
                    <a:pt x="28" y="182"/>
                    <a:pt x="36" y="139"/>
                    <a:pt x="22" y="105"/>
                  </a:cubicBezTo>
                  <a:cubicBezTo>
                    <a:pt x="18" y="96"/>
                    <a:pt x="10" y="91"/>
                    <a:pt x="8" y="83"/>
                  </a:cubicBezTo>
                  <a:cubicBezTo>
                    <a:pt x="1" y="57"/>
                    <a:pt x="13" y="36"/>
                    <a:pt x="12" y="7"/>
                  </a:cubicBezTo>
                  <a:cubicBezTo>
                    <a:pt x="6" y="5"/>
                    <a:pt x="15" y="3"/>
                    <a:pt x="14" y="0"/>
                  </a:cubicBezTo>
                  <a:close/>
                  <a:moveTo>
                    <a:pt x="38" y="39"/>
                  </a:moveTo>
                  <a:cubicBezTo>
                    <a:pt x="38" y="39"/>
                    <a:pt x="38" y="39"/>
                    <a:pt x="38" y="39"/>
                  </a:cubicBezTo>
                  <a:cubicBezTo>
                    <a:pt x="37" y="32"/>
                    <a:pt x="33" y="28"/>
                    <a:pt x="28" y="25"/>
                  </a:cubicBezTo>
                  <a:cubicBezTo>
                    <a:pt x="30" y="31"/>
                    <a:pt x="33" y="36"/>
                    <a:pt x="38" y="39"/>
                  </a:cubicBezTo>
                  <a:close/>
                  <a:moveTo>
                    <a:pt x="52" y="55"/>
                  </a:moveTo>
                  <a:cubicBezTo>
                    <a:pt x="52" y="55"/>
                    <a:pt x="52" y="55"/>
                    <a:pt x="52" y="55"/>
                  </a:cubicBezTo>
                  <a:cubicBezTo>
                    <a:pt x="49" y="54"/>
                    <a:pt x="47" y="40"/>
                    <a:pt x="42" y="47"/>
                  </a:cubicBezTo>
                  <a:cubicBezTo>
                    <a:pt x="46" y="48"/>
                    <a:pt x="47" y="62"/>
                    <a:pt x="52" y="55"/>
                  </a:cubicBezTo>
                  <a:close/>
                  <a:moveTo>
                    <a:pt x="26" y="89"/>
                  </a:moveTo>
                  <a:cubicBezTo>
                    <a:pt x="26" y="89"/>
                    <a:pt x="26" y="89"/>
                    <a:pt x="26" y="89"/>
                  </a:cubicBezTo>
                  <a:cubicBezTo>
                    <a:pt x="27" y="74"/>
                    <a:pt x="40" y="60"/>
                    <a:pt x="36" y="47"/>
                  </a:cubicBezTo>
                  <a:cubicBezTo>
                    <a:pt x="34" y="60"/>
                    <a:pt x="18" y="79"/>
                    <a:pt x="26" y="89"/>
                  </a:cubicBezTo>
                  <a:close/>
                  <a:moveTo>
                    <a:pt x="99" y="99"/>
                  </a:moveTo>
                  <a:cubicBezTo>
                    <a:pt x="99" y="99"/>
                    <a:pt x="99" y="99"/>
                    <a:pt x="99" y="99"/>
                  </a:cubicBezTo>
                  <a:cubicBezTo>
                    <a:pt x="104" y="105"/>
                    <a:pt x="113" y="106"/>
                    <a:pt x="125" y="105"/>
                  </a:cubicBezTo>
                  <a:cubicBezTo>
                    <a:pt x="123" y="90"/>
                    <a:pt x="118" y="78"/>
                    <a:pt x="111" y="69"/>
                  </a:cubicBezTo>
                  <a:cubicBezTo>
                    <a:pt x="107" y="80"/>
                    <a:pt x="101" y="87"/>
                    <a:pt x="99" y="99"/>
                  </a:cubicBezTo>
                  <a:close/>
                  <a:moveTo>
                    <a:pt x="175" y="113"/>
                  </a:moveTo>
                  <a:cubicBezTo>
                    <a:pt x="175" y="113"/>
                    <a:pt x="175" y="113"/>
                    <a:pt x="175" y="113"/>
                  </a:cubicBezTo>
                  <a:cubicBezTo>
                    <a:pt x="182" y="116"/>
                    <a:pt x="190" y="118"/>
                    <a:pt x="199" y="119"/>
                  </a:cubicBezTo>
                  <a:cubicBezTo>
                    <a:pt x="202" y="108"/>
                    <a:pt x="203" y="90"/>
                    <a:pt x="197" y="85"/>
                  </a:cubicBezTo>
                  <a:cubicBezTo>
                    <a:pt x="191" y="96"/>
                    <a:pt x="180" y="102"/>
                    <a:pt x="175" y="113"/>
                  </a:cubicBezTo>
                  <a:close/>
                  <a:moveTo>
                    <a:pt x="34" y="101"/>
                  </a:moveTo>
                  <a:cubicBezTo>
                    <a:pt x="34" y="101"/>
                    <a:pt x="34" y="101"/>
                    <a:pt x="34" y="101"/>
                  </a:cubicBezTo>
                  <a:cubicBezTo>
                    <a:pt x="38" y="105"/>
                    <a:pt x="42" y="100"/>
                    <a:pt x="42" y="95"/>
                  </a:cubicBezTo>
                  <a:cubicBezTo>
                    <a:pt x="37" y="95"/>
                    <a:pt x="36" y="98"/>
                    <a:pt x="34" y="101"/>
                  </a:cubicBezTo>
                  <a:close/>
                  <a:moveTo>
                    <a:pt x="44" y="153"/>
                  </a:moveTo>
                  <a:cubicBezTo>
                    <a:pt x="44" y="153"/>
                    <a:pt x="44" y="153"/>
                    <a:pt x="44" y="153"/>
                  </a:cubicBezTo>
                  <a:cubicBezTo>
                    <a:pt x="50" y="153"/>
                    <a:pt x="53" y="150"/>
                    <a:pt x="58" y="149"/>
                  </a:cubicBezTo>
                  <a:cubicBezTo>
                    <a:pt x="56" y="134"/>
                    <a:pt x="48" y="125"/>
                    <a:pt x="46" y="109"/>
                  </a:cubicBezTo>
                  <a:cubicBezTo>
                    <a:pt x="19" y="108"/>
                    <a:pt x="42" y="142"/>
                    <a:pt x="44" y="153"/>
                  </a:cubicBezTo>
                  <a:close/>
                  <a:moveTo>
                    <a:pt x="105" y="117"/>
                  </a:moveTo>
                  <a:cubicBezTo>
                    <a:pt x="105" y="117"/>
                    <a:pt x="105" y="117"/>
                    <a:pt x="105" y="117"/>
                  </a:cubicBezTo>
                  <a:cubicBezTo>
                    <a:pt x="105" y="113"/>
                    <a:pt x="104" y="110"/>
                    <a:pt x="101" y="109"/>
                  </a:cubicBezTo>
                  <a:cubicBezTo>
                    <a:pt x="97" y="112"/>
                    <a:pt x="98" y="118"/>
                    <a:pt x="105" y="117"/>
                  </a:cubicBezTo>
                  <a:close/>
                  <a:moveTo>
                    <a:pt x="185" y="133"/>
                  </a:moveTo>
                  <a:cubicBezTo>
                    <a:pt x="185" y="133"/>
                    <a:pt x="185" y="133"/>
                    <a:pt x="185" y="133"/>
                  </a:cubicBezTo>
                  <a:cubicBezTo>
                    <a:pt x="189" y="133"/>
                    <a:pt x="190" y="132"/>
                    <a:pt x="191" y="129"/>
                  </a:cubicBezTo>
                  <a:cubicBezTo>
                    <a:pt x="188" y="129"/>
                    <a:pt x="186" y="131"/>
                    <a:pt x="185" y="133"/>
                  </a:cubicBezTo>
                  <a:close/>
                  <a:moveTo>
                    <a:pt x="187" y="145"/>
                  </a:moveTo>
                  <a:cubicBezTo>
                    <a:pt x="187" y="145"/>
                    <a:pt x="187" y="145"/>
                    <a:pt x="187" y="145"/>
                  </a:cubicBezTo>
                  <a:cubicBezTo>
                    <a:pt x="196" y="149"/>
                    <a:pt x="200" y="128"/>
                    <a:pt x="193" y="129"/>
                  </a:cubicBezTo>
                  <a:cubicBezTo>
                    <a:pt x="195" y="138"/>
                    <a:pt x="187" y="138"/>
                    <a:pt x="187" y="145"/>
                  </a:cubicBezTo>
                  <a:close/>
                  <a:moveTo>
                    <a:pt x="161" y="173"/>
                  </a:moveTo>
                  <a:cubicBezTo>
                    <a:pt x="161" y="173"/>
                    <a:pt x="161" y="173"/>
                    <a:pt x="161" y="173"/>
                  </a:cubicBezTo>
                  <a:cubicBezTo>
                    <a:pt x="165" y="172"/>
                    <a:pt x="175" y="167"/>
                    <a:pt x="171" y="163"/>
                  </a:cubicBezTo>
                  <a:cubicBezTo>
                    <a:pt x="168" y="167"/>
                    <a:pt x="161" y="167"/>
                    <a:pt x="161" y="173"/>
                  </a:cubicBezTo>
                  <a:close/>
                  <a:moveTo>
                    <a:pt x="105" y="194"/>
                  </a:moveTo>
                  <a:cubicBezTo>
                    <a:pt x="105" y="194"/>
                    <a:pt x="105" y="194"/>
                    <a:pt x="105" y="194"/>
                  </a:cubicBezTo>
                  <a:cubicBezTo>
                    <a:pt x="104" y="183"/>
                    <a:pt x="107" y="168"/>
                    <a:pt x="99" y="165"/>
                  </a:cubicBezTo>
                  <a:cubicBezTo>
                    <a:pt x="99" y="176"/>
                    <a:pt x="98" y="189"/>
                    <a:pt x="105" y="194"/>
                  </a:cubicBezTo>
                  <a:close/>
                  <a:moveTo>
                    <a:pt x="159" y="188"/>
                  </a:moveTo>
                  <a:cubicBezTo>
                    <a:pt x="159" y="188"/>
                    <a:pt x="159" y="188"/>
                    <a:pt x="159" y="188"/>
                  </a:cubicBezTo>
                  <a:cubicBezTo>
                    <a:pt x="167" y="183"/>
                    <a:pt x="183" y="176"/>
                    <a:pt x="181" y="167"/>
                  </a:cubicBezTo>
                  <a:cubicBezTo>
                    <a:pt x="175" y="175"/>
                    <a:pt x="161" y="176"/>
                    <a:pt x="159" y="188"/>
                  </a:cubicBezTo>
                  <a:close/>
                  <a:moveTo>
                    <a:pt x="52" y="196"/>
                  </a:moveTo>
                  <a:cubicBezTo>
                    <a:pt x="52" y="196"/>
                    <a:pt x="52" y="196"/>
                    <a:pt x="52" y="196"/>
                  </a:cubicBezTo>
                  <a:cubicBezTo>
                    <a:pt x="51" y="190"/>
                    <a:pt x="55" y="180"/>
                    <a:pt x="50" y="178"/>
                  </a:cubicBezTo>
                  <a:cubicBezTo>
                    <a:pt x="50" y="184"/>
                    <a:pt x="44" y="194"/>
                    <a:pt x="52" y="196"/>
                  </a:cubicBezTo>
                  <a:close/>
                  <a:moveTo>
                    <a:pt x="153" y="206"/>
                  </a:moveTo>
                  <a:cubicBezTo>
                    <a:pt x="153" y="206"/>
                    <a:pt x="153" y="206"/>
                    <a:pt x="153" y="206"/>
                  </a:cubicBezTo>
                  <a:cubicBezTo>
                    <a:pt x="160" y="205"/>
                    <a:pt x="179" y="189"/>
                    <a:pt x="171" y="188"/>
                  </a:cubicBezTo>
                  <a:cubicBezTo>
                    <a:pt x="165" y="193"/>
                    <a:pt x="155" y="196"/>
                    <a:pt x="153" y="206"/>
                  </a:cubicBezTo>
                  <a:close/>
                  <a:moveTo>
                    <a:pt x="58" y="200"/>
                  </a:moveTo>
                  <a:cubicBezTo>
                    <a:pt x="58" y="200"/>
                    <a:pt x="58" y="200"/>
                    <a:pt x="58" y="200"/>
                  </a:cubicBezTo>
                  <a:cubicBezTo>
                    <a:pt x="59" y="195"/>
                    <a:pt x="59" y="190"/>
                    <a:pt x="54" y="190"/>
                  </a:cubicBezTo>
                  <a:cubicBezTo>
                    <a:pt x="55" y="193"/>
                    <a:pt x="52" y="202"/>
                    <a:pt x="58" y="200"/>
                  </a:cubicBezTo>
                  <a:close/>
                  <a:moveTo>
                    <a:pt x="26" y="218"/>
                  </a:moveTo>
                  <a:cubicBezTo>
                    <a:pt x="26" y="218"/>
                    <a:pt x="26" y="218"/>
                    <a:pt x="26" y="218"/>
                  </a:cubicBezTo>
                  <a:cubicBezTo>
                    <a:pt x="26" y="227"/>
                    <a:pt x="40" y="223"/>
                    <a:pt x="46" y="226"/>
                  </a:cubicBezTo>
                  <a:cubicBezTo>
                    <a:pt x="49" y="210"/>
                    <a:pt x="35" y="218"/>
                    <a:pt x="26" y="218"/>
                  </a:cubicBezTo>
                  <a:close/>
                  <a:moveTo>
                    <a:pt x="103" y="230"/>
                  </a:moveTo>
                  <a:cubicBezTo>
                    <a:pt x="103" y="230"/>
                    <a:pt x="103" y="230"/>
                    <a:pt x="103" y="230"/>
                  </a:cubicBezTo>
                  <a:cubicBezTo>
                    <a:pt x="106" y="224"/>
                    <a:pt x="101" y="213"/>
                    <a:pt x="88" y="216"/>
                  </a:cubicBezTo>
                  <a:cubicBezTo>
                    <a:pt x="88" y="226"/>
                    <a:pt x="91" y="232"/>
                    <a:pt x="103" y="230"/>
                  </a:cubicBezTo>
                  <a:close/>
                  <a:moveTo>
                    <a:pt x="115" y="228"/>
                  </a:moveTo>
                  <a:cubicBezTo>
                    <a:pt x="115" y="228"/>
                    <a:pt x="115" y="228"/>
                    <a:pt x="115" y="228"/>
                  </a:cubicBezTo>
                  <a:cubicBezTo>
                    <a:pt x="118" y="228"/>
                    <a:pt x="118" y="231"/>
                    <a:pt x="121" y="232"/>
                  </a:cubicBezTo>
                  <a:cubicBezTo>
                    <a:pt x="123" y="229"/>
                    <a:pt x="124" y="220"/>
                    <a:pt x="119" y="220"/>
                  </a:cubicBezTo>
                  <a:cubicBezTo>
                    <a:pt x="119" y="224"/>
                    <a:pt x="113" y="222"/>
                    <a:pt x="115" y="228"/>
                  </a:cubicBezTo>
                  <a:close/>
                  <a:moveTo>
                    <a:pt x="167" y="224"/>
                  </a:moveTo>
                  <a:cubicBezTo>
                    <a:pt x="167" y="224"/>
                    <a:pt x="167" y="224"/>
                    <a:pt x="167" y="224"/>
                  </a:cubicBezTo>
                  <a:cubicBezTo>
                    <a:pt x="167" y="226"/>
                    <a:pt x="167" y="229"/>
                    <a:pt x="167" y="232"/>
                  </a:cubicBezTo>
                  <a:cubicBezTo>
                    <a:pt x="181" y="232"/>
                    <a:pt x="195" y="231"/>
                    <a:pt x="203" y="226"/>
                  </a:cubicBezTo>
                  <a:cubicBezTo>
                    <a:pt x="195" y="222"/>
                    <a:pt x="177" y="219"/>
                    <a:pt x="167" y="224"/>
                  </a:cubicBezTo>
                  <a:close/>
                  <a:moveTo>
                    <a:pt x="143" y="226"/>
                  </a:moveTo>
                  <a:cubicBezTo>
                    <a:pt x="143" y="226"/>
                    <a:pt x="143" y="226"/>
                    <a:pt x="143" y="226"/>
                  </a:cubicBezTo>
                  <a:cubicBezTo>
                    <a:pt x="141" y="238"/>
                    <a:pt x="152" y="227"/>
                    <a:pt x="143" y="226"/>
                  </a:cubicBezTo>
                  <a:close/>
                  <a:moveTo>
                    <a:pt x="58" y="234"/>
                  </a:moveTo>
                  <a:cubicBezTo>
                    <a:pt x="58" y="234"/>
                    <a:pt x="58" y="234"/>
                    <a:pt x="58" y="234"/>
                  </a:cubicBezTo>
                  <a:cubicBezTo>
                    <a:pt x="65" y="235"/>
                    <a:pt x="81" y="242"/>
                    <a:pt x="84" y="234"/>
                  </a:cubicBezTo>
                  <a:cubicBezTo>
                    <a:pt x="74" y="236"/>
                    <a:pt x="62" y="225"/>
                    <a:pt x="58" y="234"/>
                  </a:cubicBezTo>
                  <a:close/>
                  <a:moveTo>
                    <a:pt x="20" y="244"/>
                  </a:moveTo>
                  <a:cubicBezTo>
                    <a:pt x="20" y="244"/>
                    <a:pt x="20" y="244"/>
                    <a:pt x="20" y="244"/>
                  </a:cubicBezTo>
                  <a:cubicBezTo>
                    <a:pt x="29" y="302"/>
                    <a:pt x="44" y="363"/>
                    <a:pt x="62" y="417"/>
                  </a:cubicBezTo>
                  <a:cubicBezTo>
                    <a:pt x="95" y="418"/>
                    <a:pt x="123" y="420"/>
                    <a:pt x="161" y="419"/>
                  </a:cubicBezTo>
                  <a:cubicBezTo>
                    <a:pt x="173" y="359"/>
                    <a:pt x="200" y="302"/>
                    <a:pt x="207" y="244"/>
                  </a:cubicBezTo>
                  <a:cubicBezTo>
                    <a:pt x="149" y="257"/>
                    <a:pt x="75" y="241"/>
                    <a:pt x="20" y="244"/>
                  </a:cubicBezTo>
                  <a:close/>
                </a:path>
              </a:pathLst>
            </a:custGeom>
            <a:solidFill>
              <a:srgbClr val="20558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</p:grp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7F9B5628-B35B-F443-B7AA-16513E3F417A}"/>
              </a:ext>
            </a:extLst>
          </p:cNvPr>
          <p:cNvGrpSpPr/>
          <p:nvPr/>
        </p:nvGrpSpPr>
        <p:grpSpPr>
          <a:xfrm>
            <a:off x="4087425" y="2322814"/>
            <a:ext cx="3632221" cy="941345"/>
            <a:chOff x="4052256" y="1879209"/>
            <a:chExt cx="7007630" cy="1134801"/>
          </a:xfrm>
        </p:grpSpPr>
        <p:sp>
          <p:nvSpPr>
            <p:cNvPr id="66" name="任意多边形 8">
              <a:extLst>
                <a:ext uri="{FF2B5EF4-FFF2-40B4-BE49-F238E27FC236}">
                  <a16:creationId xmlns:a16="http://schemas.microsoft.com/office/drawing/2014/main" id="{38CE7458-A3C5-194F-8626-572DECF4FE15}"/>
                </a:ext>
              </a:extLst>
            </p:cNvPr>
            <p:cNvSpPr/>
            <p:nvPr/>
          </p:nvSpPr>
          <p:spPr>
            <a:xfrm>
              <a:off x="4052256" y="1879209"/>
              <a:ext cx="7007630" cy="1134801"/>
            </a:xfrm>
            <a:custGeom>
              <a:avLst/>
              <a:gdLst>
                <a:gd name="connsiteX0" fmla="*/ 5447134 w 7007630"/>
                <a:gd name="connsiteY0" fmla="*/ 64 h 1136198"/>
                <a:gd name="connsiteX1" fmla="*/ 6087499 w 7007630"/>
                <a:gd name="connsiteY1" fmla="*/ 23776 h 1136198"/>
                <a:gd name="connsiteX2" fmla="*/ 6606714 w 7007630"/>
                <a:gd name="connsiteY2" fmla="*/ 81363 h 1136198"/>
                <a:gd name="connsiteX3" fmla="*/ 6710557 w 7007630"/>
                <a:gd name="connsiteY3" fmla="*/ 152500 h 1136198"/>
                <a:gd name="connsiteX4" fmla="*/ 6797093 w 7007630"/>
                <a:gd name="connsiteY4" fmla="*/ 254124 h 1136198"/>
                <a:gd name="connsiteX5" fmla="*/ 6918243 w 7007630"/>
                <a:gd name="connsiteY5" fmla="*/ 399785 h 1136198"/>
                <a:gd name="connsiteX6" fmla="*/ 7004779 w 7007630"/>
                <a:gd name="connsiteY6" fmla="*/ 619970 h 1136198"/>
                <a:gd name="connsiteX7" fmla="*/ 6952858 w 7007630"/>
                <a:gd name="connsiteY7" fmla="*/ 928230 h 1136198"/>
                <a:gd name="connsiteX8" fmla="*/ 6641328 w 7007630"/>
                <a:gd name="connsiteY8" fmla="*/ 1056953 h 1136198"/>
                <a:gd name="connsiteX9" fmla="*/ 6174035 w 7007630"/>
                <a:gd name="connsiteY9" fmla="*/ 1121315 h 1136198"/>
                <a:gd name="connsiteX10" fmla="*/ 5274062 w 7007630"/>
                <a:gd name="connsiteY10" fmla="*/ 1100990 h 1136198"/>
                <a:gd name="connsiteX11" fmla="*/ 4599082 w 7007630"/>
                <a:gd name="connsiteY11" fmla="*/ 1094215 h 1136198"/>
                <a:gd name="connsiteX12" fmla="*/ 3647189 w 7007630"/>
                <a:gd name="connsiteY12" fmla="*/ 1111153 h 1136198"/>
                <a:gd name="connsiteX13" fmla="*/ 2920288 w 7007630"/>
                <a:gd name="connsiteY13" fmla="*/ 1121315 h 1136198"/>
                <a:gd name="connsiteX14" fmla="*/ 2124158 w 7007630"/>
                <a:gd name="connsiteY14" fmla="*/ 1134865 h 1136198"/>
                <a:gd name="connsiteX15" fmla="*/ 1293414 w 7007630"/>
                <a:gd name="connsiteY15" fmla="*/ 1131477 h 1136198"/>
                <a:gd name="connsiteX16" fmla="*/ 618434 w 7007630"/>
                <a:gd name="connsiteY16" fmla="*/ 1097603 h 1136198"/>
                <a:gd name="connsiteX17" fmla="*/ 254984 w 7007630"/>
                <a:gd name="connsiteY17" fmla="*/ 1036628 h 1136198"/>
                <a:gd name="connsiteX18" fmla="*/ 203062 w 7007630"/>
                <a:gd name="connsiteY18" fmla="*/ 924842 h 1136198"/>
                <a:gd name="connsiteX19" fmla="*/ 181868 w 7007630"/>
                <a:gd name="connsiteY19" fmla="*/ 672678 h 1136198"/>
                <a:gd name="connsiteX20" fmla="*/ 181588 w 7007630"/>
                <a:gd name="connsiteY20" fmla="*/ 668335 h 1136198"/>
                <a:gd name="connsiteX21" fmla="*/ 180510 w 7007630"/>
                <a:gd name="connsiteY21" fmla="*/ 669542 h 1136198"/>
                <a:gd name="connsiteX22" fmla="*/ 145043 w 7007630"/>
                <a:gd name="connsiteY22" fmla="*/ 659131 h 1136198"/>
                <a:gd name="connsiteX23" fmla="*/ 84815 w 7007630"/>
                <a:gd name="connsiteY23" fmla="*/ 625253 h 1136198"/>
                <a:gd name="connsiteX24" fmla="*/ 2001 w 7007630"/>
                <a:gd name="connsiteY24" fmla="*/ 576317 h 1136198"/>
                <a:gd name="connsiteX25" fmla="*/ 32115 w 7007630"/>
                <a:gd name="connsiteY25" fmla="*/ 534910 h 1136198"/>
                <a:gd name="connsiteX26" fmla="*/ 103636 w 7007630"/>
                <a:gd name="connsiteY26" fmla="*/ 504796 h 1136198"/>
                <a:gd name="connsiteX27" fmla="*/ 160100 w 7007630"/>
                <a:gd name="connsiteY27" fmla="*/ 474682 h 1136198"/>
                <a:gd name="connsiteX28" fmla="*/ 170835 w 7007630"/>
                <a:gd name="connsiteY28" fmla="*/ 468795 h 1136198"/>
                <a:gd name="connsiteX29" fmla="*/ 170442 w 7007630"/>
                <a:gd name="connsiteY29" fmla="*/ 459578 h 1136198"/>
                <a:gd name="connsiteX30" fmla="*/ 185755 w 7007630"/>
                <a:gd name="connsiteY30" fmla="*/ 237187 h 1136198"/>
                <a:gd name="connsiteX31" fmla="*/ 324213 w 7007630"/>
                <a:gd name="connsiteY31" fmla="*/ 98301 h 1136198"/>
                <a:gd name="connsiteX32" fmla="*/ 1224185 w 7007630"/>
                <a:gd name="connsiteY32" fmla="*/ 47489 h 1136198"/>
                <a:gd name="connsiteX33" fmla="*/ 1795322 w 7007630"/>
                <a:gd name="connsiteY33" fmla="*/ 30551 h 1136198"/>
                <a:gd name="connsiteX34" fmla="*/ 2487608 w 7007630"/>
                <a:gd name="connsiteY34" fmla="*/ 23776 h 1136198"/>
                <a:gd name="connsiteX35" fmla="*/ 2954902 w 7007630"/>
                <a:gd name="connsiteY35" fmla="*/ 23776 h 1136198"/>
                <a:gd name="connsiteX36" fmla="*/ 4426011 w 7007630"/>
                <a:gd name="connsiteY36" fmla="*/ 17001 h 1136198"/>
                <a:gd name="connsiteX37" fmla="*/ 5447134 w 7007630"/>
                <a:gd name="connsiteY37" fmla="*/ 64 h 1136198"/>
                <a:gd name="connsiteX0" fmla="*/ 5447134 w 7007630"/>
                <a:gd name="connsiteY0" fmla="*/ 0 h 1134801"/>
                <a:gd name="connsiteX1" fmla="*/ 6087499 w 7007630"/>
                <a:gd name="connsiteY1" fmla="*/ 23712 h 1134801"/>
                <a:gd name="connsiteX2" fmla="*/ 6606714 w 7007630"/>
                <a:gd name="connsiteY2" fmla="*/ 81299 h 1134801"/>
                <a:gd name="connsiteX3" fmla="*/ 6710557 w 7007630"/>
                <a:gd name="connsiteY3" fmla="*/ 152436 h 1134801"/>
                <a:gd name="connsiteX4" fmla="*/ 6797093 w 7007630"/>
                <a:gd name="connsiteY4" fmla="*/ 254060 h 1134801"/>
                <a:gd name="connsiteX5" fmla="*/ 6918243 w 7007630"/>
                <a:gd name="connsiteY5" fmla="*/ 399721 h 1134801"/>
                <a:gd name="connsiteX6" fmla="*/ 7004779 w 7007630"/>
                <a:gd name="connsiteY6" fmla="*/ 619906 h 1134801"/>
                <a:gd name="connsiteX7" fmla="*/ 6952858 w 7007630"/>
                <a:gd name="connsiteY7" fmla="*/ 928166 h 1134801"/>
                <a:gd name="connsiteX8" fmla="*/ 6641328 w 7007630"/>
                <a:gd name="connsiteY8" fmla="*/ 1056889 h 1134801"/>
                <a:gd name="connsiteX9" fmla="*/ 6174035 w 7007630"/>
                <a:gd name="connsiteY9" fmla="*/ 1121251 h 1134801"/>
                <a:gd name="connsiteX10" fmla="*/ 5274062 w 7007630"/>
                <a:gd name="connsiteY10" fmla="*/ 1100926 h 1134801"/>
                <a:gd name="connsiteX11" fmla="*/ 4599082 w 7007630"/>
                <a:gd name="connsiteY11" fmla="*/ 1094151 h 1134801"/>
                <a:gd name="connsiteX12" fmla="*/ 3647189 w 7007630"/>
                <a:gd name="connsiteY12" fmla="*/ 1111089 h 1134801"/>
                <a:gd name="connsiteX13" fmla="*/ 2920288 w 7007630"/>
                <a:gd name="connsiteY13" fmla="*/ 1121251 h 1134801"/>
                <a:gd name="connsiteX14" fmla="*/ 2124158 w 7007630"/>
                <a:gd name="connsiteY14" fmla="*/ 1134801 h 1134801"/>
                <a:gd name="connsiteX15" fmla="*/ 1293414 w 7007630"/>
                <a:gd name="connsiteY15" fmla="*/ 1131413 h 1134801"/>
                <a:gd name="connsiteX16" fmla="*/ 618434 w 7007630"/>
                <a:gd name="connsiteY16" fmla="*/ 1097539 h 1134801"/>
                <a:gd name="connsiteX17" fmla="*/ 254984 w 7007630"/>
                <a:gd name="connsiteY17" fmla="*/ 1036564 h 1134801"/>
                <a:gd name="connsiteX18" fmla="*/ 203062 w 7007630"/>
                <a:gd name="connsiteY18" fmla="*/ 924778 h 1134801"/>
                <a:gd name="connsiteX19" fmla="*/ 181868 w 7007630"/>
                <a:gd name="connsiteY19" fmla="*/ 672614 h 1134801"/>
                <a:gd name="connsiteX20" fmla="*/ 181588 w 7007630"/>
                <a:gd name="connsiteY20" fmla="*/ 668271 h 1134801"/>
                <a:gd name="connsiteX21" fmla="*/ 145043 w 7007630"/>
                <a:gd name="connsiteY21" fmla="*/ 659067 h 1134801"/>
                <a:gd name="connsiteX22" fmla="*/ 84815 w 7007630"/>
                <a:gd name="connsiteY22" fmla="*/ 625189 h 1134801"/>
                <a:gd name="connsiteX23" fmla="*/ 2001 w 7007630"/>
                <a:gd name="connsiteY23" fmla="*/ 576253 h 1134801"/>
                <a:gd name="connsiteX24" fmla="*/ 32115 w 7007630"/>
                <a:gd name="connsiteY24" fmla="*/ 534846 h 1134801"/>
                <a:gd name="connsiteX25" fmla="*/ 103636 w 7007630"/>
                <a:gd name="connsiteY25" fmla="*/ 504732 h 1134801"/>
                <a:gd name="connsiteX26" fmla="*/ 160100 w 7007630"/>
                <a:gd name="connsiteY26" fmla="*/ 474618 h 1134801"/>
                <a:gd name="connsiteX27" fmla="*/ 170835 w 7007630"/>
                <a:gd name="connsiteY27" fmla="*/ 468731 h 1134801"/>
                <a:gd name="connsiteX28" fmla="*/ 170442 w 7007630"/>
                <a:gd name="connsiteY28" fmla="*/ 459514 h 1134801"/>
                <a:gd name="connsiteX29" fmla="*/ 185755 w 7007630"/>
                <a:gd name="connsiteY29" fmla="*/ 237123 h 1134801"/>
                <a:gd name="connsiteX30" fmla="*/ 324213 w 7007630"/>
                <a:gd name="connsiteY30" fmla="*/ 98237 h 1134801"/>
                <a:gd name="connsiteX31" fmla="*/ 1224185 w 7007630"/>
                <a:gd name="connsiteY31" fmla="*/ 47425 h 1134801"/>
                <a:gd name="connsiteX32" fmla="*/ 1795322 w 7007630"/>
                <a:gd name="connsiteY32" fmla="*/ 30487 h 1134801"/>
                <a:gd name="connsiteX33" fmla="*/ 2487608 w 7007630"/>
                <a:gd name="connsiteY33" fmla="*/ 23712 h 1134801"/>
                <a:gd name="connsiteX34" fmla="*/ 2954902 w 7007630"/>
                <a:gd name="connsiteY34" fmla="*/ 23712 h 1134801"/>
                <a:gd name="connsiteX35" fmla="*/ 4426011 w 7007630"/>
                <a:gd name="connsiteY35" fmla="*/ 16937 h 1134801"/>
                <a:gd name="connsiteX36" fmla="*/ 5447134 w 7007630"/>
                <a:gd name="connsiteY36" fmla="*/ 0 h 11348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7007630" h="1134801">
                  <a:moveTo>
                    <a:pt x="5447134" y="0"/>
                  </a:moveTo>
                  <a:cubicBezTo>
                    <a:pt x="5724048" y="1129"/>
                    <a:pt x="5894236" y="10162"/>
                    <a:pt x="6087499" y="23712"/>
                  </a:cubicBezTo>
                  <a:cubicBezTo>
                    <a:pt x="6280762" y="37262"/>
                    <a:pt x="6502871" y="59845"/>
                    <a:pt x="6606714" y="81299"/>
                  </a:cubicBezTo>
                  <a:cubicBezTo>
                    <a:pt x="6710557" y="102753"/>
                    <a:pt x="6678828" y="123643"/>
                    <a:pt x="6710557" y="152436"/>
                  </a:cubicBezTo>
                  <a:cubicBezTo>
                    <a:pt x="6742286" y="181229"/>
                    <a:pt x="6762478" y="212846"/>
                    <a:pt x="6797093" y="254060"/>
                  </a:cubicBezTo>
                  <a:cubicBezTo>
                    <a:pt x="6831708" y="295274"/>
                    <a:pt x="6883629" y="338747"/>
                    <a:pt x="6918243" y="399721"/>
                  </a:cubicBezTo>
                  <a:cubicBezTo>
                    <a:pt x="6952858" y="460695"/>
                    <a:pt x="6999010" y="531832"/>
                    <a:pt x="7004779" y="619906"/>
                  </a:cubicBezTo>
                  <a:cubicBezTo>
                    <a:pt x="7010548" y="707980"/>
                    <a:pt x="7013432" y="855335"/>
                    <a:pt x="6952858" y="928166"/>
                  </a:cubicBezTo>
                  <a:cubicBezTo>
                    <a:pt x="6892284" y="1000996"/>
                    <a:pt x="6771133" y="1024708"/>
                    <a:pt x="6641328" y="1056889"/>
                  </a:cubicBezTo>
                  <a:cubicBezTo>
                    <a:pt x="6511526" y="1089070"/>
                    <a:pt x="6401914" y="1113912"/>
                    <a:pt x="6174035" y="1121251"/>
                  </a:cubicBezTo>
                  <a:lnTo>
                    <a:pt x="5274062" y="1100926"/>
                  </a:lnTo>
                  <a:cubicBezTo>
                    <a:pt x="5011571" y="1096410"/>
                    <a:pt x="4870228" y="1092457"/>
                    <a:pt x="4599082" y="1094151"/>
                  </a:cubicBezTo>
                  <a:cubicBezTo>
                    <a:pt x="4327937" y="1095845"/>
                    <a:pt x="3926987" y="1106572"/>
                    <a:pt x="3647189" y="1111089"/>
                  </a:cubicBezTo>
                  <a:lnTo>
                    <a:pt x="2920288" y="1121251"/>
                  </a:lnTo>
                  <a:lnTo>
                    <a:pt x="2124158" y="1134801"/>
                  </a:lnTo>
                  <a:lnTo>
                    <a:pt x="1293414" y="1131413"/>
                  </a:lnTo>
                  <a:cubicBezTo>
                    <a:pt x="1042461" y="1125203"/>
                    <a:pt x="791506" y="1113347"/>
                    <a:pt x="618434" y="1097539"/>
                  </a:cubicBezTo>
                  <a:cubicBezTo>
                    <a:pt x="445363" y="1081731"/>
                    <a:pt x="324213" y="1065358"/>
                    <a:pt x="254984" y="1036564"/>
                  </a:cubicBezTo>
                  <a:cubicBezTo>
                    <a:pt x="185755" y="1007771"/>
                    <a:pt x="214600" y="1058018"/>
                    <a:pt x="203062" y="924778"/>
                  </a:cubicBezTo>
                  <a:cubicBezTo>
                    <a:pt x="198735" y="874813"/>
                    <a:pt x="189541" y="778402"/>
                    <a:pt x="181868" y="672614"/>
                  </a:cubicBezTo>
                  <a:cubicBezTo>
                    <a:pt x="181775" y="671166"/>
                    <a:pt x="181681" y="669719"/>
                    <a:pt x="181588" y="668271"/>
                  </a:cubicBezTo>
                  <a:lnTo>
                    <a:pt x="145043" y="659067"/>
                  </a:lnTo>
                  <a:cubicBezTo>
                    <a:pt x="128104" y="652793"/>
                    <a:pt x="108655" y="638991"/>
                    <a:pt x="84815" y="625189"/>
                  </a:cubicBezTo>
                  <a:cubicBezTo>
                    <a:pt x="60975" y="611387"/>
                    <a:pt x="10785" y="591310"/>
                    <a:pt x="2001" y="576253"/>
                  </a:cubicBezTo>
                  <a:cubicBezTo>
                    <a:pt x="-6782" y="561196"/>
                    <a:pt x="15176" y="546766"/>
                    <a:pt x="32115" y="534846"/>
                  </a:cubicBezTo>
                  <a:cubicBezTo>
                    <a:pt x="49054" y="522926"/>
                    <a:pt x="82306" y="514770"/>
                    <a:pt x="103636" y="504732"/>
                  </a:cubicBezTo>
                  <a:cubicBezTo>
                    <a:pt x="124967" y="494694"/>
                    <a:pt x="146925" y="479637"/>
                    <a:pt x="160100" y="474618"/>
                  </a:cubicBezTo>
                  <a:lnTo>
                    <a:pt x="170835" y="468731"/>
                  </a:lnTo>
                  <a:lnTo>
                    <a:pt x="170442" y="459514"/>
                  </a:lnTo>
                  <a:cubicBezTo>
                    <a:pt x="167636" y="357695"/>
                    <a:pt x="170611" y="271209"/>
                    <a:pt x="185755" y="237123"/>
                  </a:cubicBezTo>
                  <a:cubicBezTo>
                    <a:pt x="226138" y="146226"/>
                    <a:pt x="229024" y="123078"/>
                    <a:pt x="324213" y="98237"/>
                  </a:cubicBezTo>
                  <a:cubicBezTo>
                    <a:pt x="466257" y="61167"/>
                    <a:pt x="978999" y="58716"/>
                    <a:pt x="1224185" y="47425"/>
                  </a:cubicBezTo>
                  <a:cubicBezTo>
                    <a:pt x="1469371" y="36133"/>
                    <a:pt x="1584752" y="34439"/>
                    <a:pt x="1795322" y="30487"/>
                  </a:cubicBezTo>
                  <a:lnTo>
                    <a:pt x="2487608" y="23712"/>
                  </a:lnTo>
                  <a:lnTo>
                    <a:pt x="2954902" y="23712"/>
                  </a:lnTo>
                  <a:lnTo>
                    <a:pt x="4426011" y="16937"/>
                  </a:lnTo>
                  <a:lnTo>
                    <a:pt x="5447134" y="0"/>
                  </a:lnTo>
                  <a:close/>
                </a:path>
              </a:pathLst>
            </a:custGeom>
            <a:noFill/>
            <a:ln w="28575">
              <a:solidFill>
                <a:srgbClr val="20558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49E8E6D8-5AA7-304A-AD86-83D55E47930D}"/>
                </a:ext>
              </a:extLst>
            </p:cNvPr>
            <p:cNvSpPr/>
            <p:nvPr/>
          </p:nvSpPr>
          <p:spPr>
            <a:xfrm>
              <a:off x="4421072" y="2108269"/>
              <a:ext cx="2771390" cy="400752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altLang="zh-CN" dirty="0"/>
                <a:t>Self-healing</a:t>
              </a:r>
              <a:endParaRPr lang="zh-CN" altLang="en-US" b="1" dirty="0">
                <a:solidFill>
                  <a:srgbClr val="3C3C3B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BCC30722-EED1-164E-9C92-F1F2EF985147}"/>
              </a:ext>
            </a:extLst>
          </p:cNvPr>
          <p:cNvGrpSpPr/>
          <p:nvPr/>
        </p:nvGrpSpPr>
        <p:grpSpPr>
          <a:xfrm>
            <a:off x="4087424" y="3438303"/>
            <a:ext cx="3632221" cy="941345"/>
            <a:chOff x="4052256" y="1879209"/>
            <a:chExt cx="7007630" cy="1134801"/>
          </a:xfrm>
        </p:grpSpPr>
        <p:sp>
          <p:nvSpPr>
            <p:cNvPr id="75" name="任意多边形 8">
              <a:extLst>
                <a:ext uri="{FF2B5EF4-FFF2-40B4-BE49-F238E27FC236}">
                  <a16:creationId xmlns:a16="http://schemas.microsoft.com/office/drawing/2014/main" id="{DD1C3A17-2BDD-994D-BDDD-4B0C52A71209}"/>
                </a:ext>
              </a:extLst>
            </p:cNvPr>
            <p:cNvSpPr/>
            <p:nvPr/>
          </p:nvSpPr>
          <p:spPr>
            <a:xfrm>
              <a:off x="4052256" y="1879209"/>
              <a:ext cx="7007630" cy="1134801"/>
            </a:xfrm>
            <a:custGeom>
              <a:avLst/>
              <a:gdLst>
                <a:gd name="connsiteX0" fmla="*/ 5447134 w 7007630"/>
                <a:gd name="connsiteY0" fmla="*/ 64 h 1136198"/>
                <a:gd name="connsiteX1" fmla="*/ 6087499 w 7007630"/>
                <a:gd name="connsiteY1" fmla="*/ 23776 h 1136198"/>
                <a:gd name="connsiteX2" fmla="*/ 6606714 w 7007630"/>
                <a:gd name="connsiteY2" fmla="*/ 81363 h 1136198"/>
                <a:gd name="connsiteX3" fmla="*/ 6710557 w 7007630"/>
                <a:gd name="connsiteY3" fmla="*/ 152500 h 1136198"/>
                <a:gd name="connsiteX4" fmla="*/ 6797093 w 7007630"/>
                <a:gd name="connsiteY4" fmla="*/ 254124 h 1136198"/>
                <a:gd name="connsiteX5" fmla="*/ 6918243 w 7007630"/>
                <a:gd name="connsiteY5" fmla="*/ 399785 h 1136198"/>
                <a:gd name="connsiteX6" fmla="*/ 7004779 w 7007630"/>
                <a:gd name="connsiteY6" fmla="*/ 619970 h 1136198"/>
                <a:gd name="connsiteX7" fmla="*/ 6952858 w 7007630"/>
                <a:gd name="connsiteY7" fmla="*/ 928230 h 1136198"/>
                <a:gd name="connsiteX8" fmla="*/ 6641328 w 7007630"/>
                <a:gd name="connsiteY8" fmla="*/ 1056953 h 1136198"/>
                <a:gd name="connsiteX9" fmla="*/ 6174035 w 7007630"/>
                <a:gd name="connsiteY9" fmla="*/ 1121315 h 1136198"/>
                <a:gd name="connsiteX10" fmla="*/ 5274062 w 7007630"/>
                <a:gd name="connsiteY10" fmla="*/ 1100990 h 1136198"/>
                <a:gd name="connsiteX11" fmla="*/ 4599082 w 7007630"/>
                <a:gd name="connsiteY11" fmla="*/ 1094215 h 1136198"/>
                <a:gd name="connsiteX12" fmla="*/ 3647189 w 7007630"/>
                <a:gd name="connsiteY12" fmla="*/ 1111153 h 1136198"/>
                <a:gd name="connsiteX13" fmla="*/ 2920288 w 7007630"/>
                <a:gd name="connsiteY13" fmla="*/ 1121315 h 1136198"/>
                <a:gd name="connsiteX14" fmla="*/ 2124158 w 7007630"/>
                <a:gd name="connsiteY14" fmla="*/ 1134865 h 1136198"/>
                <a:gd name="connsiteX15" fmla="*/ 1293414 w 7007630"/>
                <a:gd name="connsiteY15" fmla="*/ 1131477 h 1136198"/>
                <a:gd name="connsiteX16" fmla="*/ 618434 w 7007630"/>
                <a:gd name="connsiteY16" fmla="*/ 1097603 h 1136198"/>
                <a:gd name="connsiteX17" fmla="*/ 254984 w 7007630"/>
                <a:gd name="connsiteY17" fmla="*/ 1036628 h 1136198"/>
                <a:gd name="connsiteX18" fmla="*/ 203062 w 7007630"/>
                <a:gd name="connsiteY18" fmla="*/ 924842 h 1136198"/>
                <a:gd name="connsiteX19" fmla="*/ 181868 w 7007630"/>
                <a:gd name="connsiteY19" fmla="*/ 672678 h 1136198"/>
                <a:gd name="connsiteX20" fmla="*/ 181588 w 7007630"/>
                <a:gd name="connsiteY20" fmla="*/ 668335 h 1136198"/>
                <a:gd name="connsiteX21" fmla="*/ 180510 w 7007630"/>
                <a:gd name="connsiteY21" fmla="*/ 669542 h 1136198"/>
                <a:gd name="connsiteX22" fmla="*/ 145043 w 7007630"/>
                <a:gd name="connsiteY22" fmla="*/ 659131 h 1136198"/>
                <a:gd name="connsiteX23" fmla="*/ 84815 w 7007630"/>
                <a:gd name="connsiteY23" fmla="*/ 625253 h 1136198"/>
                <a:gd name="connsiteX24" fmla="*/ 2001 w 7007630"/>
                <a:gd name="connsiteY24" fmla="*/ 576317 h 1136198"/>
                <a:gd name="connsiteX25" fmla="*/ 32115 w 7007630"/>
                <a:gd name="connsiteY25" fmla="*/ 534910 h 1136198"/>
                <a:gd name="connsiteX26" fmla="*/ 103636 w 7007630"/>
                <a:gd name="connsiteY26" fmla="*/ 504796 h 1136198"/>
                <a:gd name="connsiteX27" fmla="*/ 160100 w 7007630"/>
                <a:gd name="connsiteY27" fmla="*/ 474682 h 1136198"/>
                <a:gd name="connsiteX28" fmla="*/ 170835 w 7007630"/>
                <a:gd name="connsiteY28" fmla="*/ 468795 h 1136198"/>
                <a:gd name="connsiteX29" fmla="*/ 170442 w 7007630"/>
                <a:gd name="connsiteY29" fmla="*/ 459578 h 1136198"/>
                <a:gd name="connsiteX30" fmla="*/ 185755 w 7007630"/>
                <a:gd name="connsiteY30" fmla="*/ 237187 h 1136198"/>
                <a:gd name="connsiteX31" fmla="*/ 324213 w 7007630"/>
                <a:gd name="connsiteY31" fmla="*/ 98301 h 1136198"/>
                <a:gd name="connsiteX32" fmla="*/ 1224185 w 7007630"/>
                <a:gd name="connsiteY32" fmla="*/ 47489 h 1136198"/>
                <a:gd name="connsiteX33" fmla="*/ 1795322 w 7007630"/>
                <a:gd name="connsiteY33" fmla="*/ 30551 h 1136198"/>
                <a:gd name="connsiteX34" fmla="*/ 2487608 w 7007630"/>
                <a:gd name="connsiteY34" fmla="*/ 23776 h 1136198"/>
                <a:gd name="connsiteX35" fmla="*/ 2954902 w 7007630"/>
                <a:gd name="connsiteY35" fmla="*/ 23776 h 1136198"/>
                <a:gd name="connsiteX36" fmla="*/ 4426011 w 7007630"/>
                <a:gd name="connsiteY36" fmla="*/ 17001 h 1136198"/>
                <a:gd name="connsiteX37" fmla="*/ 5447134 w 7007630"/>
                <a:gd name="connsiteY37" fmla="*/ 64 h 1136198"/>
                <a:gd name="connsiteX0" fmla="*/ 5447134 w 7007630"/>
                <a:gd name="connsiteY0" fmla="*/ 0 h 1134801"/>
                <a:gd name="connsiteX1" fmla="*/ 6087499 w 7007630"/>
                <a:gd name="connsiteY1" fmla="*/ 23712 h 1134801"/>
                <a:gd name="connsiteX2" fmla="*/ 6606714 w 7007630"/>
                <a:gd name="connsiteY2" fmla="*/ 81299 h 1134801"/>
                <a:gd name="connsiteX3" fmla="*/ 6710557 w 7007630"/>
                <a:gd name="connsiteY3" fmla="*/ 152436 h 1134801"/>
                <a:gd name="connsiteX4" fmla="*/ 6797093 w 7007630"/>
                <a:gd name="connsiteY4" fmla="*/ 254060 h 1134801"/>
                <a:gd name="connsiteX5" fmla="*/ 6918243 w 7007630"/>
                <a:gd name="connsiteY5" fmla="*/ 399721 h 1134801"/>
                <a:gd name="connsiteX6" fmla="*/ 7004779 w 7007630"/>
                <a:gd name="connsiteY6" fmla="*/ 619906 h 1134801"/>
                <a:gd name="connsiteX7" fmla="*/ 6952858 w 7007630"/>
                <a:gd name="connsiteY7" fmla="*/ 928166 h 1134801"/>
                <a:gd name="connsiteX8" fmla="*/ 6641328 w 7007630"/>
                <a:gd name="connsiteY8" fmla="*/ 1056889 h 1134801"/>
                <a:gd name="connsiteX9" fmla="*/ 6174035 w 7007630"/>
                <a:gd name="connsiteY9" fmla="*/ 1121251 h 1134801"/>
                <a:gd name="connsiteX10" fmla="*/ 5274062 w 7007630"/>
                <a:gd name="connsiteY10" fmla="*/ 1100926 h 1134801"/>
                <a:gd name="connsiteX11" fmla="*/ 4599082 w 7007630"/>
                <a:gd name="connsiteY11" fmla="*/ 1094151 h 1134801"/>
                <a:gd name="connsiteX12" fmla="*/ 3647189 w 7007630"/>
                <a:gd name="connsiteY12" fmla="*/ 1111089 h 1134801"/>
                <a:gd name="connsiteX13" fmla="*/ 2920288 w 7007630"/>
                <a:gd name="connsiteY13" fmla="*/ 1121251 h 1134801"/>
                <a:gd name="connsiteX14" fmla="*/ 2124158 w 7007630"/>
                <a:gd name="connsiteY14" fmla="*/ 1134801 h 1134801"/>
                <a:gd name="connsiteX15" fmla="*/ 1293414 w 7007630"/>
                <a:gd name="connsiteY15" fmla="*/ 1131413 h 1134801"/>
                <a:gd name="connsiteX16" fmla="*/ 618434 w 7007630"/>
                <a:gd name="connsiteY16" fmla="*/ 1097539 h 1134801"/>
                <a:gd name="connsiteX17" fmla="*/ 254984 w 7007630"/>
                <a:gd name="connsiteY17" fmla="*/ 1036564 h 1134801"/>
                <a:gd name="connsiteX18" fmla="*/ 203062 w 7007630"/>
                <a:gd name="connsiteY18" fmla="*/ 924778 h 1134801"/>
                <a:gd name="connsiteX19" fmla="*/ 181868 w 7007630"/>
                <a:gd name="connsiteY19" fmla="*/ 672614 h 1134801"/>
                <a:gd name="connsiteX20" fmla="*/ 181588 w 7007630"/>
                <a:gd name="connsiteY20" fmla="*/ 668271 h 1134801"/>
                <a:gd name="connsiteX21" fmla="*/ 145043 w 7007630"/>
                <a:gd name="connsiteY21" fmla="*/ 659067 h 1134801"/>
                <a:gd name="connsiteX22" fmla="*/ 84815 w 7007630"/>
                <a:gd name="connsiteY22" fmla="*/ 625189 h 1134801"/>
                <a:gd name="connsiteX23" fmla="*/ 2001 w 7007630"/>
                <a:gd name="connsiteY23" fmla="*/ 576253 h 1134801"/>
                <a:gd name="connsiteX24" fmla="*/ 32115 w 7007630"/>
                <a:gd name="connsiteY24" fmla="*/ 534846 h 1134801"/>
                <a:gd name="connsiteX25" fmla="*/ 103636 w 7007630"/>
                <a:gd name="connsiteY25" fmla="*/ 504732 h 1134801"/>
                <a:gd name="connsiteX26" fmla="*/ 160100 w 7007630"/>
                <a:gd name="connsiteY26" fmla="*/ 474618 h 1134801"/>
                <a:gd name="connsiteX27" fmla="*/ 170835 w 7007630"/>
                <a:gd name="connsiteY27" fmla="*/ 468731 h 1134801"/>
                <a:gd name="connsiteX28" fmla="*/ 170442 w 7007630"/>
                <a:gd name="connsiteY28" fmla="*/ 459514 h 1134801"/>
                <a:gd name="connsiteX29" fmla="*/ 185755 w 7007630"/>
                <a:gd name="connsiteY29" fmla="*/ 237123 h 1134801"/>
                <a:gd name="connsiteX30" fmla="*/ 324213 w 7007630"/>
                <a:gd name="connsiteY30" fmla="*/ 98237 h 1134801"/>
                <a:gd name="connsiteX31" fmla="*/ 1224185 w 7007630"/>
                <a:gd name="connsiteY31" fmla="*/ 47425 h 1134801"/>
                <a:gd name="connsiteX32" fmla="*/ 1795322 w 7007630"/>
                <a:gd name="connsiteY32" fmla="*/ 30487 h 1134801"/>
                <a:gd name="connsiteX33" fmla="*/ 2487608 w 7007630"/>
                <a:gd name="connsiteY33" fmla="*/ 23712 h 1134801"/>
                <a:gd name="connsiteX34" fmla="*/ 2954902 w 7007630"/>
                <a:gd name="connsiteY34" fmla="*/ 23712 h 1134801"/>
                <a:gd name="connsiteX35" fmla="*/ 4426011 w 7007630"/>
                <a:gd name="connsiteY35" fmla="*/ 16937 h 1134801"/>
                <a:gd name="connsiteX36" fmla="*/ 5447134 w 7007630"/>
                <a:gd name="connsiteY36" fmla="*/ 0 h 11348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7007630" h="1134801">
                  <a:moveTo>
                    <a:pt x="5447134" y="0"/>
                  </a:moveTo>
                  <a:cubicBezTo>
                    <a:pt x="5724048" y="1129"/>
                    <a:pt x="5894236" y="10162"/>
                    <a:pt x="6087499" y="23712"/>
                  </a:cubicBezTo>
                  <a:cubicBezTo>
                    <a:pt x="6280762" y="37262"/>
                    <a:pt x="6502871" y="59845"/>
                    <a:pt x="6606714" y="81299"/>
                  </a:cubicBezTo>
                  <a:cubicBezTo>
                    <a:pt x="6710557" y="102753"/>
                    <a:pt x="6678828" y="123643"/>
                    <a:pt x="6710557" y="152436"/>
                  </a:cubicBezTo>
                  <a:cubicBezTo>
                    <a:pt x="6742286" y="181229"/>
                    <a:pt x="6762478" y="212846"/>
                    <a:pt x="6797093" y="254060"/>
                  </a:cubicBezTo>
                  <a:cubicBezTo>
                    <a:pt x="6831708" y="295274"/>
                    <a:pt x="6883629" y="338747"/>
                    <a:pt x="6918243" y="399721"/>
                  </a:cubicBezTo>
                  <a:cubicBezTo>
                    <a:pt x="6952858" y="460695"/>
                    <a:pt x="6999010" y="531832"/>
                    <a:pt x="7004779" y="619906"/>
                  </a:cubicBezTo>
                  <a:cubicBezTo>
                    <a:pt x="7010548" y="707980"/>
                    <a:pt x="7013432" y="855335"/>
                    <a:pt x="6952858" y="928166"/>
                  </a:cubicBezTo>
                  <a:cubicBezTo>
                    <a:pt x="6892284" y="1000996"/>
                    <a:pt x="6771133" y="1024708"/>
                    <a:pt x="6641328" y="1056889"/>
                  </a:cubicBezTo>
                  <a:cubicBezTo>
                    <a:pt x="6511526" y="1089070"/>
                    <a:pt x="6401914" y="1113912"/>
                    <a:pt x="6174035" y="1121251"/>
                  </a:cubicBezTo>
                  <a:lnTo>
                    <a:pt x="5274062" y="1100926"/>
                  </a:lnTo>
                  <a:cubicBezTo>
                    <a:pt x="5011571" y="1096410"/>
                    <a:pt x="4870228" y="1092457"/>
                    <a:pt x="4599082" y="1094151"/>
                  </a:cubicBezTo>
                  <a:cubicBezTo>
                    <a:pt x="4327937" y="1095845"/>
                    <a:pt x="3926987" y="1106572"/>
                    <a:pt x="3647189" y="1111089"/>
                  </a:cubicBezTo>
                  <a:lnTo>
                    <a:pt x="2920288" y="1121251"/>
                  </a:lnTo>
                  <a:lnTo>
                    <a:pt x="2124158" y="1134801"/>
                  </a:lnTo>
                  <a:lnTo>
                    <a:pt x="1293414" y="1131413"/>
                  </a:lnTo>
                  <a:cubicBezTo>
                    <a:pt x="1042461" y="1125203"/>
                    <a:pt x="791506" y="1113347"/>
                    <a:pt x="618434" y="1097539"/>
                  </a:cubicBezTo>
                  <a:cubicBezTo>
                    <a:pt x="445363" y="1081731"/>
                    <a:pt x="324213" y="1065358"/>
                    <a:pt x="254984" y="1036564"/>
                  </a:cubicBezTo>
                  <a:cubicBezTo>
                    <a:pt x="185755" y="1007771"/>
                    <a:pt x="214600" y="1058018"/>
                    <a:pt x="203062" y="924778"/>
                  </a:cubicBezTo>
                  <a:cubicBezTo>
                    <a:pt x="198735" y="874813"/>
                    <a:pt x="189541" y="778402"/>
                    <a:pt x="181868" y="672614"/>
                  </a:cubicBezTo>
                  <a:cubicBezTo>
                    <a:pt x="181775" y="671166"/>
                    <a:pt x="181681" y="669719"/>
                    <a:pt x="181588" y="668271"/>
                  </a:cubicBezTo>
                  <a:lnTo>
                    <a:pt x="145043" y="659067"/>
                  </a:lnTo>
                  <a:cubicBezTo>
                    <a:pt x="128104" y="652793"/>
                    <a:pt x="108655" y="638991"/>
                    <a:pt x="84815" y="625189"/>
                  </a:cubicBezTo>
                  <a:cubicBezTo>
                    <a:pt x="60975" y="611387"/>
                    <a:pt x="10785" y="591310"/>
                    <a:pt x="2001" y="576253"/>
                  </a:cubicBezTo>
                  <a:cubicBezTo>
                    <a:pt x="-6782" y="561196"/>
                    <a:pt x="15176" y="546766"/>
                    <a:pt x="32115" y="534846"/>
                  </a:cubicBezTo>
                  <a:cubicBezTo>
                    <a:pt x="49054" y="522926"/>
                    <a:pt x="82306" y="514770"/>
                    <a:pt x="103636" y="504732"/>
                  </a:cubicBezTo>
                  <a:cubicBezTo>
                    <a:pt x="124967" y="494694"/>
                    <a:pt x="146925" y="479637"/>
                    <a:pt x="160100" y="474618"/>
                  </a:cubicBezTo>
                  <a:lnTo>
                    <a:pt x="170835" y="468731"/>
                  </a:lnTo>
                  <a:lnTo>
                    <a:pt x="170442" y="459514"/>
                  </a:lnTo>
                  <a:cubicBezTo>
                    <a:pt x="167636" y="357695"/>
                    <a:pt x="170611" y="271209"/>
                    <a:pt x="185755" y="237123"/>
                  </a:cubicBezTo>
                  <a:cubicBezTo>
                    <a:pt x="226138" y="146226"/>
                    <a:pt x="229024" y="123078"/>
                    <a:pt x="324213" y="98237"/>
                  </a:cubicBezTo>
                  <a:cubicBezTo>
                    <a:pt x="466257" y="61167"/>
                    <a:pt x="978999" y="58716"/>
                    <a:pt x="1224185" y="47425"/>
                  </a:cubicBezTo>
                  <a:cubicBezTo>
                    <a:pt x="1469371" y="36133"/>
                    <a:pt x="1584752" y="34439"/>
                    <a:pt x="1795322" y="30487"/>
                  </a:cubicBezTo>
                  <a:lnTo>
                    <a:pt x="2487608" y="23712"/>
                  </a:lnTo>
                  <a:lnTo>
                    <a:pt x="2954902" y="23712"/>
                  </a:lnTo>
                  <a:lnTo>
                    <a:pt x="4426011" y="16937"/>
                  </a:lnTo>
                  <a:lnTo>
                    <a:pt x="5447134" y="0"/>
                  </a:lnTo>
                  <a:close/>
                </a:path>
              </a:pathLst>
            </a:custGeom>
            <a:noFill/>
            <a:ln w="28575">
              <a:solidFill>
                <a:srgbClr val="20558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FF6B4461-30F4-384E-AC98-294ACD4E0B8B}"/>
                </a:ext>
              </a:extLst>
            </p:cNvPr>
            <p:cNvSpPr/>
            <p:nvPr/>
          </p:nvSpPr>
          <p:spPr>
            <a:xfrm>
              <a:off x="4421072" y="2108269"/>
              <a:ext cx="2771390" cy="883819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en" altLang="zh-CN" dirty="0"/>
                <a:t>Automatic bin packing</a:t>
              </a:r>
              <a:endParaRPr lang="zh-CN" altLang="en-US" b="1" dirty="0">
                <a:solidFill>
                  <a:srgbClr val="3C3C3B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05D7464F-FC87-9140-921E-151ACE5B292F}"/>
              </a:ext>
            </a:extLst>
          </p:cNvPr>
          <p:cNvGrpSpPr/>
          <p:nvPr/>
        </p:nvGrpSpPr>
        <p:grpSpPr>
          <a:xfrm>
            <a:off x="4128455" y="4773109"/>
            <a:ext cx="3632221" cy="941345"/>
            <a:chOff x="4052256" y="1879209"/>
            <a:chExt cx="7007630" cy="1134801"/>
          </a:xfrm>
        </p:grpSpPr>
        <p:sp>
          <p:nvSpPr>
            <p:cNvPr id="78" name="任意多边形 8">
              <a:extLst>
                <a:ext uri="{FF2B5EF4-FFF2-40B4-BE49-F238E27FC236}">
                  <a16:creationId xmlns:a16="http://schemas.microsoft.com/office/drawing/2014/main" id="{065DD829-C566-B44C-9B03-FDEE0036B981}"/>
                </a:ext>
              </a:extLst>
            </p:cNvPr>
            <p:cNvSpPr/>
            <p:nvPr/>
          </p:nvSpPr>
          <p:spPr>
            <a:xfrm>
              <a:off x="4052256" y="1879209"/>
              <a:ext cx="7007630" cy="1134801"/>
            </a:xfrm>
            <a:custGeom>
              <a:avLst/>
              <a:gdLst>
                <a:gd name="connsiteX0" fmla="*/ 5447134 w 7007630"/>
                <a:gd name="connsiteY0" fmla="*/ 64 h 1136198"/>
                <a:gd name="connsiteX1" fmla="*/ 6087499 w 7007630"/>
                <a:gd name="connsiteY1" fmla="*/ 23776 h 1136198"/>
                <a:gd name="connsiteX2" fmla="*/ 6606714 w 7007630"/>
                <a:gd name="connsiteY2" fmla="*/ 81363 h 1136198"/>
                <a:gd name="connsiteX3" fmla="*/ 6710557 w 7007630"/>
                <a:gd name="connsiteY3" fmla="*/ 152500 h 1136198"/>
                <a:gd name="connsiteX4" fmla="*/ 6797093 w 7007630"/>
                <a:gd name="connsiteY4" fmla="*/ 254124 h 1136198"/>
                <a:gd name="connsiteX5" fmla="*/ 6918243 w 7007630"/>
                <a:gd name="connsiteY5" fmla="*/ 399785 h 1136198"/>
                <a:gd name="connsiteX6" fmla="*/ 7004779 w 7007630"/>
                <a:gd name="connsiteY6" fmla="*/ 619970 h 1136198"/>
                <a:gd name="connsiteX7" fmla="*/ 6952858 w 7007630"/>
                <a:gd name="connsiteY7" fmla="*/ 928230 h 1136198"/>
                <a:gd name="connsiteX8" fmla="*/ 6641328 w 7007630"/>
                <a:gd name="connsiteY8" fmla="*/ 1056953 h 1136198"/>
                <a:gd name="connsiteX9" fmla="*/ 6174035 w 7007630"/>
                <a:gd name="connsiteY9" fmla="*/ 1121315 h 1136198"/>
                <a:gd name="connsiteX10" fmla="*/ 5274062 w 7007630"/>
                <a:gd name="connsiteY10" fmla="*/ 1100990 h 1136198"/>
                <a:gd name="connsiteX11" fmla="*/ 4599082 w 7007630"/>
                <a:gd name="connsiteY11" fmla="*/ 1094215 h 1136198"/>
                <a:gd name="connsiteX12" fmla="*/ 3647189 w 7007630"/>
                <a:gd name="connsiteY12" fmla="*/ 1111153 h 1136198"/>
                <a:gd name="connsiteX13" fmla="*/ 2920288 w 7007630"/>
                <a:gd name="connsiteY13" fmla="*/ 1121315 h 1136198"/>
                <a:gd name="connsiteX14" fmla="*/ 2124158 w 7007630"/>
                <a:gd name="connsiteY14" fmla="*/ 1134865 h 1136198"/>
                <a:gd name="connsiteX15" fmla="*/ 1293414 w 7007630"/>
                <a:gd name="connsiteY15" fmla="*/ 1131477 h 1136198"/>
                <a:gd name="connsiteX16" fmla="*/ 618434 w 7007630"/>
                <a:gd name="connsiteY16" fmla="*/ 1097603 h 1136198"/>
                <a:gd name="connsiteX17" fmla="*/ 254984 w 7007630"/>
                <a:gd name="connsiteY17" fmla="*/ 1036628 h 1136198"/>
                <a:gd name="connsiteX18" fmla="*/ 203062 w 7007630"/>
                <a:gd name="connsiteY18" fmla="*/ 924842 h 1136198"/>
                <a:gd name="connsiteX19" fmla="*/ 181868 w 7007630"/>
                <a:gd name="connsiteY19" fmla="*/ 672678 h 1136198"/>
                <a:gd name="connsiteX20" fmla="*/ 181588 w 7007630"/>
                <a:gd name="connsiteY20" fmla="*/ 668335 h 1136198"/>
                <a:gd name="connsiteX21" fmla="*/ 180510 w 7007630"/>
                <a:gd name="connsiteY21" fmla="*/ 669542 h 1136198"/>
                <a:gd name="connsiteX22" fmla="*/ 145043 w 7007630"/>
                <a:gd name="connsiteY22" fmla="*/ 659131 h 1136198"/>
                <a:gd name="connsiteX23" fmla="*/ 84815 w 7007630"/>
                <a:gd name="connsiteY23" fmla="*/ 625253 h 1136198"/>
                <a:gd name="connsiteX24" fmla="*/ 2001 w 7007630"/>
                <a:gd name="connsiteY24" fmla="*/ 576317 h 1136198"/>
                <a:gd name="connsiteX25" fmla="*/ 32115 w 7007630"/>
                <a:gd name="connsiteY25" fmla="*/ 534910 h 1136198"/>
                <a:gd name="connsiteX26" fmla="*/ 103636 w 7007630"/>
                <a:gd name="connsiteY26" fmla="*/ 504796 h 1136198"/>
                <a:gd name="connsiteX27" fmla="*/ 160100 w 7007630"/>
                <a:gd name="connsiteY27" fmla="*/ 474682 h 1136198"/>
                <a:gd name="connsiteX28" fmla="*/ 170835 w 7007630"/>
                <a:gd name="connsiteY28" fmla="*/ 468795 h 1136198"/>
                <a:gd name="connsiteX29" fmla="*/ 170442 w 7007630"/>
                <a:gd name="connsiteY29" fmla="*/ 459578 h 1136198"/>
                <a:gd name="connsiteX30" fmla="*/ 185755 w 7007630"/>
                <a:gd name="connsiteY30" fmla="*/ 237187 h 1136198"/>
                <a:gd name="connsiteX31" fmla="*/ 324213 w 7007630"/>
                <a:gd name="connsiteY31" fmla="*/ 98301 h 1136198"/>
                <a:gd name="connsiteX32" fmla="*/ 1224185 w 7007630"/>
                <a:gd name="connsiteY32" fmla="*/ 47489 h 1136198"/>
                <a:gd name="connsiteX33" fmla="*/ 1795322 w 7007630"/>
                <a:gd name="connsiteY33" fmla="*/ 30551 h 1136198"/>
                <a:gd name="connsiteX34" fmla="*/ 2487608 w 7007630"/>
                <a:gd name="connsiteY34" fmla="*/ 23776 h 1136198"/>
                <a:gd name="connsiteX35" fmla="*/ 2954902 w 7007630"/>
                <a:gd name="connsiteY35" fmla="*/ 23776 h 1136198"/>
                <a:gd name="connsiteX36" fmla="*/ 4426011 w 7007630"/>
                <a:gd name="connsiteY36" fmla="*/ 17001 h 1136198"/>
                <a:gd name="connsiteX37" fmla="*/ 5447134 w 7007630"/>
                <a:gd name="connsiteY37" fmla="*/ 64 h 1136198"/>
                <a:gd name="connsiteX0" fmla="*/ 5447134 w 7007630"/>
                <a:gd name="connsiteY0" fmla="*/ 0 h 1134801"/>
                <a:gd name="connsiteX1" fmla="*/ 6087499 w 7007630"/>
                <a:gd name="connsiteY1" fmla="*/ 23712 h 1134801"/>
                <a:gd name="connsiteX2" fmla="*/ 6606714 w 7007630"/>
                <a:gd name="connsiteY2" fmla="*/ 81299 h 1134801"/>
                <a:gd name="connsiteX3" fmla="*/ 6710557 w 7007630"/>
                <a:gd name="connsiteY3" fmla="*/ 152436 h 1134801"/>
                <a:gd name="connsiteX4" fmla="*/ 6797093 w 7007630"/>
                <a:gd name="connsiteY4" fmla="*/ 254060 h 1134801"/>
                <a:gd name="connsiteX5" fmla="*/ 6918243 w 7007630"/>
                <a:gd name="connsiteY5" fmla="*/ 399721 h 1134801"/>
                <a:gd name="connsiteX6" fmla="*/ 7004779 w 7007630"/>
                <a:gd name="connsiteY6" fmla="*/ 619906 h 1134801"/>
                <a:gd name="connsiteX7" fmla="*/ 6952858 w 7007630"/>
                <a:gd name="connsiteY7" fmla="*/ 928166 h 1134801"/>
                <a:gd name="connsiteX8" fmla="*/ 6641328 w 7007630"/>
                <a:gd name="connsiteY8" fmla="*/ 1056889 h 1134801"/>
                <a:gd name="connsiteX9" fmla="*/ 6174035 w 7007630"/>
                <a:gd name="connsiteY9" fmla="*/ 1121251 h 1134801"/>
                <a:gd name="connsiteX10" fmla="*/ 5274062 w 7007630"/>
                <a:gd name="connsiteY10" fmla="*/ 1100926 h 1134801"/>
                <a:gd name="connsiteX11" fmla="*/ 4599082 w 7007630"/>
                <a:gd name="connsiteY11" fmla="*/ 1094151 h 1134801"/>
                <a:gd name="connsiteX12" fmla="*/ 3647189 w 7007630"/>
                <a:gd name="connsiteY12" fmla="*/ 1111089 h 1134801"/>
                <a:gd name="connsiteX13" fmla="*/ 2920288 w 7007630"/>
                <a:gd name="connsiteY13" fmla="*/ 1121251 h 1134801"/>
                <a:gd name="connsiteX14" fmla="*/ 2124158 w 7007630"/>
                <a:gd name="connsiteY14" fmla="*/ 1134801 h 1134801"/>
                <a:gd name="connsiteX15" fmla="*/ 1293414 w 7007630"/>
                <a:gd name="connsiteY15" fmla="*/ 1131413 h 1134801"/>
                <a:gd name="connsiteX16" fmla="*/ 618434 w 7007630"/>
                <a:gd name="connsiteY16" fmla="*/ 1097539 h 1134801"/>
                <a:gd name="connsiteX17" fmla="*/ 254984 w 7007630"/>
                <a:gd name="connsiteY17" fmla="*/ 1036564 h 1134801"/>
                <a:gd name="connsiteX18" fmla="*/ 203062 w 7007630"/>
                <a:gd name="connsiteY18" fmla="*/ 924778 h 1134801"/>
                <a:gd name="connsiteX19" fmla="*/ 181868 w 7007630"/>
                <a:gd name="connsiteY19" fmla="*/ 672614 h 1134801"/>
                <a:gd name="connsiteX20" fmla="*/ 181588 w 7007630"/>
                <a:gd name="connsiteY20" fmla="*/ 668271 h 1134801"/>
                <a:gd name="connsiteX21" fmla="*/ 145043 w 7007630"/>
                <a:gd name="connsiteY21" fmla="*/ 659067 h 1134801"/>
                <a:gd name="connsiteX22" fmla="*/ 84815 w 7007630"/>
                <a:gd name="connsiteY22" fmla="*/ 625189 h 1134801"/>
                <a:gd name="connsiteX23" fmla="*/ 2001 w 7007630"/>
                <a:gd name="connsiteY23" fmla="*/ 576253 h 1134801"/>
                <a:gd name="connsiteX24" fmla="*/ 32115 w 7007630"/>
                <a:gd name="connsiteY24" fmla="*/ 534846 h 1134801"/>
                <a:gd name="connsiteX25" fmla="*/ 103636 w 7007630"/>
                <a:gd name="connsiteY25" fmla="*/ 504732 h 1134801"/>
                <a:gd name="connsiteX26" fmla="*/ 160100 w 7007630"/>
                <a:gd name="connsiteY26" fmla="*/ 474618 h 1134801"/>
                <a:gd name="connsiteX27" fmla="*/ 170835 w 7007630"/>
                <a:gd name="connsiteY27" fmla="*/ 468731 h 1134801"/>
                <a:gd name="connsiteX28" fmla="*/ 170442 w 7007630"/>
                <a:gd name="connsiteY28" fmla="*/ 459514 h 1134801"/>
                <a:gd name="connsiteX29" fmla="*/ 185755 w 7007630"/>
                <a:gd name="connsiteY29" fmla="*/ 237123 h 1134801"/>
                <a:gd name="connsiteX30" fmla="*/ 324213 w 7007630"/>
                <a:gd name="connsiteY30" fmla="*/ 98237 h 1134801"/>
                <a:gd name="connsiteX31" fmla="*/ 1224185 w 7007630"/>
                <a:gd name="connsiteY31" fmla="*/ 47425 h 1134801"/>
                <a:gd name="connsiteX32" fmla="*/ 1795322 w 7007630"/>
                <a:gd name="connsiteY32" fmla="*/ 30487 h 1134801"/>
                <a:gd name="connsiteX33" fmla="*/ 2487608 w 7007630"/>
                <a:gd name="connsiteY33" fmla="*/ 23712 h 1134801"/>
                <a:gd name="connsiteX34" fmla="*/ 2954902 w 7007630"/>
                <a:gd name="connsiteY34" fmla="*/ 23712 h 1134801"/>
                <a:gd name="connsiteX35" fmla="*/ 4426011 w 7007630"/>
                <a:gd name="connsiteY35" fmla="*/ 16937 h 1134801"/>
                <a:gd name="connsiteX36" fmla="*/ 5447134 w 7007630"/>
                <a:gd name="connsiteY36" fmla="*/ 0 h 11348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7007630" h="1134801">
                  <a:moveTo>
                    <a:pt x="5447134" y="0"/>
                  </a:moveTo>
                  <a:cubicBezTo>
                    <a:pt x="5724048" y="1129"/>
                    <a:pt x="5894236" y="10162"/>
                    <a:pt x="6087499" y="23712"/>
                  </a:cubicBezTo>
                  <a:cubicBezTo>
                    <a:pt x="6280762" y="37262"/>
                    <a:pt x="6502871" y="59845"/>
                    <a:pt x="6606714" y="81299"/>
                  </a:cubicBezTo>
                  <a:cubicBezTo>
                    <a:pt x="6710557" y="102753"/>
                    <a:pt x="6678828" y="123643"/>
                    <a:pt x="6710557" y="152436"/>
                  </a:cubicBezTo>
                  <a:cubicBezTo>
                    <a:pt x="6742286" y="181229"/>
                    <a:pt x="6762478" y="212846"/>
                    <a:pt x="6797093" y="254060"/>
                  </a:cubicBezTo>
                  <a:cubicBezTo>
                    <a:pt x="6831708" y="295274"/>
                    <a:pt x="6883629" y="338747"/>
                    <a:pt x="6918243" y="399721"/>
                  </a:cubicBezTo>
                  <a:cubicBezTo>
                    <a:pt x="6952858" y="460695"/>
                    <a:pt x="6999010" y="531832"/>
                    <a:pt x="7004779" y="619906"/>
                  </a:cubicBezTo>
                  <a:cubicBezTo>
                    <a:pt x="7010548" y="707980"/>
                    <a:pt x="7013432" y="855335"/>
                    <a:pt x="6952858" y="928166"/>
                  </a:cubicBezTo>
                  <a:cubicBezTo>
                    <a:pt x="6892284" y="1000996"/>
                    <a:pt x="6771133" y="1024708"/>
                    <a:pt x="6641328" y="1056889"/>
                  </a:cubicBezTo>
                  <a:cubicBezTo>
                    <a:pt x="6511526" y="1089070"/>
                    <a:pt x="6401914" y="1113912"/>
                    <a:pt x="6174035" y="1121251"/>
                  </a:cubicBezTo>
                  <a:lnTo>
                    <a:pt x="5274062" y="1100926"/>
                  </a:lnTo>
                  <a:cubicBezTo>
                    <a:pt x="5011571" y="1096410"/>
                    <a:pt x="4870228" y="1092457"/>
                    <a:pt x="4599082" y="1094151"/>
                  </a:cubicBezTo>
                  <a:cubicBezTo>
                    <a:pt x="4327937" y="1095845"/>
                    <a:pt x="3926987" y="1106572"/>
                    <a:pt x="3647189" y="1111089"/>
                  </a:cubicBezTo>
                  <a:lnTo>
                    <a:pt x="2920288" y="1121251"/>
                  </a:lnTo>
                  <a:lnTo>
                    <a:pt x="2124158" y="1134801"/>
                  </a:lnTo>
                  <a:lnTo>
                    <a:pt x="1293414" y="1131413"/>
                  </a:lnTo>
                  <a:cubicBezTo>
                    <a:pt x="1042461" y="1125203"/>
                    <a:pt x="791506" y="1113347"/>
                    <a:pt x="618434" y="1097539"/>
                  </a:cubicBezTo>
                  <a:cubicBezTo>
                    <a:pt x="445363" y="1081731"/>
                    <a:pt x="324213" y="1065358"/>
                    <a:pt x="254984" y="1036564"/>
                  </a:cubicBezTo>
                  <a:cubicBezTo>
                    <a:pt x="185755" y="1007771"/>
                    <a:pt x="214600" y="1058018"/>
                    <a:pt x="203062" y="924778"/>
                  </a:cubicBezTo>
                  <a:cubicBezTo>
                    <a:pt x="198735" y="874813"/>
                    <a:pt x="189541" y="778402"/>
                    <a:pt x="181868" y="672614"/>
                  </a:cubicBezTo>
                  <a:cubicBezTo>
                    <a:pt x="181775" y="671166"/>
                    <a:pt x="181681" y="669719"/>
                    <a:pt x="181588" y="668271"/>
                  </a:cubicBezTo>
                  <a:lnTo>
                    <a:pt x="145043" y="659067"/>
                  </a:lnTo>
                  <a:cubicBezTo>
                    <a:pt x="128104" y="652793"/>
                    <a:pt x="108655" y="638991"/>
                    <a:pt x="84815" y="625189"/>
                  </a:cubicBezTo>
                  <a:cubicBezTo>
                    <a:pt x="60975" y="611387"/>
                    <a:pt x="10785" y="591310"/>
                    <a:pt x="2001" y="576253"/>
                  </a:cubicBezTo>
                  <a:cubicBezTo>
                    <a:pt x="-6782" y="561196"/>
                    <a:pt x="15176" y="546766"/>
                    <a:pt x="32115" y="534846"/>
                  </a:cubicBezTo>
                  <a:cubicBezTo>
                    <a:pt x="49054" y="522926"/>
                    <a:pt x="82306" y="514770"/>
                    <a:pt x="103636" y="504732"/>
                  </a:cubicBezTo>
                  <a:cubicBezTo>
                    <a:pt x="124967" y="494694"/>
                    <a:pt x="146925" y="479637"/>
                    <a:pt x="160100" y="474618"/>
                  </a:cubicBezTo>
                  <a:lnTo>
                    <a:pt x="170835" y="468731"/>
                  </a:lnTo>
                  <a:lnTo>
                    <a:pt x="170442" y="459514"/>
                  </a:lnTo>
                  <a:cubicBezTo>
                    <a:pt x="167636" y="357695"/>
                    <a:pt x="170611" y="271209"/>
                    <a:pt x="185755" y="237123"/>
                  </a:cubicBezTo>
                  <a:cubicBezTo>
                    <a:pt x="226138" y="146226"/>
                    <a:pt x="229024" y="123078"/>
                    <a:pt x="324213" y="98237"/>
                  </a:cubicBezTo>
                  <a:cubicBezTo>
                    <a:pt x="466257" y="61167"/>
                    <a:pt x="978999" y="58716"/>
                    <a:pt x="1224185" y="47425"/>
                  </a:cubicBezTo>
                  <a:cubicBezTo>
                    <a:pt x="1469371" y="36133"/>
                    <a:pt x="1584752" y="34439"/>
                    <a:pt x="1795322" y="30487"/>
                  </a:cubicBezTo>
                  <a:lnTo>
                    <a:pt x="2487608" y="23712"/>
                  </a:lnTo>
                  <a:lnTo>
                    <a:pt x="2954902" y="23712"/>
                  </a:lnTo>
                  <a:lnTo>
                    <a:pt x="4426011" y="16937"/>
                  </a:lnTo>
                  <a:lnTo>
                    <a:pt x="5447134" y="0"/>
                  </a:lnTo>
                  <a:close/>
                </a:path>
              </a:pathLst>
            </a:custGeom>
            <a:noFill/>
            <a:ln w="28575">
              <a:solidFill>
                <a:srgbClr val="20558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1EAB6225-1B73-9F47-A920-E26AB261599F}"/>
                </a:ext>
              </a:extLst>
            </p:cNvPr>
            <p:cNvSpPr/>
            <p:nvPr/>
          </p:nvSpPr>
          <p:spPr>
            <a:xfrm>
              <a:off x="4421072" y="2108269"/>
              <a:ext cx="2771390" cy="883819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en" altLang="zh-CN" dirty="0"/>
                <a:t>IPv4/IPv6 dual-stack</a:t>
              </a:r>
              <a:endParaRPr lang="zh-CN" altLang="en-US" b="1" dirty="0">
                <a:solidFill>
                  <a:srgbClr val="3C3C3B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80" name="组合 79">
            <a:extLst>
              <a:ext uri="{FF2B5EF4-FFF2-40B4-BE49-F238E27FC236}">
                <a16:creationId xmlns:a16="http://schemas.microsoft.com/office/drawing/2014/main" id="{4B5FE25E-932C-424A-986F-7F280286FE3D}"/>
              </a:ext>
            </a:extLst>
          </p:cNvPr>
          <p:cNvGrpSpPr/>
          <p:nvPr/>
        </p:nvGrpSpPr>
        <p:grpSpPr>
          <a:xfrm>
            <a:off x="8155333" y="2270060"/>
            <a:ext cx="3632221" cy="941345"/>
            <a:chOff x="4052256" y="1879209"/>
            <a:chExt cx="7007630" cy="1134801"/>
          </a:xfrm>
        </p:grpSpPr>
        <p:sp>
          <p:nvSpPr>
            <p:cNvPr id="81" name="任意多边形 8">
              <a:extLst>
                <a:ext uri="{FF2B5EF4-FFF2-40B4-BE49-F238E27FC236}">
                  <a16:creationId xmlns:a16="http://schemas.microsoft.com/office/drawing/2014/main" id="{84B5FA00-0367-0748-A9F8-E25F9D1A6139}"/>
                </a:ext>
              </a:extLst>
            </p:cNvPr>
            <p:cNvSpPr/>
            <p:nvPr/>
          </p:nvSpPr>
          <p:spPr>
            <a:xfrm>
              <a:off x="4052256" y="1879209"/>
              <a:ext cx="7007630" cy="1134801"/>
            </a:xfrm>
            <a:custGeom>
              <a:avLst/>
              <a:gdLst>
                <a:gd name="connsiteX0" fmla="*/ 5447134 w 7007630"/>
                <a:gd name="connsiteY0" fmla="*/ 64 h 1136198"/>
                <a:gd name="connsiteX1" fmla="*/ 6087499 w 7007630"/>
                <a:gd name="connsiteY1" fmla="*/ 23776 h 1136198"/>
                <a:gd name="connsiteX2" fmla="*/ 6606714 w 7007630"/>
                <a:gd name="connsiteY2" fmla="*/ 81363 h 1136198"/>
                <a:gd name="connsiteX3" fmla="*/ 6710557 w 7007630"/>
                <a:gd name="connsiteY3" fmla="*/ 152500 h 1136198"/>
                <a:gd name="connsiteX4" fmla="*/ 6797093 w 7007630"/>
                <a:gd name="connsiteY4" fmla="*/ 254124 h 1136198"/>
                <a:gd name="connsiteX5" fmla="*/ 6918243 w 7007630"/>
                <a:gd name="connsiteY5" fmla="*/ 399785 h 1136198"/>
                <a:gd name="connsiteX6" fmla="*/ 7004779 w 7007630"/>
                <a:gd name="connsiteY6" fmla="*/ 619970 h 1136198"/>
                <a:gd name="connsiteX7" fmla="*/ 6952858 w 7007630"/>
                <a:gd name="connsiteY7" fmla="*/ 928230 h 1136198"/>
                <a:gd name="connsiteX8" fmla="*/ 6641328 w 7007630"/>
                <a:gd name="connsiteY8" fmla="*/ 1056953 h 1136198"/>
                <a:gd name="connsiteX9" fmla="*/ 6174035 w 7007630"/>
                <a:gd name="connsiteY9" fmla="*/ 1121315 h 1136198"/>
                <a:gd name="connsiteX10" fmla="*/ 5274062 w 7007630"/>
                <a:gd name="connsiteY10" fmla="*/ 1100990 h 1136198"/>
                <a:gd name="connsiteX11" fmla="*/ 4599082 w 7007630"/>
                <a:gd name="connsiteY11" fmla="*/ 1094215 h 1136198"/>
                <a:gd name="connsiteX12" fmla="*/ 3647189 w 7007630"/>
                <a:gd name="connsiteY12" fmla="*/ 1111153 h 1136198"/>
                <a:gd name="connsiteX13" fmla="*/ 2920288 w 7007630"/>
                <a:gd name="connsiteY13" fmla="*/ 1121315 h 1136198"/>
                <a:gd name="connsiteX14" fmla="*/ 2124158 w 7007630"/>
                <a:gd name="connsiteY14" fmla="*/ 1134865 h 1136198"/>
                <a:gd name="connsiteX15" fmla="*/ 1293414 w 7007630"/>
                <a:gd name="connsiteY15" fmla="*/ 1131477 h 1136198"/>
                <a:gd name="connsiteX16" fmla="*/ 618434 w 7007630"/>
                <a:gd name="connsiteY16" fmla="*/ 1097603 h 1136198"/>
                <a:gd name="connsiteX17" fmla="*/ 254984 w 7007630"/>
                <a:gd name="connsiteY17" fmla="*/ 1036628 h 1136198"/>
                <a:gd name="connsiteX18" fmla="*/ 203062 w 7007630"/>
                <a:gd name="connsiteY18" fmla="*/ 924842 h 1136198"/>
                <a:gd name="connsiteX19" fmla="*/ 181868 w 7007630"/>
                <a:gd name="connsiteY19" fmla="*/ 672678 h 1136198"/>
                <a:gd name="connsiteX20" fmla="*/ 181588 w 7007630"/>
                <a:gd name="connsiteY20" fmla="*/ 668335 h 1136198"/>
                <a:gd name="connsiteX21" fmla="*/ 180510 w 7007630"/>
                <a:gd name="connsiteY21" fmla="*/ 669542 h 1136198"/>
                <a:gd name="connsiteX22" fmla="*/ 145043 w 7007630"/>
                <a:gd name="connsiteY22" fmla="*/ 659131 h 1136198"/>
                <a:gd name="connsiteX23" fmla="*/ 84815 w 7007630"/>
                <a:gd name="connsiteY23" fmla="*/ 625253 h 1136198"/>
                <a:gd name="connsiteX24" fmla="*/ 2001 w 7007630"/>
                <a:gd name="connsiteY24" fmla="*/ 576317 h 1136198"/>
                <a:gd name="connsiteX25" fmla="*/ 32115 w 7007630"/>
                <a:gd name="connsiteY25" fmla="*/ 534910 h 1136198"/>
                <a:gd name="connsiteX26" fmla="*/ 103636 w 7007630"/>
                <a:gd name="connsiteY26" fmla="*/ 504796 h 1136198"/>
                <a:gd name="connsiteX27" fmla="*/ 160100 w 7007630"/>
                <a:gd name="connsiteY27" fmla="*/ 474682 h 1136198"/>
                <a:gd name="connsiteX28" fmla="*/ 170835 w 7007630"/>
                <a:gd name="connsiteY28" fmla="*/ 468795 h 1136198"/>
                <a:gd name="connsiteX29" fmla="*/ 170442 w 7007630"/>
                <a:gd name="connsiteY29" fmla="*/ 459578 h 1136198"/>
                <a:gd name="connsiteX30" fmla="*/ 185755 w 7007630"/>
                <a:gd name="connsiteY30" fmla="*/ 237187 h 1136198"/>
                <a:gd name="connsiteX31" fmla="*/ 324213 w 7007630"/>
                <a:gd name="connsiteY31" fmla="*/ 98301 h 1136198"/>
                <a:gd name="connsiteX32" fmla="*/ 1224185 w 7007630"/>
                <a:gd name="connsiteY32" fmla="*/ 47489 h 1136198"/>
                <a:gd name="connsiteX33" fmla="*/ 1795322 w 7007630"/>
                <a:gd name="connsiteY33" fmla="*/ 30551 h 1136198"/>
                <a:gd name="connsiteX34" fmla="*/ 2487608 w 7007630"/>
                <a:gd name="connsiteY34" fmla="*/ 23776 h 1136198"/>
                <a:gd name="connsiteX35" fmla="*/ 2954902 w 7007630"/>
                <a:gd name="connsiteY35" fmla="*/ 23776 h 1136198"/>
                <a:gd name="connsiteX36" fmla="*/ 4426011 w 7007630"/>
                <a:gd name="connsiteY36" fmla="*/ 17001 h 1136198"/>
                <a:gd name="connsiteX37" fmla="*/ 5447134 w 7007630"/>
                <a:gd name="connsiteY37" fmla="*/ 64 h 1136198"/>
                <a:gd name="connsiteX0" fmla="*/ 5447134 w 7007630"/>
                <a:gd name="connsiteY0" fmla="*/ 0 h 1134801"/>
                <a:gd name="connsiteX1" fmla="*/ 6087499 w 7007630"/>
                <a:gd name="connsiteY1" fmla="*/ 23712 h 1134801"/>
                <a:gd name="connsiteX2" fmla="*/ 6606714 w 7007630"/>
                <a:gd name="connsiteY2" fmla="*/ 81299 h 1134801"/>
                <a:gd name="connsiteX3" fmla="*/ 6710557 w 7007630"/>
                <a:gd name="connsiteY3" fmla="*/ 152436 h 1134801"/>
                <a:gd name="connsiteX4" fmla="*/ 6797093 w 7007630"/>
                <a:gd name="connsiteY4" fmla="*/ 254060 h 1134801"/>
                <a:gd name="connsiteX5" fmla="*/ 6918243 w 7007630"/>
                <a:gd name="connsiteY5" fmla="*/ 399721 h 1134801"/>
                <a:gd name="connsiteX6" fmla="*/ 7004779 w 7007630"/>
                <a:gd name="connsiteY6" fmla="*/ 619906 h 1134801"/>
                <a:gd name="connsiteX7" fmla="*/ 6952858 w 7007630"/>
                <a:gd name="connsiteY7" fmla="*/ 928166 h 1134801"/>
                <a:gd name="connsiteX8" fmla="*/ 6641328 w 7007630"/>
                <a:gd name="connsiteY8" fmla="*/ 1056889 h 1134801"/>
                <a:gd name="connsiteX9" fmla="*/ 6174035 w 7007630"/>
                <a:gd name="connsiteY9" fmla="*/ 1121251 h 1134801"/>
                <a:gd name="connsiteX10" fmla="*/ 5274062 w 7007630"/>
                <a:gd name="connsiteY10" fmla="*/ 1100926 h 1134801"/>
                <a:gd name="connsiteX11" fmla="*/ 4599082 w 7007630"/>
                <a:gd name="connsiteY11" fmla="*/ 1094151 h 1134801"/>
                <a:gd name="connsiteX12" fmla="*/ 3647189 w 7007630"/>
                <a:gd name="connsiteY12" fmla="*/ 1111089 h 1134801"/>
                <a:gd name="connsiteX13" fmla="*/ 2920288 w 7007630"/>
                <a:gd name="connsiteY13" fmla="*/ 1121251 h 1134801"/>
                <a:gd name="connsiteX14" fmla="*/ 2124158 w 7007630"/>
                <a:gd name="connsiteY14" fmla="*/ 1134801 h 1134801"/>
                <a:gd name="connsiteX15" fmla="*/ 1293414 w 7007630"/>
                <a:gd name="connsiteY15" fmla="*/ 1131413 h 1134801"/>
                <a:gd name="connsiteX16" fmla="*/ 618434 w 7007630"/>
                <a:gd name="connsiteY16" fmla="*/ 1097539 h 1134801"/>
                <a:gd name="connsiteX17" fmla="*/ 254984 w 7007630"/>
                <a:gd name="connsiteY17" fmla="*/ 1036564 h 1134801"/>
                <a:gd name="connsiteX18" fmla="*/ 203062 w 7007630"/>
                <a:gd name="connsiteY18" fmla="*/ 924778 h 1134801"/>
                <a:gd name="connsiteX19" fmla="*/ 181868 w 7007630"/>
                <a:gd name="connsiteY19" fmla="*/ 672614 h 1134801"/>
                <a:gd name="connsiteX20" fmla="*/ 181588 w 7007630"/>
                <a:gd name="connsiteY20" fmla="*/ 668271 h 1134801"/>
                <a:gd name="connsiteX21" fmla="*/ 145043 w 7007630"/>
                <a:gd name="connsiteY21" fmla="*/ 659067 h 1134801"/>
                <a:gd name="connsiteX22" fmla="*/ 84815 w 7007630"/>
                <a:gd name="connsiteY22" fmla="*/ 625189 h 1134801"/>
                <a:gd name="connsiteX23" fmla="*/ 2001 w 7007630"/>
                <a:gd name="connsiteY23" fmla="*/ 576253 h 1134801"/>
                <a:gd name="connsiteX24" fmla="*/ 32115 w 7007630"/>
                <a:gd name="connsiteY24" fmla="*/ 534846 h 1134801"/>
                <a:gd name="connsiteX25" fmla="*/ 103636 w 7007630"/>
                <a:gd name="connsiteY25" fmla="*/ 504732 h 1134801"/>
                <a:gd name="connsiteX26" fmla="*/ 160100 w 7007630"/>
                <a:gd name="connsiteY26" fmla="*/ 474618 h 1134801"/>
                <a:gd name="connsiteX27" fmla="*/ 170835 w 7007630"/>
                <a:gd name="connsiteY27" fmla="*/ 468731 h 1134801"/>
                <a:gd name="connsiteX28" fmla="*/ 170442 w 7007630"/>
                <a:gd name="connsiteY28" fmla="*/ 459514 h 1134801"/>
                <a:gd name="connsiteX29" fmla="*/ 185755 w 7007630"/>
                <a:gd name="connsiteY29" fmla="*/ 237123 h 1134801"/>
                <a:gd name="connsiteX30" fmla="*/ 324213 w 7007630"/>
                <a:gd name="connsiteY30" fmla="*/ 98237 h 1134801"/>
                <a:gd name="connsiteX31" fmla="*/ 1224185 w 7007630"/>
                <a:gd name="connsiteY31" fmla="*/ 47425 h 1134801"/>
                <a:gd name="connsiteX32" fmla="*/ 1795322 w 7007630"/>
                <a:gd name="connsiteY32" fmla="*/ 30487 h 1134801"/>
                <a:gd name="connsiteX33" fmla="*/ 2487608 w 7007630"/>
                <a:gd name="connsiteY33" fmla="*/ 23712 h 1134801"/>
                <a:gd name="connsiteX34" fmla="*/ 2954902 w 7007630"/>
                <a:gd name="connsiteY34" fmla="*/ 23712 h 1134801"/>
                <a:gd name="connsiteX35" fmla="*/ 4426011 w 7007630"/>
                <a:gd name="connsiteY35" fmla="*/ 16937 h 1134801"/>
                <a:gd name="connsiteX36" fmla="*/ 5447134 w 7007630"/>
                <a:gd name="connsiteY36" fmla="*/ 0 h 11348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7007630" h="1134801">
                  <a:moveTo>
                    <a:pt x="5447134" y="0"/>
                  </a:moveTo>
                  <a:cubicBezTo>
                    <a:pt x="5724048" y="1129"/>
                    <a:pt x="5894236" y="10162"/>
                    <a:pt x="6087499" y="23712"/>
                  </a:cubicBezTo>
                  <a:cubicBezTo>
                    <a:pt x="6280762" y="37262"/>
                    <a:pt x="6502871" y="59845"/>
                    <a:pt x="6606714" y="81299"/>
                  </a:cubicBezTo>
                  <a:cubicBezTo>
                    <a:pt x="6710557" y="102753"/>
                    <a:pt x="6678828" y="123643"/>
                    <a:pt x="6710557" y="152436"/>
                  </a:cubicBezTo>
                  <a:cubicBezTo>
                    <a:pt x="6742286" y="181229"/>
                    <a:pt x="6762478" y="212846"/>
                    <a:pt x="6797093" y="254060"/>
                  </a:cubicBezTo>
                  <a:cubicBezTo>
                    <a:pt x="6831708" y="295274"/>
                    <a:pt x="6883629" y="338747"/>
                    <a:pt x="6918243" y="399721"/>
                  </a:cubicBezTo>
                  <a:cubicBezTo>
                    <a:pt x="6952858" y="460695"/>
                    <a:pt x="6999010" y="531832"/>
                    <a:pt x="7004779" y="619906"/>
                  </a:cubicBezTo>
                  <a:cubicBezTo>
                    <a:pt x="7010548" y="707980"/>
                    <a:pt x="7013432" y="855335"/>
                    <a:pt x="6952858" y="928166"/>
                  </a:cubicBezTo>
                  <a:cubicBezTo>
                    <a:pt x="6892284" y="1000996"/>
                    <a:pt x="6771133" y="1024708"/>
                    <a:pt x="6641328" y="1056889"/>
                  </a:cubicBezTo>
                  <a:cubicBezTo>
                    <a:pt x="6511526" y="1089070"/>
                    <a:pt x="6401914" y="1113912"/>
                    <a:pt x="6174035" y="1121251"/>
                  </a:cubicBezTo>
                  <a:lnTo>
                    <a:pt x="5274062" y="1100926"/>
                  </a:lnTo>
                  <a:cubicBezTo>
                    <a:pt x="5011571" y="1096410"/>
                    <a:pt x="4870228" y="1092457"/>
                    <a:pt x="4599082" y="1094151"/>
                  </a:cubicBezTo>
                  <a:cubicBezTo>
                    <a:pt x="4327937" y="1095845"/>
                    <a:pt x="3926987" y="1106572"/>
                    <a:pt x="3647189" y="1111089"/>
                  </a:cubicBezTo>
                  <a:lnTo>
                    <a:pt x="2920288" y="1121251"/>
                  </a:lnTo>
                  <a:lnTo>
                    <a:pt x="2124158" y="1134801"/>
                  </a:lnTo>
                  <a:lnTo>
                    <a:pt x="1293414" y="1131413"/>
                  </a:lnTo>
                  <a:cubicBezTo>
                    <a:pt x="1042461" y="1125203"/>
                    <a:pt x="791506" y="1113347"/>
                    <a:pt x="618434" y="1097539"/>
                  </a:cubicBezTo>
                  <a:cubicBezTo>
                    <a:pt x="445363" y="1081731"/>
                    <a:pt x="324213" y="1065358"/>
                    <a:pt x="254984" y="1036564"/>
                  </a:cubicBezTo>
                  <a:cubicBezTo>
                    <a:pt x="185755" y="1007771"/>
                    <a:pt x="214600" y="1058018"/>
                    <a:pt x="203062" y="924778"/>
                  </a:cubicBezTo>
                  <a:cubicBezTo>
                    <a:pt x="198735" y="874813"/>
                    <a:pt x="189541" y="778402"/>
                    <a:pt x="181868" y="672614"/>
                  </a:cubicBezTo>
                  <a:cubicBezTo>
                    <a:pt x="181775" y="671166"/>
                    <a:pt x="181681" y="669719"/>
                    <a:pt x="181588" y="668271"/>
                  </a:cubicBezTo>
                  <a:lnTo>
                    <a:pt x="145043" y="659067"/>
                  </a:lnTo>
                  <a:cubicBezTo>
                    <a:pt x="128104" y="652793"/>
                    <a:pt x="108655" y="638991"/>
                    <a:pt x="84815" y="625189"/>
                  </a:cubicBezTo>
                  <a:cubicBezTo>
                    <a:pt x="60975" y="611387"/>
                    <a:pt x="10785" y="591310"/>
                    <a:pt x="2001" y="576253"/>
                  </a:cubicBezTo>
                  <a:cubicBezTo>
                    <a:pt x="-6782" y="561196"/>
                    <a:pt x="15176" y="546766"/>
                    <a:pt x="32115" y="534846"/>
                  </a:cubicBezTo>
                  <a:cubicBezTo>
                    <a:pt x="49054" y="522926"/>
                    <a:pt x="82306" y="514770"/>
                    <a:pt x="103636" y="504732"/>
                  </a:cubicBezTo>
                  <a:cubicBezTo>
                    <a:pt x="124967" y="494694"/>
                    <a:pt x="146925" y="479637"/>
                    <a:pt x="160100" y="474618"/>
                  </a:cubicBezTo>
                  <a:lnTo>
                    <a:pt x="170835" y="468731"/>
                  </a:lnTo>
                  <a:lnTo>
                    <a:pt x="170442" y="459514"/>
                  </a:lnTo>
                  <a:cubicBezTo>
                    <a:pt x="167636" y="357695"/>
                    <a:pt x="170611" y="271209"/>
                    <a:pt x="185755" y="237123"/>
                  </a:cubicBezTo>
                  <a:cubicBezTo>
                    <a:pt x="226138" y="146226"/>
                    <a:pt x="229024" y="123078"/>
                    <a:pt x="324213" y="98237"/>
                  </a:cubicBezTo>
                  <a:cubicBezTo>
                    <a:pt x="466257" y="61167"/>
                    <a:pt x="978999" y="58716"/>
                    <a:pt x="1224185" y="47425"/>
                  </a:cubicBezTo>
                  <a:cubicBezTo>
                    <a:pt x="1469371" y="36133"/>
                    <a:pt x="1584752" y="34439"/>
                    <a:pt x="1795322" y="30487"/>
                  </a:cubicBezTo>
                  <a:lnTo>
                    <a:pt x="2487608" y="23712"/>
                  </a:lnTo>
                  <a:lnTo>
                    <a:pt x="2954902" y="23712"/>
                  </a:lnTo>
                  <a:lnTo>
                    <a:pt x="4426011" y="16937"/>
                  </a:lnTo>
                  <a:lnTo>
                    <a:pt x="5447134" y="0"/>
                  </a:lnTo>
                  <a:close/>
                </a:path>
              </a:pathLst>
            </a:custGeom>
            <a:noFill/>
            <a:ln w="28575">
              <a:solidFill>
                <a:srgbClr val="20558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49F4D167-6622-3A44-A05C-F579FE1C30E7}"/>
                </a:ext>
              </a:extLst>
            </p:cNvPr>
            <p:cNvSpPr/>
            <p:nvPr/>
          </p:nvSpPr>
          <p:spPr>
            <a:xfrm>
              <a:off x="4421072" y="2108269"/>
              <a:ext cx="2771390" cy="883819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en" altLang="zh-CN" dirty="0"/>
                <a:t>Batch execution</a:t>
              </a:r>
              <a:endParaRPr lang="zh-CN" altLang="en-US" b="1" dirty="0">
                <a:solidFill>
                  <a:srgbClr val="3C3C3B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83" name="组合 82">
            <a:extLst>
              <a:ext uri="{FF2B5EF4-FFF2-40B4-BE49-F238E27FC236}">
                <a16:creationId xmlns:a16="http://schemas.microsoft.com/office/drawing/2014/main" id="{9B7E0DAD-07FC-0742-B5EC-96900E913A6C}"/>
              </a:ext>
            </a:extLst>
          </p:cNvPr>
          <p:cNvGrpSpPr/>
          <p:nvPr/>
        </p:nvGrpSpPr>
        <p:grpSpPr>
          <a:xfrm>
            <a:off x="8175716" y="3591958"/>
            <a:ext cx="3632221" cy="941345"/>
            <a:chOff x="4052256" y="1879209"/>
            <a:chExt cx="7007630" cy="1134801"/>
          </a:xfrm>
        </p:grpSpPr>
        <p:sp>
          <p:nvSpPr>
            <p:cNvPr id="84" name="任意多边形 8">
              <a:extLst>
                <a:ext uri="{FF2B5EF4-FFF2-40B4-BE49-F238E27FC236}">
                  <a16:creationId xmlns:a16="http://schemas.microsoft.com/office/drawing/2014/main" id="{EDCC035A-ED81-4D42-8EF0-4F3B74A63333}"/>
                </a:ext>
              </a:extLst>
            </p:cNvPr>
            <p:cNvSpPr/>
            <p:nvPr/>
          </p:nvSpPr>
          <p:spPr>
            <a:xfrm>
              <a:off x="4052256" y="1879209"/>
              <a:ext cx="7007630" cy="1134801"/>
            </a:xfrm>
            <a:custGeom>
              <a:avLst/>
              <a:gdLst>
                <a:gd name="connsiteX0" fmla="*/ 5447134 w 7007630"/>
                <a:gd name="connsiteY0" fmla="*/ 64 h 1136198"/>
                <a:gd name="connsiteX1" fmla="*/ 6087499 w 7007630"/>
                <a:gd name="connsiteY1" fmla="*/ 23776 h 1136198"/>
                <a:gd name="connsiteX2" fmla="*/ 6606714 w 7007630"/>
                <a:gd name="connsiteY2" fmla="*/ 81363 h 1136198"/>
                <a:gd name="connsiteX3" fmla="*/ 6710557 w 7007630"/>
                <a:gd name="connsiteY3" fmla="*/ 152500 h 1136198"/>
                <a:gd name="connsiteX4" fmla="*/ 6797093 w 7007630"/>
                <a:gd name="connsiteY4" fmla="*/ 254124 h 1136198"/>
                <a:gd name="connsiteX5" fmla="*/ 6918243 w 7007630"/>
                <a:gd name="connsiteY5" fmla="*/ 399785 h 1136198"/>
                <a:gd name="connsiteX6" fmla="*/ 7004779 w 7007630"/>
                <a:gd name="connsiteY6" fmla="*/ 619970 h 1136198"/>
                <a:gd name="connsiteX7" fmla="*/ 6952858 w 7007630"/>
                <a:gd name="connsiteY7" fmla="*/ 928230 h 1136198"/>
                <a:gd name="connsiteX8" fmla="*/ 6641328 w 7007630"/>
                <a:gd name="connsiteY8" fmla="*/ 1056953 h 1136198"/>
                <a:gd name="connsiteX9" fmla="*/ 6174035 w 7007630"/>
                <a:gd name="connsiteY9" fmla="*/ 1121315 h 1136198"/>
                <a:gd name="connsiteX10" fmla="*/ 5274062 w 7007630"/>
                <a:gd name="connsiteY10" fmla="*/ 1100990 h 1136198"/>
                <a:gd name="connsiteX11" fmla="*/ 4599082 w 7007630"/>
                <a:gd name="connsiteY11" fmla="*/ 1094215 h 1136198"/>
                <a:gd name="connsiteX12" fmla="*/ 3647189 w 7007630"/>
                <a:gd name="connsiteY12" fmla="*/ 1111153 h 1136198"/>
                <a:gd name="connsiteX13" fmla="*/ 2920288 w 7007630"/>
                <a:gd name="connsiteY13" fmla="*/ 1121315 h 1136198"/>
                <a:gd name="connsiteX14" fmla="*/ 2124158 w 7007630"/>
                <a:gd name="connsiteY14" fmla="*/ 1134865 h 1136198"/>
                <a:gd name="connsiteX15" fmla="*/ 1293414 w 7007630"/>
                <a:gd name="connsiteY15" fmla="*/ 1131477 h 1136198"/>
                <a:gd name="connsiteX16" fmla="*/ 618434 w 7007630"/>
                <a:gd name="connsiteY16" fmla="*/ 1097603 h 1136198"/>
                <a:gd name="connsiteX17" fmla="*/ 254984 w 7007630"/>
                <a:gd name="connsiteY17" fmla="*/ 1036628 h 1136198"/>
                <a:gd name="connsiteX18" fmla="*/ 203062 w 7007630"/>
                <a:gd name="connsiteY18" fmla="*/ 924842 h 1136198"/>
                <a:gd name="connsiteX19" fmla="*/ 181868 w 7007630"/>
                <a:gd name="connsiteY19" fmla="*/ 672678 h 1136198"/>
                <a:gd name="connsiteX20" fmla="*/ 181588 w 7007630"/>
                <a:gd name="connsiteY20" fmla="*/ 668335 h 1136198"/>
                <a:gd name="connsiteX21" fmla="*/ 180510 w 7007630"/>
                <a:gd name="connsiteY21" fmla="*/ 669542 h 1136198"/>
                <a:gd name="connsiteX22" fmla="*/ 145043 w 7007630"/>
                <a:gd name="connsiteY22" fmla="*/ 659131 h 1136198"/>
                <a:gd name="connsiteX23" fmla="*/ 84815 w 7007630"/>
                <a:gd name="connsiteY23" fmla="*/ 625253 h 1136198"/>
                <a:gd name="connsiteX24" fmla="*/ 2001 w 7007630"/>
                <a:gd name="connsiteY24" fmla="*/ 576317 h 1136198"/>
                <a:gd name="connsiteX25" fmla="*/ 32115 w 7007630"/>
                <a:gd name="connsiteY25" fmla="*/ 534910 h 1136198"/>
                <a:gd name="connsiteX26" fmla="*/ 103636 w 7007630"/>
                <a:gd name="connsiteY26" fmla="*/ 504796 h 1136198"/>
                <a:gd name="connsiteX27" fmla="*/ 160100 w 7007630"/>
                <a:gd name="connsiteY27" fmla="*/ 474682 h 1136198"/>
                <a:gd name="connsiteX28" fmla="*/ 170835 w 7007630"/>
                <a:gd name="connsiteY28" fmla="*/ 468795 h 1136198"/>
                <a:gd name="connsiteX29" fmla="*/ 170442 w 7007630"/>
                <a:gd name="connsiteY29" fmla="*/ 459578 h 1136198"/>
                <a:gd name="connsiteX30" fmla="*/ 185755 w 7007630"/>
                <a:gd name="connsiteY30" fmla="*/ 237187 h 1136198"/>
                <a:gd name="connsiteX31" fmla="*/ 324213 w 7007630"/>
                <a:gd name="connsiteY31" fmla="*/ 98301 h 1136198"/>
                <a:gd name="connsiteX32" fmla="*/ 1224185 w 7007630"/>
                <a:gd name="connsiteY32" fmla="*/ 47489 h 1136198"/>
                <a:gd name="connsiteX33" fmla="*/ 1795322 w 7007630"/>
                <a:gd name="connsiteY33" fmla="*/ 30551 h 1136198"/>
                <a:gd name="connsiteX34" fmla="*/ 2487608 w 7007630"/>
                <a:gd name="connsiteY34" fmla="*/ 23776 h 1136198"/>
                <a:gd name="connsiteX35" fmla="*/ 2954902 w 7007630"/>
                <a:gd name="connsiteY35" fmla="*/ 23776 h 1136198"/>
                <a:gd name="connsiteX36" fmla="*/ 4426011 w 7007630"/>
                <a:gd name="connsiteY36" fmla="*/ 17001 h 1136198"/>
                <a:gd name="connsiteX37" fmla="*/ 5447134 w 7007630"/>
                <a:gd name="connsiteY37" fmla="*/ 64 h 1136198"/>
                <a:gd name="connsiteX0" fmla="*/ 5447134 w 7007630"/>
                <a:gd name="connsiteY0" fmla="*/ 0 h 1134801"/>
                <a:gd name="connsiteX1" fmla="*/ 6087499 w 7007630"/>
                <a:gd name="connsiteY1" fmla="*/ 23712 h 1134801"/>
                <a:gd name="connsiteX2" fmla="*/ 6606714 w 7007630"/>
                <a:gd name="connsiteY2" fmla="*/ 81299 h 1134801"/>
                <a:gd name="connsiteX3" fmla="*/ 6710557 w 7007630"/>
                <a:gd name="connsiteY3" fmla="*/ 152436 h 1134801"/>
                <a:gd name="connsiteX4" fmla="*/ 6797093 w 7007630"/>
                <a:gd name="connsiteY4" fmla="*/ 254060 h 1134801"/>
                <a:gd name="connsiteX5" fmla="*/ 6918243 w 7007630"/>
                <a:gd name="connsiteY5" fmla="*/ 399721 h 1134801"/>
                <a:gd name="connsiteX6" fmla="*/ 7004779 w 7007630"/>
                <a:gd name="connsiteY6" fmla="*/ 619906 h 1134801"/>
                <a:gd name="connsiteX7" fmla="*/ 6952858 w 7007630"/>
                <a:gd name="connsiteY7" fmla="*/ 928166 h 1134801"/>
                <a:gd name="connsiteX8" fmla="*/ 6641328 w 7007630"/>
                <a:gd name="connsiteY8" fmla="*/ 1056889 h 1134801"/>
                <a:gd name="connsiteX9" fmla="*/ 6174035 w 7007630"/>
                <a:gd name="connsiteY9" fmla="*/ 1121251 h 1134801"/>
                <a:gd name="connsiteX10" fmla="*/ 5274062 w 7007630"/>
                <a:gd name="connsiteY10" fmla="*/ 1100926 h 1134801"/>
                <a:gd name="connsiteX11" fmla="*/ 4599082 w 7007630"/>
                <a:gd name="connsiteY11" fmla="*/ 1094151 h 1134801"/>
                <a:gd name="connsiteX12" fmla="*/ 3647189 w 7007630"/>
                <a:gd name="connsiteY12" fmla="*/ 1111089 h 1134801"/>
                <a:gd name="connsiteX13" fmla="*/ 2920288 w 7007630"/>
                <a:gd name="connsiteY13" fmla="*/ 1121251 h 1134801"/>
                <a:gd name="connsiteX14" fmla="*/ 2124158 w 7007630"/>
                <a:gd name="connsiteY14" fmla="*/ 1134801 h 1134801"/>
                <a:gd name="connsiteX15" fmla="*/ 1293414 w 7007630"/>
                <a:gd name="connsiteY15" fmla="*/ 1131413 h 1134801"/>
                <a:gd name="connsiteX16" fmla="*/ 618434 w 7007630"/>
                <a:gd name="connsiteY16" fmla="*/ 1097539 h 1134801"/>
                <a:gd name="connsiteX17" fmla="*/ 254984 w 7007630"/>
                <a:gd name="connsiteY17" fmla="*/ 1036564 h 1134801"/>
                <a:gd name="connsiteX18" fmla="*/ 203062 w 7007630"/>
                <a:gd name="connsiteY18" fmla="*/ 924778 h 1134801"/>
                <a:gd name="connsiteX19" fmla="*/ 181868 w 7007630"/>
                <a:gd name="connsiteY19" fmla="*/ 672614 h 1134801"/>
                <a:gd name="connsiteX20" fmla="*/ 181588 w 7007630"/>
                <a:gd name="connsiteY20" fmla="*/ 668271 h 1134801"/>
                <a:gd name="connsiteX21" fmla="*/ 145043 w 7007630"/>
                <a:gd name="connsiteY21" fmla="*/ 659067 h 1134801"/>
                <a:gd name="connsiteX22" fmla="*/ 84815 w 7007630"/>
                <a:gd name="connsiteY22" fmla="*/ 625189 h 1134801"/>
                <a:gd name="connsiteX23" fmla="*/ 2001 w 7007630"/>
                <a:gd name="connsiteY23" fmla="*/ 576253 h 1134801"/>
                <a:gd name="connsiteX24" fmla="*/ 32115 w 7007630"/>
                <a:gd name="connsiteY24" fmla="*/ 534846 h 1134801"/>
                <a:gd name="connsiteX25" fmla="*/ 103636 w 7007630"/>
                <a:gd name="connsiteY25" fmla="*/ 504732 h 1134801"/>
                <a:gd name="connsiteX26" fmla="*/ 160100 w 7007630"/>
                <a:gd name="connsiteY26" fmla="*/ 474618 h 1134801"/>
                <a:gd name="connsiteX27" fmla="*/ 170835 w 7007630"/>
                <a:gd name="connsiteY27" fmla="*/ 468731 h 1134801"/>
                <a:gd name="connsiteX28" fmla="*/ 170442 w 7007630"/>
                <a:gd name="connsiteY28" fmla="*/ 459514 h 1134801"/>
                <a:gd name="connsiteX29" fmla="*/ 185755 w 7007630"/>
                <a:gd name="connsiteY29" fmla="*/ 237123 h 1134801"/>
                <a:gd name="connsiteX30" fmla="*/ 324213 w 7007630"/>
                <a:gd name="connsiteY30" fmla="*/ 98237 h 1134801"/>
                <a:gd name="connsiteX31" fmla="*/ 1224185 w 7007630"/>
                <a:gd name="connsiteY31" fmla="*/ 47425 h 1134801"/>
                <a:gd name="connsiteX32" fmla="*/ 1795322 w 7007630"/>
                <a:gd name="connsiteY32" fmla="*/ 30487 h 1134801"/>
                <a:gd name="connsiteX33" fmla="*/ 2487608 w 7007630"/>
                <a:gd name="connsiteY33" fmla="*/ 23712 h 1134801"/>
                <a:gd name="connsiteX34" fmla="*/ 2954902 w 7007630"/>
                <a:gd name="connsiteY34" fmla="*/ 23712 h 1134801"/>
                <a:gd name="connsiteX35" fmla="*/ 4426011 w 7007630"/>
                <a:gd name="connsiteY35" fmla="*/ 16937 h 1134801"/>
                <a:gd name="connsiteX36" fmla="*/ 5447134 w 7007630"/>
                <a:gd name="connsiteY36" fmla="*/ 0 h 11348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7007630" h="1134801">
                  <a:moveTo>
                    <a:pt x="5447134" y="0"/>
                  </a:moveTo>
                  <a:cubicBezTo>
                    <a:pt x="5724048" y="1129"/>
                    <a:pt x="5894236" y="10162"/>
                    <a:pt x="6087499" y="23712"/>
                  </a:cubicBezTo>
                  <a:cubicBezTo>
                    <a:pt x="6280762" y="37262"/>
                    <a:pt x="6502871" y="59845"/>
                    <a:pt x="6606714" y="81299"/>
                  </a:cubicBezTo>
                  <a:cubicBezTo>
                    <a:pt x="6710557" y="102753"/>
                    <a:pt x="6678828" y="123643"/>
                    <a:pt x="6710557" y="152436"/>
                  </a:cubicBezTo>
                  <a:cubicBezTo>
                    <a:pt x="6742286" y="181229"/>
                    <a:pt x="6762478" y="212846"/>
                    <a:pt x="6797093" y="254060"/>
                  </a:cubicBezTo>
                  <a:cubicBezTo>
                    <a:pt x="6831708" y="295274"/>
                    <a:pt x="6883629" y="338747"/>
                    <a:pt x="6918243" y="399721"/>
                  </a:cubicBezTo>
                  <a:cubicBezTo>
                    <a:pt x="6952858" y="460695"/>
                    <a:pt x="6999010" y="531832"/>
                    <a:pt x="7004779" y="619906"/>
                  </a:cubicBezTo>
                  <a:cubicBezTo>
                    <a:pt x="7010548" y="707980"/>
                    <a:pt x="7013432" y="855335"/>
                    <a:pt x="6952858" y="928166"/>
                  </a:cubicBezTo>
                  <a:cubicBezTo>
                    <a:pt x="6892284" y="1000996"/>
                    <a:pt x="6771133" y="1024708"/>
                    <a:pt x="6641328" y="1056889"/>
                  </a:cubicBezTo>
                  <a:cubicBezTo>
                    <a:pt x="6511526" y="1089070"/>
                    <a:pt x="6401914" y="1113912"/>
                    <a:pt x="6174035" y="1121251"/>
                  </a:cubicBezTo>
                  <a:lnTo>
                    <a:pt x="5274062" y="1100926"/>
                  </a:lnTo>
                  <a:cubicBezTo>
                    <a:pt x="5011571" y="1096410"/>
                    <a:pt x="4870228" y="1092457"/>
                    <a:pt x="4599082" y="1094151"/>
                  </a:cubicBezTo>
                  <a:cubicBezTo>
                    <a:pt x="4327937" y="1095845"/>
                    <a:pt x="3926987" y="1106572"/>
                    <a:pt x="3647189" y="1111089"/>
                  </a:cubicBezTo>
                  <a:lnTo>
                    <a:pt x="2920288" y="1121251"/>
                  </a:lnTo>
                  <a:lnTo>
                    <a:pt x="2124158" y="1134801"/>
                  </a:lnTo>
                  <a:lnTo>
                    <a:pt x="1293414" y="1131413"/>
                  </a:lnTo>
                  <a:cubicBezTo>
                    <a:pt x="1042461" y="1125203"/>
                    <a:pt x="791506" y="1113347"/>
                    <a:pt x="618434" y="1097539"/>
                  </a:cubicBezTo>
                  <a:cubicBezTo>
                    <a:pt x="445363" y="1081731"/>
                    <a:pt x="324213" y="1065358"/>
                    <a:pt x="254984" y="1036564"/>
                  </a:cubicBezTo>
                  <a:cubicBezTo>
                    <a:pt x="185755" y="1007771"/>
                    <a:pt x="214600" y="1058018"/>
                    <a:pt x="203062" y="924778"/>
                  </a:cubicBezTo>
                  <a:cubicBezTo>
                    <a:pt x="198735" y="874813"/>
                    <a:pt x="189541" y="778402"/>
                    <a:pt x="181868" y="672614"/>
                  </a:cubicBezTo>
                  <a:cubicBezTo>
                    <a:pt x="181775" y="671166"/>
                    <a:pt x="181681" y="669719"/>
                    <a:pt x="181588" y="668271"/>
                  </a:cubicBezTo>
                  <a:lnTo>
                    <a:pt x="145043" y="659067"/>
                  </a:lnTo>
                  <a:cubicBezTo>
                    <a:pt x="128104" y="652793"/>
                    <a:pt x="108655" y="638991"/>
                    <a:pt x="84815" y="625189"/>
                  </a:cubicBezTo>
                  <a:cubicBezTo>
                    <a:pt x="60975" y="611387"/>
                    <a:pt x="10785" y="591310"/>
                    <a:pt x="2001" y="576253"/>
                  </a:cubicBezTo>
                  <a:cubicBezTo>
                    <a:pt x="-6782" y="561196"/>
                    <a:pt x="15176" y="546766"/>
                    <a:pt x="32115" y="534846"/>
                  </a:cubicBezTo>
                  <a:cubicBezTo>
                    <a:pt x="49054" y="522926"/>
                    <a:pt x="82306" y="514770"/>
                    <a:pt x="103636" y="504732"/>
                  </a:cubicBezTo>
                  <a:cubicBezTo>
                    <a:pt x="124967" y="494694"/>
                    <a:pt x="146925" y="479637"/>
                    <a:pt x="160100" y="474618"/>
                  </a:cubicBezTo>
                  <a:lnTo>
                    <a:pt x="170835" y="468731"/>
                  </a:lnTo>
                  <a:lnTo>
                    <a:pt x="170442" y="459514"/>
                  </a:lnTo>
                  <a:cubicBezTo>
                    <a:pt x="167636" y="357695"/>
                    <a:pt x="170611" y="271209"/>
                    <a:pt x="185755" y="237123"/>
                  </a:cubicBezTo>
                  <a:cubicBezTo>
                    <a:pt x="226138" y="146226"/>
                    <a:pt x="229024" y="123078"/>
                    <a:pt x="324213" y="98237"/>
                  </a:cubicBezTo>
                  <a:cubicBezTo>
                    <a:pt x="466257" y="61167"/>
                    <a:pt x="978999" y="58716"/>
                    <a:pt x="1224185" y="47425"/>
                  </a:cubicBezTo>
                  <a:cubicBezTo>
                    <a:pt x="1469371" y="36133"/>
                    <a:pt x="1584752" y="34439"/>
                    <a:pt x="1795322" y="30487"/>
                  </a:cubicBezTo>
                  <a:lnTo>
                    <a:pt x="2487608" y="23712"/>
                  </a:lnTo>
                  <a:lnTo>
                    <a:pt x="2954902" y="23712"/>
                  </a:lnTo>
                  <a:lnTo>
                    <a:pt x="4426011" y="16937"/>
                  </a:lnTo>
                  <a:lnTo>
                    <a:pt x="5447134" y="0"/>
                  </a:lnTo>
                  <a:close/>
                </a:path>
              </a:pathLst>
            </a:custGeom>
            <a:noFill/>
            <a:ln w="28575">
              <a:solidFill>
                <a:srgbClr val="20558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05D9D7BB-EF66-4844-B8B9-ABB830EABDBD}"/>
                </a:ext>
              </a:extLst>
            </p:cNvPr>
            <p:cNvSpPr/>
            <p:nvPr/>
          </p:nvSpPr>
          <p:spPr>
            <a:xfrm>
              <a:off x="4421072" y="2108269"/>
              <a:ext cx="2771390" cy="883819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en" altLang="zh-CN" dirty="0"/>
                <a:t>Horizontal scaling</a:t>
              </a:r>
              <a:endParaRPr lang="zh-CN" altLang="en-US" b="1" dirty="0">
                <a:solidFill>
                  <a:srgbClr val="3C3C3B"/>
                </a:solidFill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5398168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1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2" presetClass="entr" presetSubtype="8" fill="hold" nodeType="withEffect" p14:presetBounceEnd="49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9000">
                                          <p:cBhvr additive="base">
                                            <p:cTn id="18" dur="10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9000">
                                          <p:cBhvr additive="base">
                                            <p:cTn id="19" dur="10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1" presetID="1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4" dur="500"/>
                                            <p:tgtEl>
                                              <p:spTgt spid="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6" presetID="1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9" dur="50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31" presetID="1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500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4" dur="50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6" presetID="1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8" dur="500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9" dur="5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0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41" presetID="1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500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44" dur="500"/>
                                            <p:tgtEl>
                                              <p:spTgt spid="8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4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1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10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1" presetID="1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4" dur="500"/>
                                            <p:tgtEl>
                                              <p:spTgt spid="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6" presetID="1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9" dur="50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31" presetID="1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500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4" dur="50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6" presetID="1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8" dur="500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9" dur="5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0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41" presetID="1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500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44" dur="500"/>
                                            <p:tgtEl>
                                              <p:spTgt spid="8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4" grpId="0" animBg="1"/>
        </p:bldLst>
      </p:timing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  <p:tag name="ISPRING_FIRST_PUBLISH" val="1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zleytzk">
      <a:majorFont>
        <a:latin typeface=""/>
        <a:ea typeface="微软雅黑"/>
        <a:cs typeface=""/>
      </a:majorFont>
      <a:minorFont>
        <a:latin typeface="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包图主题2" id="{50CFA792-C506-47E4-B272-6A6183483AB3}" vid="{CC1AE437-2F7F-4319-9F22-408F5F8C346F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包图主题2</Template>
  <TotalTime>1129</TotalTime>
  <Words>253</Words>
  <Application>Microsoft Macintosh PowerPoint</Application>
  <PresentationFormat>宽屏</PresentationFormat>
  <Paragraphs>70</Paragraphs>
  <Slides>11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5" baseType="lpstr">
      <vt:lpstr>印品黑体</vt:lpstr>
      <vt:lpstr>Arial</vt:lpstr>
      <vt:lpstr>Calibri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蓝色手绘</dc:title>
  <dc:creator>第一PPT</dc:creator>
  <cp:keywords>www.1ppt.com</cp:keywords>
  <dc:description>www.1ppt.com</dc:description>
  <cp:lastModifiedBy>Zhang Ke</cp:lastModifiedBy>
  <cp:revision>57</cp:revision>
  <dcterms:created xsi:type="dcterms:W3CDTF">2017-07-10T06:31:12Z</dcterms:created>
  <dcterms:modified xsi:type="dcterms:W3CDTF">2020-05-05T14:09:10Z</dcterms:modified>
</cp:coreProperties>
</file>