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2" r:id="rId2"/>
    <p:sldId id="288" r:id="rId3"/>
    <p:sldId id="293" r:id="rId4"/>
    <p:sldId id="315" r:id="rId5"/>
    <p:sldId id="291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177EF2-F41E-1241-9C06-714269CB3F97}">
          <p14:sldIdLst>
            <p14:sldId id="302"/>
            <p14:sldId id="288"/>
            <p14:sldId id="293"/>
            <p14:sldId id="315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58B"/>
    <a:srgbClr val="9BC8E7"/>
    <a:srgbClr val="EDF2F5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4"/>
    <p:restoredTop sz="96293" autoAdjust="0"/>
  </p:normalViewPr>
  <p:slideViewPr>
    <p:cSldViewPr snapToGrid="0" showGuides="1">
      <p:cViewPr varScale="1">
        <p:scale>
          <a:sx n="218" d="100"/>
          <a:sy n="218" d="100"/>
        </p:scale>
        <p:origin x="12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57CA97-3A47-406C-90DE-A44E10248EE8}" type="datetimeFigureOut">
              <a:rPr lang="zh-CN" altLang="en-US" smtClean="0"/>
              <a:pPr/>
              <a:t>2020/5/12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932D7A35-7D6C-4554-A9ED-0917C76AEA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82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0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7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289869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5" y="1386706"/>
                  <a:pt x="603275" y="1396447"/>
                  <a:pt x="529785" y="1398534"/>
                </a:cubicBezTo>
                <a:cubicBezTo>
                  <a:pt x="456295" y="1400622"/>
                  <a:pt x="372640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0" y="1333134"/>
                  <a:pt x="41934" y="1312957"/>
                  <a:pt x="23171" y="1277474"/>
                </a:cubicBezTo>
                <a:cubicBezTo>
                  <a:pt x="4407" y="1241991"/>
                  <a:pt x="12225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3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533394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6" y="1386706"/>
                  <a:pt x="603275" y="1396447"/>
                  <a:pt x="529785" y="1398534"/>
                </a:cubicBezTo>
                <a:cubicBezTo>
                  <a:pt x="456295" y="1400622"/>
                  <a:pt x="372641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1" y="1333134"/>
                  <a:pt x="41934" y="1312957"/>
                  <a:pt x="23171" y="1277474"/>
                </a:cubicBezTo>
                <a:cubicBezTo>
                  <a:pt x="4407" y="1241991"/>
                  <a:pt x="12226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4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89869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5" y="1386705"/>
                  <a:pt x="603275" y="1396446"/>
                  <a:pt x="529785" y="1398533"/>
                </a:cubicBezTo>
                <a:cubicBezTo>
                  <a:pt x="456295" y="1400621"/>
                  <a:pt x="372640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0" y="1333133"/>
                  <a:pt x="41934" y="1312956"/>
                  <a:pt x="23171" y="1277473"/>
                </a:cubicBezTo>
                <a:cubicBezTo>
                  <a:pt x="4407" y="1241990"/>
                  <a:pt x="12225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3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33394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6" y="1386705"/>
                  <a:pt x="603275" y="1396446"/>
                  <a:pt x="529785" y="1398533"/>
                </a:cubicBezTo>
                <a:cubicBezTo>
                  <a:pt x="456295" y="1400621"/>
                  <a:pt x="372641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1" y="1333133"/>
                  <a:pt x="41934" y="1312956"/>
                  <a:pt x="23171" y="1277473"/>
                </a:cubicBezTo>
                <a:cubicBezTo>
                  <a:pt x="4407" y="1241990"/>
                  <a:pt x="12226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4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2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671749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4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5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6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4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4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1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5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842202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3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6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5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3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3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0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6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816100" y="2095500"/>
            <a:ext cx="3111500" cy="3111500"/>
          </a:xfrm>
          <a:custGeom>
            <a:avLst/>
            <a:gdLst>
              <a:gd name="connsiteX0" fmla="*/ 1555750 w 3111500"/>
              <a:gd name="connsiteY0" fmla="*/ 0 h 3111500"/>
              <a:gd name="connsiteX1" fmla="*/ 3111500 w 3111500"/>
              <a:gd name="connsiteY1" fmla="*/ 1555750 h 3111500"/>
              <a:gd name="connsiteX2" fmla="*/ 1555750 w 3111500"/>
              <a:gd name="connsiteY2" fmla="*/ 3111500 h 3111500"/>
              <a:gd name="connsiteX3" fmla="*/ 0 w 3111500"/>
              <a:gd name="connsiteY3" fmla="*/ 1555750 h 3111500"/>
              <a:gd name="connsiteX4" fmla="*/ 1555750 w 3111500"/>
              <a:gd name="connsiteY4" fmla="*/ 0 h 311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0" h="3111500">
                <a:moveTo>
                  <a:pt x="1555750" y="0"/>
                </a:moveTo>
                <a:cubicBezTo>
                  <a:pt x="2414967" y="0"/>
                  <a:pt x="3111500" y="696533"/>
                  <a:pt x="3111500" y="1555750"/>
                </a:cubicBezTo>
                <a:cubicBezTo>
                  <a:pt x="3111500" y="2414967"/>
                  <a:pt x="2414967" y="3111500"/>
                  <a:pt x="1555750" y="3111500"/>
                </a:cubicBezTo>
                <a:cubicBezTo>
                  <a:pt x="696533" y="3111500"/>
                  <a:pt x="0" y="2414967"/>
                  <a:pt x="0" y="1555750"/>
                </a:cubicBezTo>
                <a:cubicBezTo>
                  <a:pt x="0" y="696533"/>
                  <a:pt x="696533" y="0"/>
                  <a:pt x="15557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32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831414" y="3100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2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05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00" y="273336"/>
            <a:ext cx="3403600" cy="1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5" r:id="rId4"/>
    <p:sldLayoutId id="2147483664" r:id="rId5"/>
    <p:sldLayoutId id="2147483668" r:id="rId6"/>
    <p:sldLayoutId id="2147483663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6EE9A6-0B28-174C-8266-A4955B741CE3}"/>
              </a:ext>
            </a:extLst>
          </p:cNvPr>
          <p:cNvGrpSpPr/>
          <p:nvPr/>
        </p:nvGrpSpPr>
        <p:grpSpPr>
          <a:xfrm>
            <a:off x="3735986" y="2644179"/>
            <a:ext cx="4668267" cy="2625900"/>
            <a:chOff x="3687024" y="1665122"/>
            <a:chExt cx="4668267" cy="26259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582" t="23277" r="21747" b="12102"/>
            <a:stretch/>
          </p:blipFill>
          <p:spPr>
            <a:xfrm>
              <a:off x="3687024" y="1665122"/>
              <a:ext cx="4668267" cy="26259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410016" y="3610467"/>
              <a:ext cx="1371968" cy="164838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zh-CN" altLang="en-US" sz="4800" dirty="0">
                  <a:solidFill>
                    <a:srgbClr val="3C3C3B"/>
                  </a:solidFill>
                  <a:cs typeface="+mn-ea"/>
                  <a:sym typeface="+mn-lt"/>
                </a:rPr>
                <a:t>使用命令行管理资源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2C4B669-8865-1C44-94B3-C5F5FABE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1573703"/>
            <a:ext cx="1732823" cy="1696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067F3A-4F97-3E42-A515-AB851711F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4873083"/>
            <a:ext cx="1732824" cy="1696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D6E796-CC47-2B4B-AEDC-4939FFDBE7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" b="25610"/>
          <a:stretch/>
        </p:blipFill>
        <p:spPr>
          <a:xfrm>
            <a:off x="140942" y="1573702"/>
            <a:ext cx="1912829" cy="1696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582489-4122-4646-9BCB-00C808F05F04}"/>
              </a:ext>
            </a:extLst>
          </p:cNvPr>
          <p:cNvSpPr txBox="1"/>
          <p:nvPr/>
        </p:nvSpPr>
        <p:spPr>
          <a:xfrm>
            <a:off x="175155" y="945490"/>
            <a:ext cx="191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QQ</a:t>
            </a:r>
            <a:r>
              <a:rPr kumimoji="1" lang="zh-CN" altLang="en-US" dirty="0"/>
              <a:t>讨论群</a:t>
            </a:r>
            <a:r>
              <a:rPr kumimoji="1" lang="en-US" altLang="zh-CN" dirty="0"/>
              <a:t>/</a:t>
            </a:r>
            <a:r>
              <a:rPr kumimoji="1" lang="zh-CN" altLang="en-US" dirty="0"/>
              <a:t>答案：云原生技术课堂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70062D-2B3B-FF40-BF4C-D329D61798CE}"/>
              </a:ext>
            </a:extLst>
          </p:cNvPr>
          <p:cNvSpPr txBox="1"/>
          <p:nvPr/>
        </p:nvSpPr>
        <p:spPr>
          <a:xfrm>
            <a:off x="160644" y="3866708"/>
            <a:ext cx="182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个人微信</a:t>
            </a:r>
            <a:r>
              <a:rPr kumimoji="1" lang="en-US" altLang="zh-CN" dirty="0"/>
              <a:t>/</a:t>
            </a:r>
            <a:r>
              <a:rPr kumimoji="1" lang="zh-CN" altLang="en-US" dirty="0"/>
              <a:t>微信讨论群，请备注云原生技术课堂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81E220-A2F9-4444-9100-193C5B251F55}"/>
              </a:ext>
            </a:extLst>
          </p:cNvPr>
          <p:cNvSpPr txBox="1"/>
          <p:nvPr/>
        </p:nvSpPr>
        <p:spPr>
          <a:xfrm>
            <a:off x="10331160" y="1027522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微信公众号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9D3ED8-0C6A-1C46-A8DB-1DA9D2D4CBC8}"/>
              </a:ext>
            </a:extLst>
          </p:cNvPr>
          <p:cNvSpPr txBox="1"/>
          <p:nvPr/>
        </p:nvSpPr>
        <p:spPr>
          <a:xfrm>
            <a:off x="10331160" y="4328373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腾讯课堂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26F71B-70D9-6942-9FB5-879A3EDF353F}"/>
              </a:ext>
            </a:extLst>
          </p:cNvPr>
          <p:cNvSpPr txBox="1"/>
          <p:nvPr/>
        </p:nvSpPr>
        <p:spPr>
          <a:xfrm>
            <a:off x="5403423" y="1027522"/>
            <a:ext cx="1371968" cy="164838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lvl="0" algn="ctr"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cs typeface="+mn-ea"/>
                <a:sym typeface="+mn-lt"/>
              </a:rPr>
              <a:t>使用命令行管理资源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15A9A1-D3EA-9C44-B56B-1FC14E1AC893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64CD3E7-6875-4B4A-B5FC-D326445F12BC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2" name="任意多边形 1">
                <a:extLst>
                  <a:ext uri="{FF2B5EF4-FFF2-40B4-BE49-F238E27FC236}">
                    <a16:creationId xmlns:a16="http://schemas.microsoft.com/office/drawing/2014/main" id="{F3C181EA-1184-0544-9725-BAFEBE2E5B4E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">
                <a:extLst>
                  <a:ext uri="{FF2B5EF4-FFF2-40B4-BE49-F238E27FC236}">
                    <a16:creationId xmlns:a16="http://schemas.microsoft.com/office/drawing/2014/main" id="{CA39EBF2-34F3-6248-899C-725438E8DCE9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3">
                <a:extLst>
                  <a:ext uri="{FF2B5EF4-FFF2-40B4-BE49-F238E27FC236}">
                    <a16:creationId xmlns:a16="http://schemas.microsoft.com/office/drawing/2014/main" id="{83B9B408-1460-1E42-893D-A6CE4A2CE25D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任意多边形 4">
                <a:extLst>
                  <a:ext uri="{FF2B5EF4-FFF2-40B4-BE49-F238E27FC236}">
                    <a16:creationId xmlns:a16="http://schemas.microsoft.com/office/drawing/2014/main" id="{EF5E8AAD-68AE-FD4A-B768-E6D244BC7A44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37A40B-CB4E-3045-A578-52F53AE81CB0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13BDB1-3615-CB40-908E-F395963E8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Freeform 9">
            <a:extLst>
              <a:ext uri="{FF2B5EF4-FFF2-40B4-BE49-F238E27FC236}">
                <a16:creationId xmlns:a16="http://schemas.microsoft.com/office/drawing/2014/main" id="{62703A74-17F6-B441-A563-669D655AAFF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A751B6B-27C6-2949-AE5B-E734AB5F87E0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使用命令行管理资源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A6C18F-0525-8343-8BEC-9D7A7E06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00" y="4795637"/>
            <a:ext cx="1687627" cy="16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课程目标</a:t>
            </a:r>
          </a:p>
        </p:txBody>
      </p:sp>
      <p:grpSp>
        <p:nvGrpSpPr>
          <p:cNvPr id="15" name="Group 74">
            <a:extLst>
              <a:ext uri="{FF2B5EF4-FFF2-40B4-BE49-F238E27FC236}">
                <a16:creationId xmlns:a16="http://schemas.microsoft.com/office/drawing/2014/main" id="{11184B6C-5E14-EB46-8300-9C44DA8C74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3870" y="4186052"/>
            <a:ext cx="1217084" cy="1321652"/>
            <a:chOff x="-1122" y="-104"/>
            <a:chExt cx="710" cy="771"/>
          </a:xfrm>
          <a:solidFill>
            <a:srgbClr val="20558B"/>
          </a:solidFill>
        </p:grpSpPr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E00172CC-2F68-FB47-A68D-6CCD8133DF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70AA97F2-27B2-EF48-8777-B70C3EBEC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4152BCB-805B-6A43-A62C-0BC5DD7F63CA}"/>
              </a:ext>
            </a:extLst>
          </p:cNvPr>
          <p:cNvSpPr/>
          <p:nvPr/>
        </p:nvSpPr>
        <p:spPr>
          <a:xfrm>
            <a:off x="4704078" y="4846878"/>
            <a:ext cx="6367473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/>
              <a:t>使用命令行工具对</a:t>
            </a:r>
            <a:r>
              <a:rPr lang="en" altLang="zh-CN" b="1" dirty="0"/>
              <a:t>pod</a:t>
            </a:r>
            <a:r>
              <a:rPr lang="zh-CN" altLang="en" b="1" dirty="0"/>
              <a:t>、</a:t>
            </a:r>
            <a:r>
              <a:rPr lang="en" altLang="zh-CN" b="1" dirty="0"/>
              <a:t>deployment</a:t>
            </a:r>
            <a:r>
              <a:rPr lang="zh-CN" altLang="en-US" b="1" dirty="0"/>
              <a:t>和</a:t>
            </a:r>
            <a:r>
              <a:rPr lang="en" altLang="zh-CN" b="1" dirty="0"/>
              <a:t>service</a:t>
            </a:r>
            <a:r>
              <a:rPr lang="zh-CN" altLang="en-US" b="1" dirty="0"/>
              <a:t>进行增删改查</a:t>
            </a:r>
          </a:p>
        </p:txBody>
      </p:sp>
      <p:grpSp>
        <p:nvGrpSpPr>
          <p:cNvPr id="27" name="Group 74">
            <a:extLst>
              <a:ext uri="{FF2B5EF4-FFF2-40B4-BE49-F238E27FC236}">
                <a16:creationId xmlns:a16="http://schemas.microsoft.com/office/drawing/2014/main" id="{303E3044-0014-7A4D-8F19-35CD36CEF0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3870" y="1799654"/>
            <a:ext cx="1217084" cy="1321652"/>
            <a:chOff x="-1122" y="-104"/>
            <a:chExt cx="710" cy="771"/>
          </a:xfrm>
          <a:solidFill>
            <a:srgbClr val="20558B"/>
          </a:solidFill>
        </p:grpSpPr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CB0A0201-3711-DD4C-9FC2-1797CCD3D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75786F4-8334-204C-AFEE-7DD314D96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7AE5D9ED-4CD9-A048-821B-1BB247B88868}"/>
              </a:ext>
            </a:extLst>
          </p:cNvPr>
          <p:cNvSpPr/>
          <p:nvPr/>
        </p:nvSpPr>
        <p:spPr>
          <a:xfrm>
            <a:off x="4800034" y="2091148"/>
            <a:ext cx="3592125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" altLang="zh-CN" b="1" dirty="0"/>
              <a:t>CKA</a:t>
            </a:r>
            <a:r>
              <a:rPr lang="zh-CN" altLang="en-US" b="1" dirty="0"/>
              <a:t>中考试会涉及到的资源类型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2178B7-FFFA-9E42-94B9-B727AFAFE25E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使用命令行管理资源</a:t>
            </a:r>
          </a:p>
        </p:txBody>
      </p:sp>
    </p:spTree>
    <p:extLst>
      <p:ext uri="{BB962C8B-B14F-4D97-AF65-F5344CB8AC3E}">
        <p14:creationId xmlns:p14="http://schemas.microsoft.com/office/powerpoint/2010/main" val="319731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考试中考到的对象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127950-934B-7042-985D-3C28A07E59BA}"/>
              </a:ext>
            </a:extLst>
          </p:cNvPr>
          <p:cNvSpPr/>
          <p:nvPr/>
        </p:nvSpPr>
        <p:spPr>
          <a:xfrm>
            <a:off x="756355" y="2292403"/>
            <a:ext cx="12191999" cy="618630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Namespaces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Labels</a:t>
            </a:r>
            <a:r>
              <a:rPr lang="zh-CN" altLang="en-US" sz="4400" dirty="0">
                <a:solidFill>
                  <a:srgbClr val="00B0F0"/>
                </a:solidFill>
                <a:latin typeface="Open Sans"/>
              </a:rPr>
              <a:t>和</a:t>
            </a: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Selectors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Field Selectors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Nodes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Pods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Deployment</a:t>
            </a:r>
          </a:p>
          <a:p>
            <a:pPr>
              <a:buFont typeface="+mj-lt"/>
              <a:buAutoNum type="arabicPeriod"/>
            </a:pPr>
            <a:endParaRPr lang="en" altLang="zh-CN" sz="4400" dirty="0">
              <a:solidFill>
                <a:srgbClr val="00B0F0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en" altLang="zh-CN" sz="4400" dirty="0">
              <a:solidFill>
                <a:srgbClr val="00B0F0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en" altLang="zh-CN" sz="4400" dirty="0">
              <a:solidFill>
                <a:srgbClr val="00B0F0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" altLang="zh-CN" sz="4400" dirty="0" err="1">
                <a:solidFill>
                  <a:srgbClr val="00B0F0"/>
                </a:solidFill>
                <a:latin typeface="Open Sans"/>
              </a:rPr>
              <a:t>DaemonSet</a:t>
            </a:r>
            <a:endParaRPr lang="en" altLang="zh-CN" sz="4400" dirty="0">
              <a:solidFill>
                <a:srgbClr val="00B0F0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Service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Volumes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Persistent Volumes</a:t>
            </a:r>
          </a:p>
          <a:p>
            <a:pPr>
              <a:buFont typeface="+mj-lt"/>
              <a:buAutoNum type="arabicPeriod"/>
            </a:pPr>
            <a:r>
              <a:rPr lang="en" altLang="zh-CN" sz="4400" dirty="0" err="1">
                <a:solidFill>
                  <a:srgbClr val="00B0F0"/>
                </a:solidFill>
                <a:latin typeface="Open Sans"/>
              </a:rPr>
              <a:t>ConfigMap</a:t>
            </a:r>
            <a:endParaRPr lang="en" altLang="zh-CN" sz="4400" dirty="0">
              <a:solidFill>
                <a:srgbClr val="00B0F0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Secrets</a:t>
            </a:r>
            <a:endParaRPr lang="en" altLang="zh-CN" sz="4400" b="0" i="0" u="none" strike="noStrike" dirty="0">
              <a:solidFill>
                <a:srgbClr val="00B0F0"/>
              </a:solidFill>
              <a:effectLst/>
              <a:latin typeface="Open San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9CAEDB-7D8B-7041-96C5-FBB25061E006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使用命令行管理资源</a:t>
            </a:r>
          </a:p>
        </p:txBody>
      </p:sp>
    </p:spTree>
    <p:extLst>
      <p:ext uri="{BB962C8B-B14F-4D97-AF65-F5344CB8AC3E}">
        <p14:creationId xmlns:p14="http://schemas.microsoft.com/office/powerpoint/2010/main" val="3956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增删改查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9CAEDB-7D8B-7041-96C5-FBB25061E006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使用命令行管理资源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A3114F-4ADB-5B41-953A-BF849D9827B7}"/>
              </a:ext>
            </a:extLst>
          </p:cNvPr>
          <p:cNvSpPr/>
          <p:nvPr/>
        </p:nvSpPr>
        <p:spPr>
          <a:xfrm>
            <a:off x="2263639" y="2226671"/>
            <a:ext cx="84154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333333"/>
                </a:solidFill>
                <a:latin typeface="Open Sans"/>
              </a:rPr>
              <a:t>增：</a:t>
            </a:r>
            <a:r>
              <a:rPr lang="en" altLang="zh-CN" sz="4800" dirty="0" err="1">
                <a:solidFill>
                  <a:srgbClr val="333333"/>
                </a:solidFill>
                <a:latin typeface="Open Sans"/>
              </a:rPr>
              <a:t>kubectl</a:t>
            </a:r>
            <a:r>
              <a:rPr lang="en" altLang="zh-CN" sz="4800" dirty="0">
                <a:solidFill>
                  <a:srgbClr val="333333"/>
                </a:solidFill>
                <a:latin typeface="Open Sans"/>
              </a:rPr>
              <a:t> run/expose/create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333333"/>
                </a:solidFill>
                <a:latin typeface="Open Sans"/>
              </a:rPr>
              <a:t>删：</a:t>
            </a:r>
            <a:r>
              <a:rPr lang="en" altLang="zh-CN" sz="4800" dirty="0" err="1">
                <a:solidFill>
                  <a:srgbClr val="333333"/>
                </a:solidFill>
                <a:latin typeface="Open Sans"/>
              </a:rPr>
              <a:t>kubectl</a:t>
            </a:r>
            <a:r>
              <a:rPr lang="en" altLang="zh-CN" sz="4800" dirty="0">
                <a:solidFill>
                  <a:srgbClr val="333333"/>
                </a:solidFill>
                <a:latin typeface="Open Sans"/>
              </a:rPr>
              <a:t> delete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333333"/>
                </a:solidFill>
                <a:latin typeface="Open Sans"/>
              </a:rPr>
              <a:t>改：</a:t>
            </a:r>
            <a:r>
              <a:rPr lang="en" altLang="zh-CN" sz="4800" dirty="0" err="1">
                <a:solidFill>
                  <a:srgbClr val="333333"/>
                </a:solidFill>
                <a:latin typeface="Open Sans"/>
              </a:rPr>
              <a:t>kubectl</a:t>
            </a:r>
            <a:r>
              <a:rPr lang="en" altLang="zh-CN" sz="4800" dirty="0">
                <a:solidFill>
                  <a:srgbClr val="333333"/>
                </a:solidFill>
                <a:latin typeface="Open Sans"/>
              </a:rPr>
              <a:t> edit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333333"/>
                </a:solidFill>
                <a:latin typeface="Open Sans"/>
              </a:rPr>
              <a:t>查：</a:t>
            </a:r>
            <a:r>
              <a:rPr lang="en" altLang="zh-CN" sz="4800" dirty="0" err="1">
                <a:solidFill>
                  <a:srgbClr val="333333"/>
                </a:solidFill>
                <a:latin typeface="Open Sans"/>
              </a:rPr>
              <a:t>kubectl</a:t>
            </a:r>
            <a:r>
              <a:rPr lang="en" altLang="zh-CN" sz="4800" dirty="0">
                <a:solidFill>
                  <a:srgbClr val="333333"/>
                </a:solidFill>
                <a:latin typeface="Open Sans"/>
              </a:rPr>
              <a:t> get</a:t>
            </a:r>
            <a:endParaRPr lang="en" altLang="zh-CN" sz="4800" b="0" i="0" u="none" strike="noStrike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353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6EE9A6-0B28-174C-8266-A4955B741CE3}"/>
              </a:ext>
            </a:extLst>
          </p:cNvPr>
          <p:cNvGrpSpPr/>
          <p:nvPr/>
        </p:nvGrpSpPr>
        <p:grpSpPr>
          <a:xfrm>
            <a:off x="3735986" y="2644179"/>
            <a:ext cx="4668267" cy="2625900"/>
            <a:chOff x="3687024" y="1665122"/>
            <a:chExt cx="4668267" cy="26259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582" t="23277" r="21747" b="12102"/>
            <a:stretch/>
          </p:blipFill>
          <p:spPr>
            <a:xfrm>
              <a:off x="3687024" y="1665122"/>
              <a:ext cx="4668267" cy="26259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410016" y="3610467"/>
              <a:ext cx="1371968" cy="164838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800" dirty="0">
                  <a:solidFill>
                    <a:srgbClr val="3C3C3B"/>
                  </a:solidFill>
                  <a:cs typeface="+mn-ea"/>
                  <a:sym typeface="+mn-lt"/>
                </a:rPr>
                <a:t>感谢您的观看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2C4B669-8865-1C44-94B3-C5F5FABE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1573703"/>
            <a:ext cx="1732823" cy="1696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067F3A-4F97-3E42-A515-AB851711F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4873083"/>
            <a:ext cx="1732824" cy="1696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D6E796-CC47-2B4B-AEDC-4939FFDBE7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" b="25610"/>
          <a:stretch/>
        </p:blipFill>
        <p:spPr>
          <a:xfrm>
            <a:off x="140942" y="1573702"/>
            <a:ext cx="1912829" cy="1696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582489-4122-4646-9BCB-00C808F05F04}"/>
              </a:ext>
            </a:extLst>
          </p:cNvPr>
          <p:cNvSpPr txBox="1"/>
          <p:nvPr/>
        </p:nvSpPr>
        <p:spPr>
          <a:xfrm>
            <a:off x="175155" y="945490"/>
            <a:ext cx="191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QQ</a:t>
            </a:r>
            <a:r>
              <a:rPr kumimoji="1" lang="zh-CN" altLang="en-US" dirty="0"/>
              <a:t>讨论群</a:t>
            </a:r>
            <a:r>
              <a:rPr kumimoji="1" lang="en-US" altLang="zh-CN" dirty="0"/>
              <a:t>/</a:t>
            </a:r>
            <a:r>
              <a:rPr kumimoji="1" lang="zh-CN" altLang="en-US" dirty="0"/>
              <a:t>答案：云原生技术课堂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70062D-2B3B-FF40-BF4C-D329D61798CE}"/>
              </a:ext>
            </a:extLst>
          </p:cNvPr>
          <p:cNvSpPr txBox="1"/>
          <p:nvPr/>
        </p:nvSpPr>
        <p:spPr>
          <a:xfrm>
            <a:off x="160644" y="3866708"/>
            <a:ext cx="182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个人微信</a:t>
            </a:r>
            <a:r>
              <a:rPr kumimoji="1" lang="en-US" altLang="zh-CN" dirty="0"/>
              <a:t>/</a:t>
            </a:r>
            <a:r>
              <a:rPr kumimoji="1" lang="zh-CN" altLang="en-US" dirty="0"/>
              <a:t>微信讨论群，请备注云原生技术课堂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81E220-A2F9-4444-9100-193C5B251F55}"/>
              </a:ext>
            </a:extLst>
          </p:cNvPr>
          <p:cNvSpPr txBox="1"/>
          <p:nvPr/>
        </p:nvSpPr>
        <p:spPr>
          <a:xfrm>
            <a:off x="10331160" y="1027522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微信公众号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9D3ED8-0C6A-1C46-A8DB-1DA9D2D4CBC8}"/>
              </a:ext>
            </a:extLst>
          </p:cNvPr>
          <p:cNvSpPr txBox="1"/>
          <p:nvPr/>
        </p:nvSpPr>
        <p:spPr>
          <a:xfrm>
            <a:off x="10331160" y="4328373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腾讯课堂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26F71B-70D9-6942-9FB5-879A3EDF353F}"/>
              </a:ext>
            </a:extLst>
          </p:cNvPr>
          <p:cNvSpPr txBox="1"/>
          <p:nvPr/>
        </p:nvSpPr>
        <p:spPr>
          <a:xfrm>
            <a:off x="5403423" y="1027522"/>
            <a:ext cx="1371968" cy="164838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3C3C3B"/>
                </a:solidFill>
                <a:cs typeface="+mn-ea"/>
                <a:sym typeface="+mn-lt"/>
              </a:rPr>
              <a:t>云原生技术课堂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15A9A1-D3EA-9C44-B56B-1FC14E1AC893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64CD3E7-6875-4B4A-B5FC-D326445F12BC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2" name="任意多边形 1">
                <a:extLst>
                  <a:ext uri="{FF2B5EF4-FFF2-40B4-BE49-F238E27FC236}">
                    <a16:creationId xmlns:a16="http://schemas.microsoft.com/office/drawing/2014/main" id="{F3C181EA-1184-0544-9725-BAFEBE2E5B4E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">
                <a:extLst>
                  <a:ext uri="{FF2B5EF4-FFF2-40B4-BE49-F238E27FC236}">
                    <a16:creationId xmlns:a16="http://schemas.microsoft.com/office/drawing/2014/main" id="{CA39EBF2-34F3-6248-899C-725438E8DCE9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3">
                <a:extLst>
                  <a:ext uri="{FF2B5EF4-FFF2-40B4-BE49-F238E27FC236}">
                    <a16:creationId xmlns:a16="http://schemas.microsoft.com/office/drawing/2014/main" id="{83B9B408-1460-1E42-893D-A6CE4A2CE25D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任意多边形 4">
                <a:extLst>
                  <a:ext uri="{FF2B5EF4-FFF2-40B4-BE49-F238E27FC236}">
                    <a16:creationId xmlns:a16="http://schemas.microsoft.com/office/drawing/2014/main" id="{EF5E8AAD-68AE-FD4A-B768-E6D244BC7A44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37A40B-CB4E-3045-A578-52F53AE81CB0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13BDB1-3615-CB40-908E-F395963E8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Freeform 9">
            <a:extLst>
              <a:ext uri="{FF2B5EF4-FFF2-40B4-BE49-F238E27FC236}">
                <a16:creationId xmlns:a16="http://schemas.microsoft.com/office/drawing/2014/main" id="{62703A74-17F6-B441-A563-669D655AAFF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A6C18F-0525-8343-8BEC-9D7A7E06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00" y="4795637"/>
            <a:ext cx="1687627" cy="169662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4DADDAA-12EA-0443-9B2F-51B19645C8E4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使用命令行管理资源</a:t>
            </a:r>
          </a:p>
        </p:txBody>
      </p:sp>
    </p:spTree>
    <p:extLst>
      <p:ext uri="{BB962C8B-B14F-4D97-AF65-F5344CB8AC3E}">
        <p14:creationId xmlns:p14="http://schemas.microsoft.com/office/powerpoint/2010/main" val="1552800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zleytzk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1188</TotalTime>
  <Words>190</Words>
  <Application>Microsoft Macintosh PowerPoint</Application>
  <PresentationFormat>宽屏</PresentationFormat>
  <Paragraphs>48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印品黑体</vt:lpstr>
      <vt:lpstr>Open Sans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蓝色手绘</dc:title>
  <dc:creator>第一PPT</dc:creator>
  <cp:keywords>www.1ppt.com</cp:keywords>
  <dc:description>www.1ppt.com</dc:description>
  <cp:lastModifiedBy>Zhang Ke</cp:lastModifiedBy>
  <cp:revision>64</cp:revision>
  <dcterms:created xsi:type="dcterms:W3CDTF">2017-07-10T06:31:12Z</dcterms:created>
  <dcterms:modified xsi:type="dcterms:W3CDTF">2020-05-12T13:43:16Z</dcterms:modified>
</cp:coreProperties>
</file>