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2" r:id="rId2"/>
    <p:sldId id="288" r:id="rId3"/>
    <p:sldId id="291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177EF2-F41E-1241-9C06-714269CB3F97}">
          <p14:sldIdLst>
            <p14:sldId id="302"/>
            <p14:sldId id="288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58B"/>
    <a:srgbClr val="9BC8E7"/>
    <a:srgbClr val="EDF2F5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0"/>
    <p:restoredTop sz="96272" autoAdjust="0"/>
  </p:normalViewPr>
  <p:slideViewPr>
    <p:cSldViewPr snapToGrid="0" showGuides="1">
      <p:cViewPr varScale="1">
        <p:scale>
          <a:sx n="126" d="100"/>
          <a:sy n="126" d="100"/>
        </p:scale>
        <p:origin x="9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57CA97-3A47-406C-90DE-A44E10248EE8}" type="datetimeFigureOut">
              <a:rPr lang="zh-CN" altLang="en-US" smtClean="0"/>
              <a:pPr/>
              <a:t>2020/5/12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932D7A35-7D6C-4554-A9ED-0917C76AEA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82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0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D7A35-7D6C-4554-A9ED-0917C76AEA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7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289869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5" y="1386706"/>
                  <a:pt x="603275" y="1396447"/>
                  <a:pt x="529785" y="1398534"/>
                </a:cubicBezTo>
                <a:cubicBezTo>
                  <a:pt x="456295" y="1400622"/>
                  <a:pt x="372640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0" y="1333134"/>
                  <a:pt x="41934" y="1312957"/>
                  <a:pt x="23171" y="1277474"/>
                </a:cubicBezTo>
                <a:cubicBezTo>
                  <a:pt x="4407" y="1241991"/>
                  <a:pt x="12225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3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33394" y="2085973"/>
            <a:ext cx="1853383" cy="1400177"/>
          </a:xfrm>
          <a:custGeom>
            <a:avLst/>
            <a:gdLst>
              <a:gd name="connsiteX0" fmla="*/ 1430432 w 1853383"/>
              <a:gd name="connsiteY0" fmla="*/ 80 h 1400177"/>
              <a:gd name="connsiteX1" fmla="*/ 1603994 w 1853383"/>
              <a:gd name="connsiteY1" fmla="*/ 29301 h 1400177"/>
              <a:gd name="connsiteX2" fmla="*/ 1744720 w 1853383"/>
              <a:gd name="connsiteY2" fmla="*/ 100268 h 1400177"/>
              <a:gd name="connsiteX3" fmla="*/ 1772866 w 1853383"/>
              <a:gd name="connsiteY3" fmla="*/ 187932 h 1400177"/>
              <a:gd name="connsiteX4" fmla="*/ 1796320 w 1853383"/>
              <a:gd name="connsiteY4" fmla="*/ 313167 h 1400177"/>
              <a:gd name="connsiteX5" fmla="*/ 1829156 w 1853383"/>
              <a:gd name="connsiteY5" fmla="*/ 492670 h 1400177"/>
              <a:gd name="connsiteX6" fmla="*/ 1852610 w 1853383"/>
              <a:gd name="connsiteY6" fmla="*/ 764012 h 1400177"/>
              <a:gd name="connsiteX7" fmla="*/ 1838538 w 1853383"/>
              <a:gd name="connsiteY7" fmla="*/ 1143890 h 1400177"/>
              <a:gd name="connsiteX8" fmla="*/ 1754102 w 1853383"/>
              <a:gd name="connsiteY8" fmla="*/ 1302521 h 1400177"/>
              <a:gd name="connsiteX9" fmla="*/ 1627449 w 1853383"/>
              <a:gd name="connsiteY9" fmla="*/ 1381836 h 1400177"/>
              <a:gd name="connsiteX10" fmla="*/ 1383523 w 1853383"/>
              <a:gd name="connsiteY10" fmla="*/ 1356789 h 1400177"/>
              <a:gd name="connsiteX11" fmla="*/ 1200579 w 1853383"/>
              <a:gd name="connsiteY11" fmla="*/ 1348440 h 1400177"/>
              <a:gd name="connsiteX12" fmla="*/ 942582 w 1853383"/>
              <a:gd name="connsiteY12" fmla="*/ 1369313 h 1400177"/>
              <a:gd name="connsiteX13" fmla="*/ 745565 w 1853383"/>
              <a:gd name="connsiteY13" fmla="*/ 1381836 h 1400177"/>
              <a:gd name="connsiteX14" fmla="*/ 529785 w 1853383"/>
              <a:gd name="connsiteY14" fmla="*/ 1398534 h 1400177"/>
              <a:gd name="connsiteX15" fmla="*/ 304623 w 1853383"/>
              <a:gd name="connsiteY15" fmla="*/ 1394360 h 1400177"/>
              <a:gd name="connsiteX16" fmla="*/ 121679 w 1853383"/>
              <a:gd name="connsiteY16" fmla="*/ 1352615 h 1400177"/>
              <a:gd name="connsiteX17" fmla="*/ 23171 w 1853383"/>
              <a:gd name="connsiteY17" fmla="*/ 1277474 h 1400177"/>
              <a:gd name="connsiteX18" fmla="*/ 9098 w 1853383"/>
              <a:gd name="connsiteY18" fmla="*/ 1139716 h 1400177"/>
              <a:gd name="connsiteX19" fmla="*/ 4407 w 1853383"/>
              <a:gd name="connsiteY19" fmla="*/ 292294 h 1400177"/>
              <a:gd name="connsiteX20" fmla="*/ 41934 w 1853383"/>
              <a:gd name="connsiteY20" fmla="*/ 121140 h 1400177"/>
              <a:gd name="connsiteX21" fmla="*/ 285860 w 1853383"/>
              <a:gd name="connsiteY21" fmla="*/ 58523 h 1400177"/>
              <a:gd name="connsiteX22" fmla="*/ 440658 w 1853383"/>
              <a:gd name="connsiteY22" fmla="*/ 37650 h 1400177"/>
              <a:gd name="connsiteX23" fmla="*/ 628293 w 1853383"/>
              <a:gd name="connsiteY23" fmla="*/ 29301 h 1400177"/>
              <a:gd name="connsiteX24" fmla="*/ 754947 w 1853383"/>
              <a:gd name="connsiteY24" fmla="*/ 29301 h 1400177"/>
              <a:gd name="connsiteX25" fmla="*/ 1153671 w 1853383"/>
              <a:gd name="connsiteY25" fmla="*/ 20952 h 1400177"/>
              <a:gd name="connsiteX26" fmla="*/ 1430432 w 1853383"/>
              <a:gd name="connsiteY26" fmla="*/ 80 h 140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7">
                <a:moveTo>
                  <a:pt x="1430432" y="80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9"/>
                  <a:pt x="1744720" y="100268"/>
                </a:cubicBezTo>
                <a:cubicBezTo>
                  <a:pt x="1772866" y="126706"/>
                  <a:pt x="1764266" y="152449"/>
                  <a:pt x="1772866" y="187932"/>
                </a:cubicBezTo>
                <a:cubicBezTo>
                  <a:pt x="1781465" y="223415"/>
                  <a:pt x="1786938" y="262377"/>
                  <a:pt x="1796320" y="313167"/>
                </a:cubicBezTo>
                <a:cubicBezTo>
                  <a:pt x="1805702" y="363957"/>
                  <a:pt x="1819774" y="417529"/>
                  <a:pt x="1829156" y="492670"/>
                </a:cubicBezTo>
                <a:cubicBezTo>
                  <a:pt x="1838538" y="567811"/>
                  <a:pt x="1851047" y="655475"/>
                  <a:pt x="1852610" y="764012"/>
                </a:cubicBezTo>
                <a:cubicBezTo>
                  <a:pt x="1854174" y="872548"/>
                  <a:pt x="1854956" y="1054139"/>
                  <a:pt x="1838538" y="1143890"/>
                </a:cubicBezTo>
                <a:cubicBezTo>
                  <a:pt x="1822120" y="1233642"/>
                  <a:pt x="1789284" y="1262863"/>
                  <a:pt x="1754102" y="1302521"/>
                </a:cubicBezTo>
                <a:cubicBezTo>
                  <a:pt x="1718921" y="1342179"/>
                  <a:pt x="1689212" y="1372792"/>
                  <a:pt x="1627449" y="1381836"/>
                </a:cubicBezTo>
                <a:cubicBezTo>
                  <a:pt x="1565686" y="1390881"/>
                  <a:pt x="1454668" y="1362355"/>
                  <a:pt x="1383523" y="1356789"/>
                </a:cubicBezTo>
                <a:cubicBezTo>
                  <a:pt x="1312379" y="1351223"/>
                  <a:pt x="1274070" y="1346353"/>
                  <a:pt x="1200579" y="1348440"/>
                </a:cubicBezTo>
                <a:cubicBezTo>
                  <a:pt x="1127089" y="1350528"/>
                  <a:pt x="1018417" y="1363747"/>
                  <a:pt x="942582" y="1369313"/>
                </a:cubicBezTo>
                <a:cubicBezTo>
                  <a:pt x="866746" y="1374879"/>
                  <a:pt x="745565" y="1381836"/>
                  <a:pt x="745565" y="1381836"/>
                </a:cubicBezTo>
                <a:cubicBezTo>
                  <a:pt x="676766" y="1386706"/>
                  <a:pt x="603275" y="1396447"/>
                  <a:pt x="529785" y="1398534"/>
                </a:cubicBezTo>
                <a:cubicBezTo>
                  <a:pt x="456295" y="1400622"/>
                  <a:pt x="372641" y="1402013"/>
                  <a:pt x="304623" y="1394360"/>
                </a:cubicBezTo>
                <a:cubicBezTo>
                  <a:pt x="236606" y="1386707"/>
                  <a:pt x="168588" y="1372096"/>
                  <a:pt x="121679" y="1352615"/>
                </a:cubicBezTo>
                <a:cubicBezTo>
                  <a:pt x="74771" y="1333134"/>
                  <a:pt x="41934" y="1312957"/>
                  <a:pt x="23171" y="1277474"/>
                </a:cubicBezTo>
                <a:cubicBezTo>
                  <a:pt x="4407" y="1241991"/>
                  <a:pt x="12226" y="1303912"/>
                  <a:pt x="9098" y="1139716"/>
                </a:cubicBezTo>
                <a:cubicBezTo>
                  <a:pt x="5971" y="975519"/>
                  <a:pt x="-6538" y="404310"/>
                  <a:pt x="4407" y="292294"/>
                </a:cubicBezTo>
                <a:cubicBezTo>
                  <a:pt x="15353" y="180279"/>
                  <a:pt x="16135" y="151753"/>
                  <a:pt x="41934" y="121140"/>
                </a:cubicBezTo>
                <a:cubicBezTo>
                  <a:pt x="80434" y="75458"/>
                  <a:pt x="219405" y="72438"/>
                  <a:pt x="285860" y="58523"/>
                </a:cubicBezTo>
                <a:cubicBezTo>
                  <a:pt x="352314" y="44608"/>
                  <a:pt x="383586" y="42520"/>
                  <a:pt x="440658" y="37650"/>
                </a:cubicBezTo>
                <a:cubicBezTo>
                  <a:pt x="497731" y="32780"/>
                  <a:pt x="575912" y="30693"/>
                  <a:pt x="628293" y="29301"/>
                </a:cubicBezTo>
                <a:cubicBezTo>
                  <a:pt x="680674" y="27910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2"/>
                  <a:pt x="1355378" y="-1312"/>
                  <a:pt x="1430432" y="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89869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5" y="1386705"/>
                  <a:pt x="603275" y="1396446"/>
                  <a:pt x="529785" y="1398533"/>
                </a:cubicBezTo>
                <a:cubicBezTo>
                  <a:pt x="456295" y="1400621"/>
                  <a:pt x="372640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0" y="1333133"/>
                  <a:pt x="41934" y="1312956"/>
                  <a:pt x="23171" y="1277473"/>
                </a:cubicBezTo>
                <a:cubicBezTo>
                  <a:pt x="4407" y="1241990"/>
                  <a:pt x="12225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3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33394" y="4215411"/>
            <a:ext cx="1853383" cy="1400176"/>
          </a:xfrm>
          <a:custGeom>
            <a:avLst/>
            <a:gdLst>
              <a:gd name="connsiteX0" fmla="*/ 1430432 w 1853383"/>
              <a:gd name="connsiteY0" fmla="*/ 79 h 1400176"/>
              <a:gd name="connsiteX1" fmla="*/ 1603994 w 1853383"/>
              <a:gd name="connsiteY1" fmla="*/ 29301 h 1400176"/>
              <a:gd name="connsiteX2" fmla="*/ 1744720 w 1853383"/>
              <a:gd name="connsiteY2" fmla="*/ 100267 h 1400176"/>
              <a:gd name="connsiteX3" fmla="*/ 1772866 w 1853383"/>
              <a:gd name="connsiteY3" fmla="*/ 187931 h 1400176"/>
              <a:gd name="connsiteX4" fmla="*/ 1796320 w 1853383"/>
              <a:gd name="connsiteY4" fmla="*/ 313166 h 1400176"/>
              <a:gd name="connsiteX5" fmla="*/ 1829156 w 1853383"/>
              <a:gd name="connsiteY5" fmla="*/ 492669 h 1400176"/>
              <a:gd name="connsiteX6" fmla="*/ 1852610 w 1853383"/>
              <a:gd name="connsiteY6" fmla="*/ 764011 h 1400176"/>
              <a:gd name="connsiteX7" fmla="*/ 1838538 w 1853383"/>
              <a:gd name="connsiteY7" fmla="*/ 1143889 h 1400176"/>
              <a:gd name="connsiteX8" fmla="*/ 1754102 w 1853383"/>
              <a:gd name="connsiteY8" fmla="*/ 1302520 h 1400176"/>
              <a:gd name="connsiteX9" fmla="*/ 1627449 w 1853383"/>
              <a:gd name="connsiteY9" fmla="*/ 1381835 h 1400176"/>
              <a:gd name="connsiteX10" fmla="*/ 1383523 w 1853383"/>
              <a:gd name="connsiteY10" fmla="*/ 1356788 h 1400176"/>
              <a:gd name="connsiteX11" fmla="*/ 1200579 w 1853383"/>
              <a:gd name="connsiteY11" fmla="*/ 1348439 h 1400176"/>
              <a:gd name="connsiteX12" fmla="*/ 942582 w 1853383"/>
              <a:gd name="connsiteY12" fmla="*/ 1369312 h 1400176"/>
              <a:gd name="connsiteX13" fmla="*/ 745565 w 1853383"/>
              <a:gd name="connsiteY13" fmla="*/ 1381835 h 1400176"/>
              <a:gd name="connsiteX14" fmla="*/ 529785 w 1853383"/>
              <a:gd name="connsiteY14" fmla="*/ 1398533 h 1400176"/>
              <a:gd name="connsiteX15" fmla="*/ 304623 w 1853383"/>
              <a:gd name="connsiteY15" fmla="*/ 1394359 h 1400176"/>
              <a:gd name="connsiteX16" fmla="*/ 121679 w 1853383"/>
              <a:gd name="connsiteY16" fmla="*/ 1352614 h 1400176"/>
              <a:gd name="connsiteX17" fmla="*/ 23171 w 1853383"/>
              <a:gd name="connsiteY17" fmla="*/ 1277473 h 1400176"/>
              <a:gd name="connsiteX18" fmla="*/ 9098 w 1853383"/>
              <a:gd name="connsiteY18" fmla="*/ 1139715 h 1400176"/>
              <a:gd name="connsiteX19" fmla="*/ 4407 w 1853383"/>
              <a:gd name="connsiteY19" fmla="*/ 292293 h 1400176"/>
              <a:gd name="connsiteX20" fmla="*/ 41934 w 1853383"/>
              <a:gd name="connsiteY20" fmla="*/ 121139 h 1400176"/>
              <a:gd name="connsiteX21" fmla="*/ 285860 w 1853383"/>
              <a:gd name="connsiteY21" fmla="*/ 58522 h 1400176"/>
              <a:gd name="connsiteX22" fmla="*/ 440658 w 1853383"/>
              <a:gd name="connsiteY22" fmla="*/ 37650 h 1400176"/>
              <a:gd name="connsiteX23" fmla="*/ 628293 w 1853383"/>
              <a:gd name="connsiteY23" fmla="*/ 29301 h 1400176"/>
              <a:gd name="connsiteX24" fmla="*/ 754947 w 1853383"/>
              <a:gd name="connsiteY24" fmla="*/ 29301 h 1400176"/>
              <a:gd name="connsiteX25" fmla="*/ 1153671 w 1853383"/>
              <a:gd name="connsiteY25" fmla="*/ 20952 h 1400176"/>
              <a:gd name="connsiteX26" fmla="*/ 1430432 w 1853383"/>
              <a:gd name="connsiteY26" fmla="*/ 79 h 14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53383" h="1400176">
                <a:moveTo>
                  <a:pt x="1430432" y="79"/>
                </a:moveTo>
                <a:cubicBezTo>
                  <a:pt x="1505486" y="1471"/>
                  <a:pt x="1551613" y="12603"/>
                  <a:pt x="1603994" y="29301"/>
                </a:cubicBezTo>
                <a:cubicBezTo>
                  <a:pt x="1656375" y="45999"/>
                  <a:pt x="1716575" y="73828"/>
                  <a:pt x="1744720" y="100267"/>
                </a:cubicBezTo>
                <a:cubicBezTo>
                  <a:pt x="1772866" y="126705"/>
                  <a:pt x="1764266" y="152448"/>
                  <a:pt x="1772866" y="187931"/>
                </a:cubicBezTo>
                <a:cubicBezTo>
                  <a:pt x="1781465" y="223414"/>
                  <a:pt x="1786938" y="262376"/>
                  <a:pt x="1796320" y="313166"/>
                </a:cubicBezTo>
                <a:cubicBezTo>
                  <a:pt x="1805702" y="363956"/>
                  <a:pt x="1819774" y="417528"/>
                  <a:pt x="1829156" y="492669"/>
                </a:cubicBezTo>
                <a:cubicBezTo>
                  <a:pt x="1838538" y="567810"/>
                  <a:pt x="1851047" y="655474"/>
                  <a:pt x="1852610" y="764011"/>
                </a:cubicBezTo>
                <a:cubicBezTo>
                  <a:pt x="1854174" y="872547"/>
                  <a:pt x="1854956" y="1054138"/>
                  <a:pt x="1838538" y="1143889"/>
                </a:cubicBezTo>
                <a:cubicBezTo>
                  <a:pt x="1822120" y="1233641"/>
                  <a:pt x="1789284" y="1262862"/>
                  <a:pt x="1754102" y="1302520"/>
                </a:cubicBezTo>
                <a:cubicBezTo>
                  <a:pt x="1718921" y="1342178"/>
                  <a:pt x="1689212" y="1372791"/>
                  <a:pt x="1627449" y="1381835"/>
                </a:cubicBezTo>
                <a:cubicBezTo>
                  <a:pt x="1565686" y="1390880"/>
                  <a:pt x="1454668" y="1362354"/>
                  <a:pt x="1383523" y="1356788"/>
                </a:cubicBezTo>
                <a:cubicBezTo>
                  <a:pt x="1312379" y="1351222"/>
                  <a:pt x="1274070" y="1346352"/>
                  <a:pt x="1200579" y="1348439"/>
                </a:cubicBezTo>
                <a:cubicBezTo>
                  <a:pt x="1127089" y="1350527"/>
                  <a:pt x="1018417" y="1363746"/>
                  <a:pt x="942582" y="1369312"/>
                </a:cubicBezTo>
                <a:cubicBezTo>
                  <a:pt x="866746" y="1374878"/>
                  <a:pt x="745565" y="1381835"/>
                  <a:pt x="745565" y="1381835"/>
                </a:cubicBezTo>
                <a:cubicBezTo>
                  <a:pt x="676766" y="1386705"/>
                  <a:pt x="603275" y="1396446"/>
                  <a:pt x="529785" y="1398533"/>
                </a:cubicBezTo>
                <a:cubicBezTo>
                  <a:pt x="456295" y="1400621"/>
                  <a:pt x="372641" y="1402012"/>
                  <a:pt x="304623" y="1394359"/>
                </a:cubicBezTo>
                <a:cubicBezTo>
                  <a:pt x="236606" y="1386706"/>
                  <a:pt x="168588" y="1372095"/>
                  <a:pt x="121679" y="1352614"/>
                </a:cubicBezTo>
                <a:cubicBezTo>
                  <a:pt x="74771" y="1333133"/>
                  <a:pt x="41934" y="1312956"/>
                  <a:pt x="23171" y="1277473"/>
                </a:cubicBezTo>
                <a:cubicBezTo>
                  <a:pt x="4407" y="1241990"/>
                  <a:pt x="12226" y="1303911"/>
                  <a:pt x="9098" y="1139715"/>
                </a:cubicBezTo>
                <a:cubicBezTo>
                  <a:pt x="5971" y="975518"/>
                  <a:pt x="-6538" y="404309"/>
                  <a:pt x="4407" y="292293"/>
                </a:cubicBezTo>
                <a:cubicBezTo>
                  <a:pt x="15353" y="180278"/>
                  <a:pt x="16135" y="151752"/>
                  <a:pt x="41934" y="121139"/>
                </a:cubicBezTo>
                <a:cubicBezTo>
                  <a:pt x="80434" y="75457"/>
                  <a:pt x="219405" y="72437"/>
                  <a:pt x="285860" y="58522"/>
                </a:cubicBezTo>
                <a:cubicBezTo>
                  <a:pt x="352314" y="44607"/>
                  <a:pt x="383586" y="42520"/>
                  <a:pt x="440658" y="37650"/>
                </a:cubicBezTo>
                <a:cubicBezTo>
                  <a:pt x="497731" y="32779"/>
                  <a:pt x="575912" y="30692"/>
                  <a:pt x="628293" y="29301"/>
                </a:cubicBezTo>
                <a:cubicBezTo>
                  <a:pt x="680674" y="27909"/>
                  <a:pt x="754947" y="29301"/>
                  <a:pt x="754947" y="29301"/>
                </a:cubicBezTo>
                <a:lnTo>
                  <a:pt x="1153671" y="20952"/>
                </a:lnTo>
                <a:cubicBezTo>
                  <a:pt x="1266252" y="16081"/>
                  <a:pt x="1355378" y="-1312"/>
                  <a:pt x="1430432" y="7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2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671749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4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5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6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4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4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1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5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842202" y="2156460"/>
            <a:ext cx="3507125" cy="2977274"/>
          </a:xfrm>
          <a:custGeom>
            <a:avLst/>
            <a:gdLst>
              <a:gd name="connsiteX0" fmla="*/ 2706782 w 3507125"/>
              <a:gd name="connsiteY0" fmla="*/ 168 h 2977274"/>
              <a:gd name="connsiteX1" fmla="*/ 3035211 w 3507125"/>
              <a:gd name="connsiteY1" fmla="*/ 62303 h 2977274"/>
              <a:gd name="connsiteX2" fmla="*/ 3301504 w 3507125"/>
              <a:gd name="connsiteY2" fmla="*/ 213203 h 2977274"/>
              <a:gd name="connsiteX3" fmla="*/ 3354763 w 3507125"/>
              <a:gd name="connsiteY3" fmla="*/ 399608 h 2977274"/>
              <a:gd name="connsiteX4" fmla="*/ 3399145 w 3507125"/>
              <a:gd name="connsiteY4" fmla="*/ 665902 h 2977274"/>
              <a:gd name="connsiteX5" fmla="*/ 3461281 w 3507125"/>
              <a:gd name="connsiteY5" fmla="*/ 1047590 h 2977274"/>
              <a:gd name="connsiteX6" fmla="*/ 3505663 w 3507125"/>
              <a:gd name="connsiteY6" fmla="*/ 1624559 h 2977274"/>
              <a:gd name="connsiteX7" fmla="*/ 3479033 w 3507125"/>
              <a:gd name="connsiteY7" fmla="*/ 2432317 h 2977274"/>
              <a:gd name="connsiteX8" fmla="*/ 3319257 w 3507125"/>
              <a:gd name="connsiteY8" fmla="*/ 2769622 h 2977274"/>
              <a:gd name="connsiteX9" fmla="*/ 3079593 w 3507125"/>
              <a:gd name="connsiteY9" fmla="*/ 2938275 h 2977274"/>
              <a:gd name="connsiteX10" fmla="*/ 2618017 w 3507125"/>
              <a:gd name="connsiteY10" fmla="*/ 2885016 h 2977274"/>
              <a:gd name="connsiteX11" fmla="*/ 2271835 w 3507125"/>
              <a:gd name="connsiteY11" fmla="*/ 2867263 h 2977274"/>
              <a:gd name="connsiteX12" fmla="*/ 1783630 w 3507125"/>
              <a:gd name="connsiteY12" fmla="*/ 2911645 h 2977274"/>
              <a:gd name="connsiteX13" fmla="*/ 1410819 w 3507125"/>
              <a:gd name="connsiteY13" fmla="*/ 2938275 h 2977274"/>
              <a:gd name="connsiteX14" fmla="*/ 1002502 w 3507125"/>
              <a:gd name="connsiteY14" fmla="*/ 2973780 h 2977274"/>
              <a:gd name="connsiteX15" fmla="*/ 576432 w 3507125"/>
              <a:gd name="connsiteY15" fmla="*/ 2964904 h 2977274"/>
              <a:gd name="connsiteX16" fmla="*/ 230250 w 3507125"/>
              <a:gd name="connsiteY16" fmla="*/ 2876139 h 2977274"/>
              <a:gd name="connsiteX17" fmla="*/ 43845 w 3507125"/>
              <a:gd name="connsiteY17" fmla="*/ 2716363 h 2977274"/>
              <a:gd name="connsiteX18" fmla="*/ 17216 w 3507125"/>
              <a:gd name="connsiteY18" fmla="*/ 2423440 h 2977274"/>
              <a:gd name="connsiteX19" fmla="*/ 8339 w 3507125"/>
              <a:gd name="connsiteY19" fmla="*/ 621520 h 2977274"/>
              <a:gd name="connsiteX20" fmla="*/ 79351 w 3507125"/>
              <a:gd name="connsiteY20" fmla="*/ 257585 h 2977274"/>
              <a:gd name="connsiteX21" fmla="*/ 540926 w 3507125"/>
              <a:gd name="connsiteY21" fmla="*/ 124438 h 2977274"/>
              <a:gd name="connsiteX22" fmla="*/ 833850 w 3507125"/>
              <a:gd name="connsiteY22" fmla="*/ 80056 h 2977274"/>
              <a:gd name="connsiteX23" fmla="*/ 1188908 w 3507125"/>
              <a:gd name="connsiteY23" fmla="*/ 62303 h 2977274"/>
              <a:gd name="connsiteX24" fmla="*/ 1428572 w 3507125"/>
              <a:gd name="connsiteY24" fmla="*/ 62303 h 2977274"/>
              <a:gd name="connsiteX25" fmla="*/ 2183071 w 3507125"/>
              <a:gd name="connsiteY25" fmla="*/ 44550 h 2977274"/>
              <a:gd name="connsiteX26" fmla="*/ 2706782 w 3507125"/>
              <a:gd name="connsiteY26" fmla="*/ 168 h 29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07125" h="2977274">
                <a:moveTo>
                  <a:pt x="2706782" y="168"/>
                </a:moveTo>
                <a:cubicBezTo>
                  <a:pt x="2848805" y="3127"/>
                  <a:pt x="2936091" y="26797"/>
                  <a:pt x="3035211" y="62303"/>
                </a:cubicBezTo>
                <a:cubicBezTo>
                  <a:pt x="3134331" y="97809"/>
                  <a:pt x="3248245" y="156985"/>
                  <a:pt x="3301504" y="213203"/>
                </a:cubicBezTo>
                <a:cubicBezTo>
                  <a:pt x="3354763" y="269420"/>
                  <a:pt x="3338490" y="324159"/>
                  <a:pt x="3354763" y="399608"/>
                </a:cubicBezTo>
                <a:cubicBezTo>
                  <a:pt x="3371036" y="475058"/>
                  <a:pt x="3381393" y="557906"/>
                  <a:pt x="3399145" y="665902"/>
                </a:cubicBezTo>
                <a:cubicBezTo>
                  <a:pt x="3416898" y="773899"/>
                  <a:pt x="3443528" y="887813"/>
                  <a:pt x="3461281" y="1047590"/>
                </a:cubicBezTo>
                <a:cubicBezTo>
                  <a:pt x="3479033" y="1207366"/>
                  <a:pt x="3502704" y="1393771"/>
                  <a:pt x="3505663" y="1624559"/>
                </a:cubicBezTo>
                <a:cubicBezTo>
                  <a:pt x="3508622" y="1855347"/>
                  <a:pt x="3510101" y="2241473"/>
                  <a:pt x="3479033" y="2432317"/>
                </a:cubicBezTo>
                <a:cubicBezTo>
                  <a:pt x="3447966" y="2623160"/>
                  <a:pt x="3385831" y="2685296"/>
                  <a:pt x="3319257" y="2769622"/>
                </a:cubicBezTo>
                <a:cubicBezTo>
                  <a:pt x="3252684" y="2853949"/>
                  <a:pt x="3196467" y="2919043"/>
                  <a:pt x="3079593" y="2938275"/>
                </a:cubicBezTo>
                <a:cubicBezTo>
                  <a:pt x="2962720" y="2957507"/>
                  <a:pt x="2752643" y="2896851"/>
                  <a:pt x="2618017" y="2885016"/>
                </a:cubicBezTo>
                <a:cubicBezTo>
                  <a:pt x="2483391" y="2873181"/>
                  <a:pt x="2410900" y="2862824"/>
                  <a:pt x="2271835" y="2867263"/>
                </a:cubicBezTo>
                <a:cubicBezTo>
                  <a:pt x="2132771" y="2871702"/>
                  <a:pt x="1927133" y="2899810"/>
                  <a:pt x="1783630" y="2911645"/>
                </a:cubicBezTo>
                <a:cubicBezTo>
                  <a:pt x="1640128" y="2923480"/>
                  <a:pt x="1410819" y="2938275"/>
                  <a:pt x="1410819" y="2938275"/>
                </a:cubicBezTo>
                <a:cubicBezTo>
                  <a:pt x="1280631" y="2948630"/>
                  <a:pt x="1141567" y="2969342"/>
                  <a:pt x="1002502" y="2973780"/>
                </a:cubicBezTo>
                <a:cubicBezTo>
                  <a:pt x="863438" y="2978219"/>
                  <a:pt x="705140" y="2981177"/>
                  <a:pt x="576432" y="2964904"/>
                </a:cubicBezTo>
                <a:cubicBezTo>
                  <a:pt x="447724" y="2948631"/>
                  <a:pt x="319015" y="2917563"/>
                  <a:pt x="230250" y="2876139"/>
                </a:cubicBezTo>
                <a:cubicBezTo>
                  <a:pt x="141486" y="2834716"/>
                  <a:pt x="79351" y="2791814"/>
                  <a:pt x="43845" y="2716363"/>
                </a:cubicBezTo>
                <a:cubicBezTo>
                  <a:pt x="8339" y="2640914"/>
                  <a:pt x="23133" y="2772581"/>
                  <a:pt x="17216" y="2423440"/>
                </a:cubicBezTo>
                <a:cubicBezTo>
                  <a:pt x="11298" y="2074300"/>
                  <a:pt x="-12373" y="859704"/>
                  <a:pt x="8339" y="621520"/>
                </a:cubicBezTo>
                <a:cubicBezTo>
                  <a:pt x="29051" y="383335"/>
                  <a:pt x="30531" y="322679"/>
                  <a:pt x="79351" y="257585"/>
                </a:cubicBezTo>
                <a:cubicBezTo>
                  <a:pt x="152202" y="160449"/>
                  <a:pt x="415176" y="154026"/>
                  <a:pt x="540926" y="124438"/>
                </a:cubicBezTo>
                <a:cubicBezTo>
                  <a:pt x="666677" y="94850"/>
                  <a:pt x="725853" y="90411"/>
                  <a:pt x="833850" y="80056"/>
                </a:cubicBezTo>
                <a:cubicBezTo>
                  <a:pt x="941847" y="69700"/>
                  <a:pt x="1089788" y="65262"/>
                  <a:pt x="1188908" y="62303"/>
                </a:cubicBezTo>
                <a:cubicBezTo>
                  <a:pt x="1288028" y="59344"/>
                  <a:pt x="1428572" y="62303"/>
                  <a:pt x="1428572" y="62303"/>
                </a:cubicBezTo>
                <a:lnTo>
                  <a:pt x="2183071" y="44550"/>
                </a:lnTo>
                <a:cubicBezTo>
                  <a:pt x="2396106" y="34194"/>
                  <a:pt x="2564759" y="-2791"/>
                  <a:pt x="2706782" y="16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816100" y="2095500"/>
            <a:ext cx="3111500" cy="3111500"/>
          </a:xfrm>
          <a:custGeom>
            <a:avLst/>
            <a:gdLst>
              <a:gd name="connsiteX0" fmla="*/ 1555750 w 3111500"/>
              <a:gd name="connsiteY0" fmla="*/ 0 h 3111500"/>
              <a:gd name="connsiteX1" fmla="*/ 3111500 w 3111500"/>
              <a:gd name="connsiteY1" fmla="*/ 1555750 h 3111500"/>
              <a:gd name="connsiteX2" fmla="*/ 1555750 w 3111500"/>
              <a:gd name="connsiteY2" fmla="*/ 3111500 h 3111500"/>
              <a:gd name="connsiteX3" fmla="*/ 0 w 3111500"/>
              <a:gd name="connsiteY3" fmla="*/ 1555750 h 3111500"/>
              <a:gd name="connsiteX4" fmla="*/ 1555750 w 3111500"/>
              <a:gd name="connsiteY4" fmla="*/ 0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00" h="3111500">
                <a:moveTo>
                  <a:pt x="1555750" y="0"/>
                </a:moveTo>
                <a:cubicBezTo>
                  <a:pt x="2414967" y="0"/>
                  <a:pt x="3111500" y="696533"/>
                  <a:pt x="3111500" y="1555750"/>
                </a:cubicBezTo>
                <a:cubicBezTo>
                  <a:pt x="3111500" y="2414967"/>
                  <a:pt x="2414967" y="3111500"/>
                  <a:pt x="1555750" y="3111500"/>
                </a:cubicBezTo>
                <a:cubicBezTo>
                  <a:pt x="696533" y="3111500"/>
                  <a:pt x="0" y="2414967"/>
                  <a:pt x="0" y="1555750"/>
                </a:cubicBezTo>
                <a:cubicBezTo>
                  <a:pt x="0" y="696533"/>
                  <a:pt x="696533" y="0"/>
                  <a:pt x="15557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3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831414" y="3100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21056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3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3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3458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9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7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90" y="1880717"/>
                  <a:pt x="1004364" y="1900474"/>
                </a:cubicBezTo>
                <a:cubicBezTo>
                  <a:pt x="811738" y="1920230"/>
                  <a:pt x="611704" y="1888126"/>
                  <a:pt x="470939" y="1826387"/>
                </a:cubicBezTo>
                <a:cubicBezTo>
                  <a:pt x="330174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4" y="203886"/>
                  <a:pt x="498104" y="58182"/>
                  <a:pt x="678382" y="18669"/>
                </a:cubicBezTo>
                <a:cubicBezTo>
                  <a:pt x="723451" y="8790"/>
                  <a:pt x="774232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63532" y="2258650"/>
            <a:ext cx="1922837" cy="1906282"/>
          </a:xfrm>
          <a:custGeom>
            <a:avLst/>
            <a:gdLst>
              <a:gd name="connsiteX0" fmla="*/ 827713 w 1922837"/>
              <a:gd name="connsiteY0" fmla="*/ 957 h 1906282"/>
              <a:gd name="connsiteX1" fmla="*/ 1300711 w 1922837"/>
              <a:gd name="connsiteY1" fmla="*/ 63121 h 1906282"/>
              <a:gd name="connsiteX2" fmla="*/ 1700780 w 1922837"/>
              <a:gd name="connsiteY2" fmla="*/ 359468 h 1906282"/>
              <a:gd name="connsiteX3" fmla="*/ 1863771 w 1922837"/>
              <a:gd name="connsiteY3" fmla="*/ 744719 h 1906282"/>
              <a:gd name="connsiteX4" fmla="*/ 1908223 w 1922837"/>
              <a:gd name="connsiteY4" fmla="*/ 1218875 h 1906282"/>
              <a:gd name="connsiteX5" fmla="*/ 1626693 w 1922837"/>
              <a:gd name="connsiteY5" fmla="*/ 1707848 h 1906282"/>
              <a:gd name="connsiteX6" fmla="*/ 1004364 w 1922837"/>
              <a:gd name="connsiteY6" fmla="*/ 1900474 h 1906282"/>
              <a:gd name="connsiteX7" fmla="*/ 470938 w 1922837"/>
              <a:gd name="connsiteY7" fmla="*/ 1826387 h 1906282"/>
              <a:gd name="connsiteX8" fmla="*/ 159774 w 1922837"/>
              <a:gd name="connsiteY8" fmla="*/ 1530040 h 1906282"/>
              <a:gd name="connsiteX9" fmla="*/ 26418 w 1922837"/>
              <a:gd name="connsiteY9" fmla="*/ 1085519 h 1906282"/>
              <a:gd name="connsiteX10" fmla="*/ 11600 w 1922837"/>
              <a:gd name="connsiteY10" fmla="*/ 596546 h 1906282"/>
              <a:gd name="connsiteX11" fmla="*/ 219044 w 1922837"/>
              <a:gd name="connsiteY11" fmla="*/ 300199 h 1906282"/>
              <a:gd name="connsiteX12" fmla="*/ 678382 w 1922837"/>
              <a:gd name="connsiteY12" fmla="*/ 18669 h 1906282"/>
              <a:gd name="connsiteX13" fmla="*/ 827713 w 1922837"/>
              <a:gd name="connsiteY13" fmla="*/ 957 h 190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22837" h="1906282">
                <a:moveTo>
                  <a:pt x="827713" y="957"/>
                </a:moveTo>
                <a:cubicBezTo>
                  <a:pt x="988157" y="-5410"/>
                  <a:pt x="1172911" y="20521"/>
                  <a:pt x="1300711" y="63121"/>
                </a:cubicBezTo>
                <a:cubicBezTo>
                  <a:pt x="1471111" y="119921"/>
                  <a:pt x="1606936" y="245868"/>
                  <a:pt x="1700780" y="359468"/>
                </a:cubicBezTo>
                <a:cubicBezTo>
                  <a:pt x="1794623" y="473068"/>
                  <a:pt x="1829197" y="601485"/>
                  <a:pt x="1863771" y="744719"/>
                </a:cubicBezTo>
                <a:cubicBezTo>
                  <a:pt x="1898345" y="887954"/>
                  <a:pt x="1947736" y="1058354"/>
                  <a:pt x="1908223" y="1218875"/>
                </a:cubicBezTo>
                <a:cubicBezTo>
                  <a:pt x="1868710" y="1379397"/>
                  <a:pt x="1777336" y="1594248"/>
                  <a:pt x="1626693" y="1707848"/>
                </a:cubicBezTo>
                <a:cubicBezTo>
                  <a:pt x="1476050" y="1821448"/>
                  <a:pt x="1196989" y="1880717"/>
                  <a:pt x="1004364" y="1900474"/>
                </a:cubicBezTo>
                <a:cubicBezTo>
                  <a:pt x="811738" y="1920230"/>
                  <a:pt x="611703" y="1888126"/>
                  <a:pt x="470938" y="1826387"/>
                </a:cubicBezTo>
                <a:cubicBezTo>
                  <a:pt x="330173" y="1764648"/>
                  <a:pt x="233861" y="1653518"/>
                  <a:pt x="159774" y="1530040"/>
                </a:cubicBezTo>
                <a:cubicBezTo>
                  <a:pt x="85687" y="1406562"/>
                  <a:pt x="51113" y="1241101"/>
                  <a:pt x="26418" y="1085519"/>
                </a:cubicBezTo>
                <a:cubicBezTo>
                  <a:pt x="1722" y="929937"/>
                  <a:pt x="-10626" y="727433"/>
                  <a:pt x="11600" y="596546"/>
                </a:cubicBezTo>
                <a:cubicBezTo>
                  <a:pt x="33826" y="465659"/>
                  <a:pt x="107913" y="396511"/>
                  <a:pt x="219044" y="300199"/>
                </a:cubicBezTo>
                <a:cubicBezTo>
                  <a:pt x="330173" y="203886"/>
                  <a:pt x="498104" y="58182"/>
                  <a:pt x="678382" y="18669"/>
                </a:cubicBezTo>
                <a:cubicBezTo>
                  <a:pt x="723451" y="8790"/>
                  <a:pt x="774231" y="3080"/>
                  <a:pt x="827713" y="957"/>
                </a:cubicBezTo>
                <a:close/>
              </a:path>
            </a:pathLst>
          </a:custGeom>
          <a:ln w="38100">
            <a:solidFill>
              <a:srgbClr val="20558B"/>
            </a:solidFill>
          </a:ln>
        </p:spPr>
        <p:txBody>
          <a:bodyPr wrap="square">
            <a:noAutofit/>
          </a:bodyPr>
          <a:lstStyle>
            <a:lvl1pPr>
              <a:defRPr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5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03" t="23503" r="23503" b="2350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00" y="273336"/>
            <a:ext cx="3403600" cy="1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5" r:id="rId4"/>
    <p:sldLayoutId id="2147483664" r:id="rId5"/>
    <p:sldLayoutId id="2147483668" r:id="rId6"/>
    <p:sldLayoutId id="2147483663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zh-CN" altLang="en-US" sz="4800" dirty="0"/>
                <a:t>使用</a:t>
              </a:r>
              <a:r>
                <a:rPr lang="en-US" altLang="zh-CN" sz="4800" dirty="0"/>
                <a:t>manifest</a:t>
              </a:r>
              <a:r>
                <a:rPr lang="zh-CN" altLang="en-US" sz="4800" dirty="0"/>
                <a:t>创建资源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lvl="0" algn="ctr"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rPr>
              <a:t>使用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rPr>
              <a:t>manifest</a:t>
            </a: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创建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rPr>
              <a:t>资源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751B6B-27C6-2949-AE5B-E734AB5F87E0}"/>
              </a:ext>
            </a:extLst>
          </p:cNvPr>
          <p:cNvSpPr txBox="1"/>
          <p:nvPr/>
        </p:nvSpPr>
        <p:spPr>
          <a:xfrm>
            <a:off x="756355" y="281398"/>
            <a:ext cx="28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</a:t>
            </a:r>
            <a:r>
              <a:rPr kumimoji="1" lang="en-US" altLang="zh-CN" dirty="0">
                <a:solidFill>
                  <a:srgbClr val="20558B"/>
                </a:solidFill>
              </a:rPr>
              <a:t>manifest</a:t>
            </a:r>
            <a:r>
              <a:rPr kumimoji="1" lang="zh-CN" altLang="en-US" dirty="0">
                <a:solidFill>
                  <a:srgbClr val="20558B"/>
                </a:solidFill>
              </a:rPr>
              <a:t>创建资源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611A0779-64B9-D446-BA36-6942BBB9C70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15F6E8-8F35-A242-9DA8-E22E41AD078A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DF1D5F8-A84C-8847-9C8F-9929EC4CA4F1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11" name="任意多边形 1">
                <a:extLst>
                  <a:ext uri="{FF2B5EF4-FFF2-40B4-BE49-F238E27FC236}">
                    <a16:creationId xmlns:a16="http://schemas.microsoft.com/office/drawing/2014/main" id="{07982604-0E68-1345-A8E2-5A1786AD39E2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2" name="任意多边形 2">
                <a:extLst>
                  <a:ext uri="{FF2B5EF4-FFF2-40B4-BE49-F238E27FC236}">
                    <a16:creationId xmlns:a16="http://schemas.microsoft.com/office/drawing/2014/main" id="{EEC2D3B8-628E-2D4A-B05C-EB866C1130E4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">
                <a:extLst>
                  <a:ext uri="{FF2B5EF4-FFF2-40B4-BE49-F238E27FC236}">
                    <a16:creationId xmlns:a16="http://schemas.microsoft.com/office/drawing/2014/main" id="{83D002FD-ED4A-8942-B022-CD26F224A4F1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 4">
                <a:extLst>
                  <a:ext uri="{FF2B5EF4-FFF2-40B4-BE49-F238E27FC236}">
                    <a16:creationId xmlns:a16="http://schemas.microsoft.com/office/drawing/2014/main" id="{AD850484-AC81-BD44-99AE-F045243941F2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407A042-6E75-3A4B-8851-195EB46EDFBA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AF551AC-E178-554A-9432-F16E012A3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86630D3C-5926-8E4F-BBF6-849A5B68A572}"/>
              </a:ext>
            </a:extLst>
          </p:cNvPr>
          <p:cNvSpPr txBox="1"/>
          <p:nvPr/>
        </p:nvSpPr>
        <p:spPr>
          <a:xfrm>
            <a:off x="4704078" y="-275907"/>
            <a:ext cx="2783844" cy="1493551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400" dirty="0">
                <a:solidFill>
                  <a:srgbClr val="3C3C3B"/>
                </a:solidFill>
                <a:cs typeface="+mn-ea"/>
                <a:sym typeface="+mn-lt"/>
              </a:rPr>
              <a:t>课程目标</a:t>
            </a: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1184B6C-5E14-EB46-8300-9C44DA8C74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87950" y="4077682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E00172CC-2F68-FB47-A68D-6CCD8133D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0AA97F2-27B2-EF48-8777-B70C3EBEC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4152BCB-805B-6A43-A62C-0BC5DD7F63CA}"/>
              </a:ext>
            </a:extLst>
          </p:cNvPr>
          <p:cNvSpPr/>
          <p:nvPr/>
        </p:nvSpPr>
        <p:spPr>
          <a:xfrm>
            <a:off x="5328355" y="4636908"/>
            <a:ext cx="280980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/>
              <a:t>熟悉清单资源中的关键字</a:t>
            </a:r>
          </a:p>
        </p:txBody>
      </p:sp>
      <p:grpSp>
        <p:nvGrpSpPr>
          <p:cNvPr id="27" name="Group 74">
            <a:extLst>
              <a:ext uri="{FF2B5EF4-FFF2-40B4-BE49-F238E27FC236}">
                <a16:creationId xmlns:a16="http://schemas.microsoft.com/office/drawing/2014/main" id="{303E3044-0014-7A4D-8F19-35CD36CEF0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87950" y="1891094"/>
            <a:ext cx="1217084" cy="1321652"/>
            <a:chOff x="-1122" y="-104"/>
            <a:chExt cx="710" cy="771"/>
          </a:xfrm>
          <a:solidFill>
            <a:srgbClr val="20558B"/>
          </a:solidFill>
        </p:grpSpPr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CB0A0201-3711-DD4C-9FC2-1797CCD3D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33" y="-28"/>
              <a:ext cx="90" cy="153"/>
            </a:xfrm>
            <a:custGeom>
              <a:avLst/>
              <a:gdLst>
                <a:gd name="T0" fmla="*/ 33 w 33"/>
                <a:gd name="T1" fmla="*/ 6 h 57"/>
                <a:gd name="T2" fmla="*/ 20 w 33"/>
                <a:gd name="T3" fmla="*/ 33 h 57"/>
                <a:gd name="T4" fmla="*/ 8 w 33"/>
                <a:gd name="T5" fmla="*/ 57 h 57"/>
                <a:gd name="T6" fmla="*/ 8 w 33"/>
                <a:gd name="T7" fmla="*/ 0 h 57"/>
                <a:gd name="T8" fmla="*/ 33 w 33"/>
                <a:gd name="T9" fmla="*/ 6 h 57"/>
                <a:gd name="T10" fmla="*/ 12 w 33"/>
                <a:gd name="T11" fmla="*/ 39 h 57"/>
                <a:gd name="T12" fmla="*/ 12 w 33"/>
                <a:gd name="T13" fmla="*/ 39 h 57"/>
                <a:gd name="T14" fmla="*/ 25 w 33"/>
                <a:gd name="T15" fmla="*/ 11 h 57"/>
                <a:gd name="T16" fmla="*/ 13 w 33"/>
                <a:gd name="T17" fmla="*/ 8 h 57"/>
                <a:gd name="T18" fmla="*/ 12 w 33"/>
                <a:gd name="T19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7">
                  <a:moveTo>
                    <a:pt x="33" y="6"/>
                  </a:moveTo>
                  <a:cubicBezTo>
                    <a:pt x="29" y="15"/>
                    <a:pt x="24" y="24"/>
                    <a:pt x="20" y="33"/>
                  </a:cubicBezTo>
                  <a:cubicBezTo>
                    <a:pt x="16" y="42"/>
                    <a:pt x="14" y="51"/>
                    <a:pt x="8" y="57"/>
                  </a:cubicBezTo>
                  <a:cubicBezTo>
                    <a:pt x="0" y="43"/>
                    <a:pt x="6" y="20"/>
                    <a:pt x="8" y="0"/>
                  </a:cubicBezTo>
                  <a:cubicBezTo>
                    <a:pt x="12" y="0"/>
                    <a:pt x="23" y="9"/>
                    <a:pt x="33" y="6"/>
                  </a:cubicBezTo>
                  <a:close/>
                  <a:moveTo>
                    <a:pt x="12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5" y="28"/>
                    <a:pt x="21" y="22"/>
                    <a:pt x="25" y="11"/>
                  </a:cubicBezTo>
                  <a:cubicBezTo>
                    <a:pt x="23" y="9"/>
                    <a:pt x="17" y="9"/>
                    <a:pt x="13" y="8"/>
                  </a:cubicBezTo>
                  <a:cubicBezTo>
                    <a:pt x="10" y="18"/>
                    <a:pt x="6" y="32"/>
                    <a:pt x="1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75786F4-8334-204C-AFEE-7DD314D96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22" y="-104"/>
              <a:ext cx="710" cy="771"/>
            </a:xfrm>
            <a:custGeom>
              <a:avLst/>
              <a:gdLst>
                <a:gd name="T0" fmla="*/ 129 w 263"/>
                <a:gd name="T1" fmla="*/ 224 h 286"/>
                <a:gd name="T2" fmla="*/ 69 w 263"/>
                <a:gd name="T3" fmla="*/ 219 h 286"/>
                <a:gd name="T4" fmla="*/ 72 w 263"/>
                <a:gd name="T5" fmla="*/ 0 h 286"/>
                <a:gd name="T6" fmla="*/ 130 w 263"/>
                <a:gd name="T7" fmla="*/ 22 h 286"/>
                <a:gd name="T8" fmla="*/ 71 w 263"/>
                <a:gd name="T9" fmla="*/ 25 h 286"/>
                <a:gd name="T10" fmla="*/ 156 w 263"/>
                <a:gd name="T11" fmla="*/ 171 h 286"/>
                <a:gd name="T12" fmla="*/ 147 w 263"/>
                <a:gd name="T13" fmla="*/ 150 h 286"/>
                <a:gd name="T14" fmla="*/ 158 w 263"/>
                <a:gd name="T15" fmla="*/ 122 h 286"/>
                <a:gd name="T16" fmla="*/ 166 w 263"/>
                <a:gd name="T17" fmla="*/ 97 h 286"/>
                <a:gd name="T18" fmla="*/ 167 w 263"/>
                <a:gd name="T19" fmla="*/ 63 h 286"/>
                <a:gd name="T20" fmla="*/ 190 w 263"/>
                <a:gd name="T21" fmla="*/ 48 h 286"/>
                <a:gd name="T22" fmla="*/ 214 w 263"/>
                <a:gd name="T23" fmla="*/ 57 h 286"/>
                <a:gd name="T24" fmla="*/ 22 w 263"/>
                <a:gd name="T25" fmla="*/ 43 h 286"/>
                <a:gd name="T26" fmla="*/ 185 w 263"/>
                <a:gd name="T27" fmla="*/ 70 h 286"/>
                <a:gd name="T28" fmla="*/ 56 w 263"/>
                <a:gd name="T29" fmla="*/ 37 h 286"/>
                <a:gd name="T30" fmla="*/ 227 w 263"/>
                <a:gd name="T31" fmla="*/ 83 h 286"/>
                <a:gd name="T32" fmla="*/ 200 w 263"/>
                <a:gd name="T33" fmla="*/ 75 h 286"/>
                <a:gd name="T34" fmla="*/ 234 w 263"/>
                <a:gd name="T35" fmla="*/ 89 h 286"/>
                <a:gd name="T36" fmla="*/ 182 w 263"/>
                <a:gd name="T37" fmla="*/ 88 h 286"/>
                <a:gd name="T38" fmla="*/ 228 w 263"/>
                <a:gd name="T39" fmla="*/ 101 h 286"/>
                <a:gd name="T40" fmla="*/ 181 w 263"/>
                <a:gd name="T41" fmla="*/ 90 h 286"/>
                <a:gd name="T42" fmla="*/ 25 w 263"/>
                <a:gd name="T43" fmla="*/ 56 h 286"/>
                <a:gd name="T44" fmla="*/ 180 w 263"/>
                <a:gd name="T45" fmla="*/ 105 h 286"/>
                <a:gd name="T46" fmla="*/ 227 w 263"/>
                <a:gd name="T47" fmla="*/ 119 h 286"/>
                <a:gd name="T48" fmla="*/ 178 w 263"/>
                <a:gd name="T49" fmla="*/ 113 h 286"/>
                <a:gd name="T50" fmla="*/ 192 w 263"/>
                <a:gd name="T51" fmla="*/ 115 h 286"/>
                <a:gd name="T52" fmla="*/ 172 w 263"/>
                <a:gd name="T53" fmla="*/ 127 h 286"/>
                <a:gd name="T54" fmla="*/ 190 w 263"/>
                <a:gd name="T55" fmla="*/ 123 h 286"/>
                <a:gd name="T56" fmla="*/ 32 w 263"/>
                <a:gd name="T57" fmla="*/ 97 h 286"/>
                <a:gd name="T58" fmla="*/ 168 w 263"/>
                <a:gd name="T59" fmla="*/ 129 h 286"/>
                <a:gd name="T60" fmla="*/ 49 w 263"/>
                <a:gd name="T61" fmla="*/ 106 h 286"/>
                <a:gd name="T62" fmla="*/ 162 w 263"/>
                <a:gd name="T63" fmla="*/ 153 h 286"/>
                <a:gd name="T64" fmla="*/ 156 w 263"/>
                <a:gd name="T65" fmla="*/ 160 h 286"/>
                <a:gd name="T66" fmla="*/ 146 w 263"/>
                <a:gd name="T67" fmla="*/ 163 h 286"/>
                <a:gd name="T68" fmla="*/ 130 w 263"/>
                <a:gd name="T69" fmla="*/ 200 h 286"/>
                <a:gd name="T70" fmla="*/ 102 w 263"/>
                <a:gd name="T71" fmla="*/ 199 h 286"/>
                <a:gd name="T72" fmla="*/ 105 w 263"/>
                <a:gd name="T73" fmla="*/ 227 h 286"/>
                <a:gd name="T74" fmla="*/ 61 w 263"/>
                <a:gd name="T75" fmla="*/ 232 h 286"/>
                <a:gd name="T76" fmla="*/ 81 w 263"/>
                <a:gd name="T77" fmla="*/ 227 h 286"/>
                <a:gd name="T78" fmla="*/ 77 w 263"/>
                <a:gd name="T79" fmla="*/ 242 h 286"/>
                <a:gd name="T80" fmla="*/ 111 w 263"/>
                <a:gd name="T81" fmla="*/ 242 h 286"/>
                <a:gd name="T82" fmla="*/ 91 w 263"/>
                <a:gd name="T83" fmla="*/ 248 h 286"/>
                <a:gd name="T84" fmla="*/ 80 w 263"/>
                <a:gd name="T85" fmla="*/ 232 h 286"/>
                <a:gd name="T86" fmla="*/ 103 w 263"/>
                <a:gd name="T87" fmla="*/ 250 h 286"/>
                <a:gd name="T88" fmla="*/ 120 w 263"/>
                <a:gd name="T89" fmla="*/ 254 h 286"/>
                <a:gd name="T90" fmla="*/ 123 w 263"/>
                <a:gd name="T91" fmla="*/ 276 h 286"/>
                <a:gd name="T92" fmla="*/ 143 w 263"/>
                <a:gd name="T93" fmla="*/ 264 h 286"/>
                <a:gd name="T94" fmla="*/ 28 w 263"/>
                <a:gd name="T95" fmla="*/ 246 h 286"/>
                <a:gd name="T96" fmla="*/ 51 w 263"/>
                <a:gd name="T97" fmla="*/ 241 h 286"/>
                <a:gd name="T98" fmla="*/ 46 w 263"/>
                <a:gd name="T99" fmla="*/ 265 h 286"/>
                <a:gd name="T100" fmla="*/ 47 w 263"/>
                <a:gd name="T101" fmla="*/ 260 h 286"/>
                <a:gd name="T102" fmla="*/ 69 w 263"/>
                <a:gd name="T103" fmla="*/ 267 h 286"/>
                <a:gd name="T104" fmla="*/ 99 w 263"/>
                <a:gd name="T105" fmla="*/ 263 h 286"/>
                <a:gd name="T106" fmla="*/ 100 w 263"/>
                <a:gd name="T107" fmla="*/ 272 h 286"/>
                <a:gd name="T108" fmla="*/ 117 w 263"/>
                <a:gd name="T109" fmla="*/ 270 h 286"/>
                <a:gd name="T110" fmla="*/ 73 w 263"/>
                <a:gd name="T111" fmla="*/ 27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" h="286">
                  <a:moveTo>
                    <a:pt x="214" y="32"/>
                  </a:moveTo>
                  <a:cubicBezTo>
                    <a:pt x="216" y="40"/>
                    <a:pt x="220" y="41"/>
                    <a:pt x="215" y="52"/>
                  </a:cubicBezTo>
                  <a:cubicBezTo>
                    <a:pt x="247" y="63"/>
                    <a:pt x="263" y="106"/>
                    <a:pt x="238" y="132"/>
                  </a:cubicBezTo>
                  <a:cubicBezTo>
                    <a:pt x="227" y="144"/>
                    <a:pt x="208" y="149"/>
                    <a:pt x="188" y="147"/>
                  </a:cubicBezTo>
                  <a:cubicBezTo>
                    <a:pt x="175" y="171"/>
                    <a:pt x="156" y="185"/>
                    <a:pt x="136" y="197"/>
                  </a:cubicBezTo>
                  <a:cubicBezTo>
                    <a:pt x="134" y="207"/>
                    <a:pt x="133" y="217"/>
                    <a:pt x="129" y="224"/>
                  </a:cubicBezTo>
                  <a:cubicBezTo>
                    <a:pt x="139" y="230"/>
                    <a:pt x="150" y="236"/>
                    <a:pt x="144" y="253"/>
                  </a:cubicBezTo>
                  <a:cubicBezTo>
                    <a:pt x="161" y="263"/>
                    <a:pt x="157" y="286"/>
                    <a:pt x="133" y="286"/>
                  </a:cubicBezTo>
                  <a:cubicBezTo>
                    <a:pt x="126" y="285"/>
                    <a:pt x="116" y="282"/>
                    <a:pt x="105" y="280"/>
                  </a:cubicBezTo>
                  <a:cubicBezTo>
                    <a:pt x="80" y="276"/>
                    <a:pt x="46" y="273"/>
                    <a:pt x="34" y="268"/>
                  </a:cubicBezTo>
                  <a:cubicBezTo>
                    <a:pt x="14" y="260"/>
                    <a:pt x="13" y="232"/>
                    <a:pt x="45" y="234"/>
                  </a:cubicBezTo>
                  <a:cubicBezTo>
                    <a:pt x="48" y="221"/>
                    <a:pt x="60" y="221"/>
                    <a:pt x="69" y="219"/>
                  </a:cubicBezTo>
                  <a:cubicBezTo>
                    <a:pt x="72" y="211"/>
                    <a:pt x="76" y="196"/>
                    <a:pt x="75" y="188"/>
                  </a:cubicBezTo>
                  <a:cubicBezTo>
                    <a:pt x="71" y="176"/>
                    <a:pt x="57" y="168"/>
                    <a:pt x="53" y="156"/>
                  </a:cubicBezTo>
                  <a:cubicBezTo>
                    <a:pt x="49" y="144"/>
                    <a:pt x="51" y="132"/>
                    <a:pt x="50" y="118"/>
                  </a:cubicBezTo>
                  <a:cubicBezTo>
                    <a:pt x="15" y="112"/>
                    <a:pt x="0" y="82"/>
                    <a:pt x="9" y="54"/>
                  </a:cubicBezTo>
                  <a:cubicBezTo>
                    <a:pt x="16" y="28"/>
                    <a:pt x="43" y="24"/>
                    <a:pt x="64" y="18"/>
                  </a:cubicBezTo>
                  <a:cubicBezTo>
                    <a:pt x="64" y="11"/>
                    <a:pt x="67" y="4"/>
                    <a:pt x="72" y="0"/>
                  </a:cubicBezTo>
                  <a:cubicBezTo>
                    <a:pt x="113" y="9"/>
                    <a:pt x="165" y="25"/>
                    <a:pt x="214" y="32"/>
                  </a:cubicBezTo>
                  <a:close/>
                  <a:moveTo>
                    <a:pt x="130" y="22"/>
                  </a:moveTo>
                  <a:cubicBezTo>
                    <a:pt x="130" y="22"/>
                    <a:pt x="130" y="22"/>
                    <a:pt x="130" y="22"/>
                  </a:cubicBezTo>
                  <a:cubicBezTo>
                    <a:pt x="129" y="22"/>
                    <a:pt x="128" y="22"/>
                    <a:pt x="130" y="23"/>
                  </a:cubicBezTo>
                  <a:cubicBezTo>
                    <a:pt x="149" y="28"/>
                    <a:pt x="173" y="35"/>
                    <a:pt x="192" y="36"/>
                  </a:cubicBezTo>
                  <a:cubicBezTo>
                    <a:pt x="174" y="30"/>
                    <a:pt x="148" y="23"/>
                    <a:pt x="130" y="22"/>
                  </a:cubicBezTo>
                  <a:close/>
                  <a:moveTo>
                    <a:pt x="206" y="37"/>
                  </a:moveTo>
                  <a:cubicBezTo>
                    <a:pt x="206" y="37"/>
                    <a:pt x="206" y="37"/>
                    <a:pt x="206" y="37"/>
                  </a:cubicBezTo>
                  <a:cubicBezTo>
                    <a:pt x="198" y="34"/>
                    <a:pt x="202" y="41"/>
                    <a:pt x="206" y="37"/>
                  </a:cubicBezTo>
                  <a:close/>
                  <a:moveTo>
                    <a:pt x="72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0" y="21"/>
                    <a:pt x="72" y="22"/>
                    <a:pt x="71" y="25"/>
                  </a:cubicBezTo>
                  <a:cubicBezTo>
                    <a:pt x="61" y="40"/>
                    <a:pt x="63" y="58"/>
                    <a:pt x="61" y="77"/>
                  </a:cubicBezTo>
                  <a:cubicBezTo>
                    <a:pt x="54" y="130"/>
                    <a:pt x="64" y="183"/>
                    <a:pt x="115" y="193"/>
                  </a:cubicBezTo>
                  <a:cubicBezTo>
                    <a:pt x="116" y="190"/>
                    <a:pt x="121" y="194"/>
                    <a:pt x="121" y="189"/>
                  </a:cubicBezTo>
                  <a:cubicBezTo>
                    <a:pt x="117" y="188"/>
                    <a:pt x="110" y="192"/>
                    <a:pt x="107" y="187"/>
                  </a:cubicBezTo>
                  <a:cubicBezTo>
                    <a:pt x="115" y="185"/>
                    <a:pt x="126" y="184"/>
                    <a:pt x="135" y="182"/>
                  </a:cubicBezTo>
                  <a:cubicBezTo>
                    <a:pt x="143" y="180"/>
                    <a:pt x="156" y="179"/>
                    <a:pt x="156" y="171"/>
                  </a:cubicBezTo>
                  <a:cubicBezTo>
                    <a:pt x="142" y="173"/>
                    <a:pt x="127" y="185"/>
                    <a:pt x="112" y="180"/>
                  </a:cubicBezTo>
                  <a:cubicBezTo>
                    <a:pt x="118" y="177"/>
                    <a:pt x="128" y="179"/>
                    <a:pt x="131" y="172"/>
                  </a:cubicBezTo>
                  <a:cubicBezTo>
                    <a:pt x="128" y="171"/>
                    <a:pt x="127" y="170"/>
                    <a:pt x="128" y="167"/>
                  </a:cubicBezTo>
                  <a:cubicBezTo>
                    <a:pt x="133" y="166"/>
                    <a:pt x="138" y="167"/>
                    <a:pt x="139" y="162"/>
                  </a:cubicBezTo>
                  <a:cubicBezTo>
                    <a:pt x="139" y="159"/>
                    <a:pt x="131" y="161"/>
                    <a:pt x="133" y="157"/>
                  </a:cubicBezTo>
                  <a:cubicBezTo>
                    <a:pt x="139" y="157"/>
                    <a:pt x="145" y="157"/>
                    <a:pt x="147" y="150"/>
                  </a:cubicBezTo>
                  <a:cubicBezTo>
                    <a:pt x="143" y="148"/>
                    <a:pt x="135" y="149"/>
                    <a:pt x="136" y="145"/>
                  </a:cubicBezTo>
                  <a:cubicBezTo>
                    <a:pt x="140" y="142"/>
                    <a:pt x="148" y="147"/>
                    <a:pt x="150" y="141"/>
                  </a:cubicBezTo>
                  <a:cubicBezTo>
                    <a:pt x="151" y="138"/>
                    <a:pt x="144" y="140"/>
                    <a:pt x="147" y="136"/>
                  </a:cubicBezTo>
                  <a:cubicBezTo>
                    <a:pt x="151" y="137"/>
                    <a:pt x="154" y="136"/>
                    <a:pt x="155" y="132"/>
                  </a:cubicBezTo>
                  <a:cubicBezTo>
                    <a:pt x="155" y="129"/>
                    <a:pt x="149" y="130"/>
                    <a:pt x="149" y="127"/>
                  </a:cubicBezTo>
                  <a:cubicBezTo>
                    <a:pt x="152" y="125"/>
                    <a:pt x="157" y="127"/>
                    <a:pt x="158" y="122"/>
                  </a:cubicBezTo>
                  <a:cubicBezTo>
                    <a:pt x="157" y="121"/>
                    <a:pt x="154" y="121"/>
                    <a:pt x="155" y="119"/>
                  </a:cubicBezTo>
                  <a:cubicBezTo>
                    <a:pt x="156" y="116"/>
                    <a:pt x="161" y="119"/>
                    <a:pt x="161" y="114"/>
                  </a:cubicBezTo>
                  <a:cubicBezTo>
                    <a:pt x="161" y="112"/>
                    <a:pt x="156" y="113"/>
                    <a:pt x="156" y="110"/>
                  </a:cubicBezTo>
                  <a:cubicBezTo>
                    <a:pt x="158" y="107"/>
                    <a:pt x="164" y="110"/>
                    <a:pt x="164" y="105"/>
                  </a:cubicBezTo>
                  <a:cubicBezTo>
                    <a:pt x="163" y="102"/>
                    <a:pt x="155" y="103"/>
                    <a:pt x="156" y="99"/>
                  </a:cubicBezTo>
                  <a:cubicBezTo>
                    <a:pt x="158" y="96"/>
                    <a:pt x="166" y="103"/>
                    <a:pt x="166" y="97"/>
                  </a:cubicBezTo>
                  <a:cubicBezTo>
                    <a:pt x="170" y="96"/>
                    <a:pt x="164" y="92"/>
                    <a:pt x="163" y="91"/>
                  </a:cubicBezTo>
                  <a:cubicBezTo>
                    <a:pt x="165" y="90"/>
                    <a:pt x="169" y="91"/>
                    <a:pt x="170" y="87"/>
                  </a:cubicBezTo>
                  <a:cubicBezTo>
                    <a:pt x="169" y="84"/>
                    <a:pt x="163" y="85"/>
                    <a:pt x="163" y="82"/>
                  </a:cubicBezTo>
                  <a:cubicBezTo>
                    <a:pt x="165" y="80"/>
                    <a:pt x="170" y="82"/>
                    <a:pt x="171" y="79"/>
                  </a:cubicBezTo>
                  <a:cubicBezTo>
                    <a:pt x="170" y="76"/>
                    <a:pt x="167" y="75"/>
                    <a:pt x="165" y="73"/>
                  </a:cubicBezTo>
                  <a:cubicBezTo>
                    <a:pt x="172" y="72"/>
                    <a:pt x="170" y="66"/>
                    <a:pt x="167" y="63"/>
                  </a:cubicBezTo>
                  <a:cubicBezTo>
                    <a:pt x="169" y="62"/>
                    <a:pt x="170" y="61"/>
                    <a:pt x="173" y="62"/>
                  </a:cubicBezTo>
                  <a:cubicBezTo>
                    <a:pt x="173" y="55"/>
                    <a:pt x="173" y="55"/>
                    <a:pt x="177" y="51"/>
                  </a:cubicBezTo>
                  <a:cubicBezTo>
                    <a:pt x="175" y="49"/>
                    <a:pt x="172" y="48"/>
                    <a:pt x="172" y="46"/>
                  </a:cubicBezTo>
                  <a:cubicBezTo>
                    <a:pt x="181" y="44"/>
                    <a:pt x="194" y="49"/>
                    <a:pt x="198" y="41"/>
                  </a:cubicBezTo>
                  <a:cubicBezTo>
                    <a:pt x="159" y="41"/>
                    <a:pt x="114" y="16"/>
                    <a:pt x="72" y="17"/>
                  </a:cubicBezTo>
                  <a:close/>
                  <a:moveTo>
                    <a:pt x="190" y="48"/>
                  </a:moveTo>
                  <a:cubicBezTo>
                    <a:pt x="190" y="48"/>
                    <a:pt x="190" y="48"/>
                    <a:pt x="190" y="48"/>
                  </a:cubicBezTo>
                  <a:cubicBezTo>
                    <a:pt x="187" y="57"/>
                    <a:pt x="202" y="54"/>
                    <a:pt x="203" y="49"/>
                  </a:cubicBezTo>
                  <a:cubicBezTo>
                    <a:pt x="198" y="47"/>
                    <a:pt x="195" y="49"/>
                    <a:pt x="190" y="48"/>
                  </a:cubicBezTo>
                  <a:close/>
                  <a:moveTo>
                    <a:pt x="215" y="65"/>
                  </a:moveTo>
                  <a:cubicBezTo>
                    <a:pt x="215" y="65"/>
                    <a:pt x="215" y="65"/>
                    <a:pt x="215" y="65"/>
                  </a:cubicBezTo>
                  <a:cubicBezTo>
                    <a:pt x="215" y="62"/>
                    <a:pt x="219" y="57"/>
                    <a:pt x="214" y="57"/>
                  </a:cubicBezTo>
                  <a:cubicBezTo>
                    <a:pt x="212" y="58"/>
                    <a:pt x="210" y="65"/>
                    <a:pt x="215" y="65"/>
                  </a:cubicBezTo>
                  <a:close/>
                  <a:moveTo>
                    <a:pt x="187" y="6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192" y="64"/>
                    <a:pt x="202" y="62"/>
                    <a:pt x="205" y="58"/>
                  </a:cubicBezTo>
                  <a:cubicBezTo>
                    <a:pt x="201" y="56"/>
                    <a:pt x="189" y="54"/>
                    <a:pt x="187" y="61"/>
                  </a:cubicBezTo>
                  <a:close/>
                  <a:moveTo>
                    <a:pt x="22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27" y="42"/>
                    <a:pt x="35" y="36"/>
                    <a:pt x="34" y="31"/>
                  </a:cubicBezTo>
                  <a:cubicBezTo>
                    <a:pt x="30" y="35"/>
                    <a:pt x="25" y="38"/>
                    <a:pt x="22" y="43"/>
                  </a:cubicBezTo>
                  <a:close/>
                  <a:moveTo>
                    <a:pt x="186" y="65"/>
                  </a:moveTo>
                  <a:cubicBezTo>
                    <a:pt x="186" y="65"/>
                    <a:pt x="186" y="65"/>
                    <a:pt x="186" y="65"/>
                  </a:cubicBezTo>
                  <a:cubicBezTo>
                    <a:pt x="186" y="67"/>
                    <a:pt x="186" y="69"/>
                    <a:pt x="185" y="70"/>
                  </a:cubicBezTo>
                  <a:cubicBezTo>
                    <a:pt x="189" y="72"/>
                    <a:pt x="200" y="72"/>
                    <a:pt x="202" y="65"/>
                  </a:cubicBezTo>
                  <a:cubicBezTo>
                    <a:pt x="197" y="66"/>
                    <a:pt x="191" y="64"/>
                    <a:pt x="186" y="65"/>
                  </a:cubicBezTo>
                  <a:close/>
                  <a:moveTo>
                    <a:pt x="49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53" y="84"/>
                    <a:pt x="53" y="61"/>
                    <a:pt x="58" y="40"/>
                  </a:cubicBezTo>
                  <a:cubicBezTo>
                    <a:pt x="58" y="39"/>
                    <a:pt x="57" y="38"/>
                    <a:pt x="56" y="37"/>
                  </a:cubicBezTo>
                  <a:cubicBezTo>
                    <a:pt x="34" y="43"/>
                    <a:pt x="18" y="91"/>
                    <a:pt x="49" y="99"/>
                  </a:cubicBezTo>
                  <a:close/>
                  <a:moveTo>
                    <a:pt x="194" y="129"/>
                  </a:moveTo>
                  <a:cubicBezTo>
                    <a:pt x="194" y="129"/>
                    <a:pt x="194" y="129"/>
                    <a:pt x="194" y="129"/>
                  </a:cubicBezTo>
                  <a:cubicBezTo>
                    <a:pt x="223" y="133"/>
                    <a:pt x="231" y="81"/>
                    <a:pt x="211" y="69"/>
                  </a:cubicBezTo>
                  <a:cubicBezTo>
                    <a:pt x="206" y="89"/>
                    <a:pt x="197" y="112"/>
                    <a:pt x="194" y="129"/>
                  </a:cubicBezTo>
                  <a:close/>
                  <a:moveTo>
                    <a:pt x="227" y="83"/>
                  </a:moveTo>
                  <a:cubicBezTo>
                    <a:pt x="227" y="83"/>
                    <a:pt x="227" y="83"/>
                    <a:pt x="227" y="83"/>
                  </a:cubicBezTo>
                  <a:cubicBezTo>
                    <a:pt x="228" y="81"/>
                    <a:pt x="231" y="81"/>
                    <a:pt x="231" y="77"/>
                  </a:cubicBezTo>
                  <a:cubicBezTo>
                    <a:pt x="227" y="75"/>
                    <a:pt x="222" y="81"/>
                    <a:pt x="227" y="83"/>
                  </a:cubicBezTo>
                  <a:close/>
                  <a:moveTo>
                    <a:pt x="183" y="80"/>
                  </a:moveTo>
                  <a:cubicBezTo>
                    <a:pt x="183" y="80"/>
                    <a:pt x="183" y="80"/>
                    <a:pt x="183" y="80"/>
                  </a:cubicBezTo>
                  <a:cubicBezTo>
                    <a:pt x="191" y="81"/>
                    <a:pt x="196" y="79"/>
                    <a:pt x="200" y="75"/>
                  </a:cubicBezTo>
                  <a:cubicBezTo>
                    <a:pt x="200" y="73"/>
                    <a:pt x="199" y="72"/>
                    <a:pt x="198" y="71"/>
                  </a:cubicBezTo>
                  <a:cubicBezTo>
                    <a:pt x="194" y="76"/>
                    <a:pt x="183" y="69"/>
                    <a:pt x="183" y="80"/>
                  </a:cubicBezTo>
                  <a:close/>
                  <a:moveTo>
                    <a:pt x="234" y="89"/>
                  </a:moveTo>
                  <a:cubicBezTo>
                    <a:pt x="234" y="89"/>
                    <a:pt x="234" y="89"/>
                    <a:pt x="234" y="89"/>
                  </a:cubicBezTo>
                  <a:cubicBezTo>
                    <a:pt x="237" y="89"/>
                    <a:pt x="239" y="88"/>
                    <a:pt x="239" y="85"/>
                  </a:cubicBezTo>
                  <a:cubicBezTo>
                    <a:pt x="236" y="84"/>
                    <a:pt x="236" y="88"/>
                    <a:pt x="234" y="89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9" y="55"/>
                    <a:pt x="34" y="49"/>
                    <a:pt x="32" y="46"/>
                  </a:cubicBezTo>
                  <a:cubicBezTo>
                    <a:pt x="30" y="49"/>
                    <a:pt x="25" y="48"/>
                    <a:pt x="24" y="53"/>
                  </a:cubicBezTo>
                  <a:close/>
                  <a:moveTo>
                    <a:pt x="182" y="88"/>
                  </a:moveTo>
                  <a:cubicBezTo>
                    <a:pt x="182" y="88"/>
                    <a:pt x="182" y="88"/>
                    <a:pt x="182" y="88"/>
                  </a:cubicBezTo>
                  <a:cubicBezTo>
                    <a:pt x="187" y="87"/>
                    <a:pt x="194" y="88"/>
                    <a:pt x="197" y="82"/>
                  </a:cubicBezTo>
                  <a:cubicBezTo>
                    <a:pt x="191" y="83"/>
                    <a:pt x="183" y="81"/>
                    <a:pt x="182" y="88"/>
                  </a:cubicBezTo>
                  <a:close/>
                  <a:moveTo>
                    <a:pt x="228" y="101"/>
                  </a:moveTo>
                  <a:cubicBezTo>
                    <a:pt x="228" y="101"/>
                    <a:pt x="228" y="101"/>
                    <a:pt x="228" y="101"/>
                  </a:cubicBezTo>
                  <a:cubicBezTo>
                    <a:pt x="233" y="101"/>
                    <a:pt x="236" y="98"/>
                    <a:pt x="239" y="94"/>
                  </a:cubicBezTo>
                  <a:cubicBezTo>
                    <a:pt x="233" y="93"/>
                    <a:pt x="230" y="97"/>
                    <a:pt x="228" y="101"/>
                  </a:cubicBezTo>
                  <a:close/>
                  <a:moveTo>
                    <a:pt x="15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8" y="58"/>
                    <a:pt x="20" y="57"/>
                    <a:pt x="21" y="54"/>
                  </a:cubicBezTo>
                  <a:cubicBezTo>
                    <a:pt x="18" y="53"/>
                    <a:pt x="16" y="54"/>
                    <a:pt x="15" y="58"/>
                  </a:cubicBezTo>
                  <a:close/>
                  <a:moveTo>
                    <a:pt x="181" y="90"/>
                  </a:moveTo>
                  <a:cubicBezTo>
                    <a:pt x="181" y="90"/>
                    <a:pt x="181" y="90"/>
                    <a:pt x="181" y="90"/>
                  </a:cubicBezTo>
                  <a:cubicBezTo>
                    <a:pt x="181" y="92"/>
                    <a:pt x="180" y="95"/>
                    <a:pt x="180" y="97"/>
                  </a:cubicBezTo>
                  <a:cubicBezTo>
                    <a:pt x="187" y="96"/>
                    <a:pt x="196" y="99"/>
                    <a:pt x="197" y="89"/>
                  </a:cubicBezTo>
                  <a:cubicBezTo>
                    <a:pt x="189" y="90"/>
                    <a:pt x="188" y="90"/>
                    <a:pt x="181" y="90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3" y="59"/>
                    <a:pt x="29" y="58"/>
                    <a:pt x="25" y="56"/>
                  </a:cubicBezTo>
                  <a:cubicBezTo>
                    <a:pt x="25" y="57"/>
                    <a:pt x="19" y="59"/>
                    <a:pt x="22" y="61"/>
                  </a:cubicBezTo>
                  <a:close/>
                  <a:moveTo>
                    <a:pt x="19" y="70"/>
                  </a:moveTo>
                  <a:cubicBezTo>
                    <a:pt x="19" y="70"/>
                    <a:pt x="19" y="70"/>
                    <a:pt x="19" y="70"/>
                  </a:cubicBezTo>
                  <a:cubicBezTo>
                    <a:pt x="23" y="71"/>
                    <a:pt x="27" y="65"/>
                    <a:pt x="25" y="63"/>
                  </a:cubicBezTo>
                  <a:cubicBezTo>
                    <a:pt x="24" y="67"/>
                    <a:pt x="20" y="66"/>
                    <a:pt x="19" y="70"/>
                  </a:cubicBezTo>
                  <a:close/>
                  <a:moveTo>
                    <a:pt x="180" y="105"/>
                  </a:moveTo>
                  <a:cubicBezTo>
                    <a:pt x="180" y="105"/>
                    <a:pt x="180" y="105"/>
                    <a:pt x="180" y="105"/>
                  </a:cubicBezTo>
                  <a:cubicBezTo>
                    <a:pt x="182" y="108"/>
                    <a:pt x="186" y="105"/>
                    <a:pt x="189" y="104"/>
                  </a:cubicBezTo>
                  <a:cubicBezTo>
                    <a:pt x="190" y="102"/>
                    <a:pt x="191" y="100"/>
                    <a:pt x="189" y="99"/>
                  </a:cubicBezTo>
                  <a:cubicBezTo>
                    <a:pt x="188" y="104"/>
                    <a:pt x="179" y="97"/>
                    <a:pt x="180" y="105"/>
                  </a:cubicBezTo>
                  <a:close/>
                  <a:moveTo>
                    <a:pt x="227" y="119"/>
                  </a:moveTo>
                  <a:cubicBezTo>
                    <a:pt x="227" y="119"/>
                    <a:pt x="227" y="119"/>
                    <a:pt x="227" y="119"/>
                  </a:cubicBezTo>
                  <a:cubicBezTo>
                    <a:pt x="231" y="119"/>
                    <a:pt x="237" y="114"/>
                    <a:pt x="235" y="111"/>
                  </a:cubicBezTo>
                  <a:cubicBezTo>
                    <a:pt x="233" y="115"/>
                    <a:pt x="228" y="114"/>
                    <a:pt x="227" y="119"/>
                  </a:cubicBezTo>
                  <a:close/>
                  <a:moveTo>
                    <a:pt x="21" y="76"/>
                  </a:moveTo>
                  <a:cubicBezTo>
                    <a:pt x="21" y="76"/>
                    <a:pt x="21" y="76"/>
                    <a:pt x="21" y="76"/>
                  </a:cubicBezTo>
                  <a:cubicBezTo>
                    <a:pt x="28" y="75"/>
                    <a:pt x="24" y="70"/>
                    <a:pt x="21" y="76"/>
                  </a:cubicBezTo>
                  <a:close/>
                  <a:moveTo>
                    <a:pt x="178" y="113"/>
                  </a:moveTo>
                  <a:cubicBezTo>
                    <a:pt x="178" y="113"/>
                    <a:pt x="178" y="113"/>
                    <a:pt x="178" y="113"/>
                  </a:cubicBezTo>
                  <a:cubicBezTo>
                    <a:pt x="182" y="115"/>
                    <a:pt x="184" y="113"/>
                    <a:pt x="185" y="111"/>
                  </a:cubicBezTo>
                  <a:cubicBezTo>
                    <a:pt x="182" y="109"/>
                    <a:pt x="178" y="109"/>
                    <a:pt x="178" y="113"/>
                  </a:cubicBezTo>
                  <a:close/>
                  <a:moveTo>
                    <a:pt x="177" y="120"/>
                  </a:moveTo>
                  <a:cubicBezTo>
                    <a:pt x="177" y="120"/>
                    <a:pt x="177" y="120"/>
                    <a:pt x="177" y="120"/>
                  </a:cubicBezTo>
                  <a:cubicBezTo>
                    <a:pt x="182" y="118"/>
                    <a:pt x="191" y="123"/>
                    <a:pt x="192" y="115"/>
                  </a:cubicBezTo>
                  <a:cubicBezTo>
                    <a:pt x="187" y="117"/>
                    <a:pt x="178" y="112"/>
                    <a:pt x="177" y="120"/>
                  </a:cubicBezTo>
                  <a:close/>
                  <a:moveTo>
                    <a:pt x="20" y="87"/>
                  </a:moveTo>
                  <a:cubicBezTo>
                    <a:pt x="20" y="87"/>
                    <a:pt x="20" y="87"/>
                    <a:pt x="20" y="87"/>
                  </a:cubicBezTo>
                  <a:cubicBezTo>
                    <a:pt x="14" y="92"/>
                    <a:pt x="27" y="90"/>
                    <a:pt x="20" y="87"/>
                  </a:cubicBezTo>
                  <a:close/>
                  <a:moveTo>
                    <a:pt x="172" y="127"/>
                  </a:moveTo>
                  <a:cubicBezTo>
                    <a:pt x="172" y="127"/>
                    <a:pt x="172" y="127"/>
                    <a:pt x="172" y="127"/>
                  </a:cubicBezTo>
                  <a:cubicBezTo>
                    <a:pt x="170" y="131"/>
                    <a:pt x="175" y="131"/>
                    <a:pt x="175" y="133"/>
                  </a:cubicBezTo>
                  <a:cubicBezTo>
                    <a:pt x="172" y="134"/>
                    <a:pt x="169" y="135"/>
                    <a:pt x="169" y="139"/>
                  </a:cubicBezTo>
                  <a:cubicBezTo>
                    <a:pt x="176" y="142"/>
                    <a:pt x="177" y="135"/>
                    <a:pt x="184" y="138"/>
                  </a:cubicBezTo>
                  <a:cubicBezTo>
                    <a:pt x="184" y="136"/>
                    <a:pt x="185" y="134"/>
                    <a:pt x="185" y="133"/>
                  </a:cubicBezTo>
                  <a:cubicBezTo>
                    <a:pt x="182" y="130"/>
                    <a:pt x="178" y="135"/>
                    <a:pt x="177" y="131"/>
                  </a:cubicBezTo>
                  <a:cubicBezTo>
                    <a:pt x="183" y="130"/>
                    <a:pt x="189" y="131"/>
                    <a:pt x="190" y="123"/>
                  </a:cubicBezTo>
                  <a:cubicBezTo>
                    <a:pt x="183" y="123"/>
                    <a:pt x="176" y="123"/>
                    <a:pt x="172" y="127"/>
                  </a:cubicBezTo>
                  <a:close/>
                  <a:moveTo>
                    <a:pt x="28" y="96"/>
                  </a:moveTo>
                  <a:cubicBezTo>
                    <a:pt x="28" y="96"/>
                    <a:pt x="28" y="96"/>
                    <a:pt x="28" y="96"/>
                  </a:cubicBezTo>
                  <a:cubicBezTo>
                    <a:pt x="28" y="94"/>
                    <a:pt x="31" y="96"/>
                    <a:pt x="31" y="93"/>
                  </a:cubicBezTo>
                  <a:cubicBezTo>
                    <a:pt x="29" y="91"/>
                    <a:pt x="24" y="95"/>
                    <a:pt x="28" y="96"/>
                  </a:cubicBezTo>
                  <a:close/>
                  <a:moveTo>
                    <a:pt x="32" y="97"/>
                  </a:moveTo>
                  <a:cubicBezTo>
                    <a:pt x="32" y="97"/>
                    <a:pt x="32" y="97"/>
                    <a:pt x="32" y="97"/>
                  </a:cubicBezTo>
                  <a:cubicBezTo>
                    <a:pt x="30" y="101"/>
                    <a:pt x="35" y="101"/>
                    <a:pt x="37" y="103"/>
                  </a:cubicBezTo>
                  <a:cubicBezTo>
                    <a:pt x="40" y="97"/>
                    <a:pt x="35" y="95"/>
                    <a:pt x="32" y="97"/>
                  </a:cubicBezTo>
                  <a:close/>
                  <a:moveTo>
                    <a:pt x="163" y="134"/>
                  </a:moveTo>
                  <a:cubicBezTo>
                    <a:pt x="163" y="134"/>
                    <a:pt x="163" y="134"/>
                    <a:pt x="163" y="134"/>
                  </a:cubicBezTo>
                  <a:cubicBezTo>
                    <a:pt x="166" y="135"/>
                    <a:pt x="167" y="132"/>
                    <a:pt x="168" y="129"/>
                  </a:cubicBezTo>
                  <a:cubicBezTo>
                    <a:pt x="166" y="129"/>
                    <a:pt x="165" y="129"/>
                    <a:pt x="164" y="128"/>
                  </a:cubicBezTo>
                  <a:cubicBezTo>
                    <a:pt x="163" y="132"/>
                    <a:pt x="161" y="131"/>
                    <a:pt x="163" y="134"/>
                  </a:cubicBezTo>
                  <a:close/>
                  <a:moveTo>
                    <a:pt x="46" y="108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47" y="109"/>
                    <a:pt x="48" y="109"/>
                    <a:pt x="49" y="109"/>
                  </a:cubicBezTo>
                  <a:cubicBezTo>
                    <a:pt x="49" y="108"/>
                    <a:pt x="49" y="107"/>
                    <a:pt x="49" y="106"/>
                  </a:cubicBezTo>
                  <a:cubicBezTo>
                    <a:pt x="48" y="106"/>
                    <a:pt x="47" y="106"/>
                    <a:pt x="46" y="106"/>
                  </a:cubicBezTo>
                  <a:cubicBezTo>
                    <a:pt x="46" y="107"/>
                    <a:pt x="46" y="108"/>
                    <a:pt x="46" y="108"/>
                  </a:cubicBezTo>
                  <a:close/>
                  <a:moveTo>
                    <a:pt x="162" y="153"/>
                  </a:moveTo>
                  <a:cubicBezTo>
                    <a:pt x="162" y="153"/>
                    <a:pt x="162" y="153"/>
                    <a:pt x="162" y="153"/>
                  </a:cubicBezTo>
                  <a:cubicBezTo>
                    <a:pt x="170" y="153"/>
                    <a:pt x="185" y="150"/>
                    <a:pt x="179" y="140"/>
                  </a:cubicBezTo>
                  <a:cubicBezTo>
                    <a:pt x="173" y="143"/>
                    <a:pt x="160" y="144"/>
                    <a:pt x="162" y="153"/>
                  </a:cubicBezTo>
                  <a:close/>
                  <a:moveTo>
                    <a:pt x="154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5" y="153"/>
                    <a:pt x="159" y="150"/>
                    <a:pt x="155" y="149"/>
                  </a:cubicBezTo>
                  <a:cubicBezTo>
                    <a:pt x="155" y="150"/>
                    <a:pt x="151" y="153"/>
                    <a:pt x="154" y="154"/>
                  </a:cubicBezTo>
                  <a:close/>
                  <a:moveTo>
                    <a:pt x="156" y="160"/>
                  </a:moveTo>
                  <a:cubicBezTo>
                    <a:pt x="156" y="160"/>
                    <a:pt x="156" y="160"/>
                    <a:pt x="156" y="160"/>
                  </a:cubicBezTo>
                  <a:cubicBezTo>
                    <a:pt x="162" y="163"/>
                    <a:pt x="165" y="155"/>
                    <a:pt x="168" y="160"/>
                  </a:cubicBezTo>
                  <a:cubicBezTo>
                    <a:pt x="163" y="166"/>
                    <a:pt x="150" y="162"/>
                    <a:pt x="147" y="171"/>
                  </a:cubicBezTo>
                  <a:cubicBezTo>
                    <a:pt x="153" y="172"/>
                    <a:pt x="157" y="164"/>
                    <a:pt x="162" y="170"/>
                  </a:cubicBezTo>
                  <a:cubicBezTo>
                    <a:pt x="165" y="164"/>
                    <a:pt x="172" y="163"/>
                    <a:pt x="174" y="155"/>
                  </a:cubicBezTo>
                  <a:cubicBezTo>
                    <a:pt x="167" y="155"/>
                    <a:pt x="159" y="154"/>
                    <a:pt x="156" y="160"/>
                  </a:cubicBezTo>
                  <a:close/>
                  <a:moveTo>
                    <a:pt x="146" y="163"/>
                  </a:moveTo>
                  <a:cubicBezTo>
                    <a:pt x="146" y="163"/>
                    <a:pt x="146" y="163"/>
                    <a:pt x="146" y="163"/>
                  </a:cubicBezTo>
                  <a:cubicBezTo>
                    <a:pt x="149" y="165"/>
                    <a:pt x="150" y="161"/>
                    <a:pt x="151" y="159"/>
                  </a:cubicBezTo>
                  <a:cubicBezTo>
                    <a:pt x="147" y="158"/>
                    <a:pt x="144" y="161"/>
                    <a:pt x="146" y="163"/>
                  </a:cubicBezTo>
                  <a:close/>
                  <a:moveTo>
                    <a:pt x="118" y="229"/>
                  </a:moveTo>
                  <a:cubicBezTo>
                    <a:pt x="118" y="229"/>
                    <a:pt x="118" y="229"/>
                    <a:pt x="118" y="229"/>
                  </a:cubicBezTo>
                  <a:cubicBezTo>
                    <a:pt x="128" y="228"/>
                    <a:pt x="126" y="210"/>
                    <a:pt x="130" y="200"/>
                  </a:cubicBezTo>
                  <a:cubicBezTo>
                    <a:pt x="130" y="199"/>
                    <a:pt x="129" y="199"/>
                    <a:pt x="127" y="198"/>
                  </a:cubicBezTo>
                  <a:cubicBezTo>
                    <a:pt x="119" y="203"/>
                    <a:pt x="119" y="218"/>
                    <a:pt x="118" y="229"/>
                  </a:cubicBezTo>
                  <a:close/>
                  <a:moveTo>
                    <a:pt x="76" y="217"/>
                  </a:moveTo>
                  <a:cubicBezTo>
                    <a:pt x="76" y="217"/>
                    <a:pt x="76" y="217"/>
                    <a:pt x="76" y="217"/>
                  </a:cubicBezTo>
                  <a:cubicBezTo>
                    <a:pt x="80" y="221"/>
                    <a:pt x="87" y="222"/>
                    <a:pt x="93" y="225"/>
                  </a:cubicBezTo>
                  <a:cubicBezTo>
                    <a:pt x="98" y="219"/>
                    <a:pt x="100" y="209"/>
                    <a:pt x="102" y="199"/>
                  </a:cubicBezTo>
                  <a:cubicBezTo>
                    <a:pt x="97" y="196"/>
                    <a:pt x="88" y="194"/>
                    <a:pt x="82" y="192"/>
                  </a:cubicBezTo>
                  <a:cubicBezTo>
                    <a:pt x="80" y="200"/>
                    <a:pt x="78" y="209"/>
                    <a:pt x="76" y="217"/>
                  </a:cubicBezTo>
                  <a:close/>
                  <a:moveTo>
                    <a:pt x="105" y="227"/>
                  </a:moveTo>
                  <a:cubicBezTo>
                    <a:pt x="105" y="227"/>
                    <a:pt x="105" y="227"/>
                    <a:pt x="105" y="227"/>
                  </a:cubicBezTo>
                  <a:cubicBezTo>
                    <a:pt x="106" y="222"/>
                    <a:pt x="103" y="221"/>
                    <a:pt x="100" y="219"/>
                  </a:cubicBezTo>
                  <a:cubicBezTo>
                    <a:pt x="98" y="224"/>
                    <a:pt x="99" y="227"/>
                    <a:pt x="105" y="227"/>
                  </a:cubicBezTo>
                  <a:close/>
                  <a:moveTo>
                    <a:pt x="131" y="237"/>
                  </a:moveTo>
                  <a:cubicBezTo>
                    <a:pt x="131" y="237"/>
                    <a:pt x="131" y="237"/>
                    <a:pt x="131" y="237"/>
                  </a:cubicBezTo>
                  <a:cubicBezTo>
                    <a:pt x="132" y="235"/>
                    <a:pt x="133" y="234"/>
                    <a:pt x="134" y="232"/>
                  </a:cubicBezTo>
                  <a:cubicBezTo>
                    <a:pt x="133" y="230"/>
                    <a:pt x="131" y="229"/>
                    <a:pt x="128" y="229"/>
                  </a:cubicBezTo>
                  <a:cubicBezTo>
                    <a:pt x="127" y="233"/>
                    <a:pt x="129" y="235"/>
                    <a:pt x="131" y="237"/>
                  </a:cubicBezTo>
                  <a:close/>
                  <a:moveTo>
                    <a:pt x="61" y="232"/>
                  </a:moveTo>
                  <a:cubicBezTo>
                    <a:pt x="61" y="232"/>
                    <a:pt x="61" y="232"/>
                    <a:pt x="61" y="232"/>
                  </a:cubicBezTo>
                  <a:cubicBezTo>
                    <a:pt x="67" y="232"/>
                    <a:pt x="71" y="227"/>
                    <a:pt x="75" y="224"/>
                  </a:cubicBezTo>
                  <a:cubicBezTo>
                    <a:pt x="70" y="225"/>
                    <a:pt x="64" y="226"/>
                    <a:pt x="61" y="232"/>
                  </a:cubicBezTo>
                  <a:close/>
                  <a:moveTo>
                    <a:pt x="64" y="240"/>
                  </a:moveTo>
                  <a:cubicBezTo>
                    <a:pt x="64" y="240"/>
                    <a:pt x="64" y="240"/>
                    <a:pt x="64" y="240"/>
                  </a:cubicBezTo>
                  <a:cubicBezTo>
                    <a:pt x="69" y="235"/>
                    <a:pt x="76" y="232"/>
                    <a:pt x="81" y="227"/>
                  </a:cubicBezTo>
                  <a:cubicBezTo>
                    <a:pt x="81" y="225"/>
                    <a:pt x="81" y="225"/>
                    <a:pt x="79" y="225"/>
                  </a:cubicBezTo>
                  <a:cubicBezTo>
                    <a:pt x="76" y="232"/>
                    <a:pt x="62" y="231"/>
                    <a:pt x="64" y="240"/>
                  </a:cubicBezTo>
                  <a:close/>
                  <a:moveTo>
                    <a:pt x="77" y="242"/>
                  </a:moveTo>
                  <a:cubicBezTo>
                    <a:pt x="77" y="242"/>
                    <a:pt x="77" y="242"/>
                    <a:pt x="77" y="242"/>
                  </a:cubicBezTo>
                  <a:cubicBezTo>
                    <a:pt x="86" y="241"/>
                    <a:pt x="93" y="237"/>
                    <a:pt x="99" y="230"/>
                  </a:cubicBezTo>
                  <a:cubicBezTo>
                    <a:pt x="89" y="231"/>
                    <a:pt x="83" y="236"/>
                    <a:pt x="77" y="242"/>
                  </a:cubicBezTo>
                  <a:close/>
                  <a:moveTo>
                    <a:pt x="130" y="238"/>
                  </a:moveTo>
                  <a:cubicBezTo>
                    <a:pt x="130" y="238"/>
                    <a:pt x="130" y="238"/>
                    <a:pt x="130" y="238"/>
                  </a:cubicBezTo>
                  <a:cubicBezTo>
                    <a:pt x="130" y="239"/>
                    <a:pt x="130" y="240"/>
                    <a:pt x="130" y="241"/>
                  </a:cubicBezTo>
                  <a:cubicBezTo>
                    <a:pt x="133" y="243"/>
                    <a:pt x="135" y="237"/>
                    <a:pt x="132" y="237"/>
                  </a:cubicBezTo>
                  <a:cubicBezTo>
                    <a:pt x="132" y="238"/>
                    <a:pt x="131" y="238"/>
                    <a:pt x="130" y="238"/>
                  </a:cubicBezTo>
                  <a:close/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12" y="245"/>
                    <a:pt x="110" y="249"/>
                    <a:pt x="114" y="250"/>
                  </a:cubicBezTo>
                  <a:cubicBezTo>
                    <a:pt x="118" y="245"/>
                    <a:pt x="119" y="243"/>
                    <a:pt x="122" y="236"/>
                  </a:cubicBezTo>
                  <a:cubicBezTo>
                    <a:pt x="117" y="236"/>
                    <a:pt x="115" y="240"/>
                    <a:pt x="111" y="242"/>
                  </a:cubicBezTo>
                  <a:close/>
                  <a:moveTo>
                    <a:pt x="91" y="248"/>
                  </a:moveTo>
                  <a:cubicBezTo>
                    <a:pt x="91" y="248"/>
                    <a:pt x="91" y="248"/>
                    <a:pt x="91" y="248"/>
                  </a:cubicBezTo>
                  <a:cubicBezTo>
                    <a:pt x="97" y="249"/>
                    <a:pt x="100" y="246"/>
                    <a:pt x="102" y="242"/>
                  </a:cubicBezTo>
                  <a:cubicBezTo>
                    <a:pt x="104" y="241"/>
                    <a:pt x="113" y="236"/>
                    <a:pt x="107" y="235"/>
                  </a:cubicBezTo>
                  <a:cubicBezTo>
                    <a:pt x="102" y="239"/>
                    <a:pt x="94" y="240"/>
                    <a:pt x="91" y="248"/>
                  </a:cubicBezTo>
                  <a:close/>
                  <a:moveTo>
                    <a:pt x="69" y="241"/>
                  </a:moveTo>
                  <a:cubicBezTo>
                    <a:pt x="69" y="241"/>
                    <a:pt x="69" y="241"/>
                    <a:pt x="69" y="241"/>
                  </a:cubicBezTo>
                  <a:cubicBezTo>
                    <a:pt x="74" y="240"/>
                    <a:pt x="81" y="235"/>
                    <a:pt x="80" y="232"/>
                  </a:cubicBezTo>
                  <a:cubicBezTo>
                    <a:pt x="77" y="235"/>
                    <a:pt x="71" y="235"/>
                    <a:pt x="69" y="241"/>
                  </a:cubicBezTo>
                  <a:close/>
                  <a:moveTo>
                    <a:pt x="134" y="257"/>
                  </a:moveTo>
                  <a:cubicBezTo>
                    <a:pt x="134" y="257"/>
                    <a:pt x="134" y="257"/>
                    <a:pt x="134" y="257"/>
                  </a:cubicBezTo>
                  <a:cubicBezTo>
                    <a:pt x="141" y="258"/>
                    <a:pt x="141" y="248"/>
                    <a:pt x="139" y="244"/>
                  </a:cubicBezTo>
                  <a:cubicBezTo>
                    <a:pt x="138" y="250"/>
                    <a:pt x="134" y="251"/>
                    <a:pt x="134" y="257"/>
                  </a:cubicBezTo>
                  <a:close/>
                  <a:moveTo>
                    <a:pt x="103" y="250"/>
                  </a:moveTo>
                  <a:cubicBezTo>
                    <a:pt x="103" y="250"/>
                    <a:pt x="103" y="250"/>
                    <a:pt x="103" y="250"/>
                  </a:cubicBezTo>
                  <a:cubicBezTo>
                    <a:pt x="103" y="248"/>
                    <a:pt x="107" y="249"/>
                    <a:pt x="107" y="246"/>
                  </a:cubicBezTo>
                  <a:cubicBezTo>
                    <a:pt x="105" y="245"/>
                    <a:pt x="104" y="245"/>
                    <a:pt x="103" y="245"/>
                  </a:cubicBezTo>
                  <a:cubicBezTo>
                    <a:pt x="102" y="247"/>
                    <a:pt x="101" y="250"/>
                    <a:pt x="103" y="250"/>
                  </a:cubicBezTo>
                  <a:close/>
                  <a:moveTo>
                    <a:pt x="120" y="254"/>
                  </a:moveTo>
                  <a:cubicBezTo>
                    <a:pt x="120" y="254"/>
                    <a:pt x="120" y="254"/>
                    <a:pt x="120" y="254"/>
                  </a:cubicBezTo>
                  <a:cubicBezTo>
                    <a:pt x="122" y="254"/>
                    <a:pt x="123" y="254"/>
                    <a:pt x="124" y="255"/>
                  </a:cubicBezTo>
                  <a:cubicBezTo>
                    <a:pt x="124" y="253"/>
                    <a:pt x="125" y="252"/>
                    <a:pt x="125" y="251"/>
                  </a:cubicBezTo>
                  <a:cubicBezTo>
                    <a:pt x="124" y="250"/>
                    <a:pt x="122" y="250"/>
                    <a:pt x="121" y="250"/>
                  </a:cubicBezTo>
                  <a:cubicBezTo>
                    <a:pt x="121" y="251"/>
                    <a:pt x="120" y="252"/>
                    <a:pt x="120" y="254"/>
                  </a:cubicBezTo>
                  <a:close/>
                  <a:moveTo>
                    <a:pt x="123" y="276"/>
                  </a:moveTo>
                  <a:cubicBezTo>
                    <a:pt x="123" y="276"/>
                    <a:pt x="123" y="276"/>
                    <a:pt x="123" y="276"/>
                  </a:cubicBezTo>
                  <a:cubicBezTo>
                    <a:pt x="116" y="274"/>
                    <a:pt x="110" y="269"/>
                    <a:pt x="105" y="276"/>
                  </a:cubicBezTo>
                  <a:cubicBezTo>
                    <a:pt x="114" y="277"/>
                    <a:pt x="122" y="279"/>
                    <a:pt x="131" y="281"/>
                  </a:cubicBezTo>
                  <a:cubicBezTo>
                    <a:pt x="131" y="278"/>
                    <a:pt x="133" y="273"/>
                    <a:pt x="129" y="272"/>
                  </a:cubicBezTo>
                  <a:cubicBezTo>
                    <a:pt x="127" y="274"/>
                    <a:pt x="125" y="276"/>
                    <a:pt x="123" y="276"/>
                  </a:cubicBezTo>
                  <a:close/>
                  <a:moveTo>
                    <a:pt x="143" y="264"/>
                  </a:moveTo>
                  <a:cubicBezTo>
                    <a:pt x="143" y="264"/>
                    <a:pt x="143" y="264"/>
                    <a:pt x="143" y="264"/>
                  </a:cubicBezTo>
                  <a:cubicBezTo>
                    <a:pt x="141" y="269"/>
                    <a:pt x="136" y="268"/>
                    <a:pt x="135" y="275"/>
                  </a:cubicBezTo>
                  <a:cubicBezTo>
                    <a:pt x="142" y="275"/>
                    <a:pt x="143" y="267"/>
                    <a:pt x="147" y="264"/>
                  </a:cubicBezTo>
                  <a:cubicBezTo>
                    <a:pt x="147" y="260"/>
                    <a:pt x="144" y="258"/>
                    <a:pt x="140" y="257"/>
                  </a:cubicBezTo>
                  <a:cubicBezTo>
                    <a:pt x="138" y="265"/>
                    <a:pt x="130" y="265"/>
                    <a:pt x="126" y="272"/>
                  </a:cubicBezTo>
                  <a:cubicBezTo>
                    <a:pt x="134" y="273"/>
                    <a:pt x="139" y="262"/>
                    <a:pt x="143" y="264"/>
                  </a:cubicBezTo>
                  <a:close/>
                  <a:moveTo>
                    <a:pt x="28" y="246"/>
                  </a:moveTo>
                  <a:cubicBezTo>
                    <a:pt x="28" y="246"/>
                    <a:pt x="28" y="246"/>
                    <a:pt x="28" y="246"/>
                  </a:cubicBezTo>
                  <a:cubicBezTo>
                    <a:pt x="33" y="246"/>
                    <a:pt x="37" y="244"/>
                    <a:pt x="40" y="240"/>
                  </a:cubicBezTo>
                  <a:cubicBezTo>
                    <a:pt x="37" y="238"/>
                    <a:pt x="28" y="239"/>
                    <a:pt x="28" y="246"/>
                  </a:cubicBezTo>
                  <a:close/>
                  <a:moveTo>
                    <a:pt x="29" y="255"/>
                  </a:moveTo>
                  <a:cubicBezTo>
                    <a:pt x="29" y="255"/>
                    <a:pt x="29" y="255"/>
                    <a:pt x="29" y="255"/>
                  </a:cubicBezTo>
                  <a:cubicBezTo>
                    <a:pt x="37" y="251"/>
                    <a:pt x="47" y="250"/>
                    <a:pt x="51" y="241"/>
                  </a:cubicBezTo>
                  <a:cubicBezTo>
                    <a:pt x="42" y="243"/>
                    <a:pt x="33" y="246"/>
                    <a:pt x="29" y="255"/>
                  </a:cubicBezTo>
                  <a:close/>
                  <a:moveTo>
                    <a:pt x="37" y="256"/>
                  </a:moveTo>
                  <a:cubicBezTo>
                    <a:pt x="37" y="256"/>
                    <a:pt x="37" y="256"/>
                    <a:pt x="37" y="256"/>
                  </a:cubicBezTo>
                  <a:cubicBezTo>
                    <a:pt x="46" y="256"/>
                    <a:pt x="55" y="254"/>
                    <a:pt x="60" y="246"/>
                  </a:cubicBezTo>
                  <a:cubicBezTo>
                    <a:pt x="49" y="245"/>
                    <a:pt x="44" y="252"/>
                    <a:pt x="37" y="256"/>
                  </a:cubicBezTo>
                  <a:close/>
                  <a:moveTo>
                    <a:pt x="46" y="265"/>
                  </a:moveTo>
                  <a:cubicBezTo>
                    <a:pt x="46" y="265"/>
                    <a:pt x="46" y="265"/>
                    <a:pt x="46" y="265"/>
                  </a:cubicBezTo>
                  <a:cubicBezTo>
                    <a:pt x="51" y="268"/>
                    <a:pt x="66" y="272"/>
                    <a:pt x="63" y="263"/>
                  </a:cubicBezTo>
                  <a:cubicBezTo>
                    <a:pt x="58" y="267"/>
                    <a:pt x="51" y="257"/>
                    <a:pt x="46" y="265"/>
                  </a:cubicBezTo>
                  <a:close/>
                  <a:moveTo>
                    <a:pt x="70" y="248"/>
                  </a:moveTo>
                  <a:cubicBezTo>
                    <a:pt x="70" y="248"/>
                    <a:pt x="70" y="248"/>
                    <a:pt x="70" y="248"/>
                  </a:cubicBezTo>
                  <a:cubicBezTo>
                    <a:pt x="61" y="249"/>
                    <a:pt x="54" y="254"/>
                    <a:pt x="47" y="260"/>
                  </a:cubicBezTo>
                  <a:cubicBezTo>
                    <a:pt x="57" y="260"/>
                    <a:pt x="68" y="254"/>
                    <a:pt x="70" y="248"/>
                  </a:cubicBezTo>
                  <a:close/>
                  <a:moveTo>
                    <a:pt x="62" y="260"/>
                  </a:moveTo>
                  <a:cubicBezTo>
                    <a:pt x="62" y="260"/>
                    <a:pt x="62" y="260"/>
                    <a:pt x="62" y="260"/>
                  </a:cubicBezTo>
                  <a:cubicBezTo>
                    <a:pt x="71" y="261"/>
                    <a:pt x="77" y="257"/>
                    <a:pt x="82" y="252"/>
                  </a:cubicBezTo>
                  <a:cubicBezTo>
                    <a:pt x="75" y="247"/>
                    <a:pt x="68" y="257"/>
                    <a:pt x="62" y="260"/>
                  </a:cubicBezTo>
                  <a:close/>
                  <a:moveTo>
                    <a:pt x="69" y="267"/>
                  </a:moveTo>
                  <a:cubicBezTo>
                    <a:pt x="69" y="267"/>
                    <a:pt x="69" y="267"/>
                    <a:pt x="69" y="267"/>
                  </a:cubicBezTo>
                  <a:cubicBezTo>
                    <a:pt x="78" y="264"/>
                    <a:pt x="89" y="263"/>
                    <a:pt x="94" y="253"/>
                  </a:cubicBezTo>
                  <a:cubicBezTo>
                    <a:pt x="83" y="253"/>
                    <a:pt x="75" y="258"/>
                    <a:pt x="69" y="267"/>
                  </a:cubicBezTo>
                  <a:close/>
                  <a:moveTo>
                    <a:pt x="88" y="274"/>
                  </a:moveTo>
                  <a:cubicBezTo>
                    <a:pt x="88" y="274"/>
                    <a:pt x="88" y="274"/>
                    <a:pt x="88" y="274"/>
                  </a:cubicBezTo>
                  <a:cubicBezTo>
                    <a:pt x="96" y="277"/>
                    <a:pt x="98" y="270"/>
                    <a:pt x="99" y="263"/>
                  </a:cubicBezTo>
                  <a:cubicBezTo>
                    <a:pt x="103" y="262"/>
                    <a:pt x="108" y="261"/>
                    <a:pt x="110" y="256"/>
                  </a:cubicBezTo>
                  <a:cubicBezTo>
                    <a:pt x="96" y="253"/>
                    <a:pt x="89" y="261"/>
                    <a:pt x="82" y="270"/>
                  </a:cubicBezTo>
                  <a:cubicBezTo>
                    <a:pt x="89" y="270"/>
                    <a:pt x="91" y="265"/>
                    <a:pt x="97" y="266"/>
                  </a:cubicBezTo>
                  <a:cubicBezTo>
                    <a:pt x="94" y="268"/>
                    <a:pt x="89" y="267"/>
                    <a:pt x="88" y="274"/>
                  </a:cubicBezTo>
                  <a:close/>
                  <a:moveTo>
                    <a:pt x="100" y="272"/>
                  </a:moveTo>
                  <a:cubicBezTo>
                    <a:pt x="100" y="272"/>
                    <a:pt x="100" y="272"/>
                    <a:pt x="100" y="272"/>
                  </a:cubicBezTo>
                  <a:cubicBezTo>
                    <a:pt x="110" y="272"/>
                    <a:pt x="117" y="266"/>
                    <a:pt x="122" y="258"/>
                  </a:cubicBezTo>
                  <a:cubicBezTo>
                    <a:pt x="110" y="257"/>
                    <a:pt x="105" y="265"/>
                    <a:pt x="100" y="272"/>
                  </a:cubicBezTo>
                  <a:close/>
                  <a:moveTo>
                    <a:pt x="117" y="270"/>
                  </a:moveTo>
                  <a:cubicBezTo>
                    <a:pt x="117" y="270"/>
                    <a:pt x="117" y="270"/>
                    <a:pt x="117" y="270"/>
                  </a:cubicBezTo>
                  <a:cubicBezTo>
                    <a:pt x="119" y="274"/>
                    <a:pt x="128" y="266"/>
                    <a:pt x="126" y="262"/>
                  </a:cubicBezTo>
                  <a:cubicBezTo>
                    <a:pt x="123" y="265"/>
                    <a:pt x="119" y="266"/>
                    <a:pt x="117" y="270"/>
                  </a:cubicBezTo>
                  <a:close/>
                  <a:moveTo>
                    <a:pt x="36" y="262"/>
                  </a:moveTo>
                  <a:cubicBezTo>
                    <a:pt x="36" y="262"/>
                    <a:pt x="36" y="262"/>
                    <a:pt x="36" y="262"/>
                  </a:cubicBezTo>
                  <a:cubicBezTo>
                    <a:pt x="37" y="262"/>
                    <a:pt x="38" y="264"/>
                    <a:pt x="41" y="264"/>
                  </a:cubicBezTo>
                  <a:cubicBezTo>
                    <a:pt x="41" y="262"/>
                    <a:pt x="41" y="260"/>
                    <a:pt x="42" y="259"/>
                  </a:cubicBezTo>
                  <a:cubicBezTo>
                    <a:pt x="38" y="258"/>
                    <a:pt x="37" y="260"/>
                    <a:pt x="36" y="262"/>
                  </a:cubicBezTo>
                  <a:close/>
                  <a:moveTo>
                    <a:pt x="73" y="270"/>
                  </a:moveTo>
                  <a:cubicBezTo>
                    <a:pt x="73" y="270"/>
                    <a:pt x="73" y="270"/>
                    <a:pt x="73" y="270"/>
                  </a:cubicBezTo>
                  <a:cubicBezTo>
                    <a:pt x="74" y="271"/>
                    <a:pt x="75" y="271"/>
                    <a:pt x="76" y="271"/>
                  </a:cubicBezTo>
                  <a:cubicBezTo>
                    <a:pt x="77" y="270"/>
                    <a:pt x="77" y="269"/>
                    <a:pt x="77" y="267"/>
                  </a:cubicBezTo>
                  <a:cubicBezTo>
                    <a:pt x="76" y="267"/>
                    <a:pt x="76" y="267"/>
                    <a:pt x="75" y="267"/>
                  </a:cubicBezTo>
                  <a:cubicBezTo>
                    <a:pt x="74" y="268"/>
                    <a:pt x="73" y="268"/>
                    <a:pt x="73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7AE5D9ED-4CD9-A048-821B-1BB247B88868}"/>
              </a:ext>
            </a:extLst>
          </p:cNvPr>
          <p:cNvSpPr/>
          <p:nvPr/>
        </p:nvSpPr>
        <p:spPr>
          <a:xfrm>
            <a:off x="5328354" y="2410987"/>
            <a:ext cx="3592125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b="1" dirty="0"/>
              <a:t>认识最简单的</a:t>
            </a:r>
            <a:r>
              <a:rPr lang="en-US" altLang="zh-CN" b="1" dirty="0"/>
              <a:t>manifest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5FC72A-B947-9144-8871-4DD4EB68CDCA}"/>
              </a:ext>
            </a:extLst>
          </p:cNvPr>
          <p:cNvSpPr txBox="1"/>
          <p:nvPr/>
        </p:nvSpPr>
        <p:spPr>
          <a:xfrm>
            <a:off x="756355" y="281398"/>
            <a:ext cx="28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</a:t>
            </a:r>
            <a:r>
              <a:rPr kumimoji="1" lang="en-US" altLang="zh-CN" dirty="0">
                <a:solidFill>
                  <a:srgbClr val="20558B"/>
                </a:solidFill>
              </a:rPr>
              <a:t>manifest</a:t>
            </a:r>
            <a:r>
              <a:rPr kumimoji="1" lang="zh-CN" altLang="en-US" dirty="0">
                <a:solidFill>
                  <a:srgbClr val="20558B"/>
                </a:solidFill>
              </a:rPr>
              <a:t>创建资源</a:t>
            </a:r>
          </a:p>
        </p:txBody>
      </p:sp>
    </p:spTree>
    <p:extLst>
      <p:ext uri="{BB962C8B-B14F-4D97-AF65-F5344CB8AC3E}">
        <p14:creationId xmlns:p14="http://schemas.microsoft.com/office/powerpoint/2010/main" val="31973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6EE9A6-0B28-174C-8266-A4955B741CE3}"/>
              </a:ext>
            </a:extLst>
          </p:cNvPr>
          <p:cNvGrpSpPr/>
          <p:nvPr/>
        </p:nvGrpSpPr>
        <p:grpSpPr>
          <a:xfrm>
            <a:off x="3735986" y="2644179"/>
            <a:ext cx="4668267" cy="2625900"/>
            <a:chOff x="3687024" y="1665122"/>
            <a:chExt cx="4668267" cy="26259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8582" t="23277" r="21747" b="12102"/>
            <a:stretch/>
          </p:blipFill>
          <p:spPr>
            <a:xfrm>
              <a:off x="3687024" y="1665122"/>
              <a:ext cx="4668267" cy="26259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410016" y="3610467"/>
              <a:ext cx="1371968" cy="164838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800" dirty="0">
                  <a:solidFill>
                    <a:srgbClr val="3C3C3B"/>
                  </a:solidFill>
                  <a:cs typeface="+mn-ea"/>
                  <a:sym typeface="+mn-lt"/>
                </a:rPr>
                <a:t>感谢您的观看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2C4B669-8865-1C44-94B3-C5F5FABE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1573703"/>
            <a:ext cx="1732823" cy="1696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067F3A-4F97-3E42-A515-AB851711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73" y="4873083"/>
            <a:ext cx="1732824" cy="1696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D6E796-CC47-2B4B-AEDC-4939FFDBE7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1" b="25610"/>
          <a:stretch/>
        </p:blipFill>
        <p:spPr>
          <a:xfrm>
            <a:off x="140942" y="1573702"/>
            <a:ext cx="1912829" cy="1696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582489-4122-4646-9BCB-00C808F05F04}"/>
              </a:ext>
            </a:extLst>
          </p:cNvPr>
          <p:cNvSpPr txBox="1"/>
          <p:nvPr/>
        </p:nvSpPr>
        <p:spPr>
          <a:xfrm>
            <a:off x="175155" y="945490"/>
            <a:ext cx="191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讨论群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答案：云原生技术课堂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70062D-2B3B-FF40-BF4C-D329D61798CE}"/>
              </a:ext>
            </a:extLst>
          </p:cNvPr>
          <p:cNvSpPr txBox="1"/>
          <p:nvPr/>
        </p:nvSpPr>
        <p:spPr>
          <a:xfrm>
            <a:off x="160644" y="3866708"/>
            <a:ext cx="182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个人微信</a:t>
            </a:r>
            <a:r>
              <a:rPr kumimoji="1" lang="en-US" altLang="zh-CN" dirty="0"/>
              <a:t>/</a:t>
            </a:r>
            <a:r>
              <a:rPr kumimoji="1" lang="zh-CN" altLang="en-US" dirty="0"/>
              <a:t>微信讨论群，请备注云原生技术课堂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81E220-A2F9-4444-9100-193C5B251F55}"/>
              </a:ext>
            </a:extLst>
          </p:cNvPr>
          <p:cNvSpPr txBox="1"/>
          <p:nvPr/>
        </p:nvSpPr>
        <p:spPr>
          <a:xfrm>
            <a:off x="10331160" y="1027522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微信公众号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D3ED8-0C6A-1C46-A8DB-1DA9D2D4CBC8}"/>
              </a:ext>
            </a:extLst>
          </p:cNvPr>
          <p:cNvSpPr txBox="1"/>
          <p:nvPr/>
        </p:nvSpPr>
        <p:spPr>
          <a:xfrm>
            <a:off x="10331160" y="4328373"/>
            <a:ext cx="14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腾讯课堂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26F71B-70D9-6942-9FB5-879A3EDF353F}"/>
              </a:ext>
            </a:extLst>
          </p:cNvPr>
          <p:cNvSpPr txBox="1"/>
          <p:nvPr/>
        </p:nvSpPr>
        <p:spPr>
          <a:xfrm>
            <a:off x="5403423" y="1027522"/>
            <a:ext cx="1371968" cy="164838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3C3C3B"/>
                </a:solidFill>
                <a:cs typeface="+mn-ea"/>
                <a:sym typeface="+mn-lt"/>
              </a:rPr>
              <a:t>云原生技术课堂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3C3C3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15A9A1-D3EA-9C44-B56B-1FC14E1AC893}"/>
              </a:ext>
            </a:extLst>
          </p:cNvPr>
          <p:cNvGrpSpPr/>
          <p:nvPr/>
        </p:nvGrpSpPr>
        <p:grpSpPr>
          <a:xfrm>
            <a:off x="9395547" y="0"/>
            <a:ext cx="2796453" cy="760085"/>
            <a:chOff x="2177143" y="2131786"/>
            <a:chExt cx="6857262" cy="254181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4CD3E7-6875-4B4A-B5FC-D326445F12BC}"/>
                </a:ext>
              </a:extLst>
            </p:cNvPr>
            <p:cNvGrpSpPr/>
            <p:nvPr/>
          </p:nvGrpSpPr>
          <p:grpSpPr>
            <a:xfrm>
              <a:off x="2177143" y="2989942"/>
              <a:ext cx="5747657" cy="1494972"/>
              <a:chOff x="1973943" y="3077029"/>
              <a:chExt cx="7213600" cy="1212396"/>
            </a:xfrm>
          </p:grpSpPr>
          <p:sp>
            <p:nvSpPr>
              <p:cNvPr id="22" name="任意多边形 1">
                <a:extLst>
                  <a:ext uri="{FF2B5EF4-FFF2-40B4-BE49-F238E27FC236}">
                    <a16:creationId xmlns:a16="http://schemas.microsoft.com/office/drawing/2014/main" id="{F3C181EA-1184-0544-9725-BAFEBE2E5B4E}"/>
                  </a:ext>
                </a:extLst>
              </p:cNvPr>
              <p:cNvSpPr/>
              <p:nvPr/>
            </p:nvSpPr>
            <p:spPr>
              <a:xfrm>
                <a:off x="1973943" y="3077029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">
                <a:extLst>
                  <a:ext uri="{FF2B5EF4-FFF2-40B4-BE49-F238E27FC236}">
                    <a16:creationId xmlns:a16="http://schemas.microsoft.com/office/drawing/2014/main" id="{CA39EBF2-34F3-6248-899C-725438E8DCE9}"/>
                  </a:ext>
                </a:extLst>
              </p:cNvPr>
              <p:cNvSpPr/>
              <p:nvPr/>
            </p:nvSpPr>
            <p:spPr>
              <a:xfrm>
                <a:off x="1973943" y="3149601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3">
                <a:extLst>
                  <a:ext uri="{FF2B5EF4-FFF2-40B4-BE49-F238E27FC236}">
                    <a16:creationId xmlns:a16="http://schemas.microsoft.com/office/drawing/2014/main" id="{83B9B408-1460-1E42-893D-A6CE4A2CE25D}"/>
                  </a:ext>
                </a:extLst>
              </p:cNvPr>
              <p:cNvSpPr/>
              <p:nvPr/>
            </p:nvSpPr>
            <p:spPr>
              <a:xfrm>
                <a:off x="1973943" y="4115253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 4">
                <a:extLst>
                  <a:ext uri="{FF2B5EF4-FFF2-40B4-BE49-F238E27FC236}">
                    <a16:creationId xmlns:a16="http://schemas.microsoft.com/office/drawing/2014/main" id="{EF5E8AAD-68AE-FD4A-B768-E6D244BC7A44}"/>
                  </a:ext>
                </a:extLst>
              </p:cNvPr>
              <p:cNvSpPr/>
              <p:nvPr/>
            </p:nvSpPr>
            <p:spPr>
              <a:xfrm>
                <a:off x="1973943" y="4187825"/>
                <a:ext cx="7213600" cy="101600"/>
              </a:xfrm>
              <a:custGeom>
                <a:avLst/>
                <a:gdLst>
                  <a:gd name="connsiteX0" fmla="*/ 0 w 7213600"/>
                  <a:gd name="connsiteY0" fmla="*/ 0 h 101600"/>
                  <a:gd name="connsiteX1" fmla="*/ 856343 w 7213600"/>
                  <a:gd name="connsiteY1" fmla="*/ 101600 h 101600"/>
                  <a:gd name="connsiteX2" fmla="*/ 1930400 w 7213600"/>
                  <a:gd name="connsiteY2" fmla="*/ 0 h 101600"/>
                  <a:gd name="connsiteX3" fmla="*/ 3178629 w 7213600"/>
                  <a:gd name="connsiteY3" fmla="*/ 101600 h 101600"/>
                  <a:gd name="connsiteX4" fmla="*/ 4644572 w 7213600"/>
                  <a:gd name="connsiteY4" fmla="*/ 0 h 101600"/>
                  <a:gd name="connsiteX5" fmla="*/ 6008914 w 7213600"/>
                  <a:gd name="connsiteY5" fmla="*/ 101600 h 101600"/>
                  <a:gd name="connsiteX6" fmla="*/ 7213600 w 7213600"/>
                  <a:gd name="connsiteY6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13600" h="101600">
                    <a:moveTo>
                      <a:pt x="0" y="0"/>
                    </a:moveTo>
                    <a:cubicBezTo>
                      <a:pt x="267305" y="50800"/>
                      <a:pt x="534610" y="101600"/>
                      <a:pt x="856343" y="101600"/>
                    </a:cubicBezTo>
                    <a:cubicBezTo>
                      <a:pt x="1178076" y="101600"/>
                      <a:pt x="1543352" y="0"/>
                      <a:pt x="1930400" y="0"/>
                    </a:cubicBezTo>
                    <a:cubicBezTo>
                      <a:pt x="2317448" y="0"/>
                      <a:pt x="2726267" y="101600"/>
                      <a:pt x="3178629" y="101600"/>
                    </a:cubicBezTo>
                    <a:cubicBezTo>
                      <a:pt x="3630991" y="101600"/>
                      <a:pt x="4172858" y="0"/>
                      <a:pt x="4644572" y="0"/>
                    </a:cubicBezTo>
                    <a:cubicBezTo>
                      <a:pt x="5116286" y="0"/>
                      <a:pt x="5580743" y="101600"/>
                      <a:pt x="6008914" y="101600"/>
                    </a:cubicBezTo>
                    <a:cubicBezTo>
                      <a:pt x="6437085" y="101600"/>
                      <a:pt x="6825342" y="50800"/>
                      <a:pt x="7213600" y="0"/>
                    </a:cubicBezTo>
                  </a:path>
                </a:pathLst>
              </a:custGeom>
              <a:noFill/>
              <a:ln w="12700">
                <a:solidFill>
                  <a:srgbClr val="2055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37A40B-CB4E-3045-A578-52F53AE81CB0}"/>
                </a:ext>
              </a:extLst>
            </p:cNvPr>
            <p:cNvSpPr/>
            <p:nvPr/>
          </p:nvSpPr>
          <p:spPr>
            <a:xfrm>
              <a:off x="2724331" y="3052582"/>
              <a:ext cx="5200469" cy="1324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20558B"/>
                  </a:solidFill>
                  <a:sym typeface="+mn-lt"/>
                </a:rPr>
                <a:t>云原生技术课堂</a:t>
              </a: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13BDB1-3615-CB40-908E-F395963E8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8058" y="2131786"/>
              <a:ext cx="1356347" cy="2541814"/>
            </a:xfrm>
            <a:custGeom>
              <a:avLst/>
              <a:gdLst>
                <a:gd name="T0" fmla="*/ 50 w 235"/>
                <a:gd name="T1" fmla="*/ 99 h 443"/>
                <a:gd name="T2" fmla="*/ 84 w 235"/>
                <a:gd name="T3" fmla="*/ 105 h 443"/>
                <a:gd name="T4" fmla="*/ 141 w 235"/>
                <a:gd name="T5" fmla="*/ 103 h 443"/>
                <a:gd name="T6" fmla="*/ 131 w 235"/>
                <a:gd name="T7" fmla="*/ 230 h 443"/>
                <a:gd name="T8" fmla="*/ 165 w 235"/>
                <a:gd name="T9" fmla="*/ 107 h 443"/>
                <a:gd name="T10" fmla="*/ 191 w 235"/>
                <a:gd name="T11" fmla="*/ 167 h 443"/>
                <a:gd name="T12" fmla="*/ 215 w 235"/>
                <a:gd name="T13" fmla="*/ 244 h 443"/>
                <a:gd name="T14" fmla="*/ 46 w 235"/>
                <a:gd name="T15" fmla="*/ 427 h 443"/>
                <a:gd name="T16" fmla="*/ 0 w 235"/>
                <a:gd name="T17" fmla="*/ 230 h 443"/>
                <a:gd name="T18" fmla="*/ 8 w 235"/>
                <a:gd name="T19" fmla="*/ 83 h 443"/>
                <a:gd name="T20" fmla="*/ 38 w 235"/>
                <a:gd name="T21" fmla="*/ 39 h 443"/>
                <a:gd name="T22" fmla="*/ 38 w 235"/>
                <a:gd name="T23" fmla="*/ 39 h 443"/>
                <a:gd name="T24" fmla="*/ 42 w 235"/>
                <a:gd name="T25" fmla="*/ 47 h 443"/>
                <a:gd name="T26" fmla="*/ 26 w 235"/>
                <a:gd name="T27" fmla="*/ 89 h 443"/>
                <a:gd name="T28" fmla="*/ 99 w 235"/>
                <a:gd name="T29" fmla="*/ 99 h 443"/>
                <a:gd name="T30" fmla="*/ 111 w 235"/>
                <a:gd name="T31" fmla="*/ 69 h 443"/>
                <a:gd name="T32" fmla="*/ 175 w 235"/>
                <a:gd name="T33" fmla="*/ 113 h 443"/>
                <a:gd name="T34" fmla="*/ 175 w 235"/>
                <a:gd name="T35" fmla="*/ 113 h 443"/>
                <a:gd name="T36" fmla="*/ 42 w 235"/>
                <a:gd name="T37" fmla="*/ 95 h 443"/>
                <a:gd name="T38" fmla="*/ 44 w 235"/>
                <a:gd name="T39" fmla="*/ 153 h 443"/>
                <a:gd name="T40" fmla="*/ 44 w 235"/>
                <a:gd name="T41" fmla="*/ 153 h 443"/>
                <a:gd name="T42" fmla="*/ 101 w 235"/>
                <a:gd name="T43" fmla="*/ 109 h 443"/>
                <a:gd name="T44" fmla="*/ 185 w 235"/>
                <a:gd name="T45" fmla="*/ 133 h 443"/>
                <a:gd name="T46" fmla="*/ 187 w 235"/>
                <a:gd name="T47" fmla="*/ 145 h 443"/>
                <a:gd name="T48" fmla="*/ 187 w 235"/>
                <a:gd name="T49" fmla="*/ 145 h 443"/>
                <a:gd name="T50" fmla="*/ 171 w 235"/>
                <a:gd name="T51" fmla="*/ 163 h 443"/>
                <a:gd name="T52" fmla="*/ 105 w 235"/>
                <a:gd name="T53" fmla="*/ 194 h 443"/>
                <a:gd name="T54" fmla="*/ 159 w 235"/>
                <a:gd name="T55" fmla="*/ 188 h 443"/>
                <a:gd name="T56" fmla="*/ 159 w 235"/>
                <a:gd name="T57" fmla="*/ 188 h 443"/>
                <a:gd name="T58" fmla="*/ 50 w 235"/>
                <a:gd name="T59" fmla="*/ 178 h 443"/>
                <a:gd name="T60" fmla="*/ 153 w 235"/>
                <a:gd name="T61" fmla="*/ 206 h 443"/>
                <a:gd name="T62" fmla="*/ 58 w 235"/>
                <a:gd name="T63" fmla="*/ 200 h 443"/>
                <a:gd name="T64" fmla="*/ 58 w 235"/>
                <a:gd name="T65" fmla="*/ 200 h 443"/>
                <a:gd name="T66" fmla="*/ 46 w 235"/>
                <a:gd name="T67" fmla="*/ 226 h 443"/>
                <a:gd name="T68" fmla="*/ 103 w 235"/>
                <a:gd name="T69" fmla="*/ 230 h 443"/>
                <a:gd name="T70" fmla="*/ 115 w 235"/>
                <a:gd name="T71" fmla="*/ 228 h 443"/>
                <a:gd name="T72" fmla="*/ 119 w 235"/>
                <a:gd name="T73" fmla="*/ 220 h 443"/>
                <a:gd name="T74" fmla="*/ 167 w 235"/>
                <a:gd name="T75" fmla="*/ 224 h 443"/>
                <a:gd name="T76" fmla="*/ 167 w 235"/>
                <a:gd name="T77" fmla="*/ 224 h 443"/>
                <a:gd name="T78" fmla="*/ 143 w 235"/>
                <a:gd name="T79" fmla="*/ 226 h 443"/>
                <a:gd name="T80" fmla="*/ 84 w 235"/>
                <a:gd name="T81" fmla="*/ 234 h 443"/>
                <a:gd name="T82" fmla="*/ 20 w 235"/>
                <a:gd name="T83" fmla="*/ 244 h 443"/>
                <a:gd name="T84" fmla="*/ 207 w 235"/>
                <a:gd name="T85" fmla="*/ 2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443">
                  <a:moveTo>
                    <a:pt x="14" y="0"/>
                  </a:moveTo>
                  <a:cubicBezTo>
                    <a:pt x="15" y="0"/>
                    <a:pt x="17" y="0"/>
                    <a:pt x="18" y="0"/>
                  </a:cubicBezTo>
                  <a:cubicBezTo>
                    <a:pt x="40" y="22"/>
                    <a:pt x="81" y="61"/>
                    <a:pt x="50" y="99"/>
                  </a:cubicBezTo>
                  <a:cubicBezTo>
                    <a:pt x="60" y="125"/>
                    <a:pt x="69" y="153"/>
                    <a:pt x="78" y="188"/>
                  </a:cubicBezTo>
                  <a:cubicBezTo>
                    <a:pt x="81" y="197"/>
                    <a:pt x="82" y="218"/>
                    <a:pt x="99" y="214"/>
                  </a:cubicBezTo>
                  <a:cubicBezTo>
                    <a:pt x="96" y="183"/>
                    <a:pt x="92" y="137"/>
                    <a:pt x="84" y="105"/>
                  </a:cubicBezTo>
                  <a:cubicBezTo>
                    <a:pt x="96" y="88"/>
                    <a:pt x="101" y="64"/>
                    <a:pt x="113" y="47"/>
                  </a:cubicBezTo>
                  <a:cubicBezTo>
                    <a:pt x="122" y="52"/>
                    <a:pt x="121" y="66"/>
                    <a:pt x="125" y="77"/>
                  </a:cubicBezTo>
                  <a:cubicBezTo>
                    <a:pt x="128" y="87"/>
                    <a:pt x="131" y="99"/>
                    <a:pt x="141" y="103"/>
                  </a:cubicBezTo>
                  <a:cubicBezTo>
                    <a:pt x="128" y="118"/>
                    <a:pt x="126" y="172"/>
                    <a:pt x="127" y="204"/>
                  </a:cubicBezTo>
                  <a:cubicBezTo>
                    <a:pt x="127" y="210"/>
                    <a:pt x="132" y="212"/>
                    <a:pt x="133" y="218"/>
                  </a:cubicBezTo>
                  <a:cubicBezTo>
                    <a:pt x="133" y="216"/>
                    <a:pt x="124" y="227"/>
                    <a:pt x="131" y="230"/>
                  </a:cubicBezTo>
                  <a:cubicBezTo>
                    <a:pt x="138" y="230"/>
                    <a:pt x="138" y="219"/>
                    <a:pt x="135" y="216"/>
                  </a:cubicBezTo>
                  <a:cubicBezTo>
                    <a:pt x="148" y="204"/>
                    <a:pt x="145" y="182"/>
                    <a:pt x="151" y="163"/>
                  </a:cubicBezTo>
                  <a:cubicBezTo>
                    <a:pt x="156" y="145"/>
                    <a:pt x="169" y="131"/>
                    <a:pt x="165" y="107"/>
                  </a:cubicBezTo>
                  <a:cubicBezTo>
                    <a:pt x="181" y="96"/>
                    <a:pt x="192" y="79"/>
                    <a:pt x="203" y="63"/>
                  </a:cubicBezTo>
                  <a:cubicBezTo>
                    <a:pt x="215" y="65"/>
                    <a:pt x="209" y="78"/>
                    <a:pt x="209" y="87"/>
                  </a:cubicBezTo>
                  <a:cubicBezTo>
                    <a:pt x="210" y="124"/>
                    <a:pt x="202" y="140"/>
                    <a:pt x="191" y="167"/>
                  </a:cubicBezTo>
                  <a:cubicBezTo>
                    <a:pt x="184" y="184"/>
                    <a:pt x="178" y="200"/>
                    <a:pt x="173" y="214"/>
                  </a:cubicBezTo>
                  <a:cubicBezTo>
                    <a:pt x="188" y="223"/>
                    <a:pt x="219" y="214"/>
                    <a:pt x="235" y="222"/>
                  </a:cubicBezTo>
                  <a:cubicBezTo>
                    <a:pt x="234" y="235"/>
                    <a:pt x="226" y="241"/>
                    <a:pt x="215" y="244"/>
                  </a:cubicBezTo>
                  <a:cubicBezTo>
                    <a:pt x="205" y="313"/>
                    <a:pt x="177" y="364"/>
                    <a:pt x="169" y="435"/>
                  </a:cubicBezTo>
                  <a:cubicBezTo>
                    <a:pt x="138" y="443"/>
                    <a:pt x="88" y="436"/>
                    <a:pt x="54" y="439"/>
                  </a:cubicBezTo>
                  <a:cubicBezTo>
                    <a:pt x="50" y="436"/>
                    <a:pt x="52" y="428"/>
                    <a:pt x="46" y="427"/>
                  </a:cubicBezTo>
                  <a:cubicBezTo>
                    <a:pt x="45" y="421"/>
                    <a:pt x="49" y="419"/>
                    <a:pt x="50" y="415"/>
                  </a:cubicBezTo>
                  <a:cubicBezTo>
                    <a:pt x="37" y="360"/>
                    <a:pt x="17" y="312"/>
                    <a:pt x="14" y="246"/>
                  </a:cubicBezTo>
                  <a:cubicBezTo>
                    <a:pt x="15" y="235"/>
                    <a:pt x="0" y="240"/>
                    <a:pt x="0" y="230"/>
                  </a:cubicBezTo>
                  <a:cubicBezTo>
                    <a:pt x="2" y="211"/>
                    <a:pt x="21" y="210"/>
                    <a:pt x="42" y="212"/>
                  </a:cubicBezTo>
                  <a:cubicBezTo>
                    <a:pt x="28" y="182"/>
                    <a:pt x="36" y="139"/>
                    <a:pt x="22" y="105"/>
                  </a:cubicBezTo>
                  <a:cubicBezTo>
                    <a:pt x="18" y="96"/>
                    <a:pt x="10" y="91"/>
                    <a:pt x="8" y="83"/>
                  </a:cubicBezTo>
                  <a:cubicBezTo>
                    <a:pt x="1" y="57"/>
                    <a:pt x="13" y="36"/>
                    <a:pt x="12" y="7"/>
                  </a:cubicBezTo>
                  <a:cubicBezTo>
                    <a:pt x="6" y="5"/>
                    <a:pt x="15" y="3"/>
                    <a:pt x="14" y="0"/>
                  </a:cubicBezTo>
                  <a:close/>
                  <a:moveTo>
                    <a:pt x="38" y="39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37" y="32"/>
                    <a:pt x="33" y="28"/>
                    <a:pt x="28" y="25"/>
                  </a:cubicBezTo>
                  <a:cubicBezTo>
                    <a:pt x="30" y="31"/>
                    <a:pt x="33" y="36"/>
                    <a:pt x="38" y="39"/>
                  </a:cubicBezTo>
                  <a:close/>
                  <a:moveTo>
                    <a:pt x="52" y="55"/>
                  </a:moveTo>
                  <a:cubicBezTo>
                    <a:pt x="52" y="55"/>
                    <a:pt x="52" y="55"/>
                    <a:pt x="52" y="55"/>
                  </a:cubicBezTo>
                  <a:cubicBezTo>
                    <a:pt x="49" y="54"/>
                    <a:pt x="47" y="40"/>
                    <a:pt x="42" y="47"/>
                  </a:cubicBezTo>
                  <a:cubicBezTo>
                    <a:pt x="46" y="48"/>
                    <a:pt x="47" y="62"/>
                    <a:pt x="52" y="55"/>
                  </a:cubicBezTo>
                  <a:close/>
                  <a:moveTo>
                    <a:pt x="26" y="89"/>
                  </a:moveTo>
                  <a:cubicBezTo>
                    <a:pt x="26" y="89"/>
                    <a:pt x="26" y="89"/>
                    <a:pt x="26" y="89"/>
                  </a:cubicBezTo>
                  <a:cubicBezTo>
                    <a:pt x="27" y="74"/>
                    <a:pt x="40" y="60"/>
                    <a:pt x="36" y="47"/>
                  </a:cubicBezTo>
                  <a:cubicBezTo>
                    <a:pt x="34" y="60"/>
                    <a:pt x="18" y="79"/>
                    <a:pt x="26" y="89"/>
                  </a:cubicBezTo>
                  <a:close/>
                  <a:moveTo>
                    <a:pt x="99" y="99"/>
                  </a:moveTo>
                  <a:cubicBezTo>
                    <a:pt x="99" y="99"/>
                    <a:pt x="99" y="99"/>
                    <a:pt x="99" y="99"/>
                  </a:cubicBezTo>
                  <a:cubicBezTo>
                    <a:pt x="104" y="105"/>
                    <a:pt x="113" y="106"/>
                    <a:pt x="125" y="105"/>
                  </a:cubicBezTo>
                  <a:cubicBezTo>
                    <a:pt x="123" y="90"/>
                    <a:pt x="118" y="78"/>
                    <a:pt x="111" y="69"/>
                  </a:cubicBezTo>
                  <a:cubicBezTo>
                    <a:pt x="107" y="80"/>
                    <a:pt x="101" y="87"/>
                    <a:pt x="99" y="99"/>
                  </a:cubicBezTo>
                  <a:close/>
                  <a:moveTo>
                    <a:pt x="175" y="113"/>
                  </a:moveTo>
                  <a:cubicBezTo>
                    <a:pt x="175" y="113"/>
                    <a:pt x="175" y="113"/>
                    <a:pt x="175" y="113"/>
                  </a:cubicBezTo>
                  <a:cubicBezTo>
                    <a:pt x="182" y="116"/>
                    <a:pt x="190" y="118"/>
                    <a:pt x="199" y="119"/>
                  </a:cubicBezTo>
                  <a:cubicBezTo>
                    <a:pt x="202" y="108"/>
                    <a:pt x="203" y="90"/>
                    <a:pt x="197" y="85"/>
                  </a:cubicBezTo>
                  <a:cubicBezTo>
                    <a:pt x="191" y="96"/>
                    <a:pt x="180" y="102"/>
                    <a:pt x="175" y="113"/>
                  </a:cubicBezTo>
                  <a:close/>
                  <a:moveTo>
                    <a:pt x="34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38" y="105"/>
                    <a:pt x="42" y="100"/>
                    <a:pt x="42" y="95"/>
                  </a:cubicBezTo>
                  <a:cubicBezTo>
                    <a:pt x="37" y="95"/>
                    <a:pt x="36" y="98"/>
                    <a:pt x="34" y="101"/>
                  </a:cubicBezTo>
                  <a:close/>
                  <a:moveTo>
                    <a:pt x="44" y="153"/>
                  </a:moveTo>
                  <a:cubicBezTo>
                    <a:pt x="44" y="153"/>
                    <a:pt x="44" y="153"/>
                    <a:pt x="44" y="153"/>
                  </a:cubicBezTo>
                  <a:cubicBezTo>
                    <a:pt x="50" y="153"/>
                    <a:pt x="53" y="150"/>
                    <a:pt x="58" y="149"/>
                  </a:cubicBezTo>
                  <a:cubicBezTo>
                    <a:pt x="56" y="134"/>
                    <a:pt x="48" y="125"/>
                    <a:pt x="46" y="109"/>
                  </a:cubicBezTo>
                  <a:cubicBezTo>
                    <a:pt x="19" y="108"/>
                    <a:pt x="42" y="142"/>
                    <a:pt x="44" y="153"/>
                  </a:cubicBezTo>
                  <a:close/>
                  <a:moveTo>
                    <a:pt x="105" y="117"/>
                  </a:moveTo>
                  <a:cubicBezTo>
                    <a:pt x="105" y="117"/>
                    <a:pt x="105" y="117"/>
                    <a:pt x="105" y="117"/>
                  </a:cubicBezTo>
                  <a:cubicBezTo>
                    <a:pt x="105" y="113"/>
                    <a:pt x="104" y="110"/>
                    <a:pt x="101" y="109"/>
                  </a:cubicBezTo>
                  <a:cubicBezTo>
                    <a:pt x="97" y="112"/>
                    <a:pt x="98" y="118"/>
                    <a:pt x="105" y="117"/>
                  </a:cubicBezTo>
                  <a:close/>
                  <a:moveTo>
                    <a:pt x="185" y="133"/>
                  </a:moveTo>
                  <a:cubicBezTo>
                    <a:pt x="185" y="133"/>
                    <a:pt x="185" y="133"/>
                    <a:pt x="185" y="133"/>
                  </a:cubicBezTo>
                  <a:cubicBezTo>
                    <a:pt x="189" y="133"/>
                    <a:pt x="190" y="132"/>
                    <a:pt x="191" y="129"/>
                  </a:cubicBezTo>
                  <a:cubicBezTo>
                    <a:pt x="188" y="129"/>
                    <a:pt x="186" y="131"/>
                    <a:pt x="185" y="133"/>
                  </a:cubicBezTo>
                  <a:close/>
                  <a:moveTo>
                    <a:pt x="187" y="145"/>
                  </a:moveTo>
                  <a:cubicBezTo>
                    <a:pt x="187" y="145"/>
                    <a:pt x="187" y="145"/>
                    <a:pt x="187" y="145"/>
                  </a:cubicBezTo>
                  <a:cubicBezTo>
                    <a:pt x="196" y="149"/>
                    <a:pt x="200" y="128"/>
                    <a:pt x="193" y="129"/>
                  </a:cubicBezTo>
                  <a:cubicBezTo>
                    <a:pt x="195" y="138"/>
                    <a:pt x="187" y="138"/>
                    <a:pt x="187" y="145"/>
                  </a:cubicBezTo>
                  <a:close/>
                  <a:moveTo>
                    <a:pt x="161" y="173"/>
                  </a:moveTo>
                  <a:cubicBezTo>
                    <a:pt x="161" y="173"/>
                    <a:pt x="161" y="173"/>
                    <a:pt x="161" y="173"/>
                  </a:cubicBezTo>
                  <a:cubicBezTo>
                    <a:pt x="165" y="172"/>
                    <a:pt x="175" y="167"/>
                    <a:pt x="171" y="163"/>
                  </a:cubicBezTo>
                  <a:cubicBezTo>
                    <a:pt x="168" y="167"/>
                    <a:pt x="161" y="167"/>
                    <a:pt x="161" y="173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104" y="183"/>
                    <a:pt x="107" y="168"/>
                    <a:pt x="99" y="165"/>
                  </a:cubicBezTo>
                  <a:cubicBezTo>
                    <a:pt x="99" y="176"/>
                    <a:pt x="98" y="189"/>
                    <a:pt x="105" y="194"/>
                  </a:cubicBezTo>
                  <a:close/>
                  <a:moveTo>
                    <a:pt x="159" y="188"/>
                  </a:moveTo>
                  <a:cubicBezTo>
                    <a:pt x="159" y="188"/>
                    <a:pt x="159" y="188"/>
                    <a:pt x="159" y="188"/>
                  </a:cubicBezTo>
                  <a:cubicBezTo>
                    <a:pt x="167" y="183"/>
                    <a:pt x="183" y="176"/>
                    <a:pt x="181" y="167"/>
                  </a:cubicBezTo>
                  <a:cubicBezTo>
                    <a:pt x="175" y="175"/>
                    <a:pt x="161" y="176"/>
                    <a:pt x="159" y="188"/>
                  </a:cubicBezTo>
                  <a:close/>
                  <a:moveTo>
                    <a:pt x="52" y="196"/>
                  </a:moveTo>
                  <a:cubicBezTo>
                    <a:pt x="52" y="196"/>
                    <a:pt x="52" y="196"/>
                    <a:pt x="52" y="196"/>
                  </a:cubicBezTo>
                  <a:cubicBezTo>
                    <a:pt x="51" y="190"/>
                    <a:pt x="55" y="180"/>
                    <a:pt x="50" y="178"/>
                  </a:cubicBezTo>
                  <a:cubicBezTo>
                    <a:pt x="50" y="184"/>
                    <a:pt x="44" y="194"/>
                    <a:pt x="52" y="196"/>
                  </a:cubicBezTo>
                  <a:close/>
                  <a:moveTo>
                    <a:pt x="153" y="206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60" y="205"/>
                    <a:pt x="179" y="189"/>
                    <a:pt x="171" y="188"/>
                  </a:cubicBezTo>
                  <a:cubicBezTo>
                    <a:pt x="165" y="193"/>
                    <a:pt x="155" y="196"/>
                    <a:pt x="153" y="206"/>
                  </a:cubicBezTo>
                  <a:close/>
                  <a:moveTo>
                    <a:pt x="58" y="200"/>
                  </a:moveTo>
                  <a:cubicBezTo>
                    <a:pt x="58" y="200"/>
                    <a:pt x="58" y="200"/>
                    <a:pt x="58" y="200"/>
                  </a:cubicBezTo>
                  <a:cubicBezTo>
                    <a:pt x="59" y="195"/>
                    <a:pt x="59" y="190"/>
                    <a:pt x="54" y="190"/>
                  </a:cubicBezTo>
                  <a:cubicBezTo>
                    <a:pt x="55" y="193"/>
                    <a:pt x="52" y="202"/>
                    <a:pt x="58" y="200"/>
                  </a:cubicBezTo>
                  <a:close/>
                  <a:moveTo>
                    <a:pt x="26" y="218"/>
                  </a:moveTo>
                  <a:cubicBezTo>
                    <a:pt x="26" y="218"/>
                    <a:pt x="26" y="218"/>
                    <a:pt x="26" y="218"/>
                  </a:cubicBezTo>
                  <a:cubicBezTo>
                    <a:pt x="26" y="227"/>
                    <a:pt x="40" y="223"/>
                    <a:pt x="46" y="226"/>
                  </a:cubicBezTo>
                  <a:cubicBezTo>
                    <a:pt x="49" y="210"/>
                    <a:pt x="35" y="218"/>
                    <a:pt x="26" y="218"/>
                  </a:cubicBezTo>
                  <a:close/>
                  <a:moveTo>
                    <a:pt x="103" y="230"/>
                  </a:moveTo>
                  <a:cubicBezTo>
                    <a:pt x="103" y="230"/>
                    <a:pt x="103" y="230"/>
                    <a:pt x="103" y="230"/>
                  </a:cubicBezTo>
                  <a:cubicBezTo>
                    <a:pt x="106" y="224"/>
                    <a:pt x="101" y="213"/>
                    <a:pt x="88" y="216"/>
                  </a:cubicBezTo>
                  <a:cubicBezTo>
                    <a:pt x="88" y="226"/>
                    <a:pt x="91" y="232"/>
                    <a:pt x="103" y="230"/>
                  </a:cubicBezTo>
                  <a:close/>
                  <a:moveTo>
                    <a:pt x="115" y="228"/>
                  </a:moveTo>
                  <a:cubicBezTo>
                    <a:pt x="115" y="228"/>
                    <a:pt x="115" y="228"/>
                    <a:pt x="115" y="228"/>
                  </a:cubicBezTo>
                  <a:cubicBezTo>
                    <a:pt x="118" y="228"/>
                    <a:pt x="118" y="231"/>
                    <a:pt x="121" y="232"/>
                  </a:cubicBezTo>
                  <a:cubicBezTo>
                    <a:pt x="123" y="229"/>
                    <a:pt x="124" y="220"/>
                    <a:pt x="119" y="220"/>
                  </a:cubicBezTo>
                  <a:cubicBezTo>
                    <a:pt x="119" y="224"/>
                    <a:pt x="113" y="222"/>
                    <a:pt x="115" y="228"/>
                  </a:cubicBezTo>
                  <a:close/>
                  <a:moveTo>
                    <a:pt x="167" y="224"/>
                  </a:moveTo>
                  <a:cubicBezTo>
                    <a:pt x="167" y="224"/>
                    <a:pt x="167" y="224"/>
                    <a:pt x="167" y="224"/>
                  </a:cubicBezTo>
                  <a:cubicBezTo>
                    <a:pt x="167" y="226"/>
                    <a:pt x="167" y="229"/>
                    <a:pt x="167" y="232"/>
                  </a:cubicBezTo>
                  <a:cubicBezTo>
                    <a:pt x="181" y="232"/>
                    <a:pt x="195" y="231"/>
                    <a:pt x="203" y="226"/>
                  </a:cubicBezTo>
                  <a:cubicBezTo>
                    <a:pt x="195" y="222"/>
                    <a:pt x="177" y="219"/>
                    <a:pt x="167" y="224"/>
                  </a:cubicBezTo>
                  <a:close/>
                  <a:moveTo>
                    <a:pt x="143" y="226"/>
                  </a:moveTo>
                  <a:cubicBezTo>
                    <a:pt x="143" y="226"/>
                    <a:pt x="143" y="226"/>
                    <a:pt x="143" y="226"/>
                  </a:cubicBezTo>
                  <a:cubicBezTo>
                    <a:pt x="141" y="238"/>
                    <a:pt x="152" y="227"/>
                    <a:pt x="143" y="226"/>
                  </a:cubicBezTo>
                  <a:close/>
                  <a:moveTo>
                    <a:pt x="58" y="234"/>
                  </a:moveTo>
                  <a:cubicBezTo>
                    <a:pt x="58" y="234"/>
                    <a:pt x="58" y="234"/>
                    <a:pt x="58" y="234"/>
                  </a:cubicBezTo>
                  <a:cubicBezTo>
                    <a:pt x="65" y="235"/>
                    <a:pt x="81" y="242"/>
                    <a:pt x="84" y="234"/>
                  </a:cubicBezTo>
                  <a:cubicBezTo>
                    <a:pt x="74" y="236"/>
                    <a:pt x="62" y="225"/>
                    <a:pt x="58" y="234"/>
                  </a:cubicBezTo>
                  <a:close/>
                  <a:moveTo>
                    <a:pt x="20" y="244"/>
                  </a:moveTo>
                  <a:cubicBezTo>
                    <a:pt x="20" y="244"/>
                    <a:pt x="20" y="244"/>
                    <a:pt x="20" y="244"/>
                  </a:cubicBezTo>
                  <a:cubicBezTo>
                    <a:pt x="29" y="302"/>
                    <a:pt x="44" y="363"/>
                    <a:pt x="62" y="417"/>
                  </a:cubicBezTo>
                  <a:cubicBezTo>
                    <a:pt x="95" y="418"/>
                    <a:pt x="123" y="420"/>
                    <a:pt x="161" y="419"/>
                  </a:cubicBezTo>
                  <a:cubicBezTo>
                    <a:pt x="173" y="359"/>
                    <a:pt x="200" y="302"/>
                    <a:pt x="207" y="244"/>
                  </a:cubicBezTo>
                  <a:cubicBezTo>
                    <a:pt x="149" y="257"/>
                    <a:pt x="75" y="241"/>
                    <a:pt x="20" y="244"/>
                  </a:cubicBezTo>
                  <a:close/>
                </a:path>
              </a:pathLst>
            </a:custGeom>
            <a:solidFill>
              <a:srgbClr val="2055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6" name="Freeform 9">
            <a:extLst>
              <a:ext uri="{FF2B5EF4-FFF2-40B4-BE49-F238E27FC236}">
                <a16:creationId xmlns:a16="http://schemas.microsoft.com/office/drawing/2014/main" id="{62703A74-17F6-B441-A563-669D655AAFFF}"/>
              </a:ext>
            </a:extLst>
          </p:cNvPr>
          <p:cNvSpPr>
            <a:spLocks noEditPoints="1"/>
          </p:cNvSpPr>
          <p:nvPr/>
        </p:nvSpPr>
        <p:spPr bwMode="auto">
          <a:xfrm>
            <a:off x="141159" y="205367"/>
            <a:ext cx="615197" cy="521394"/>
          </a:xfrm>
          <a:custGeom>
            <a:avLst/>
            <a:gdLst>
              <a:gd name="T0" fmla="*/ 237 w 396"/>
              <a:gd name="T1" fmla="*/ 52 h 253"/>
              <a:gd name="T2" fmla="*/ 343 w 396"/>
              <a:gd name="T3" fmla="*/ 40 h 253"/>
              <a:gd name="T4" fmla="*/ 374 w 396"/>
              <a:gd name="T5" fmla="*/ 50 h 253"/>
              <a:gd name="T6" fmla="*/ 389 w 396"/>
              <a:gd name="T7" fmla="*/ 79 h 253"/>
              <a:gd name="T8" fmla="*/ 313 w 396"/>
              <a:gd name="T9" fmla="*/ 65 h 253"/>
              <a:gd name="T10" fmla="*/ 319 w 396"/>
              <a:gd name="T11" fmla="*/ 106 h 253"/>
              <a:gd name="T12" fmla="*/ 270 w 396"/>
              <a:gd name="T13" fmla="*/ 197 h 253"/>
              <a:gd name="T14" fmla="*/ 149 w 396"/>
              <a:gd name="T15" fmla="*/ 253 h 253"/>
              <a:gd name="T16" fmla="*/ 3 w 396"/>
              <a:gd name="T17" fmla="*/ 93 h 253"/>
              <a:gd name="T18" fmla="*/ 128 w 396"/>
              <a:gd name="T19" fmla="*/ 18 h 253"/>
              <a:gd name="T20" fmla="*/ 237 w 396"/>
              <a:gd name="T21" fmla="*/ 181 h 253"/>
              <a:gd name="T22" fmla="*/ 217 w 396"/>
              <a:gd name="T23" fmla="*/ 175 h 253"/>
              <a:gd name="T24" fmla="*/ 201 w 396"/>
              <a:gd name="T25" fmla="*/ 188 h 253"/>
              <a:gd name="T26" fmla="*/ 176 w 396"/>
              <a:gd name="T27" fmla="*/ 206 h 253"/>
              <a:gd name="T28" fmla="*/ 196 w 396"/>
              <a:gd name="T29" fmla="*/ 194 h 253"/>
              <a:gd name="T30" fmla="*/ 217 w 396"/>
              <a:gd name="T31" fmla="*/ 184 h 253"/>
              <a:gd name="T32" fmla="*/ 220 w 396"/>
              <a:gd name="T33" fmla="*/ 182 h 253"/>
              <a:gd name="T34" fmla="*/ 239 w 396"/>
              <a:gd name="T35" fmla="*/ 175 h 253"/>
              <a:gd name="T36" fmla="*/ 170 w 396"/>
              <a:gd name="T37" fmla="*/ 15 h 253"/>
              <a:gd name="T38" fmla="*/ 154 w 396"/>
              <a:gd name="T39" fmla="*/ 182 h 253"/>
              <a:gd name="T40" fmla="*/ 272 w 396"/>
              <a:gd name="T41" fmla="*/ 87 h 253"/>
              <a:gd name="T42" fmla="*/ 193 w 396"/>
              <a:gd name="T43" fmla="*/ 103 h 253"/>
              <a:gd name="T44" fmla="*/ 228 w 396"/>
              <a:gd name="T45" fmla="*/ 58 h 253"/>
              <a:gd name="T46" fmla="*/ 337 w 396"/>
              <a:gd name="T47" fmla="*/ 47 h 253"/>
              <a:gd name="T48" fmla="*/ 260 w 396"/>
              <a:gd name="T49" fmla="*/ 58 h 253"/>
              <a:gd name="T50" fmla="*/ 260 w 396"/>
              <a:gd name="T51" fmla="*/ 58 h 253"/>
              <a:gd name="T52" fmla="*/ 372 w 396"/>
              <a:gd name="T53" fmla="*/ 56 h 253"/>
              <a:gd name="T54" fmla="*/ 307 w 396"/>
              <a:gd name="T55" fmla="*/ 59 h 253"/>
              <a:gd name="T56" fmla="*/ 369 w 396"/>
              <a:gd name="T57" fmla="*/ 71 h 253"/>
              <a:gd name="T58" fmla="*/ 369 w 396"/>
              <a:gd name="T59" fmla="*/ 71 h 253"/>
              <a:gd name="T60" fmla="*/ 187 w 396"/>
              <a:gd name="T61" fmla="*/ 99 h 253"/>
              <a:gd name="T62" fmla="*/ 281 w 396"/>
              <a:gd name="T63" fmla="*/ 132 h 253"/>
              <a:gd name="T64" fmla="*/ 281 w 396"/>
              <a:gd name="T65" fmla="*/ 132 h 253"/>
              <a:gd name="T66" fmla="*/ 99 w 396"/>
              <a:gd name="T67" fmla="*/ 211 h 253"/>
              <a:gd name="T68" fmla="*/ 55 w 396"/>
              <a:gd name="T69" fmla="*/ 132 h 253"/>
              <a:gd name="T70" fmla="*/ 254 w 396"/>
              <a:gd name="T71" fmla="*/ 144 h 253"/>
              <a:gd name="T72" fmla="*/ 226 w 396"/>
              <a:gd name="T73" fmla="*/ 156 h 253"/>
              <a:gd name="T74" fmla="*/ 236 w 396"/>
              <a:gd name="T75" fmla="*/ 150 h 253"/>
              <a:gd name="T76" fmla="*/ 254 w 396"/>
              <a:gd name="T77" fmla="*/ 170 h 253"/>
              <a:gd name="T78" fmla="*/ 246 w 396"/>
              <a:gd name="T79" fmla="*/ 167 h 253"/>
              <a:gd name="T80" fmla="*/ 246 w 396"/>
              <a:gd name="T81" fmla="*/ 167 h 253"/>
              <a:gd name="T82" fmla="*/ 225 w 396"/>
              <a:gd name="T83" fmla="*/ 187 h 253"/>
              <a:gd name="T84" fmla="*/ 179 w 396"/>
              <a:gd name="T85" fmla="*/ 190 h 253"/>
              <a:gd name="T86" fmla="*/ 179 w 396"/>
              <a:gd name="T87" fmla="*/ 188 h 253"/>
              <a:gd name="T88" fmla="*/ 236 w 396"/>
              <a:gd name="T89" fmla="*/ 190 h 253"/>
              <a:gd name="T90" fmla="*/ 236 w 396"/>
              <a:gd name="T91" fmla="*/ 190 h 253"/>
              <a:gd name="T92" fmla="*/ 166 w 396"/>
              <a:gd name="T93" fmla="*/ 197 h 253"/>
              <a:gd name="T94" fmla="*/ 163 w 396"/>
              <a:gd name="T95" fmla="*/ 210 h 253"/>
              <a:gd name="T96" fmla="*/ 231 w 396"/>
              <a:gd name="T97" fmla="*/ 191 h 253"/>
              <a:gd name="T98" fmla="*/ 223 w 396"/>
              <a:gd name="T99" fmla="*/ 197 h 253"/>
              <a:gd name="T100" fmla="*/ 223 w 396"/>
              <a:gd name="T101" fmla="*/ 194 h 253"/>
              <a:gd name="T102" fmla="*/ 201 w 396"/>
              <a:gd name="T103" fmla="*/ 203 h 253"/>
              <a:gd name="T104" fmla="*/ 201 w 396"/>
              <a:gd name="T105" fmla="*/ 211 h 253"/>
              <a:gd name="T106" fmla="*/ 210 w 396"/>
              <a:gd name="T107" fmla="*/ 206 h 253"/>
              <a:gd name="T108" fmla="*/ 192 w 396"/>
              <a:gd name="T109" fmla="*/ 217 h 253"/>
              <a:gd name="T110" fmla="*/ 192 w 396"/>
              <a:gd name="T111" fmla="*/ 217 h 253"/>
              <a:gd name="T112" fmla="*/ 233 w 396"/>
              <a:gd name="T113" fmla="*/ 210 h 253"/>
              <a:gd name="T114" fmla="*/ 163 w 396"/>
              <a:gd name="T115" fmla="*/ 2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6" h="253">
                <a:moveTo>
                  <a:pt x="175" y="0"/>
                </a:moveTo>
                <a:cubicBezTo>
                  <a:pt x="180" y="0"/>
                  <a:pt x="177" y="7"/>
                  <a:pt x="179" y="9"/>
                </a:cubicBezTo>
                <a:cubicBezTo>
                  <a:pt x="200" y="22"/>
                  <a:pt x="217" y="38"/>
                  <a:pt x="237" y="52"/>
                </a:cubicBezTo>
                <a:cubicBezTo>
                  <a:pt x="250" y="53"/>
                  <a:pt x="261" y="48"/>
                  <a:pt x="273" y="49"/>
                </a:cubicBezTo>
                <a:cubicBezTo>
                  <a:pt x="284" y="49"/>
                  <a:pt x="295" y="53"/>
                  <a:pt x="305" y="52"/>
                </a:cubicBezTo>
                <a:cubicBezTo>
                  <a:pt x="319" y="50"/>
                  <a:pt x="330" y="41"/>
                  <a:pt x="343" y="40"/>
                </a:cubicBezTo>
                <a:cubicBezTo>
                  <a:pt x="356" y="38"/>
                  <a:pt x="374" y="38"/>
                  <a:pt x="386" y="40"/>
                </a:cubicBezTo>
                <a:cubicBezTo>
                  <a:pt x="390" y="40"/>
                  <a:pt x="395" y="40"/>
                  <a:pt x="396" y="44"/>
                </a:cubicBezTo>
                <a:cubicBezTo>
                  <a:pt x="396" y="53"/>
                  <a:pt x="379" y="46"/>
                  <a:pt x="374" y="50"/>
                </a:cubicBezTo>
                <a:cubicBezTo>
                  <a:pt x="375" y="56"/>
                  <a:pt x="389" y="51"/>
                  <a:pt x="389" y="59"/>
                </a:cubicBezTo>
                <a:cubicBezTo>
                  <a:pt x="385" y="64"/>
                  <a:pt x="373" y="62"/>
                  <a:pt x="364" y="62"/>
                </a:cubicBezTo>
                <a:cubicBezTo>
                  <a:pt x="366" y="74"/>
                  <a:pt x="390" y="64"/>
                  <a:pt x="389" y="79"/>
                </a:cubicBezTo>
                <a:cubicBezTo>
                  <a:pt x="381" y="85"/>
                  <a:pt x="366" y="76"/>
                  <a:pt x="355" y="74"/>
                </a:cubicBezTo>
                <a:cubicBezTo>
                  <a:pt x="359" y="82"/>
                  <a:pt x="380" y="81"/>
                  <a:pt x="377" y="91"/>
                </a:cubicBezTo>
                <a:cubicBezTo>
                  <a:pt x="352" y="91"/>
                  <a:pt x="329" y="78"/>
                  <a:pt x="313" y="65"/>
                </a:cubicBezTo>
                <a:cubicBezTo>
                  <a:pt x="295" y="65"/>
                  <a:pt x="281" y="68"/>
                  <a:pt x="263" y="67"/>
                </a:cubicBezTo>
                <a:cubicBezTo>
                  <a:pt x="268" y="77"/>
                  <a:pt x="279" y="84"/>
                  <a:pt x="289" y="90"/>
                </a:cubicBezTo>
                <a:cubicBezTo>
                  <a:pt x="298" y="96"/>
                  <a:pt x="309" y="101"/>
                  <a:pt x="319" y="106"/>
                </a:cubicBezTo>
                <a:cubicBezTo>
                  <a:pt x="320" y="113"/>
                  <a:pt x="323" y="121"/>
                  <a:pt x="320" y="126"/>
                </a:cubicBezTo>
                <a:cubicBezTo>
                  <a:pt x="303" y="130"/>
                  <a:pt x="291" y="139"/>
                  <a:pt x="275" y="144"/>
                </a:cubicBezTo>
                <a:cubicBezTo>
                  <a:pt x="273" y="161"/>
                  <a:pt x="273" y="181"/>
                  <a:pt x="270" y="197"/>
                </a:cubicBezTo>
                <a:cubicBezTo>
                  <a:pt x="245" y="215"/>
                  <a:pt x="211" y="222"/>
                  <a:pt x="187" y="241"/>
                </a:cubicBezTo>
                <a:cubicBezTo>
                  <a:pt x="177" y="241"/>
                  <a:pt x="172" y="247"/>
                  <a:pt x="166" y="250"/>
                </a:cubicBezTo>
                <a:cubicBezTo>
                  <a:pt x="156" y="249"/>
                  <a:pt x="155" y="250"/>
                  <a:pt x="149" y="253"/>
                </a:cubicBezTo>
                <a:cubicBezTo>
                  <a:pt x="105" y="234"/>
                  <a:pt x="74" y="201"/>
                  <a:pt x="41" y="170"/>
                </a:cubicBezTo>
                <a:cubicBezTo>
                  <a:pt x="44" y="157"/>
                  <a:pt x="38" y="136"/>
                  <a:pt x="43" y="121"/>
                </a:cubicBezTo>
                <a:cubicBezTo>
                  <a:pt x="30" y="111"/>
                  <a:pt x="19" y="100"/>
                  <a:pt x="3" y="93"/>
                </a:cubicBezTo>
                <a:cubicBezTo>
                  <a:pt x="0" y="87"/>
                  <a:pt x="3" y="80"/>
                  <a:pt x="5" y="74"/>
                </a:cubicBezTo>
                <a:cubicBezTo>
                  <a:pt x="20" y="71"/>
                  <a:pt x="34" y="63"/>
                  <a:pt x="47" y="56"/>
                </a:cubicBezTo>
                <a:cubicBezTo>
                  <a:pt x="74" y="43"/>
                  <a:pt x="99" y="31"/>
                  <a:pt x="128" y="18"/>
                </a:cubicBezTo>
                <a:cubicBezTo>
                  <a:pt x="143" y="11"/>
                  <a:pt x="157" y="5"/>
                  <a:pt x="175" y="0"/>
                </a:cubicBezTo>
                <a:close/>
                <a:moveTo>
                  <a:pt x="237" y="181"/>
                </a:moveTo>
                <a:cubicBezTo>
                  <a:pt x="237" y="181"/>
                  <a:pt x="237" y="181"/>
                  <a:pt x="237" y="181"/>
                </a:cubicBezTo>
                <a:cubicBezTo>
                  <a:pt x="246" y="179"/>
                  <a:pt x="235" y="174"/>
                  <a:pt x="242" y="169"/>
                </a:cubicBezTo>
                <a:cubicBezTo>
                  <a:pt x="234" y="170"/>
                  <a:pt x="238" y="175"/>
                  <a:pt x="231" y="170"/>
                </a:cubicBezTo>
                <a:cubicBezTo>
                  <a:pt x="228" y="174"/>
                  <a:pt x="223" y="178"/>
                  <a:pt x="217" y="175"/>
                </a:cubicBezTo>
                <a:cubicBezTo>
                  <a:pt x="216" y="177"/>
                  <a:pt x="217" y="181"/>
                  <a:pt x="214" y="182"/>
                </a:cubicBezTo>
                <a:cubicBezTo>
                  <a:pt x="213" y="176"/>
                  <a:pt x="208" y="187"/>
                  <a:pt x="202" y="182"/>
                </a:cubicBezTo>
                <a:cubicBezTo>
                  <a:pt x="202" y="184"/>
                  <a:pt x="200" y="185"/>
                  <a:pt x="201" y="188"/>
                </a:cubicBezTo>
                <a:cubicBezTo>
                  <a:pt x="195" y="188"/>
                  <a:pt x="191" y="191"/>
                  <a:pt x="187" y="196"/>
                </a:cubicBezTo>
                <a:cubicBezTo>
                  <a:pt x="185" y="190"/>
                  <a:pt x="180" y="203"/>
                  <a:pt x="181" y="193"/>
                </a:cubicBezTo>
                <a:cubicBezTo>
                  <a:pt x="172" y="194"/>
                  <a:pt x="180" y="201"/>
                  <a:pt x="176" y="206"/>
                </a:cubicBezTo>
                <a:cubicBezTo>
                  <a:pt x="183" y="206"/>
                  <a:pt x="188" y="200"/>
                  <a:pt x="189" y="197"/>
                </a:cubicBezTo>
                <a:cubicBezTo>
                  <a:pt x="189" y="199"/>
                  <a:pt x="190" y="200"/>
                  <a:pt x="192" y="200"/>
                </a:cubicBezTo>
                <a:cubicBezTo>
                  <a:pt x="193" y="198"/>
                  <a:pt x="193" y="195"/>
                  <a:pt x="196" y="194"/>
                </a:cubicBezTo>
                <a:cubicBezTo>
                  <a:pt x="196" y="196"/>
                  <a:pt x="196" y="197"/>
                  <a:pt x="196" y="199"/>
                </a:cubicBezTo>
                <a:cubicBezTo>
                  <a:pt x="201" y="198"/>
                  <a:pt x="199" y="198"/>
                  <a:pt x="204" y="199"/>
                </a:cubicBezTo>
                <a:cubicBezTo>
                  <a:pt x="205" y="191"/>
                  <a:pt x="208" y="184"/>
                  <a:pt x="217" y="184"/>
                </a:cubicBezTo>
                <a:cubicBezTo>
                  <a:pt x="214" y="191"/>
                  <a:pt x="219" y="198"/>
                  <a:pt x="214" y="205"/>
                </a:cubicBezTo>
                <a:cubicBezTo>
                  <a:pt x="219" y="205"/>
                  <a:pt x="222" y="203"/>
                  <a:pt x="222" y="199"/>
                </a:cubicBezTo>
                <a:cubicBezTo>
                  <a:pt x="215" y="197"/>
                  <a:pt x="226" y="188"/>
                  <a:pt x="220" y="182"/>
                </a:cubicBezTo>
                <a:cubicBezTo>
                  <a:pt x="225" y="181"/>
                  <a:pt x="226" y="176"/>
                  <a:pt x="231" y="176"/>
                </a:cubicBezTo>
                <a:cubicBezTo>
                  <a:pt x="232" y="180"/>
                  <a:pt x="228" y="179"/>
                  <a:pt x="229" y="184"/>
                </a:cubicBezTo>
                <a:cubicBezTo>
                  <a:pt x="239" y="184"/>
                  <a:pt x="228" y="172"/>
                  <a:pt x="239" y="175"/>
                </a:cubicBezTo>
                <a:cubicBezTo>
                  <a:pt x="239" y="177"/>
                  <a:pt x="237" y="178"/>
                  <a:pt x="237" y="181"/>
                </a:cubicBezTo>
                <a:close/>
                <a:moveTo>
                  <a:pt x="170" y="15"/>
                </a:moveTo>
                <a:cubicBezTo>
                  <a:pt x="170" y="15"/>
                  <a:pt x="170" y="15"/>
                  <a:pt x="170" y="15"/>
                </a:cubicBezTo>
                <a:cubicBezTo>
                  <a:pt x="121" y="39"/>
                  <a:pt x="65" y="56"/>
                  <a:pt x="22" y="85"/>
                </a:cubicBezTo>
                <a:cubicBezTo>
                  <a:pt x="53" y="111"/>
                  <a:pt x="89" y="134"/>
                  <a:pt x="120" y="158"/>
                </a:cubicBezTo>
                <a:cubicBezTo>
                  <a:pt x="131" y="166"/>
                  <a:pt x="145" y="171"/>
                  <a:pt x="154" y="182"/>
                </a:cubicBezTo>
                <a:cubicBezTo>
                  <a:pt x="188" y="162"/>
                  <a:pt x="228" y="143"/>
                  <a:pt x="264" y="128"/>
                </a:cubicBezTo>
                <a:cubicBezTo>
                  <a:pt x="277" y="122"/>
                  <a:pt x="293" y="120"/>
                  <a:pt x="302" y="109"/>
                </a:cubicBezTo>
                <a:cubicBezTo>
                  <a:pt x="294" y="102"/>
                  <a:pt x="283" y="95"/>
                  <a:pt x="272" y="87"/>
                </a:cubicBezTo>
                <a:cubicBezTo>
                  <a:pt x="263" y="80"/>
                  <a:pt x="249" y="66"/>
                  <a:pt x="240" y="65"/>
                </a:cubicBezTo>
                <a:cubicBezTo>
                  <a:pt x="221" y="63"/>
                  <a:pt x="211" y="85"/>
                  <a:pt x="192" y="90"/>
                </a:cubicBezTo>
                <a:cubicBezTo>
                  <a:pt x="190" y="97"/>
                  <a:pt x="197" y="97"/>
                  <a:pt x="193" y="103"/>
                </a:cubicBezTo>
                <a:cubicBezTo>
                  <a:pt x="180" y="116"/>
                  <a:pt x="144" y="98"/>
                  <a:pt x="167" y="84"/>
                </a:cubicBezTo>
                <a:cubicBezTo>
                  <a:pt x="172" y="83"/>
                  <a:pt x="173" y="88"/>
                  <a:pt x="176" y="85"/>
                </a:cubicBezTo>
                <a:cubicBezTo>
                  <a:pt x="191" y="74"/>
                  <a:pt x="209" y="65"/>
                  <a:pt x="228" y="58"/>
                </a:cubicBezTo>
                <a:cubicBezTo>
                  <a:pt x="212" y="41"/>
                  <a:pt x="191" y="28"/>
                  <a:pt x="170" y="15"/>
                </a:cubicBezTo>
                <a:close/>
                <a:moveTo>
                  <a:pt x="337" y="47"/>
                </a:moveTo>
                <a:cubicBezTo>
                  <a:pt x="337" y="47"/>
                  <a:pt x="337" y="47"/>
                  <a:pt x="337" y="47"/>
                </a:cubicBezTo>
                <a:cubicBezTo>
                  <a:pt x="346" y="47"/>
                  <a:pt x="354" y="47"/>
                  <a:pt x="360" y="44"/>
                </a:cubicBezTo>
                <a:cubicBezTo>
                  <a:pt x="352" y="41"/>
                  <a:pt x="345" y="43"/>
                  <a:pt x="337" y="47"/>
                </a:cubicBezTo>
                <a:close/>
                <a:moveTo>
                  <a:pt x="260" y="58"/>
                </a:moveTo>
                <a:cubicBezTo>
                  <a:pt x="260" y="58"/>
                  <a:pt x="260" y="58"/>
                  <a:pt x="260" y="58"/>
                </a:cubicBezTo>
                <a:cubicBezTo>
                  <a:pt x="264" y="58"/>
                  <a:pt x="266" y="57"/>
                  <a:pt x="267" y="55"/>
                </a:cubicBezTo>
                <a:cubicBezTo>
                  <a:pt x="265" y="55"/>
                  <a:pt x="258" y="53"/>
                  <a:pt x="260" y="58"/>
                </a:cubicBezTo>
                <a:close/>
                <a:moveTo>
                  <a:pt x="340" y="59"/>
                </a:moveTo>
                <a:cubicBezTo>
                  <a:pt x="340" y="59"/>
                  <a:pt x="340" y="59"/>
                  <a:pt x="340" y="59"/>
                </a:cubicBezTo>
                <a:cubicBezTo>
                  <a:pt x="351" y="60"/>
                  <a:pt x="365" y="62"/>
                  <a:pt x="372" y="56"/>
                </a:cubicBezTo>
                <a:cubicBezTo>
                  <a:pt x="364" y="54"/>
                  <a:pt x="345" y="52"/>
                  <a:pt x="340" y="59"/>
                </a:cubicBezTo>
                <a:close/>
                <a:moveTo>
                  <a:pt x="307" y="59"/>
                </a:moveTo>
                <a:cubicBezTo>
                  <a:pt x="307" y="59"/>
                  <a:pt x="307" y="59"/>
                  <a:pt x="307" y="59"/>
                </a:cubicBezTo>
                <a:cubicBezTo>
                  <a:pt x="305" y="58"/>
                  <a:pt x="303" y="57"/>
                  <a:pt x="299" y="58"/>
                </a:cubicBezTo>
                <a:cubicBezTo>
                  <a:pt x="297" y="62"/>
                  <a:pt x="307" y="62"/>
                  <a:pt x="307" y="59"/>
                </a:cubicBezTo>
                <a:close/>
                <a:moveTo>
                  <a:pt x="369" y="71"/>
                </a:moveTo>
                <a:cubicBezTo>
                  <a:pt x="369" y="71"/>
                  <a:pt x="369" y="71"/>
                  <a:pt x="369" y="71"/>
                </a:cubicBezTo>
                <a:cubicBezTo>
                  <a:pt x="359" y="69"/>
                  <a:pt x="352" y="63"/>
                  <a:pt x="337" y="64"/>
                </a:cubicBezTo>
                <a:cubicBezTo>
                  <a:pt x="343" y="70"/>
                  <a:pt x="360" y="73"/>
                  <a:pt x="369" y="71"/>
                </a:cubicBezTo>
                <a:close/>
                <a:moveTo>
                  <a:pt x="178" y="102"/>
                </a:moveTo>
                <a:cubicBezTo>
                  <a:pt x="178" y="102"/>
                  <a:pt x="178" y="102"/>
                  <a:pt x="178" y="102"/>
                </a:cubicBezTo>
                <a:cubicBezTo>
                  <a:pt x="182" y="102"/>
                  <a:pt x="187" y="103"/>
                  <a:pt x="187" y="99"/>
                </a:cubicBezTo>
                <a:cubicBezTo>
                  <a:pt x="186" y="98"/>
                  <a:pt x="185" y="97"/>
                  <a:pt x="185" y="96"/>
                </a:cubicBezTo>
                <a:cubicBezTo>
                  <a:pt x="181" y="96"/>
                  <a:pt x="177" y="96"/>
                  <a:pt x="178" y="102"/>
                </a:cubicBezTo>
                <a:close/>
                <a:moveTo>
                  <a:pt x="281" y="132"/>
                </a:moveTo>
                <a:cubicBezTo>
                  <a:pt x="281" y="132"/>
                  <a:pt x="281" y="132"/>
                  <a:pt x="281" y="132"/>
                </a:cubicBezTo>
                <a:cubicBezTo>
                  <a:pt x="284" y="132"/>
                  <a:pt x="286" y="131"/>
                  <a:pt x="287" y="129"/>
                </a:cubicBezTo>
                <a:cubicBezTo>
                  <a:pt x="284" y="129"/>
                  <a:pt x="281" y="129"/>
                  <a:pt x="281" y="132"/>
                </a:cubicBezTo>
                <a:close/>
                <a:moveTo>
                  <a:pt x="52" y="165"/>
                </a:moveTo>
                <a:cubicBezTo>
                  <a:pt x="52" y="165"/>
                  <a:pt x="52" y="165"/>
                  <a:pt x="52" y="165"/>
                </a:cubicBezTo>
                <a:cubicBezTo>
                  <a:pt x="68" y="181"/>
                  <a:pt x="83" y="198"/>
                  <a:pt x="99" y="211"/>
                </a:cubicBezTo>
                <a:cubicBezTo>
                  <a:pt x="114" y="224"/>
                  <a:pt x="132" y="231"/>
                  <a:pt x="149" y="243"/>
                </a:cubicBezTo>
                <a:cubicBezTo>
                  <a:pt x="154" y="231"/>
                  <a:pt x="150" y="216"/>
                  <a:pt x="151" y="200"/>
                </a:cubicBezTo>
                <a:cubicBezTo>
                  <a:pt x="115" y="181"/>
                  <a:pt x="88" y="154"/>
                  <a:pt x="55" y="132"/>
                </a:cubicBezTo>
                <a:cubicBezTo>
                  <a:pt x="51" y="140"/>
                  <a:pt x="52" y="154"/>
                  <a:pt x="52" y="165"/>
                </a:cubicBezTo>
                <a:close/>
                <a:moveTo>
                  <a:pt x="254" y="144"/>
                </a:moveTo>
                <a:cubicBezTo>
                  <a:pt x="254" y="144"/>
                  <a:pt x="254" y="144"/>
                  <a:pt x="254" y="144"/>
                </a:cubicBezTo>
                <a:cubicBezTo>
                  <a:pt x="264" y="142"/>
                  <a:pt x="272" y="137"/>
                  <a:pt x="280" y="132"/>
                </a:cubicBezTo>
                <a:cubicBezTo>
                  <a:pt x="269" y="135"/>
                  <a:pt x="258" y="136"/>
                  <a:pt x="254" y="144"/>
                </a:cubicBezTo>
                <a:close/>
                <a:moveTo>
                  <a:pt x="226" y="156"/>
                </a:moveTo>
                <a:cubicBezTo>
                  <a:pt x="226" y="156"/>
                  <a:pt x="226" y="156"/>
                  <a:pt x="226" y="156"/>
                </a:cubicBezTo>
                <a:cubicBezTo>
                  <a:pt x="231" y="154"/>
                  <a:pt x="232" y="158"/>
                  <a:pt x="236" y="155"/>
                </a:cubicBezTo>
                <a:cubicBezTo>
                  <a:pt x="236" y="153"/>
                  <a:pt x="236" y="152"/>
                  <a:pt x="236" y="150"/>
                </a:cubicBezTo>
                <a:cubicBezTo>
                  <a:pt x="231" y="151"/>
                  <a:pt x="228" y="153"/>
                  <a:pt x="226" y="156"/>
                </a:cubicBezTo>
                <a:close/>
                <a:moveTo>
                  <a:pt x="254" y="170"/>
                </a:moveTo>
                <a:cubicBezTo>
                  <a:pt x="254" y="170"/>
                  <a:pt x="254" y="170"/>
                  <a:pt x="254" y="170"/>
                </a:cubicBezTo>
                <a:cubicBezTo>
                  <a:pt x="254" y="167"/>
                  <a:pt x="258" y="161"/>
                  <a:pt x="254" y="159"/>
                </a:cubicBezTo>
                <a:cubicBezTo>
                  <a:pt x="252" y="161"/>
                  <a:pt x="251" y="169"/>
                  <a:pt x="254" y="170"/>
                </a:cubicBezTo>
                <a:close/>
                <a:moveTo>
                  <a:pt x="246" y="167"/>
                </a:moveTo>
                <a:cubicBezTo>
                  <a:pt x="246" y="167"/>
                  <a:pt x="246" y="167"/>
                  <a:pt x="246" y="167"/>
                </a:cubicBezTo>
                <a:cubicBezTo>
                  <a:pt x="246" y="167"/>
                  <a:pt x="246" y="168"/>
                  <a:pt x="246" y="169"/>
                </a:cubicBezTo>
                <a:cubicBezTo>
                  <a:pt x="238" y="173"/>
                  <a:pt x="251" y="168"/>
                  <a:pt x="246" y="167"/>
                </a:cubicBezTo>
                <a:close/>
                <a:moveTo>
                  <a:pt x="223" y="182"/>
                </a:moveTo>
                <a:cubicBezTo>
                  <a:pt x="223" y="182"/>
                  <a:pt x="223" y="182"/>
                  <a:pt x="223" y="182"/>
                </a:cubicBezTo>
                <a:cubicBezTo>
                  <a:pt x="224" y="184"/>
                  <a:pt x="223" y="186"/>
                  <a:pt x="225" y="187"/>
                </a:cubicBezTo>
                <a:cubicBezTo>
                  <a:pt x="225" y="185"/>
                  <a:pt x="230" y="181"/>
                  <a:pt x="226" y="181"/>
                </a:cubicBezTo>
                <a:cubicBezTo>
                  <a:pt x="226" y="182"/>
                  <a:pt x="225" y="182"/>
                  <a:pt x="223" y="182"/>
                </a:cubicBezTo>
                <a:close/>
                <a:moveTo>
                  <a:pt x="179" y="190"/>
                </a:moveTo>
                <a:cubicBezTo>
                  <a:pt x="179" y="190"/>
                  <a:pt x="179" y="190"/>
                  <a:pt x="179" y="190"/>
                </a:cubicBezTo>
                <a:cubicBezTo>
                  <a:pt x="182" y="188"/>
                  <a:pt x="180" y="182"/>
                  <a:pt x="178" y="187"/>
                </a:cubicBezTo>
                <a:cubicBezTo>
                  <a:pt x="179" y="187"/>
                  <a:pt x="180" y="187"/>
                  <a:pt x="179" y="188"/>
                </a:cubicBezTo>
                <a:cubicBezTo>
                  <a:pt x="179" y="188"/>
                  <a:pt x="178" y="189"/>
                  <a:pt x="179" y="190"/>
                </a:cubicBezTo>
                <a:close/>
                <a:moveTo>
                  <a:pt x="236" y="190"/>
                </a:moveTo>
                <a:cubicBezTo>
                  <a:pt x="236" y="190"/>
                  <a:pt x="236" y="190"/>
                  <a:pt x="236" y="190"/>
                </a:cubicBezTo>
                <a:cubicBezTo>
                  <a:pt x="235" y="193"/>
                  <a:pt x="236" y="195"/>
                  <a:pt x="239" y="196"/>
                </a:cubicBezTo>
                <a:cubicBezTo>
                  <a:pt x="240" y="193"/>
                  <a:pt x="244" y="193"/>
                  <a:pt x="243" y="188"/>
                </a:cubicBezTo>
                <a:cubicBezTo>
                  <a:pt x="240" y="188"/>
                  <a:pt x="237" y="188"/>
                  <a:pt x="236" y="190"/>
                </a:cubicBezTo>
                <a:close/>
                <a:moveTo>
                  <a:pt x="163" y="210"/>
                </a:moveTo>
                <a:cubicBezTo>
                  <a:pt x="163" y="210"/>
                  <a:pt x="163" y="210"/>
                  <a:pt x="163" y="210"/>
                </a:cubicBezTo>
                <a:cubicBezTo>
                  <a:pt x="168" y="207"/>
                  <a:pt x="162" y="201"/>
                  <a:pt x="166" y="197"/>
                </a:cubicBezTo>
                <a:cubicBezTo>
                  <a:pt x="168" y="197"/>
                  <a:pt x="167" y="202"/>
                  <a:pt x="169" y="202"/>
                </a:cubicBezTo>
                <a:cubicBezTo>
                  <a:pt x="169" y="198"/>
                  <a:pt x="169" y="195"/>
                  <a:pt x="169" y="191"/>
                </a:cubicBezTo>
                <a:cubicBezTo>
                  <a:pt x="159" y="189"/>
                  <a:pt x="160" y="204"/>
                  <a:pt x="163" y="210"/>
                </a:cubicBezTo>
                <a:close/>
                <a:moveTo>
                  <a:pt x="229" y="197"/>
                </a:moveTo>
                <a:cubicBezTo>
                  <a:pt x="229" y="197"/>
                  <a:pt x="229" y="197"/>
                  <a:pt x="229" y="197"/>
                </a:cubicBezTo>
                <a:cubicBezTo>
                  <a:pt x="235" y="199"/>
                  <a:pt x="235" y="192"/>
                  <a:pt x="231" y="191"/>
                </a:cubicBezTo>
                <a:cubicBezTo>
                  <a:pt x="231" y="193"/>
                  <a:pt x="229" y="194"/>
                  <a:pt x="229" y="197"/>
                </a:cubicBezTo>
                <a:close/>
                <a:moveTo>
                  <a:pt x="223" y="197"/>
                </a:moveTo>
                <a:cubicBezTo>
                  <a:pt x="223" y="197"/>
                  <a:pt x="223" y="197"/>
                  <a:pt x="223" y="197"/>
                </a:cubicBezTo>
                <a:cubicBezTo>
                  <a:pt x="225" y="197"/>
                  <a:pt x="226" y="197"/>
                  <a:pt x="228" y="197"/>
                </a:cubicBezTo>
                <a:cubicBezTo>
                  <a:pt x="228" y="196"/>
                  <a:pt x="228" y="195"/>
                  <a:pt x="228" y="194"/>
                </a:cubicBezTo>
                <a:cubicBezTo>
                  <a:pt x="226" y="194"/>
                  <a:pt x="225" y="194"/>
                  <a:pt x="223" y="194"/>
                </a:cubicBezTo>
                <a:cubicBezTo>
                  <a:pt x="223" y="195"/>
                  <a:pt x="223" y="196"/>
                  <a:pt x="223" y="197"/>
                </a:cubicBezTo>
                <a:close/>
                <a:moveTo>
                  <a:pt x="201" y="203"/>
                </a:moveTo>
                <a:cubicBezTo>
                  <a:pt x="201" y="203"/>
                  <a:pt x="201" y="203"/>
                  <a:pt x="201" y="203"/>
                </a:cubicBezTo>
                <a:cubicBezTo>
                  <a:pt x="203" y="204"/>
                  <a:pt x="205" y="202"/>
                  <a:pt x="205" y="200"/>
                </a:cubicBezTo>
                <a:cubicBezTo>
                  <a:pt x="203" y="201"/>
                  <a:pt x="200" y="200"/>
                  <a:pt x="201" y="203"/>
                </a:cubicBezTo>
                <a:close/>
                <a:moveTo>
                  <a:pt x="201" y="211"/>
                </a:moveTo>
                <a:cubicBezTo>
                  <a:pt x="201" y="211"/>
                  <a:pt x="201" y="211"/>
                  <a:pt x="201" y="211"/>
                </a:cubicBezTo>
                <a:cubicBezTo>
                  <a:pt x="209" y="213"/>
                  <a:pt x="205" y="206"/>
                  <a:pt x="207" y="205"/>
                </a:cubicBezTo>
                <a:cubicBezTo>
                  <a:pt x="209" y="205"/>
                  <a:pt x="208" y="209"/>
                  <a:pt x="210" y="206"/>
                </a:cubicBezTo>
                <a:cubicBezTo>
                  <a:pt x="209" y="201"/>
                  <a:pt x="199" y="205"/>
                  <a:pt x="201" y="211"/>
                </a:cubicBezTo>
                <a:close/>
                <a:moveTo>
                  <a:pt x="192" y="217"/>
                </a:moveTo>
                <a:cubicBezTo>
                  <a:pt x="192" y="217"/>
                  <a:pt x="192" y="217"/>
                  <a:pt x="192" y="217"/>
                </a:cubicBezTo>
                <a:cubicBezTo>
                  <a:pt x="191" y="212"/>
                  <a:pt x="199" y="216"/>
                  <a:pt x="199" y="211"/>
                </a:cubicBezTo>
                <a:cubicBezTo>
                  <a:pt x="197" y="211"/>
                  <a:pt x="198" y="208"/>
                  <a:pt x="196" y="208"/>
                </a:cubicBezTo>
                <a:cubicBezTo>
                  <a:pt x="197" y="213"/>
                  <a:pt x="186" y="213"/>
                  <a:pt x="192" y="217"/>
                </a:cubicBezTo>
                <a:close/>
                <a:moveTo>
                  <a:pt x="220" y="217"/>
                </a:moveTo>
                <a:cubicBezTo>
                  <a:pt x="220" y="217"/>
                  <a:pt x="220" y="217"/>
                  <a:pt x="220" y="217"/>
                </a:cubicBezTo>
                <a:cubicBezTo>
                  <a:pt x="226" y="216"/>
                  <a:pt x="230" y="213"/>
                  <a:pt x="233" y="210"/>
                </a:cubicBezTo>
                <a:cubicBezTo>
                  <a:pt x="226" y="210"/>
                  <a:pt x="223" y="213"/>
                  <a:pt x="220" y="217"/>
                </a:cubicBezTo>
                <a:close/>
                <a:moveTo>
                  <a:pt x="163" y="222"/>
                </a:moveTo>
                <a:cubicBezTo>
                  <a:pt x="163" y="222"/>
                  <a:pt x="163" y="222"/>
                  <a:pt x="163" y="222"/>
                </a:cubicBezTo>
                <a:cubicBezTo>
                  <a:pt x="164" y="221"/>
                  <a:pt x="167" y="211"/>
                  <a:pt x="161" y="213"/>
                </a:cubicBezTo>
                <a:cubicBezTo>
                  <a:pt x="163" y="218"/>
                  <a:pt x="157" y="220"/>
                  <a:pt x="163" y="222"/>
                </a:cubicBezTo>
                <a:close/>
              </a:path>
            </a:pathLst>
          </a:custGeom>
          <a:solidFill>
            <a:srgbClr val="205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A6C18F-0525-8343-8BEC-9D7A7E06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00" y="4795637"/>
            <a:ext cx="1687627" cy="169662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D3115BB-3EE1-944A-8612-48ADA0839670}"/>
              </a:ext>
            </a:extLst>
          </p:cNvPr>
          <p:cNvSpPr txBox="1"/>
          <p:nvPr/>
        </p:nvSpPr>
        <p:spPr>
          <a:xfrm>
            <a:off x="756355" y="281398"/>
            <a:ext cx="28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0558B"/>
                </a:solidFill>
              </a:rPr>
              <a:t>使用</a:t>
            </a:r>
            <a:r>
              <a:rPr kumimoji="1" lang="en-US" altLang="zh-CN" dirty="0">
                <a:solidFill>
                  <a:srgbClr val="20558B"/>
                </a:solidFill>
              </a:rPr>
              <a:t>manifest</a:t>
            </a:r>
            <a:r>
              <a:rPr kumimoji="1" lang="zh-CN" altLang="en-US" dirty="0">
                <a:solidFill>
                  <a:srgbClr val="20558B"/>
                </a:solidFill>
              </a:rPr>
              <a:t>创建资源</a:t>
            </a:r>
          </a:p>
        </p:txBody>
      </p:sp>
    </p:spTree>
    <p:extLst>
      <p:ext uri="{BB962C8B-B14F-4D97-AF65-F5344CB8AC3E}">
        <p14:creationId xmlns:p14="http://schemas.microsoft.com/office/powerpoint/2010/main" val="1552800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zleytzk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1176</TotalTime>
  <Words>111</Words>
  <Application>Microsoft Macintosh PowerPoint</Application>
  <PresentationFormat>宽屏</PresentationFormat>
  <Paragraphs>23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印品黑体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蓝色手绘</dc:title>
  <dc:creator>第一PPT</dc:creator>
  <cp:keywords>www.1ppt.com</cp:keywords>
  <dc:description>www.1ppt.com</dc:description>
  <cp:lastModifiedBy>Zhang Ke</cp:lastModifiedBy>
  <cp:revision>66</cp:revision>
  <dcterms:created xsi:type="dcterms:W3CDTF">2017-07-10T06:31:12Z</dcterms:created>
  <dcterms:modified xsi:type="dcterms:W3CDTF">2020-05-12T13:41:49Z</dcterms:modified>
</cp:coreProperties>
</file>