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622" r:id="rId3"/>
    <p:sldId id="4623" r:id="rId4"/>
    <p:sldId id="4625" r:id="rId5"/>
    <p:sldId id="4624" r:id="rId6"/>
    <p:sldId id="4626" r:id="rId7"/>
    <p:sldId id="4627" r:id="rId8"/>
    <p:sldId id="4621" r:id="rId9"/>
    <p:sldId id="4628" r:id="rId10"/>
    <p:sldId id="4630" r:id="rId11"/>
    <p:sldId id="4631" r:id="rId12"/>
    <p:sldId id="4629" r:id="rId13"/>
    <p:sldId id="4632" r:id="rId14"/>
    <p:sldId id="463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1"/>
    <a:srgbClr val="009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/>
    <p:restoredTop sz="94632"/>
  </p:normalViewPr>
  <p:slideViewPr>
    <p:cSldViewPr snapToGrid="0" snapToObjects="1">
      <p:cViewPr varScale="1">
        <p:scale>
          <a:sx n="97" d="100"/>
          <a:sy n="97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32B2A-9D88-8147-B66B-2AD6B0C76FE1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CD4FC-574B-BF43-A2F3-462235A273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785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76C53-D27F-2246-86AD-349E5FE15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2CA45-3758-FD42-BE90-438561C21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8B24C-0E59-9146-9D88-E3F0EB0E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AF4-FDA2-764B-B701-E0872C56B0D4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5765E-9D13-AF44-AA17-9909FEC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48092-9E3F-9B48-986F-366647E7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E86-13FB-9E4E-8B79-014AD7EF5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26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233DD-FC36-8B40-ABC2-B8447F4B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A65D28-450B-2048-8B96-A5D5F3CE1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0AB63-4974-974D-B6CD-BDCED9FA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AF4-FDA2-764B-B701-E0872C56B0D4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4519E-E9FF-8F43-A068-20F3246D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427EC-282D-5443-87B3-F857568D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E86-13FB-9E4E-8B79-014AD7EF5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12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A692D3-8430-2546-A5E0-9B4A7FCB0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5B5CC-1FC3-854C-80EE-15EAE84CC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5B568-EC23-4A4F-BA5C-CD2BF92A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AF4-FDA2-764B-B701-E0872C56B0D4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4B430-FF2B-7449-BBE0-0E34C48B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5E156-9533-0B48-BC0E-D199FD41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E86-13FB-9E4E-8B79-014AD7EF5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13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29CAD-89CA-1843-B07D-9EC1B522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18D2B-B638-5449-9B23-A58A540E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BA9C3-E7A1-3C42-B0B7-81692282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AF4-FDA2-764B-B701-E0872C56B0D4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B31AE-13F3-7B4F-928F-6B7E1722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9BBE6-78DC-9849-ABBC-97BFC081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E86-13FB-9E4E-8B79-014AD7EF5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11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2EB3E-2E5D-B44D-A9A5-146944E4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3D0A6-C007-394E-8832-E5D99C734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F7E2E-456D-AE42-B619-87BBE7AD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AF4-FDA2-764B-B701-E0872C56B0D4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949D1-79B6-3B40-881E-1DE29B69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F1CD1-8E09-7747-A532-A2066209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E86-13FB-9E4E-8B79-014AD7EF5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03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B71C5-E384-034D-8166-BAAE611F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1995B-1E06-194D-96E0-61174B884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684EE3-1768-AE42-9FB0-E416F1574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DFA14-D5AF-EC41-B12D-56672CC6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AF4-FDA2-764B-B701-E0872C56B0D4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0F6DB-4397-A847-BD28-255F78F3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11349-8959-BE44-85AA-446C560C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E86-13FB-9E4E-8B79-014AD7EF5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3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44D95-EF8B-C54C-B4AE-195E245E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0FFA6-D7F7-F342-A0B2-25FEEE30A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6C84C-A173-5145-93EA-A4A423215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7474B6-2E1E-8745-B1B0-C800DDD53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0421DF-A176-B54A-B196-B286DD4BB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9ABE86-D55B-E74D-A93C-6B26DB36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AF4-FDA2-764B-B701-E0872C56B0D4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6D221C-07E0-B448-BADC-5C1CCD28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2A072C-302C-A542-AFAE-404238C4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E86-13FB-9E4E-8B79-014AD7EF5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31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396AF-0E46-A14F-B9A5-BD4D54F4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B37AF7-1881-7B45-99B6-3B9D17CD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AF4-FDA2-764B-B701-E0872C56B0D4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C4DFD3-C840-8542-B514-26852CA8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A25B51-E311-D647-A067-B8910C07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E86-13FB-9E4E-8B79-014AD7EF5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53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08EE98-DC7F-AC4F-B9AE-463A2480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AF4-FDA2-764B-B701-E0872C56B0D4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A55A83-C68C-FD43-B808-0A951B48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8AAA7F-D5F5-F14D-ACBE-F21148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E86-13FB-9E4E-8B79-014AD7EF5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3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A434E-529B-FA4C-AA5C-9EEDBFD3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B7BCB-A888-C149-B9E1-99B13FD0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36E55-5AE6-DF43-8BF6-7662A25FA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59E7B-321E-9B45-857F-F6D8F447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AF4-FDA2-764B-B701-E0872C56B0D4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DE3D8-A37F-8443-98CC-771C6162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2E3D3-1376-D942-8DFC-5D18AECF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E86-13FB-9E4E-8B79-014AD7EF5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89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FFE66-36B7-5444-9D7B-4598594A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722047-8CF6-3E4A-91CA-4B8F66A0F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0970C3-6A5D-904A-9FBD-C16D1BE50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E7AE5-A4E2-D649-9DE8-3ECF5CA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3AF4-FDA2-764B-B701-E0872C56B0D4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21933-88FB-0A48-8838-425F5F9A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39F8D-AD8B-4644-9956-0592E7B3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FE86-13FB-9E4E-8B79-014AD7EF5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72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464F14-61CC-A241-AC60-F0B934FA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F7FCB-08BB-5944-B034-E95204500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FB254-2113-3741-81C6-A076810D4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3AF4-FDA2-764B-B701-E0872C56B0D4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0A9F6-8A23-6744-81E5-52B0C43FC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1F06F-A1CE-F442-9136-63CD68809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FE86-13FB-9E4E-8B79-014AD7EF5C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85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411DF-738E-154C-A7B9-9D39119AD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API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Gateway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Servicemesh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4E6C82-18B3-A449-8ABD-4A0949B16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(</a:t>
            </a:r>
            <a:r>
              <a:rPr kumimoji="1" lang="zh-CN" altLang="en-US" dirty="0"/>
              <a:t>文章配图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30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1655C5-192E-B947-86F5-61589D53B423}"/>
              </a:ext>
            </a:extLst>
          </p:cNvPr>
          <p:cNvSpPr/>
          <p:nvPr/>
        </p:nvSpPr>
        <p:spPr>
          <a:xfrm>
            <a:off x="5022575" y="3430754"/>
            <a:ext cx="1825820" cy="624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B1E7B2-736B-0A44-B6AF-A2F5195879AC}"/>
              </a:ext>
            </a:extLst>
          </p:cNvPr>
          <p:cNvSpPr/>
          <p:nvPr/>
        </p:nvSpPr>
        <p:spPr>
          <a:xfrm>
            <a:off x="5158569" y="3549584"/>
            <a:ext cx="541842" cy="420817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BFF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E5D9E5-DE83-944B-B635-56751305C659}"/>
              </a:ext>
            </a:extLst>
          </p:cNvPr>
          <p:cNvSpPr/>
          <p:nvPr/>
        </p:nvSpPr>
        <p:spPr>
          <a:xfrm>
            <a:off x="6267632" y="3533775"/>
            <a:ext cx="509732" cy="43662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7" name="直接连接符 13">
            <a:extLst>
              <a:ext uri="{FF2B5EF4-FFF2-40B4-BE49-F238E27FC236}">
                <a16:creationId xmlns:a16="http://schemas.microsoft.com/office/drawing/2014/main" id="{1088AA20-D60B-1943-AD0B-1271D33ACA59}"/>
              </a:ext>
            </a:extLst>
          </p:cNvPr>
          <p:cNvCxnSpPr>
            <a:cxnSpLocks/>
          </p:cNvCxnSpPr>
          <p:nvPr/>
        </p:nvCxnSpPr>
        <p:spPr>
          <a:xfrm>
            <a:off x="6639634" y="3071469"/>
            <a:ext cx="0" cy="47811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6CEC616-3AA8-7448-A225-9077F5015DB2}"/>
              </a:ext>
            </a:extLst>
          </p:cNvPr>
          <p:cNvCxnSpPr/>
          <p:nvPr/>
        </p:nvCxnSpPr>
        <p:spPr>
          <a:xfrm>
            <a:off x="5960541" y="1848676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75DD5CF-75FD-2B42-96B4-62E23BAA0ED1}"/>
              </a:ext>
            </a:extLst>
          </p:cNvPr>
          <p:cNvCxnSpPr/>
          <p:nvPr/>
        </p:nvCxnSpPr>
        <p:spPr>
          <a:xfrm>
            <a:off x="6177488" y="1848676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EE61EDF-F2A0-0447-85C1-435C76C8BFA7}"/>
              </a:ext>
            </a:extLst>
          </p:cNvPr>
          <p:cNvCxnSpPr/>
          <p:nvPr/>
        </p:nvCxnSpPr>
        <p:spPr>
          <a:xfrm>
            <a:off x="6393367" y="1848676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E3BD97E-DC91-6B45-B150-4C05287BD435}"/>
              </a:ext>
            </a:extLst>
          </p:cNvPr>
          <p:cNvSpPr/>
          <p:nvPr/>
        </p:nvSpPr>
        <p:spPr>
          <a:xfrm>
            <a:off x="5022575" y="2334660"/>
            <a:ext cx="1829934" cy="841009"/>
          </a:xfrm>
          <a:prstGeom prst="rect">
            <a:avLst/>
          </a:prstGeom>
          <a:solidFill>
            <a:srgbClr val="0093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6FA851-C484-9B4A-BA31-3670D530476B}"/>
              </a:ext>
            </a:extLst>
          </p:cNvPr>
          <p:cNvSpPr/>
          <p:nvPr/>
        </p:nvSpPr>
        <p:spPr>
          <a:xfrm>
            <a:off x="5022575" y="2243393"/>
            <a:ext cx="1826392" cy="572992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API</a:t>
            </a:r>
          </a:p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endParaRPr kumimoji="1"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A6EB08-1DE4-354B-90D0-B791A57917C8}"/>
              </a:ext>
            </a:extLst>
          </p:cNvPr>
          <p:cNvSpPr txBox="1"/>
          <p:nvPr/>
        </p:nvSpPr>
        <p:spPr>
          <a:xfrm>
            <a:off x="7490281" y="3451021"/>
            <a:ext cx="89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BFF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sidecar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AEA3D1F-ECC4-6242-B245-93361978861C}"/>
              </a:ext>
            </a:extLst>
          </p:cNvPr>
          <p:cNvCxnSpPr>
            <a:cxnSpLocks/>
          </p:cNvCxnSpPr>
          <p:nvPr/>
        </p:nvCxnSpPr>
        <p:spPr>
          <a:xfrm flipH="1" flipV="1">
            <a:off x="7089911" y="3695168"/>
            <a:ext cx="400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C156B73-0D07-2D45-BF1D-DA71FE935167}"/>
              </a:ext>
            </a:extLst>
          </p:cNvPr>
          <p:cNvSpPr txBox="1"/>
          <p:nvPr/>
        </p:nvSpPr>
        <p:spPr>
          <a:xfrm>
            <a:off x="7490281" y="2637750"/>
            <a:ext cx="89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Gateway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sidecar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A27DA63-8E9C-E340-B349-C19ED570D69C}"/>
              </a:ext>
            </a:extLst>
          </p:cNvPr>
          <p:cNvCxnSpPr>
            <a:cxnSpLocks/>
          </p:cNvCxnSpPr>
          <p:nvPr/>
        </p:nvCxnSpPr>
        <p:spPr>
          <a:xfrm flipH="1" flipV="1">
            <a:off x="7078651" y="2960916"/>
            <a:ext cx="400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1635DA6-4731-2149-B438-81690DE29434}"/>
              </a:ext>
            </a:extLst>
          </p:cNvPr>
          <p:cNvCxnSpPr>
            <a:cxnSpLocks/>
          </p:cNvCxnSpPr>
          <p:nvPr/>
        </p:nvCxnSpPr>
        <p:spPr>
          <a:xfrm flipH="1">
            <a:off x="5676930" y="3695168"/>
            <a:ext cx="56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92BB2AA-EA3E-3846-8C61-DBB6F7EF4328}"/>
              </a:ext>
            </a:extLst>
          </p:cNvPr>
          <p:cNvCxnSpPr>
            <a:cxnSpLocks/>
          </p:cNvCxnSpPr>
          <p:nvPr/>
        </p:nvCxnSpPr>
        <p:spPr>
          <a:xfrm>
            <a:off x="5700411" y="3872930"/>
            <a:ext cx="56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68A4C64F-8EF8-4246-AC8B-FE7C8D9C71E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522498" y="3970401"/>
            <a:ext cx="0" cy="339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1655C5-192E-B947-86F5-61589D53B423}"/>
              </a:ext>
            </a:extLst>
          </p:cNvPr>
          <p:cNvSpPr/>
          <p:nvPr/>
        </p:nvSpPr>
        <p:spPr>
          <a:xfrm>
            <a:off x="4214191" y="2014331"/>
            <a:ext cx="2888974" cy="1338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B1E7B2-736B-0A44-B6AF-A2F5195879AC}"/>
              </a:ext>
            </a:extLst>
          </p:cNvPr>
          <p:cNvSpPr/>
          <p:nvPr/>
        </p:nvSpPr>
        <p:spPr>
          <a:xfrm>
            <a:off x="4451901" y="2238069"/>
            <a:ext cx="960863" cy="999133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BFF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6CEC616-3AA8-7448-A225-9077F5015DB2}"/>
              </a:ext>
            </a:extLst>
          </p:cNvPr>
          <p:cNvCxnSpPr/>
          <p:nvPr/>
        </p:nvCxnSpPr>
        <p:spPr>
          <a:xfrm>
            <a:off x="6212332" y="1848676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75DD5CF-75FD-2B42-96B4-62E23BAA0ED1}"/>
              </a:ext>
            </a:extLst>
          </p:cNvPr>
          <p:cNvCxnSpPr/>
          <p:nvPr/>
        </p:nvCxnSpPr>
        <p:spPr>
          <a:xfrm>
            <a:off x="6429279" y="1848676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EE61EDF-F2A0-0447-85C1-435C76C8BFA7}"/>
              </a:ext>
            </a:extLst>
          </p:cNvPr>
          <p:cNvCxnSpPr/>
          <p:nvPr/>
        </p:nvCxnSpPr>
        <p:spPr>
          <a:xfrm>
            <a:off x="6645158" y="1848676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E3BD97E-DC91-6B45-B150-4C05287BD435}"/>
              </a:ext>
            </a:extLst>
          </p:cNvPr>
          <p:cNvSpPr/>
          <p:nvPr/>
        </p:nvSpPr>
        <p:spPr>
          <a:xfrm>
            <a:off x="5962361" y="2334660"/>
            <a:ext cx="890148" cy="841009"/>
          </a:xfrm>
          <a:prstGeom prst="rect">
            <a:avLst/>
          </a:prstGeom>
          <a:solidFill>
            <a:srgbClr val="0093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6FA851-C484-9B4A-BA31-3670D530476B}"/>
              </a:ext>
            </a:extLst>
          </p:cNvPr>
          <p:cNvSpPr/>
          <p:nvPr/>
        </p:nvSpPr>
        <p:spPr>
          <a:xfrm>
            <a:off x="5960541" y="2243393"/>
            <a:ext cx="888425" cy="572992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API</a:t>
            </a:r>
          </a:p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endParaRPr kumimoji="1"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156B73-0D07-2D45-BF1D-DA71FE935167}"/>
              </a:ext>
            </a:extLst>
          </p:cNvPr>
          <p:cNvSpPr txBox="1"/>
          <p:nvPr/>
        </p:nvSpPr>
        <p:spPr>
          <a:xfrm>
            <a:off x="7591046" y="2714004"/>
            <a:ext cx="56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合二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为一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A27DA63-8E9C-E340-B349-C19ED570D69C}"/>
              </a:ext>
            </a:extLst>
          </p:cNvPr>
          <p:cNvCxnSpPr>
            <a:cxnSpLocks/>
          </p:cNvCxnSpPr>
          <p:nvPr/>
        </p:nvCxnSpPr>
        <p:spPr>
          <a:xfrm flipH="1" flipV="1">
            <a:off x="7190676" y="2945087"/>
            <a:ext cx="400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1635DA6-4731-2149-B438-81690DE29434}"/>
              </a:ext>
            </a:extLst>
          </p:cNvPr>
          <p:cNvCxnSpPr>
            <a:cxnSpLocks/>
          </p:cNvCxnSpPr>
          <p:nvPr/>
        </p:nvCxnSpPr>
        <p:spPr>
          <a:xfrm flipH="1">
            <a:off x="5389283" y="2908961"/>
            <a:ext cx="56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92BB2AA-EA3E-3846-8C61-DBB6F7EF4328}"/>
              </a:ext>
            </a:extLst>
          </p:cNvPr>
          <p:cNvCxnSpPr>
            <a:cxnSpLocks/>
          </p:cNvCxnSpPr>
          <p:nvPr/>
        </p:nvCxnSpPr>
        <p:spPr>
          <a:xfrm>
            <a:off x="5412764" y="3046967"/>
            <a:ext cx="56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68A4C64F-8EF8-4246-AC8B-FE7C8D9C71E3}"/>
              </a:ext>
            </a:extLst>
          </p:cNvPr>
          <p:cNvCxnSpPr>
            <a:cxnSpLocks/>
          </p:cNvCxnSpPr>
          <p:nvPr/>
        </p:nvCxnSpPr>
        <p:spPr>
          <a:xfrm>
            <a:off x="6435610" y="3175669"/>
            <a:ext cx="0" cy="339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5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B528716A-420F-D343-8760-665591E61426}"/>
              </a:ext>
            </a:extLst>
          </p:cNvPr>
          <p:cNvSpPr/>
          <p:nvPr/>
        </p:nvSpPr>
        <p:spPr>
          <a:xfrm>
            <a:off x="4697591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DDF7BC4-E11C-754E-8308-BE78C7826513}"/>
              </a:ext>
            </a:extLst>
          </p:cNvPr>
          <p:cNvSpPr/>
          <p:nvPr/>
        </p:nvSpPr>
        <p:spPr>
          <a:xfrm>
            <a:off x="4753250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E196BA1-4A96-1048-886E-EA2797479073}"/>
              </a:ext>
            </a:extLst>
          </p:cNvPr>
          <p:cNvSpPr/>
          <p:nvPr/>
        </p:nvSpPr>
        <p:spPr>
          <a:xfrm>
            <a:off x="5073290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D248609-841C-E54D-A283-70054367A016}"/>
              </a:ext>
            </a:extLst>
          </p:cNvPr>
          <p:cNvSpPr/>
          <p:nvPr/>
        </p:nvSpPr>
        <p:spPr>
          <a:xfrm>
            <a:off x="5531086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A6792D-4BE2-3C41-99A7-AAC6ACE76A16}"/>
              </a:ext>
            </a:extLst>
          </p:cNvPr>
          <p:cNvSpPr/>
          <p:nvPr/>
        </p:nvSpPr>
        <p:spPr>
          <a:xfrm>
            <a:off x="5586745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80168C4-8B68-9E47-8F6E-37005680E926}"/>
              </a:ext>
            </a:extLst>
          </p:cNvPr>
          <p:cNvSpPr/>
          <p:nvPr/>
        </p:nvSpPr>
        <p:spPr>
          <a:xfrm>
            <a:off x="5906785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1B6EA85-A762-A541-BCBF-A8575DA5E381}"/>
              </a:ext>
            </a:extLst>
          </p:cNvPr>
          <p:cNvSpPr/>
          <p:nvPr/>
        </p:nvSpPr>
        <p:spPr>
          <a:xfrm>
            <a:off x="6383591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78A0296-B083-484D-B8E9-C78DD2A998BC}"/>
              </a:ext>
            </a:extLst>
          </p:cNvPr>
          <p:cNvSpPr/>
          <p:nvPr/>
        </p:nvSpPr>
        <p:spPr>
          <a:xfrm>
            <a:off x="6439250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5D196CC-2D89-5447-9B75-4E9BFDAED6DB}"/>
              </a:ext>
            </a:extLst>
          </p:cNvPr>
          <p:cNvSpPr/>
          <p:nvPr/>
        </p:nvSpPr>
        <p:spPr>
          <a:xfrm>
            <a:off x="6759290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4620B8C-FF78-3F4F-868A-941E258ED912}"/>
              </a:ext>
            </a:extLst>
          </p:cNvPr>
          <p:cNvSpPr/>
          <p:nvPr/>
        </p:nvSpPr>
        <p:spPr>
          <a:xfrm>
            <a:off x="7277534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733215F-41CD-1F47-BC21-09158CE81943}"/>
              </a:ext>
            </a:extLst>
          </p:cNvPr>
          <p:cNvSpPr/>
          <p:nvPr/>
        </p:nvSpPr>
        <p:spPr>
          <a:xfrm>
            <a:off x="7333193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7CD8788-508D-7645-A466-AEE95BE647E3}"/>
              </a:ext>
            </a:extLst>
          </p:cNvPr>
          <p:cNvSpPr/>
          <p:nvPr/>
        </p:nvSpPr>
        <p:spPr>
          <a:xfrm>
            <a:off x="7653233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DCC1F87-61A4-3E4B-B41C-D961A3F8F966}"/>
              </a:ext>
            </a:extLst>
          </p:cNvPr>
          <p:cNvSpPr/>
          <p:nvPr/>
        </p:nvSpPr>
        <p:spPr>
          <a:xfrm>
            <a:off x="8111029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AE66BBE-4B2A-0247-9B67-8E448EA4B78F}"/>
              </a:ext>
            </a:extLst>
          </p:cNvPr>
          <p:cNvSpPr/>
          <p:nvPr/>
        </p:nvSpPr>
        <p:spPr>
          <a:xfrm>
            <a:off x="8166688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0B52DEB-C69D-234F-ADF1-48F35511486F}"/>
              </a:ext>
            </a:extLst>
          </p:cNvPr>
          <p:cNvSpPr/>
          <p:nvPr/>
        </p:nvSpPr>
        <p:spPr>
          <a:xfrm>
            <a:off x="8486728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0EE6A2A-3F9B-204F-B50B-4B2916A20F0F}"/>
              </a:ext>
            </a:extLst>
          </p:cNvPr>
          <p:cNvSpPr/>
          <p:nvPr/>
        </p:nvSpPr>
        <p:spPr>
          <a:xfrm>
            <a:off x="8963534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7FB1C15-4C70-5B42-9394-B9B22F12753D}"/>
              </a:ext>
            </a:extLst>
          </p:cNvPr>
          <p:cNvSpPr/>
          <p:nvPr/>
        </p:nvSpPr>
        <p:spPr>
          <a:xfrm>
            <a:off x="9019193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7B98116-89F0-9047-975C-AC8A94B1794C}"/>
              </a:ext>
            </a:extLst>
          </p:cNvPr>
          <p:cNvSpPr/>
          <p:nvPr/>
        </p:nvSpPr>
        <p:spPr>
          <a:xfrm>
            <a:off x="9339233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0DB789A-921F-304E-B8F8-5A13ACB01D1F}"/>
              </a:ext>
            </a:extLst>
          </p:cNvPr>
          <p:cNvSpPr/>
          <p:nvPr/>
        </p:nvSpPr>
        <p:spPr>
          <a:xfrm>
            <a:off x="2117649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D32FB0A-387C-5241-857C-73224E7BF85C}"/>
              </a:ext>
            </a:extLst>
          </p:cNvPr>
          <p:cNvSpPr/>
          <p:nvPr/>
        </p:nvSpPr>
        <p:spPr>
          <a:xfrm>
            <a:off x="2173308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7311F56-C465-2840-AB11-F24A4BD147FE}"/>
              </a:ext>
            </a:extLst>
          </p:cNvPr>
          <p:cNvSpPr/>
          <p:nvPr/>
        </p:nvSpPr>
        <p:spPr>
          <a:xfrm>
            <a:off x="2493348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EF6E2A-22D5-9847-8FAC-C264701AB709}"/>
              </a:ext>
            </a:extLst>
          </p:cNvPr>
          <p:cNvSpPr/>
          <p:nvPr/>
        </p:nvSpPr>
        <p:spPr>
          <a:xfrm>
            <a:off x="2951144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B43CC0B-B5BE-2448-8BF2-5389FAC90D02}"/>
              </a:ext>
            </a:extLst>
          </p:cNvPr>
          <p:cNvSpPr/>
          <p:nvPr/>
        </p:nvSpPr>
        <p:spPr>
          <a:xfrm>
            <a:off x="3006803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A73DB1A-B80C-8149-B8A3-D277BB7FD6AE}"/>
              </a:ext>
            </a:extLst>
          </p:cNvPr>
          <p:cNvSpPr/>
          <p:nvPr/>
        </p:nvSpPr>
        <p:spPr>
          <a:xfrm>
            <a:off x="3326843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BDCC700-BDCB-7149-A0B1-5C82DD860E43}"/>
              </a:ext>
            </a:extLst>
          </p:cNvPr>
          <p:cNvSpPr/>
          <p:nvPr/>
        </p:nvSpPr>
        <p:spPr>
          <a:xfrm>
            <a:off x="3803649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18316D2-BDA5-1B42-A1DF-C9A74D718FE9}"/>
              </a:ext>
            </a:extLst>
          </p:cNvPr>
          <p:cNvSpPr/>
          <p:nvPr/>
        </p:nvSpPr>
        <p:spPr>
          <a:xfrm>
            <a:off x="3859308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FEBC482-FFD5-A946-A239-5FCA2C18882E}"/>
              </a:ext>
            </a:extLst>
          </p:cNvPr>
          <p:cNvSpPr/>
          <p:nvPr/>
        </p:nvSpPr>
        <p:spPr>
          <a:xfrm>
            <a:off x="4179348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6F53BCD-771C-3349-AB4B-36213B4076DD}"/>
              </a:ext>
            </a:extLst>
          </p:cNvPr>
          <p:cNvSpPr/>
          <p:nvPr/>
        </p:nvSpPr>
        <p:spPr>
          <a:xfrm>
            <a:off x="4697591" y="366059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BAF9AA4-0B33-8546-8016-6DD97CBC8FF3}"/>
              </a:ext>
            </a:extLst>
          </p:cNvPr>
          <p:cNvSpPr/>
          <p:nvPr/>
        </p:nvSpPr>
        <p:spPr>
          <a:xfrm>
            <a:off x="4753250" y="376361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3CD26E-404E-4944-A619-6930E548A664}"/>
              </a:ext>
            </a:extLst>
          </p:cNvPr>
          <p:cNvSpPr/>
          <p:nvPr/>
        </p:nvSpPr>
        <p:spPr>
          <a:xfrm>
            <a:off x="5073290" y="376361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773D25F-A0D3-E44E-9DC4-03D9655FB596}"/>
              </a:ext>
            </a:extLst>
          </p:cNvPr>
          <p:cNvSpPr/>
          <p:nvPr/>
        </p:nvSpPr>
        <p:spPr>
          <a:xfrm>
            <a:off x="6383591" y="366059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17A2D76-50BE-0C4E-A053-C2D0A7E024A7}"/>
              </a:ext>
            </a:extLst>
          </p:cNvPr>
          <p:cNvSpPr/>
          <p:nvPr/>
        </p:nvSpPr>
        <p:spPr>
          <a:xfrm>
            <a:off x="6439250" y="376361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2A664C7-8226-024A-BD75-714F24A42EA4}"/>
              </a:ext>
            </a:extLst>
          </p:cNvPr>
          <p:cNvSpPr/>
          <p:nvPr/>
        </p:nvSpPr>
        <p:spPr>
          <a:xfrm>
            <a:off x="6759290" y="376361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77EDA49-0380-9248-B6AC-69828E9F10EA}"/>
              </a:ext>
            </a:extLst>
          </p:cNvPr>
          <p:cNvSpPr/>
          <p:nvPr/>
        </p:nvSpPr>
        <p:spPr>
          <a:xfrm>
            <a:off x="8111029" y="366059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C2E4C4F-2F26-0945-9168-1337F7B125A9}"/>
              </a:ext>
            </a:extLst>
          </p:cNvPr>
          <p:cNvSpPr/>
          <p:nvPr/>
        </p:nvSpPr>
        <p:spPr>
          <a:xfrm>
            <a:off x="8166688" y="376361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01297E5-B0AD-F348-A3F5-EB577EC9D398}"/>
              </a:ext>
            </a:extLst>
          </p:cNvPr>
          <p:cNvSpPr/>
          <p:nvPr/>
        </p:nvSpPr>
        <p:spPr>
          <a:xfrm>
            <a:off x="8486728" y="376361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8F8136A-29C9-CF41-A20E-B3F834425DC9}"/>
              </a:ext>
            </a:extLst>
          </p:cNvPr>
          <p:cNvSpPr/>
          <p:nvPr/>
        </p:nvSpPr>
        <p:spPr>
          <a:xfrm>
            <a:off x="2117649" y="366059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02D4A88-3FEA-2A41-B1C7-B2E2B52654F4}"/>
              </a:ext>
            </a:extLst>
          </p:cNvPr>
          <p:cNvSpPr/>
          <p:nvPr/>
        </p:nvSpPr>
        <p:spPr>
          <a:xfrm>
            <a:off x="2173308" y="376361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D9CE129-3CD3-0D47-B909-2D76FB1EF664}"/>
              </a:ext>
            </a:extLst>
          </p:cNvPr>
          <p:cNvSpPr/>
          <p:nvPr/>
        </p:nvSpPr>
        <p:spPr>
          <a:xfrm>
            <a:off x="2493348" y="376361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EC34CB9-F097-754C-836A-0890A6DFE45D}"/>
              </a:ext>
            </a:extLst>
          </p:cNvPr>
          <p:cNvSpPr/>
          <p:nvPr/>
        </p:nvSpPr>
        <p:spPr>
          <a:xfrm>
            <a:off x="3803649" y="366059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77C0D58-4C60-4547-B8E9-D953779D57A7}"/>
              </a:ext>
            </a:extLst>
          </p:cNvPr>
          <p:cNvSpPr/>
          <p:nvPr/>
        </p:nvSpPr>
        <p:spPr>
          <a:xfrm>
            <a:off x="3859308" y="376361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647F2A5-88CB-7D43-AF99-E62F030D2315}"/>
              </a:ext>
            </a:extLst>
          </p:cNvPr>
          <p:cNvSpPr/>
          <p:nvPr/>
        </p:nvSpPr>
        <p:spPr>
          <a:xfrm>
            <a:off x="4179348" y="376361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625CBB-6E99-0A43-A2B3-127878083297}"/>
              </a:ext>
            </a:extLst>
          </p:cNvPr>
          <p:cNvSpPr/>
          <p:nvPr/>
        </p:nvSpPr>
        <p:spPr>
          <a:xfrm>
            <a:off x="4697591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6439E-4E9C-9C49-BA07-A1EBE750AC16}"/>
              </a:ext>
            </a:extLst>
          </p:cNvPr>
          <p:cNvSpPr/>
          <p:nvPr/>
        </p:nvSpPr>
        <p:spPr>
          <a:xfrm>
            <a:off x="4753250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3D17BD-C77A-804C-B9EE-76528AB8FFB7}"/>
              </a:ext>
            </a:extLst>
          </p:cNvPr>
          <p:cNvSpPr/>
          <p:nvPr/>
        </p:nvSpPr>
        <p:spPr>
          <a:xfrm>
            <a:off x="5073290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" name="直接连接符 13">
            <a:extLst>
              <a:ext uri="{FF2B5EF4-FFF2-40B4-BE49-F238E27FC236}">
                <a16:creationId xmlns:a16="http://schemas.microsoft.com/office/drawing/2014/main" id="{4F57545B-6573-8943-A58B-7068B8495052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>
            <a:off x="5211047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CE40CCE-0F2C-EC4B-BD0B-1BBDE67CCA0D}"/>
              </a:ext>
            </a:extLst>
          </p:cNvPr>
          <p:cNvSpPr/>
          <p:nvPr/>
        </p:nvSpPr>
        <p:spPr>
          <a:xfrm>
            <a:off x="5531086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BF1CEE-FB64-B346-9F19-1EC3C674AA48}"/>
              </a:ext>
            </a:extLst>
          </p:cNvPr>
          <p:cNvSpPr/>
          <p:nvPr/>
        </p:nvSpPr>
        <p:spPr>
          <a:xfrm>
            <a:off x="5586745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1A1568-7AB2-5145-8365-9F66586E32E4}"/>
              </a:ext>
            </a:extLst>
          </p:cNvPr>
          <p:cNvSpPr/>
          <p:nvPr/>
        </p:nvSpPr>
        <p:spPr>
          <a:xfrm>
            <a:off x="5906785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D96FCF-324B-1D4D-8504-A930897C7EDA}"/>
              </a:ext>
            </a:extLst>
          </p:cNvPr>
          <p:cNvSpPr/>
          <p:nvPr/>
        </p:nvSpPr>
        <p:spPr>
          <a:xfrm>
            <a:off x="6383591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5003F6-75FF-024E-A794-71D7F48A96E8}"/>
              </a:ext>
            </a:extLst>
          </p:cNvPr>
          <p:cNvSpPr/>
          <p:nvPr/>
        </p:nvSpPr>
        <p:spPr>
          <a:xfrm>
            <a:off x="6439250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F21C13-42ED-D945-A27E-1BFC504FDC69}"/>
              </a:ext>
            </a:extLst>
          </p:cNvPr>
          <p:cNvSpPr/>
          <p:nvPr/>
        </p:nvSpPr>
        <p:spPr>
          <a:xfrm>
            <a:off x="6759290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" name="直接连接符 13">
            <a:extLst>
              <a:ext uri="{FF2B5EF4-FFF2-40B4-BE49-F238E27FC236}">
                <a16:creationId xmlns:a16="http://schemas.microsoft.com/office/drawing/2014/main" id="{5C6CE3E3-7360-0C4E-A581-F3795AD936A2}"/>
              </a:ext>
            </a:extLst>
          </p:cNvPr>
          <p:cNvCxnSpPr>
            <a:cxnSpLocks/>
            <a:stCxn id="57" idx="2"/>
            <a:endCxn id="16" idx="0"/>
          </p:cNvCxnSpPr>
          <p:nvPr/>
        </p:nvCxnSpPr>
        <p:spPr>
          <a:xfrm>
            <a:off x="6897047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3">
            <a:extLst>
              <a:ext uri="{FF2B5EF4-FFF2-40B4-BE49-F238E27FC236}">
                <a16:creationId xmlns:a16="http://schemas.microsoft.com/office/drawing/2014/main" id="{172C47F7-33DF-4344-96CE-CC0E71E6AC1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182298" y="5406299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2800F58-0E88-8343-81B2-097D292F0E7C}"/>
              </a:ext>
            </a:extLst>
          </p:cNvPr>
          <p:cNvSpPr/>
          <p:nvPr/>
        </p:nvSpPr>
        <p:spPr>
          <a:xfrm>
            <a:off x="7277534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4012E6-24BF-E44E-80B5-AEADF0745999}"/>
              </a:ext>
            </a:extLst>
          </p:cNvPr>
          <p:cNvSpPr/>
          <p:nvPr/>
        </p:nvSpPr>
        <p:spPr>
          <a:xfrm>
            <a:off x="7333193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C58A43-66EF-7C43-80AB-4D87ECCF91C4}"/>
              </a:ext>
            </a:extLst>
          </p:cNvPr>
          <p:cNvSpPr/>
          <p:nvPr/>
        </p:nvSpPr>
        <p:spPr>
          <a:xfrm>
            <a:off x="7653233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接连接符 13">
            <a:extLst>
              <a:ext uri="{FF2B5EF4-FFF2-40B4-BE49-F238E27FC236}">
                <a16:creationId xmlns:a16="http://schemas.microsoft.com/office/drawing/2014/main" id="{1D55A4A0-AD33-5443-BD4B-22CBCC80CE67}"/>
              </a:ext>
            </a:extLst>
          </p:cNvPr>
          <p:cNvCxnSpPr>
            <a:cxnSpLocks/>
            <a:stCxn id="62" idx="2"/>
            <a:endCxn id="23" idx="0"/>
          </p:cNvCxnSpPr>
          <p:nvPr/>
        </p:nvCxnSpPr>
        <p:spPr>
          <a:xfrm>
            <a:off x="7790990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026F2DD-79CD-1E41-8B1C-74387BB0D09F}"/>
              </a:ext>
            </a:extLst>
          </p:cNvPr>
          <p:cNvSpPr/>
          <p:nvPr/>
        </p:nvSpPr>
        <p:spPr>
          <a:xfrm>
            <a:off x="8111029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77F634-7DCB-6345-B7B4-B2B96FF72BDE}"/>
              </a:ext>
            </a:extLst>
          </p:cNvPr>
          <p:cNvSpPr/>
          <p:nvPr/>
        </p:nvSpPr>
        <p:spPr>
          <a:xfrm>
            <a:off x="8166688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ED6A26-7FD6-804C-B6DC-5EE7D75D605C}"/>
              </a:ext>
            </a:extLst>
          </p:cNvPr>
          <p:cNvSpPr/>
          <p:nvPr/>
        </p:nvSpPr>
        <p:spPr>
          <a:xfrm>
            <a:off x="8486728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7E83014-FB88-A044-AA03-1919EF3EA2E8}"/>
              </a:ext>
            </a:extLst>
          </p:cNvPr>
          <p:cNvSpPr/>
          <p:nvPr/>
        </p:nvSpPr>
        <p:spPr>
          <a:xfrm>
            <a:off x="8963534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F19A2F-0B73-AC42-B9E2-D78B9224B743}"/>
              </a:ext>
            </a:extLst>
          </p:cNvPr>
          <p:cNvSpPr/>
          <p:nvPr/>
        </p:nvSpPr>
        <p:spPr>
          <a:xfrm>
            <a:off x="9019193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2403F4-05A5-B648-8C6B-C46FD88F8E42}"/>
              </a:ext>
            </a:extLst>
          </p:cNvPr>
          <p:cNvSpPr/>
          <p:nvPr/>
        </p:nvSpPr>
        <p:spPr>
          <a:xfrm>
            <a:off x="9339233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2" name="直接连接符 13">
            <a:extLst>
              <a:ext uri="{FF2B5EF4-FFF2-40B4-BE49-F238E27FC236}">
                <a16:creationId xmlns:a16="http://schemas.microsoft.com/office/drawing/2014/main" id="{1F59D9F0-8E36-A742-BF17-0D2A9A717240}"/>
              </a:ext>
            </a:extLst>
          </p:cNvPr>
          <p:cNvCxnSpPr>
            <a:cxnSpLocks/>
            <a:stCxn id="70" idx="2"/>
            <a:endCxn id="31" idx="0"/>
          </p:cNvCxnSpPr>
          <p:nvPr/>
        </p:nvCxnSpPr>
        <p:spPr>
          <a:xfrm>
            <a:off x="9476990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3">
            <a:extLst>
              <a:ext uri="{FF2B5EF4-FFF2-40B4-BE49-F238E27FC236}">
                <a16:creationId xmlns:a16="http://schemas.microsoft.com/office/drawing/2014/main" id="{CBB93AD3-C35A-D84B-9135-EE9A5684FD55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8762241" y="5406299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8CA4DDB-D86E-C743-9D86-560CD56B0EB9}"/>
              </a:ext>
            </a:extLst>
          </p:cNvPr>
          <p:cNvSpPr/>
          <p:nvPr/>
        </p:nvSpPr>
        <p:spPr>
          <a:xfrm>
            <a:off x="2117649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26817B-42F3-6D45-BD14-97DE94267CEF}"/>
              </a:ext>
            </a:extLst>
          </p:cNvPr>
          <p:cNvSpPr/>
          <p:nvPr/>
        </p:nvSpPr>
        <p:spPr>
          <a:xfrm>
            <a:off x="2173308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2E3BDC-E29B-CD43-A4C8-D8DBC37939F3}"/>
              </a:ext>
            </a:extLst>
          </p:cNvPr>
          <p:cNvSpPr/>
          <p:nvPr/>
        </p:nvSpPr>
        <p:spPr>
          <a:xfrm>
            <a:off x="2493348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7" name="直接连接符 13">
            <a:extLst>
              <a:ext uri="{FF2B5EF4-FFF2-40B4-BE49-F238E27FC236}">
                <a16:creationId xmlns:a16="http://schemas.microsoft.com/office/drawing/2014/main" id="{6CBE9467-472E-9145-930A-5F62C49AEEC8}"/>
              </a:ext>
            </a:extLst>
          </p:cNvPr>
          <p:cNvCxnSpPr>
            <a:cxnSpLocks/>
            <a:stCxn id="75" idx="2"/>
            <a:endCxn id="36" idx="0"/>
          </p:cNvCxnSpPr>
          <p:nvPr/>
        </p:nvCxnSpPr>
        <p:spPr>
          <a:xfrm>
            <a:off x="2631105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04C5B0D-DBF9-6F44-8D5F-B1C2FA2F0BD9}"/>
              </a:ext>
            </a:extLst>
          </p:cNvPr>
          <p:cNvSpPr/>
          <p:nvPr/>
        </p:nvSpPr>
        <p:spPr>
          <a:xfrm>
            <a:off x="2951144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DE02FB-5800-444F-8F89-08DAC5D17433}"/>
              </a:ext>
            </a:extLst>
          </p:cNvPr>
          <p:cNvSpPr/>
          <p:nvPr/>
        </p:nvSpPr>
        <p:spPr>
          <a:xfrm>
            <a:off x="3006803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DEA2D7-955A-9641-9A99-E0D4742E6BF3}"/>
              </a:ext>
            </a:extLst>
          </p:cNvPr>
          <p:cNvSpPr/>
          <p:nvPr/>
        </p:nvSpPr>
        <p:spPr>
          <a:xfrm>
            <a:off x="3326843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1" name="直接连接符 13">
            <a:extLst>
              <a:ext uri="{FF2B5EF4-FFF2-40B4-BE49-F238E27FC236}">
                <a16:creationId xmlns:a16="http://schemas.microsoft.com/office/drawing/2014/main" id="{78BB3537-C323-DE4C-9840-D8746990B65E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3464600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A23917B-8B9C-BA42-8FCF-F63176F1B864}"/>
              </a:ext>
            </a:extLst>
          </p:cNvPr>
          <p:cNvSpPr/>
          <p:nvPr/>
        </p:nvSpPr>
        <p:spPr>
          <a:xfrm>
            <a:off x="3803649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FEF741-9DFD-AA49-A846-6609BA7F023D}"/>
              </a:ext>
            </a:extLst>
          </p:cNvPr>
          <p:cNvSpPr/>
          <p:nvPr/>
        </p:nvSpPr>
        <p:spPr>
          <a:xfrm>
            <a:off x="3859308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8A9A9F-B6FC-1B4F-B998-AAE0ECC61AAC}"/>
              </a:ext>
            </a:extLst>
          </p:cNvPr>
          <p:cNvSpPr/>
          <p:nvPr/>
        </p:nvSpPr>
        <p:spPr>
          <a:xfrm>
            <a:off x="4179348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5" name="直接连接符 13">
            <a:extLst>
              <a:ext uri="{FF2B5EF4-FFF2-40B4-BE49-F238E27FC236}">
                <a16:creationId xmlns:a16="http://schemas.microsoft.com/office/drawing/2014/main" id="{3FAE4B41-0CBF-C74F-B11C-5DD60F7DCE05}"/>
              </a:ext>
            </a:extLst>
          </p:cNvPr>
          <p:cNvCxnSpPr>
            <a:cxnSpLocks/>
            <a:stCxn id="83" idx="2"/>
            <a:endCxn id="44" idx="0"/>
          </p:cNvCxnSpPr>
          <p:nvPr/>
        </p:nvCxnSpPr>
        <p:spPr>
          <a:xfrm>
            <a:off x="4317105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13">
            <a:extLst>
              <a:ext uri="{FF2B5EF4-FFF2-40B4-BE49-F238E27FC236}">
                <a16:creationId xmlns:a16="http://schemas.microsoft.com/office/drawing/2014/main" id="{64A32BE9-D723-C94C-9D7D-B867C1278623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3602356" y="5406299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3">
            <a:extLst>
              <a:ext uri="{FF2B5EF4-FFF2-40B4-BE49-F238E27FC236}">
                <a16:creationId xmlns:a16="http://schemas.microsoft.com/office/drawing/2014/main" id="{649DFFFA-823D-CD46-B81C-7A9180824B57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7846651" y="4805599"/>
            <a:ext cx="77783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13">
            <a:extLst>
              <a:ext uri="{FF2B5EF4-FFF2-40B4-BE49-F238E27FC236}">
                <a16:creationId xmlns:a16="http://schemas.microsoft.com/office/drawing/2014/main" id="{6E5AF2C0-00A5-1A41-A4CE-953722FF78D9}"/>
              </a:ext>
            </a:extLst>
          </p:cNvPr>
          <p:cNvCxnSpPr>
            <a:cxnSpLocks/>
            <a:stCxn id="66" idx="2"/>
            <a:endCxn id="27" idx="0"/>
          </p:cNvCxnSpPr>
          <p:nvPr/>
        </p:nvCxnSpPr>
        <p:spPr>
          <a:xfrm>
            <a:off x="8624485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">
            <a:extLst>
              <a:ext uri="{FF2B5EF4-FFF2-40B4-BE49-F238E27FC236}">
                <a16:creationId xmlns:a16="http://schemas.microsoft.com/office/drawing/2014/main" id="{8B56118A-BEB7-AA49-84C3-2ABCCAD71F69}"/>
              </a:ext>
            </a:extLst>
          </p:cNvPr>
          <p:cNvCxnSpPr>
            <a:cxnSpLocks/>
            <a:stCxn id="53" idx="2"/>
            <a:endCxn id="7" idx="0"/>
          </p:cNvCxnSpPr>
          <p:nvPr/>
        </p:nvCxnSpPr>
        <p:spPr>
          <a:xfrm flipH="1">
            <a:off x="5211047" y="4805599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01A57BFB-938A-8D44-8E5B-63795F0822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6044542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">
            <a:extLst>
              <a:ext uri="{FF2B5EF4-FFF2-40B4-BE49-F238E27FC236}">
                <a16:creationId xmlns:a16="http://schemas.microsoft.com/office/drawing/2014/main" id="{883DA50A-5185-1D40-A9C2-4537BE609843}"/>
              </a:ext>
            </a:extLst>
          </p:cNvPr>
          <p:cNvCxnSpPr>
            <a:cxnSpLocks/>
            <a:stCxn id="79" idx="2"/>
            <a:endCxn id="36" idx="0"/>
          </p:cNvCxnSpPr>
          <p:nvPr/>
        </p:nvCxnSpPr>
        <p:spPr>
          <a:xfrm flipH="1">
            <a:off x="2631105" y="4805599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13">
            <a:extLst>
              <a:ext uri="{FF2B5EF4-FFF2-40B4-BE49-F238E27FC236}">
                <a16:creationId xmlns:a16="http://schemas.microsoft.com/office/drawing/2014/main" id="{4ED0CD62-2ED3-0948-BB1C-50C74DABC78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219006" y="4085865"/>
            <a:ext cx="825536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3">
            <a:extLst>
              <a:ext uri="{FF2B5EF4-FFF2-40B4-BE49-F238E27FC236}">
                <a16:creationId xmlns:a16="http://schemas.microsoft.com/office/drawing/2014/main" id="{5DA34774-8F25-6942-A3DC-87F38FA2DA6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6897046" y="4085865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3">
            <a:extLst>
              <a:ext uri="{FF2B5EF4-FFF2-40B4-BE49-F238E27FC236}">
                <a16:creationId xmlns:a16="http://schemas.microsoft.com/office/drawing/2014/main" id="{452822BF-9BF0-EF4D-A50C-85DEC1404619}"/>
              </a:ext>
            </a:extLst>
          </p:cNvPr>
          <p:cNvCxnSpPr>
            <a:cxnSpLocks/>
            <a:stCxn id="105" idx="2"/>
            <a:endCxn id="62" idx="0"/>
          </p:cNvCxnSpPr>
          <p:nvPr/>
        </p:nvCxnSpPr>
        <p:spPr>
          <a:xfrm flipH="1">
            <a:off x="7790990" y="4064575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13">
            <a:extLst>
              <a:ext uri="{FF2B5EF4-FFF2-40B4-BE49-F238E27FC236}">
                <a16:creationId xmlns:a16="http://schemas.microsoft.com/office/drawing/2014/main" id="{1AB7082C-815E-A140-8599-7843225A319F}"/>
              </a:ext>
            </a:extLst>
          </p:cNvPr>
          <p:cNvCxnSpPr>
            <a:cxnSpLocks/>
            <a:stCxn id="105" idx="2"/>
            <a:endCxn id="66" idx="0"/>
          </p:cNvCxnSpPr>
          <p:nvPr/>
        </p:nvCxnSpPr>
        <p:spPr>
          <a:xfrm>
            <a:off x="8624485" y="4064575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13">
            <a:extLst>
              <a:ext uri="{FF2B5EF4-FFF2-40B4-BE49-F238E27FC236}">
                <a16:creationId xmlns:a16="http://schemas.microsoft.com/office/drawing/2014/main" id="{A495471C-1C4E-474B-97E2-F5282060EC18}"/>
              </a:ext>
            </a:extLst>
          </p:cNvPr>
          <p:cNvCxnSpPr>
            <a:cxnSpLocks/>
            <a:stCxn id="105" idx="2"/>
            <a:endCxn id="70" idx="0"/>
          </p:cNvCxnSpPr>
          <p:nvPr/>
        </p:nvCxnSpPr>
        <p:spPr>
          <a:xfrm>
            <a:off x="8624485" y="4064575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3">
            <a:extLst>
              <a:ext uri="{FF2B5EF4-FFF2-40B4-BE49-F238E27FC236}">
                <a16:creationId xmlns:a16="http://schemas.microsoft.com/office/drawing/2014/main" id="{AB11D948-88E6-DC47-A9D6-8E070DCA6A52}"/>
              </a:ext>
            </a:extLst>
          </p:cNvPr>
          <p:cNvCxnSpPr>
            <a:cxnSpLocks/>
            <a:stCxn id="114" idx="2"/>
            <a:endCxn id="75" idx="0"/>
          </p:cNvCxnSpPr>
          <p:nvPr/>
        </p:nvCxnSpPr>
        <p:spPr>
          <a:xfrm>
            <a:off x="2631105" y="4064575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13">
            <a:extLst>
              <a:ext uri="{FF2B5EF4-FFF2-40B4-BE49-F238E27FC236}">
                <a16:creationId xmlns:a16="http://schemas.microsoft.com/office/drawing/2014/main" id="{841C22F0-8F32-3544-932D-974BB7955DE0}"/>
              </a:ext>
            </a:extLst>
          </p:cNvPr>
          <p:cNvCxnSpPr>
            <a:cxnSpLocks/>
            <a:stCxn id="114" idx="2"/>
            <a:endCxn id="79" idx="0"/>
          </p:cNvCxnSpPr>
          <p:nvPr/>
        </p:nvCxnSpPr>
        <p:spPr>
          <a:xfrm>
            <a:off x="2631105" y="4064575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13">
            <a:extLst>
              <a:ext uri="{FF2B5EF4-FFF2-40B4-BE49-F238E27FC236}">
                <a16:creationId xmlns:a16="http://schemas.microsoft.com/office/drawing/2014/main" id="{331668A9-26D2-5D46-A7F6-C05D07E7B34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4317104" y="4085865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13">
            <a:extLst>
              <a:ext uri="{FF2B5EF4-FFF2-40B4-BE49-F238E27FC236}">
                <a16:creationId xmlns:a16="http://schemas.microsoft.com/office/drawing/2014/main" id="{837E61EB-546D-974B-8CEA-69D53644130D}"/>
              </a:ext>
            </a:extLst>
          </p:cNvPr>
          <p:cNvCxnSpPr>
            <a:cxnSpLocks/>
            <a:stCxn id="53" idx="0"/>
            <a:endCxn id="96" idx="2"/>
          </p:cNvCxnSpPr>
          <p:nvPr/>
        </p:nvCxnSpPr>
        <p:spPr>
          <a:xfrm flipV="1">
            <a:off x="6044542" y="4064575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3">
            <a:extLst>
              <a:ext uri="{FF2B5EF4-FFF2-40B4-BE49-F238E27FC236}">
                <a16:creationId xmlns:a16="http://schemas.microsoft.com/office/drawing/2014/main" id="{9A8C938B-312D-5247-A05C-A9949CB6AC16}"/>
              </a:ext>
            </a:extLst>
          </p:cNvPr>
          <p:cNvCxnSpPr>
            <a:cxnSpLocks/>
            <a:stCxn id="79" idx="0"/>
            <a:endCxn id="122" idx="2"/>
          </p:cNvCxnSpPr>
          <p:nvPr/>
        </p:nvCxnSpPr>
        <p:spPr>
          <a:xfrm flipV="1">
            <a:off x="3464600" y="4064575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13">
            <a:extLst>
              <a:ext uri="{FF2B5EF4-FFF2-40B4-BE49-F238E27FC236}">
                <a16:creationId xmlns:a16="http://schemas.microsoft.com/office/drawing/2014/main" id="{D2D02A89-F349-2544-81DC-DCE6EDA3795B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6182298" y="4655120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13">
            <a:extLst>
              <a:ext uri="{FF2B5EF4-FFF2-40B4-BE49-F238E27FC236}">
                <a16:creationId xmlns:a16="http://schemas.microsoft.com/office/drawing/2014/main" id="{48E235C0-E288-0646-9FC2-CB72DF1054FC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8762241" y="4655120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3">
            <a:extLst>
              <a:ext uri="{FF2B5EF4-FFF2-40B4-BE49-F238E27FC236}">
                <a16:creationId xmlns:a16="http://schemas.microsoft.com/office/drawing/2014/main" id="{4E42B979-4773-274C-860C-DB2C5C3192E8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>
            <a:off x="3602356" y="4655120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3">
            <a:extLst>
              <a:ext uri="{FF2B5EF4-FFF2-40B4-BE49-F238E27FC236}">
                <a16:creationId xmlns:a16="http://schemas.microsoft.com/office/drawing/2014/main" id="{3D2EF2D4-0B71-0B4D-84CC-8D15862CEE52}"/>
              </a:ext>
            </a:extLst>
          </p:cNvPr>
          <p:cNvCxnSpPr>
            <a:cxnSpLocks/>
            <a:stCxn id="96" idx="2"/>
            <a:endCxn id="66" idx="0"/>
          </p:cNvCxnSpPr>
          <p:nvPr/>
        </p:nvCxnSpPr>
        <p:spPr>
          <a:xfrm>
            <a:off x="6897047" y="4064575"/>
            <a:ext cx="1727438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813149BA-B935-B849-AA63-319FEE011CD3}"/>
              </a:ext>
            </a:extLst>
          </p:cNvPr>
          <p:cNvSpPr/>
          <p:nvPr/>
        </p:nvSpPr>
        <p:spPr>
          <a:xfrm>
            <a:off x="3803648" y="2578548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EDE0610-EB5A-C54B-8BF1-1C487E246127}"/>
              </a:ext>
            </a:extLst>
          </p:cNvPr>
          <p:cNvSpPr/>
          <p:nvPr/>
        </p:nvSpPr>
        <p:spPr>
          <a:xfrm>
            <a:off x="3859307" y="2681569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125141A-9748-114C-9FA3-2CE0E5B6AFF0}"/>
              </a:ext>
            </a:extLst>
          </p:cNvPr>
          <p:cNvSpPr/>
          <p:nvPr/>
        </p:nvSpPr>
        <p:spPr>
          <a:xfrm>
            <a:off x="4179347" y="2681569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55" name="直接连接符 13">
            <a:extLst>
              <a:ext uri="{FF2B5EF4-FFF2-40B4-BE49-F238E27FC236}">
                <a16:creationId xmlns:a16="http://schemas.microsoft.com/office/drawing/2014/main" id="{AC5852E9-F2F0-864E-818E-BD985E356D4E}"/>
              </a:ext>
            </a:extLst>
          </p:cNvPr>
          <p:cNvCxnSpPr>
            <a:cxnSpLocks/>
            <a:stCxn id="152" idx="2"/>
            <a:endCxn id="79" idx="0"/>
          </p:cNvCxnSpPr>
          <p:nvPr/>
        </p:nvCxnSpPr>
        <p:spPr>
          <a:xfrm flipH="1">
            <a:off x="3464600" y="2982527"/>
            <a:ext cx="852504" cy="1522114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3">
            <a:extLst>
              <a:ext uri="{FF2B5EF4-FFF2-40B4-BE49-F238E27FC236}">
                <a16:creationId xmlns:a16="http://schemas.microsoft.com/office/drawing/2014/main" id="{8A9DB57D-202E-7F4C-9BC2-17B1942EDC31}"/>
              </a:ext>
            </a:extLst>
          </p:cNvPr>
          <p:cNvCxnSpPr>
            <a:cxnSpLocks/>
            <a:stCxn id="152" idx="2"/>
            <a:endCxn id="114" idx="0"/>
          </p:cNvCxnSpPr>
          <p:nvPr/>
        </p:nvCxnSpPr>
        <p:spPr>
          <a:xfrm flipH="1">
            <a:off x="2631105" y="2982527"/>
            <a:ext cx="1685999" cy="78109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5B795909-B441-D046-8AF6-D3E72163A54E}"/>
              </a:ext>
            </a:extLst>
          </p:cNvPr>
          <p:cNvSpPr/>
          <p:nvPr/>
        </p:nvSpPr>
        <p:spPr>
          <a:xfrm>
            <a:off x="10312006" y="4361863"/>
            <a:ext cx="278296" cy="12464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ED41671-D667-944B-B094-692CFA8E1A8B}"/>
              </a:ext>
            </a:extLst>
          </p:cNvPr>
          <p:cNvSpPr txBox="1"/>
          <p:nvPr/>
        </p:nvSpPr>
        <p:spPr>
          <a:xfrm>
            <a:off x="10472598" y="475032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原子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微服务</a:t>
            </a:r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08024767-137A-6E49-A937-20152001518A}"/>
              </a:ext>
            </a:extLst>
          </p:cNvPr>
          <p:cNvSpPr/>
          <p:nvPr/>
        </p:nvSpPr>
        <p:spPr>
          <a:xfrm>
            <a:off x="10312006" y="3544003"/>
            <a:ext cx="278296" cy="648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F7A328B-F64A-9841-894C-D1E43867D25B}"/>
              </a:ext>
            </a:extLst>
          </p:cNvPr>
          <p:cNvSpPr txBox="1"/>
          <p:nvPr/>
        </p:nvSpPr>
        <p:spPr>
          <a:xfrm>
            <a:off x="10446094" y="361857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组合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3625F8D-2A1C-3744-BBBF-DC8139D6F43A}"/>
              </a:ext>
            </a:extLst>
          </p:cNvPr>
          <p:cNvSpPr/>
          <p:nvPr/>
        </p:nvSpPr>
        <p:spPr>
          <a:xfrm>
            <a:off x="1590262" y="2385391"/>
            <a:ext cx="8547652" cy="36841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5" name="直接连接符 13">
            <a:extLst>
              <a:ext uri="{FF2B5EF4-FFF2-40B4-BE49-F238E27FC236}">
                <a16:creationId xmlns:a16="http://schemas.microsoft.com/office/drawing/2014/main" id="{45809829-2721-7A40-8F90-067F5F2F8A4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336114" y="4064575"/>
            <a:ext cx="874933" cy="1191245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3">
            <a:extLst>
              <a:ext uri="{FF2B5EF4-FFF2-40B4-BE49-F238E27FC236}">
                <a16:creationId xmlns:a16="http://schemas.microsoft.com/office/drawing/2014/main" id="{8BB1F5CE-E588-9B4C-8A08-D5A36B20B1A2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454861" y="5406299"/>
            <a:ext cx="756185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3">
            <a:extLst>
              <a:ext uri="{FF2B5EF4-FFF2-40B4-BE49-F238E27FC236}">
                <a16:creationId xmlns:a16="http://schemas.microsoft.com/office/drawing/2014/main" id="{6A0D7D1D-7824-3943-B4A3-8260EC9C7662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034803" y="5406299"/>
            <a:ext cx="618430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3">
            <a:extLst>
              <a:ext uri="{FF2B5EF4-FFF2-40B4-BE49-F238E27FC236}">
                <a16:creationId xmlns:a16="http://schemas.microsoft.com/office/drawing/2014/main" id="{B8C85805-6679-094E-8BF9-4240BE40E62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897046" y="4805599"/>
            <a:ext cx="89394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右大括号 179">
            <a:extLst>
              <a:ext uri="{FF2B5EF4-FFF2-40B4-BE49-F238E27FC236}">
                <a16:creationId xmlns:a16="http://schemas.microsoft.com/office/drawing/2014/main" id="{AB2418EE-56AD-8D49-938A-F3CF3F715740}"/>
              </a:ext>
            </a:extLst>
          </p:cNvPr>
          <p:cNvSpPr/>
          <p:nvPr/>
        </p:nvSpPr>
        <p:spPr>
          <a:xfrm>
            <a:off x="10312006" y="2566195"/>
            <a:ext cx="207951" cy="51747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5D84EAC-D9E7-ED4E-8EF6-2028B8103FA5}"/>
              </a:ext>
            </a:extLst>
          </p:cNvPr>
          <p:cNvSpPr txBox="1"/>
          <p:nvPr/>
        </p:nvSpPr>
        <p:spPr>
          <a:xfrm>
            <a:off x="10572249" y="2510665"/>
            <a:ext cx="82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BFF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Gateway</a:t>
            </a:r>
            <a:endParaRPr kumimoji="1" lang="zh-CN" altLang="en-US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CB9919A-D700-7E4E-8B12-94BB8E65FB8A}"/>
              </a:ext>
            </a:extLst>
          </p:cNvPr>
          <p:cNvSpPr/>
          <p:nvPr/>
        </p:nvSpPr>
        <p:spPr>
          <a:xfrm>
            <a:off x="5532640" y="2588422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4A481BAE-F58E-934B-BA71-67D4E11530AE}"/>
              </a:ext>
            </a:extLst>
          </p:cNvPr>
          <p:cNvSpPr/>
          <p:nvPr/>
        </p:nvSpPr>
        <p:spPr>
          <a:xfrm>
            <a:off x="5588299" y="2691443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4BF3C5D7-B45B-4141-86E5-7FAFE158743B}"/>
              </a:ext>
            </a:extLst>
          </p:cNvPr>
          <p:cNvSpPr/>
          <p:nvPr/>
        </p:nvSpPr>
        <p:spPr>
          <a:xfrm>
            <a:off x="5908339" y="2691443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D6543E9A-71D1-BE4D-86BC-FCC9E295CC06}"/>
              </a:ext>
            </a:extLst>
          </p:cNvPr>
          <p:cNvSpPr/>
          <p:nvPr/>
        </p:nvSpPr>
        <p:spPr>
          <a:xfrm>
            <a:off x="7279090" y="2582614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5ED92F53-DBFF-FC4D-8789-6D557B4992F2}"/>
              </a:ext>
            </a:extLst>
          </p:cNvPr>
          <p:cNvSpPr/>
          <p:nvPr/>
        </p:nvSpPr>
        <p:spPr>
          <a:xfrm>
            <a:off x="7334749" y="2685635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11B98BEA-F88E-E149-818D-F62E3A3353AC}"/>
              </a:ext>
            </a:extLst>
          </p:cNvPr>
          <p:cNvSpPr/>
          <p:nvPr/>
        </p:nvSpPr>
        <p:spPr>
          <a:xfrm>
            <a:off x="7654789" y="2685635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3" name="直接连接符 13">
            <a:extLst>
              <a:ext uri="{FF2B5EF4-FFF2-40B4-BE49-F238E27FC236}">
                <a16:creationId xmlns:a16="http://schemas.microsoft.com/office/drawing/2014/main" id="{BB6BF790-59B9-4D48-9CB6-C7A0E75785C2}"/>
              </a:ext>
            </a:extLst>
          </p:cNvPr>
          <p:cNvCxnSpPr>
            <a:cxnSpLocks/>
            <a:stCxn id="152" idx="2"/>
            <a:endCxn id="122" idx="0"/>
          </p:cNvCxnSpPr>
          <p:nvPr/>
        </p:nvCxnSpPr>
        <p:spPr>
          <a:xfrm>
            <a:off x="4317104" y="2982527"/>
            <a:ext cx="1" cy="78109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13">
            <a:extLst>
              <a:ext uri="{FF2B5EF4-FFF2-40B4-BE49-F238E27FC236}">
                <a16:creationId xmlns:a16="http://schemas.microsoft.com/office/drawing/2014/main" id="{3ECC467C-1F40-9F42-BA97-E120402252D4}"/>
              </a:ext>
            </a:extLst>
          </p:cNvPr>
          <p:cNvCxnSpPr>
            <a:cxnSpLocks/>
            <a:stCxn id="184" idx="2"/>
            <a:endCxn id="53" idx="0"/>
          </p:cNvCxnSpPr>
          <p:nvPr/>
        </p:nvCxnSpPr>
        <p:spPr>
          <a:xfrm flipH="1">
            <a:off x="6044542" y="2992401"/>
            <a:ext cx="1554" cy="151224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13">
            <a:extLst>
              <a:ext uri="{FF2B5EF4-FFF2-40B4-BE49-F238E27FC236}">
                <a16:creationId xmlns:a16="http://schemas.microsoft.com/office/drawing/2014/main" id="{323D9F3D-342C-5C47-8073-321549E745E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6046096" y="2992401"/>
            <a:ext cx="808206" cy="746024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13">
            <a:extLst>
              <a:ext uri="{FF2B5EF4-FFF2-40B4-BE49-F238E27FC236}">
                <a16:creationId xmlns:a16="http://schemas.microsoft.com/office/drawing/2014/main" id="{6C27983F-2EC8-754A-AD5F-68F61E8B42D2}"/>
              </a:ext>
            </a:extLst>
          </p:cNvPr>
          <p:cNvCxnSpPr>
            <a:cxnSpLocks/>
            <a:stCxn id="187" idx="2"/>
            <a:endCxn id="96" idx="0"/>
          </p:cNvCxnSpPr>
          <p:nvPr/>
        </p:nvCxnSpPr>
        <p:spPr>
          <a:xfrm flipH="1">
            <a:off x="6897047" y="2986593"/>
            <a:ext cx="895499" cy="777024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13">
            <a:extLst>
              <a:ext uri="{FF2B5EF4-FFF2-40B4-BE49-F238E27FC236}">
                <a16:creationId xmlns:a16="http://schemas.microsoft.com/office/drawing/2014/main" id="{C13A32AC-226A-EE46-B475-0C507B8D032E}"/>
              </a:ext>
            </a:extLst>
          </p:cNvPr>
          <p:cNvCxnSpPr>
            <a:cxnSpLocks/>
            <a:stCxn id="187" idx="2"/>
            <a:endCxn id="62" idx="0"/>
          </p:cNvCxnSpPr>
          <p:nvPr/>
        </p:nvCxnSpPr>
        <p:spPr>
          <a:xfrm flipH="1">
            <a:off x="7790990" y="2986593"/>
            <a:ext cx="1556" cy="1518048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13">
            <a:extLst>
              <a:ext uri="{FF2B5EF4-FFF2-40B4-BE49-F238E27FC236}">
                <a16:creationId xmlns:a16="http://schemas.microsoft.com/office/drawing/2014/main" id="{7336F1C8-62E7-3540-A544-CB7BA81075DE}"/>
              </a:ext>
            </a:extLst>
          </p:cNvPr>
          <p:cNvCxnSpPr>
            <a:cxnSpLocks/>
            <a:stCxn id="184" idx="2"/>
            <a:endCxn id="88" idx="0"/>
          </p:cNvCxnSpPr>
          <p:nvPr/>
        </p:nvCxnSpPr>
        <p:spPr>
          <a:xfrm flipH="1">
            <a:off x="5211047" y="2992401"/>
            <a:ext cx="835049" cy="77121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231E3F2F-A125-3D42-9E7B-8E9228A745BB}"/>
              </a:ext>
            </a:extLst>
          </p:cNvPr>
          <p:cNvCxnSpPr>
            <a:cxnSpLocks/>
          </p:cNvCxnSpPr>
          <p:nvPr/>
        </p:nvCxnSpPr>
        <p:spPr>
          <a:xfrm>
            <a:off x="3931108" y="1920547"/>
            <a:ext cx="0" cy="64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9AD936EA-2DF7-8B43-A254-C7665C76E8F0}"/>
              </a:ext>
            </a:extLst>
          </p:cNvPr>
          <p:cNvCxnSpPr>
            <a:cxnSpLocks/>
          </p:cNvCxnSpPr>
          <p:nvPr/>
        </p:nvCxnSpPr>
        <p:spPr>
          <a:xfrm>
            <a:off x="4148055" y="1920547"/>
            <a:ext cx="0" cy="64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0904C1EB-1651-D842-8F1A-7B1AFF595DD3}"/>
              </a:ext>
            </a:extLst>
          </p:cNvPr>
          <p:cNvCxnSpPr>
            <a:cxnSpLocks/>
          </p:cNvCxnSpPr>
          <p:nvPr/>
        </p:nvCxnSpPr>
        <p:spPr>
          <a:xfrm>
            <a:off x="4363934" y="1920547"/>
            <a:ext cx="0" cy="64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3">
            <a:extLst>
              <a:ext uri="{FF2B5EF4-FFF2-40B4-BE49-F238E27FC236}">
                <a16:creationId xmlns:a16="http://schemas.microsoft.com/office/drawing/2014/main" id="{EDC5C641-8E94-8448-AE6F-11D56CAF6C2F}"/>
              </a:ext>
            </a:extLst>
          </p:cNvPr>
          <p:cNvCxnSpPr>
            <a:cxnSpLocks/>
            <a:stCxn id="187" idx="2"/>
            <a:endCxn id="105" idx="0"/>
          </p:cNvCxnSpPr>
          <p:nvPr/>
        </p:nvCxnSpPr>
        <p:spPr>
          <a:xfrm>
            <a:off x="7792546" y="2986593"/>
            <a:ext cx="831939" cy="777024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13">
            <a:extLst>
              <a:ext uri="{FF2B5EF4-FFF2-40B4-BE49-F238E27FC236}">
                <a16:creationId xmlns:a16="http://schemas.microsoft.com/office/drawing/2014/main" id="{3C9369A6-6516-DB42-B4D0-4AB01123C7EF}"/>
              </a:ext>
            </a:extLst>
          </p:cNvPr>
          <p:cNvCxnSpPr>
            <a:cxnSpLocks/>
            <a:stCxn id="152" idx="2"/>
            <a:endCxn id="88" idx="0"/>
          </p:cNvCxnSpPr>
          <p:nvPr/>
        </p:nvCxnSpPr>
        <p:spPr>
          <a:xfrm>
            <a:off x="4317104" y="2982527"/>
            <a:ext cx="893943" cy="78109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3">
            <a:extLst>
              <a:ext uri="{FF2B5EF4-FFF2-40B4-BE49-F238E27FC236}">
                <a16:creationId xmlns:a16="http://schemas.microsoft.com/office/drawing/2014/main" id="{36B7C5E6-D0A7-B740-845B-2FD6B74789C2}"/>
              </a:ext>
            </a:extLst>
          </p:cNvPr>
          <p:cNvCxnSpPr>
            <a:cxnSpLocks/>
            <a:stCxn id="83" idx="3"/>
            <a:endCxn id="49" idx="1"/>
          </p:cNvCxnSpPr>
          <p:nvPr/>
        </p:nvCxnSpPr>
        <p:spPr>
          <a:xfrm>
            <a:off x="4454861" y="4655120"/>
            <a:ext cx="618429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3">
            <a:extLst>
              <a:ext uri="{FF2B5EF4-FFF2-40B4-BE49-F238E27FC236}">
                <a16:creationId xmlns:a16="http://schemas.microsoft.com/office/drawing/2014/main" id="{7BF243CF-4AA8-8C4A-A7FA-E527AD9C45D2}"/>
              </a:ext>
            </a:extLst>
          </p:cNvPr>
          <p:cNvCxnSpPr>
            <a:cxnSpLocks/>
            <a:stCxn id="88" idx="2"/>
            <a:endCxn id="49" idx="0"/>
          </p:cNvCxnSpPr>
          <p:nvPr/>
        </p:nvCxnSpPr>
        <p:spPr>
          <a:xfrm>
            <a:off x="5211047" y="4064575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8" name="文本框 247">
            <a:extLst>
              <a:ext uri="{FF2B5EF4-FFF2-40B4-BE49-F238E27FC236}">
                <a16:creationId xmlns:a16="http://schemas.microsoft.com/office/drawing/2014/main" id="{3F3C6C66-5CF0-F041-AB39-CB594A408950}"/>
              </a:ext>
            </a:extLst>
          </p:cNvPr>
          <p:cNvSpPr txBox="1"/>
          <p:nvPr/>
        </p:nvSpPr>
        <p:spPr>
          <a:xfrm>
            <a:off x="5500224" y="5733866"/>
            <a:ext cx="121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ServiceMesh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26A8837-3B67-8D42-AC09-8E58E9116F38}"/>
              </a:ext>
            </a:extLst>
          </p:cNvPr>
          <p:cNvSpPr txBox="1"/>
          <p:nvPr/>
        </p:nvSpPr>
        <p:spPr>
          <a:xfrm>
            <a:off x="1470953" y="1677015"/>
            <a:ext cx="52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</a:t>
            </a:r>
          </a:p>
        </p:txBody>
      </p:sp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9ADA9811-9059-334D-AE91-999E18F6EAB7}"/>
              </a:ext>
            </a:extLst>
          </p:cNvPr>
          <p:cNvCxnSpPr>
            <a:cxnSpLocks/>
            <a:stCxn id="254" idx="2"/>
          </p:cNvCxnSpPr>
          <p:nvPr/>
        </p:nvCxnSpPr>
        <p:spPr>
          <a:xfrm>
            <a:off x="1734474" y="2138680"/>
            <a:ext cx="0" cy="13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线连接符 256">
            <a:extLst>
              <a:ext uri="{FF2B5EF4-FFF2-40B4-BE49-F238E27FC236}">
                <a16:creationId xmlns:a16="http://schemas.microsoft.com/office/drawing/2014/main" id="{972D4DF8-5FE8-124C-AEC0-21B42237B02F}"/>
              </a:ext>
            </a:extLst>
          </p:cNvPr>
          <p:cNvCxnSpPr>
            <a:cxnSpLocks/>
          </p:cNvCxnSpPr>
          <p:nvPr/>
        </p:nvCxnSpPr>
        <p:spPr>
          <a:xfrm>
            <a:off x="675861" y="2285929"/>
            <a:ext cx="94488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左大括号 258">
            <a:extLst>
              <a:ext uri="{FF2B5EF4-FFF2-40B4-BE49-F238E27FC236}">
                <a16:creationId xmlns:a16="http://schemas.microsoft.com/office/drawing/2014/main" id="{A2005CCA-042F-4B47-A2E4-F353E265A239}"/>
              </a:ext>
            </a:extLst>
          </p:cNvPr>
          <p:cNvSpPr/>
          <p:nvPr/>
        </p:nvSpPr>
        <p:spPr>
          <a:xfrm>
            <a:off x="1100643" y="2360640"/>
            <a:ext cx="371691" cy="37088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ACBD243A-D080-4B48-98EA-FBEB4A83857E}"/>
              </a:ext>
            </a:extLst>
          </p:cNvPr>
          <p:cNvSpPr txBox="1"/>
          <p:nvPr/>
        </p:nvSpPr>
        <p:spPr>
          <a:xfrm>
            <a:off x="666301" y="3765778"/>
            <a:ext cx="52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</a:t>
            </a:r>
          </a:p>
        </p:txBody>
      </p:sp>
      <p:sp>
        <p:nvSpPr>
          <p:cNvPr id="261" name="左大括号 260">
            <a:extLst>
              <a:ext uri="{FF2B5EF4-FFF2-40B4-BE49-F238E27FC236}">
                <a16:creationId xmlns:a16="http://schemas.microsoft.com/office/drawing/2014/main" id="{3E9F609B-16D4-9244-8C66-DBBA2B3CDFC9}"/>
              </a:ext>
            </a:extLst>
          </p:cNvPr>
          <p:cNvSpPr/>
          <p:nvPr/>
        </p:nvSpPr>
        <p:spPr>
          <a:xfrm>
            <a:off x="1061466" y="1586366"/>
            <a:ext cx="396276" cy="6626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1D5923A8-9359-034E-85DA-BCEEAAEBCA2C}"/>
              </a:ext>
            </a:extLst>
          </p:cNvPr>
          <p:cNvSpPr txBox="1"/>
          <p:nvPr/>
        </p:nvSpPr>
        <p:spPr>
          <a:xfrm>
            <a:off x="590581" y="1753641"/>
            <a:ext cx="51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</a:t>
            </a:r>
          </a:p>
        </p:txBody>
      </p: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EEB503F3-3624-D94B-BC43-6B92CC1F1DF9}"/>
              </a:ext>
            </a:extLst>
          </p:cNvPr>
          <p:cNvCxnSpPr>
            <a:cxnSpLocks/>
          </p:cNvCxnSpPr>
          <p:nvPr/>
        </p:nvCxnSpPr>
        <p:spPr>
          <a:xfrm>
            <a:off x="5641302" y="1940569"/>
            <a:ext cx="0" cy="64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BD2F1774-0D4B-9443-9C00-F073C5803F30}"/>
              </a:ext>
            </a:extLst>
          </p:cNvPr>
          <p:cNvCxnSpPr>
            <a:cxnSpLocks/>
          </p:cNvCxnSpPr>
          <p:nvPr/>
        </p:nvCxnSpPr>
        <p:spPr>
          <a:xfrm>
            <a:off x="5858249" y="1940569"/>
            <a:ext cx="0" cy="64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CC32AE8A-D0EC-6648-92DB-05525CCCEAB1}"/>
              </a:ext>
            </a:extLst>
          </p:cNvPr>
          <p:cNvCxnSpPr>
            <a:cxnSpLocks/>
          </p:cNvCxnSpPr>
          <p:nvPr/>
        </p:nvCxnSpPr>
        <p:spPr>
          <a:xfrm>
            <a:off x="6074128" y="1940569"/>
            <a:ext cx="0" cy="64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D9103E07-4E3B-B94D-9093-9B4E3F435B51}"/>
              </a:ext>
            </a:extLst>
          </p:cNvPr>
          <p:cNvSpPr/>
          <p:nvPr/>
        </p:nvSpPr>
        <p:spPr>
          <a:xfrm>
            <a:off x="4180900" y="2680612"/>
            <a:ext cx="275513" cy="125710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5DBA9B5D-0996-5F44-8F1B-69B16701776E}"/>
              </a:ext>
            </a:extLst>
          </p:cNvPr>
          <p:cNvCxnSpPr>
            <a:cxnSpLocks/>
          </p:cNvCxnSpPr>
          <p:nvPr/>
        </p:nvCxnSpPr>
        <p:spPr>
          <a:xfrm>
            <a:off x="7406577" y="1940422"/>
            <a:ext cx="0" cy="64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E32632D3-363A-9347-8C3B-8390A867B205}"/>
              </a:ext>
            </a:extLst>
          </p:cNvPr>
          <p:cNvCxnSpPr>
            <a:cxnSpLocks/>
          </p:cNvCxnSpPr>
          <p:nvPr/>
        </p:nvCxnSpPr>
        <p:spPr>
          <a:xfrm>
            <a:off x="7623524" y="1940422"/>
            <a:ext cx="0" cy="64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387CEFA3-4E7A-4C4F-814E-43B2F3B2D5F1}"/>
              </a:ext>
            </a:extLst>
          </p:cNvPr>
          <p:cNvCxnSpPr>
            <a:cxnSpLocks/>
          </p:cNvCxnSpPr>
          <p:nvPr/>
        </p:nvCxnSpPr>
        <p:spPr>
          <a:xfrm>
            <a:off x="7839403" y="1940422"/>
            <a:ext cx="0" cy="64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>
            <a:extLst>
              <a:ext uri="{FF2B5EF4-FFF2-40B4-BE49-F238E27FC236}">
                <a16:creationId xmlns:a16="http://schemas.microsoft.com/office/drawing/2014/main" id="{C2E039E8-3804-2F4D-82AA-321B603EFB40}"/>
              </a:ext>
            </a:extLst>
          </p:cNvPr>
          <p:cNvSpPr/>
          <p:nvPr/>
        </p:nvSpPr>
        <p:spPr>
          <a:xfrm>
            <a:off x="5909647" y="2687800"/>
            <a:ext cx="275513" cy="125710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3446EA3-11E7-C544-B17B-DAFFE33696D2}"/>
              </a:ext>
            </a:extLst>
          </p:cNvPr>
          <p:cNvSpPr/>
          <p:nvPr/>
        </p:nvSpPr>
        <p:spPr>
          <a:xfrm>
            <a:off x="7654789" y="2687526"/>
            <a:ext cx="275513" cy="125710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78133CF9-A326-C54A-BB67-2452E490589F}"/>
              </a:ext>
            </a:extLst>
          </p:cNvPr>
          <p:cNvSpPr/>
          <p:nvPr/>
        </p:nvSpPr>
        <p:spPr>
          <a:xfrm>
            <a:off x="8204491" y="718358"/>
            <a:ext cx="2888974" cy="13384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B98F8E8D-44B9-AE44-9F1C-7AD1D6497884}"/>
              </a:ext>
            </a:extLst>
          </p:cNvPr>
          <p:cNvSpPr/>
          <p:nvPr/>
        </p:nvSpPr>
        <p:spPr>
          <a:xfrm>
            <a:off x="8442201" y="942096"/>
            <a:ext cx="960863" cy="999133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BFF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97" name="直线箭头连接符 196">
            <a:extLst>
              <a:ext uri="{FF2B5EF4-FFF2-40B4-BE49-F238E27FC236}">
                <a16:creationId xmlns:a16="http://schemas.microsoft.com/office/drawing/2014/main" id="{102A4B54-C1DB-B44F-ACB6-BAE1634A1BE8}"/>
              </a:ext>
            </a:extLst>
          </p:cNvPr>
          <p:cNvCxnSpPr/>
          <p:nvPr/>
        </p:nvCxnSpPr>
        <p:spPr>
          <a:xfrm>
            <a:off x="10202632" y="552703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B68503CB-8A5A-CA45-84EE-4AF4201E40AE}"/>
              </a:ext>
            </a:extLst>
          </p:cNvPr>
          <p:cNvCxnSpPr/>
          <p:nvPr/>
        </p:nvCxnSpPr>
        <p:spPr>
          <a:xfrm>
            <a:off x="10419579" y="552703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线箭头连接符 198">
            <a:extLst>
              <a:ext uri="{FF2B5EF4-FFF2-40B4-BE49-F238E27FC236}">
                <a16:creationId xmlns:a16="http://schemas.microsoft.com/office/drawing/2014/main" id="{8AA9AC56-C542-1D4A-A2C0-8653B30CD5E4}"/>
              </a:ext>
            </a:extLst>
          </p:cNvPr>
          <p:cNvCxnSpPr/>
          <p:nvPr/>
        </p:nvCxnSpPr>
        <p:spPr>
          <a:xfrm>
            <a:off x="10635458" y="552703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F787AD78-0037-D445-8FD5-DE2639044517}"/>
              </a:ext>
            </a:extLst>
          </p:cNvPr>
          <p:cNvSpPr/>
          <p:nvPr/>
        </p:nvSpPr>
        <p:spPr>
          <a:xfrm>
            <a:off x="9952660" y="1038687"/>
            <a:ext cx="948469" cy="880664"/>
          </a:xfrm>
          <a:prstGeom prst="rect">
            <a:avLst/>
          </a:prstGeom>
          <a:solidFill>
            <a:srgbClr val="0093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DF79FCAC-6A55-624D-8544-03D2F1195942}"/>
              </a:ext>
            </a:extLst>
          </p:cNvPr>
          <p:cNvSpPr/>
          <p:nvPr/>
        </p:nvSpPr>
        <p:spPr>
          <a:xfrm>
            <a:off x="9950841" y="947420"/>
            <a:ext cx="950289" cy="572992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API</a:t>
            </a:r>
          </a:p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endParaRPr kumimoji="1"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F25B471A-F526-484E-A7FE-AD6CE7DA73B1}"/>
              </a:ext>
            </a:extLst>
          </p:cNvPr>
          <p:cNvCxnSpPr>
            <a:cxnSpLocks/>
          </p:cNvCxnSpPr>
          <p:nvPr/>
        </p:nvCxnSpPr>
        <p:spPr>
          <a:xfrm flipH="1">
            <a:off x="9379583" y="1612988"/>
            <a:ext cx="56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7B65BE0B-128E-0F48-A109-5653CD011531}"/>
              </a:ext>
            </a:extLst>
          </p:cNvPr>
          <p:cNvCxnSpPr>
            <a:cxnSpLocks/>
          </p:cNvCxnSpPr>
          <p:nvPr/>
        </p:nvCxnSpPr>
        <p:spPr>
          <a:xfrm flipV="1">
            <a:off x="7973273" y="1595900"/>
            <a:ext cx="193415" cy="9502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624E6BD3-0073-7A43-B2C2-553A33921806}"/>
              </a:ext>
            </a:extLst>
          </p:cNvPr>
          <p:cNvCxnSpPr>
            <a:cxnSpLocks/>
          </p:cNvCxnSpPr>
          <p:nvPr/>
        </p:nvCxnSpPr>
        <p:spPr>
          <a:xfrm flipV="1">
            <a:off x="8019356" y="2156781"/>
            <a:ext cx="1595390" cy="5346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0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6658A8A-11C9-2A45-BA17-30FF00963943}"/>
              </a:ext>
            </a:extLst>
          </p:cNvPr>
          <p:cNvSpPr/>
          <p:nvPr/>
        </p:nvSpPr>
        <p:spPr>
          <a:xfrm>
            <a:off x="4125807" y="4929808"/>
            <a:ext cx="4118447" cy="689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操作系统</a:t>
            </a:r>
            <a:endParaRPr kumimoji="1"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（物理机，虚拟机，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IaaS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B00831-7C7A-B641-BA1C-3C4E26F318C2}"/>
              </a:ext>
            </a:extLst>
          </p:cNvPr>
          <p:cNvSpPr/>
          <p:nvPr/>
        </p:nvSpPr>
        <p:spPr>
          <a:xfrm>
            <a:off x="4123400" y="2367907"/>
            <a:ext cx="2250896" cy="841009"/>
          </a:xfrm>
          <a:prstGeom prst="rect">
            <a:avLst/>
          </a:prstGeom>
          <a:solidFill>
            <a:srgbClr val="0093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Servicemesh</a:t>
            </a:r>
          </a:p>
          <a:p>
            <a:pPr algn="ctr"/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（中间件）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59A16A-4FAD-E147-A8EB-99D568BDCB01}"/>
              </a:ext>
            </a:extLst>
          </p:cNvPr>
          <p:cNvSpPr/>
          <p:nvPr/>
        </p:nvSpPr>
        <p:spPr>
          <a:xfrm>
            <a:off x="6520070" y="2367907"/>
            <a:ext cx="1724184" cy="841009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</a:p>
          <a:p>
            <a:pPr algn="ctr"/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（中间件）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149C5B-CB69-7545-A500-9B80809FC93C}"/>
              </a:ext>
            </a:extLst>
          </p:cNvPr>
          <p:cNvSpPr/>
          <p:nvPr/>
        </p:nvSpPr>
        <p:spPr>
          <a:xfrm>
            <a:off x="4123400" y="1508434"/>
            <a:ext cx="4120854" cy="723970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charset="0"/>
                <a:ea typeface="Microsoft YaHei" charset="0"/>
              </a:rPr>
              <a:t>应用</a:t>
            </a:r>
            <a:endParaRPr kumimoji="1" lang="en-US" altLang="zh-CN" dirty="0">
              <a:latin typeface="Microsoft YaHei" charset="0"/>
              <a:ea typeface="Microsoft YaHei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06426B-94A0-1048-A25D-E03CC3F9E124}"/>
              </a:ext>
            </a:extLst>
          </p:cNvPr>
          <p:cNvSpPr/>
          <p:nvPr/>
        </p:nvSpPr>
        <p:spPr>
          <a:xfrm>
            <a:off x="4123400" y="4121425"/>
            <a:ext cx="4120854" cy="671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容器</a:t>
            </a:r>
            <a:endParaRPr kumimoji="1" lang="en-US" altLang="zh-CN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docker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CaaS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0186128-B111-1D4D-92DA-74989E544901}"/>
              </a:ext>
            </a:extLst>
          </p:cNvPr>
          <p:cNvSpPr/>
          <p:nvPr/>
        </p:nvSpPr>
        <p:spPr>
          <a:xfrm>
            <a:off x="4123400" y="3346175"/>
            <a:ext cx="4120854" cy="6711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Kubernetes</a:t>
            </a:r>
          </a:p>
          <a:p>
            <a:pPr algn="ctr"/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PaaS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5441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80186128-B111-1D4D-92DA-74989E544901}"/>
              </a:ext>
            </a:extLst>
          </p:cNvPr>
          <p:cNvSpPr/>
          <p:nvPr/>
        </p:nvSpPr>
        <p:spPr>
          <a:xfrm>
            <a:off x="2029557" y="1524000"/>
            <a:ext cx="8996250" cy="37721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Kubernetes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AB6271-2199-BD44-A2F9-354FA66707D7}"/>
              </a:ext>
            </a:extLst>
          </p:cNvPr>
          <p:cNvSpPr/>
          <p:nvPr/>
        </p:nvSpPr>
        <p:spPr>
          <a:xfrm>
            <a:off x="2519887" y="2215723"/>
            <a:ext cx="2809461" cy="11742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Kubernetes</a:t>
            </a:r>
            <a:r>
              <a:rPr kumimoji="1"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POD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3E4DAE-81F0-4247-83E1-486E6D6A1861}"/>
              </a:ext>
            </a:extLst>
          </p:cNvPr>
          <p:cNvSpPr/>
          <p:nvPr/>
        </p:nvSpPr>
        <p:spPr>
          <a:xfrm>
            <a:off x="2633717" y="2654665"/>
            <a:ext cx="1166173" cy="60797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应用</a:t>
            </a:r>
            <a:b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容器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F5DD1E-5113-BD4B-B5AF-E55A7E9346DE}"/>
              </a:ext>
            </a:extLst>
          </p:cNvPr>
          <p:cNvSpPr/>
          <p:nvPr/>
        </p:nvSpPr>
        <p:spPr>
          <a:xfrm>
            <a:off x="4041406" y="2613529"/>
            <a:ext cx="1160925" cy="649114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b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kumimoji="1"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容器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06A023-2EFA-6146-8B1D-44742A376F88}"/>
              </a:ext>
            </a:extLst>
          </p:cNvPr>
          <p:cNvSpPr/>
          <p:nvPr/>
        </p:nvSpPr>
        <p:spPr>
          <a:xfrm>
            <a:off x="7491987" y="2215723"/>
            <a:ext cx="2809461" cy="11742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Kubernetes</a:t>
            </a:r>
            <a:r>
              <a:rPr kumimoji="1"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POD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B5A9FB9-F706-FE44-8DFF-85282A5B0D4C}"/>
              </a:ext>
            </a:extLst>
          </p:cNvPr>
          <p:cNvSpPr/>
          <p:nvPr/>
        </p:nvSpPr>
        <p:spPr>
          <a:xfrm>
            <a:off x="9008258" y="2628959"/>
            <a:ext cx="1166173" cy="60797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应用</a:t>
            </a:r>
            <a:b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容器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C27136-BEA7-F548-8050-2FC68A84B0B2}"/>
              </a:ext>
            </a:extLst>
          </p:cNvPr>
          <p:cNvSpPr/>
          <p:nvPr/>
        </p:nvSpPr>
        <p:spPr>
          <a:xfrm>
            <a:off x="7648108" y="2605910"/>
            <a:ext cx="1160925" cy="649114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b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kumimoji="1"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容器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50DEE29-8C73-8B4C-BB32-4DE00996F93F}"/>
              </a:ext>
            </a:extLst>
          </p:cNvPr>
          <p:cNvSpPr/>
          <p:nvPr/>
        </p:nvSpPr>
        <p:spPr>
          <a:xfrm>
            <a:off x="2519887" y="3814314"/>
            <a:ext cx="2809461" cy="11742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Kubernetes</a:t>
            </a:r>
            <a:r>
              <a:rPr kumimoji="1"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POD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1E6042-5021-5244-9E71-EFA5E4856891}"/>
              </a:ext>
            </a:extLst>
          </p:cNvPr>
          <p:cNvSpPr/>
          <p:nvPr/>
        </p:nvSpPr>
        <p:spPr>
          <a:xfrm>
            <a:off x="2633717" y="4001466"/>
            <a:ext cx="1166173" cy="60797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应用</a:t>
            </a:r>
            <a:b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容器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F1335F3-FDC7-7D49-A1A9-425964952DA8}"/>
              </a:ext>
            </a:extLst>
          </p:cNvPr>
          <p:cNvSpPr/>
          <p:nvPr/>
        </p:nvSpPr>
        <p:spPr>
          <a:xfrm>
            <a:off x="4041406" y="3960330"/>
            <a:ext cx="1160925" cy="649114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b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kumimoji="1"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容器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A4EBF6-6152-0341-BDF8-FBFAEAD9F423}"/>
              </a:ext>
            </a:extLst>
          </p:cNvPr>
          <p:cNvSpPr/>
          <p:nvPr/>
        </p:nvSpPr>
        <p:spPr>
          <a:xfrm>
            <a:off x="7491987" y="3828947"/>
            <a:ext cx="2809461" cy="11742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Kubernetes</a:t>
            </a:r>
            <a:r>
              <a:rPr kumimoji="1"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POD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D2371AB-60A7-674E-83D9-390F461343D3}"/>
              </a:ext>
            </a:extLst>
          </p:cNvPr>
          <p:cNvSpPr/>
          <p:nvPr/>
        </p:nvSpPr>
        <p:spPr>
          <a:xfrm>
            <a:off x="9021452" y="3988903"/>
            <a:ext cx="1166173" cy="60797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应用</a:t>
            </a:r>
            <a:b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容器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314399-CFD7-4A4D-8713-B82D047C084A}"/>
              </a:ext>
            </a:extLst>
          </p:cNvPr>
          <p:cNvSpPr/>
          <p:nvPr/>
        </p:nvSpPr>
        <p:spPr>
          <a:xfrm>
            <a:off x="7648108" y="3974963"/>
            <a:ext cx="1160925" cy="649114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b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</a:br>
            <a:r>
              <a:rPr kumimoji="1"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容器</a:t>
            </a:r>
          </a:p>
        </p:txBody>
      </p:sp>
      <p:cxnSp>
        <p:nvCxnSpPr>
          <p:cNvPr id="30" name="直接连接符 13">
            <a:extLst>
              <a:ext uri="{FF2B5EF4-FFF2-40B4-BE49-F238E27FC236}">
                <a16:creationId xmlns:a16="http://schemas.microsoft.com/office/drawing/2014/main" id="{13422B5F-D870-8B4F-AE4F-7FBD132F0972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4621869" y="3262643"/>
            <a:ext cx="0" cy="697687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13">
            <a:extLst>
              <a:ext uri="{FF2B5EF4-FFF2-40B4-BE49-F238E27FC236}">
                <a16:creationId xmlns:a16="http://schemas.microsoft.com/office/drawing/2014/main" id="{EAA7366A-4211-4E45-816E-408AB4AD59A8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 flipV="1">
            <a:off x="5202331" y="4284887"/>
            <a:ext cx="2445777" cy="14633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13">
            <a:extLst>
              <a:ext uri="{FF2B5EF4-FFF2-40B4-BE49-F238E27FC236}">
                <a16:creationId xmlns:a16="http://schemas.microsoft.com/office/drawing/2014/main" id="{A74CB344-5877-534A-A231-95BE258A7735}"/>
              </a:ext>
            </a:extLst>
          </p:cNvPr>
          <p:cNvCxnSpPr>
            <a:cxnSpLocks/>
            <a:stCxn id="29" idx="0"/>
            <a:endCxn id="23" idx="2"/>
          </p:cNvCxnSpPr>
          <p:nvPr/>
        </p:nvCxnSpPr>
        <p:spPr>
          <a:xfrm flipV="1">
            <a:off x="8228571" y="3255024"/>
            <a:ext cx="0" cy="719939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3">
            <a:extLst>
              <a:ext uri="{FF2B5EF4-FFF2-40B4-BE49-F238E27FC236}">
                <a16:creationId xmlns:a16="http://schemas.microsoft.com/office/drawing/2014/main" id="{014A1675-649F-154A-83E2-5DB7CC1BAAF5}"/>
              </a:ext>
            </a:extLst>
          </p:cNvPr>
          <p:cNvCxnSpPr>
            <a:cxnSpLocks/>
            <a:stCxn id="23" idx="1"/>
            <a:endCxn id="10" idx="3"/>
          </p:cNvCxnSpPr>
          <p:nvPr/>
        </p:nvCxnSpPr>
        <p:spPr>
          <a:xfrm flipH="1">
            <a:off x="5202331" y="2930467"/>
            <a:ext cx="2445777" cy="7619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6654A8C-CC0F-DD46-9440-0C3F2A0CE90C}"/>
              </a:ext>
            </a:extLst>
          </p:cNvPr>
          <p:cNvSpPr/>
          <p:nvPr/>
        </p:nvSpPr>
        <p:spPr>
          <a:xfrm>
            <a:off x="5830138" y="3313071"/>
            <a:ext cx="1190164" cy="596830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Servicemesh</a:t>
            </a:r>
          </a:p>
          <a:p>
            <a:pPr algn="ctr"/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（控制平面）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3EEC17CC-4EA3-9048-94AF-B339D729CD5D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020302" y="3091148"/>
            <a:ext cx="626455" cy="520338"/>
          </a:xfrm>
          <a:prstGeom prst="straightConnector1">
            <a:avLst/>
          </a:prstGeom>
          <a:ln>
            <a:solidFill>
              <a:srgbClr val="F15A2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B01CA9D-0DE1-2641-BE35-A70478EE734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7020302" y="3611486"/>
            <a:ext cx="604135" cy="563906"/>
          </a:xfrm>
          <a:prstGeom prst="straightConnector1">
            <a:avLst/>
          </a:prstGeom>
          <a:ln>
            <a:solidFill>
              <a:srgbClr val="F15A2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E48187B-E256-AF4E-89F1-0EB1EAF305DA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173227" y="3611486"/>
            <a:ext cx="656911" cy="556723"/>
          </a:xfrm>
          <a:prstGeom prst="straightConnector1">
            <a:avLst/>
          </a:prstGeom>
          <a:ln>
            <a:solidFill>
              <a:srgbClr val="F15A2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B4B04B8A-30B6-B64F-A104-60B51095E57D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5171876" y="3091148"/>
            <a:ext cx="658262" cy="520338"/>
          </a:xfrm>
          <a:prstGeom prst="straightConnector1">
            <a:avLst/>
          </a:prstGeom>
          <a:ln>
            <a:solidFill>
              <a:srgbClr val="F15A2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B70B1F4-734F-0D4F-A156-4DA435B70157}"/>
              </a:ext>
            </a:extLst>
          </p:cNvPr>
          <p:cNvCxnSpPr>
            <a:cxnSpLocks/>
          </p:cNvCxnSpPr>
          <p:nvPr/>
        </p:nvCxnSpPr>
        <p:spPr>
          <a:xfrm flipH="1">
            <a:off x="5329348" y="1748691"/>
            <a:ext cx="471685" cy="37282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678CC7E-4C8F-1044-B02E-FEDB91F30A77}"/>
              </a:ext>
            </a:extLst>
          </p:cNvPr>
          <p:cNvCxnSpPr>
            <a:cxnSpLocks/>
          </p:cNvCxnSpPr>
          <p:nvPr/>
        </p:nvCxnSpPr>
        <p:spPr>
          <a:xfrm>
            <a:off x="7256145" y="1747443"/>
            <a:ext cx="390612" cy="37407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DF8D38AA-8788-514D-8AC6-5153DB95E2ED}"/>
              </a:ext>
            </a:extLst>
          </p:cNvPr>
          <p:cNvCxnSpPr>
            <a:cxnSpLocks/>
          </p:cNvCxnSpPr>
          <p:nvPr/>
        </p:nvCxnSpPr>
        <p:spPr>
          <a:xfrm flipH="1">
            <a:off x="5329348" y="1934479"/>
            <a:ext cx="550926" cy="185874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7D01AE76-B4A5-0243-9ABC-CA2BF4643010}"/>
              </a:ext>
            </a:extLst>
          </p:cNvPr>
          <p:cNvCxnSpPr>
            <a:cxnSpLocks/>
          </p:cNvCxnSpPr>
          <p:nvPr/>
        </p:nvCxnSpPr>
        <p:spPr>
          <a:xfrm>
            <a:off x="7129128" y="1913389"/>
            <a:ext cx="361508" cy="187983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30DF2B08-C03E-7148-BF67-D6ED5FF85D1C}"/>
              </a:ext>
            </a:extLst>
          </p:cNvPr>
          <p:cNvSpPr txBox="1"/>
          <p:nvPr/>
        </p:nvSpPr>
        <p:spPr>
          <a:xfrm>
            <a:off x="6002767" y="1794001"/>
            <a:ext cx="895042" cy="27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管理资源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2F38D46-CEF3-AC4A-B144-156FF0C8EAC7}"/>
              </a:ext>
            </a:extLst>
          </p:cNvPr>
          <p:cNvSpPr txBox="1"/>
          <p:nvPr/>
        </p:nvSpPr>
        <p:spPr>
          <a:xfrm>
            <a:off x="5765556" y="3933680"/>
            <a:ext cx="125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管理服务间调用</a:t>
            </a:r>
          </a:p>
        </p:txBody>
      </p:sp>
    </p:spTree>
    <p:extLst>
      <p:ext uri="{BB962C8B-B14F-4D97-AF65-F5344CB8AC3E}">
        <p14:creationId xmlns:p14="http://schemas.microsoft.com/office/powerpoint/2010/main" val="48417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B528716A-420F-D343-8760-665591E61426}"/>
              </a:ext>
            </a:extLst>
          </p:cNvPr>
          <p:cNvSpPr/>
          <p:nvPr/>
        </p:nvSpPr>
        <p:spPr>
          <a:xfrm>
            <a:off x="4922878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DDF7BC4-E11C-754E-8308-BE78C7826513}"/>
              </a:ext>
            </a:extLst>
          </p:cNvPr>
          <p:cNvSpPr/>
          <p:nvPr/>
        </p:nvSpPr>
        <p:spPr>
          <a:xfrm>
            <a:off x="4978537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E196BA1-4A96-1048-886E-EA2797479073}"/>
              </a:ext>
            </a:extLst>
          </p:cNvPr>
          <p:cNvSpPr/>
          <p:nvPr/>
        </p:nvSpPr>
        <p:spPr>
          <a:xfrm>
            <a:off x="5298577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D248609-841C-E54D-A283-70054367A016}"/>
              </a:ext>
            </a:extLst>
          </p:cNvPr>
          <p:cNvSpPr/>
          <p:nvPr/>
        </p:nvSpPr>
        <p:spPr>
          <a:xfrm>
            <a:off x="5756373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A6792D-4BE2-3C41-99A7-AAC6ACE76A16}"/>
              </a:ext>
            </a:extLst>
          </p:cNvPr>
          <p:cNvSpPr/>
          <p:nvPr/>
        </p:nvSpPr>
        <p:spPr>
          <a:xfrm>
            <a:off x="5812032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80168C4-8B68-9E47-8F6E-37005680E926}"/>
              </a:ext>
            </a:extLst>
          </p:cNvPr>
          <p:cNvSpPr/>
          <p:nvPr/>
        </p:nvSpPr>
        <p:spPr>
          <a:xfrm>
            <a:off x="6132072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1B6EA85-A762-A541-BCBF-A8575DA5E381}"/>
              </a:ext>
            </a:extLst>
          </p:cNvPr>
          <p:cNvSpPr/>
          <p:nvPr/>
        </p:nvSpPr>
        <p:spPr>
          <a:xfrm>
            <a:off x="6608878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78A0296-B083-484D-B8E9-C78DD2A998BC}"/>
              </a:ext>
            </a:extLst>
          </p:cNvPr>
          <p:cNvSpPr/>
          <p:nvPr/>
        </p:nvSpPr>
        <p:spPr>
          <a:xfrm>
            <a:off x="6664537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5D196CC-2D89-5447-9B75-4E9BFDAED6DB}"/>
              </a:ext>
            </a:extLst>
          </p:cNvPr>
          <p:cNvSpPr/>
          <p:nvPr/>
        </p:nvSpPr>
        <p:spPr>
          <a:xfrm>
            <a:off x="6984577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4620B8C-FF78-3F4F-868A-941E258ED912}"/>
              </a:ext>
            </a:extLst>
          </p:cNvPr>
          <p:cNvSpPr/>
          <p:nvPr/>
        </p:nvSpPr>
        <p:spPr>
          <a:xfrm>
            <a:off x="7502821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733215F-41CD-1F47-BC21-09158CE81943}"/>
              </a:ext>
            </a:extLst>
          </p:cNvPr>
          <p:cNvSpPr/>
          <p:nvPr/>
        </p:nvSpPr>
        <p:spPr>
          <a:xfrm>
            <a:off x="7558480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7CD8788-508D-7645-A466-AEE95BE647E3}"/>
              </a:ext>
            </a:extLst>
          </p:cNvPr>
          <p:cNvSpPr/>
          <p:nvPr/>
        </p:nvSpPr>
        <p:spPr>
          <a:xfrm>
            <a:off x="7878520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DCC1F87-61A4-3E4B-B41C-D961A3F8F966}"/>
              </a:ext>
            </a:extLst>
          </p:cNvPr>
          <p:cNvSpPr/>
          <p:nvPr/>
        </p:nvSpPr>
        <p:spPr>
          <a:xfrm>
            <a:off x="8336316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AE66BBE-4B2A-0247-9B67-8E448EA4B78F}"/>
              </a:ext>
            </a:extLst>
          </p:cNvPr>
          <p:cNvSpPr/>
          <p:nvPr/>
        </p:nvSpPr>
        <p:spPr>
          <a:xfrm>
            <a:off x="8391975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0B52DEB-C69D-234F-ADF1-48F35511486F}"/>
              </a:ext>
            </a:extLst>
          </p:cNvPr>
          <p:cNvSpPr/>
          <p:nvPr/>
        </p:nvSpPr>
        <p:spPr>
          <a:xfrm>
            <a:off x="8712015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0EE6A2A-3F9B-204F-B50B-4B2916A20F0F}"/>
              </a:ext>
            </a:extLst>
          </p:cNvPr>
          <p:cNvSpPr/>
          <p:nvPr/>
        </p:nvSpPr>
        <p:spPr>
          <a:xfrm>
            <a:off x="9188821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7FB1C15-4C70-5B42-9394-B9B22F12753D}"/>
              </a:ext>
            </a:extLst>
          </p:cNvPr>
          <p:cNvSpPr/>
          <p:nvPr/>
        </p:nvSpPr>
        <p:spPr>
          <a:xfrm>
            <a:off x="9244480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7B98116-89F0-9047-975C-AC8A94B1794C}"/>
              </a:ext>
            </a:extLst>
          </p:cNvPr>
          <p:cNvSpPr/>
          <p:nvPr/>
        </p:nvSpPr>
        <p:spPr>
          <a:xfrm>
            <a:off x="9564520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0DB789A-921F-304E-B8F8-5A13ACB01D1F}"/>
              </a:ext>
            </a:extLst>
          </p:cNvPr>
          <p:cNvSpPr/>
          <p:nvPr/>
        </p:nvSpPr>
        <p:spPr>
          <a:xfrm>
            <a:off x="2342936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D32FB0A-387C-5241-857C-73224E7BF85C}"/>
              </a:ext>
            </a:extLst>
          </p:cNvPr>
          <p:cNvSpPr/>
          <p:nvPr/>
        </p:nvSpPr>
        <p:spPr>
          <a:xfrm>
            <a:off x="2398595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7311F56-C465-2840-AB11-F24A4BD147FE}"/>
              </a:ext>
            </a:extLst>
          </p:cNvPr>
          <p:cNvSpPr/>
          <p:nvPr/>
        </p:nvSpPr>
        <p:spPr>
          <a:xfrm>
            <a:off x="2718635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EF6E2A-22D5-9847-8FAC-C264701AB709}"/>
              </a:ext>
            </a:extLst>
          </p:cNvPr>
          <p:cNvSpPr/>
          <p:nvPr/>
        </p:nvSpPr>
        <p:spPr>
          <a:xfrm>
            <a:off x="3176431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B43CC0B-B5BE-2448-8BF2-5389FAC90D02}"/>
              </a:ext>
            </a:extLst>
          </p:cNvPr>
          <p:cNvSpPr/>
          <p:nvPr/>
        </p:nvSpPr>
        <p:spPr>
          <a:xfrm>
            <a:off x="3232090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A73DB1A-B80C-8149-B8A3-D277BB7FD6AE}"/>
              </a:ext>
            </a:extLst>
          </p:cNvPr>
          <p:cNvSpPr/>
          <p:nvPr/>
        </p:nvSpPr>
        <p:spPr>
          <a:xfrm>
            <a:off x="3552130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BDCC700-BDCB-7149-A0B1-5C82DD860E43}"/>
              </a:ext>
            </a:extLst>
          </p:cNvPr>
          <p:cNvSpPr/>
          <p:nvPr/>
        </p:nvSpPr>
        <p:spPr>
          <a:xfrm>
            <a:off x="4028936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18316D2-BDA5-1B42-A1DF-C9A74D718FE9}"/>
              </a:ext>
            </a:extLst>
          </p:cNvPr>
          <p:cNvSpPr/>
          <p:nvPr/>
        </p:nvSpPr>
        <p:spPr>
          <a:xfrm>
            <a:off x="4084595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FEBC482-FFD5-A946-A239-5FCA2C18882E}"/>
              </a:ext>
            </a:extLst>
          </p:cNvPr>
          <p:cNvSpPr/>
          <p:nvPr/>
        </p:nvSpPr>
        <p:spPr>
          <a:xfrm>
            <a:off x="4404635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6F53BCD-771C-3349-AB4B-36213B4076DD}"/>
              </a:ext>
            </a:extLst>
          </p:cNvPr>
          <p:cNvSpPr/>
          <p:nvPr/>
        </p:nvSpPr>
        <p:spPr>
          <a:xfrm>
            <a:off x="4922878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BAF9AA4-0B33-8546-8016-6DD97CBC8FF3}"/>
              </a:ext>
            </a:extLst>
          </p:cNvPr>
          <p:cNvSpPr/>
          <p:nvPr/>
        </p:nvSpPr>
        <p:spPr>
          <a:xfrm>
            <a:off x="4978537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3CD26E-404E-4944-A619-6930E548A664}"/>
              </a:ext>
            </a:extLst>
          </p:cNvPr>
          <p:cNvSpPr/>
          <p:nvPr/>
        </p:nvSpPr>
        <p:spPr>
          <a:xfrm>
            <a:off x="5298577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773D25F-A0D3-E44E-9DC4-03D9655FB596}"/>
              </a:ext>
            </a:extLst>
          </p:cNvPr>
          <p:cNvSpPr/>
          <p:nvPr/>
        </p:nvSpPr>
        <p:spPr>
          <a:xfrm>
            <a:off x="6608878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17A2D76-50BE-0C4E-A053-C2D0A7E024A7}"/>
              </a:ext>
            </a:extLst>
          </p:cNvPr>
          <p:cNvSpPr/>
          <p:nvPr/>
        </p:nvSpPr>
        <p:spPr>
          <a:xfrm>
            <a:off x="6664537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2A664C7-8226-024A-BD75-714F24A42EA4}"/>
              </a:ext>
            </a:extLst>
          </p:cNvPr>
          <p:cNvSpPr/>
          <p:nvPr/>
        </p:nvSpPr>
        <p:spPr>
          <a:xfrm>
            <a:off x="6984577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77EDA49-0380-9248-B6AC-69828E9F10EA}"/>
              </a:ext>
            </a:extLst>
          </p:cNvPr>
          <p:cNvSpPr/>
          <p:nvPr/>
        </p:nvSpPr>
        <p:spPr>
          <a:xfrm>
            <a:off x="8336316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C2E4C4F-2F26-0945-9168-1337F7B125A9}"/>
              </a:ext>
            </a:extLst>
          </p:cNvPr>
          <p:cNvSpPr/>
          <p:nvPr/>
        </p:nvSpPr>
        <p:spPr>
          <a:xfrm>
            <a:off x="8391975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01297E5-B0AD-F348-A3F5-EB577EC9D398}"/>
              </a:ext>
            </a:extLst>
          </p:cNvPr>
          <p:cNvSpPr/>
          <p:nvPr/>
        </p:nvSpPr>
        <p:spPr>
          <a:xfrm>
            <a:off x="8712015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8F8136A-29C9-CF41-A20E-B3F834425DC9}"/>
              </a:ext>
            </a:extLst>
          </p:cNvPr>
          <p:cNvSpPr/>
          <p:nvPr/>
        </p:nvSpPr>
        <p:spPr>
          <a:xfrm>
            <a:off x="2342936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02D4A88-3FEA-2A41-B1C7-B2E2B52654F4}"/>
              </a:ext>
            </a:extLst>
          </p:cNvPr>
          <p:cNvSpPr/>
          <p:nvPr/>
        </p:nvSpPr>
        <p:spPr>
          <a:xfrm>
            <a:off x="2398595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D9CE129-3CD3-0D47-B909-2D76FB1EF664}"/>
              </a:ext>
            </a:extLst>
          </p:cNvPr>
          <p:cNvSpPr/>
          <p:nvPr/>
        </p:nvSpPr>
        <p:spPr>
          <a:xfrm>
            <a:off x="2718635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EC34CB9-F097-754C-836A-0890A6DFE45D}"/>
              </a:ext>
            </a:extLst>
          </p:cNvPr>
          <p:cNvSpPr/>
          <p:nvPr/>
        </p:nvSpPr>
        <p:spPr>
          <a:xfrm>
            <a:off x="4028936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77C0D58-4C60-4547-B8E9-D953779D57A7}"/>
              </a:ext>
            </a:extLst>
          </p:cNvPr>
          <p:cNvSpPr/>
          <p:nvPr/>
        </p:nvSpPr>
        <p:spPr>
          <a:xfrm>
            <a:off x="4084595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647F2A5-88CB-7D43-AF99-E62F030D2315}"/>
              </a:ext>
            </a:extLst>
          </p:cNvPr>
          <p:cNvSpPr/>
          <p:nvPr/>
        </p:nvSpPr>
        <p:spPr>
          <a:xfrm>
            <a:off x="4404635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625CBB-6E99-0A43-A2B3-127878083297}"/>
              </a:ext>
            </a:extLst>
          </p:cNvPr>
          <p:cNvSpPr/>
          <p:nvPr/>
        </p:nvSpPr>
        <p:spPr>
          <a:xfrm>
            <a:off x="4922878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6439E-4E9C-9C49-BA07-A1EBE750AC16}"/>
              </a:ext>
            </a:extLst>
          </p:cNvPr>
          <p:cNvSpPr/>
          <p:nvPr/>
        </p:nvSpPr>
        <p:spPr>
          <a:xfrm>
            <a:off x="4978537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3D17BD-C77A-804C-B9EE-76528AB8FFB7}"/>
              </a:ext>
            </a:extLst>
          </p:cNvPr>
          <p:cNvSpPr/>
          <p:nvPr/>
        </p:nvSpPr>
        <p:spPr>
          <a:xfrm>
            <a:off x="5298577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" name="直接连接符 13">
            <a:extLst>
              <a:ext uri="{FF2B5EF4-FFF2-40B4-BE49-F238E27FC236}">
                <a16:creationId xmlns:a16="http://schemas.microsoft.com/office/drawing/2014/main" id="{4F57545B-6573-8943-A58B-7068B8495052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>
            <a:off x="5436334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CE40CCE-0F2C-EC4B-BD0B-1BBDE67CCA0D}"/>
              </a:ext>
            </a:extLst>
          </p:cNvPr>
          <p:cNvSpPr/>
          <p:nvPr/>
        </p:nvSpPr>
        <p:spPr>
          <a:xfrm>
            <a:off x="5756373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BF1CEE-FB64-B346-9F19-1EC3C674AA48}"/>
              </a:ext>
            </a:extLst>
          </p:cNvPr>
          <p:cNvSpPr/>
          <p:nvPr/>
        </p:nvSpPr>
        <p:spPr>
          <a:xfrm>
            <a:off x="5812032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1A1568-7AB2-5145-8365-9F66586E32E4}"/>
              </a:ext>
            </a:extLst>
          </p:cNvPr>
          <p:cNvSpPr/>
          <p:nvPr/>
        </p:nvSpPr>
        <p:spPr>
          <a:xfrm>
            <a:off x="6132072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D96FCF-324B-1D4D-8504-A930897C7EDA}"/>
              </a:ext>
            </a:extLst>
          </p:cNvPr>
          <p:cNvSpPr/>
          <p:nvPr/>
        </p:nvSpPr>
        <p:spPr>
          <a:xfrm>
            <a:off x="6608878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5003F6-75FF-024E-A794-71D7F48A96E8}"/>
              </a:ext>
            </a:extLst>
          </p:cNvPr>
          <p:cNvSpPr/>
          <p:nvPr/>
        </p:nvSpPr>
        <p:spPr>
          <a:xfrm>
            <a:off x="6664537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F21C13-42ED-D945-A27E-1BFC504FDC69}"/>
              </a:ext>
            </a:extLst>
          </p:cNvPr>
          <p:cNvSpPr/>
          <p:nvPr/>
        </p:nvSpPr>
        <p:spPr>
          <a:xfrm>
            <a:off x="6984577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" name="直接连接符 13">
            <a:extLst>
              <a:ext uri="{FF2B5EF4-FFF2-40B4-BE49-F238E27FC236}">
                <a16:creationId xmlns:a16="http://schemas.microsoft.com/office/drawing/2014/main" id="{5C6CE3E3-7360-0C4E-A581-F3795AD936A2}"/>
              </a:ext>
            </a:extLst>
          </p:cNvPr>
          <p:cNvCxnSpPr>
            <a:cxnSpLocks/>
            <a:stCxn id="57" idx="2"/>
            <a:endCxn id="16" idx="0"/>
          </p:cNvCxnSpPr>
          <p:nvPr/>
        </p:nvCxnSpPr>
        <p:spPr>
          <a:xfrm>
            <a:off x="7122334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3">
            <a:extLst>
              <a:ext uri="{FF2B5EF4-FFF2-40B4-BE49-F238E27FC236}">
                <a16:creationId xmlns:a16="http://schemas.microsoft.com/office/drawing/2014/main" id="{172C47F7-33DF-4344-96CE-CC0E71E6AC1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407585" y="4902716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2800F58-0E88-8343-81B2-097D292F0E7C}"/>
              </a:ext>
            </a:extLst>
          </p:cNvPr>
          <p:cNvSpPr/>
          <p:nvPr/>
        </p:nvSpPr>
        <p:spPr>
          <a:xfrm>
            <a:off x="7502821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4012E6-24BF-E44E-80B5-AEADF0745999}"/>
              </a:ext>
            </a:extLst>
          </p:cNvPr>
          <p:cNvSpPr/>
          <p:nvPr/>
        </p:nvSpPr>
        <p:spPr>
          <a:xfrm>
            <a:off x="7558480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C58A43-66EF-7C43-80AB-4D87ECCF91C4}"/>
              </a:ext>
            </a:extLst>
          </p:cNvPr>
          <p:cNvSpPr/>
          <p:nvPr/>
        </p:nvSpPr>
        <p:spPr>
          <a:xfrm>
            <a:off x="7878520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接连接符 13">
            <a:extLst>
              <a:ext uri="{FF2B5EF4-FFF2-40B4-BE49-F238E27FC236}">
                <a16:creationId xmlns:a16="http://schemas.microsoft.com/office/drawing/2014/main" id="{1D55A4A0-AD33-5443-BD4B-22CBCC80CE67}"/>
              </a:ext>
            </a:extLst>
          </p:cNvPr>
          <p:cNvCxnSpPr>
            <a:cxnSpLocks/>
            <a:stCxn id="62" idx="2"/>
            <a:endCxn id="23" idx="0"/>
          </p:cNvCxnSpPr>
          <p:nvPr/>
        </p:nvCxnSpPr>
        <p:spPr>
          <a:xfrm>
            <a:off x="8016277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026F2DD-79CD-1E41-8B1C-74387BB0D09F}"/>
              </a:ext>
            </a:extLst>
          </p:cNvPr>
          <p:cNvSpPr/>
          <p:nvPr/>
        </p:nvSpPr>
        <p:spPr>
          <a:xfrm>
            <a:off x="8336316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77F634-7DCB-6345-B7B4-B2B96FF72BDE}"/>
              </a:ext>
            </a:extLst>
          </p:cNvPr>
          <p:cNvSpPr/>
          <p:nvPr/>
        </p:nvSpPr>
        <p:spPr>
          <a:xfrm>
            <a:off x="8391975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ED6A26-7FD6-804C-B6DC-5EE7D75D605C}"/>
              </a:ext>
            </a:extLst>
          </p:cNvPr>
          <p:cNvSpPr/>
          <p:nvPr/>
        </p:nvSpPr>
        <p:spPr>
          <a:xfrm>
            <a:off x="8712015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7E83014-FB88-A044-AA03-1919EF3EA2E8}"/>
              </a:ext>
            </a:extLst>
          </p:cNvPr>
          <p:cNvSpPr/>
          <p:nvPr/>
        </p:nvSpPr>
        <p:spPr>
          <a:xfrm>
            <a:off x="9188821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F19A2F-0B73-AC42-B9E2-D78B9224B743}"/>
              </a:ext>
            </a:extLst>
          </p:cNvPr>
          <p:cNvSpPr/>
          <p:nvPr/>
        </p:nvSpPr>
        <p:spPr>
          <a:xfrm>
            <a:off x="9244480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2403F4-05A5-B648-8C6B-C46FD88F8E42}"/>
              </a:ext>
            </a:extLst>
          </p:cNvPr>
          <p:cNvSpPr/>
          <p:nvPr/>
        </p:nvSpPr>
        <p:spPr>
          <a:xfrm>
            <a:off x="9564520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2" name="直接连接符 13">
            <a:extLst>
              <a:ext uri="{FF2B5EF4-FFF2-40B4-BE49-F238E27FC236}">
                <a16:creationId xmlns:a16="http://schemas.microsoft.com/office/drawing/2014/main" id="{1F59D9F0-8E36-A742-BF17-0D2A9A717240}"/>
              </a:ext>
            </a:extLst>
          </p:cNvPr>
          <p:cNvCxnSpPr>
            <a:cxnSpLocks/>
            <a:stCxn id="70" idx="2"/>
            <a:endCxn id="31" idx="0"/>
          </p:cNvCxnSpPr>
          <p:nvPr/>
        </p:nvCxnSpPr>
        <p:spPr>
          <a:xfrm>
            <a:off x="9702277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3">
            <a:extLst>
              <a:ext uri="{FF2B5EF4-FFF2-40B4-BE49-F238E27FC236}">
                <a16:creationId xmlns:a16="http://schemas.microsoft.com/office/drawing/2014/main" id="{CBB93AD3-C35A-D84B-9135-EE9A5684FD55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8987528" y="4902716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8CA4DDB-D86E-C743-9D86-560CD56B0EB9}"/>
              </a:ext>
            </a:extLst>
          </p:cNvPr>
          <p:cNvSpPr/>
          <p:nvPr/>
        </p:nvSpPr>
        <p:spPr>
          <a:xfrm>
            <a:off x="2342936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26817B-42F3-6D45-BD14-97DE94267CEF}"/>
              </a:ext>
            </a:extLst>
          </p:cNvPr>
          <p:cNvSpPr/>
          <p:nvPr/>
        </p:nvSpPr>
        <p:spPr>
          <a:xfrm>
            <a:off x="2398595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2E3BDC-E29B-CD43-A4C8-D8DBC37939F3}"/>
              </a:ext>
            </a:extLst>
          </p:cNvPr>
          <p:cNvSpPr/>
          <p:nvPr/>
        </p:nvSpPr>
        <p:spPr>
          <a:xfrm>
            <a:off x="2718635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7" name="直接连接符 13">
            <a:extLst>
              <a:ext uri="{FF2B5EF4-FFF2-40B4-BE49-F238E27FC236}">
                <a16:creationId xmlns:a16="http://schemas.microsoft.com/office/drawing/2014/main" id="{6CBE9467-472E-9145-930A-5F62C49AEEC8}"/>
              </a:ext>
            </a:extLst>
          </p:cNvPr>
          <p:cNvCxnSpPr>
            <a:cxnSpLocks/>
            <a:stCxn id="75" idx="2"/>
            <a:endCxn id="36" idx="0"/>
          </p:cNvCxnSpPr>
          <p:nvPr/>
        </p:nvCxnSpPr>
        <p:spPr>
          <a:xfrm>
            <a:off x="2856392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04C5B0D-DBF9-6F44-8D5F-B1C2FA2F0BD9}"/>
              </a:ext>
            </a:extLst>
          </p:cNvPr>
          <p:cNvSpPr/>
          <p:nvPr/>
        </p:nvSpPr>
        <p:spPr>
          <a:xfrm>
            <a:off x="3176431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DE02FB-5800-444F-8F89-08DAC5D17433}"/>
              </a:ext>
            </a:extLst>
          </p:cNvPr>
          <p:cNvSpPr/>
          <p:nvPr/>
        </p:nvSpPr>
        <p:spPr>
          <a:xfrm>
            <a:off x="3232090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DEA2D7-955A-9641-9A99-E0D4742E6BF3}"/>
              </a:ext>
            </a:extLst>
          </p:cNvPr>
          <p:cNvSpPr/>
          <p:nvPr/>
        </p:nvSpPr>
        <p:spPr>
          <a:xfrm>
            <a:off x="3552130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1" name="直接连接符 13">
            <a:extLst>
              <a:ext uri="{FF2B5EF4-FFF2-40B4-BE49-F238E27FC236}">
                <a16:creationId xmlns:a16="http://schemas.microsoft.com/office/drawing/2014/main" id="{78BB3537-C323-DE4C-9840-D8746990B65E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3689887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A23917B-8B9C-BA42-8FCF-F63176F1B864}"/>
              </a:ext>
            </a:extLst>
          </p:cNvPr>
          <p:cNvSpPr/>
          <p:nvPr/>
        </p:nvSpPr>
        <p:spPr>
          <a:xfrm>
            <a:off x="4028936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FEF741-9DFD-AA49-A846-6609BA7F023D}"/>
              </a:ext>
            </a:extLst>
          </p:cNvPr>
          <p:cNvSpPr/>
          <p:nvPr/>
        </p:nvSpPr>
        <p:spPr>
          <a:xfrm>
            <a:off x="4084595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8A9A9F-B6FC-1B4F-B998-AAE0ECC61AAC}"/>
              </a:ext>
            </a:extLst>
          </p:cNvPr>
          <p:cNvSpPr/>
          <p:nvPr/>
        </p:nvSpPr>
        <p:spPr>
          <a:xfrm>
            <a:off x="4404635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5" name="直接连接符 13">
            <a:extLst>
              <a:ext uri="{FF2B5EF4-FFF2-40B4-BE49-F238E27FC236}">
                <a16:creationId xmlns:a16="http://schemas.microsoft.com/office/drawing/2014/main" id="{3FAE4B41-0CBF-C74F-B11C-5DD60F7DCE05}"/>
              </a:ext>
            </a:extLst>
          </p:cNvPr>
          <p:cNvCxnSpPr>
            <a:cxnSpLocks/>
            <a:stCxn id="83" idx="2"/>
            <a:endCxn id="44" idx="0"/>
          </p:cNvCxnSpPr>
          <p:nvPr/>
        </p:nvCxnSpPr>
        <p:spPr>
          <a:xfrm>
            <a:off x="4542392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13">
            <a:extLst>
              <a:ext uri="{FF2B5EF4-FFF2-40B4-BE49-F238E27FC236}">
                <a16:creationId xmlns:a16="http://schemas.microsoft.com/office/drawing/2014/main" id="{64A32BE9-D723-C94C-9D7D-B867C1278623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3827643" y="4902716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3">
            <a:extLst>
              <a:ext uri="{FF2B5EF4-FFF2-40B4-BE49-F238E27FC236}">
                <a16:creationId xmlns:a16="http://schemas.microsoft.com/office/drawing/2014/main" id="{649DFFFA-823D-CD46-B81C-7A9180824B57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8071938" y="4302016"/>
            <a:ext cx="77783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13">
            <a:extLst>
              <a:ext uri="{FF2B5EF4-FFF2-40B4-BE49-F238E27FC236}">
                <a16:creationId xmlns:a16="http://schemas.microsoft.com/office/drawing/2014/main" id="{6E5AF2C0-00A5-1A41-A4CE-953722FF78D9}"/>
              </a:ext>
            </a:extLst>
          </p:cNvPr>
          <p:cNvCxnSpPr>
            <a:cxnSpLocks/>
            <a:stCxn id="66" idx="2"/>
            <a:endCxn id="27" idx="0"/>
          </p:cNvCxnSpPr>
          <p:nvPr/>
        </p:nvCxnSpPr>
        <p:spPr>
          <a:xfrm>
            <a:off x="8849772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">
            <a:extLst>
              <a:ext uri="{FF2B5EF4-FFF2-40B4-BE49-F238E27FC236}">
                <a16:creationId xmlns:a16="http://schemas.microsoft.com/office/drawing/2014/main" id="{8B56118A-BEB7-AA49-84C3-2ABCCAD71F69}"/>
              </a:ext>
            </a:extLst>
          </p:cNvPr>
          <p:cNvCxnSpPr>
            <a:cxnSpLocks/>
            <a:stCxn id="53" idx="2"/>
            <a:endCxn id="7" idx="0"/>
          </p:cNvCxnSpPr>
          <p:nvPr/>
        </p:nvCxnSpPr>
        <p:spPr>
          <a:xfrm flipH="1">
            <a:off x="5436334" y="4302016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01A57BFB-938A-8D44-8E5B-63795F0822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6269829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">
            <a:extLst>
              <a:ext uri="{FF2B5EF4-FFF2-40B4-BE49-F238E27FC236}">
                <a16:creationId xmlns:a16="http://schemas.microsoft.com/office/drawing/2014/main" id="{883DA50A-5185-1D40-A9C2-4537BE609843}"/>
              </a:ext>
            </a:extLst>
          </p:cNvPr>
          <p:cNvCxnSpPr>
            <a:cxnSpLocks/>
            <a:stCxn id="79" idx="2"/>
            <a:endCxn id="36" idx="0"/>
          </p:cNvCxnSpPr>
          <p:nvPr/>
        </p:nvCxnSpPr>
        <p:spPr>
          <a:xfrm flipH="1">
            <a:off x="2856392" y="4302016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13">
            <a:extLst>
              <a:ext uri="{FF2B5EF4-FFF2-40B4-BE49-F238E27FC236}">
                <a16:creationId xmlns:a16="http://schemas.microsoft.com/office/drawing/2014/main" id="{4ED0CD62-2ED3-0948-BB1C-50C74DABC78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44293" y="3582282"/>
            <a:ext cx="825536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3">
            <a:extLst>
              <a:ext uri="{FF2B5EF4-FFF2-40B4-BE49-F238E27FC236}">
                <a16:creationId xmlns:a16="http://schemas.microsoft.com/office/drawing/2014/main" id="{5DA34774-8F25-6942-A3DC-87F38FA2DA6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122333" y="3582282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3">
            <a:extLst>
              <a:ext uri="{FF2B5EF4-FFF2-40B4-BE49-F238E27FC236}">
                <a16:creationId xmlns:a16="http://schemas.microsoft.com/office/drawing/2014/main" id="{452822BF-9BF0-EF4D-A50C-85DEC1404619}"/>
              </a:ext>
            </a:extLst>
          </p:cNvPr>
          <p:cNvCxnSpPr>
            <a:cxnSpLocks/>
            <a:stCxn id="105" idx="2"/>
            <a:endCxn id="62" idx="0"/>
          </p:cNvCxnSpPr>
          <p:nvPr/>
        </p:nvCxnSpPr>
        <p:spPr>
          <a:xfrm flipH="1">
            <a:off x="8016277" y="3560992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13">
            <a:extLst>
              <a:ext uri="{FF2B5EF4-FFF2-40B4-BE49-F238E27FC236}">
                <a16:creationId xmlns:a16="http://schemas.microsoft.com/office/drawing/2014/main" id="{1AB7082C-815E-A140-8599-7843225A319F}"/>
              </a:ext>
            </a:extLst>
          </p:cNvPr>
          <p:cNvCxnSpPr>
            <a:cxnSpLocks/>
            <a:stCxn id="105" idx="2"/>
            <a:endCxn id="66" idx="0"/>
          </p:cNvCxnSpPr>
          <p:nvPr/>
        </p:nvCxnSpPr>
        <p:spPr>
          <a:xfrm>
            <a:off x="8849772" y="3560992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13">
            <a:extLst>
              <a:ext uri="{FF2B5EF4-FFF2-40B4-BE49-F238E27FC236}">
                <a16:creationId xmlns:a16="http://schemas.microsoft.com/office/drawing/2014/main" id="{A495471C-1C4E-474B-97E2-F5282060EC18}"/>
              </a:ext>
            </a:extLst>
          </p:cNvPr>
          <p:cNvCxnSpPr>
            <a:cxnSpLocks/>
            <a:stCxn id="105" idx="2"/>
            <a:endCxn id="70" idx="0"/>
          </p:cNvCxnSpPr>
          <p:nvPr/>
        </p:nvCxnSpPr>
        <p:spPr>
          <a:xfrm>
            <a:off x="8849772" y="3560992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3">
            <a:extLst>
              <a:ext uri="{FF2B5EF4-FFF2-40B4-BE49-F238E27FC236}">
                <a16:creationId xmlns:a16="http://schemas.microsoft.com/office/drawing/2014/main" id="{AB11D948-88E6-DC47-A9D6-8E070DCA6A52}"/>
              </a:ext>
            </a:extLst>
          </p:cNvPr>
          <p:cNvCxnSpPr>
            <a:cxnSpLocks/>
            <a:stCxn id="114" idx="2"/>
            <a:endCxn id="75" idx="0"/>
          </p:cNvCxnSpPr>
          <p:nvPr/>
        </p:nvCxnSpPr>
        <p:spPr>
          <a:xfrm>
            <a:off x="2856392" y="3560992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13">
            <a:extLst>
              <a:ext uri="{FF2B5EF4-FFF2-40B4-BE49-F238E27FC236}">
                <a16:creationId xmlns:a16="http://schemas.microsoft.com/office/drawing/2014/main" id="{841C22F0-8F32-3544-932D-974BB7955DE0}"/>
              </a:ext>
            </a:extLst>
          </p:cNvPr>
          <p:cNvCxnSpPr>
            <a:cxnSpLocks/>
            <a:stCxn id="114" idx="2"/>
            <a:endCxn id="79" idx="0"/>
          </p:cNvCxnSpPr>
          <p:nvPr/>
        </p:nvCxnSpPr>
        <p:spPr>
          <a:xfrm>
            <a:off x="2856392" y="3560992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13">
            <a:extLst>
              <a:ext uri="{FF2B5EF4-FFF2-40B4-BE49-F238E27FC236}">
                <a16:creationId xmlns:a16="http://schemas.microsoft.com/office/drawing/2014/main" id="{331668A9-26D2-5D46-A7F6-C05D07E7B34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4542391" y="3582282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13">
            <a:extLst>
              <a:ext uri="{FF2B5EF4-FFF2-40B4-BE49-F238E27FC236}">
                <a16:creationId xmlns:a16="http://schemas.microsoft.com/office/drawing/2014/main" id="{837E61EB-546D-974B-8CEA-69D53644130D}"/>
              </a:ext>
            </a:extLst>
          </p:cNvPr>
          <p:cNvCxnSpPr>
            <a:cxnSpLocks/>
            <a:stCxn id="53" idx="0"/>
            <a:endCxn id="96" idx="2"/>
          </p:cNvCxnSpPr>
          <p:nvPr/>
        </p:nvCxnSpPr>
        <p:spPr>
          <a:xfrm flipV="1">
            <a:off x="6269829" y="3560992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3">
            <a:extLst>
              <a:ext uri="{FF2B5EF4-FFF2-40B4-BE49-F238E27FC236}">
                <a16:creationId xmlns:a16="http://schemas.microsoft.com/office/drawing/2014/main" id="{9A8C938B-312D-5247-A05C-A9949CB6AC16}"/>
              </a:ext>
            </a:extLst>
          </p:cNvPr>
          <p:cNvCxnSpPr>
            <a:cxnSpLocks/>
            <a:stCxn id="79" idx="0"/>
            <a:endCxn id="122" idx="2"/>
          </p:cNvCxnSpPr>
          <p:nvPr/>
        </p:nvCxnSpPr>
        <p:spPr>
          <a:xfrm flipV="1">
            <a:off x="3689887" y="3560992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13">
            <a:extLst>
              <a:ext uri="{FF2B5EF4-FFF2-40B4-BE49-F238E27FC236}">
                <a16:creationId xmlns:a16="http://schemas.microsoft.com/office/drawing/2014/main" id="{D2D02A89-F349-2544-81DC-DCE6EDA3795B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6407585" y="4151537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13">
            <a:extLst>
              <a:ext uri="{FF2B5EF4-FFF2-40B4-BE49-F238E27FC236}">
                <a16:creationId xmlns:a16="http://schemas.microsoft.com/office/drawing/2014/main" id="{48E235C0-E288-0646-9FC2-CB72DF1054FC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8987528" y="4151537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3">
            <a:extLst>
              <a:ext uri="{FF2B5EF4-FFF2-40B4-BE49-F238E27FC236}">
                <a16:creationId xmlns:a16="http://schemas.microsoft.com/office/drawing/2014/main" id="{4E42B979-4773-274C-860C-DB2C5C3192E8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>
            <a:off x="3827643" y="4151537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3">
            <a:extLst>
              <a:ext uri="{FF2B5EF4-FFF2-40B4-BE49-F238E27FC236}">
                <a16:creationId xmlns:a16="http://schemas.microsoft.com/office/drawing/2014/main" id="{3D2EF2D4-0B71-0B4D-84CC-8D15862CEE52}"/>
              </a:ext>
            </a:extLst>
          </p:cNvPr>
          <p:cNvCxnSpPr>
            <a:cxnSpLocks/>
            <a:stCxn id="96" idx="2"/>
            <a:endCxn id="66" idx="0"/>
          </p:cNvCxnSpPr>
          <p:nvPr/>
        </p:nvCxnSpPr>
        <p:spPr>
          <a:xfrm>
            <a:off x="7122334" y="3560992"/>
            <a:ext cx="1727438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3">
            <a:extLst>
              <a:ext uri="{FF2B5EF4-FFF2-40B4-BE49-F238E27FC236}">
                <a16:creationId xmlns:a16="http://schemas.microsoft.com/office/drawing/2014/main" id="{AC5852E9-F2F0-864E-818E-BD985E356D4E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3689887" y="2478944"/>
            <a:ext cx="852504" cy="152211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3">
            <a:extLst>
              <a:ext uri="{FF2B5EF4-FFF2-40B4-BE49-F238E27FC236}">
                <a16:creationId xmlns:a16="http://schemas.microsoft.com/office/drawing/2014/main" id="{8A9DB57D-202E-7F4C-9BC2-17B1942EDC31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2856392" y="2478944"/>
            <a:ext cx="1685999" cy="78109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5B795909-B441-D046-8AF6-D3E72163A54E}"/>
              </a:ext>
            </a:extLst>
          </p:cNvPr>
          <p:cNvSpPr/>
          <p:nvPr/>
        </p:nvSpPr>
        <p:spPr>
          <a:xfrm>
            <a:off x="10524042" y="3858280"/>
            <a:ext cx="278296" cy="12464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ED41671-D667-944B-B094-692CFA8E1A8B}"/>
              </a:ext>
            </a:extLst>
          </p:cNvPr>
          <p:cNvSpPr txBox="1"/>
          <p:nvPr/>
        </p:nvSpPr>
        <p:spPr>
          <a:xfrm>
            <a:off x="10750894" y="4246738"/>
            <a:ext cx="68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原子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微服务</a:t>
            </a:r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08024767-137A-6E49-A937-20152001518A}"/>
              </a:ext>
            </a:extLst>
          </p:cNvPr>
          <p:cNvSpPr/>
          <p:nvPr/>
        </p:nvSpPr>
        <p:spPr>
          <a:xfrm>
            <a:off x="10524042" y="3040420"/>
            <a:ext cx="278296" cy="648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F7A328B-F64A-9841-894C-D1E43867D25B}"/>
              </a:ext>
            </a:extLst>
          </p:cNvPr>
          <p:cNvSpPr txBox="1"/>
          <p:nvPr/>
        </p:nvSpPr>
        <p:spPr>
          <a:xfrm>
            <a:off x="10750894" y="3114995"/>
            <a:ext cx="62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组合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3625F8D-2A1C-3744-BBBF-DC8139D6F43A}"/>
              </a:ext>
            </a:extLst>
          </p:cNvPr>
          <p:cNvSpPr/>
          <p:nvPr/>
        </p:nvSpPr>
        <p:spPr>
          <a:xfrm>
            <a:off x="1815549" y="2801447"/>
            <a:ext cx="8547652" cy="27114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5" name="直接连接符 13">
            <a:extLst>
              <a:ext uri="{FF2B5EF4-FFF2-40B4-BE49-F238E27FC236}">
                <a16:creationId xmlns:a16="http://schemas.microsoft.com/office/drawing/2014/main" id="{45809829-2721-7A40-8F90-067F5F2F8A4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61401" y="3560992"/>
            <a:ext cx="874933" cy="1191245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3">
            <a:extLst>
              <a:ext uri="{FF2B5EF4-FFF2-40B4-BE49-F238E27FC236}">
                <a16:creationId xmlns:a16="http://schemas.microsoft.com/office/drawing/2014/main" id="{8BB1F5CE-E588-9B4C-8A08-D5A36B20B1A2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80148" y="4902716"/>
            <a:ext cx="756185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3">
            <a:extLst>
              <a:ext uri="{FF2B5EF4-FFF2-40B4-BE49-F238E27FC236}">
                <a16:creationId xmlns:a16="http://schemas.microsoft.com/office/drawing/2014/main" id="{6A0D7D1D-7824-3943-B4A3-8260EC9C7662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260090" y="4902716"/>
            <a:ext cx="618430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3">
            <a:extLst>
              <a:ext uri="{FF2B5EF4-FFF2-40B4-BE49-F238E27FC236}">
                <a16:creationId xmlns:a16="http://schemas.microsoft.com/office/drawing/2014/main" id="{B8C85805-6679-094E-8BF9-4240BE40E62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122333" y="4302016"/>
            <a:ext cx="89394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3">
            <a:extLst>
              <a:ext uri="{FF2B5EF4-FFF2-40B4-BE49-F238E27FC236}">
                <a16:creationId xmlns:a16="http://schemas.microsoft.com/office/drawing/2014/main" id="{BB6BF790-59B9-4D48-9CB6-C7A0E75785C2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4542391" y="2478944"/>
            <a:ext cx="1" cy="78109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320D6E07-093A-E845-9186-C3D9B76C9187}"/>
              </a:ext>
            </a:extLst>
          </p:cNvPr>
          <p:cNvSpPr/>
          <p:nvPr/>
        </p:nvSpPr>
        <p:spPr>
          <a:xfrm>
            <a:off x="4187687" y="2156561"/>
            <a:ext cx="695738" cy="31843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06CABEA4-E700-C54B-B11A-B407BB4F384E}"/>
              </a:ext>
            </a:extLst>
          </p:cNvPr>
          <p:cNvSpPr/>
          <p:nvPr/>
        </p:nvSpPr>
        <p:spPr>
          <a:xfrm>
            <a:off x="5898537" y="2164573"/>
            <a:ext cx="695738" cy="31843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734F690-0FC2-944C-B051-C0F2DE0D6B9E}"/>
              </a:ext>
            </a:extLst>
          </p:cNvPr>
          <p:cNvSpPr/>
          <p:nvPr/>
        </p:nvSpPr>
        <p:spPr>
          <a:xfrm>
            <a:off x="7637937" y="2175381"/>
            <a:ext cx="695738" cy="31843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7EF49514-929C-8A4A-AA84-B177DD411BE5}"/>
              </a:ext>
            </a:extLst>
          </p:cNvPr>
          <p:cNvSpPr txBox="1"/>
          <p:nvPr/>
        </p:nvSpPr>
        <p:spPr>
          <a:xfrm>
            <a:off x="2079415" y="1713716"/>
            <a:ext cx="52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</a:t>
            </a:r>
          </a:p>
        </p:txBody>
      </p: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A64F6EE3-476F-BB41-AF80-4BFB8A972E2F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2342936" y="2175381"/>
            <a:ext cx="0" cy="13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13">
            <a:extLst>
              <a:ext uri="{FF2B5EF4-FFF2-40B4-BE49-F238E27FC236}">
                <a16:creationId xmlns:a16="http://schemas.microsoft.com/office/drawing/2014/main" id="{3ECC467C-1F40-9F42-BA97-E120402252D4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6269829" y="2488818"/>
            <a:ext cx="1554" cy="151224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13">
            <a:extLst>
              <a:ext uri="{FF2B5EF4-FFF2-40B4-BE49-F238E27FC236}">
                <a16:creationId xmlns:a16="http://schemas.microsoft.com/office/drawing/2014/main" id="{323D9F3D-342C-5C47-8073-321549E745E9}"/>
              </a:ext>
            </a:extLst>
          </p:cNvPr>
          <p:cNvCxnSpPr>
            <a:cxnSpLocks/>
          </p:cNvCxnSpPr>
          <p:nvPr/>
        </p:nvCxnSpPr>
        <p:spPr>
          <a:xfrm>
            <a:off x="6271383" y="2488818"/>
            <a:ext cx="808206" cy="74602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13">
            <a:extLst>
              <a:ext uri="{FF2B5EF4-FFF2-40B4-BE49-F238E27FC236}">
                <a16:creationId xmlns:a16="http://schemas.microsoft.com/office/drawing/2014/main" id="{6C27983F-2EC8-754A-AD5F-68F61E8B42D2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7122334" y="2483010"/>
            <a:ext cx="895499" cy="77702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13">
            <a:extLst>
              <a:ext uri="{FF2B5EF4-FFF2-40B4-BE49-F238E27FC236}">
                <a16:creationId xmlns:a16="http://schemas.microsoft.com/office/drawing/2014/main" id="{C13A32AC-226A-EE46-B475-0C507B8D032E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016277" y="2483010"/>
            <a:ext cx="1556" cy="151804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13">
            <a:extLst>
              <a:ext uri="{FF2B5EF4-FFF2-40B4-BE49-F238E27FC236}">
                <a16:creationId xmlns:a16="http://schemas.microsoft.com/office/drawing/2014/main" id="{7336F1C8-62E7-3540-A544-CB7BA81075DE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5436334" y="2488818"/>
            <a:ext cx="835049" cy="77121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218F6BAE-16A9-504D-9A1A-4C16F773BEC1}"/>
              </a:ext>
            </a:extLst>
          </p:cNvPr>
          <p:cNvCxnSpPr/>
          <p:nvPr/>
        </p:nvCxnSpPr>
        <p:spPr>
          <a:xfrm>
            <a:off x="4303711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223">
            <a:extLst>
              <a:ext uri="{FF2B5EF4-FFF2-40B4-BE49-F238E27FC236}">
                <a16:creationId xmlns:a16="http://schemas.microsoft.com/office/drawing/2014/main" id="{A2E8DBF6-0A64-6E4C-9BBA-DC88AE2460A7}"/>
              </a:ext>
            </a:extLst>
          </p:cNvPr>
          <p:cNvCxnSpPr/>
          <p:nvPr/>
        </p:nvCxnSpPr>
        <p:spPr>
          <a:xfrm>
            <a:off x="4520658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F587FB3B-6D57-704F-98FD-469162D61D09}"/>
              </a:ext>
            </a:extLst>
          </p:cNvPr>
          <p:cNvCxnSpPr/>
          <p:nvPr/>
        </p:nvCxnSpPr>
        <p:spPr>
          <a:xfrm>
            <a:off x="4710033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231E3F2F-A125-3D42-9E7B-8E9228A745BB}"/>
              </a:ext>
            </a:extLst>
          </p:cNvPr>
          <p:cNvCxnSpPr/>
          <p:nvPr/>
        </p:nvCxnSpPr>
        <p:spPr>
          <a:xfrm>
            <a:off x="6019286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9AD936EA-2DF7-8B43-A254-C7665C76E8F0}"/>
              </a:ext>
            </a:extLst>
          </p:cNvPr>
          <p:cNvCxnSpPr/>
          <p:nvPr/>
        </p:nvCxnSpPr>
        <p:spPr>
          <a:xfrm>
            <a:off x="6236233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0904C1EB-1651-D842-8F1A-7B1AFF595DD3}"/>
              </a:ext>
            </a:extLst>
          </p:cNvPr>
          <p:cNvCxnSpPr/>
          <p:nvPr/>
        </p:nvCxnSpPr>
        <p:spPr>
          <a:xfrm>
            <a:off x="6452112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DC639972-6DF0-C142-8F43-7F0CA382FF83}"/>
              </a:ext>
            </a:extLst>
          </p:cNvPr>
          <p:cNvCxnSpPr/>
          <p:nvPr/>
        </p:nvCxnSpPr>
        <p:spPr>
          <a:xfrm>
            <a:off x="7770519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02785C93-D8D6-F740-9C38-E5944962C3E3}"/>
              </a:ext>
            </a:extLst>
          </p:cNvPr>
          <p:cNvCxnSpPr/>
          <p:nvPr/>
        </p:nvCxnSpPr>
        <p:spPr>
          <a:xfrm>
            <a:off x="7987466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CF26BAC9-23ED-934B-8FA7-CCBF686732BD}"/>
              </a:ext>
            </a:extLst>
          </p:cNvPr>
          <p:cNvCxnSpPr/>
          <p:nvPr/>
        </p:nvCxnSpPr>
        <p:spPr>
          <a:xfrm>
            <a:off x="8190093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3">
            <a:extLst>
              <a:ext uri="{FF2B5EF4-FFF2-40B4-BE49-F238E27FC236}">
                <a16:creationId xmlns:a16="http://schemas.microsoft.com/office/drawing/2014/main" id="{EDC5C641-8E94-8448-AE6F-11D56CAF6C2F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8017833" y="2483010"/>
            <a:ext cx="831939" cy="77702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13">
            <a:extLst>
              <a:ext uri="{FF2B5EF4-FFF2-40B4-BE49-F238E27FC236}">
                <a16:creationId xmlns:a16="http://schemas.microsoft.com/office/drawing/2014/main" id="{3C9369A6-6516-DB42-B4D0-4AB01123C7E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542391" y="2478944"/>
            <a:ext cx="893943" cy="78109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3">
            <a:extLst>
              <a:ext uri="{FF2B5EF4-FFF2-40B4-BE49-F238E27FC236}">
                <a16:creationId xmlns:a16="http://schemas.microsoft.com/office/drawing/2014/main" id="{36B7C5E6-D0A7-B740-845B-2FD6B74789C2}"/>
              </a:ext>
            </a:extLst>
          </p:cNvPr>
          <p:cNvCxnSpPr>
            <a:cxnSpLocks/>
            <a:stCxn id="83" idx="3"/>
            <a:endCxn id="49" idx="1"/>
          </p:cNvCxnSpPr>
          <p:nvPr/>
        </p:nvCxnSpPr>
        <p:spPr>
          <a:xfrm>
            <a:off x="4680148" y="4151537"/>
            <a:ext cx="618429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3">
            <a:extLst>
              <a:ext uri="{FF2B5EF4-FFF2-40B4-BE49-F238E27FC236}">
                <a16:creationId xmlns:a16="http://schemas.microsoft.com/office/drawing/2014/main" id="{7BF243CF-4AA8-8C4A-A7FA-E527AD9C45D2}"/>
              </a:ext>
            </a:extLst>
          </p:cNvPr>
          <p:cNvCxnSpPr>
            <a:cxnSpLocks/>
            <a:stCxn id="88" idx="2"/>
            <a:endCxn id="49" idx="0"/>
          </p:cNvCxnSpPr>
          <p:nvPr/>
        </p:nvCxnSpPr>
        <p:spPr>
          <a:xfrm>
            <a:off x="5436334" y="3560992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8" name="文本框 247">
            <a:extLst>
              <a:ext uri="{FF2B5EF4-FFF2-40B4-BE49-F238E27FC236}">
                <a16:creationId xmlns:a16="http://schemas.microsoft.com/office/drawing/2014/main" id="{3F3C6C66-5CF0-F041-AB39-CB594A408950}"/>
              </a:ext>
            </a:extLst>
          </p:cNvPr>
          <p:cNvSpPr txBox="1"/>
          <p:nvPr/>
        </p:nvSpPr>
        <p:spPr>
          <a:xfrm>
            <a:off x="5662558" y="5172645"/>
            <a:ext cx="121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ServiceMesh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4F0C488C-B69B-064F-8168-479B8DDBF783}"/>
              </a:ext>
            </a:extLst>
          </p:cNvPr>
          <p:cNvSpPr txBox="1"/>
          <p:nvPr/>
        </p:nvSpPr>
        <p:spPr>
          <a:xfrm>
            <a:off x="10363201" y="2187182"/>
            <a:ext cx="121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Gateway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04AEAB6-9AFE-1442-B4BE-0ED800398D1F}"/>
              </a:ext>
            </a:extLst>
          </p:cNvPr>
          <p:cNvSpPr txBox="1"/>
          <p:nvPr/>
        </p:nvSpPr>
        <p:spPr>
          <a:xfrm>
            <a:off x="4257137" y="1550992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814398A-EF89-7543-8030-A1987871EE40}"/>
              </a:ext>
            </a:extLst>
          </p:cNvPr>
          <p:cNvSpPr txBox="1"/>
          <p:nvPr/>
        </p:nvSpPr>
        <p:spPr>
          <a:xfrm>
            <a:off x="5972712" y="1529925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27A6C79-686D-2540-8A69-6F58DD036855}"/>
              </a:ext>
            </a:extLst>
          </p:cNvPr>
          <p:cNvSpPr txBox="1"/>
          <p:nvPr/>
        </p:nvSpPr>
        <p:spPr>
          <a:xfrm>
            <a:off x="7722285" y="1529925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E05EAF6C-EF32-464C-BDFE-95C0573B21C5}"/>
              </a:ext>
            </a:extLst>
          </p:cNvPr>
          <p:cNvCxnSpPr>
            <a:cxnSpLocks/>
            <a:endCxn id="249" idx="1"/>
          </p:cNvCxnSpPr>
          <p:nvPr/>
        </p:nvCxnSpPr>
        <p:spPr>
          <a:xfrm flipV="1">
            <a:off x="940904" y="2325682"/>
            <a:ext cx="9422297" cy="36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E7D08EF5-2A2F-FD4A-8B5A-10704D5067B6}"/>
              </a:ext>
            </a:extLst>
          </p:cNvPr>
          <p:cNvSpPr/>
          <p:nvPr/>
        </p:nvSpPr>
        <p:spPr>
          <a:xfrm>
            <a:off x="1407684" y="2443640"/>
            <a:ext cx="349099" cy="30692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2ABBECF-B00A-B643-A6B2-786DAF95BED8}"/>
              </a:ext>
            </a:extLst>
          </p:cNvPr>
          <p:cNvSpPr txBox="1"/>
          <p:nvPr/>
        </p:nvSpPr>
        <p:spPr>
          <a:xfrm>
            <a:off x="970993" y="3759343"/>
            <a:ext cx="52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</a:t>
            </a:r>
          </a:p>
        </p:txBody>
      </p:sp>
      <p:sp>
        <p:nvSpPr>
          <p:cNvPr id="170" name="左大括号 169">
            <a:extLst>
              <a:ext uri="{FF2B5EF4-FFF2-40B4-BE49-F238E27FC236}">
                <a16:creationId xmlns:a16="http://schemas.microsoft.com/office/drawing/2014/main" id="{D847ED8F-8984-AF4D-9837-CCEAEECA1CF6}"/>
              </a:ext>
            </a:extLst>
          </p:cNvPr>
          <p:cNvSpPr/>
          <p:nvPr/>
        </p:nvSpPr>
        <p:spPr>
          <a:xfrm>
            <a:off x="1353013" y="1643268"/>
            <a:ext cx="396276" cy="6626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EA6CF0E6-C7CB-A942-8B45-E9D903CD2077}"/>
              </a:ext>
            </a:extLst>
          </p:cNvPr>
          <p:cNvSpPr txBox="1"/>
          <p:nvPr/>
        </p:nvSpPr>
        <p:spPr>
          <a:xfrm>
            <a:off x="908632" y="1731031"/>
            <a:ext cx="51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</a:t>
            </a:r>
          </a:p>
        </p:txBody>
      </p:sp>
    </p:spTree>
    <p:extLst>
      <p:ext uri="{BB962C8B-B14F-4D97-AF65-F5344CB8AC3E}">
        <p14:creationId xmlns:p14="http://schemas.microsoft.com/office/powerpoint/2010/main" val="234828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 156">
            <a:extLst>
              <a:ext uri="{FF2B5EF4-FFF2-40B4-BE49-F238E27FC236}">
                <a16:creationId xmlns:a16="http://schemas.microsoft.com/office/drawing/2014/main" id="{9CDEC074-F6DA-9F46-ABC5-60DB4058FB0E}"/>
              </a:ext>
            </a:extLst>
          </p:cNvPr>
          <p:cNvSpPr/>
          <p:nvPr/>
        </p:nvSpPr>
        <p:spPr>
          <a:xfrm>
            <a:off x="2478901" y="3696108"/>
            <a:ext cx="2550628" cy="1326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73E0A23-EC5C-E34E-8125-EF364BF145A2}"/>
              </a:ext>
            </a:extLst>
          </p:cNvPr>
          <p:cNvSpPr/>
          <p:nvPr/>
        </p:nvSpPr>
        <p:spPr>
          <a:xfrm>
            <a:off x="2682952" y="3972011"/>
            <a:ext cx="1010049" cy="805999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E073CDB-AEC2-2B44-B016-3480631C8A56}"/>
              </a:ext>
            </a:extLst>
          </p:cNvPr>
          <p:cNvSpPr/>
          <p:nvPr/>
        </p:nvSpPr>
        <p:spPr>
          <a:xfrm>
            <a:off x="3856240" y="3972011"/>
            <a:ext cx="1010049" cy="805999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5" name="直接连接符 13">
            <a:extLst>
              <a:ext uri="{FF2B5EF4-FFF2-40B4-BE49-F238E27FC236}">
                <a16:creationId xmlns:a16="http://schemas.microsoft.com/office/drawing/2014/main" id="{FF644C6C-8872-864B-BD57-3D2A3C90F67E}"/>
              </a:ext>
            </a:extLst>
          </p:cNvPr>
          <p:cNvCxnSpPr>
            <a:cxnSpLocks/>
          </p:cNvCxnSpPr>
          <p:nvPr/>
        </p:nvCxnSpPr>
        <p:spPr>
          <a:xfrm>
            <a:off x="2065852" y="4396879"/>
            <a:ext cx="1827760" cy="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7A09AEDD-1F5C-A240-A305-3CF502BF86AC}"/>
              </a:ext>
            </a:extLst>
          </p:cNvPr>
          <p:cNvSpPr/>
          <p:nvPr/>
        </p:nvSpPr>
        <p:spPr>
          <a:xfrm>
            <a:off x="7627369" y="3696108"/>
            <a:ext cx="2550628" cy="1326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DAC3279C-F3EF-B64E-B72A-BC18EDC52DB5}"/>
              </a:ext>
            </a:extLst>
          </p:cNvPr>
          <p:cNvSpPr/>
          <p:nvPr/>
        </p:nvSpPr>
        <p:spPr>
          <a:xfrm>
            <a:off x="7831420" y="3972011"/>
            <a:ext cx="1010049" cy="805999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178E762E-D4FB-5F4D-9983-C602171A762F}"/>
              </a:ext>
            </a:extLst>
          </p:cNvPr>
          <p:cNvSpPr/>
          <p:nvPr/>
        </p:nvSpPr>
        <p:spPr>
          <a:xfrm>
            <a:off x="9004708" y="3972011"/>
            <a:ext cx="1010049" cy="805999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90" name="直接连接符 13">
            <a:extLst>
              <a:ext uri="{FF2B5EF4-FFF2-40B4-BE49-F238E27FC236}">
                <a16:creationId xmlns:a16="http://schemas.microsoft.com/office/drawing/2014/main" id="{EA43EE18-B444-1143-891A-E065423B63F3}"/>
              </a:ext>
            </a:extLst>
          </p:cNvPr>
          <p:cNvCxnSpPr>
            <a:cxnSpLocks/>
          </p:cNvCxnSpPr>
          <p:nvPr/>
        </p:nvCxnSpPr>
        <p:spPr>
          <a:xfrm>
            <a:off x="4866289" y="4396879"/>
            <a:ext cx="4652870" cy="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17C36227-6C20-3C4F-A62C-1AA7AAC2235A}"/>
              </a:ext>
            </a:extLst>
          </p:cNvPr>
          <p:cNvSpPr/>
          <p:nvPr/>
        </p:nvSpPr>
        <p:spPr>
          <a:xfrm>
            <a:off x="2478901" y="2112176"/>
            <a:ext cx="2550628" cy="723790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Microsoft YaHei" charset="0"/>
                <a:ea typeface="Microsoft YaHei" charset="0"/>
              </a:rPr>
              <a:t>API</a:t>
            </a:r>
            <a:r>
              <a:rPr kumimoji="1" lang="zh-CN" altLang="en-US" sz="1600" dirty="0">
                <a:latin typeface="Microsoft YaHei" charset="0"/>
                <a:ea typeface="Microsoft YaHei" charset="0"/>
              </a:rPr>
              <a:t> </a:t>
            </a:r>
            <a:r>
              <a:rPr kumimoji="1" lang="en-US" altLang="zh-CN" sz="1600" dirty="0">
                <a:latin typeface="Microsoft YaHei" charset="0"/>
                <a:ea typeface="Microsoft YaHei" charset="0"/>
              </a:rPr>
              <a:t>Gateway</a:t>
            </a:r>
            <a:endParaRPr kumimoji="1" lang="zh-CN" altLang="en-US" sz="1600" dirty="0">
              <a:latin typeface="Microsoft YaHei" charset="0"/>
              <a:ea typeface="Microsoft YaHei" charset="0"/>
            </a:endParaRPr>
          </a:p>
        </p:txBody>
      </p:sp>
      <p:cxnSp>
        <p:nvCxnSpPr>
          <p:cNvPr id="192" name="直接连接符 13">
            <a:extLst>
              <a:ext uri="{FF2B5EF4-FFF2-40B4-BE49-F238E27FC236}">
                <a16:creationId xmlns:a16="http://schemas.microsoft.com/office/drawing/2014/main" id="{90F9DAAC-6870-D24F-ABD8-B6B76B50C9D7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4361265" y="2835966"/>
            <a:ext cx="0" cy="11360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7255575-09F7-0F47-9513-ECF589E897BB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754215" y="1616766"/>
            <a:ext cx="0" cy="495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7D829706-EBF8-8F4F-85FE-DACE12375EC8}"/>
              </a:ext>
            </a:extLst>
          </p:cNvPr>
          <p:cNvCxnSpPr>
            <a:cxnSpLocks/>
          </p:cNvCxnSpPr>
          <p:nvPr/>
        </p:nvCxnSpPr>
        <p:spPr>
          <a:xfrm>
            <a:off x="4171658" y="1616766"/>
            <a:ext cx="0" cy="495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D062D578-86C0-CB40-BAF5-8A93D9E9AB63}"/>
              </a:ext>
            </a:extLst>
          </p:cNvPr>
          <p:cNvCxnSpPr>
            <a:cxnSpLocks/>
          </p:cNvCxnSpPr>
          <p:nvPr/>
        </p:nvCxnSpPr>
        <p:spPr>
          <a:xfrm>
            <a:off x="3323520" y="1616766"/>
            <a:ext cx="0" cy="495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3">
            <a:extLst>
              <a:ext uri="{FF2B5EF4-FFF2-40B4-BE49-F238E27FC236}">
                <a16:creationId xmlns:a16="http://schemas.microsoft.com/office/drawing/2014/main" id="{E23C92EB-5DE8-7046-9F83-2EE1B8885247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10014757" y="4368657"/>
            <a:ext cx="706252" cy="6354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左右箭头 92">
            <a:extLst>
              <a:ext uri="{FF2B5EF4-FFF2-40B4-BE49-F238E27FC236}">
                <a16:creationId xmlns:a16="http://schemas.microsoft.com/office/drawing/2014/main" id="{20B111C8-4A6C-8241-99B7-5BA992A65D41}"/>
              </a:ext>
            </a:extLst>
          </p:cNvPr>
          <p:cNvSpPr/>
          <p:nvPr/>
        </p:nvSpPr>
        <p:spPr>
          <a:xfrm>
            <a:off x="5399494" y="3686021"/>
            <a:ext cx="1844579" cy="65945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东西向</a:t>
            </a:r>
          </a:p>
        </p:txBody>
      </p:sp>
      <p:sp>
        <p:nvSpPr>
          <p:cNvPr id="196" name="左右箭头 195">
            <a:extLst>
              <a:ext uri="{FF2B5EF4-FFF2-40B4-BE49-F238E27FC236}">
                <a16:creationId xmlns:a16="http://schemas.microsoft.com/office/drawing/2014/main" id="{F44ABD10-DB81-CB40-B295-EF92D9296FD5}"/>
              </a:ext>
            </a:extLst>
          </p:cNvPr>
          <p:cNvSpPr/>
          <p:nvPr/>
        </p:nvSpPr>
        <p:spPr>
          <a:xfrm rot="5400000">
            <a:off x="5429444" y="2097428"/>
            <a:ext cx="1755452" cy="688113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51F5079-083B-E943-8AE9-D64D5F0551C8}"/>
              </a:ext>
            </a:extLst>
          </p:cNvPr>
          <p:cNvSpPr txBox="1"/>
          <p:nvPr/>
        </p:nvSpPr>
        <p:spPr>
          <a:xfrm>
            <a:off x="6099712" y="1953315"/>
            <a:ext cx="379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南北向</a:t>
            </a: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F9574B99-2714-E747-B041-56A5C8C9F754}"/>
              </a:ext>
            </a:extLst>
          </p:cNvPr>
          <p:cNvSpPr/>
          <p:nvPr/>
        </p:nvSpPr>
        <p:spPr>
          <a:xfrm>
            <a:off x="1828800" y="2266123"/>
            <a:ext cx="9144000" cy="31937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F3DFF84E-E64E-2C4B-ADFC-40A983B1E961}"/>
              </a:ext>
            </a:extLst>
          </p:cNvPr>
          <p:cNvSpPr txBox="1"/>
          <p:nvPr/>
        </p:nvSpPr>
        <p:spPr>
          <a:xfrm>
            <a:off x="10111737" y="2288618"/>
            <a:ext cx="794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系统内部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89D0172E-C0E2-E64F-9DFA-1E4D16FCB3FC}"/>
              </a:ext>
            </a:extLst>
          </p:cNvPr>
          <p:cNvSpPr txBox="1"/>
          <p:nvPr/>
        </p:nvSpPr>
        <p:spPr>
          <a:xfrm>
            <a:off x="10029251" y="1971220"/>
            <a:ext cx="943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系统外部</a:t>
            </a: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2662CB98-943A-1840-8727-70859174BFA1}"/>
              </a:ext>
            </a:extLst>
          </p:cNvPr>
          <p:cNvSpPr txBox="1"/>
          <p:nvPr/>
        </p:nvSpPr>
        <p:spPr>
          <a:xfrm>
            <a:off x="5793530" y="5172968"/>
            <a:ext cx="121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ServiceMesh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32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B528716A-420F-D343-8760-665591E61426}"/>
              </a:ext>
            </a:extLst>
          </p:cNvPr>
          <p:cNvSpPr/>
          <p:nvPr/>
        </p:nvSpPr>
        <p:spPr>
          <a:xfrm>
            <a:off x="4922878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DDF7BC4-E11C-754E-8308-BE78C7826513}"/>
              </a:ext>
            </a:extLst>
          </p:cNvPr>
          <p:cNvSpPr/>
          <p:nvPr/>
        </p:nvSpPr>
        <p:spPr>
          <a:xfrm>
            <a:off x="4978537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E196BA1-4A96-1048-886E-EA2797479073}"/>
              </a:ext>
            </a:extLst>
          </p:cNvPr>
          <p:cNvSpPr/>
          <p:nvPr/>
        </p:nvSpPr>
        <p:spPr>
          <a:xfrm>
            <a:off x="5298577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D248609-841C-E54D-A283-70054367A016}"/>
              </a:ext>
            </a:extLst>
          </p:cNvPr>
          <p:cNvSpPr/>
          <p:nvPr/>
        </p:nvSpPr>
        <p:spPr>
          <a:xfrm>
            <a:off x="5756373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A6792D-4BE2-3C41-99A7-AAC6ACE76A16}"/>
              </a:ext>
            </a:extLst>
          </p:cNvPr>
          <p:cNvSpPr/>
          <p:nvPr/>
        </p:nvSpPr>
        <p:spPr>
          <a:xfrm>
            <a:off x="5812032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80168C4-8B68-9E47-8F6E-37005680E926}"/>
              </a:ext>
            </a:extLst>
          </p:cNvPr>
          <p:cNvSpPr/>
          <p:nvPr/>
        </p:nvSpPr>
        <p:spPr>
          <a:xfrm>
            <a:off x="6132072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1B6EA85-A762-A541-BCBF-A8575DA5E381}"/>
              </a:ext>
            </a:extLst>
          </p:cNvPr>
          <p:cNvSpPr/>
          <p:nvPr/>
        </p:nvSpPr>
        <p:spPr>
          <a:xfrm>
            <a:off x="6608878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78A0296-B083-484D-B8E9-C78DD2A998BC}"/>
              </a:ext>
            </a:extLst>
          </p:cNvPr>
          <p:cNvSpPr/>
          <p:nvPr/>
        </p:nvSpPr>
        <p:spPr>
          <a:xfrm>
            <a:off x="6664537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5D196CC-2D89-5447-9B75-4E9BFDAED6DB}"/>
              </a:ext>
            </a:extLst>
          </p:cNvPr>
          <p:cNvSpPr/>
          <p:nvPr/>
        </p:nvSpPr>
        <p:spPr>
          <a:xfrm>
            <a:off x="6984577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4620B8C-FF78-3F4F-868A-941E258ED912}"/>
              </a:ext>
            </a:extLst>
          </p:cNvPr>
          <p:cNvSpPr/>
          <p:nvPr/>
        </p:nvSpPr>
        <p:spPr>
          <a:xfrm>
            <a:off x="7502821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733215F-41CD-1F47-BC21-09158CE81943}"/>
              </a:ext>
            </a:extLst>
          </p:cNvPr>
          <p:cNvSpPr/>
          <p:nvPr/>
        </p:nvSpPr>
        <p:spPr>
          <a:xfrm>
            <a:off x="7558480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7CD8788-508D-7645-A466-AEE95BE647E3}"/>
              </a:ext>
            </a:extLst>
          </p:cNvPr>
          <p:cNvSpPr/>
          <p:nvPr/>
        </p:nvSpPr>
        <p:spPr>
          <a:xfrm>
            <a:off x="7878520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DCC1F87-61A4-3E4B-B41C-D961A3F8F966}"/>
              </a:ext>
            </a:extLst>
          </p:cNvPr>
          <p:cNvSpPr/>
          <p:nvPr/>
        </p:nvSpPr>
        <p:spPr>
          <a:xfrm>
            <a:off x="8336316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AE66BBE-4B2A-0247-9B67-8E448EA4B78F}"/>
              </a:ext>
            </a:extLst>
          </p:cNvPr>
          <p:cNvSpPr/>
          <p:nvPr/>
        </p:nvSpPr>
        <p:spPr>
          <a:xfrm>
            <a:off x="8391975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0B52DEB-C69D-234F-ADF1-48F35511486F}"/>
              </a:ext>
            </a:extLst>
          </p:cNvPr>
          <p:cNvSpPr/>
          <p:nvPr/>
        </p:nvSpPr>
        <p:spPr>
          <a:xfrm>
            <a:off x="8712015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0EE6A2A-3F9B-204F-B50B-4B2916A20F0F}"/>
              </a:ext>
            </a:extLst>
          </p:cNvPr>
          <p:cNvSpPr/>
          <p:nvPr/>
        </p:nvSpPr>
        <p:spPr>
          <a:xfrm>
            <a:off x="9188821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7FB1C15-4C70-5B42-9394-B9B22F12753D}"/>
              </a:ext>
            </a:extLst>
          </p:cNvPr>
          <p:cNvSpPr/>
          <p:nvPr/>
        </p:nvSpPr>
        <p:spPr>
          <a:xfrm>
            <a:off x="9244480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7B98116-89F0-9047-975C-AC8A94B1794C}"/>
              </a:ext>
            </a:extLst>
          </p:cNvPr>
          <p:cNvSpPr/>
          <p:nvPr/>
        </p:nvSpPr>
        <p:spPr>
          <a:xfrm>
            <a:off x="9564520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0DB789A-921F-304E-B8F8-5A13ACB01D1F}"/>
              </a:ext>
            </a:extLst>
          </p:cNvPr>
          <p:cNvSpPr/>
          <p:nvPr/>
        </p:nvSpPr>
        <p:spPr>
          <a:xfrm>
            <a:off x="2342936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D32FB0A-387C-5241-857C-73224E7BF85C}"/>
              </a:ext>
            </a:extLst>
          </p:cNvPr>
          <p:cNvSpPr/>
          <p:nvPr/>
        </p:nvSpPr>
        <p:spPr>
          <a:xfrm>
            <a:off x="2398595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7311F56-C465-2840-AB11-F24A4BD147FE}"/>
              </a:ext>
            </a:extLst>
          </p:cNvPr>
          <p:cNvSpPr/>
          <p:nvPr/>
        </p:nvSpPr>
        <p:spPr>
          <a:xfrm>
            <a:off x="2718635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EF6E2A-22D5-9847-8FAC-C264701AB709}"/>
              </a:ext>
            </a:extLst>
          </p:cNvPr>
          <p:cNvSpPr/>
          <p:nvPr/>
        </p:nvSpPr>
        <p:spPr>
          <a:xfrm>
            <a:off x="3176431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B43CC0B-B5BE-2448-8BF2-5389FAC90D02}"/>
              </a:ext>
            </a:extLst>
          </p:cNvPr>
          <p:cNvSpPr/>
          <p:nvPr/>
        </p:nvSpPr>
        <p:spPr>
          <a:xfrm>
            <a:off x="3232090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A73DB1A-B80C-8149-B8A3-D277BB7FD6AE}"/>
              </a:ext>
            </a:extLst>
          </p:cNvPr>
          <p:cNvSpPr/>
          <p:nvPr/>
        </p:nvSpPr>
        <p:spPr>
          <a:xfrm>
            <a:off x="3552130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BDCC700-BDCB-7149-A0B1-5C82DD860E43}"/>
              </a:ext>
            </a:extLst>
          </p:cNvPr>
          <p:cNvSpPr/>
          <p:nvPr/>
        </p:nvSpPr>
        <p:spPr>
          <a:xfrm>
            <a:off x="4028936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18316D2-BDA5-1B42-A1DF-C9A74D718FE9}"/>
              </a:ext>
            </a:extLst>
          </p:cNvPr>
          <p:cNvSpPr/>
          <p:nvPr/>
        </p:nvSpPr>
        <p:spPr>
          <a:xfrm>
            <a:off x="4084595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FEBC482-FFD5-A946-A239-5FCA2C18882E}"/>
              </a:ext>
            </a:extLst>
          </p:cNvPr>
          <p:cNvSpPr/>
          <p:nvPr/>
        </p:nvSpPr>
        <p:spPr>
          <a:xfrm>
            <a:off x="4404635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6F53BCD-771C-3349-AB4B-36213B4076DD}"/>
              </a:ext>
            </a:extLst>
          </p:cNvPr>
          <p:cNvSpPr/>
          <p:nvPr/>
        </p:nvSpPr>
        <p:spPr>
          <a:xfrm>
            <a:off x="4922878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BAF9AA4-0B33-8546-8016-6DD97CBC8FF3}"/>
              </a:ext>
            </a:extLst>
          </p:cNvPr>
          <p:cNvSpPr/>
          <p:nvPr/>
        </p:nvSpPr>
        <p:spPr>
          <a:xfrm>
            <a:off x="4978537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3CD26E-404E-4944-A619-6930E548A664}"/>
              </a:ext>
            </a:extLst>
          </p:cNvPr>
          <p:cNvSpPr/>
          <p:nvPr/>
        </p:nvSpPr>
        <p:spPr>
          <a:xfrm>
            <a:off x="5298577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773D25F-A0D3-E44E-9DC4-03D9655FB596}"/>
              </a:ext>
            </a:extLst>
          </p:cNvPr>
          <p:cNvSpPr/>
          <p:nvPr/>
        </p:nvSpPr>
        <p:spPr>
          <a:xfrm>
            <a:off x="6608878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17A2D76-50BE-0C4E-A053-C2D0A7E024A7}"/>
              </a:ext>
            </a:extLst>
          </p:cNvPr>
          <p:cNvSpPr/>
          <p:nvPr/>
        </p:nvSpPr>
        <p:spPr>
          <a:xfrm>
            <a:off x="6664537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2A664C7-8226-024A-BD75-714F24A42EA4}"/>
              </a:ext>
            </a:extLst>
          </p:cNvPr>
          <p:cNvSpPr/>
          <p:nvPr/>
        </p:nvSpPr>
        <p:spPr>
          <a:xfrm>
            <a:off x="6984577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77EDA49-0380-9248-B6AC-69828E9F10EA}"/>
              </a:ext>
            </a:extLst>
          </p:cNvPr>
          <p:cNvSpPr/>
          <p:nvPr/>
        </p:nvSpPr>
        <p:spPr>
          <a:xfrm>
            <a:off x="8336316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C2E4C4F-2F26-0945-9168-1337F7B125A9}"/>
              </a:ext>
            </a:extLst>
          </p:cNvPr>
          <p:cNvSpPr/>
          <p:nvPr/>
        </p:nvSpPr>
        <p:spPr>
          <a:xfrm>
            <a:off x="8391975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01297E5-B0AD-F348-A3F5-EB577EC9D398}"/>
              </a:ext>
            </a:extLst>
          </p:cNvPr>
          <p:cNvSpPr/>
          <p:nvPr/>
        </p:nvSpPr>
        <p:spPr>
          <a:xfrm>
            <a:off x="8712015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8F8136A-29C9-CF41-A20E-B3F834425DC9}"/>
              </a:ext>
            </a:extLst>
          </p:cNvPr>
          <p:cNvSpPr/>
          <p:nvPr/>
        </p:nvSpPr>
        <p:spPr>
          <a:xfrm>
            <a:off x="2342936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02D4A88-3FEA-2A41-B1C7-B2E2B52654F4}"/>
              </a:ext>
            </a:extLst>
          </p:cNvPr>
          <p:cNvSpPr/>
          <p:nvPr/>
        </p:nvSpPr>
        <p:spPr>
          <a:xfrm>
            <a:off x="2398595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D9CE129-3CD3-0D47-B909-2D76FB1EF664}"/>
              </a:ext>
            </a:extLst>
          </p:cNvPr>
          <p:cNvSpPr/>
          <p:nvPr/>
        </p:nvSpPr>
        <p:spPr>
          <a:xfrm>
            <a:off x="2718635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EC34CB9-F097-754C-836A-0890A6DFE45D}"/>
              </a:ext>
            </a:extLst>
          </p:cNvPr>
          <p:cNvSpPr/>
          <p:nvPr/>
        </p:nvSpPr>
        <p:spPr>
          <a:xfrm>
            <a:off x="4028936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77C0D58-4C60-4547-B8E9-D953779D57A7}"/>
              </a:ext>
            </a:extLst>
          </p:cNvPr>
          <p:cNvSpPr/>
          <p:nvPr/>
        </p:nvSpPr>
        <p:spPr>
          <a:xfrm>
            <a:off x="4084595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647F2A5-88CB-7D43-AF99-E62F030D2315}"/>
              </a:ext>
            </a:extLst>
          </p:cNvPr>
          <p:cNvSpPr/>
          <p:nvPr/>
        </p:nvSpPr>
        <p:spPr>
          <a:xfrm>
            <a:off x="4404635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625CBB-6E99-0A43-A2B3-127878083297}"/>
              </a:ext>
            </a:extLst>
          </p:cNvPr>
          <p:cNvSpPr/>
          <p:nvPr/>
        </p:nvSpPr>
        <p:spPr>
          <a:xfrm>
            <a:off x="4922878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6439E-4E9C-9C49-BA07-A1EBE750AC16}"/>
              </a:ext>
            </a:extLst>
          </p:cNvPr>
          <p:cNvSpPr/>
          <p:nvPr/>
        </p:nvSpPr>
        <p:spPr>
          <a:xfrm>
            <a:off x="4978537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3D17BD-C77A-804C-B9EE-76528AB8FFB7}"/>
              </a:ext>
            </a:extLst>
          </p:cNvPr>
          <p:cNvSpPr/>
          <p:nvPr/>
        </p:nvSpPr>
        <p:spPr>
          <a:xfrm>
            <a:off x="5298577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" name="直接连接符 13">
            <a:extLst>
              <a:ext uri="{FF2B5EF4-FFF2-40B4-BE49-F238E27FC236}">
                <a16:creationId xmlns:a16="http://schemas.microsoft.com/office/drawing/2014/main" id="{4F57545B-6573-8943-A58B-7068B8495052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>
            <a:off x="5436334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CE40CCE-0F2C-EC4B-BD0B-1BBDE67CCA0D}"/>
              </a:ext>
            </a:extLst>
          </p:cNvPr>
          <p:cNvSpPr/>
          <p:nvPr/>
        </p:nvSpPr>
        <p:spPr>
          <a:xfrm>
            <a:off x="5756373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BF1CEE-FB64-B346-9F19-1EC3C674AA48}"/>
              </a:ext>
            </a:extLst>
          </p:cNvPr>
          <p:cNvSpPr/>
          <p:nvPr/>
        </p:nvSpPr>
        <p:spPr>
          <a:xfrm>
            <a:off x="5812032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1A1568-7AB2-5145-8365-9F66586E32E4}"/>
              </a:ext>
            </a:extLst>
          </p:cNvPr>
          <p:cNvSpPr/>
          <p:nvPr/>
        </p:nvSpPr>
        <p:spPr>
          <a:xfrm>
            <a:off x="6132072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D96FCF-324B-1D4D-8504-A930897C7EDA}"/>
              </a:ext>
            </a:extLst>
          </p:cNvPr>
          <p:cNvSpPr/>
          <p:nvPr/>
        </p:nvSpPr>
        <p:spPr>
          <a:xfrm>
            <a:off x="6608878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5003F6-75FF-024E-A794-71D7F48A96E8}"/>
              </a:ext>
            </a:extLst>
          </p:cNvPr>
          <p:cNvSpPr/>
          <p:nvPr/>
        </p:nvSpPr>
        <p:spPr>
          <a:xfrm>
            <a:off x="6664537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F21C13-42ED-D945-A27E-1BFC504FDC69}"/>
              </a:ext>
            </a:extLst>
          </p:cNvPr>
          <p:cNvSpPr/>
          <p:nvPr/>
        </p:nvSpPr>
        <p:spPr>
          <a:xfrm>
            <a:off x="6984577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" name="直接连接符 13">
            <a:extLst>
              <a:ext uri="{FF2B5EF4-FFF2-40B4-BE49-F238E27FC236}">
                <a16:creationId xmlns:a16="http://schemas.microsoft.com/office/drawing/2014/main" id="{5C6CE3E3-7360-0C4E-A581-F3795AD936A2}"/>
              </a:ext>
            </a:extLst>
          </p:cNvPr>
          <p:cNvCxnSpPr>
            <a:cxnSpLocks/>
            <a:stCxn id="57" idx="2"/>
            <a:endCxn id="16" idx="0"/>
          </p:cNvCxnSpPr>
          <p:nvPr/>
        </p:nvCxnSpPr>
        <p:spPr>
          <a:xfrm>
            <a:off x="7122334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3">
            <a:extLst>
              <a:ext uri="{FF2B5EF4-FFF2-40B4-BE49-F238E27FC236}">
                <a16:creationId xmlns:a16="http://schemas.microsoft.com/office/drawing/2014/main" id="{172C47F7-33DF-4344-96CE-CC0E71E6AC1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407585" y="4902716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2800F58-0E88-8343-81B2-097D292F0E7C}"/>
              </a:ext>
            </a:extLst>
          </p:cNvPr>
          <p:cNvSpPr/>
          <p:nvPr/>
        </p:nvSpPr>
        <p:spPr>
          <a:xfrm>
            <a:off x="7502821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4012E6-24BF-E44E-80B5-AEADF0745999}"/>
              </a:ext>
            </a:extLst>
          </p:cNvPr>
          <p:cNvSpPr/>
          <p:nvPr/>
        </p:nvSpPr>
        <p:spPr>
          <a:xfrm>
            <a:off x="7558480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C58A43-66EF-7C43-80AB-4D87ECCF91C4}"/>
              </a:ext>
            </a:extLst>
          </p:cNvPr>
          <p:cNvSpPr/>
          <p:nvPr/>
        </p:nvSpPr>
        <p:spPr>
          <a:xfrm>
            <a:off x="7878520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接连接符 13">
            <a:extLst>
              <a:ext uri="{FF2B5EF4-FFF2-40B4-BE49-F238E27FC236}">
                <a16:creationId xmlns:a16="http://schemas.microsoft.com/office/drawing/2014/main" id="{1D55A4A0-AD33-5443-BD4B-22CBCC80CE67}"/>
              </a:ext>
            </a:extLst>
          </p:cNvPr>
          <p:cNvCxnSpPr>
            <a:cxnSpLocks/>
            <a:stCxn id="62" idx="2"/>
            <a:endCxn id="23" idx="0"/>
          </p:cNvCxnSpPr>
          <p:nvPr/>
        </p:nvCxnSpPr>
        <p:spPr>
          <a:xfrm>
            <a:off x="8016277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026F2DD-79CD-1E41-8B1C-74387BB0D09F}"/>
              </a:ext>
            </a:extLst>
          </p:cNvPr>
          <p:cNvSpPr/>
          <p:nvPr/>
        </p:nvSpPr>
        <p:spPr>
          <a:xfrm>
            <a:off x="8336316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77F634-7DCB-6345-B7B4-B2B96FF72BDE}"/>
              </a:ext>
            </a:extLst>
          </p:cNvPr>
          <p:cNvSpPr/>
          <p:nvPr/>
        </p:nvSpPr>
        <p:spPr>
          <a:xfrm>
            <a:off x="8391975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ED6A26-7FD6-804C-B6DC-5EE7D75D605C}"/>
              </a:ext>
            </a:extLst>
          </p:cNvPr>
          <p:cNvSpPr/>
          <p:nvPr/>
        </p:nvSpPr>
        <p:spPr>
          <a:xfrm>
            <a:off x="8712015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7E83014-FB88-A044-AA03-1919EF3EA2E8}"/>
              </a:ext>
            </a:extLst>
          </p:cNvPr>
          <p:cNvSpPr/>
          <p:nvPr/>
        </p:nvSpPr>
        <p:spPr>
          <a:xfrm>
            <a:off x="9188821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F19A2F-0B73-AC42-B9E2-D78B9224B743}"/>
              </a:ext>
            </a:extLst>
          </p:cNvPr>
          <p:cNvSpPr/>
          <p:nvPr/>
        </p:nvSpPr>
        <p:spPr>
          <a:xfrm>
            <a:off x="9244480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2403F4-05A5-B648-8C6B-C46FD88F8E42}"/>
              </a:ext>
            </a:extLst>
          </p:cNvPr>
          <p:cNvSpPr/>
          <p:nvPr/>
        </p:nvSpPr>
        <p:spPr>
          <a:xfrm>
            <a:off x="9564520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2" name="直接连接符 13">
            <a:extLst>
              <a:ext uri="{FF2B5EF4-FFF2-40B4-BE49-F238E27FC236}">
                <a16:creationId xmlns:a16="http://schemas.microsoft.com/office/drawing/2014/main" id="{1F59D9F0-8E36-A742-BF17-0D2A9A717240}"/>
              </a:ext>
            </a:extLst>
          </p:cNvPr>
          <p:cNvCxnSpPr>
            <a:cxnSpLocks/>
            <a:stCxn id="70" idx="2"/>
            <a:endCxn id="31" idx="0"/>
          </p:cNvCxnSpPr>
          <p:nvPr/>
        </p:nvCxnSpPr>
        <p:spPr>
          <a:xfrm>
            <a:off x="9702277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3">
            <a:extLst>
              <a:ext uri="{FF2B5EF4-FFF2-40B4-BE49-F238E27FC236}">
                <a16:creationId xmlns:a16="http://schemas.microsoft.com/office/drawing/2014/main" id="{CBB93AD3-C35A-D84B-9135-EE9A5684FD55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8987528" y="4902716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8CA4DDB-D86E-C743-9D86-560CD56B0EB9}"/>
              </a:ext>
            </a:extLst>
          </p:cNvPr>
          <p:cNvSpPr/>
          <p:nvPr/>
        </p:nvSpPr>
        <p:spPr>
          <a:xfrm>
            <a:off x="2342936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26817B-42F3-6D45-BD14-97DE94267CEF}"/>
              </a:ext>
            </a:extLst>
          </p:cNvPr>
          <p:cNvSpPr/>
          <p:nvPr/>
        </p:nvSpPr>
        <p:spPr>
          <a:xfrm>
            <a:off x="2398595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2E3BDC-E29B-CD43-A4C8-D8DBC37939F3}"/>
              </a:ext>
            </a:extLst>
          </p:cNvPr>
          <p:cNvSpPr/>
          <p:nvPr/>
        </p:nvSpPr>
        <p:spPr>
          <a:xfrm>
            <a:off x="2718635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7" name="直接连接符 13">
            <a:extLst>
              <a:ext uri="{FF2B5EF4-FFF2-40B4-BE49-F238E27FC236}">
                <a16:creationId xmlns:a16="http://schemas.microsoft.com/office/drawing/2014/main" id="{6CBE9467-472E-9145-930A-5F62C49AEEC8}"/>
              </a:ext>
            </a:extLst>
          </p:cNvPr>
          <p:cNvCxnSpPr>
            <a:cxnSpLocks/>
            <a:stCxn id="75" idx="2"/>
            <a:endCxn id="36" idx="0"/>
          </p:cNvCxnSpPr>
          <p:nvPr/>
        </p:nvCxnSpPr>
        <p:spPr>
          <a:xfrm>
            <a:off x="2856392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04C5B0D-DBF9-6F44-8D5F-B1C2FA2F0BD9}"/>
              </a:ext>
            </a:extLst>
          </p:cNvPr>
          <p:cNvSpPr/>
          <p:nvPr/>
        </p:nvSpPr>
        <p:spPr>
          <a:xfrm>
            <a:off x="3176431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DE02FB-5800-444F-8F89-08DAC5D17433}"/>
              </a:ext>
            </a:extLst>
          </p:cNvPr>
          <p:cNvSpPr/>
          <p:nvPr/>
        </p:nvSpPr>
        <p:spPr>
          <a:xfrm>
            <a:off x="3232090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DEA2D7-955A-9641-9A99-E0D4742E6BF3}"/>
              </a:ext>
            </a:extLst>
          </p:cNvPr>
          <p:cNvSpPr/>
          <p:nvPr/>
        </p:nvSpPr>
        <p:spPr>
          <a:xfrm>
            <a:off x="3552130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1" name="直接连接符 13">
            <a:extLst>
              <a:ext uri="{FF2B5EF4-FFF2-40B4-BE49-F238E27FC236}">
                <a16:creationId xmlns:a16="http://schemas.microsoft.com/office/drawing/2014/main" id="{78BB3537-C323-DE4C-9840-D8746990B65E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3689887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A23917B-8B9C-BA42-8FCF-F63176F1B864}"/>
              </a:ext>
            </a:extLst>
          </p:cNvPr>
          <p:cNvSpPr/>
          <p:nvPr/>
        </p:nvSpPr>
        <p:spPr>
          <a:xfrm>
            <a:off x="4028936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FEF741-9DFD-AA49-A846-6609BA7F023D}"/>
              </a:ext>
            </a:extLst>
          </p:cNvPr>
          <p:cNvSpPr/>
          <p:nvPr/>
        </p:nvSpPr>
        <p:spPr>
          <a:xfrm>
            <a:off x="4084595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8A9A9F-B6FC-1B4F-B998-AAE0ECC61AAC}"/>
              </a:ext>
            </a:extLst>
          </p:cNvPr>
          <p:cNvSpPr/>
          <p:nvPr/>
        </p:nvSpPr>
        <p:spPr>
          <a:xfrm>
            <a:off x="4404635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5" name="直接连接符 13">
            <a:extLst>
              <a:ext uri="{FF2B5EF4-FFF2-40B4-BE49-F238E27FC236}">
                <a16:creationId xmlns:a16="http://schemas.microsoft.com/office/drawing/2014/main" id="{3FAE4B41-0CBF-C74F-B11C-5DD60F7DCE05}"/>
              </a:ext>
            </a:extLst>
          </p:cNvPr>
          <p:cNvCxnSpPr>
            <a:cxnSpLocks/>
            <a:stCxn id="83" idx="2"/>
            <a:endCxn id="44" idx="0"/>
          </p:cNvCxnSpPr>
          <p:nvPr/>
        </p:nvCxnSpPr>
        <p:spPr>
          <a:xfrm>
            <a:off x="4542392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13">
            <a:extLst>
              <a:ext uri="{FF2B5EF4-FFF2-40B4-BE49-F238E27FC236}">
                <a16:creationId xmlns:a16="http://schemas.microsoft.com/office/drawing/2014/main" id="{64A32BE9-D723-C94C-9D7D-B867C1278623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3827643" y="4902716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3">
            <a:extLst>
              <a:ext uri="{FF2B5EF4-FFF2-40B4-BE49-F238E27FC236}">
                <a16:creationId xmlns:a16="http://schemas.microsoft.com/office/drawing/2014/main" id="{649DFFFA-823D-CD46-B81C-7A9180824B57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8071938" y="4302016"/>
            <a:ext cx="77783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13">
            <a:extLst>
              <a:ext uri="{FF2B5EF4-FFF2-40B4-BE49-F238E27FC236}">
                <a16:creationId xmlns:a16="http://schemas.microsoft.com/office/drawing/2014/main" id="{6E5AF2C0-00A5-1A41-A4CE-953722FF78D9}"/>
              </a:ext>
            </a:extLst>
          </p:cNvPr>
          <p:cNvCxnSpPr>
            <a:cxnSpLocks/>
            <a:stCxn id="66" idx="2"/>
            <a:endCxn id="27" idx="0"/>
          </p:cNvCxnSpPr>
          <p:nvPr/>
        </p:nvCxnSpPr>
        <p:spPr>
          <a:xfrm>
            <a:off x="8849772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">
            <a:extLst>
              <a:ext uri="{FF2B5EF4-FFF2-40B4-BE49-F238E27FC236}">
                <a16:creationId xmlns:a16="http://schemas.microsoft.com/office/drawing/2014/main" id="{8B56118A-BEB7-AA49-84C3-2ABCCAD71F69}"/>
              </a:ext>
            </a:extLst>
          </p:cNvPr>
          <p:cNvCxnSpPr>
            <a:cxnSpLocks/>
            <a:stCxn id="53" idx="2"/>
            <a:endCxn id="7" idx="0"/>
          </p:cNvCxnSpPr>
          <p:nvPr/>
        </p:nvCxnSpPr>
        <p:spPr>
          <a:xfrm flipH="1">
            <a:off x="5436334" y="4302016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01A57BFB-938A-8D44-8E5B-63795F0822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6269829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">
            <a:extLst>
              <a:ext uri="{FF2B5EF4-FFF2-40B4-BE49-F238E27FC236}">
                <a16:creationId xmlns:a16="http://schemas.microsoft.com/office/drawing/2014/main" id="{883DA50A-5185-1D40-A9C2-4537BE609843}"/>
              </a:ext>
            </a:extLst>
          </p:cNvPr>
          <p:cNvCxnSpPr>
            <a:cxnSpLocks/>
            <a:stCxn id="79" idx="2"/>
            <a:endCxn id="36" idx="0"/>
          </p:cNvCxnSpPr>
          <p:nvPr/>
        </p:nvCxnSpPr>
        <p:spPr>
          <a:xfrm flipH="1">
            <a:off x="2856392" y="4302016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13">
            <a:extLst>
              <a:ext uri="{FF2B5EF4-FFF2-40B4-BE49-F238E27FC236}">
                <a16:creationId xmlns:a16="http://schemas.microsoft.com/office/drawing/2014/main" id="{4ED0CD62-2ED3-0948-BB1C-50C74DABC78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44293" y="3582282"/>
            <a:ext cx="825536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3">
            <a:extLst>
              <a:ext uri="{FF2B5EF4-FFF2-40B4-BE49-F238E27FC236}">
                <a16:creationId xmlns:a16="http://schemas.microsoft.com/office/drawing/2014/main" id="{5DA34774-8F25-6942-A3DC-87F38FA2DA6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122333" y="3582282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3">
            <a:extLst>
              <a:ext uri="{FF2B5EF4-FFF2-40B4-BE49-F238E27FC236}">
                <a16:creationId xmlns:a16="http://schemas.microsoft.com/office/drawing/2014/main" id="{452822BF-9BF0-EF4D-A50C-85DEC1404619}"/>
              </a:ext>
            </a:extLst>
          </p:cNvPr>
          <p:cNvCxnSpPr>
            <a:cxnSpLocks/>
            <a:stCxn id="105" idx="2"/>
            <a:endCxn id="62" idx="0"/>
          </p:cNvCxnSpPr>
          <p:nvPr/>
        </p:nvCxnSpPr>
        <p:spPr>
          <a:xfrm flipH="1">
            <a:off x="8016277" y="3560992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13">
            <a:extLst>
              <a:ext uri="{FF2B5EF4-FFF2-40B4-BE49-F238E27FC236}">
                <a16:creationId xmlns:a16="http://schemas.microsoft.com/office/drawing/2014/main" id="{1AB7082C-815E-A140-8599-7843225A319F}"/>
              </a:ext>
            </a:extLst>
          </p:cNvPr>
          <p:cNvCxnSpPr>
            <a:cxnSpLocks/>
            <a:stCxn id="105" idx="2"/>
            <a:endCxn id="66" idx="0"/>
          </p:cNvCxnSpPr>
          <p:nvPr/>
        </p:nvCxnSpPr>
        <p:spPr>
          <a:xfrm>
            <a:off x="8849772" y="3560992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13">
            <a:extLst>
              <a:ext uri="{FF2B5EF4-FFF2-40B4-BE49-F238E27FC236}">
                <a16:creationId xmlns:a16="http://schemas.microsoft.com/office/drawing/2014/main" id="{A495471C-1C4E-474B-97E2-F5282060EC18}"/>
              </a:ext>
            </a:extLst>
          </p:cNvPr>
          <p:cNvCxnSpPr>
            <a:cxnSpLocks/>
            <a:stCxn id="105" idx="2"/>
            <a:endCxn id="70" idx="0"/>
          </p:cNvCxnSpPr>
          <p:nvPr/>
        </p:nvCxnSpPr>
        <p:spPr>
          <a:xfrm>
            <a:off x="8849772" y="3560992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3">
            <a:extLst>
              <a:ext uri="{FF2B5EF4-FFF2-40B4-BE49-F238E27FC236}">
                <a16:creationId xmlns:a16="http://schemas.microsoft.com/office/drawing/2014/main" id="{AB11D948-88E6-DC47-A9D6-8E070DCA6A52}"/>
              </a:ext>
            </a:extLst>
          </p:cNvPr>
          <p:cNvCxnSpPr>
            <a:cxnSpLocks/>
            <a:stCxn id="114" idx="2"/>
            <a:endCxn id="75" idx="0"/>
          </p:cNvCxnSpPr>
          <p:nvPr/>
        </p:nvCxnSpPr>
        <p:spPr>
          <a:xfrm>
            <a:off x="2856392" y="3560992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13">
            <a:extLst>
              <a:ext uri="{FF2B5EF4-FFF2-40B4-BE49-F238E27FC236}">
                <a16:creationId xmlns:a16="http://schemas.microsoft.com/office/drawing/2014/main" id="{841C22F0-8F32-3544-932D-974BB7955DE0}"/>
              </a:ext>
            </a:extLst>
          </p:cNvPr>
          <p:cNvCxnSpPr>
            <a:cxnSpLocks/>
            <a:stCxn id="114" idx="2"/>
            <a:endCxn id="79" idx="0"/>
          </p:cNvCxnSpPr>
          <p:nvPr/>
        </p:nvCxnSpPr>
        <p:spPr>
          <a:xfrm>
            <a:off x="2856392" y="3560992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13">
            <a:extLst>
              <a:ext uri="{FF2B5EF4-FFF2-40B4-BE49-F238E27FC236}">
                <a16:creationId xmlns:a16="http://schemas.microsoft.com/office/drawing/2014/main" id="{331668A9-26D2-5D46-A7F6-C05D07E7B34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4542391" y="3582282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13">
            <a:extLst>
              <a:ext uri="{FF2B5EF4-FFF2-40B4-BE49-F238E27FC236}">
                <a16:creationId xmlns:a16="http://schemas.microsoft.com/office/drawing/2014/main" id="{837E61EB-546D-974B-8CEA-69D53644130D}"/>
              </a:ext>
            </a:extLst>
          </p:cNvPr>
          <p:cNvCxnSpPr>
            <a:cxnSpLocks/>
            <a:stCxn id="53" idx="0"/>
            <a:endCxn id="96" idx="2"/>
          </p:cNvCxnSpPr>
          <p:nvPr/>
        </p:nvCxnSpPr>
        <p:spPr>
          <a:xfrm flipV="1">
            <a:off x="6269829" y="3560992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3">
            <a:extLst>
              <a:ext uri="{FF2B5EF4-FFF2-40B4-BE49-F238E27FC236}">
                <a16:creationId xmlns:a16="http://schemas.microsoft.com/office/drawing/2014/main" id="{9A8C938B-312D-5247-A05C-A9949CB6AC16}"/>
              </a:ext>
            </a:extLst>
          </p:cNvPr>
          <p:cNvCxnSpPr>
            <a:cxnSpLocks/>
            <a:stCxn id="79" idx="0"/>
            <a:endCxn id="122" idx="2"/>
          </p:cNvCxnSpPr>
          <p:nvPr/>
        </p:nvCxnSpPr>
        <p:spPr>
          <a:xfrm flipV="1">
            <a:off x="3689887" y="3560992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13">
            <a:extLst>
              <a:ext uri="{FF2B5EF4-FFF2-40B4-BE49-F238E27FC236}">
                <a16:creationId xmlns:a16="http://schemas.microsoft.com/office/drawing/2014/main" id="{D2D02A89-F349-2544-81DC-DCE6EDA3795B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6407585" y="4151537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13">
            <a:extLst>
              <a:ext uri="{FF2B5EF4-FFF2-40B4-BE49-F238E27FC236}">
                <a16:creationId xmlns:a16="http://schemas.microsoft.com/office/drawing/2014/main" id="{48E235C0-E288-0646-9FC2-CB72DF1054FC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8987528" y="4151537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3">
            <a:extLst>
              <a:ext uri="{FF2B5EF4-FFF2-40B4-BE49-F238E27FC236}">
                <a16:creationId xmlns:a16="http://schemas.microsoft.com/office/drawing/2014/main" id="{4E42B979-4773-274C-860C-DB2C5C3192E8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>
            <a:off x="3827643" y="4151537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3">
            <a:extLst>
              <a:ext uri="{FF2B5EF4-FFF2-40B4-BE49-F238E27FC236}">
                <a16:creationId xmlns:a16="http://schemas.microsoft.com/office/drawing/2014/main" id="{3D2EF2D4-0B71-0B4D-84CC-8D15862CEE52}"/>
              </a:ext>
            </a:extLst>
          </p:cNvPr>
          <p:cNvCxnSpPr>
            <a:cxnSpLocks/>
            <a:stCxn id="96" idx="2"/>
            <a:endCxn id="66" idx="0"/>
          </p:cNvCxnSpPr>
          <p:nvPr/>
        </p:nvCxnSpPr>
        <p:spPr>
          <a:xfrm>
            <a:off x="7122334" y="3560992"/>
            <a:ext cx="1727438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3">
            <a:extLst>
              <a:ext uri="{FF2B5EF4-FFF2-40B4-BE49-F238E27FC236}">
                <a16:creationId xmlns:a16="http://schemas.microsoft.com/office/drawing/2014/main" id="{AC5852E9-F2F0-864E-818E-BD985E356D4E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3689887" y="2478944"/>
            <a:ext cx="852504" cy="152211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3">
            <a:extLst>
              <a:ext uri="{FF2B5EF4-FFF2-40B4-BE49-F238E27FC236}">
                <a16:creationId xmlns:a16="http://schemas.microsoft.com/office/drawing/2014/main" id="{8A9DB57D-202E-7F4C-9BC2-17B1942EDC31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2856392" y="2478944"/>
            <a:ext cx="1685999" cy="78109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5B795909-B441-D046-8AF6-D3E72163A54E}"/>
              </a:ext>
            </a:extLst>
          </p:cNvPr>
          <p:cNvSpPr/>
          <p:nvPr/>
        </p:nvSpPr>
        <p:spPr>
          <a:xfrm>
            <a:off x="10524042" y="3858280"/>
            <a:ext cx="278296" cy="12464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ED41671-D667-944B-B094-692CFA8E1A8B}"/>
              </a:ext>
            </a:extLst>
          </p:cNvPr>
          <p:cNvSpPr txBox="1"/>
          <p:nvPr/>
        </p:nvSpPr>
        <p:spPr>
          <a:xfrm>
            <a:off x="10750894" y="4246738"/>
            <a:ext cx="68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原子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微服务</a:t>
            </a:r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08024767-137A-6E49-A937-20152001518A}"/>
              </a:ext>
            </a:extLst>
          </p:cNvPr>
          <p:cNvSpPr/>
          <p:nvPr/>
        </p:nvSpPr>
        <p:spPr>
          <a:xfrm>
            <a:off x="10524042" y="3040420"/>
            <a:ext cx="278296" cy="648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F7A328B-F64A-9841-894C-D1E43867D25B}"/>
              </a:ext>
            </a:extLst>
          </p:cNvPr>
          <p:cNvSpPr txBox="1"/>
          <p:nvPr/>
        </p:nvSpPr>
        <p:spPr>
          <a:xfrm>
            <a:off x="10750894" y="3114995"/>
            <a:ext cx="62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组合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3625F8D-2A1C-3744-BBBF-DC8139D6F43A}"/>
              </a:ext>
            </a:extLst>
          </p:cNvPr>
          <p:cNvSpPr/>
          <p:nvPr/>
        </p:nvSpPr>
        <p:spPr>
          <a:xfrm>
            <a:off x="1815549" y="2801447"/>
            <a:ext cx="8547652" cy="27114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5" name="直接连接符 13">
            <a:extLst>
              <a:ext uri="{FF2B5EF4-FFF2-40B4-BE49-F238E27FC236}">
                <a16:creationId xmlns:a16="http://schemas.microsoft.com/office/drawing/2014/main" id="{45809829-2721-7A40-8F90-067F5F2F8A4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61401" y="3560992"/>
            <a:ext cx="874933" cy="1191245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3">
            <a:extLst>
              <a:ext uri="{FF2B5EF4-FFF2-40B4-BE49-F238E27FC236}">
                <a16:creationId xmlns:a16="http://schemas.microsoft.com/office/drawing/2014/main" id="{8BB1F5CE-E588-9B4C-8A08-D5A36B20B1A2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80148" y="4902716"/>
            <a:ext cx="756185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3">
            <a:extLst>
              <a:ext uri="{FF2B5EF4-FFF2-40B4-BE49-F238E27FC236}">
                <a16:creationId xmlns:a16="http://schemas.microsoft.com/office/drawing/2014/main" id="{6A0D7D1D-7824-3943-B4A3-8260EC9C7662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260090" y="4902716"/>
            <a:ext cx="618430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3">
            <a:extLst>
              <a:ext uri="{FF2B5EF4-FFF2-40B4-BE49-F238E27FC236}">
                <a16:creationId xmlns:a16="http://schemas.microsoft.com/office/drawing/2014/main" id="{B8C85805-6679-094E-8BF9-4240BE40E62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122333" y="4302016"/>
            <a:ext cx="89394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3">
            <a:extLst>
              <a:ext uri="{FF2B5EF4-FFF2-40B4-BE49-F238E27FC236}">
                <a16:creationId xmlns:a16="http://schemas.microsoft.com/office/drawing/2014/main" id="{BB6BF790-59B9-4D48-9CB6-C7A0E75785C2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4542391" y="2478944"/>
            <a:ext cx="1" cy="78109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320D6E07-093A-E845-9186-C3D9B76C9187}"/>
              </a:ext>
            </a:extLst>
          </p:cNvPr>
          <p:cNvSpPr/>
          <p:nvPr/>
        </p:nvSpPr>
        <p:spPr>
          <a:xfrm>
            <a:off x="4187687" y="2156561"/>
            <a:ext cx="695738" cy="31843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06CABEA4-E700-C54B-B11A-B407BB4F384E}"/>
              </a:ext>
            </a:extLst>
          </p:cNvPr>
          <p:cNvSpPr/>
          <p:nvPr/>
        </p:nvSpPr>
        <p:spPr>
          <a:xfrm>
            <a:off x="5898537" y="2164573"/>
            <a:ext cx="695738" cy="31843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734F690-0FC2-944C-B051-C0F2DE0D6B9E}"/>
              </a:ext>
            </a:extLst>
          </p:cNvPr>
          <p:cNvSpPr/>
          <p:nvPr/>
        </p:nvSpPr>
        <p:spPr>
          <a:xfrm>
            <a:off x="7637937" y="2175381"/>
            <a:ext cx="695738" cy="31843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7EF49514-929C-8A4A-AA84-B177DD411BE5}"/>
              </a:ext>
            </a:extLst>
          </p:cNvPr>
          <p:cNvSpPr txBox="1"/>
          <p:nvPr/>
        </p:nvSpPr>
        <p:spPr>
          <a:xfrm>
            <a:off x="2079415" y="1713716"/>
            <a:ext cx="52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</a:t>
            </a:r>
          </a:p>
        </p:txBody>
      </p: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A64F6EE3-476F-BB41-AF80-4BFB8A972E2F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2342936" y="2175381"/>
            <a:ext cx="0" cy="13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13">
            <a:extLst>
              <a:ext uri="{FF2B5EF4-FFF2-40B4-BE49-F238E27FC236}">
                <a16:creationId xmlns:a16="http://schemas.microsoft.com/office/drawing/2014/main" id="{3ECC467C-1F40-9F42-BA97-E120402252D4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6269829" y="2488818"/>
            <a:ext cx="1554" cy="151224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13">
            <a:extLst>
              <a:ext uri="{FF2B5EF4-FFF2-40B4-BE49-F238E27FC236}">
                <a16:creationId xmlns:a16="http://schemas.microsoft.com/office/drawing/2014/main" id="{323D9F3D-342C-5C47-8073-321549E745E9}"/>
              </a:ext>
            </a:extLst>
          </p:cNvPr>
          <p:cNvCxnSpPr>
            <a:cxnSpLocks/>
          </p:cNvCxnSpPr>
          <p:nvPr/>
        </p:nvCxnSpPr>
        <p:spPr>
          <a:xfrm>
            <a:off x="6271383" y="2488818"/>
            <a:ext cx="808206" cy="74602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13">
            <a:extLst>
              <a:ext uri="{FF2B5EF4-FFF2-40B4-BE49-F238E27FC236}">
                <a16:creationId xmlns:a16="http://schemas.microsoft.com/office/drawing/2014/main" id="{6C27983F-2EC8-754A-AD5F-68F61E8B42D2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7122334" y="2483010"/>
            <a:ext cx="895499" cy="77702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13">
            <a:extLst>
              <a:ext uri="{FF2B5EF4-FFF2-40B4-BE49-F238E27FC236}">
                <a16:creationId xmlns:a16="http://schemas.microsoft.com/office/drawing/2014/main" id="{C13A32AC-226A-EE46-B475-0C507B8D032E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016277" y="2483010"/>
            <a:ext cx="1556" cy="151804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13">
            <a:extLst>
              <a:ext uri="{FF2B5EF4-FFF2-40B4-BE49-F238E27FC236}">
                <a16:creationId xmlns:a16="http://schemas.microsoft.com/office/drawing/2014/main" id="{7336F1C8-62E7-3540-A544-CB7BA81075DE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5436334" y="2488818"/>
            <a:ext cx="835049" cy="77121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218F6BAE-16A9-504D-9A1A-4C16F773BEC1}"/>
              </a:ext>
            </a:extLst>
          </p:cNvPr>
          <p:cNvCxnSpPr/>
          <p:nvPr/>
        </p:nvCxnSpPr>
        <p:spPr>
          <a:xfrm>
            <a:off x="4303711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223">
            <a:extLst>
              <a:ext uri="{FF2B5EF4-FFF2-40B4-BE49-F238E27FC236}">
                <a16:creationId xmlns:a16="http://schemas.microsoft.com/office/drawing/2014/main" id="{A2E8DBF6-0A64-6E4C-9BBA-DC88AE2460A7}"/>
              </a:ext>
            </a:extLst>
          </p:cNvPr>
          <p:cNvCxnSpPr/>
          <p:nvPr/>
        </p:nvCxnSpPr>
        <p:spPr>
          <a:xfrm>
            <a:off x="4520658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F587FB3B-6D57-704F-98FD-469162D61D09}"/>
              </a:ext>
            </a:extLst>
          </p:cNvPr>
          <p:cNvCxnSpPr/>
          <p:nvPr/>
        </p:nvCxnSpPr>
        <p:spPr>
          <a:xfrm>
            <a:off x="4710033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231E3F2F-A125-3D42-9E7B-8E9228A745BB}"/>
              </a:ext>
            </a:extLst>
          </p:cNvPr>
          <p:cNvCxnSpPr/>
          <p:nvPr/>
        </p:nvCxnSpPr>
        <p:spPr>
          <a:xfrm>
            <a:off x="6019286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9AD936EA-2DF7-8B43-A254-C7665C76E8F0}"/>
              </a:ext>
            </a:extLst>
          </p:cNvPr>
          <p:cNvCxnSpPr/>
          <p:nvPr/>
        </p:nvCxnSpPr>
        <p:spPr>
          <a:xfrm>
            <a:off x="6236233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0904C1EB-1651-D842-8F1A-7B1AFF595DD3}"/>
              </a:ext>
            </a:extLst>
          </p:cNvPr>
          <p:cNvCxnSpPr/>
          <p:nvPr/>
        </p:nvCxnSpPr>
        <p:spPr>
          <a:xfrm>
            <a:off x="6452112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DC639972-6DF0-C142-8F43-7F0CA382FF83}"/>
              </a:ext>
            </a:extLst>
          </p:cNvPr>
          <p:cNvCxnSpPr/>
          <p:nvPr/>
        </p:nvCxnSpPr>
        <p:spPr>
          <a:xfrm>
            <a:off x="7770519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02785C93-D8D6-F740-9C38-E5944962C3E3}"/>
              </a:ext>
            </a:extLst>
          </p:cNvPr>
          <p:cNvCxnSpPr/>
          <p:nvPr/>
        </p:nvCxnSpPr>
        <p:spPr>
          <a:xfrm>
            <a:off x="7987466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CF26BAC9-23ED-934B-8FA7-CCBF686732BD}"/>
              </a:ext>
            </a:extLst>
          </p:cNvPr>
          <p:cNvCxnSpPr/>
          <p:nvPr/>
        </p:nvCxnSpPr>
        <p:spPr>
          <a:xfrm>
            <a:off x="8190093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3">
            <a:extLst>
              <a:ext uri="{FF2B5EF4-FFF2-40B4-BE49-F238E27FC236}">
                <a16:creationId xmlns:a16="http://schemas.microsoft.com/office/drawing/2014/main" id="{EDC5C641-8E94-8448-AE6F-11D56CAF6C2F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8017833" y="2483010"/>
            <a:ext cx="831939" cy="77702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13">
            <a:extLst>
              <a:ext uri="{FF2B5EF4-FFF2-40B4-BE49-F238E27FC236}">
                <a16:creationId xmlns:a16="http://schemas.microsoft.com/office/drawing/2014/main" id="{3C9369A6-6516-DB42-B4D0-4AB01123C7E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542391" y="2478944"/>
            <a:ext cx="893943" cy="78109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3">
            <a:extLst>
              <a:ext uri="{FF2B5EF4-FFF2-40B4-BE49-F238E27FC236}">
                <a16:creationId xmlns:a16="http://schemas.microsoft.com/office/drawing/2014/main" id="{36B7C5E6-D0A7-B740-845B-2FD6B74789C2}"/>
              </a:ext>
            </a:extLst>
          </p:cNvPr>
          <p:cNvCxnSpPr>
            <a:cxnSpLocks/>
            <a:stCxn id="83" idx="3"/>
            <a:endCxn id="49" idx="1"/>
          </p:cNvCxnSpPr>
          <p:nvPr/>
        </p:nvCxnSpPr>
        <p:spPr>
          <a:xfrm>
            <a:off x="4680148" y="4151537"/>
            <a:ext cx="618429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3">
            <a:extLst>
              <a:ext uri="{FF2B5EF4-FFF2-40B4-BE49-F238E27FC236}">
                <a16:creationId xmlns:a16="http://schemas.microsoft.com/office/drawing/2014/main" id="{7BF243CF-4AA8-8C4A-A7FA-E527AD9C45D2}"/>
              </a:ext>
            </a:extLst>
          </p:cNvPr>
          <p:cNvCxnSpPr>
            <a:cxnSpLocks/>
            <a:stCxn id="88" idx="2"/>
            <a:endCxn id="49" idx="0"/>
          </p:cNvCxnSpPr>
          <p:nvPr/>
        </p:nvCxnSpPr>
        <p:spPr>
          <a:xfrm>
            <a:off x="5436334" y="3560992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8" name="文本框 247">
            <a:extLst>
              <a:ext uri="{FF2B5EF4-FFF2-40B4-BE49-F238E27FC236}">
                <a16:creationId xmlns:a16="http://schemas.microsoft.com/office/drawing/2014/main" id="{3F3C6C66-5CF0-F041-AB39-CB594A408950}"/>
              </a:ext>
            </a:extLst>
          </p:cNvPr>
          <p:cNvSpPr txBox="1"/>
          <p:nvPr/>
        </p:nvSpPr>
        <p:spPr>
          <a:xfrm>
            <a:off x="5662558" y="5172645"/>
            <a:ext cx="121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ServiceMesh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4F0C488C-B69B-064F-8168-479B8DDBF783}"/>
              </a:ext>
            </a:extLst>
          </p:cNvPr>
          <p:cNvSpPr txBox="1"/>
          <p:nvPr/>
        </p:nvSpPr>
        <p:spPr>
          <a:xfrm>
            <a:off x="10363201" y="2187182"/>
            <a:ext cx="121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Gateway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04AEAB6-9AFE-1442-B4BE-0ED800398D1F}"/>
              </a:ext>
            </a:extLst>
          </p:cNvPr>
          <p:cNvSpPr txBox="1"/>
          <p:nvPr/>
        </p:nvSpPr>
        <p:spPr>
          <a:xfrm>
            <a:off x="4257137" y="1550992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814398A-EF89-7543-8030-A1987871EE40}"/>
              </a:ext>
            </a:extLst>
          </p:cNvPr>
          <p:cNvSpPr txBox="1"/>
          <p:nvPr/>
        </p:nvSpPr>
        <p:spPr>
          <a:xfrm>
            <a:off x="5972712" y="1529925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27A6C79-686D-2540-8A69-6F58DD036855}"/>
              </a:ext>
            </a:extLst>
          </p:cNvPr>
          <p:cNvSpPr txBox="1"/>
          <p:nvPr/>
        </p:nvSpPr>
        <p:spPr>
          <a:xfrm>
            <a:off x="7722285" y="1529925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E05EAF6C-EF32-464C-BDFE-95C0573B21C5}"/>
              </a:ext>
            </a:extLst>
          </p:cNvPr>
          <p:cNvCxnSpPr>
            <a:cxnSpLocks/>
            <a:endCxn id="249" idx="1"/>
          </p:cNvCxnSpPr>
          <p:nvPr/>
        </p:nvCxnSpPr>
        <p:spPr>
          <a:xfrm flipV="1">
            <a:off x="940904" y="2325682"/>
            <a:ext cx="9422297" cy="36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E7D08EF5-2A2F-FD4A-8B5A-10704D5067B6}"/>
              </a:ext>
            </a:extLst>
          </p:cNvPr>
          <p:cNvSpPr/>
          <p:nvPr/>
        </p:nvSpPr>
        <p:spPr>
          <a:xfrm>
            <a:off x="1407684" y="2443640"/>
            <a:ext cx="349099" cy="30692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2ABBECF-B00A-B643-A6B2-786DAF95BED8}"/>
              </a:ext>
            </a:extLst>
          </p:cNvPr>
          <p:cNvSpPr txBox="1"/>
          <p:nvPr/>
        </p:nvSpPr>
        <p:spPr>
          <a:xfrm>
            <a:off x="970993" y="3759343"/>
            <a:ext cx="52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</a:t>
            </a:r>
          </a:p>
        </p:txBody>
      </p:sp>
      <p:sp>
        <p:nvSpPr>
          <p:cNvPr id="170" name="左大括号 169">
            <a:extLst>
              <a:ext uri="{FF2B5EF4-FFF2-40B4-BE49-F238E27FC236}">
                <a16:creationId xmlns:a16="http://schemas.microsoft.com/office/drawing/2014/main" id="{D847ED8F-8984-AF4D-9837-CCEAEECA1CF6}"/>
              </a:ext>
            </a:extLst>
          </p:cNvPr>
          <p:cNvSpPr/>
          <p:nvPr/>
        </p:nvSpPr>
        <p:spPr>
          <a:xfrm>
            <a:off x="1353013" y="1643268"/>
            <a:ext cx="396276" cy="6626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EA6CF0E6-C7CB-A942-8B45-E9D903CD2077}"/>
              </a:ext>
            </a:extLst>
          </p:cNvPr>
          <p:cNvSpPr txBox="1"/>
          <p:nvPr/>
        </p:nvSpPr>
        <p:spPr>
          <a:xfrm>
            <a:off x="908632" y="1731031"/>
            <a:ext cx="51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</a:t>
            </a:r>
          </a:p>
        </p:txBody>
      </p:sp>
      <p:sp>
        <p:nvSpPr>
          <p:cNvPr id="145" name="左右箭头 144">
            <a:extLst>
              <a:ext uri="{FF2B5EF4-FFF2-40B4-BE49-F238E27FC236}">
                <a16:creationId xmlns:a16="http://schemas.microsoft.com/office/drawing/2014/main" id="{BE14848C-E4ED-E546-A5B0-33C0AF0DCEAE}"/>
              </a:ext>
            </a:extLst>
          </p:cNvPr>
          <p:cNvSpPr/>
          <p:nvPr/>
        </p:nvSpPr>
        <p:spPr>
          <a:xfrm rot="5400000">
            <a:off x="8710811" y="2264700"/>
            <a:ext cx="1755452" cy="688113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6650B98-2F33-C64C-AF25-524C4B6BA56C}"/>
              </a:ext>
            </a:extLst>
          </p:cNvPr>
          <p:cNvSpPr txBox="1"/>
          <p:nvPr/>
        </p:nvSpPr>
        <p:spPr>
          <a:xfrm>
            <a:off x="9381079" y="2120587"/>
            <a:ext cx="379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南北向</a:t>
            </a:r>
          </a:p>
        </p:txBody>
      </p:sp>
    </p:spTree>
    <p:extLst>
      <p:ext uri="{BB962C8B-B14F-4D97-AF65-F5344CB8AC3E}">
        <p14:creationId xmlns:p14="http://schemas.microsoft.com/office/powerpoint/2010/main" val="8086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B528716A-420F-D343-8760-665591E61426}"/>
              </a:ext>
            </a:extLst>
          </p:cNvPr>
          <p:cNvSpPr/>
          <p:nvPr/>
        </p:nvSpPr>
        <p:spPr>
          <a:xfrm>
            <a:off x="4922878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DDF7BC4-E11C-754E-8308-BE78C7826513}"/>
              </a:ext>
            </a:extLst>
          </p:cNvPr>
          <p:cNvSpPr/>
          <p:nvPr/>
        </p:nvSpPr>
        <p:spPr>
          <a:xfrm>
            <a:off x="4978537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E196BA1-4A96-1048-886E-EA2797479073}"/>
              </a:ext>
            </a:extLst>
          </p:cNvPr>
          <p:cNvSpPr/>
          <p:nvPr/>
        </p:nvSpPr>
        <p:spPr>
          <a:xfrm>
            <a:off x="5298577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D248609-841C-E54D-A283-70054367A016}"/>
              </a:ext>
            </a:extLst>
          </p:cNvPr>
          <p:cNvSpPr/>
          <p:nvPr/>
        </p:nvSpPr>
        <p:spPr>
          <a:xfrm>
            <a:off x="5756373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A6792D-4BE2-3C41-99A7-AAC6ACE76A16}"/>
              </a:ext>
            </a:extLst>
          </p:cNvPr>
          <p:cNvSpPr/>
          <p:nvPr/>
        </p:nvSpPr>
        <p:spPr>
          <a:xfrm>
            <a:off x="5812032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80168C4-8B68-9E47-8F6E-37005680E926}"/>
              </a:ext>
            </a:extLst>
          </p:cNvPr>
          <p:cNvSpPr/>
          <p:nvPr/>
        </p:nvSpPr>
        <p:spPr>
          <a:xfrm>
            <a:off x="6132072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1B6EA85-A762-A541-BCBF-A8575DA5E381}"/>
              </a:ext>
            </a:extLst>
          </p:cNvPr>
          <p:cNvSpPr/>
          <p:nvPr/>
        </p:nvSpPr>
        <p:spPr>
          <a:xfrm>
            <a:off x="6608878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78A0296-B083-484D-B8E9-C78DD2A998BC}"/>
              </a:ext>
            </a:extLst>
          </p:cNvPr>
          <p:cNvSpPr/>
          <p:nvPr/>
        </p:nvSpPr>
        <p:spPr>
          <a:xfrm>
            <a:off x="6664537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5D196CC-2D89-5447-9B75-4E9BFDAED6DB}"/>
              </a:ext>
            </a:extLst>
          </p:cNvPr>
          <p:cNvSpPr/>
          <p:nvPr/>
        </p:nvSpPr>
        <p:spPr>
          <a:xfrm>
            <a:off x="6984577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4620B8C-FF78-3F4F-868A-941E258ED912}"/>
              </a:ext>
            </a:extLst>
          </p:cNvPr>
          <p:cNvSpPr/>
          <p:nvPr/>
        </p:nvSpPr>
        <p:spPr>
          <a:xfrm>
            <a:off x="7502821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733215F-41CD-1F47-BC21-09158CE81943}"/>
              </a:ext>
            </a:extLst>
          </p:cNvPr>
          <p:cNvSpPr/>
          <p:nvPr/>
        </p:nvSpPr>
        <p:spPr>
          <a:xfrm>
            <a:off x="7558480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7CD8788-508D-7645-A466-AEE95BE647E3}"/>
              </a:ext>
            </a:extLst>
          </p:cNvPr>
          <p:cNvSpPr/>
          <p:nvPr/>
        </p:nvSpPr>
        <p:spPr>
          <a:xfrm>
            <a:off x="7878520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DCC1F87-61A4-3E4B-B41C-D961A3F8F966}"/>
              </a:ext>
            </a:extLst>
          </p:cNvPr>
          <p:cNvSpPr/>
          <p:nvPr/>
        </p:nvSpPr>
        <p:spPr>
          <a:xfrm>
            <a:off x="8336316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AE66BBE-4B2A-0247-9B67-8E448EA4B78F}"/>
              </a:ext>
            </a:extLst>
          </p:cNvPr>
          <p:cNvSpPr/>
          <p:nvPr/>
        </p:nvSpPr>
        <p:spPr>
          <a:xfrm>
            <a:off x="8391975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0B52DEB-C69D-234F-ADF1-48F35511486F}"/>
              </a:ext>
            </a:extLst>
          </p:cNvPr>
          <p:cNvSpPr/>
          <p:nvPr/>
        </p:nvSpPr>
        <p:spPr>
          <a:xfrm>
            <a:off x="8712015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0EE6A2A-3F9B-204F-B50B-4B2916A20F0F}"/>
              </a:ext>
            </a:extLst>
          </p:cNvPr>
          <p:cNvSpPr/>
          <p:nvPr/>
        </p:nvSpPr>
        <p:spPr>
          <a:xfrm>
            <a:off x="9188821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7FB1C15-4C70-5B42-9394-B9B22F12753D}"/>
              </a:ext>
            </a:extLst>
          </p:cNvPr>
          <p:cNvSpPr/>
          <p:nvPr/>
        </p:nvSpPr>
        <p:spPr>
          <a:xfrm>
            <a:off x="9244480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7B98116-89F0-9047-975C-AC8A94B1794C}"/>
              </a:ext>
            </a:extLst>
          </p:cNvPr>
          <p:cNvSpPr/>
          <p:nvPr/>
        </p:nvSpPr>
        <p:spPr>
          <a:xfrm>
            <a:off x="9564520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0DB789A-921F-304E-B8F8-5A13ACB01D1F}"/>
              </a:ext>
            </a:extLst>
          </p:cNvPr>
          <p:cNvSpPr/>
          <p:nvPr/>
        </p:nvSpPr>
        <p:spPr>
          <a:xfrm>
            <a:off x="2342936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D32FB0A-387C-5241-857C-73224E7BF85C}"/>
              </a:ext>
            </a:extLst>
          </p:cNvPr>
          <p:cNvSpPr/>
          <p:nvPr/>
        </p:nvSpPr>
        <p:spPr>
          <a:xfrm>
            <a:off x="2398595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7311F56-C465-2840-AB11-F24A4BD147FE}"/>
              </a:ext>
            </a:extLst>
          </p:cNvPr>
          <p:cNvSpPr/>
          <p:nvPr/>
        </p:nvSpPr>
        <p:spPr>
          <a:xfrm>
            <a:off x="2718635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EF6E2A-22D5-9847-8FAC-C264701AB709}"/>
              </a:ext>
            </a:extLst>
          </p:cNvPr>
          <p:cNvSpPr/>
          <p:nvPr/>
        </p:nvSpPr>
        <p:spPr>
          <a:xfrm>
            <a:off x="3176431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B43CC0B-B5BE-2448-8BF2-5389FAC90D02}"/>
              </a:ext>
            </a:extLst>
          </p:cNvPr>
          <p:cNvSpPr/>
          <p:nvPr/>
        </p:nvSpPr>
        <p:spPr>
          <a:xfrm>
            <a:off x="3232090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A73DB1A-B80C-8149-B8A3-D277BB7FD6AE}"/>
              </a:ext>
            </a:extLst>
          </p:cNvPr>
          <p:cNvSpPr/>
          <p:nvPr/>
        </p:nvSpPr>
        <p:spPr>
          <a:xfrm>
            <a:off x="3552130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BDCC700-BDCB-7149-A0B1-5C82DD860E43}"/>
              </a:ext>
            </a:extLst>
          </p:cNvPr>
          <p:cNvSpPr/>
          <p:nvPr/>
        </p:nvSpPr>
        <p:spPr>
          <a:xfrm>
            <a:off x="4028936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18316D2-BDA5-1B42-A1DF-C9A74D718FE9}"/>
              </a:ext>
            </a:extLst>
          </p:cNvPr>
          <p:cNvSpPr/>
          <p:nvPr/>
        </p:nvSpPr>
        <p:spPr>
          <a:xfrm>
            <a:off x="4084595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FEBC482-FFD5-A946-A239-5FCA2C18882E}"/>
              </a:ext>
            </a:extLst>
          </p:cNvPr>
          <p:cNvSpPr/>
          <p:nvPr/>
        </p:nvSpPr>
        <p:spPr>
          <a:xfrm>
            <a:off x="4404635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6F53BCD-771C-3349-AB4B-36213B4076DD}"/>
              </a:ext>
            </a:extLst>
          </p:cNvPr>
          <p:cNvSpPr/>
          <p:nvPr/>
        </p:nvSpPr>
        <p:spPr>
          <a:xfrm>
            <a:off x="4922878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BAF9AA4-0B33-8546-8016-6DD97CBC8FF3}"/>
              </a:ext>
            </a:extLst>
          </p:cNvPr>
          <p:cNvSpPr/>
          <p:nvPr/>
        </p:nvSpPr>
        <p:spPr>
          <a:xfrm>
            <a:off x="4978537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3CD26E-404E-4944-A619-6930E548A664}"/>
              </a:ext>
            </a:extLst>
          </p:cNvPr>
          <p:cNvSpPr/>
          <p:nvPr/>
        </p:nvSpPr>
        <p:spPr>
          <a:xfrm>
            <a:off x="5298577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773D25F-A0D3-E44E-9DC4-03D9655FB596}"/>
              </a:ext>
            </a:extLst>
          </p:cNvPr>
          <p:cNvSpPr/>
          <p:nvPr/>
        </p:nvSpPr>
        <p:spPr>
          <a:xfrm>
            <a:off x="6608878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17A2D76-50BE-0C4E-A053-C2D0A7E024A7}"/>
              </a:ext>
            </a:extLst>
          </p:cNvPr>
          <p:cNvSpPr/>
          <p:nvPr/>
        </p:nvSpPr>
        <p:spPr>
          <a:xfrm>
            <a:off x="6664537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2A664C7-8226-024A-BD75-714F24A42EA4}"/>
              </a:ext>
            </a:extLst>
          </p:cNvPr>
          <p:cNvSpPr/>
          <p:nvPr/>
        </p:nvSpPr>
        <p:spPr>
          <a:xfrm>
            <a:off x="6984577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77EDA49-0380-9248-B6AC-69828E9F10EA}"/>
              </a:ext>
            </a:extLst>
          </p:cNvPr>
          <p:cNvSpPr/>
          <p:nvPr/>
        </p:nvSpPr>
        <p:spPr>
          <a:xfrm>
            <a:off x="8336316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C2E4C4F-2F26-0945-9168-1337F7B125A9}"/>
              </a:ext>
            </a:extLst>
          </p:cNvPr>
          <p:cNvSpPr/>
          <p:nvPr/>
        </p:nvSpPr>
        <p:spPr>
          <a:xfrm>
            <a:off x="8391975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01297E5-B0AD-F348-A3F5-EB577EC9D398}"/>
              </a:ext>
            </a:extLst>
          </p:cNvPr>
          <p:cNvSpPr/>
          <p:nvPr/>
        </p:nvSpPr>
        <p:spPr>
          <a:xfrm>
            <a:off x="8712015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8F8136A-29C9-CF41-A20E-B3F834425DC9}"/>
              </a:ext>
            </a:extLst>
          </p:cNvPr>
          <p:cNvSpPr/>
          <p:nvPr/>
        </p:nvSpPr>
        <p:spPr>
          <a:xfrm>
            <a:off x="2342936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02D4A88-3FEA-2A41-B1C7-B2E2B52654F4}"/>
              </a:ext>
            </a:extLst>
          </p:cNvPr>
          <p:cNvSpPr/>
          <p:nvPr/>
        </p:nvSpPr>
        <p:spPr>
          <a:xfrm>
            <a:off x="2398595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D9CE129-3CD3-0D47-B909-2D76FB1EF664}"/>
              </a:ext>
            </a:extLst>
          </p:cNvPr>
          <p:cNvSpPr/>
          <p:nvPr/>
        </p:nvSpPr>
        <p:spPr>
          <a:xfrm>
            <a:off x="2718635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EC34CB9-F097-754C-836A-0890A6DFE45D}"/>
              </a:ext>
            </a:extLst>
          </p:cNvPr>
          <p:cNvSpPr/>
          <p:nvPr/>
        </p:nvSpPr>
        <p:spPr>
          <a:xfrm>
            <a:off x="4028936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77C0D58-4C60-4547-B8E9-D953779D57A7}"/>
              </a:ext>
            </a:extLst>
          </p:cNvPr>
          <p:cNvSpPr/>
          <p:nvPr/>
        </p:nvSpPr>
        <p:spPr>
          <a:xfrm>
            <a:off x="4084595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647F2A5-88CB-7D43-AF99-E62F030D2315}"/>
              </a:ext>
            </a:extLst>
          </p:cNvPr>
          <p:cNvSpPr/>
          <p:nvPr/>
        </p:nvSpPr>
        <p:spPr>
          <a:xfrm>
            <a:off x="4404635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625CBB-6E99-0A43-A2B3-127878083297}"/>
              </a:ext>
            </a:extLst>
          </p:cNvPr>
          <p:cNvSpPr/>
          <p:nvPr/>
        </p:nvSpPr>
        <p:spPr>
          <a:xfrm>
            <a:off x="4922878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6439E-4E9C-9C49-BA07-A1EBE750AC16}"/>
              </a:ext>
            </a:extLst>
          </p:cNvPr>
          <p:cNvSpPr/>
          <p:nvPr/>
        </p:nvSpPr>
        <p:spPr>
          <a:xfrm>
            <a:off x="4978537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3D17BD-C77A-804C-B9EE-76528AB8FFB7}"/>
              </a:ext>
            </a:extLst>
          </p:cNvPr>
          <p:cNvSpPr/>
          <p:nvPr/>
        </p:nvSpPr>
        <p:spPr>
          <a:xfrm>
            <a:off x="5298577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" name="直接连接符 13">
            <a:extLst>
              <a:ext uri="{FF2B5EF4-FFF2-40B4-BE49-F238E27FC236}">
                <a16:creationId xmlns:a16="http://schemas.microsoft.com/office/drawing/2014/main" id="{4F57545B-6573-8943-A58B-7068B8495052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>
            <a:off x="5436334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CE40CCE-0F2C-EC4B-BD0B-1BBDE67CCA0D}"/>
              </a:ext>
            </a:extLst>
          </p:cNvPr>
          <p:cNvSpPr/>
          <p:nvPr/>
        </p:nvSpPr>
        <p:spPr>
          <a:xfrm>
            <a:off x="5756373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BF1CEE-FB64-B346-9F19-1EC3C674AA48}"/>
              </a:ext>
            </a:extLst>
          </p:cNvPr>
          <p:cNvSpPr/>
          <p:nvPr/>
        </p:nvSpPr>
        <p:spPr>
          <a:xfrm>
            <a:off x="5812032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1A1568-7AB2-5145-8365-9F66586E32E4}"/>
              </a:ext>
            </a:extLst>
          </p:cNvPr>
          <p:cNvSpPr/>
          <p:nvPr/>
        </p:nvSpPr>
        <p:spPr>
          <a:xfrm>
            <a:off x="6132072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D96FCF-324B-1D4D-8504-A930897C7EDA}"/>
              </a:ext>
            </a:extLst>
          </p:cNvPr>
          <p:cNvSpPr/>
          <p:nvPr/>
        </p:nvSpPr>
        <p:spPr>
          <a:xfrm>
            <a:off x="6608878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5003F6-75FF-024E-A794-71D7F48A96E8}"/>
              </a:ext>
            </a:extLst>
          </p:cNvPr>
          <p:cNvSpPr/>
          <p:nvPr/>
        </p:nvSpPr>
        <p:spPr>
          <a:xfrm>
            <a:off x="6664537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F21C13-42ED-D945-A27E-1BFC504FDC69}"/>
              </a:ext>
            </a:extLst>
          </p:cNvPr>
          <p:cNvSpPr/>
          <p:nvPr/>
        </p:nvSpPr>
        <p:spPr>
          <a:xfrm>
            <a:off x="6984577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" name="直接连接符 13">
            <a:extLst>
              <a:ext uri="{FF2B5EF4-FFF2-40B4-BE49-F238E27FC236}">
                <a16:creationId xmlns:a16="http://schemas.microsoft.com/office/drawing/2014/main" id="{5C6CE3E3-7360-0C4E-A581-F3795AD936A2}"/>
              </a:ext>
            </a:extLst>
          </p:cNvPr>
          <p:cNvCxnSpPr>
            <a:cxnSpLocks/>
            <a:stCxn id="57" idx="2"/>
            <a:endCxn id="16" idx="0"/>
          </p:cNvCxnSpPr>
          <p:nvPr/>
        </p:nvCxnSpPr>
        <p:spPr>
          <a:xfrm>
            <a:off x="7122334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3">
            <a:extLst>
              <a:ext uri="{FF2B5EF4-FFF2-40B4-BE49-F238E27FC236}">
                <a16:creationId xmlns:a16="http://schemas.microsoft.com/office/drawing/2014/main" id="{172C47F7-33DF-4344-96CE-CC0E71E6AC1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407585" y="4902716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2800F58-0E88-8343-81B2-097D292F0E7C}"/>
              </a:ext>
            </a:extLst>
          </p:cNvPr>
          <p:cNvSpPr/>
          <p:nvPr/>
        </p:nvSpPr>
        <p:spPr>
          <a:xfrm>
            <a:off x="7502821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4012E6-24BF-E44E-80B5-AEADF0745999}"/>
              </a:ext>
            </a:extLst>
          </p:cNvPr>
          <p:cNvSpPr/>
          <p:nvPr/>
        </p:nvSpPr>
        <p:spPr>
          <a:xfrm>
            <a:off x="7558480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C58A43-66EF-7C43-80AB-4D87ECCF91C4}"/>
              </a:ext>
            </a:extLst>
          </p:cNvPr>
          <p:cNvSpPr/>
          <p:nvPr/>
        </p:nvSpPr>
        <p:spPr>
          <a:xfrm>
            <a:off x="7878520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接连接符 13">
            <a:extLst>
              <a:ext uri="{FF2B5EF4-FFF2-40B4-BE49-F238E27FC236}">
                <a16:creationId xmlns:a16="http://schemas.microsoft.com/office/drawing/2014/main" id="{1D55A4A0-AD33-5443-BD4B-22CBCC80CE67}"/>
              </a:ext>
            </a:extLst>
          </p:cNvPr>
          <p:cNvCxnSpPr>
            <a:cxnSpLocks/>
            <a:stCxn id="62" idx="2"/>
            <a:endCxn id="23" idx="0"/>
          </p:cNvCxnSpPr>
          <p:nvPr/>
        </p:nvCxnSpPr>
        <p:spPr>
          <a:xfrm>
            <a:off x="8016277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026F2DD-79CD-1E41-8B1C-74387BB0D09F}"/>
              </a:ext>
            </a:extLst>
          </p:cNvPr>
          <p:cNvSpPr/>
          <p:nvPr/>
        </p:nvSpPr>
        <p:spPr>
          <a:xfrm>
            <a:off x="8336316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77F634-7DCB-6345-B7B4-B2B96FF72BDE}"/>
              </a:ext>
            </a:extLst>
          </p:cNvPr>
          <p:cNvSpPr/>
          <p:nvPr/>
        </p:nvSpPr>
        <p:spPr>
          <a:xfrm>
            <a:off x="8391975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ED6A26-7FD6-804C-B6DC-5EE7D75D605C}"/>
              </a:ext>
            </a:extLst>
          </p:cNvPr>
          <p:cNvSpPr/>
          <p:nvPr/>
        </p:nvSpPr>
        <p:spPr>
          <a:xfrm>
            <a:off x="8712015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7E83014-FB88-A044-AA03-1919EF3EA2E8}"/>
              </a:ext>
            </a:extLst>
          </p:cNvPr>
          <p:cNvSpPr/>
          <p:nvPr/>
        </p:nvSpPr>
        <p:spPr>
          <a:xfrm>
            <a:off x="9188821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F19A2F-0B73-AC42-B9E2-D78B9224B743}"/>
              </a:ext>
            </a:extLst>
          </p:cNvPr>
          <p:cNvSpPr/>
          <p:nvPr/>
        </p:nvSpPr>
        <p:spPr>
          <a:xfrm>
            <a:off x="9244480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2403F4-05A5-B648-8C6B-C46FD88F8E42}"/>
              </a:ext>
            </a:extLst>
          </p:cNvPr>
          <p:cNvSpPr/>
          <p:nvPr/>
        </p:nvSpPr>
        <p:spPr>
          <a:xfrm>
            <a:off x="9564520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2" name="直接连接符 13">
            <a:extLst>
              <a:ext uri="{FF2B5EF4-FFF2-40B4-BE49-F238E27FC236}">
                <a16:creationId xmlns:a16="http://schemas.microsoft.com/office/drawing/2014/main" id="{1F59D9F0-8E36-A742-BF17-0D2A9A717240}"/>
              </a:ext>
            </a:extLst>
          </p:cNvPr>
          <p:cNvCxnSpPr>
            <a:cxnSpLocks/>
            <a:stCxn id="70" idx="2"/>
            <a:endCxn id="31" idx="0"/>
          </p:cNvCxnSpPr>
          <p:nvPr/>
        </p:nvCxnSpPr>
        <p:spPr>
          <a:xfrm>
            <a:off x="9702277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3">
            <a:extLst>
              <a:ext uri="{FF2B5EF4-FFF2-40B4-BE49-F238E27FC236}">
                <a16:creationId xmlns:a16="http://schemas.microsoft.com/office/drawing/2014/main" id="{CBB93AD3-C35A-D84B-9135-EE9A5684FD55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8987528" y="4902716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8CA4DDB-D86E-C743-9D86-560CD56B0EB9}"/>
              </a:ext>
            </a:extLst>
          </p:cNvPr>
          <p:cNvSpPr/>
          <p:nvPr/>
        </p:nvSpPr>
        <p:spPr>
          <a:xfrm>
            <a:off x="2342936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26817B-42F3-6D45-BD14-97DE94267CEF}"/>
              </a:ext>
            </a:extLst>
          </p:cNvPr>
          <p:cNvSpPr/>
          <p:nvPr/>
        </p:nvSpPr>
        <p:spPr>
          <a:xfrm>
            <a:off x="2398595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2E3BDC-E29B-CD43-A4C8-D8DBC37939F3}"/>
              </a:ext>
            </a:extLst>
          </p:cNvPr>
          <p:cNvSpPr/>
          <p:nvPr/>
        </p:nvSpPr>
        <p:spPr>
          <a:xfrm>
            <a:off x="2718635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7" name="直接连接符 13">
            <a:extLst>
              <a:ext uri="{FF2B5EF4-FFF2-40B4-BE49-F238E27FC236}">
                <a16:creationId xmlns:a16="http://schemas.microsoft.com/office/drawing/2014/main" id="{6CBE9467-472E-9145-930A-5F62C49AEEC8}"/>
              </a:ext>
            </a:extLst>
          </p:cNvPr>
          <p:cNvCxnSpPr>
            <a:cxnSpLocks/>
            <a:stCxn id="75" idx="2"/>
            <a:endCxn id="36" idx="0"/>
          </p:cNvCxnSpPr>
          <p:nvPr/>
        </p:nvCxnSpPr>
        <p:spPr>
          <a:xfrm>
            <a:off x="2856392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04C5B0D-DBF9-6F44-8D5F-B1C2FA2F0BD9}"/>
              </a:ext>
            </a:extLst>
          </p:cNvPr>
          <p:cNvSpPr/>
          <p:nvPr/>
        </p:nvSpPr>
        <p:spPr>
          <a:xfrm>
            <a:off x="3176431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DE02FB-5800-444F-8F89-08DAC5D17433}"/>
              </a:ext>
            </a:extLst>
          </p:cNvPr>
          <p:cNvSpPr/>
          <p:nvPr/>
        </p:nvSpPr>
        <p:spPr>
          <a:xfrm>
            <a:off x="3232090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DEA2D7-955A-9641-9A99-E0D4742E6BF3}"/>
              </a:ext>
            </a:extLst>
          </p:cNvPr>
          <p:cNvSpPr/>
          <p:nvPr/>
        </p:nvSpPr>
        <p:spPr>
          <a:xfrm>
            <a:off x="3552130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1" name="直接连接符 13">
            <a:extLst>
              <a:ext uri="{FF2B5EF4-FFF2-40B4-BE49-F238E27FC236}">
                <a16:creationId xmlns:a16="http://schemas.microsoft.com/office/drawing/2014/main" id="{78BB3537-C323-DE4C-9840-D8746990B65E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3689887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A23917B-8B9C-BA42-8FCF-F63176F1B864}"/>
              </a:ext>
            </a:extLst>
          </p:cNvPr>
          <p:cNvSpPr/>
          <p:nvPr/>
        </p:nvSpPr>
        <p:spPr>
          <a:xfrm>
            <a:off x="4028936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FEF741-9DFD-AA49-A846-6609BA7F023D}"/>
              </a:ext>
            </a:extLst>
          </p:cNvPr>
          <p:cNvSpPr/>
          <p:nvPr/>
        </p:nvSpPr>
        <p:spPr>
          <a:xfrm>
            <a:off x="4084595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8A9A9F-B6FC-1B4F-B998-AAE0ECC61AAC}"/>
              </a:ext>
            </a:extLst>
          </p:cNvPr>
          <p:cNvSpPr/>
          <p:nvPr/>
        </p:nvSpPr>
        <p:spPr>
          <a:xfrm>
            <a:off x="4404635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5" name="直接连接符 13">
            <a:extLst>
              <a:ext uri="{FF2B5EF4-FFF2-40B4-BE49-F238E27FC236}">
                <a16:creationId xmlns:a16="http://schemas.microsoft.com/office/drawing/2014/main" id="{3FAE4B41-0CBF-C74F-B11C-5DD60F7DCE05}"/>
              </a:ext>
            </a:extLst>
          </p:cNvPr>
          <p:cNvCxnSpPr>
            <a:cxnSpLocks/>
            <a:stCxn id="83" idx="2"/>
            <a:endCxn id="44" idx="0"/>
          </p:cNvCxnSpPr>
          <p:nvPr/>
        </p:nvCxnSpPr>
        <p:spPr>
          <a:xfrm>
            <a:off x="4542392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13">
            <a:extLst>
              <a:ext uri="{FF2B5EF4-FFF2-40B4-BE49-F238E27FC236}">
                <a16:creationId xmlns:a16="http://schemas.microsoft.com/office/drawing/2014/main" id="{64A32BE9-D723-C94C-9D7D-B867C1278623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3827643" y="4902716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3">
            <a:extLst>
              <a:ext uri="{FF2B5EF4-FFF2-40B4-BE49-F238E27FC236}">
                <a16:creationId xmlns:a16="http://schemas.microsoft.com/office/drawing/2014/main" id="{649DFFFA-823D-CD46-B81C-7A9180824B57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8071938" y="4302016"/>
            <a:ext cx="77783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13">
            <a:extLst>
              <a:ext uri="{FF2B5EF4-FFF2-40B4-BE49-F238E27FC236}">
                <a16:creationId xmlns:a16="http://schemas.microsoft.com/office/drawing/2014/main" id="{6E5AF2C0-00A5-1A41-A4CE-953722FF78D9}"/>
              </a:ext>
            </a:extLst>
          </p:cNvPr>
          <p:cNvCxnSpPr>
            <a:cxnSpLocks/>
            <a:stCxn id="66" idx="2"/>
            <a:endCxn id="27" idx="0"/>
          </p:cNvCxnSpPr>
          <p:nvPr/>
        </p:nvCxnSpPr>
        <p:spPr>
          <a:xfrm>
            <a:off x="8849772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">
            <a:extLst>
              <a:ext uri="{FF2B5EF4-FFF2-40B4-BE49-F238E27FC236}">
                <a16:creationId xmlns:a16="http://schemas.microsoft.com/office/drawing/2014/main" id="{8B56118A-BEB7-AA49-84C3-2ABCCAD71F69}"/>
              </a:ext>
            </a:extLst>
          </p:cNvPr>
          <p:cNvCxnSpPr>
            <a:cxnSpLocks/>
            <a:stCxn id="53" idx="2"/>
            <a:endCxn id="7" idx="0"/>
          </p:cNvCxnSpPr>
          <p:nvPr/>
        </p:nvCxnSpPr>
        <p:spPr>
          <a:xfrm flipH="1">
            <a:off x="5436334" y="4302016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01A57BFB-938A-8D44-8E5B-63795F0822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6269829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">
            <a:extLst>
              <a:ext uri="{FF2B5EF4-FFF2-40B4-BE49-F238E27FC236}">
                <a16:creationId xmlns:a16="http://schemas.microsoft.com/office/drawing/2014/main" id="{883DA50A-5185-1D40-A9C2-4537BE609843}"/>
              </a:ext>
            </a:extLst>
          </p:cNvPr>
          <p:cNvCxnSpPr>
            <a:cxnSpLocks/>
            <a:stCxn id="79" idx="2"/>
            <a:endCxn id="36" idx="0"/>
          </p:cNvCxnSpPr>
          <p:nvPr/>
        </p:nvCxnSpPr>
        <p:spPr>
          <a:xfrm flipH="1">
            <a:off x="2856392" y="4302016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13">
            <a:extLst>
              <a:ext uri="{FF2B5EF4-FFF2-40B4-BE49-F238E27FC236}">
                <a16:creationId xmlns:a16="http://schemas.microsoft.com/office/drawing/2014/main" id="{4ED0CD62-2ED3-0948-BB1C-50C74DABC78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44293" y="3582282"/>
            <a:ext cx="825536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3">
            <a:extLst>
              <a:ext uri="{FF2B5EF4-FFF2-40B4-BE49-F238E27FC236}">
                <a16:creationId xmlns:a16="http://schemas.microsoft.com/office/drawing/2014/main" id="{5DA34774-8F25-6942-A3DC-87F38FA2DA6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122333" y="3582282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3">
            <a:extLst>
              <a:ext uri="{FF2B5EF4-FFF2-40B4-BE49-F238E27FC236}">
                <a16:creationId xmlns:a16="http://schemas.microsoft.com/office/drawing/2014/main" id="{452822BF-9BF0-EF4D-A50C-85DEC1404619}"/>
              </a:ext>
            </a:extLst>
          </p:cNvPr>
          <p:cNvCxnSpPr>
            <a:cxnSpLocks/>
            <a:stCxn id="105" idx="2"/>
            <a:endCxn id="62" idx="0"/>
          </p:cNvCxnSpPr>
          <p:nvPr/>
        </p:nvCxnSpPr>
        <p:spPr>
          <a:xfrm flipH="1">
            <a:off x="8016277" y="3560992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13">
            <a:extLst>
              <a:ext uri="{FF2B5EF4-FFF2-40B4-BE49-F238E27FC236}">
                <a16:creationId xmlns:a16="http://schemas.microsoft.com/office/drawing/2014/main" id="{1AB7082C-815E-A140-8599-7843225A319F}"/>
              </a:ext>
            </a:extLst>
          </p:cNvPr>
          <p:cNvCxnSpPr>
            <a:cxnSpLocks/>
            <a:stCxn id="105" idx="2"/>
            <a:endCxn id="66" idx="0"/>
          </p:cNvCxnSpPr>
          <p:nvPr/>
        </p:nvCxnSpPr>
        <p:spPr>
          <a:xfrm>
            <a:off x="8849772" y="3560992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13">
            <a:extLst>
              <a:ext uri="{FF2B5EF4-FFF2-40B4-BE49-F238E27FC236}">
                <a16:creationId xmlns:a16="http://schemas.microsoft.com/office/drawing/2014/main" id="{A495471C-1C4E-474B-97E2-F5282060EC18}"/>
              </a:ext>
            </a:extLst>
          </p:cNvPr>
          <p:cNvCxnSpPr>
            <a:cxnSpLocks/>
            <a:stCxn id="105" idx="2"/>
            <a:endCxn id="70" idx="0"/>
          </p:cNvCxnSpPr>
          <p:nvPr/>
        </p:nvCxnSpPr>
        <p:spPr>
          <a:xfrm>
            <a:off x="8849772" y="3560992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3">
            <a:extLst>
              <a:ext uri="{FF2B5EF4-FFF2-40B4-BE49-F238E27FC236}">
                <a16:creationId xmlns:a16="http://schemas.microsoft.com/office/drawing/2014/main" id="{AB11D948-88E6-DC47-A9D6-8E070DCA6A52}"/>
              </a:ext>
            </a:extLst>
          </p:cNvPr>
          <p:cNvCxnSpPr>
            <a:cxnSpLocks/>
            <a:stCxn id="114" idx="2"/>
            <a:endCxn id="75" idx="0"/>
          </p:cNvCxnSpPr>
          <p:nvPr/>
        </p:nvCxnSpPr>
        <p:spPr>
          <a:xfrm>
            <a:off x="2856392" y="3560992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13">
            <a:extLst>
              <a:ext uri="{FF2B5EF4-FFF2-40B4-BE49-F238E27FC236}">
                <a16:creationId xmlns:a16="http://schemas.microsoft.com/office/drawing/2014/main" id="{841C22F0-8F32-3544-932D-974BB7955DE0}"/>
              </a:ext>
            </a:extLst>
          </p:cNvPr>
          <p:cNvCxnSpPr>
            <a:cxnSpLocks/>
            <a:stCxn id="114" idx="2"/>
            <a:endCxn id="79" idx="0"/>
          </p:cNvCxnSpPr>
          <p:nvPr/>
        </p:nvCxnSpPr>
        <p:spPr>
          <a:xfrm>
            <a:off x="2856392" y="3560992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13">
            <a:extLst>
              <a:ext uri="{FF2B5EF4-FFF2-40B4-BE49-F238E27FC236}">
                <a16:creationId xmlns:a16="http://schemas.microsoft.com/office/drawing/2014/main" id="{331668A9-26D2-5D46-A7F6-C05D07E7B34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4542391" y="3582282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13">
            <a:extLst>
              <a:ext uri="{FF2B5EF4-FFF2-40B4-BE49-F238E27FC236}">
                <a16:creationId xmlns:a16="http://schemas.microsoft.com/office/drawing/2014/main" id="{837E61EB-546D-974B-8CEA-69D53644130D}"/>
              </a:ext>
            </a:extLst>
          </p:cNvPr>
          <p:cNvCxnSpPr>
            <a:cxnSpLocks/>
            <a:stCxn id="53" idx="0"/>
            <a:endCxn id="96" idx="2"/>
          </p:cNvCxnSpPr>
          <p:nvPr/>
        </p:nvCxnSpPr>
        <p:spPr>
          <a:xfrm flipV="1">
            <a:off x="6269829" y="3560992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3">
            <a:extLst>
              <a:ext uri="{FF2B5EF4-FFF2-40B4-BE49-F238E27FC236}">
                <a16:creationId xmlns:a16="http://schemas.microsoft.com/office/drawing/2014/main" id="{9A8C938B-312D-5247-A05C-A9949CB6AC16}"/>
              </a:ext>
            </a:extLst>
          </p:cNvPr>
          <p:cNvCxnSpPr>
            <a:cxnSpLocks/>
            <a:stCxn id="79" idx="0"/>
            <a:endCxn id="122" idx="2"/>
          </p:cNvCxnSpPr>
          <p:nvPr/>
        </p:nvCxnSpPr>
        <p:spPr>
          <a:xfrm flipV="1">
            <a:off x="3689887" y="3560992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13">
            <a:extLst>
              <a:ext uri="{FF2B5EF4-FFF2-40B4-BE49-F238E27FC236}">
                <a16:creationId xmlns:a16="http://schemas.microsoft.com/office/drawing/2014/main" id="{D2D02A89-F349-2544-81DC-DCE6EDA3795B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6407585" y="4151537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13">
            <a:extLst>
              <a:ext uri="{FF2B5EF4-FFF2-40B4-BE49-F238E27FC236}">
                <a16:creationId xmlns:a16="http://schemas.microsoft.com/office/drawing/2014/main" id="{48E235C0-E288-0646-9FC2-CB72DF1054FC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8987528" y="4151537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3">
            <a:extLst>
              <a:ext uri="{FF2B5EF4-FFF2-40B4-BE49-F238E27FC236}">
                <a16:creationId xmlns:a16="http://schemas.microsoft.com/office/drawing/2014/main" id="{4E42B979-4773-274C-860C-DB2C5C3192E8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>
            <a:off x="3827643" y="4151537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3">
            <a:extLst>
              <a:ext uri="{FF2B5EF4-FFF2-40B4-BE49-F238E27FC236}">
                <a16:creationId xmlns:a16="http://schemas.microsoft.com/office/drawing/2014/main" id="{3D2EF2D4-0B71-0B4D-84CC-8D15862CEE52}"/>
              </a:ext>
            </a:extLst>
          </p:cNvPr>
          <p:cNvCxnSpPr>
            <a:cxnSpLocks/>
            <a:stCxn id="96" idx="2"/>
            <a:endCxn id="66" idx="0"/>
          </p:cNvCxnSpPr>
          <p:nvPr/>
        </p:nvCxnSpPr>
        <p:spPr>
          <a:xfrm>
            <a:off x="7122334" y="3560992"/>
            <a:ext cx="1727438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3">
            <a:extLst>
              <a:ext uri="{FF2B5EF4-FFF2-40B4-BE49-F238E27FC236}">
                <a16:creationId xmlns:a16="http://schemas.microsoft.com/office/drawing/2014/main" id="{AC5852E9-F2F0-864E-818E-BD985E356D4E}"/>
              </a:ext>
            </a:extLst>
          </p:cNvPr>
          <p:cNvCxnSpPr>
            <a:cxnSpLocks/>
            <a:stCxn id="197" idx="2"/>
            <a:endCxn id="79" idx="0"/>
          </p:cNvCxnSpPr>
          <p:nvPr/>
        </p:nvCxnSpPr>
        <p:spPr>
          <a:xfrm>
            <a:off x="3541641" y="3689339"/>
            <a:ext cx="148246" cy="31171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3">
            <a:extLst>
              <a:ext uri="{FF2B5EF4-FFF2-40B4-BE49-F238E27FC236}">
                <a16:creationId xmlns:a16="http://schemas.microsoft.com/office/drawing/2014/main" id="{8A9DB57D-202E-7F4C-9BC2-17B1942EDC31}"/>
              </a:ext>
            </a:extLst>
          </p:cNvPr>
          <p:cNvCxnSpPr>
            <a:cxnSpLocks/>
            <a:endCxn id="112" idx="3"/>
          </p:cNvCxnSpPr>
          <p:nvPr/>
        </p:nvCxnSpPr>
        <p:spPr>
          <a:xfrm flipH="1">
            <a:off x="3038675" y="3404637"/>
            <a:ext cx="13775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5B795909-B441-D046-8AF6-D3E72163A54E}"/>
              </a:ext>
            </a:extLst>
          </p:cNvPr>
          <p:cNvSpPr/>
          <p:nvPr/>
        </p:nvSpPr>
        <p:spPr>
          <a:xfrm>
            <a:off x="10524042" y="3858280"/>
            <a:ext cx="278296" cy="12464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ED41671-D667-944B-B094-692CFA8E1A8B}"/>
              </a:ext>
            </a:extLst>
          </p:cNvPr>
          <p:cNvSpPr txBox="1"/>
          <p:nvPr/>
        </p:nvSpPr>
        <p:spPr>
          <a:xfrm>
            <a:off x="10750894" y="4246738"/>
            <a:ext cx="68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原子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微服务</a:t>
            </a:r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08024767-137A-6E49-A937-20152001518A}"/>
              </a:ext>
            </a:extLst>
          </p:cNvPr>
          <p:cNvSpPr/>
          <p:nvPr/>
        </p:nvSpPr>
        <p:spPr>
          <a:xfrm>
            <a:off x="10524042" y="3040420"/>
            <a:ext cx="278296" cy="648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F7A328B-F64A-9841-894C-D1E43867D25B}"/>
              </a:ext>
            </a:extLst>
          </p:cNvPr>
          <p:cNvSpPr txBox="1"/>
          <p:nvPr/>
        </p:nvSpPr>
        <p:spPr>
          <a:xfrm>
            <a:off x="10750894" y="3114995"/>
            <a:ext cx="62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组合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3625F8D-2A1C-3744-BBBF-DC8139D6F43A}"/>
              </a:ext>
            </a:extLst>
          </p:cNvPr>
          <p:cNvSpPr/>
          <p:nvPr/>
        </p:nvSpPr>
        <p:spPr>
          <a:xfrm>
            <a:off x="1815549" y="2801447"/>
            <a:ext cx="8547652" cy="27114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5" name="直接连接符 13">
            <a:extLst>
              <a:ext uri="{FF2B5EF4-FFF2-40B4-BE49-F238E27FC236}">
                <a16:creationId xmlns:a16="http://schemas.microsoft.com/office/drawing/2014/main" id="{45809829-2721-7A40-8F90-067F5F2F8A4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61401" y="3560992"/>
            <a:ext cx="874933" cy="1191245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3">
            <a:extLst>
              <a:ext uri="{FF2B5EF4-FFF2-40B4-BE49-F238E27FC236}">
                <a16:creationId xmlns:a16="http://schemas.microsoft.com/office/drawing/2014/main" id="{8BB1F5CE-E588-9B4C-8A08-D5A36B20B1A2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80148" y="4902716"/>
            <a:ext cx="756185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3">
            <a:extLst>
              <a:ext uri="{FF2B5EF4-FFF2-40B4-BE49-F238E27FC236}">
                <a16:creationId xmlns:a16="http://schemas.microsoft.com/office/drawing/2014/main" id="{6A0D7D1D-7824-3943-B4A3-8260EC9C7662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260090" y="4902716"/>
            <a:ext cx="618430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3">
            <a:extLst>
              <a:ext uri="{FF2B5EF4-FFF2-40B4-BE49-F238E27FC236}">
                <a16:creationId xmlns:a16="http://schemas.microsoft.com/office/drawing/2014/main" id="{B8C85805-6679-094E-8BF9-4240BE40E62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122333" y="4302016"/>
            <a:ext cx="89394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3">
            <a:extLst>
              <a:ext uri="{FF2B5EF4-FFF2-40B4-BE49-F238E27FC236}">
                <a16:creationId xmlns:a16="http://schemas.microsoft.com/office/drawing/2014/main" id="{BB6BF790-59B9-4D48-9CB6-C7A0E75785C2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3827643" y="3404638"/>
            <a:ext cx="576992" cy="58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320D6E07-093A-E845-9186-C3D9B76C9187}"/>
              </a:ext>
            </a:extLst>
          </p:cNvPr>
          <p:cNvSpPr/>
          <p:nvPr/>
        </p:nvSpPr>
        <p:spPr>
          <a:xfrm>
            <a:off x="3193772" y="2779725"/>
            <a:ext cx="695738" cy="909614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06CABEA4-E700-C54B-B11A-B407BB4F384E}"/>
              </a:ext>
            </a:extLst>
          </p:cNvPr>
          <p:cNvSpPr/>
          <p:nvPr/>
        </p:nvSpPr>
        <p:spPr>
          <a:xfrm>
            <a:off x="5752765" y="2806005"/>
            <a:ext cx="695738" cy="846256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734F690-0FC2-944C-B051-C0F2DE0D6B9E}"/>
              </a:ext>
            </a:extLst>
          </p:cNvPr>
          <p:cNvSpPr/>
          <p:nvPr/>
        </p:nvSpPr>
        <p:spPr>
          <a:xfrm>
            <a:off x="7505417" y="2800325"/>
            <a:ext cx="695738" cy="85994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7EF49514-929C-8A4A-AA84-B177DD411BE5}"/>
              </a:ext>
            </a:extLst>
          </p:cNvPr>
          <p:cNvSpPr txBox="1"/>
          <p:nvPr/>
        </p:nvSpPr>
        <p:spPr>
          <a:xfrm>
            <a:off x="2079415" y="1713716"/>
            <a:ext cx="52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</a:t>
            </a:r>
          </a:p>
        </p:txBody>
      </p: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A64F6EE3-476F-BB41-AF80-4BFB8A972E2F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2342936" y="2175381"/>
            <a:ext cx="0" cy="13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13">
            <a:extLst>
              <a:ext uri="{FF2B5EF4-FFF2-40B4-BE49-F238E27FC236}">
                <a16:creationId xmlns:a16="http://schemas.microsoft.com/office/drawing/2014/main" id="{3ECC467C-1F40-9F42-BA97-E120402252D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269829" y="3660272"/>
            <a:ext cx="0" cy="34078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13">
            <a:extLst>
              <a:ext uri="{FF2B5EF4-FFF2-40B4-BE49-F238E27FC236}">
                <a16:creationId xmlns:a16="http://schemas.microsoft.com/office/drawing/2014/main" id="{323D9F3D-342C-5C47-8073-321549E745E9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6448503" y="3410513"/>
            <a:ext cx="53607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13">
            <a:extLst>
              <a:ext uri="{FF2B5EF4-FFF2-40B4-BE49-F238E27FC236}">
                <a16:creationId xmlns:a16="http://schemas.microsoft.com/office/drawing/2014/main" id="{6C27983F-2EC8-754A-AD5F-68F61E8B42D2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7260090" y="3404340"/>
            <a:ext cx="242731" cy="617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13">
            <a:extLst>
              <a:ext uri="{FF2B5EF4-FFF2-40B4-BE49-F238E27FC236}">
                <a16:creationId xmlns:a16="http://schemas.microsoft.com/office/drawing/2014/main" id="{C13A32AC-226A-EE46-B475-0C507B8D032E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8016277" y="3642105"/>
            <a:ext cx="0" cy="3589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13">
            <a:extLst>
              <a:ext uri="{FF2B5EF4-FFF2-40B4-BE49-F238E27FC236}">
                <a16:creationId xmlns:a16="http://schemas.microsoft.com/office/drawing/2014/main" id="{7336F1C8-62E7-3540-A544-CB7BA81075DE}"/>
              </a:ext>
            </a:extLst>
          </p:cNvPr>
          <p:cNvCxnSpPr>
            <a:cxnSpLocks/>
            <a:endCxn id="88" idx="3"/>
          </p:cNvCxnSpPr>
          <p:nvPr/>
        </p:nvCxnSpPr>
        <p:spPr>
          <a:xfrm flipH="1">
            <a:off x="5574090" y="3410513"/>
            <a:ext cx="17867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218F6BAE-16A9-504D-9A1A-4C16F773BEC1}"/>
              </a:ext>
            </a:extLst>
          </p:cNvPr>
          <p:cNvCxnSpPr/>
          <p:nvPr/>
        </p:nvCxnSpPr>
        <p:spPr>
          <a:xfrm>
            <a:off x="3309796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223">
            <a:extLst>
              <a:ext uri="{FF2B5EF4-FFF2-40B4-BE49-F238E27FC236}">
                <a16:creationId xmlns:a16="http://schemas.microsoft.com/office/drawing/2014/main" id="{A2E8DBF6-0A64-6E4C-9BBA-DC88AE2460A7}"/>
              </a:ext>
            </a:extLst>
          </p:cNvPr>
          <p:cNvCxnSpPr/>
          <p:nvPr/>
        </p:nvCxnSpPr>
        <p:spPr>
          <a:xfrm>
            <a:off x="3526743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F587FB3B-6D57-704F-98FD-469162D61D09}"/>
              </a:ext>
            </a:extLst>
          </p:cNvPr>
          <p:cNvCxnSpPr/>
          <p:nvPr/>
        </p:nvCxnSpPr>
        <p:spPr>
          <a:xfrm>
            <a:off x="3716118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231E3F2F-A125-3D42-9E7B-8E9228A745BB}"/>
              </a:ext>
            </a:extLst>
          </p:cNvPr>
          <p:cNvCxnSpPr/>
          <p:nvPr/>
        </p:nvCxnSpPr>
        <p:spPr>
          <a:xfrm>
            <a:off x="5873514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9AD936EA-2DF7-8B43-A254-C7665C76E8F0}"/>
              </a:ext>
            </a:extLst>
          </p:cNvPr>
          <p:cNvCxnSpPr/>
          <p:nvPr/>
        </p:nvCxnSpPr>
        <p:spPr>
          <a:xfrm>
            <a:off x="6090461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0904C1EB-1651-D842-8F1A-7B1AFF595DD3}"/>
              </a:ext>
            </a:extLst>
          </p:cNvPr>
          <p:cNvCxnSpPr/>
          <p:nvPr/>
        </p:nvCxnSpPr>
        <p:spPr>
          <a:xfrm>
            <a:off x="6306340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DC639972-6DF0-C142-8F43-7F0CA382FF83}"/>
              </a:ext>
            </a:extLst>
          </p:cNvPr>
          <p:cNvCxnSpPr/>
          <p:nvPr/>
        </p:nvCxnSpPr>
        <p:spPr>
          <a:xfrm>
            <a:off x="7637999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02785C93-D8D6-F740-9C38-E5944962C3E3}"/>
              </a:ext>
            </a:extLst>
          </p:cNvPr>
          <p:cNvCxnSpPr/>
          <p:nvPr/>
        </p:nvCxnSpPr>
        <p:spPr>
          <a:xfrm>
            <a:off x="7854946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CF26BAC9-23ED-934B-8FA7-CCBF686732BD}"/>
              </a:ext>
            </a:extLst>
          </p:cNvPr>
          <p:cNvCxnSpPr/>
          <p:nvPr/>
        </p:nvCxnSpPr>
        <p:spPr>
          <a:xfrm>
            <a:off x="8057573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3">
            <a:extLst>
              <a:ext uri="{FF2B5EF4-FFF2-40B4-BE49-F238E27FC236}">
                <a16:creationId xmlns:a16="http://schemas.microsoft.com/office/drawing/2014/main" id="{EDC5C641-8E94-8448-AE6F-11D56CAF6C2F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8198560" y="3410513"/>
            <a:ext cx="51345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13">
            <a:extLst>
              <a:ext uri="{FF2B5EF4-FFF2-40B4-BE49-F238E27FC236}">
                <a16:creationId xmlns:a16="http://schemas.microsoft.com/office/drawing/2014/main" id="{3C9369A6-6516-DB42-B4D0-4AB01123C7EF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3889510" y="3404637"/>
            <a:ext cx="1409067" cy="587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3">
            <a:extLst>
              <a:ext uri="{FF2B5EF4-FFF2-40B4-BE49-F238E27FC236}">
                <a16:creationId xmlns:a16="http://schemas.microsoft.com/office/drawing/2014/main" id="{36B7C5E6-D0A7-B740-845B-2FD6B74789C2}"/>
              </a:ext>
            </a:extLst>
          </p:cNvPr>
          <p:cNvCxnSpPr>
            <a:cxnSpLocks/>
            <a:stCxn id="83" idx="3"/>
            <a:endCxn id="49" idx="1"/>
          </p:cNvCxnSpPr>
          <p:nvPr/>
        </p:nvCxnSpPr>
        <p:spPr>
          <a:xfrm>
            <a:off x="4680148" y="4151537"/>
            <a:ext cx="618429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3">
            <a:extLst>
              <a:ext uri="{FF2B5EF4-FFF2-40B4-BE49-F238E27FC236}">
                <a16:creationId xmlns:a16="http://schemas.microsoft.com/office/drawing/2014/main" id="{7BF243CF-4AA8-8C4A-A7FA-E527AD9C45D2}"/>
              </a:ext>
            </a:extLst>
          </p:cNvPr>
          <p:cNvCxnSpPr>
            <a:cxnSpLocks/>
            <a:stCxn id="88" idx="2"/>
            <a:endCxn id="49" idx="0"/>
          </p:cNvCxnSpPr>
          <p:nvPr/>
        </p:nvCxnSpPr>
        <p:spPr>
          <a:xfrm>
            <a:off x="5436334" y="3560992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8" name="文本框 247">
            <a:extLst>
              <a:ext uri="{FF2B5EF4-FFF2-40B4-BE49-F238E27FC236}">
                <a16:creationId xmlns:a16="http://schemas.microsoft.com/office/drawing/2014/main" id="{3F3C6C66-5CF0-F041-AB39-CB594A408950}"/>
              </a:ext>
            </a:extLst>
          </p:cNvPr>
          <p:cNvSpPr txBox="1"/>
          <p:nvPr/>
        </p:nvSpPr>
        <p:spPr>
          <a:xfrm>
            <a:off x="5662558" y="5172645"/>
            <a:ext cx="121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ServiceMesh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4F0C488C-B69B-064F-8168-479B8DDBF783}"/>
              </a:ext>
            </a:extLst>
          </p:cNvPr>
          <p:cNvSpPr txBox="1"/>
          <p:nvPr/>
        </p:nvSpPr>
        <p:spPr>
          <a:xfrm>
            <a:off x="10363201" y="2187182"/>
            <a:ext cx="121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Gateway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04AEAB6-9AFE-1442-B4BE-0ED800398D1F}"/>
              </a:ext>
            </a:extLst>
          </p:cNvPr>
          <p:cNvSpPr txBox="1"/>
          <p:nvPr/>
        </p:nvSpPr>
        <p:spPr>
          <a:xfrm>
            <a:off x="3263222" y="1550992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814398A-EF89-7543-8030-A1987871EE40}"/>
              </a:ext>
            </a:extLst>
          </p:cNvPr>
          <p:cNvSpPr txBox="1"/>
          <p:nvPr/>
        </p:nvSpPr>
        <p:spPr>
          <a:xfrm>
            <a:off x="5826940" y="1529925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27A6C79-686D-2540-8A69-6F58DD036855}"/>
              </a:ext>
            </a:extLst>
          </p:cNvPr>
          <p:cNvSpPr txBox="1"/>
          <p:nvPr/>
        </p:nvSpPr>
        <p:spPr>
          <a:xfrm>
            <a:off x="7589765" y="1529925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E05EAF6C-EF32-464C-BDFE-95C0573B21C5}"/>
              </a:ext>
            </a:extLst>
          </p:cNvPr>
          <p:cNvCxnSpPr>
            <a:cxnSpLocks/>
            <a:endCxn id="249" idx="1"/>
          </p:cNvCxnSpPr>
          <p:nvPr/>
        </p:nvCxnSpPr>
        <p:spPr>
          <a:xfrm flipV="1">
            <a:off x="940904" y="2325682"/>
            <a:ext cx="9422297" cy="36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E7D08EF5-2A2F-FD4A-8B5A-10704D5067B6}"/>
              </a:ext>
            </a:extLst>
          </p:cNvPr>
          <p:cNvSpPr/>
          <p:nvPr/>
        </p:nvSpPr>
        <p:spPr>
          <a:xfrm>
            <a:off x="1407684" y="2443640"/>
            <a:ext cx="349099" cy="30692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2ABBECF-B00A-B643-A6B2-786DAF95BED8}"/>
              </a:ext>
            </a:extLst>
          </p:cNvPr>
          <p:cNvSpPr txBox="1"/>
          <p:nvPr/>
        </p:nvSpPr>
        <p:spPr>
          <a:xfrm>
            <a:off x="970993" y="3759343"/>
            <a:ext cx="52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</a:t>
            </a:r>
          </a:p>
        </p:txBody>
      </p:sp>
      <p:sp>
        <p:nvSpPr>
          <p:cNvPr id="170" name="左大括号 169">
            <a:extLst>
              <a:ext uri="{FF2B5EF4-FFF2-40B4-BE49-F238E27FC236}">
                <a16:creationId xmlns:a16="http://schemas.microsoft.com/office/drawing/2014/main" id="{D847ED8F-8984-AF4D-9837-CCEAEECA1CF6}"/>
              </a:ext>
            </a:extLst>
          </p:cNvPr>
          <p:cNvSpPr/>
          <p:nvPr/>
        </p:nvSpPr>
        <p:spPr>
          <a:xfrm>
            <a:off x="1353013" y="1643268"/>
            <a:ext cx="396276" cy="6626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EA6CF0E6-C7CB-A942-8B45-E9D903CD2077}"/>
              </a:ext>
            </a:extLst>
          </p:cNvPr>
          <p:cNvSpPr txBox="1"/>
          <p:nvPr/>
        </p:nvSpPr>
        <p:spPr>
          <a:xfrm>
            <a:off x="908632" y="1731031"/>
            <a:ext cx="51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7BEC2798-4399-9346-8D59-D303AD8617B2}"/>
              </a:ext>
            </a:extLst>
          </p:cNvPr>
          <p:cNvSpPr/>
          <p:nvPr/>
        </p:nvSpPr>
        <p:spPr>
          <a:xfrm>
            <a:off x="3193772" y="2156537"/>
            <a:ext cx="695738" cy="616026"/>
          </a:xfrm>
          <a:prstGeom prst="rect">
            <a:avLst/>
          </a:prstGeom>
          <a:solidFill>
            <a:srgbClr val="F15A21"/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E7AF984-4E9E-2E4B-A28E-BAEC9BC38512}"/>
              </a:ext>
            </a:extLst>
          </p:cNvPr>
          <p:cNvSpPr/>
          <p:nvPr/>
        </p:nvSpPr>
        <p:spPr>
          <a:xfrm>
            <a:off x="5752765" y="2176908"/>
            <a:ext cx="695738" cy="616026"/>
          </a:xfrm>
          <a:prstGeom prst="rect">
            <a:avLst/>
          </a:prstGeom>
          <a:solidFill>
            <a:srgbClr val="F15A21"/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376F8427-1FE4-F54E-97B3-329B022C7902}"/>
              </a:ext>
            </a:extLst>
          </p:cNvPr>
          <p:cNvSpPr/>
          <p:nvPr/>
        </p:nvSpPr>
        <p:spPr>
          <a:xfrm>
            <a:off x="7500413" y="2163699"/>
            <a:ext cx="695738" cy="616026"/>
          </a:xfrm>
          <a:prstGeom prst="rect">
            <a:avLst/>
          </a:prstGeom>
          <a:solidFill>
            <a:srgbClr val="F15A21"/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5" name="左右箭头 174">
            <a:extLst>
              <a:ext uri="{FF2B5EF4-FFF2-40B4-BE49-F238E27FC236}">
                <a16:creationId xmlns:a16="http://schemas.microsoft.com/office/drawing/2014/main" id="{7D97E272-F51B-B34A-828F-05F23938000C}"/>
              </a:ext>
            </a:extLst>
          </p:cNvPr>
          <p:cNvSpPr/>
          <p:nvPr/>
        </p:nvSpPr>
        <p:spPr>
          <a:xfrm>
            <a:off x="9068588" y="3063314"/>
            <a:ext cx="1282989" cy="65945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东西向</a:t>
            </a:r>
          </a:p>
        </p:txBody>
      </p:sp>
    </p:spTree>
    <p:extLst>
      <p:ext uri="{BB962C8B-B14F-4D97-AF65-F5344CB8AC3E}">
        <p14:creationId xmlns:p14="http://schemas.microsoft.com/office/powerpoint/2010/main" val="235989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B528716A-420F-D343-8760-665591E61426}"/>
              </a:ext>
            </a:extLst>
          </p:cNvPr>
          <p:cNvSpPr/>
          <p:nvPr/>
        </p:nvSpPr>
        <p:spPr>
          <a:xfrm>
            <a:off x="4922878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DDF7BC4-E11C-754E-8308-BE78C7826513}"/>
              </a:ext>
            </a:extLst>
          </p:cNvPr>
          <p:cNvSpPr/>
          <p:nvPr/>
        </p:nvSpPr>
        <p:spPr>
          <a:xfrm>
            <a:off x="4978537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E196BA1-4A96-1048-886E-EA2797479073}"/>
              </a:ext>
            </a:extLst>
          </p:cNvPr>
          <p:cNvSpPr/>
          <p:nvPr/>
        </p:nvSpPr>
        <p:spPr>
          <a:xfrm>
            <a:off x="5298577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D248609-841C-E54D-A283-70054367A016}"/>
              </a:ext>
            </a:extLst>
          </p:cNvPr>
          <p:cNvSpPr/>
          <p:nvPr/>
        </p:nvSpPr>
        <p:spPr>
          <a:xfrm>
            <a:off x="5756373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A6792D-4BE2-3C41-99A7-AAC6ACE76A16}"/>
              </a:ext>
            </a:extLst>
          </p:cNvPr>
          <p:cNvSpPr/>
          <p:nvPr/>
        </p:nvSpPr>
        <p:spPr>
          <a:xfrm>
            <a:off x="5812032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80168C4-8B68-9E47-8F6E-37005680E926}"/>
              </a:ext>
            </a:extLst>
          </p:cNvPr>
          <p:cNvSpPr/>
          <p:nvPr/>
        </p:nvSpPr>
        <p:spPr>
          <a:xfrm>
            <a:off x="6132072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1B6EA85-A762-A541-BCBF-A8575DA5E381}"/>
              </a:ext>
            </a:extLst>
          </p:cNvPr>
          <p:cNvSpPr/>
          <p:nvPr/>
        </p:nvSpPr>
        <p:spPr>
          <a:xfrm>
            <a:off x="6608878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78A0296-B083-484D-B8E9-C78DD2A998BC}"/>
              </a:ext>
            </a:extLst>
          </p:cNvPr>
          <p:cNvSpPr/>
          <p:nvPr/>
        </p:nvSpPr>
        <p:spPr>
          <a:xfrm>
            <a:off x="6664537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5D196CC-2D89-5447-9B75-4E9BFDAED6DB}"/>
              </a:ext>
            </a:extLst>
          </p:cNvPr>
          <p:cNvSpPr/>
          <p:nvPr/>
        </p:nvSpPr>
        <p:spPr>
          <a:xfrm>
            <a:off x="6984577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4620B8C-FF78-3F4F-868A-941E258ED912}"/>
              </a:ext>
            </a:extLst>
          </p:cNvPr>
          <p:cNvSpPr/>
          <p:nvPr/>
        </p:nvSpPr>
        <p:spPr>
          <a:xfrm>
            <a:off x="7502821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733215F-41CD-1F47-BC21-09158CE81943}"/>
              </a:ext>
            </a:extLst>
          </p:cNvPr>
          <p:cNvSpPr/>
          <p:nvPr/>
        </p:nvSpPr>
        <p:spPr>
          <a:xfrm>
            <a:off x="7558480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7CD8788-508D-7645-A466-AEE95BE647E3}"/>
              </a:ext>
            </a:extLst>
          </p:cNvPr>
          <p:cNvSpPr/>
          <p:nvPr/>
        </p:nvSpPr>
        <p:spPr>
          <a:xfrm>
            <a:off x="7878520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DCC1F87-61A4-3E4B-B41C-D961A3F8F966}"/>
              </a:ext>
            </a:extLst>
          </p:cNvPr>
          <p:cNvSpPr/>
          <p:nvPr/>
        </p:nvSpPr>
        <p:spPr>
          <a:xfrm>
            <a:off x="8336316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AE66BBE-4B2A-0247-9B67-8E448EA4B78F}"/>
              </a:ext>
            </a:extLst>
          </p:cNvPr>
          <p:cNvSpPr/>
          <p:nvPr/>
        </p:nvSpPr>
        <p:spPr>
          <a:xfrm>
            <a:off x="8391975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0B52DEB-C69D-234F-ADF1-48F35511486F}"/>
              </a:ext>
            </a:extLst>
          </p:cNvPr>
          <p:cNvSpPr/>
          <p:nvPr/>
        </p:nvSpPr>
        <p:spPr>
          <a:xfrm>
            <a:off x="8712015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0EE6A2A-3F9B-204F-B50B-4B2916A20F0F}"/>
              </a:ext>
            </a:extLst>
          </p:cNvPr>
          <p:cNvSpPr/>
          <p:nvPr/>
        </p:nvSpPr>
        <p:spPr>
          <a:xfrm>
            <a:off x="9188821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7FB1C15-4C70-5B42-9394-B9B22F12753D}"/>
              </a:ext>
            </a:extLst>
          </p:cNvPr>
          <p:cNvSpPr/>
          <p:nvPr/>
        </p:nvSpPr>
        <p:spPr>
          <a:xfrm>
            <a:off x="9244480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7B98116-89F0-9047-975C-AC8A94B1794C}"/>
              </a:ext>
            </a:extLst>
          </p:cNvPr>
          <p:cNvSpPr/>
          <p:nvPr/>
        </p:nvSpPr>
        <p:spPr>
          <a:xfrm>
            <a:off x="9564520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0DB789A-921F-304E-B8F8-5A13ACB01D1F}"/>
              </a:ext>
            </a:extLst>
          </p:cNvPr>
          <p:cNvSpPr/>
          <p:nvPr/>
        </p:nvSpPr>
        <p:spPr>
          <a:xfrm>
            <a:off x="2342936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D32FB0A-387C-5241-857C-73224E7BF85C}"/>
              </a:ext>
            </a:extLst>
          </p:cNvPr>
          <p:cNvSpPr/>
          <p:nvPr/>
        </p:nvSpPr>
        <p:spPr>
          <a:xfrm>
            <a:off x="2398595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7311F56-C465-2840-AB11-F24A4BD147FE}"/>
              </a:ext>
            </a:extLst>
          </p:cNvPr>
          <p:cNvSpPr/>
          <p:nvPr/>
        </p:nvSpPr>
        <p:spPr>
          <a:xfrm>
            <a:off x="2718635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EF6E2A-22D5-9847-8FAC-C264701AB709}"/>
              </a:ext>
            </a:extLst>
          </p:cNvPr>
          <p:cNvSpPr/>
          <p:nvPr/>
        </p:nvSpPr>
        <p:spPr>
          <a:xfrm>
            <a:off x="3176431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B43CC0B-B5BE-2448-8BF2-5389FAC90D02}"/>
              </a:ext>
            </a:extLst>
          </p:cNvPr>
          <p:cNvSpPr/>
          <p:nvPr/>
        </p:nvSpPr>
        <p:spPr>
          <a:xfrm>
            <a:off x="3232090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A73DB1A-B80C-8149-B8A3-D277BB7FD6AE}"/>
              </a:ext>
            </a:extLst>
          </p:cNvPr>
          <p:cNvSpPr/>
          <p:nvPr/>
        </p:nvSpPr>
        <p:spPr>
          <a:xfrm>
            <a:off x="3552130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BDCC700-BDCB-7149-A0B1-5C82DD860E43}"/>
              </a:ext>
            </a:extLst>
          </p:cNvPr>
          <p:cNvSpPr/>
          <p:nvPr/>
        </p:nvSpPr>
        <p:spPr>
          <a:xfrm>
            <a:off x="4028936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18316D2-BDA5-1B42-A1DF-C9A74D718FE9}"/>
              </a:ext>
            </a:extLst>
          </p:cNvPr>
          <p:cNvSpPr/>
          <p:nvPr/>
        </p:nvSpPr>
        <p:spPr>
          <a:xfrm>
            <a:off x="4084595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FEBC482-FFD5-A946-A239-5FCA2C18882E}"/>
              </a:ext>
            </a:extLst>
          </p:cNvPr>
          <p:cNvSpPr/>
          <p:nvPr/>
        </p:nvSpPr>
        <p:spPr>
          <a:xfrm>
            <a:off x="4404635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6F53BCD-771C-3349-AB4B-36213B4076DD}"/>
              </a:ext>
            </a:extLst>
          </p:cNvPr>
          <p:cNvSpPr/>
          <p:nvPr/>
        </p:nvSpPr>
        <p:spPr>
          <a:xfrm>
            <a:off x="4922878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BAF9AA4-0B33-8546-8016-6DD97CBC8FF3}"/>
              </a:ext>
            </a:extLst>
          </p:cNvPr>
          <p:cNvSpPr/>
          <p:nvPr/>
        </p:nvSpPr>
        <p:spPr>
          <a:xfrm>
            <a:off x="4978537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3CD26E-404E-4944-A619-6930E548A664}"/>
              </a:ext>
            </a:extLst>
          </p:cNvPr>
          <p:cNvSpPr/>
          <p:nvPr/>
        </p:nvSpPr>
        <p:spPr>
          <a:xfrm>
            <a:off x="5298577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773D25F-A0D3-E44E-9DC4-03D9655FB596}"/>
              </a:ext>
            </a:extLst>
          </p:cNvPr>
          <p:cNvSpPr/>
          <p:nvPr/>
        </p:nvSpPr>
        <p:spPr>
          <a:xfrm>
            <a:off x="6608878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17A2D76-50BE-0C4E-A053-C2D0A7E024A7}"/>
              </a:ext>
            </a:extLst>
          </p:cNvPr>
          <p:cNvSpPr/>
          <p:nvPr/>
        </p:nvSpPr>
        <p:spPr>
          <a:xfrm>
            <a:off x="6664537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2A664C7-8226-024A-BD75-714F24A42EA4}"/>
              </a:ext>
            </a:extLst>
          </p:cNvPr>
          <p:cNvSpPr/>
          <p:nvPr/>
        </p:nvSpPr>
        <p:spPr>
          <a:xfrm>
            <a:off x="6984577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77EDA49-0380-9248-B6AC-69828E9F10EA}"/>
              </a:ext>
            </a:extLst>
          </p:cNvPr>
          <p:cNvSpPr/>
          <p:nvPr/>
        </p:nvSpPr>
        <p:spPr>
          <a:xfrm>
            <a:off x="8336316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C2E4C4F-2F26-0945-9168-1337F7B125A9}"/>
              </a:ext>
            </a:extLst>
          </p:cNvPr>
          <p:cNvSpPr/>
          <p:nvPr/>
        </p:nvSpPr>
        <p:spPr>
          <a:xfrm>
            <a:off x="8391975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01297E5-B0AD-F348-A3F5-EB577EC9D398}"/>
              </a:ext>
            </a:extLst>
          </p:cNvPr>
          <p:cNvSpPr/>
          <p:nvPr/>
        </p:nvSpPr>
        <p:spPr>
          <a:xfrm>
            <a:off x="8712015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8F8136A-29C9-CF41-A20E-B3F834425DC9}"/>
              </a:ext>
            </a:extLst>
          </p:cNvPr>
          <p:cNvSpPr/>
          <p:nvPr/>
        </p:nvSpPr>
        <p:spPr>
          <a:xfrm>
            <a:off x="2342936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02D4A88-3FEA-2A41-B1C7-B2E2B52654F4}"/>
              </a:ext>
            </a:extLst>
          </p:cNvPr>
          <p:cNvSpPr/>
          <p:nvPr/>
        </p:nvSpPr>
        <p:spPr>
          <a:xfrm>
            <a:off x="2398595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D9CE129-3CD3-0D47-B909-2D76FB1EF664}"/>
              </a:ext>
            </a:extLst>
          </p:cNvPr>
          <p:cNvSpPr/>
          <p:nvPr/>
        </p:nvSpPr>
        <p:spPr>
          <a:xfrm>
            <a:off x="2718635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EC34CB9-F097-754C-836A-0890A6DFE45D}"/>
              </a:ext>
            </a:extLst>
          </p:cNvPr>
          <p:cNvSpPr/>
          <p:nvPr/>
        </p:nvSpPr>
        <p:spPr>
          <a:xfrm>
            <a:off x="4028936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77C0D58-4C60-4547-B8E9-D953779D57A7}"/>
              </a:ext>
            </a:extLst>
          </p:cNvPr>
          <p:cNvSpPr/>
          <p:nvPr/>
        </p:nvSpPr>
        <p:spPr>
          <a:xfrm>
            <a:off x="4084595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647F2A5-88CB-7D43-AF99-E62F030D2315}"/>
              </a:ext>
            </a:extLst>
          </p:cNvPr>
          <p:cNvSpPr/>
          <p:nvPr/>
        </p:nvSpPr>
        <p:spPr>
          <a:xfrm>
            <a:off x="4404635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625CBB-6E99-0A43-A2B3-127878083297}"/>
              </a:ext>
            </a:extLst>
          </p:cNvPr>
          <p:cNvSpPr/>
          <p:nvPr/>
        </p:nvSpPr>
        <p:spPr>
          <a:xfrm>
            <a:off x="4922878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6439E-4E9C-9C49-BA07-A1EBE750AC16}"/>
              </a:ext>
            </a:extLst>
          </p:cNvPr>
          <p:cNvSpPr/>
          <p:nvPr/>
        </p:nvSpPr>
        <p:spPr>
          <a:xfrm>
            <a:off x="4978537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3D17BD-C77A-804C-B9EE-76528AB8FFB7}"/>
              </a:ext>
            </a:extLst>
          </p:cNvPr>
          <p:cNvSpPr/>
          <p:nvPr/>
        </p:nvSpPr>
        <p:spPr>
          <a:xfrm>
            <a:off x="5298577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" name="直接连接符 13">
            <a:extLst>
              <a:ext uri="{FF2B5EF4-FFF2-40B4-BE49-F238E27FC236}">
                <a16:creationId xmlns:a16="http://schemas.microsoft.com/office/drawing/2014/main" id="{4F57545B-6573-8943-A58B-7068B8495052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>
            <a:off x="5436334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CE40CCE-0F2C-EC4B-BD0B-1BBDE67CCA0D}"/>
              </a:ext>
            </a:extLst>
          </p:cNvPr>
          <p:cNvSpPr/>
          <p:nvPr/>
        </p:nvSpPr>
        <p:spPr>
          <a:xfrm>
            <a:off x="5756373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BF1CEE-FB64-B346-9F19-1EC3C674AA48}"/>
              </a:ext>
            </a:extLst>
          </p:cNvPr>
          <p:cNvSpPr/>
          <p:nvPr/>
        </p:nvSpPr>
        <p:spPr>
          <a:xfrm>
            <a:off x="5812032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1A1568-7AB2-5145-8365-9F66586E32E4}"/>
              </a:ext>
            </a:extLst>
          </p:cNvPr>
          <p:cNvSpPr/>
          <p:nvPr/>
        </p:nvSpPr>
        <p:spPr>
          <a:xfrm>
            <a:off x="6132072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D96FCF-324B-1D4D-8504-A930897C7EDA}"/>
              </a:ext>
            </a:extLst>
          </p:cNvPr>
          <p:cNvSpPr/>
          <p:nvPr/>
        </p:nvSpPr>
        <p:spPr>
          <a:xfrm>
            <a:off x="6608878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5003F6-75FF-024E-A794-71D7F48A96E8}"/>
              </a:ext>
            </a:extLst>
          </p:cNvPr>
          <p:cNvSpPr/>
          <p:nvPr/>
        </p:nvSpPr>
        <p:spPr>
          <a:xfrm>
            <a:off x="6664537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F21C13-42ED-D945-A27E-1BFC504FDC69}"/>
              </a:ext>
            </a:extLst>
          </p:cNvPr>
          <p:cNvSpPr/>
          <p:nvPr/>
        </p:nvSpPr>
        <p:spPr>
          <a:xfrm>
            <a:off x="6984577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" name="直接连接符 13">
            <a:extLst>
              <a:ext uri="{FF2B5EF4-FFF2-40B4-BE49-F238E27FC236}">
                <a16:creationId xmlns:a16="http://schemas.microsoft.com/office/drawing/2014/main" id="{5C6CE3E3-7360-0C4E-A581-F3795AD936A2}"/>
              </a:ext>
            </a:extLst>
          </p:cNvPr>
          <p:cNvCxnSpPr>
            <a:cxnSpLocks/>
            <a:stCxn id="57" idx="2"/>
            <a:endCxn id="16" idx="0"/>
          </p:cNvCxnSpPr>
          <p:nvPr/>
        </p:nvCxnSpPr>
        <p:spPr>
          <a:xfrm>
            <a:off x="7122334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3">
            <a:extLst>
              <a:ext uri="{FF2B5EF4-FFF2-40B4-BE49-F238E27FC236}">
                <a16:creationId xmlns:a16="http://schemas.microsoft.com/office/drawing/2014/main" id="{172C47F7-33DF-4344-96CE-CC0E71E6AC1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407585" y="4902716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2800F58-0E88-8343-81B2-097D292F0E7C}"/>
              </a:ext>
            </a:extLst>
          </p:cNvPr>
          <p:cNvSpPr/>
          <p:nvPr/>
        </p:nvSpPr>
        <p:spPr>
          <a:xfrm>
            <a:off x="7502821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4012E6-24BF-E44E-80B5-AEADF0745999}"/>
              </a:ext>
            </a:extLst>
          </p:cNvPr>
          <p:cNvSpPr/>
          <p:nvPr/>
        </p:nvSpPr>
        <p:spPr>
          <a:xfrm>
            <a:off x="7558480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C58A43-66EF-7C43-80AB-4D87ECCF91C4}"/>
              </a:ext>
            </a:extLst>
          </p:cNvPr>
          <p:cNvSpPr/>
          <p:nvPr/>
        </p:nvSpPr>
        <p:spPr>
          <a:xfrm>
            <a:off x="7878520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接连接符 13">
            <a:extLst>
              <a:ext uri="{FF2B5EF4-FFF2-40B4-BE49-F238E27FC236}">
                <a16:creationId xmlns:a16="http://schemas.microsoft.com/office/drawing/2014/main" id="{1D55A4A0-AD33-5443-BD4B-22CBCC80CE67}"/>
              </a:ext>
            </a:extLst>
          </p:cNvPr>
          <p:cNvCxnSpPr>
            <a:cxnSpLocks/>
            <a:stCxn id="62" idx="2"/>
            <a:endCxn id="23" idx="0"/>
          </p:cNvCxnSpPr>
          <p:nvPr/>
        </p:nvCxnSpPr>
        <p:spPr>
          <a:xfrm>
            <a:off x="8016277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026F2DD-79CD-1E41-8B1C-74387BB0D09F}"/>
              </a:ext>
            </a:extLst>
          </p:cNvPr>
          <p:cNvSpPr/>
          <p:nvPr/>
        </p:nvSpPr>
        <p:spPr>
          <a:xfrm>
            <a:off x="8336316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77F634-7DCB-6345-B7B4-B2B96FF72BDE}"/>
              </a:ext>
            </a:extLst>
          </p:cNvPr>
          <p:cNvSpPr/>
          <p:nvPr/>
        </p:nvSpPr>
        <p:spPr>
          <a:xfrm>
            <a:off x="8391975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ED6A26-7FD6-804C-B6DC-5EE7D75D605C}"/>
              </a:ext>
            </a:extLst>
          </p:cNvPr>
          <p:cNvSpPr/>
          <p:nvPr/>
        </p:nvSpPr>
        <p:spPr>
          <a:xfrm>
            <a:off x="8712015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7E83014-FB88-A044-AA03-1919EF3EA2E8}"/>
              </a:ext>
            </a:extLst>
          </p:cNvPr>
          <p:cNvSpPr/>
          <p:nvPr/>
        </p:nvSpPr>
        <p:spPr>
          <a:xfrm>
            <a:off x="9188821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F19A2F-0B73-AC42-B9E2-D78B9224B743}"/>
              </a:ext>
            </a:extLst>
          </p:cNvPr>
          <p:cNvSpPr/>
          <p:nvPr/>
        </p:nvSpPr>
        <p:spPr>
          <a:xfrm>
            <a:off x="9244480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2403F4-05A5-B648-8C6B-C46FD88F8E42}"/>
              </a:ext>
            </a:extLst>
          </p:cNvPr>
          <p:cNvSpPr/>
          <p:nvPr/>
        </p:nvSpPr>
        <p:spPr>
          <a:xfrm>
            <a:off x="9564520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2" name="直接连接符 13">
            <a:extLst>
              <a:ext uri="{FF2B5EF4-FFF2-40B4-BE49-F238E27FC236}">
                <a16:creationId xmlns:a16="http://schemas.microsoft.com/office/drawing/2014/main" id="{1F59D9F0-8E36-A742-BF17-0D2A9A717240}"/>
              </a:ext>
            </a:extLst>
          </p:cNvPr>
          <p:cNvCxnSpPr>
            <a:cxnSpLocks/>
            <a:stCxn id="70" idx="2"/>
            <a:endCxn id="31" idx="0"/>
          </p:cNvCxnSpPr>
          <p:nvPr/>
        </p:nvCxnSpPr>
        <p:spPr>
          <a:xfrm>
            <a:off x="9702277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3">
            <a:extLst>
              <a:ext uri="{FF2B5EF4-FFF2-40B4-BE49-F238E27FC236}">
                <a16:creationId xmlns:a16="http://schemas.microsoft.com/office/drawing/2014/main" id="{CBB93AD3-C35A-D84B-9135-EE9A5684FD55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8987528" y="4902716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8CA4DDB-D86E-C743-9D86-560CD56B0EB9}"/>
              </a:ext>
            </a:extLst>
          </p:cNvPr>
          <p:cNvSpPr/>
          <p:nvPr/>
        </p:nvSpPr>
        <p:spPr>
          <a:xfrm>
            <a:off x="2342936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26817B-42F3-6D45-BD14-97DE94267CEF}"/>
              </a:ext>
            </a:extLst>
          </p:cNvPr>
          <p:cNvSpPr/>
          <p:nvPr/>
        </p:nvSpPr>
        <p:spPr>
          <a:xfrm>
            <a:off x="2398595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2E3BDC-E29B-CD43-A4C8-D8DBC37939F3}"/>
              </a:ext>
            </a:extLst>
          </p:cNvPr>
          <p:cNvSpPr/>
          <p:nvPr/>
        </p:nvSpPr>
        <p:spPr>
          <a:xfrm>
            <a:off x="2718635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7" name="直接连接符 13">
            <a:extLst>
              <a:ext uri="{FF2B5EF4-FFF2-40B4-BE49-F238E27FC236}">
                <a16:creationId xmlns:a16="http://schemas.microsoft.com/office/drawing/2014/main" id="{6CBE9467-472E-9145-930A-5F62C49AEEC8}"/>
              </a:ext>
            </a:extLst>
          </p:cNvPr>
          <p:cNvCxnSpPr>
            <a:cxnSpLocks/>
            <a:stCxn id="75" idx="2"/>
            <a:endCxn id="36" idx="0"/>
          </p:cNvCxnSpPr>
          <p:nvPr/>
        </p:nvCxnSpPr>
        <p:spPr>
          <a:xfrm>
            <a:off x="2856392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04C5B0D-DBF9-6F44-8D5F-B1C2FA2F0BD9}"/>
              </a:ext>
            </a:extLst>
          </p:cNvPr>
          <p:cNvSpPr/>
          <p:nvPr/>
        </p:nvSpPr>
        <p:spPr>
          <a:xfrm>
            <a:off x="3176431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DE02FB-5800-444F-8F89-08DAC5D17433}"/>
              </a:ext>
            </a:extLst>
          </p:cNvPr>
          <p:cNvSpPr/>
          <p:nvPr/>
        </p:nvSpPr>
        <p:spPr>
          <a:xfrm>
            <a:off x="3232090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DEA2D7-955A-9641-9A99-E0D4742E6BF3}"/>
              </a:ext>
            </a:extLst>
          </p:cNvPr>
          <p:cNvSpPr/>
          <p:nvPr/>
        </p:nvSpPr>
        <p:spPr>
          <a:xfrm>
            <a:off x="3552130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1" name="直接连接符 13">
            <a:extLst>
              <a:ext uri="{FF2B5EF4-FFF2-40B4-BE49-F238E27FC236}">
                <a16:creationId xmlns:a16="http://schemas.microsoft.com/office/drawing/2014/main" id="{78BB3537-C323-DE4C-9840-D8746990B65E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3689887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A23917B-8B9C-BA42-8FCF-F63176F1B864}"/>
              </a:ext>
            </a:extLst>
          </p:cNvPr>
          <p:cNvSpPr/>
          <p:nvPr/>
        </p:nvSpPr>
        <p:spPr>
          <a:xfrm>
            <a:off x="4028936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FEF741-9DFD-AA49-A846-6609BA7F023D}"/>
              </a:ext>
            </a:extLst>
          </p:cNvPr>
          <p:cNvSpPr/>
          <p:nvPr/>
        </p:nvSpPr>
        <p:spPr>
          <a:xfrm>
            <a:off x="4084595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8A9A9F-B6FC-1B4F-B998-AAE0ECC61AAC}"/>
              </a:ext>
            </a:extLst>
          </p:cNvPr>
          <p:cNvSpPr/>
          <p:nvPr/>
        </p:nvSpPr>
        <p:spPr>
          <a:xfrm>
            <a:off x="4404635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5" name="直接连接符 13">
            <a:extLst>
              <a:ext uri="{FF2B5EF4-FFF2-40B4-BE49-F238E27FC236}">
                <a16:creationId xmlns:a16="http://schemas.microsoft.com/office/drawing/2014/main" id="{3FAE4B41-0CBF-C74F-B11C-5DD60F7DCE05}"/>
              </a:ext>
            </a:extLst>
          </p:cNvPr>
          <p:cNvCxnSpPr>
            <a:cxnSpLocks/>
            <a:stCxn id="83" idx="2"/>
            <a:endCxn id="44" idx="0"/>
          </p:cNvCxnSpPr>
          <p:nvPr/>
        </p:nvCxnSpPr>
        <p:spPr>
          <a:xfrm>
            <a:off x="4542392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13">
            <a:extLst>
              <a:ext uri="{FF2B5EF4-FFF2-40B4-BE49-F238E27FC236}">
                <a16:creationId xmlns:a16="http://schemas.microsoft.com/office/drawing/2014/main" id="{64A32BE9-D723-C94C-9D7D-B867C1278623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3827643" y="4902716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3">
            <a:extLst>
              <a:ext uri="{FF2B5EF4-FFF2-40B4-BE49-F238E27FC236}">
                <a16:creationId xmlns:a16="http://schemas.microsoft.com/office/drawing/2014/main" id="{649DFFFA-823D-CD46-B81C-7A9180824B57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8071938" y="4302016"/>
            <a:ext cx="77783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13">
            <a:extLst>
              <a:ext uri="{FF2B5EF4-FFF2-40B4-BE49-F238E27FC236}">
                <a16:creationId xmlns:a16="http://schemas.microsoft.com/office/drawing/2014/main" id="{6E5AF2C0-00A5-1A41-A4CE-953722FF78D9}"/>
              </a:ext>
            </a:extLst>
          </p:cNvPr>
          <p:cNvCxnSpPr>
            <a:cxnSpLocks/>
            <a:stCxn id="66" idx="2"/>
            <a:endCxn id="27" idx="0"/>
          </p:cNvCxnSpPr>
          <p:nvPr/>
        </p:nvCxnSpPr>
        <p:spPr>
          <a:xfrm>
            <a:off x="8849772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">
            <a:extLst>
              <a:ext uri="{FF2B5EF4-FFF2-40B4-BE49-F238E27FC236}">
                <a16:creationId xmlns:a16="http://schemas.microsoft.com/office/drawing/2014/main" id="{8B56118A-BEB7-AA49-84C3-2ABCCAD71F69}"/>
              </a:ext>
            </a:extLst>
          </p:cNvPr>
          <p:cNvCxnSpPr>
            <a:cxnSpLocks/>
            <a:stCxn id="53" idx="2"/>
            <a:endCxn id="7" idx="0"/>
          </p:cNvCxnSpPr>
          <p:nvPr/>
        </p:nvCxnSpPr>
        <p:spPr>
          <a:xfrm flipH="1">
            <a:off x="5436334" y="4302016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01A57BFB-938A-8D44-8E5B-63795F0822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6269829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">
            <a:extLst>
              <a:ext uri="{FF2B5EF4-FFF2-40B4-BE49-F238E27FC236}">
                <a16:creationId xmlns:a16="http://schemas.microsoft.com/office/drawing/2014/main" id="{883DA50A-5185-1D40-A9C2-4537BE609843}"/>
              </a:ext>
            </a:extLst>
          </p:cNvPr>
          <p:cNvCxnSpPr>
            <a:cxnSpLocks/>
            <a:stCxn id="79" idx="2"/>
            <a:endCxn id="36" idx="0"/>
          </p:cNvCxnSpPr>
          <p:nvPr/>
        </p:nvCxnSpPr>
        <p:spPr>
          <a:xfrm flipH="1">
            <a:off x="2856392" y="4302016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13">
            <a:extLst>
              <a:ext uri="{FF2B5EF4-FFF2-40B4-BE49-F238E27FC236}">
                <a16:creationId xmlns:a16="http://schemas.microsoft.com/office/drawing/2014/main" id="{4ED0CD62-2ED3-0948-BB1C-50C74DABC78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44293" y="3582282"/>
            <a:ext cx="825536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3">
            <a:extLst>
              <a:ext uri="{FF2B5EF4-FFF2-40B4-BE49-F238E27FC236}">
                <a16:creationId xmlns:a16="http://schemas.microsoft.com/office/drawing/2014/main" id="{5DA34774-8F25-6942-A3DC-87F38FA2DA6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122333" y="3582282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3">
            <a:extLst>
              <a:ext uri="{FF2B5EF4-FFF2-40B4-BE49-F238E27FC236}">
                <a16:creationId xmlns:a16="http://schemas.microsoft.com/office/drawing/2014/main" id="{452822BF-9BF0-EF4D-A50C-85DEC1404619}"/>
              </a:ext>
            </a:extLst>
          </p:cNvPr>
          <p:cNvCxnSpPr>
            <a:cxnSpLocks/>
            <a:stCxn id="105" idx="2"/>
            <a:endCxn id="62" idx="0"/>
          </p:cNvCxnSpPr>
          <p:nvPr/>
        </p:nvCxnSpPr>
        <p:spPr>
          <a:xfrm flipH="1">
            <a:off x="8016277" y="3560992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13">
            <a:extLst>
              <a:ext uri="{FF2B5EF4-FFF2-40B4-BE49-F238E27FC236}">
                <a16:creationId xmlns:a16="http://schemas.microsoft.com/office/drawing/2014/main" id="{1AB7082C-815E-A140-8599-7843225A319F}"/>
              </a:ext>
            </a:extLst>
          </p:cNvPr>
          <p:cNvCxnSpPr>
            <a:cxnSpLocks/>
            <a:stCxn id="105" idx="2"/>
            <a:endCxn id="66" idx="0"/>
          </p:cNvCxnSpPr>
          <p:nvPr/>
        </p:nvCxnSpPr>
        <p:spPr>
          <a:xfrm>
            <a:off x="8849772" y="3560992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13">
            <a:extLst>
              <a:ext uri="{FF2B5EF4-FFF2-40B4-BE49-F238E27FC236}">
                <a16:creationId xmlns:a16="http://schemas.microsoft.com/office/drawing/2014/main" id="{A495471C-1C4E-474B-97E2-F5282060EC18}"/>
              </a:ext>
            </a:extLst>
          </p:cNvPr>
          <p:cNvCxnSpPr>
            <a:cxnSpLocks/>
            <a:stCxn id="105" idx="2"/>
            <a:endCxn id="70" idx="0"/>
          </p:cNvCxnSpPr>
          <p:nvPr/>
        </p:nvCxnSpPr>
        <p:spPr>
          <a:xfrm>
            <a:off x="8849772" y="3560992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3">
            <a:extLst>
              <a:ext uri="{FF2B5EF4-FFF2-40B4-BE49-F238E27FC236}">
                <a16:creationId xmlns:a16="http://schemas.microsoft.com/office/drawing/2014/main" id="{AB11D948-88E6-DC47-A9D6-8E070DCA6A52}"/>
              </a:ext>
            </a:extLst>
          </p:cNvPr>
          <p:cNvCxnSpPr>
            <a:cxnSpLocks/>
            <a:stCxn id="114" idx="2"/>
            <a:endCxn id="75" idx="0"/>
          </p:cNvCxnSpPr>
          <p:nvPr/>
        </p:nvCxnSpPr>
        <p:spPr>
          <a:xfrm>
            <a:off x="2856392" y="3560992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13">
            <a:extLst>
              <a:ext uri="{FF2B5EF4-FFF2-40B4-BE49-F238E27FC236}">
                <a16:creationId xmlns:a16="http://schemas.microsoft.com/office/drawing/2014/main" id="{841C22F0-8F32-3544-932D-974BB7955DE0}"/>
              </a:ext>
            </a:extLst>
          </p:cNvPr>
          <p:cNvCxnSpPr>
            <a:cxnSpLocks/>
            <a:stCxn id="114" idx="2"/>
            <a:endCxn id="79" idx="0"/>
          </p:cNvCxnSpPr>
          <p:nvPr/>
        </p:nvCxnSpPr>
        <p:spPr>
          <a:xfrm>
            <a:off x="2856392" y="3560992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13">
            <a:extLst>
              <a:ext uri="{FF2B5EF4-FFF2-40B4-BE49-F238E27FC236}">
                <a16:creationId xmlns:a16="http://schemas.microsoft.com/office/drawing/2014/main" id="{331668A9-26D2-5D46-A7F6-C05D07E7B34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4542391" y="3582282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13">
            <a:extLst>
              <a:ext uri="{FF2B5EF4-FFF2-40B4-BE49-F238E27FC236}">
                <a16:creationId xmlns:a16="http://schemas.microsoft.com/office/drawing/2014/main" id="{837E61EB-546D-974B-8CEA-69D53644130D}"/>
              </a:ext>
            </a:extLst>
          </p:cNvPr>
          <p:cNvCxnSpPr>
            <a:cxnSpLocks/>
            <a:stCxn id="53" idx="0"/>
            <a:endCxn id="96" idx="2"/>
          </p:cNvCxnSpPr>
          <p:nvPr/>
        </p:nvCxnSpPr>
        <p:spPr>
          <a:xfrm flipV="1">
            <a:off x="6269829" y="3560992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3">
            <a:extLst>
              <a:ext uri="{FF2B5EF4-FFF2-40B4-BE49-F238E27FC236}">
                <a16:creationId xmlns:a16="http://schemas.microsoft.com/office/drawing/2014/main" id="{9A8C938B-312D-5247-A05C-A9949CB6AC16}"/>
              </a:ext>
            </a:extLst>
          </p:cNvPr>
          <p:cNvCxnSpPr>
            <a:cxnSpLocks/>
            <a:stCxn id="79" idx="0"/>
            <a:endCxn id="122" idx="2"/>
          </p:cNvCxnSpPr>
          <p:nvPr/>
        </p:nvCxnSpPr>
        <p:spPr>
          <a:xfrm flipV="1">
            <a:off x="3689887" y="3560992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13">
            <a:extLst>
              <a:ext uri="{FF2B5EF4-FFF2-40B4-BE49-F238E27FC236}">
                <a16:creationId xmlns:a16="http://schemas.microsoft.com/office/drawing/2014/main" id="{D2D02A89-F349-2544-81DC-DCE6EDA3795B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6407585" y="4151537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13">
            <a:extLst>
              <a:ext uri="{FF2B5EF4-FFF2-40B4-BE49-F238E27FC236}">
                <a16:creationId xmlns:a16="http://schemas.microsoft.com/office/drawing/2014/main" id="{48E235C0-E288-0646-9FC2-CB72DF1054FC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8987528" y="4151537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3">
            <a:extLst>
              <a:ext uri="{FF2B5EF4-FFF2-40B4-BE49-F238E27FC236}">
                <a16:creationId xmlns:a16="http://schemas.microsoft.com/office/drawing/2014/main" id="{4E42B979-4773-274C-860C-DB2C5C3192E8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>
            <a:off x="3827643" y="4151537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3">
            <a:extLst>
              <a:ext uri="{FF2B5EF4-FFF2-40B4-BE49-F238E27FC236}">
                <a16:creationId xmlns:a16="http://schemas.microsoft.com/office/drawing/2014/main" id="{3D2EF2D4-0B71-0B4D-84CC-8D15862CEE52}"/>
              </a:ext>
            </a:extLst>
          </p:cNvPr>
          <p:cNvCxnSpPr>
            <a:cxnSpLocks/>
            <a:stCxn id="96" idx="2"/>
            <a:endCxn id="66" idx="0"/>
          </p:cNvCxnSpPr>
          <p:nvPr/>
        </p:nvCxnSpPr>
        <p:spPr>
          <a:xfrm>
            <a:off x="7122334" y="3560992"/>
            <a:ext cx="1727438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3">
            <a:extLst>
              <a:ext uri="{FF2B5EF4-FFF2-40B4-BE49-F238E27FC236}">
                <a16:creationId xmlns:a16="http://schemas.microsoft.com/office/drawing/2014/main" id="{AC5852E9-F2F0-864E-818E-BD985E356D4E}"/>
              </a:ext>
            </a:extLst>
          </p:cNvPr>
          <p:cNvCxnSpPr>
            <a:cxnSpLocks/>
            <a:stCxn id="197" idx="2"/>
            <a:endCxn id="79" idx="0"/>
          </p:cNvCxnSpPr>
          <p:nvPr/>
        </p:nvCxnSpPr>
        <p:spPr>
          <a:xfrm>
            <a:off x="3541641" y="3071004"/>
            <a:ext cx="148246" cy="93005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3">
            <a:extLst>
              <a:ext uri="{FF2B5EF4-FFF2-40B4-BE49-F238E27FC236}">
                <a16:creationId xmlns:a16="http://schemas.microsoft.com/office/drawing/2014/main" id="{8A9DB57D-202E-7F4C-9BC2-17B1942EDC31}"/>
              </a:ext>
            </a:extLst>
          </p:cNvPr>
          <p:cNvCxnSpPr>
            <a:cxnSpLocks/>
            <a:stCxn id="197" idx="2"/>
            <a:endCxn id="112" idx="3"/>
          </p:cNvCxnSpPr>
          <p:nvPr/>
        </p:nvCxnSpPr>
        <p:spPr>
          <a:xfrm flipH="1">
            <a:off x="3038675" y="3071004"/>
            <a:ext cx="502966" cy="3336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5B795909-B441-D046-8AF6-D3E72163A54E}"/>
              </a:ext>
            </a:extLst>
          </p:cNvPr>
          <p:cNvSpPr/>
          <p:nvPr/>
        </p:nvSpPr>
        <p:spPr>
          <a:xfrm>
            <a:off x="10524042" y="3858280"/>
            <a:ext cx="278296" cy="12464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ED41671-D667-944B-B094-692CFA8E1A8B}"/>
              </a:ext>
            </a:extLst>
          </p:cNvPr>
          <p:cNvSpPr txBox="1"/>
          <p:nvPr/>
        </p:nvSpPr>
        <p:spPr>
          <a:xfrm>
            <a:off x="10750894" y="4246738"/>
            <a:ext cx="68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原子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微服务</a:t>
            </a:r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08024767-137A-6E49-A937-20152001518A}"/>
              </a:ext>
            </a:extLst>
          </p:cNvPr>
          <p:cNvSpPr/>
          <p:nvPr/>
        </p:nvSpPr>
        <p:spPr>
          <a:xfrm>
            <a:off x="10524042" y="3040420"/>
            <a:ext cx="278296" cy="648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F7A328B-F64A-9841-894C-D1E43867D25B}"/>
              </a:ext>
            </a:extLst>
          </p:cNvPr>
          <p:cNvSpPr txBox="1"/>
          <p:nvPr/>
        </p:nvSpPr>
        <p:spPr>
          <a:xfrm>
            <a:off x="10750894" y="3114995"/>
            <a:ext cx="62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组合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3625F8D-2A1C-3744-BBBF-DC8139D6F43A}"/>
              </a:ext>
            </a:extLst>
          </p:cNvPr>
          <p:cNvSpPr/>
          <p:nvPr/>
        </p:nvSpPr>
        <p:spPr>
          <a:xfrm>
            <a:off x="1815549" y="2637047"/>
            <a:ext cx="8547652" cy="287585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5" name="直接连接符 13">
            <a:extLst>
              <a:ext uri="{FF2B5EF4-FFF2-40B4-BE49-F238E27FC236}">
                <a16:creationId xmlns:a16="http://schemas.microsoft.com/office/drawing/2014/main" id="{45809829-2721-7A40-8F90-067F5F2F8A4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61401" y="3560992"/>
            <a:ext cx="874933" cy="1191245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3">
            <a:extLst>
              <a:ext uri="{FF2B5EF4-FFF2-40B4-BE49-F238E27FC236}">
                <a16:creationId xmlns:a16="http://schemas.microsoft.com/office/drawing/2014/main" id="{8BB1F5CE-E588-9B4C-8A08-D5A36B20B1A2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80148" y="4902716"/>
            <a:ext cx="756185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3">
            <a:extLst>
              <a:ext uri="{FF2B5EF4-FFF2-40B4-BE49-F238E27FC236}">
                <a16:creationId xmlns:a16="http://schemas.microsoft.com/office/drawing/2014/main" id="{6A0D7D1D-7824-3943-B4A3-8260EC9C7662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260090" y="4902716"/>
            <a:ext cx="618430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3">
            <a:extLst>
              <a:ext uri="{FF2B5EF4-FFF2-40B4-BE49-F238E27FC236}">
                <a16:creationId xmlns:a16="http://schemas.microsoft.com/office/drawing/2014/main" id="{B8C85805-6679-094E-8BF9-4240BE40E62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122333" y="4302016"/>
            <a:ext cx="89394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3">
            <a:extLst>
              <a:ext uri="{FF2B5EF4-FFF2-40B4-BE49-F238E27FC236}">
                <a16:creationId xmlns:a16="http://schemas.microsoft.com/office/drawing/2014/main" id="{BB6BF790-59B9-4D48-9CB6-C7A0E75785C2}"/>
              </a:ext>
            </a:extLst>
          </p:cNvPr>
          <p:cNvCxnSpPr>
            <a:cxnSpLocks/>
            <a:stCxn id="197" idx="2"/>
            <a:endCxn id="122" idx="1"/>
          </p:cNvCxnSpPr>
          <p:nvPr/>
        </p:nvCxnSpPr>
        <p:spPr>
          <a:xfrm>
            <a:off x="3541641" y="3071004"/>
            <a:ext cx="862994" cy="3395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320D6E07-093A-E845-9186-C3D9B76C9187}"/>
              </a:ext>
            </a:extLst>
          </p:cNvPr>
          <p:cNvSpPr/>
          <p:nvPr/>
        </p:nvSpPr>
        <p:spPr>
          <a:xfrm>
            <a:off x="3193772" y="2706444"/>
            <a:ext cx="695738" cy="364560"/>
          </a:xfrm>
          <a:prstGeom prst="rect">
            <a:avLst/>
          </a:prstGeom>
          <a:solidFill>
            <a:srgbClr val="0093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06CABEA4-E700-C54B-B11A-B407BB4F384E}"/>
              </a:ext>
            </a:extLst>
          </p:cNvPr>
          <p:cNvSpPr/>
          <p:nvPr/>
        </p:nvSpPr>
        <p:spPr>
          <a:xfrm>
            <a:off x="5752765" y="2706445"/>
            <a:ext cx="695738" cy="339167"/>
          </a:xfrm>
          <a:prstGeom prst="rect">
            <a:avLst/>
          </a:prstGeom>
          <a:solidFill>
            <a:srgbClr val="0093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endParaRPr kumimoji="1" lang="zh-CN" altLang="en-US" sz="1200" dirty="0">
              <a:latin typeface="Microsoft YaHei" charset="0"/>
              <a:ea typeface="Microsoft YaHei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734F690-0FC2-944C-B051-C0F2DE0D6B9E}"/>
              </a:ext>
            </a:extLst>
          </p:cNvPr>
          <p:cNvSpPr/>
          <p:nvPr/>
        </p:nvSpPr>
        <p:spPr>
          <a:xfrm>
            <a:off x="7505417" y="2706446"/>
            <a:ext cx="695738" cy="344654"/>
          </a:xfrm>
          <a:prstGeom prst="rect">
            <a:avLst/>
          </a:prstGeom>
          <a:solidFill>
            <a:srgbClr val="0093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endParaRPr kumimoji="1" lang="zh-CN" altLang="en-US" sz="1200" dirty="0">
              <a:latin typeface="Microsoft YaHei" charset="0"/>
              <a:ea typeface="Microsoft YaHei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7EF49514-929C-8A4A-AA84-B177DD411BE5}"/>
              </a:ext>
            </a:extLst>
          </p:cNvPr>
          <p:cNvSpPr txBox="1"/>
          <p:nvPr/>
        </p:nvSpPr>
        <p:spPr>
          <a:xfrm>
            <a:off x="2079415" y="1713716"/>
            <a:ext cx="52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</a:t>
            </a:r>
          </a:p>
        </p:txBody>
      </p: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A64F6EE3-476F-BB41-AF80-4BFB8A972E2F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2342936" y="2175381"/>
            <a:ext cx="0" cy="13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13">
            <a:extLst>
              <a:ext uri="{FF2B5EF4-FFF2-40B4-BE49-F238E27FC236}">
                <a16:creationId xmlns:a16="http://schemas.microsoft.com/office/drawing/2014/main" id="{3ECC467C-1F40-9F42-BA97-E120402252D4}"/>
              </a:ext>
            </a:extLst>
          </p:cNvPr>
          <p:cNvCxnSpPr>
            <a:cxnSpLocks/>
            <a:stCxn id="198" idx="2"/>
            <a:endCxn id="53" idx="0"/>
          </p:cNvCxnSpPr>
          <p:nvPr/>
        </p:nvCxnSpPr>
        <p:spPr>
          <a:xfrm>
            <a:off x="6100634" y="3045612"/>
            <a:ext cx="169195" cy="95544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13">
            <a:extLst>
              <a:ext uri="{FF2B5EF4-FFF2-40B4-BE49-F238E27FC236}">
                <a16:creationId xmlns:a16="http://schemas.microsoft.com/office/drawing/2014/main" id="{323D9F3D-342C-5C47-8073-321549E745E9}"/>
              </a:ext>
            </a:extLst>
          </p:cNvPr>
          <p:cNvCxnSpPr>
            <a:cxnSpLocks/>
            <a:stCxn id="198" idx="2"/>
            <a:endCxn id="96" idx="1"/>
          </p:cNvCxnSpPr>
          <p:nvPr/>
        </p:nvCxnSpPr>
        <p:spPr>
          <a:xfrm>
            <a:off x="6100634" y="3045612"/>
            <a:ext cx="883943" cy="36490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13">
            <a:extLst>
              <a:ext uri="{FF2B5EF4-FFF2-40B4-BE49-F238E27FC236}">
                <a16:creationId xmlns:a16="http://schemas.microsoft.com/office/drawing/2014/main" id="{6C27983F-2EC8-754A-AD5F-68F61E8B42D2}"/>
              </a:ext>
            </a:extLst>
          </p:cNvPr>
          <p:cNvCxnSpPr>
            <a:cxnSpLocks/>
            <a:stCxn id="199" idx="2"/>
            <a:endCxn id="96" idx="3"/>
          </p:cNvCxnSpPr>
          <p:nvPr/>
        </p:nvCxnSpPr>
        <p:spPr>
          <a:xfrm flipH="1">
            <a:off x="7260090" y="3051100"/>
            <a:ext cx="593196" cy="35941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13">
            <a:extLst>
              <a:ext uri="{FF2B5EF4-FFF2-40B4-BE49-F238E27FC236}">
                <a16:creationId xmlns:a16="http://schemas.microsoft.com/office/drawing/2014/main" id="{C13A32AC-226A-EE46-B475-0C507B8D032E}"/>
              </a:ext>
            </a:extLst>
          </p:cNvPr>
          <p:cNvCxnSpPr>
            <a:cxnSpLocks/>
            <a:stCxn id="199" idx="2"/>
            <a:endCxn id="62" idx="0"/>
          </p:cNvCxnSpPr>
          <p:nvPr/>
        </p:nvCxnSpPr>
        <p:spPr>
          <a:xfrm>
            <a:off x="7853286" y="3051100"/>
            <a:ext cx="162991" cy="94995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13">
            <a:extLst>
              <a:ext uri="{FF2B5EF4-FFF2-40B4-BE49-F238E27FC236}">
                <a16:creationId xmlns:a16="http://schemas.microsoft.com/office/drawing/2014/main" id="{7336F1C8-62E7-3540-A544-CB7BA81075DE}"/>
              </a:ext>
            </a:extLst>
          </p:cNvPr>
          <p:cNvCxnSpPr>
            <a:cxnSpLocks/>
            <a:stCxn id="198" idx="2"/>
            <a:endCxn id="88" idx="3"/>
          </p:cNvCxnSpPr>
          <p:nvPr/>
        </p:nvCxnSpPr>
        <p:spPr>
          <a:xfrm flipH="1">
            <a:off x="5574090" y="3045612"/>
            <a:ext cx="526544" cy="36490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218F6BAE-16A9-504D-9A1A-4C16F773BEC1}"/>
              </a:ext>
            </a:extLst>
          </p:cNvPr>
          <p:cNvCxnSpPr/>
          <p:nvPr/>
        </p:nvCxnSpPr>
        <p:spPr>
          <a:xfrm>
            <a:off x="3309796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223">
            <a:extLst>
              <a:ext uri="{FF2B5EF4-FFF2-40B4-BE49-F238E27FC236}">
                <a16:creationId xmlns:a16="http://schemas.microsoft.com/office/drawing/2014/main" id="{A2E8DBF6-0A64-6E4C-9BBA-DC88AE2460A7}"/>
              </a:ext>
            </a:extLst>
          </p:cNvPr>
          <p:cNvCxnSpPr/>
          <p:nvPr/>
        </p:nvCxnSpPr>
        <p:spPr>
          <a:xfrm>
            <a:off x="3526743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F587FB3B-6D57-704F-98FD-469162D61D09}"/>
              </a:ext>
            </a:extLst>
          </p:cNvPr>
          <p:cNvCxnSpPr/>
          <p:nvPr/>
        </p:nvCxnSpPr>
        <p:spPr>
          <a:xfrm>
            <a:off x="3716118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231E3F2F-A125-3D42-9E7B-8E9228A745BB}"/>
              </a:ext>
            </a:extLst>
          </p:cNvPr>
          <p:cNvCxnSpPr/>
          <p:nvPr/>
        </p:nvCxnSpPr>
        <p:spPr>
          <a:xfrm>
            <a:off x="5873514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9AD936EA-2DF7-8B43-A254-C7665C76E8F0}"/>
              </a:ext>
            </a:extLst>
          </p:cNvPr>
          <p:cNvCxnSpPr/>
          <p:nvPr/>
        </p:nvCxnSpPr>
        <p:spPr>
          <a:xfrm>
            <a:off x="6090461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0904C1EB-1651-D842-8F1A-7B1AFF595DD3}"/>
              </a:ext>
            </a:extLst>
          </p:cNvPr>
          <p:cNvCxnSpPr/>
          <p:nvPr/>
        </p:nvCxnSpPr>
        <p:spPr>
          <a:xfrm>
            <a:off x="6306340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DC639972-6DF0-C142-8F43-7F0CA382FF83}"/>
              </a:ext>
            </a:extLst>
          </p:cNvPr>
          <p:cNvCxnSpPr/>
          <p:nvPr/>
        </p:nvCxnSpPr>
        <p:spPr>
          <a:xfrm>
            <a:off x="7637999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02785C93-D8D6-F740-9C38-E5944962C3E3}"/>
              </a:ext>
            </a:extLst>
          </p:cNvPr>
          <p:cNvCxnSpPr/>
          <p:nvPr/>
        </p:nvCxnSpPr>
        <p:spPr>
          <a:xfrm>
            <a:off x="7854946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CF26BAC9-23ED-934B-8FA7-CCBF686732BD}"/>
              </a:ext>
            </a:extLst>
          </p:cNvPr>
          <p:cNvCxnSpPr/>
          <p:nvPr/>
        </p:nvCxnSpPr>
        <p:spPr>
          <a:xfrm>
            <a:off x="8057573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3">
            <a:extLst>
              <a:ext uri="{FF2B5EF4-FFF2-40B4-BE49-F238E27FC236}">
                <a16:creationId xmlns:a16="http://schemas.microsoft.com/office/drawing/2014/main" id="{EDC5C641-8E94-8448-AE6F-11D56CAF6C2F}"/>
              </a:ext>
            </a:extLst>
          </p:cNvPr>
          <p:cNvCxnSpPr>
            <a:cxnSpLocks/>
            <a:stCxn id="199" idx="2"/>
            <a:endCxn id="105" idx="1"/>
          </p:cNvCxnSpPr>
          <p:nvPr/>
        </p:nvCxnSpPr>
        <p:spPr>
          <a:xfrm>
            <a:off x="7853286" y="3051100"/>
            <a:ext cx="858729" cy="35941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13">
            <a:extLst>
              <a:ext uri="{FF2B5EF4-FFF2-40B4-BE49-F238E27FC236}">
                <a16:creationId xmlns:a16="http://schemas.microsoft.com/office/drawing/2014/main" id="{3C9369A6-6516-DB42-B4D0-4AB01123C7EF}"/>
              </a:ext>
            </a:extLst>
          </p:cNvPr>
          <p:cNvCxnSpPr>
            <a:cxnSpLocks/>
            <a:stCxn id="197" idx="2"/>
            <a:endCxn id="88" idx="1"/>
          </p:cNvCxnSpPr>
          <p:nvPr/>
        </p:nvCxnSpPr>
        <p:spPr>
          <a:xfrm>
            <a:off x="3541641" y="3071004"/>
            <a:ext cx="1756936" cy="3395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3">
            <a:extLst>
              <a:ext uri="{FF2B5EF4-FFF2-40B4-BE49-F238E27FC236}">
                <a16:creationId xmlns:a16="http://schemas.microsoft.com/office/drawing/2014/main" id="{36B7C5E6-D0A7-B740-845B-2FD6B74789C2}"/>
              </a:ext>
            </a:extLst>
          </p:cNvPr>
          <p:cNvCxnSpPr>
            <a:cxnSpLocks/>
            <a:stCxn id="83" idx="3"/>
            <a:endCxn id="49" idx="1"/>
          </p:cNvCxnSpPr>
          <p:nvPr/>
        </p:nvCxnSpPr>
        <p:spPr>
          <a:xfrm>
            <a:off x="4680148" y="4151537"/>
            <a:ext cx="618429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3">
            <a:extLst>
              <a:ext uri="{FF2B5EF4-FFF2-40B4-BE49-F238E27FC236}">
                <a16:creationId xmlns:a16="http://schemas.microsoft.com/office/drawing/2014/main" id="{7BF243CF-4AA8-8C4A-A7FA-E527AD9C45D2}"/>
              </a:ext>
            </a:extLst>
          </p:cNvPr>
          <p:cNvCxnSpPr>
            <a:cxnSpLocks/>
            <a:stCxn id="88" idx="2"/>
            <a:endCxn id="49" idx="0"/>
          </p:cNvCxnSpPr>
          <p:nvPr/>
        </p:nvCxnSpPr>
        <p:spPr>
          <a:xfrm>
            <a:off x="5436334" y="3560992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8" name="文本框 247">
            <a:extLst>
              <a:ext uri="{FF2B5EF4-FFF2-40B4-BE49-F238E27FC236}">
                <a16:creationId xmlns:a16="http://schemas.microsoft.com/office/drawing/2014/main" id="{3F3C6C66-5CF0-F041-AB39-CB594A408950}"/>
              </a:ext>
            </a:extLst>
          </p:cNvPr>
          <p:cNvSpPr txBox="1"/>
          <p:nvPr/>
        </p:nvSpPr>
        <p:spPr>
          <a:xfrm>
            <a:off x="5662558" y="5172645"/>
            <a:ext cx="121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ServiceMesh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4F0C488C-B69B-064F-8168-479B8DDBF783}"/>
              </a:ext>
            </a:extLst>
          </p:cNvPr>
          <p:cNvSpPr txBox="1"/>
          <p:nvPr/>
        </p:nvSpPr>
        <p:spPr>
          <a:xfrm>
            <a:off x="10363201" y="2187182"/>
            <a:ext cx="121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Gateway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04AEAB6-9AFE-1442-B4BE-0ED800398D1F}"/>
              </a:ext>
            </a:extLst>
          </p:cNvPr>
          <p:cNvSpPr txBox="1"/>
          <p:nvPr/>
        </p:nvSpPr>
        <p:spPr>
          <a:xfrm>
            <a:off x="3263222" y="1550992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814398A-EF89-7543-8030-A1987871EE40}"/>
              </a:ext>
            </a:extLst>
          </p:cNvPr>
          <p:cNvSpPr txBox="1"/>
          <p:nvPr/>
        </p:nvSpPr>
        <p:spPr>
          <a:xfrm>
            <a:off x="5826940" y="1529925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27A6C79-686D-2540-8A69-6F58DD036855}"/>
              </a:ext>
            </a:extLst>
          </p:cNvPr>
          <p:cNvSpPr txBox="1"/>
          <p:nvPr/>
        </p:nvSpPr>
        <p:spPr>
          <a:xfrm>
            <a:off x="7589765" y="1529925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E05EAF6C-EF32-464C-BDFE-95C0573B21C5}"/>
              </a:ext>
            </a:extLst>
          </p:cNvPr>
          <p:cNvCxnSpPr>
            <a:cxnSpLocks/>
            <a:endCxn id="249" idx="1"/>
          </p:cNvCxnSpPr>
          <p:nvPr/>
        </p:nvCxnSpPr>
        <p:spPr>
          <a:xfrm flipV="1">
            <a:off x="940904" y="2325682"/>
            <a:ext cx="9422297" cy="36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E7D08EF5-2A2F-FD4A-8B5A-10704D5067B6}"/>
              </a:ext>
            </a:extLst>
          </p:cNvPr>
          <p:cNvSpPr/>
          <p:nvPr/>
        </p:nvSpPr>
        <p:spPr>
          <a:xfrm>
            <a:off x="1407684" y="2443640"/>
            <a:ext cx="349099" cy="30692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2ABBECF-B00A-B643-A6B2-786DAF95BED8}"/>
              </a:ext>
            </a:extLst>
          </p:cNvPr>
          <p:cNvSpPr txBox="1"/>
          <p:nvPr/>
        </p:nvSpPr>
        <p:spPr>
          <a:xfrm>
            <a:off x="970993" y="3759343"/>
            <a:ext cx="52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</a:t>
            </a:r>
          </a:p>
        </p:txBody>
      </p:sp>
      <p:sp>
        <p:nvSpPr>
          <p:cNvPr id="170" name="左大括号 169">
            <a:extLst>
              <a:ext uri="{FF2B5EF4-FFF2-40B4-BE49-F238E27FC236}">
                <a16:creationId xmlns:a16="http://schemas.microsoft.com/office/drawing/2014/main" id="{D847ED8F-8984-AF4D-9837-CCEAEECA1CF6}"/>
              </a:ext>
            </a:extLst>
          </p:cNvPr>
          <p:cNvSpPr/>
          <p:nvPr/>
        </p:nvSpPr>
        <p:spPr>
          <a:xfrm>
            <a:off x="1353013" y="1643268"/>
            <a:ext cx="396276" cy="6626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EA6CF0E6-C7CB-A942-8B45-E9D903CD2077}"/>
              </a:ext>
            </a:extLst>
          </p:cNvPr>
          <p:cNvSpPr txBox="1"/>
          <p:nvPr/>
        </p:nvSpPr>
        <p:spPr>
          <a:xfrm>
            <a:off x="908632" y="1731031"/>
            <a:ext cx="51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7BEC2798-4399-9346-8D59-D303AD8617B2}"/>
              </a:ext>
            </a:extLst>
          </p:cNvPr>
          <p:cNvSpPr/>
          <p:nvPr/>
        </p:nvSpPr>
        <p:spPr>
          <a:xfrm>
            <a:off x="3193772" y="2050521"/>
            <a:ext cx="695738" cy="502018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E7AF984-4E9E-2E4B-A28E-BAEC9BC38512}"/>
              </a:ext>
            </a:extLst>
          </p:cNvPr>
          <p:cNvSpPr/>
          <p:nvPr/>
        </p:nvSpPr>
        <p:spPr>
          <a:xfrm>
            <a:off x="5752765" y="2070892"/>
            <a:ext cx="695738" cy="502018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376F8427-1FE4-F54E-97B3-329B022C7902}"/>
              </a:ext>
            </a:extLst>
          </p:cNvPr>
          <p:cNvSpPr/>
          <p:nvPr/>
        </p:nvSpPr>
        <p:spPr>
          <a:xfrm>
            <a:off x="7500413" y="2057683"/>
            <a:ext cx="695738" cy="502018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5" name="左右箭头 174">
            <a:extLst>
              <a:ext uri="{FF2B5EF4-FFF2-40B4-BE49-F238E27FC236}">
                <a16:creationId xmlns:a16="http://schemas.microsoft.com/office/drawing/2014/main" id="{7D97E272-F51B-B34A-828F-05F23938000C}"/>
              </a:ext>
            </a:extLst>
          </p:cNvPr>
          <p:cNvSpPr/>
          <p:nvPr/>
        </p:nvSpPr>
        <p:spPr>
          <a:xfrm>
            <a:off x="9068588" y="3063314"/>
            <a:ext cx="1282989" cy="65945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东西向</a:t>
            </a: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5B6E20D0-1EE6-AE41-B395-F328DD9FD638}"/>
              </a:ext>
            </a:extLst>
          </p:cNvPr>
          <p:cNvCxnSpPr>
            <a:cxnSpLocks/>
            <a:stCxn id="167" idx="2"/>
            <a:endCxn id="197" idx="0"/>
          </p:cNvCxnSpPr>
          <p:nvPr/>
        </p:nvCxnSpPr>
        <p:spPr>
          <a:xfrm>
            <a:off x="3541641" y="2552539"/>
            <a:ext cx="0" cy="15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0D3D8919-7847-F942-BE5C-982B0B5FCDC9}"/>
              </a:ext>
            </a:extLst>
          </p:cNvPr>
          <p:cNvCxnSpPr>
            <a:cxnSpLocks/>
            <a:stCxn id="169" idx="2"/>
            <a:endCxn id="198" idx="0"/>
          </p:cNvCxnSpPr>
          <p:nvPr/>
        </p:nvCxnSpPr>
        <p:spPr>
          <a:xfrm>
            <a:off x="6100634" y="2572910"/>
            <a:ext cx="0" cy="133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F8BC03C7-2AA4-D04B-9E9F-B9C03D17A9D7}"/>
              </a:ext>
            </a:extLst>
          </p:cNvPr>
          <p:cNvCxnSpPr>
            <a:cxnSpLocks/>
            <a:stCxn id="173" idx="2"/>
            <a:endCxn id="199" idx="0"/>
          </p:cNvCxnSpPr>
          <p:nvPr/>
        </p:nvCxnSpPr>
        <p:spPr>
          <a:xfrm>
            <a:off x="7848282" y="2559701"/>
            <a:ext cx="5004" cy="146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6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B528716A-420F-D343-8760-665591E61426}"/>
              </a:ext>
            </a:extLst>
          </p:cNvPr>
          <p:cNvSpPr/>
          <p:nvPr/>
        </p:nvSpPr>
        <p:spPr>
          <a:xfrm>
            <a:off x="4922878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DDF7BC4-E11C-754E-8308-BE78C7826513}"/>
              </a:ext>
            </a:extLst>
          </p:cNvPr>
          <p:cNvSpPr/>
          <p:nvPr/>
        </p:nvSpPr>
        <p:spPr>
          <a:xfrm>
            <a:off x="4978537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E196BA1-4A96-1048-886E-EA2797479073}"/>
              </a:ext>
            </a:extLst>
          </p:cNvPr>
          <p:cNvSpPr/>
          <p:nvPr/>
        </p:nvSpPr>
        <p:spPr>
          <a:xfrm>
            <a:off x="5298577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D248609-841C-E54D-A283-70054367A016}"/>
              </a:ext>
            </a:extLst>
          </p:cNvPr>
          <p:cNvSpPr/>
          <p:nvPr/>
        </p:nvSpPr>
        <p:spPr>
          <a:xfrm>
            <a:off x="5756373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A6792D-4BE2-3C41-99A7-AAC6ACE76A16}"/>
              </a:ext>
            </a:extLst>
          </p:cNvPr>
          <p:cNvSpPr/>
          <p:nvPr/>
        </p:nvSpPr>
        <p:spPr>
          <a:xfrm>
            <a:off x="5812032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80168C4-8B68-9E47-8F6E-37005680E926}"/>
              </a:ext>
            </a:extLst>
          </p:cNvPr>
          <p:cNvSpPr/>
          <p:nvPr/>
        </p:nvSpPr>
        <p:spPr>
          <a:xfrm>
            <a:off x="6132072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1B6EA85-A762-A541-BCBF-A8575DA5E381}"/>
              </a:ext>
            </a:extLst>
          </p:cNvPr>
          <p:cNvSpPr/>
          <p:nvPr/>
        </p:nvSpPr>
        <p:spPr>
          <a:xfrm>
            <a:off x="6608878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78A0296-B083-484D-B8E9-C78DD2A998BC}"/>
              </a:ext>
            </a:extLst>
          </p:cNvPr>
          <p:cNvSpPr/>
          <p:nvPr/>
        </p:nvSpPr>
        <p:spPr>
          <a:xfrm>
            <a:off x="6664537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5D196CC-2D89-5447-9B75-4E9BFDAED6DB}"/>
              </a:ext>
            </a:extLst>
          </p:cNvPr>
          <p:cNvSpPr/>
          <p:nvPr/>
        </p:nvSpPr>
        <p:spPr>
          <a:xfrm>
            <a:off x="6984577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4620B8C-FF78-3F4F-868A-941E258ED912}"/>
              </a:ext>
            </a:extLst>
          </p:cNvPr>
          <p:cNvSpPr/>
          <p:nvPr/>
        </p:nvSpPr>
        <p:spPr>
          <a:xfrm>
            <a:off x="7502821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733215F-41CD-1F47-BC21-09158CE81943}"/>
              </a:ext>
            </a:extLst>
          </p:cNvPr>
          <p:cNvSpPr/>
          <p:nvPr/>
        </p:nvSpPr>
        <p:spPr>
          <a:xfrm>
            <a:off x="7558480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7CD8788-508D-7645-A466-AEE95BE647E3}"/>
              </a:ext>
            </a:extLst>
          </p:cNvPr>
          <p:cNvSpPr/>
          <p:nvPr/>
        </p:nvSpPr>
        <p:spPr>
          <a:xfrm>
            <a:off x="7878520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DCC1F87-61A4-3E4B-B41C-D961A3F8F966}"/>
              </a:ext>
            </a:extLst>
          </p:cNvPr>
          <p:cNvSpPr/>
          <p:nvPr/>
        </p:nvSpPr>
        <p:spPr>
          <a:xfrm>
            <a:off x="8336316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AE66BBE-4B2A-0247-9B67-8E448EA4B78F}"/>
              </a:ext>
            </a:extLst>
          </p:cNvPr>
          <p:cNvSpPr/>
          <p:nvPr/>
        </p:nvSpPr>
        <p:spPr>
          <a:xfrm>
            <a:off x="8391975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0B52DEB-C69D-234F-ADF1-48F35511486F}"/>
              </a:ext>
            </a:extLst>
          </p:cNvPr>
          <p:cNvSpPr/>
          <p:nvPr/>
        </p:nvSpPr>
        <p:spPr>
          <a:xfrm>
            <a:off x="8712015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0EE6A2A-3F9B-204F-B50B-4B2916A20F0F}"/>
              </a:ext>
            </a:extLst>
          </p:cNvPr>
          <p:cNvSpPr/>
          <p:nvPr/>
        </p:nvSpPr>
        <p:spPr>
          <a:xfrm>
            <a:off x="9188821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7FB1C15-4C70-5B42-9394-B9B22F12753D}"/>
              </a:ext>
            </a:extLst>
          </p:cNvPr>
          <p:cNvSpPr/>
          <p:nvPr/>
        </p:nvSpPr>
        <p:spPr>
          <a:xfrm>
            <a:off x="9244480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7B98116-89F0-9047-975C-AC8A94B1794C}"/>
              </a:ext>
            </a:extLst>
          </p:cNvPr>
          <p:cNvSpPr/>
          <p:nvPr/>
        </p:nvSpPr>
        <p:spPr>
          <a:xfrm>
            <a:off x="9564520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0DB789A-921F-304E-B8F8-5A13ACB01D1F}"/>
              </a:ext>
            </a:extLst>
          </p:cNvPr>
          <p:cNvSpPr/>
          <p:nvPr/>
        </p:nvSpPr>
        <p:spPr>
          <a:xfrm>
            <a:off x="2342936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D32FB0A-387C-5241-857C-73224E7BF85C}"/>
              </a:ext>
            </a:extLst>
          </p:cNvPr>
          <p:cNvSpPr/>
          <p:nvPr/>
        </p:nvSpPr>
        <p:spPr>
          <a:xfrm>
            <a:off x="2398595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7311F56-C465-2840-AB11-F24A4BD147FE}"/>
              </a:ext>
            </a:extLst>
          </p:cNvPr>
          <p:cNvSpPr/>
          <p:nvPr/>
        </p:nvSpPr>
        <p:spPr>
          <a:xfrm>
            <a:off x="2718635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EF6E2A-22D5-9847-8FAC-C264701AB709}"/>
              </a:ext>
            </a:extLst>
          </p:cNvPr>
          <p:cNvSpPr/>
          <p:nvPr/>
        </p:nvSpPr>
        <p:spPr>
          <a:xfrm>
            <a:off x="3176431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B43CC0B-B5BE-2448-8BF2-5389FAC90D02}"/>
              </a:ext>
            </a:extLst>
          </p:cNvPr>
          <p:cNvSpPr/>
          <p:nvPr/>
        </p:nvSpPr>
        <p:spPr>
          <a:xfrm>
            <a:off x="3232090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A73DB1A-B80C-8149-B8A3-D277BB7FD6AE}"/>
              </a:ext>
            </a:extLst>
          </p:cNvPr>
          <p:cNvSpPr/>
          <p:nvPr/>
        </p:nvSpPr>
        <p:spPr>
          <a:xfrm>
            <a:off x="3552130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BDCC700-BDCB-7149-A0B1-5C82DD860E43}"/>
              </a:ext>
            </a:extLst>
          </p:cNvPr>
          <p:cNvSpPr/>
          <p:nvPr/>
        </p:nvSpPr>
        <p:spPr>
          <a:xfrm>
            <a:off x="4028936" y="3898037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18316D2-BDA5-1B42-A1DF-C9A74D718FE9}"/>
              </a:ext>
            </a:extLst>
          </p:cNvPr>
          <p:cNvSpPr/>
          <p:nvPr/>
        </p:nvSpPr>
        <p:spPr>
          <a:xfrm>
            <a:off x="4084595" y="4001058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FEBC482-FFD5-A946-A239-5FCA2C18882E}"/>
              </a:ext>
            </a:extLst>
          </p:cNvPr>
          <p:cNvSpPr/>
          <p:nvPr/>
        </p:nvSpPr>
        <p:spPr>
          <a:xfrm>
            <a:off x="4404635" y="4001058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6F53BCD-771C-3349-AB4B-36213B4076DD}"/>
              </a:ext>
            </a:extLst>
          </p:cNvPr>
          <p:cNvSpPr/>
          <p:nvPr/>
        </p:nvSpPr>
        <p:spPr>
          <a:xfrm>
            <a:off x="4922878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BAF9AA4-0B33-8546-8016-6DD97CBC8FF3}"/>
              </a:ext>
            </a:extLst>
          </p:cNvPr>
          <p:cNvSpPr/>
          <p:nvPr/>
        </p:nvSpPr>
        <p:spPr>
          <a:xfrm>
            <a:off x="4978537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3CD26E-404E-4944-A619-6930E548A664}"/>
              </a:ext>
            </a:extLst>
          </p:cNvPr>
          <p:cNvSpPr/>
          <p:nvPr/>
        </p:nvSpPr>
        <p:spPr>
          <a:xfrm>
            <a:off x="5298577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773D25F-A0D3-E44E-9DC4-03D9655FB596}"/>
              </a:ext>
            </a:extLst>
          </p:cNvPr>
          <p:cNvSpPr/>
          <p:nvPr/>
        </p:nvSpPr>
        <p:spPr>
          <a:xfrm>
            <a:off x="6608878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17A2D76-50BE-0C4E-A053-C2D0A7E024A7}"/>
              </a:ext>
            </a:extLst>
          </p:cNvPr>
          <p:cNvSpPr/>
          <p:nvPr/>
        </p:nvSpPr>
        <p:spPr>
          <a:xfrm>
            <a:off x="6664537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2A664C7-8226-024A-BD75-714F24A42EA4}"/>
              </a:ext>
            </a:extLst>
          </p:cNvPr>
          <p:cNvSpPr/>
          <p:nvPr/>
        </p:nvSpPr>
        <p:spPr>
          <a:xfrm>
            <a:off x="6984577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77EDA49-0380-9248-B6AC-69828E9F10EA}"/>
              </a:ext>
            </a:extLst>
          </p:cNvPr>
          <p:cNvSpPr/>
          <p:nvPr/>
        </p:nvSpPr>
        <p:spPr>
          <a:xfrm>
            <a:off x="8336316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C2E4C4F-2F26-0945-9168-1337F7B125A9}"/>
              </a:ext>
            </a:extLst>
          </p:cNvPr>
          <p:cNvSpPr/>
          <p:nvPr/>
        </p:nvSpPr>
        <p:spPr>
          <a:xfrm>
            <a:off x="8391975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01297E5-B0AD-F348-A3F5-EB577EC9D398}"/>
              </a:ext>
            </a:extLst>
          </p:cNvPr>
          <p:cNvSpPr/>
          <p:nvPr/>
        </p:nvSpPr>
        <p:spPr>
          <a:xfrm>
            <a:off x="8712015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8F8136A-29C9-CF41-A20E-B3F834425DC9}"/>
              </a:ext>
            </a:extLst>
          </p:cNvPr>
          <p:cNvSpPr/>
          <p:nvPr/>
        </p:nvSpPr>
        <p:spPr>
          <a:xfrm>
            <a:off x="2342936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02D4A88-3FEA-2A41-B1C7-B2E2B52654F4}"/>
              </a:ext>
            </a:extLst>
          </p:cNvPr>
          <p:cNvSpPr/>
          <p:nvPr/>
        </p:nvSpPr>
        <p:spPr>
          <a:xfrm>
            <a:off x="2398595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D9CE129-3CD3-0D47-B909-2D76FB1EF664}"/>
              </a:ext>
            </a:extLst>
          </p:cNvPr>
          <p:cNvSpPr/>
          <p:nvPr/>
        </p:nvSpPr>
        <p:spPr>
          <a:xfrm>
            <a:off x="2718635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EC34CB9-F097-754C-836A-0890A6DFE45D}"/>
              </a:ext>
            </a:extLst>
          </p:cNvPr>
          <p:cNvSpPr/>
          <p:nvPr/>
        </p:nvSpPr>
        <p:spPr>
          <a:xfrm>
            <a:off x="4028936" y="3157013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77C0D58-4C60-4547-B8E9-D953779D57A7}"/>
              </a:ext>
            </a:extLst>
          </p:cNvPr>
          <p:cNvSpPr/>
          <p:nvPr/>
        </p:nvSpPr>
        <p:spPr>
          <a:xfrm>
            <a:off x="4084595" y="3260034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647F2A5-88CB-7D43-AF99-E62F030D2315}"/>
              </a:ext>
            </a:extLst>
          </p:cNvPr>
          <p:cNvSpPr/>
          <p:nvPr/>
        </p:nvSpPr>
        <p:spPr>
          <a:xfrm>
            <a:off x="4404635" y="3260034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625CBB-6E99-0A43-A2B3-127878083297}"/>
              </a:ext>
            </a:extLst>
          </p:cNvPr>
          <p:cNvSpPr/>
          <p:nvPr/>
        </p:nvSpPr>
        <p:spPr>
          <a:xfrm>
            <a:off x="4922878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6439E-4E9C-9C49-BA07-A1EBE750AC16}"/>
              </a:ext>
            </a:extLst>
          </p:cNvPr>
          <p:cNvSpPr/>
          <p:nvPr/>
        </p:nvSpPr>
        <p:spPr>
          <a:xfrm>
            <a:off x="4978537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3D17BD-C77A-804C-B9EE-76528AB8FFB7}"/>
              </a:ext>
            </a:extLst>
          </p:cNvPr>
          <p:cNvSpPr/>
          <p:nvPr/>
        </p:nvSpPr>
        <p:spPr>
          <a:xfrm>
            <a:off x="5298577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" name="直接连接符 13">
            <a:extLst>
              <a:ext uri="{FF2B5EF4-FFF2-40B4-BE49-F238E27FC236}">
                <a16:creationId xmlns:a16="http://schemas.microsoft.com/office/drawing/2014/main" id="{4F57545B-6573-8943-A58B-7068B8495052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>
            <a:off x="5436334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CE40CCE-0F2C-EC4B-BD0B-1BBDE67CCA0D}"/>
              </a:ext>
            </a:extLst>
          </p:cNvPr>
          <p:cNvSpPr/>
          <p:nvPr/>
        </p:nvSpPr>
        <p:spPr>
          <a:xfrm>
            <a:off x="5756373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BF1CEE-FB64-B346-9F19-1EC3C674AA48}"/>
              </a:ext>
            </a:extLst>
          </p:cNvPr>
          <p:cNvSpPr/>
          <p:nvPr/>
        </p:nvSpPr>
        <p:spPr>
          <a:xfrm>
            <a:off x="5812032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1A1568-7AB2-5145-8365-9F66586E32E4}"/>
              </a:ext>
            </a:extLst>
          </p:cNvPr>
          <p:cNvSpPr/>
          <p:nvPr/>
        </p:nvSpPr>
        <p:spPr>
          <a:xfrm>
            <a:off x="6132072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D96FCF-324B-1D4D-8504-A930897C7EDA}"/>
              </a:ext>
            </a:extLst>
          </p:cNvPr>
          <p:cNvSpPr/>
          <p:nvPr/>
        </p:nvSpPr>
        <p:spPr>
          <a:xfrm>
            <a:off x="6608878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5003F6-75FF-024E-A794-71D7F48A96E8}"/>
              </a:ext>
            </a:extLst>
          </p:cNvPr>
          <p:cNvSpPr/>
          <p:nvPr/>
        </p:nvSpPr>
        <p:spPr>
          <a:xfrm>
            <a:off x="6664537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F21C13-42ED-D945-A27E-1BFC504FDC69}"/>
              </a:ext>
            </a:extLst>
          </p:cNvPr>
          <p:cNvSpPr/>
          <p:nvPr/>
        </p:nvSpPr>
        <p:spPr>
          <a:xfrm>
            <a:off x="6984577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" name="直接连接符 13">
            <a:extLst>
              <a:ext uri="{FF2B5EF4-FFF2-40B4-BE49-F238E27FC236}">
                <a16:creationId xmlns:a16="http://schemas.microsoft.com/office/drawing/2014/main" id="{5C6CE3E3-7360-0C4E-A581-F3795AD936A2}"/>
              </a:ext>
            </a:extLst>
          </p:cNvPr>
          <p:cNvCxnSpPr>
            <a:cxnSpLocks/>
            <a:stCxn id="57" idx="2"/>
            <a:endCxn id="16" idx="0"/>
          </p:cNvCxnSpPr>
          <p:nvPr/>
        </p:nvCxnSpPr>
        <p:spPr>
          <a:xfrm>
            <a:off x="7122334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3">
            <a:extLst>
              <a:ext uri="{FF2B5EF4-FFF2-40B4-BE49-F238E27FC236}">
                <a16:creationId xmlns:a16="http://schemas.microsoft.com/office/drawing/2014/main" id="{172C47F7-33DF-4344-96CE-CC0E71E6AC1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407585" y="4902716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2800F58-0E88-8343-81B2-097D292F0E7C}"/>
              </a:ext>
            </a:extLst>
          </p:cNvPr>
          <p:cNvSpPr/>
          <p:nvPr/>
        </p:nvSpPr>
        <p:spPr>
          <a:xfrm>
            <a:off x="7502821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4012E6-24BF-E44E-80B5-AEADF0745999}"/>
              </a:ext>
            </a:extLst>
          </p:cNvPr>
          <p:cNvSpPr/>
          <p:nvPr/>
        </p:nvSpPr>
        <p:spPr>
          <a:xfrm>
            <a:off x="7558480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C58A43-66EF-7C43-80AB-4D87ECCF91C4}"/>
              </a:ext>
            </a:extLst>
          </p:cNvPr>
          <p:cNvSpPr/>
          <p:nvPr/>
        </p:nvSpPr>
        <p:spPr>
          <a:xfrm>
            <a:off x="7878520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接连接符 13">
            <a:extLst>
              <a:ext uri="{FF2B5EF4-FFF2-40B4-BE49-F238E27FC236}">
                <a16:creationId xmlns:a16="http://schemas.microsoft.com/office/drawing/2014/main" id="{1D55A4A0-AD33-5443-BD4B-22CBCC80CE67}"/>
              </a:ext>
            </a:extLst>
          </p:cNvPr>
          <p:cNvCxnSpPr>
            <a:cxnSpLocks/>
            <a:stCxn id="62" idx="2"/>
            <a:endCxn id="23" idx="0"/>
          </p:cNvCxnSpPr>
          <p:nvPr/>
        </p:nvCxnSpPr>
        <p:spPr>
          <a:xfrm>
            <a:off x="8016277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026F2DD-79CD-1E41-8B1C-74387BB0D09F}"/>
              </a:ext>
            </a:extLst>
          </p:cNvPr>
          <p:cNvSpPr/>
          <p:nvPr/>
        </p:nvSpPr>
        <p:spPr>
          <a:xfrm>
            <a:off x="8336316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77F634-7DCB-6345-B7B4-B2B96FF72BDE}"/>
              </a:ext>
            </a:extLst>
          </p:cNvPr>
          <p:cNvSpPr/>
          <p:nvPr/>
        </p:nvSpPr>
        <p:spPr>
          <a:xfrm>
            <a:off x="8391975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ED6A26-7FD6-804C-B6DC-5EE7D75D605C}"/>
              </a:ext>
            </a:extLst>
          </p:cNvPr>
          <p:cNvSpPr/>
          <p:nvPr/>
        </p:nvSpPr>
        <p:spPr>
          <a:xfrm>
            <a:off x="8712015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7E83014-FB88-A044-AA03-1919EF3EA2E8}"/>
              </a:ext>
            </a:extLst>
          </p:cNvPr>
          <p:cNvSpPr/>
          <p:nvPr/>
        </p:nvSpPr>
        <p:spPr>
          <a:xfrm>
            <a:off x="9188821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F19A2F-0B73-AC42-B9E2-D78B9224B743}"/>
              </a:ext>
            </a:extLst>
          </p:cNvPr>
          <p:cNvSpPr/>
          <p:nvPr/>
        </p:nvSpPr>
        <p:spPr>
          <a:xfrm>
            <a:off x="9244480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2403F4-05A5-B648-8C6B-C46FD88F8E42}"/>
              </a:ext>
            </a:extLst>
          </p:cNvPr>
          <p:cNvSpPr/>
          <p:nvPr/>
        </p:nvSpPr>
        <p:spPr>
          <a:xfrm>
            <a:off x="9564520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2" name="直接连接符 13">
            <a:extLst>
              <a:ext uri="{FF2B5EF4-FFF2-40B4-BE49-F238E27FC236}">
                <a16:creationId xmlns:a16="http://schemas.microsoft.com/office/drawing/2014/main" id="{1F59D9F0-8E36-A742-BF17-0D2A9A717240}"/>
              </a:ext>
            </a:extLst>
          </p:cNvPr>
          <p:cNvCxnSpPr>
            <a:cxnSpLocks/>
            <a:stCxn id="70" idx="2"/>
            <a:endCxn id="31" idx="0"/>
          </p:cNvCxnSpPr>
          <p:nvPr/>
        </p:nvCxnSpPr>
        <p:spPr>
          <a:xfrm>
            <a:off x="9702277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3">
            <a:extLst>
              <a:ext uri="{FF2B5EF4-FFF2-40B4-BE49-F238E27FC236}">
                <a16:creationId xmlns:a16="http://schemas.microsoft.com/office/drawing/2014/main" id="{CBB93AD3-C35A-D84B-9135-EE9A5684FD55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8987528" y="4902716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8CA4DDB-D86E-C743-9D86-560CD56B0EB9}"/>
              </a:ext>
            </a:extLst>
          </p:cNvPr>
          <p:cNvSpPr/>
          <p:nvPr/>
        </p:nvSpPr>
        <p:spPr>
          <a:xfrm>
            <a:off x="2342936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26817B-42F3-6D45-BD14-97DE94267CEF}"/>
              </a:ext>
            </a:extLst>
          </p:cNvPr>
          <p:cNvSpPr/>
          <p:nvPr/>
        </p:nvSpPr>
        <p:spPr>
          <a:xfrm>
            <a:off x="2398595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2E3BDC-E29B-CD43-A4C8-D8DBC37939F3}"/>
              </a:ext>
            </a:extLst>
          </p:cNvPr>
          <p:cNvSpPr/>
          <p:nvPr/>
        </p:nvSpPr>
        <p:spPr>
          <a:xfrm>
            <a:off x="2718635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7" name="直接连接符 13">
            <a:extLst>
              <a:ext uri="{FF2B5EF4-FFF2-40B4-BE49-F238E27FC236}">
                <a16:creationId xmlns:a16="http://schemas.microsoft.com/office/drawing/2014/main" id="{6CBE9467-472E-9145-930A-5F62C49AEEC8}"/>
              </a:ext>
            </a:extLst>
          </p:cNvPr>
          <p:cNvCxnSpPr>
            <a:cxnSpLocks/>
            <a:stCxn id="75" idx="2"/>
            <a:endCxn id="36" idx="0"/>
          </p:cNvCxnSpPr>
          <p:nvPr/>
        </p:nvCxnSpPr>
        <p:spPr>
          <a:xfrm>
            <a:off x="2856392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04C5B0D-DBF9-6F44-8D5F-B1C2FA2F0BD9}"/>
              </a:ext>
            </a:extLst>
          </p:cNvPr>
          <p:cNvSpPr/>
          <p:nvPr/>
        </p:nvSpPr>
        <p:spPr>
          <a:xfrm>
            <a:off x="3176431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DE02FB-5800-444F-8F89-08DAC5D17433}"/>
              </a:ext>
            </a:extLst>
          </p:cNvPr>
          <p:cNvSpPr/>
          <p:nvPr/>
        </p:nvSpPr>
        <p:spPr>
          <a:xfrm>
            <a:off x="3232090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DEA2D7-955A-9641-9A99-E0D4742E6BF3}"/>
              </a:ext>
            </a:extLst>
          </p:cNvPr>
          <p:cNvSpPr/>
          <p:nvPr/>
        </p:nvSpPr>
        <p:spPr>
          <a:xfrm>
            <a:off x="3552130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1" name="直接连接符 13">
            <a:extLst>
              <a:ext uri="{FF2B5EF4-FFF2-40B4-BE49-F238E27FC236}">
                <a16:creationId xmlns:a16="http://schemas.microsoft.com/office/drawing/2014/main" id="{78BB3537-C323-DE4C-9840-D8746990B65E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3689887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A23917B-8B9C-BA42-8FCF-F63176F1B864}"/>
              </a:ext>
            </a:extLst>
          </p:cNvPr>
          <p:cNvSpPr/>
          <p:nvPr/>
        </p:nvSpPr>
        <p:spPr>
          <a:xfrm>
            <a:off x="4028936" y="464921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FEF741-9DFD-AA49-A846-6609BA7F023D}"/>
              </a:ext>
            </a:extLst>
          </p:cNvPr>
          <p:cNvSpPr/>
          <p:nvPr/>
        </p:nvSpPr>
        <p:spPr>
          <a:xfrm>
            <a:off x="4084595" y="475223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8A9A9F-B6FC-1B4F-B998-AAE0ECC61AAC}"/>
              </a:ext>
            </a:extLst>
          </p:cNvPr>
          <p:cNvSpPr/>
          <p:nvPr/>
        </p:nvSpPr>
        <p:spPr>
          <a:xfrm>
            <a:off x="4404635" y="475223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5" name="直接连接符 13">
            <a:extLst>
              <a:ext uri="{FF2B5EF4-FFF2-40B4-BE49-F238E27FC236}">
                <a16:creationId xmlns:a16="http://schemas.microsoft.com/office/drawing/2014/main" id="{3FAE4B41-0CBF-C74F-B11C-5DD60F7DCE05}"/>
              </a:ext>
            </a:extLst>
          </p:cNvPr>
          <p:cNvCxnSpPr>
            <a:cxnSpLocks/>
            <a:stCxn id="83" idx="2"/>
            <a:endCxn id="44" idx="0"/>
          </p:cNvCxnSpPr>
          <p:nvPr/>
        </p:nvCxnSpPr>
        <p:spPr>
          <a:xfrm>
            <a:off x="4542392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13">
            <a:extLst>
              <a:ext uri="{FF2B5EF4-FFF2-40B4-BE49-F238E27FC236}">
                <a16:creationId xmlns:a16="http://schemas.microsoft.com/office/drawing/2014/main" id="{64A32BE9-D723-C94C-9D7D-B867C1278623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3827643" y="4902716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3">
            <a:extLst>
              <a:ext uri="{FF2B5EF4-FFF2-40B4-BE49-F238E27FC236}">
                <a16:creationId xmlns:a16="http://schemas.microsoft.com/office/drawing/2014/main" id="{649DFFFA-823D-CD46-B81C-7A9180824B57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8071938" y="4302016"/>
            <a:ext cx="77783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13">
            <a:extLst>
              <a:ext uri="{FF2B5EF4-FFF2-40B4-BE49-F238E27FC236}">
                <a16:creationId xmlns:a16="http://schemas.microsoft.com/office/drawing/2014/main" id="{6E5AF2C0-00A5-1A41-A4CE-953722FF78D9}"/>
              </a:ext>
            </a:extLst>
          </p:cNvPr>
          <p:cNvCxnSpPr>
            <a:cxnSpLocks/>
            <a:stCxn id="66" idx="2"/>
            <a:endCxn id="27" idx="0"/>
          </p:cNvCxnSpPr>
          <p:nvPr/>
        </p:nvCxnSpPr>
        <p:spPr>
          <a:xfrm>
            <a:off x="8849772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">
            <a:extLst>
              <a:ext uri="{FF2B5EF4-FFF2-40B4-BE49-F238E27FC236}">
                <a16:creationId xmlns:a16="http://schemas.microsoft.com/office/drawing/2014/main" id="{8B56118A-BEB7-AA49-84C3-2ABCCAD71F69}"/>
              </a:ext>
            </a:extLst>
          </p:cNvPr>
          <p:cNvCxnSpPr>
            <a:cxnSpLocks/>
            <a:stCxn id="53" idx="2"/>
            <a:endCxn id="7" idx="0"/>
          </p:cNvCxnSpPr>
          <p:nvPr/>
        </p:nvCxnSpPr>
        <p:spPr>
          <a:xfrm flipH="1">
            <a:off x="5436334" y="4302016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01A57BFB-938A-8D44-8E5B-63795F0822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6269829" y="4302016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">
            <a:extLst>
              <a:ext uri="{FF2B5EF4-FFF2-40B4-BE49-F238E27FC236}">
                <a16:creationId xmlns:a16="http://schemas.microsoft.com/office/drawing/2014/main" id="{883DA50A-5185-1D40-A9C2-4537BE609843}"/>
              </a:ext>
            </a:extLst>
          </p:cNvPr>
          <p:cNvCxnSpPr>
            <a:cxnSpLocks/>
            <a:stCxn id="79" idx="2"/>
            <a:endCxn id="36" idx="0"/>
          </p:cNvCxnSpPr>
          <p:nvPr/>
        </p:nvCxnSpPr>
        <p:spPr>
          <a:xfrm flipH="1">
            <a:off x="2856392" y="4302016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13">
            <a:extLst>
              <a:ext uri="{FF2B5EF4-FFF2-40B4-BE49-F238E27FC236}">
                <a16:creationId xmlns:a16="http://schemas.microsoft.com/office/drawing/2014/main" id="{4ED0CD62-2ED3-0948-BB1C-50C74DABC78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44293" y="3582282"/>
            <a:ext cx="825536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3">
            <a:extLst>
              <a:ext uri="{FF2B5EF4-FFF2-40B4-BE49-F238E27FC236}">
                <a16:creationId xmlns:a16="http://schemas.microsoft.com/office/drawing/2014/main" id="{5DA34774-8F25-6942-A3DC-87F38FA2DA6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122333" y="3582282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3">
            <a:extLst>
              <a:ext uri="{FF2B5EF4-FFF2-40B4-BE49-F238E27FC236}">
                <a16:creationId xmlns:a16="http://schemas.microsoft.com/office/drawing/2014/main" id="{452822BF-9BF0-EF4D-A50C-85DEC1404619}"/>
              </a:ext>
            </a:extLst>
          </p:cNvPr>
          <p:cNvCxnSpPr>
            <a:cxnSpLocks/>
            <a:stCxn id="105" idx="2"/>
            <a:endCxn id="62" idx="0"/>
          </p:cNvCxnSpPr>
          <p:nvPr/>
        </p:nvCxnSpPr>
        <p:spPr>
          <a:xfrm flipH="1">
            <a:off x="8016277" y="3560992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13">
            <a:extLst>
              <a:ext uri="{FF2B5EF4-FFF2-40B4-BE49-F238E27FC236}">
                <a16:creationId xmlns:a16="http://schemas.microsoft.com/office/drawing/2014/main" id="{1AB7082C-815E-A140-8599-7843225A319F}"/>
              </a:ext>
            </a:extLst>
          </p:cNvPr>
          <p:cNvCxnSpPr>
            <a:cxnSpLocks/>
            <a:stCxn id="105" idx="2"/>
            <a:endCxn id="66" idx="0"/>
          </p:cNvCxnSpPr>
          <p:nvPr/>
        </p:nvCxnSpPr>
        <p:spPr>
          <a:xfrm>
            <a:off x="8849772" y="3560992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13">
            <a:extLst>
              <a:ext uri="{FF2B5EF4-FFF2-40B4-BE49-F238E27FC236}">
                <a16:creationId xmlns:a16="http://schemas.microsoft.com/office/drawing/2014/main" id="{A495471C-1C4E-474B-97E2-F5282060EC18}"/>
              </a:ext>
            </a:extLst>
          </p:cNvPr>
          <p:cNvCxnSpPr>
            <a:cxnSpLocks/>
            <a:stCxn id="105" idx="2"/>
            <a:endCxn id="70" idx="0"/>
          </p:cNvCxnSpPr>
          <p:nvPr/>
        </p:nvCxnSpPr>
        <p:spPr>
          <a:xfrm>
            <a:off x="8849772" y="3560992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3">
            <a:extLst>
              <a:ext uri="{FF2B5EF4-FFF2-40B4-BE49-F238E27FC236}">
                <a16:creationId xmlns:a16="http://schemas.microsoft.com/office/drawing/2014/main" id="{AB11D948-88E6-DC47-A9D6-8E070DCA6A52}"/>
              </a:ext>
            </a:extLst>
          </p:cNvPr>
          <p:cNvCxnSpPr>
            <a:cxnSpLocks/>
            <a:stCxn id="114" idx="2"/>
            <a:endCxn id="75" idx="0"/>
          </p:cNvCxnSpPr>
          <p:nvPr/>
        </p:nvCxnSpPr>
        <p:spPr>
          <a:xfrm>
            <a:off x="2856392" y="3560992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13">
            <a:extLst>
              <a:ext uri="{FF2B5EF4-FFF2-40B4-BE49-F238E27FC236}">
                <a16:creationId xmlns:a16="http://schemas.microsoft.com/office/drawing/2014/main" id="{841C22F0-8F32-3544-932D-974BB7955DE0}"/>
              </a:ext>
            </a:extLst>
          </p:cNvPr>
          <p:cNvCxnSpPr>
            <a:cxnSpLocks/>
            <a:stCxn id="114" idx="2"/>
            <a:endCxn id="79" idx="0"/>
          </p:cNvCxnSpPr>
          <p:nvPr/>
        </p:nvCxnSpPr>
        <p:spPr>
          <a:xfrm>
            <a:off x="2856392" y="3560992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13">
            <a:extLst>
              <a:ext uri="{FF2B5EF4-FFF2-40B4-BE49-F238E27FC236}">
                <a16:creationId xmlns:a16="http://schemas.microsoft.com/office/drawing/2014/main" id="{331668A9-26D2-5D46-A7F6-C05D07E7B34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4542391" y="3582282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13">
            <a:extLst>
              <a:ext uri="{FF2B5EF4-FFF2-40B4-BE49-F238E27FC236}">
                <a16:creationId xmlns:a16="http://schemas.microsoft.com/office/drawing/2014/main" id="{837E61EB-546D-974B-8CEA-69D53644130D}"/>
              </a:ext>
            </a:extLst>
          </p:cNvPr>
          <p:cNvCxnSpPr>
            <a:cxnSpLocks/>
            <a:stCxn id="53" idx="0"/>
            <a:endCxn id="96" idx="2"/>
          </p:cNvCxnSpPr>
          <p:nvPr/>
        </p:nvCxnSpPr>
        <p:spPr>
          <a:xfrm flipV="1">
            <a:off x="6269829" y="3560992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3">
            <a:extLst>
              <a:ext uri="{FF2B5EF4-FFF2-40B4-BE49-F238E27FC236}">
                <a16:creationId xmlns:a16="http://schemas.microsoft.com/office/drawing/2014/main" id="{9A8C938B-312D-5247-A05C-A9949CB6AC16}"/>
              </a:ext>
            </a:extLst>
          </p:cNvPr>
          <p:cNvCxnSpPr>
            <a:cxnSpLocks/>
            <a:stCxn id="79" idx="0"/>
            <a:endCxn id="122" idx="2"/>
          </p:cNvCxnSpPr>
          <p:nvPr/>
        </p:nvCxnSpPr>
        <p:spPr>
          <a:xfrm flipV="1">
            <a:off x="3689887" y="3560992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13">
            <a:extLst>
              <a:ext uri="{FF2B5EF4-FFF2-40B4-BE49-F238E27FC236}">
                <a16:creationId xmlns:a16="http://schemas.microsoft.com/office/drawing/2014/main" id="{D2D02A89-F349-2544-81DC-DCE6EDA3795B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6407585" y="4151537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13">
            <a:extLst>
              <a:ext uri="{FF2B5EF4-FFF2-40B4-BE49-F238E27FC236}">
                <a16:creationId xmlns:a16="http://schemas.microsoft.com/office/drawing/2014/main" id="{48E235C0-E288-0646-9FC2-CB72DF1054FC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8987528" y="4151537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3">
            <a:extLst>
              <a:ext uri="{FF2B5EF4-FFF2-40B4-BE49-F238E27FC236}">
                <a16:creationId xmlns:a16="http://schemas.microsoft.com/office/drawing/2014/main" id="{4E42B979-4773-274C-860C-DB2C5C3192E8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>
            <a:off x="3827643" y="4151537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3">
            <a:extLst>
              <a:ext uri="{FF2B5EF4-FFF2-40B4-BE49-F238E27FC236}">
                <a16:creationId xmlns:a16="http://schemas.microsoft.com/office/drawing/2014/main" id="{3D2EF2D4-0B71-0B4D-84CC-8D15862CEE52}"/>
              </a:ext>
            </a:extLst>
          </p:cNvPr>
          <p:cNvCxnSpPr>
            <a:cxnSpLocks/>
            <a:stCxn id="96" idx="2"/>
            <a:endCxn id="66" idx="0"/>
          </p:cNvCxnSpPr>
          <p:nvPr/>
        </p:nvCxnSpPr>
        <p:spPr>
          <a:xfrm>
            <a:off x="7122334" y="3560992"/>
            <a:ext cx="1727438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3">
            <a:extLst>
              <a:ext uri="{FF2B5EF4-FFF2-40B4-BE49-F238E27FC236}">
                <a16:creationId xmlns:a16="http://schemas.microsoft.com/office/drawing/2014/main" id="{AC5852E9-F2F0-864E-818E-BD985E356D4E}"/>
              </a:ext>
            </a:extLst>
          </p:cNvPr>
          <p:cNvCxnSpPr>
            <a:cxnSpLocks/>
            <a:stCxn id="197" idx="2"/>
            <a:endCxn id="79" idx="0"/>
          </p:cNvCxnSpPr>
          <p:nvPr/>
        </p:nvCxnSpPr>
        <p:spPr>
          <a:xfrm>
            <a:off x="3541641" y="2968855"/>
            <a:ext cx="148246" cy="103220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3">
            <a:extLst>
              <a:ext uri="{FF2B5EF4-FFF2-40B4-BE49-F238E27FC236}">
                <a16:creationId xmlns:a16="http://schemas.microsoft.com/office/drawing/2014/main" id="{8A9DB57D-202E-7F4C-9BC2-17B1942EDC31}"/>
              </a:ext>
            </a:extLst>
          </p:cNvPr>
          <p:cNvCxnSpPr>
            <a:cxnSpLocks/>
            <a:stCxn id="197" idx="2"/>
            <a:endCxn id="112" idx="3"/>
          </p:cNvCxnSpPr>
          <p:nvPr/>
        </p:nvCxnSpPr>
        <p:spPr>
          <a:xfrm flipH="1">
            <a:off x="3038675" y="2968855"/>
            <a:ext cx="502966" cy="43578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5B795909-B441-D046-8AF6-D3E72163A54E}"/>
              </a:ext>
            </a:extLst>
          </p:cNvPr>
          <p:cNvSpPr/>
          <p:nvPr/>
        </p:nvSpPr>
        <p:spPr>
          <a:xfrm>
            <a:off x="10524042" y="3858280"/>
            <a:ext cx="278296" cy="12464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ED41671-D667-944B-B094-692CFA8E1A8B}"/>
              </a:ext>
            </a:extLst>
          </p:cNvPr>
          <p:cNvSpPr txBox="1"/>
          <p:nvPr/>
        </p:nvSpPr>
        <p:spPr>
          <a:xfrm>
            <a:off x="10750894" y="4246738"/>
            <a:ext cx="689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原子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微服务</a:t>
            </a:r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08024767-137A-6E49-A937-20152001518A}"/>
              </a:ext>
            </a:extLst>
          </p:cNvPr>
          <p:cNvSpPr/>
          <p:nvPr/>
        </p:nvSpPr>
        <p:spPr>
          <a:xfrm>
            <a:off x="10524042" y="3040420"/>
            <a:ext cx="278296" cy="648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F7A328B-F64A-9841-894C-D1E43867D25B}"/>
              </a:ext>
            </a:extLst>
          </p:cNvPr>
          <p:cNvSpPr txBox="1"/>
          <p:nvPr/>
        </p:nvSpPr>
        <p:spPr>
          <a:xfrm>
            <a:off x="10750894" y="3114995"/>
            <a:ext cx="62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组合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3625F8D-2A1C-3744-BBBF-DC8139D6F43A}"/>
              </a:ext>
            </a:extLst>
          </p:cNvPr>
          <p:cNvSpPr/>
          <p:nvPr/>
        </p:nvSpPr>
        <p:spPr>
          <a:xfrm>
            <a:off x="1815549" y="2637047"/>
            <a:ext cx="8547652" cy="287585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5" name="直接连接符 13">
            <a:extLst>
              <a:ext uri="{FF2B5EF4-FFF2-40B4-BE49-F238E27FC236}">
                <a16:creationId xmlns:a16="http://schemas.microsoft.com/office/drawing/2014/main" id="{45809829-2721-7A40-8F90-067F5F2F8A4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61401" y="3560992"/>
            <a:ext cx="874933" cy="1191245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3">
            <a:extLst>
              <a:ext uri="{FF2B5EF4-FFF2-40B4-BE49-F238E27FC236}">
                <a16:creationId xmlns:a16="http://schemas.microsoft.com/office/drawing/2014/main" id="{8BB1F5CE-E588-9B4C-8A08-D5A36B20B1A2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80148" y="4902716"/>
            <a:ext cx="756185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3">
            <a:extLst>
              <a:ext uri="{FF2B5EF4-FFF2-40B4-BE49-F238E27FC236}">
                <a16:creationId xmlns:a16="http://schemas.microsoft.com/office/drawing/2014/main" id="{6A0D7D1D-7824-3943-B4A3-8260EC9C7662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260090" y="4902716"/>
            <a:ext cx="618430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3">
            <a:extLst>
              <a:ext uri="{FF2B5EF4-FFF2-40B4-BE49-F238E27FC236}">
                <a16:creationId xmlns:a16="http://schemas.microsoft.com/office/drawing/2014/main" id="{B8C85805-6679-094E-8BF9-4240BE40E62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122333" y="4302016"/>
            <a:ext cx="89394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3">
            <a:extLst>
              <a:ext uri="{FF2B5EF4-FFF2-40B4-BE49-F238E27FC236}">
                <a16:creationId xmlns:a16="http://schemas.microsoft.com/office/drawing/2014/main" id="{BB6BF790-59B9-4D48-9CB6-C7A0E75785C2}"/>
              </a:ext>
            </a:extLst>
          </p:cNvPr>
          <p:cNvCxnSpPr>
            <a:cxnSpLocks/>
            <a:stCxn id="197" idx="2"/>
            <a:endCxn id="122" idx="1"/>
          </p:cNvCxnSpPr>
          <p:nvPr/>
        </p:nvCxnSpPr>
        <p:spPr>
          <a:xfrm>
            <a:off x="3541641" y="2968855"/>
            <a:ext cx="862994" cy="44165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320D6E07-093A-E845-9186-C3D9B76C9187}"/>
              </a:ext>
            </a:extLst>
          </p:cNvPr>
          <p:cNvSpPr/>
          <p:nvPr/>
        </p:nvSpPr>
        <p:spPr>
          <a:xfrm>
            <a:off x="3193772" y="2175381"/>
            <a:ext cx="695738" cy="793474"/>
          </a:xfrm>
          <a:prstGeom prst="rect">
            <a:avLst/>
          </a:prstGeom>
          <a:solidFill>
            <a:srgbClr val="0093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06CABEA4-E700-C54B-B11A-B407BB4F384E}"/>
              </a:ext>
            </a:extLst>
          </p:cNvPr>
          <p:cNvSpPr/>
          <p:nvPr/>
        </p:nvSpPr>
        <p:spPr>
          <a:xfrm>
            <a:off x="5752765" y="2175381"/>
            <a:ext cx="695738" cy="770447"/>
          </a:xfrm>
          <a:prstGeom prst="rect">
            <a:avLst/>
          </a:prstGeom>
          <a:solidFill>
            <a:srgbClr val="0093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endParaRPr kumimoji="1" lang="zh-CN" altLang="en-US" sz="1200" dirty="0">
              <a:latin typeface="Microsoft YaHei" charset="0"/>
              <a:ea typeface="Microsoft YaHei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734F690-0FC2-944C-B051-C0F2DE0D6B9E}"/>
              </a:ext>
            </a:extLst>
          </p:cNvPr>
          <p:cNvSpPr/>
          <p:nvPr/>
        </p:nvSpPr>
        <p:spPr>
          <a:xfrm>
            <a:off x="7505417" y="2143969"/>
            <a:ext cx="695738" cy="806836"/>
          </a:xfrm>
          <a:prstGeom prst="rect">
            <a:avLst/>
          </a:prstGeom>
          <a:solidFill>
            <a:srgbClr val="0093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endParaRPr kumimoji="1" lang="zh-CN" altLang="en-US" sz="1200" dirty="0">
              <a:latin typeface="Microsoft YaHei" charset="0"/>
              <a:ea typeface="Microsoft YaHei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7EF49514-929C-8A4A-AA84-B177DD411BE5}"/>
              </a:ext>
            </a:extLst>
          </p:cNvPr>
          <p:cNvSpPr txBox="1"/>
          <p:nvPr/>
        </p:nvSpPr>
        <p:spPr>
          <a:xfrm>
            <a:off x="2079415" y="1713716"/>
            <a:ext cx="52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</a:t>
            </a:r>
          </a:p>
        </p:txBody>
      </p: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A64F6EE3-476F-BB41-AF80-4BFB8A972E2F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2342936" y="2175381"/>
            <a:ext cx="0" cy="13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13">
            <a:extLst>
              <a:ext uri="{FF2B5EF4-FFF2-40B4-BE49-F238E27FC236}">
                <a16:creationId xmlns:a16="http://schemas.microsoft.com/office/drawing/2014/main" id="{3ECC467C-1F40-9F42-BA97-E120402252D4}"/>
              </a:ext>
            </a:extLst>
          </p:cNvPr>
          <p:cNvCxnSpPr>
            <a:cxnSpLocks/>
            <a:stCxn id="198" idx="2"/>
            <a:endCxn id="53" idx="0"/>
          </p:cNvCxnSpPr>
          <p:nvPr/>
        </p:nvCxnSpPr>
        <p:spPr>
          <a:xfrm>
            <a:off x="6100634" y="2945828"/>
            <a:ext cx="169195" cy="105523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13">
            <a:extLst>
              <a:ext uri="{FF2B5EF4-FFF2-40B4-BE49-F238E27FC236}">
                <a16:creationId xmlns:a16="http://schemas.microsoft.com/office/drawing/2014/main" id="{323D9F3D-342C-5C47-8073-321549E745E9}"/>
              </a:ext>
            </a:extLst>
          </p:cNvPr>
          <p:cNvCxnSpPr>
            <a:cxnSpLocks/>
            <a:stCxn id="198" idx="2"/>
            <a:endCxn id="96" idx="1"/>
          </p:cNvCxnSpPr>
          <p:nvPr/>
        </p:nvCxnSpPr>
        <p:spPr>
          <a:xfrm>
            <a:off x="6100634" y="2945828"/>
            <a:ext cx="883943" cy="46468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13">
            <a:extLst>
              <a:ext uri="{FF2B5EF4-FFF2-40B4-BE49-F238E27FC236}">
                <a16:creationId xmlns:a16="http://schemas.microsoft.com/office/drawing/2014/main" id="{6C27983F-2EC8-754A-AD5F-68F61E8B42D2}"/>
              </a:ext>
            </a:extLst>
          </p:cNvPr>
          <p:cNvCxnSpPr>
            <a:cxnSpLocks/>
            <a:stCxn id="199" idx="2"/>
            <a:endCxn id="96" idx="3"/>
          </p:cNvCxnSpPr>
          <p:nvPr/>
        </p:nvCxnSpPr>
        <p:spPr>
          <a:xfrm flipH="1">
            <a:off x="7260090" y="2950805"/>
            <a:ext cx="593196" cy="45970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13">
            <a:extLst>
              <a:ext uri="{FF2B5EF4-FFF2-40B4-BE49-F238E27FC236}">
                <a16:creationId xmlns:a16="http://schemas.microsoft.com/office/drawing/2014/main" id="{C13A32AC-226A-EE46-B475-0C507B8D032E}"/>
              </a:ext>
            </a:extLst>
          </p:cNvPr>
          <p:cNvCxnSpPr>
            <a:cxnSpLocks/>
            <a:stCxn id="199" idx="2"/>
            <a:endCxn id="62" idx="0"/>
          </p:cNvCxnSpPr>
          <p:nvPr/>
        </p:nvCxnSpPr>
        <p:spPr>
          <a:xfrm>
            <a:off x="7853286" y="2950805"/>
            <a:ext cx="162991" cy="10502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13">
            <a:extLst>
              <a:ext uri="{FF2B5EF4-FFF2-40B4-BE49-F238E27FC236}">
                <a16:creationId xmlns:a16="http://schemas.microsoft.com/office/drawing/2014/main" id="{7336F1C8-62E7-3540-A544-CB7BA81075DE}"/>
              </a:ext>
            </a:extLst>
          </p:cNvPr>
          <p:cNvCxnSpPr>
            <a:cxnSpLocks/>
            <a:stCxn id="198" idx="2"/>
            <a:endCxn id="88" idx="3"/>
          </p:cNvCxnSpPr>
          <p:nvPr/>
        </p:nvCxnSpPr>
        <p:spPr>
          <a:xfrm flipH="1">
            <a:off x="5574090" y="2945828"/>
            <a:ext cx="526544" cy="46468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218F6BAE-16A9-504D-9A1A-4C16F773BEC1}"/>
              </a:ext>
            </a:extLst>
          </p:cNvPr>
          <p:cNvCxnSpPr/>
          <p:nvPr/>
        </p:nvCxnSpPr>
        <p:spPr>
          <a:xfrm>
            <a:off x="3309796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223">
            <a:extLst>
              <a:ext uri="{FF2B5EF4-FFF2-40B4-BE49-F238E27FC236}">
                <a16:creationId xmlns:a16="http://schemas.microsoft.com/office/drawing/2014/main" id="{A2E8DBF6-0A64-6E4C-9BBA-DC88AE2460A7}"/>
              </a:ext>
            </a:extLst>
          </p:cNvPr>
          <p:cNvCxnSpPr/>
          <p:nvPr/>
        </p:nvCxnSpPr>
        <p:spPr>
          <a:xfrm>
            <a:off x="3526743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F587FB3B-6D57-704F-98FD-469162D61D09}"/>
              </a:ext>
            </a:extLst>
          </p:cNvPr>
          <p:cNvCxnSpPr/>
          <p:nvPr/>
        </p:nvCxnSpPr>
        <p:spPr>
          <a:xfrm>
            <a:off x="3716118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231E3F2F-A125-3D42-9E7B-8E9228A745BB}"/>
              </a:ext>
            </a:extLst>
          </p:cNvPr>
          <p:cNvCxnSpPr/>
          <p:nvPr/>
        </p:nvCxnSpPr>
        <p:spPr>
          <a:xfrm>
            <a:off x="5873514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9AD936EA-2DF7-8B43-A254-C7665C76E8F0}"/>
              </a:ext>
            </a:extLst>
          </p:cNvPr>
          <p:cNvCxnSpPr/>
          <p:nvPr/>
        </p:nvCxnSpPr>
        <p:spPr>
          <a:xfrm>
            <a:off x="6090461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0904C1EB-1651-D842-8F1A-7B1AFF595DD3}"/>
              </a:ext>
            </a:extLst>
          </p:cNvPr>
          <p:cNvCxnSpPr/>
          <p:nvPr/>
        </p:nvCxnSpPr>
        <p:spPr>
          <a:xfrm>
            <a:off x="6306340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DC639972-6DF0-C142-8F43-7F0CA382FF83}"/>
              </a:ext>
            </a:extLst>
          </p:cNvPr>
          <p:cNvCxnSpPr/>
          <p:nvPr/>
        </p:nvCxnSpPr>
        <p:spPr>
          <a:xfrm>
            <a:off x="7637999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02785C93-D8D6-F740-9C38-E5944962C3E3}"/>
              </a:ext>
            </a:extLst>
          </p:cNvPr>
          <p:cNvCxnSpPr/>
          <p:nvPr/>
        </p:nvCxnSpPr>
        <p:spPr>
          <a:xfrm>
            <a:off x="7854946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CF26BAC9-23ED-934B-8FA7-CCBF686732BD}"/>
              </a:ext>
            </a:extLst>
          </p:cNvPr>
          <p:cNvCxnSpPr/>
          <p:nvPr/>
        </p:nvCxnSpPr>
        <p:spPr>
          <a:xfrm>
            <a:off x="8057573" y="1767168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3">
            <a:extLst>
              <a:ext uri="{FF2B5EF4-FFF2-40B4-BE49-F238E27FC236}">
                <a16:creationId xmlns:a16="http://schemas.microsoft.com/office/drawing/2014/main" id="{EDC5C641-8E94-8448-AE6F-11D56CAF6C2F}"/>
              </a:ext>
            </a:extLst>
          </p:cNvPr>
          <p:cNvCxnSpPr>
            <a:cxnSpLocks/>
            <a:stCxn id="199" idx="2"/>
            <a:endCxn id="105" idx="1"/>
          </p:cNvCxnSpPr>
          <p:nvPr/>
        </p:nvCxnSpPr>
        <p:spPr>
          <a:xfrm>
            <a:off x="7853286" y="2950805"/>
            <a:ext cx="858729" cy="45970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13">
            <a:extLst>
              <a:ext uri="{FF2B5EF4-FFF2-40B4-BE49-F238E27FC236}">
                <a16:creationId xmlns:a16="http://schemas.microsoft.com/office/drawing/2014/main" id="{3C9369A6-6516-DB42-B4D0-4AB01123C7EF}"/>
              </a:ext>
            </a:extLst>
          </p:cNvPr>
          <p:cNvCxnSpPr>
            <a:cxnSpLocks/>
            <a:stCxn id="197" idx="2"/>
            <a:endCxn id="88" idx="1"/>
          </p:cNvCxnSpPr>
          <p:nvPr/>
        </p:nvCxnSpPr>
        <p:spPr>
          <a:xfrm>
            <a:off x="3541641" y="2968855"/>
            <a:ext cx="1756936" cy="44165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3">
            <a:extLst>
              <a:ext uri="{FF2B5EF4-FFF2-40B4-BE49-F238E27FC236}">
                <a16:creationId xmlns:a16="http://schemas.microsoft.com/office/drawing/2014/main" id="{36B7C5E6-D0A7-B740-845B-2FD6B74789C2}"/>
              </a:ext>
            </a:extLst>
          </p:cNvPr>
          <p:cNvCxnSpPr>
            <a:cxnSpLocks/>
            <a:stCxn id="83" idx="3"/>
            <a:endCxn id="49" idx="1"/>
          </p:cNvCxnSpPr>
          <p:nvPr/>
        </p:nvCxnSpPr>
        <p:spPr>
          <a:xfrm>
            <a:off x="4680148" y="4151537"/>
            <a:ext cx="618429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3">
            <a:extLst>
              <a:ext uri="{FF2B5EF4-FFF2-40B4-BE49-F238E27FC236}">
                <a16:creationId xmlns:a16="http://schemas.microsoft.com/office/drawing/2014/main" id="{7BF243CF-4AA8-8C4A-A7FA-E527AD9C45D2}"/>
              </a:ext>
            </a:extLst>
          </p:cNvPr>
          <p:cNvCxnSpPr>
            <a:cxnSpLocks/>
            <a:stCxn id="88" idx="2"/>
            <a:endCxn id="49" idx="0"/>
          </p:cNvCxnSpPr>
          <p:nvPr/>
        </p:nvCxnSpPr>
        <p:spPr>
          <a:xfrm>
            <a:off x="5436334" y="3560992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8" name="文本框 247">
            <a:extLst>
              <a:ext uri="{FF2B5EF4-FFF2-40B4-BE49-F238E27FC236}">
                <a16:creationId xmlns:a16="http://schemas.microsoft.com/office/drawing/2014/main" id="{3F3C6C66-5CF0-F041-AB39-CB594A408950}"/>
              </a:ext>
            </a:extLst>
          </p:cNvPr>
          <p:cNvSpPr txBox="1"/>
          <p:nvPr/>
        </p:nvSpPr>
        <p:spPr>
          <a:xfrm>
            <a:off x="5662558" y="5172645"/>
            <a:ext cx="121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ServiceMesh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4F0C488C-B69B-064F-8168-479B8DDBF783}"/>
              </a:ext>
            </a:extLst>
          </p:cNvPr>
          <p:cNvSpPr txBox="1"/>
          <p:nvPr/>
        </p:nvSpPr>
        <p:spPr>
          <a:xfrm>
            <a:off x="10363201" y="2187182"/>
            <a:ext cx="121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Gateway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04AEAB6-9AFE-1442-B4BE-0ED800398D1F}"/>
              </a:ext>
            </a:extLst>
          </p:cNvPr>
          <p:cNvSpPr txBox="1"/>
          <p:nvPr/>
        </p:nvSpPr>
        <p:spPr>
          <a:xfrm>
            <a:off x="3263222" y="1550992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814398A-EF89-7543-8030-A1987871EE40}"/>
              </a:ext>
            </a:extLst>
          </p:cNvPr>
          <p:cNvSpPr txBox="1"/>
          <p:nvPr/>
        </p:nvSpPr>
        <p:spPr>
          <a:xfrm>
            <a:off x="5826940" y="1529925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27A6C79-686D-2540-8A69-6F58DD036855}"/>
              </a:ext>
            </a:extLst>
          </p:cNvPr>
          <p:cNvSpPr txBox="1"/>
          <p:nvPr/>
        </p:nvSpPr>
        <p:spPr>
          <a:xfrm>
            <a:off x="7589765" y="1529925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E05EAF6C-EF32-464C-BDFE-95C0573B21C5}"/>
              </a:ext>
            </a:extLst>
          </p:cNvPr>
          <p:cNvCxnSpPr>
            <a:cxnSpLocks/>
            <a:endCxn id="249" idx="1"/>
          </p:cNvCxnSpPr>
          <p:nvPr/>
        </p:nvCxnSpPr>
        <p:spPr>
          <a:xfrm flipV="1">
            <a:off x="940904" y="2325682"/>
            <a:ext cx="9422297" cy="36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E7D08EF5-2A2F-FD4A-8B5A-10704D5067B6}"/>
              </a:ext>
            </a:extLst>
          </p:cNvPr>
          <p:cNvSpPr/>
          <p:nvPr/>
        </p:nvSpPr>
        <p:spPr>
          <a:xfrm>
            <a:off x="1407684" y="2443640"/>
            <a:ext cx="349099" cy="30692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2ABBECF-B00A-B643-A6B2-786DAF95BED8}"/>
              </a:ext>
            </a:extLst>
          </p:cNvPr>
          <p:cNvSpPr txBox="1"/>
          <p:nvPr/>
        </p:nvSpPr>
        <p:spPr>
          <a:xfrm>
            <a:off x="970993" y="3759343"/>
            <a:ext cx="52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</a:t>
            </a:r>
          </a:p>
        </p:txBody>
      </p:sp>
      <p:sp>
        <p:nvSpPr>
          <p:cNvPr id="170" name="左大括号 169">
            <a:extLst>
              <a:ext uri="{FF2B5EF4-FFF2-40B4-BE49-F238E27FC236}">
                <a16:creationId xmlns:a16="http://schemas.microsoft.com/office/drawing/2014/main" id="{D847ED8F-8984-AF4D-9837-CCEAEECA1CF6}"/>
              </a:ext>
            </a:extLst>
          </p:cNvPr>
          <p:cNvSpPr/>
          <p:nvPr/>
        </p:nvSpPr>
        <p:spPr>
          <a:xfrm>
            <a:off x="1353013" y="1643268"/>
            <a:ext cx="396276" cy="6626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EA6CF0E6-C7CB-A942-8B45-E9D903CD2077}"/>
              </a:ext>
            </a:extLst>
          </p:cNvPr>
          <p:cNvSpPr txBox="1"/>
          <p:nvPr/>
        </p:nvSpPr>
        <p:spPr>
          <a:xfrm>
            <a:off x="908632" y="1731031"/>
            <a:ext cx="51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7BEC2798-4399-9346-8D59-D303AD8617B2}"/>
              </a:ext>
            </a:extLst>
          </p:cNvPr>
          <p:cNvSpPr/>
          <p:nvPr/>
        </p:nvSpPr>
        <p:spPr>
          <a:xfrm>
            <a:off x="3190230" y="2155087"/>
            <a:ext cx="695738" cy="502018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API</a:t>
            </a:r>
          </a:p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endParaRPr kumimoji="1"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E7AF984-4E9E-2E4B-A28E-BAEC9BC38512}"/>
              </a:ext>
            </a:extLst>
          </p:cNvPr>
          <p:cNvSpPr/>
          <p:nvPr/>
        </p:nvSpPr>
        <p:spPr>
          <a:xfrm>
            <a:off x="5752765" y="2153616"/>
            <a:ext cx="695738" cy="432546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API</a:t>
            </a:r>
          </a:p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endParaRPr kumimoji="1"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376F8427-1FE4-F54E-97B3-329B022C7902}"/>
              </a:ext>
            </a:extLst>
          </p:cNvPr>
          <p:cNvSpPr/>
          <p:nvPr/>
        </p:nvSpPr>
        <p:spPr>
          <a:xfrm>
            <a:off x="7502821" y="2140407"/>
            <a:ext cx="706582" cy="432546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API</a:t>
            </a:r>
          </a:p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endParaRPr kumimoji="1"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16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B528716A-420F-D343-8760-665591E61426}"/>
              </a:ext>
            </a:extLst>
          </p:cNvPr>
          <p:cNvSpPr/>
          <p:nvPr/>
        </p:nvSpPr>
        <p:spPr>
          <a:xfrm>
            <a:off x="4697591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DDF7BC4-E11C-754E-8308-BE78C7826513}"/>
              </a:ext>
            </a:extLst>
          </p:cNvPr>
          <p:cNvSpPr/>
          <p:nvPr/>
        </p:nvSpPr>
        <p:spPr>
          <a:xfrm>
            <a:off x="4753250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E196BA1-4A96-1048-886E-EA2797479073}"/>
              </a:ext>
            </a:extLst>
          </p:cNvPr>
          <p:cNvSpPr/>
          <p:nvPr/>
        </p:nvSpPr>
        <p:spPr>
          <a:xfrm>
            <a:off x="5073290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D248609-841C-E54D-A283-70054367A016}"/>
              </a:ext>
            </a:extLst>
          </p:cNvPr>
          <p:cNvSpPr/>
          <p:nvPr/>
        </p:nvSpPr>
        <p:spPr>
          <a:xfrm>
            <a:off x="5531086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A6792D-4BE2-3C41-99A7-AAC6ACE76A16}"/>
              </a:ext>
            </a:extLst>
          </p:cNvPr>
          <p:cNvSpPr/>
          <p:nvPr/>
        </p:nvSpPr>
        <p:spPr>
          <a:xfrm>
            <a:off x="5586745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80168C4-8B68-9E47-8F6E-37005680E926}"/>
              </a:ext>
            </a:extLst>
          </p:cNvPr>
          <p:cNvSpPr/>
          <p:nvPr/>
        </p:nvSpPr>
        <p:spPr>
          <a:xfrm>
            <a:off x="5906785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1B6EA85-A762-A541-BCBF-A8575DA5E381}"/>
              </a:ext>
            </a:extLst>
          </p:cNvPr>
          <p:cNvSpPr/>
          <p:nvPr/>
        </p:nvSpPr>
        <p:spPr>
          <a:xfrm>
            <a:off x="6383591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78A0296-B083-484D-B8E9-C78DD2A998BC}"/>
              </a:ext>
            </a:extLst>
          </p:cNvPr>
          <p:cNvSpPr/>
          <p:nvPr/>
        </p:nvSpPr>
        <p:spPr>
          <a:xfrm>
            <a:off x="6439250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5D196CC-2D89-5447-9B75-4E9BFDAED6DB}"/>
              </a:ext>
            </a:extLst>
          </p:cNvPr>
          <p:cNvSpPr/>
          <p:nvPr/>
        </p:nvSpPr>
        <p:spPr>
          <a:xfrm>
            <a:off x="6759290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4620B8C-FF78-3F4F-868A-941E258ED912}"/>
              </a:ext>
            </a:extLst>
          </p:cNvPr>
          <p:cNvSpPr/>
          <p:nvPr/>
        </p:nvSpPr>
        <p:spPr>
          <a:xfrm>
            <a:off x="7277534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733215F-41CD-1F47-BC21-09158CE81943}"/>
              </a:ext>
            </a:extLst>
          </p:cNvPr>
          <p:cNvSpPr/>
          <p:nvPr/>
        </p:nvSpPr>
        <p:spPr>
          <a:xfrm>
            <a:off x="7333193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7CD8788-508D-7645-A466-AEE95BE647E3}"/>
              </a:ext>
            </a:extLst>
          </p:cNvPr>
          <p:cNvSpPr/>
          <p:nvPr/>
        </p:nvSpPr>
        <p:spPr>
          <a:xfrm>
            <a:off x="7653233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DCC1F87-61A4-3E4B-B41C-D961A3F8F966}"/>
              </a:ext>
            </a:extLst>
          </p:cNvPr>
          <p:cNvSpPr/>
          <p:nvPr/>
        </p:nvSpPr>
        <p:spPr>
          <a:xfrm>
            <a:off x="8111029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AE66BBE-4B2A-0247-9B67-8E448EA4B78F}"/>
              </a:ext>
            </a:extLst>
          </p:cNvPr>
          <p:cNvSpPr/>
          <p:nvPr/>
        </p:nvSpPr>
        <p:spPr>
          <a:xfrm>
            <a:off x="8166688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0B52DEB-C69D-234F-ADF1-48F35511486F}"/>
              </a:ext>
            </a:extLst>
          </p:cNvPr>
          <p:cNvSpPr/>
          <p:nvPr/>
        </p:nvSpPr>
        <p:spPr>
          <a:xfrm>
            <a:off x="8486728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0EE6A2A-3F9B-204F-B50B-4B2916A20F0F}"/>
              </a:ext>
            </a:extLst>
          </p:cNvPr>
          <p:cNvSpPr/>
          <p:nvPr/>
        </p:nvSpPr>
        <p:spPr>
          <a:xfrm>
            <a:off x="8963534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7FB1C15-4C70-5B42-9394-B9B22F12753D}"/>
              </a:ext>
            </a:extLst>
          </p:cNvPr>
          <p:cNvSpPr/>
          <p:nvPr/>
        </p:nvSpPr>
        <p:spPr>
          <a:xfrm>
            <a:off x="9019193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7B98116-89F0-9047-975C-AC8A94B1794C}"/>
              </a:ext>
            </a:extLst>
          </p:cNvPr>
          <p:cNvSpPr/>
          <p:nvPr/>
        </p:nvSpPr>
        <p:spPr>
          <a:xfrm>
            <a:off x="9339233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0DB789A-921F-304E-B8F8-5A13ACB01D1F}"/>
              </a:ext>
            </a:extLst>
          </p:cNvPr>
          <p:cNvSpPr/>
          <p:nvPr/>
        </p:nvSpPr>
        <p:spPr>
          <a:xfrm>
            <a:off x="2117649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D32FB0A-387C-5241-857C-73224E7BF85C}"/>
              </a:ext>
            </a:extLst>
          </p:cNvPr>
          <p:cNvSpPr/>
          <p:nvPr/>
        </p:nvSpPr>
        <p:spPr>
          <a:xfrm>
            <a:off x="2173308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7311F56-C465-2840-AB11-F24A4BD147FE}"/>
              </a:ext>
            </a:extLst>
          </p:cNvPr>
          <p:cNvSpPr/>
          <p:nvPr/>
        </p:nvSpPr>
        <p:spPr>
          <a:xfrm>
            <a:off x="2493348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EF6E2A-22D5-9847-8FAC-C264701AB709}"/>
              </a:ext>
            </a:extLst>
          </p:cNvPr>
          <p:cNvSpPr/>
          <p:nvPr/>
        </p:nvSpPr>
        <p:spPr>
          <a:xfrm>
            <a:off x="2951144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B43CC0B-B5BE-2448-8BF2-5389FAC90D02}"/>
              </a:ext>
            </a:extLst>
          </p:cNvPr>
          <p:cNvSpPr/>
          <p:nvPr/>
        </p:nvSpPr>
        <p:spPr>
          <a:xfrm>
            <a:off x="3006803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A73DB1A-B80C-8149-B8A3-D277BB7FD6AE}"/>
              </a:ext>
            </a:extLst>
          </p:cNvPr>
          <p:cNvSpPr/>
          <p:nvPr/>
        </p:nvSpPr>
        <p:spPr>
          <a:xfrm>
            <a:off x="3326843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BDCC700-BDCB-7149-A0B1-5C82DD860E43}"/>
              </a:ext>
            </a:extLst>
          </p:cNvPr>
          <p:cNvSpPr/>
          <p:nvPr/>
        </p:nvSpPr>
        <p:spPr>
          <a:xfrm>
            <a:off x="3803649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18316D2-BDA5-1B42-A1DF-C9A74D718FE9}"/>
              </a:ext>
            </a:extLst>
          </p:cNvPr>
          <p:cNvSpPr/>
          <p:nvPr/>
        </p:nvSpPr>
        <p:spPr>
          <a:xfrm>
            <a:off x="3859308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FEBC482-FFD5-A946-A239-5FCA2C18882E}"/>
              </a:ext>
            </a:extLst>
          </p:cNvPr>
          <p:cNvSpPr/>
          <p:nvPr/>
        </p:nvSpPr>
        <p:spPr>
          <a:xfrm>
            <a:off x="4179348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6F53BCD-771C-3349-AB4B-36213B4076DD}"/>
              </a:ext>
            </a:extLst>
          </p:cNvPr>
          <p:cNvSpPr/>
          <p:nvPr/>
        </p:nvSpPr>
        <p:spPr>
          <a:xfrm>
            <a:off x="4697591" y="366059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BAF9AA4-0B33-8546-8016-6DD97CBC8FF3}"/>
              </a:ext>
            </a:extLst>
          </p:cNvPr>
          <p:cNvSpPr/>
          <p:nvPr/>
        </p:nvSpPr>
        <p:spPr>
          <a:xfrm>
            <a:off x="4753250" y="376361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3CD26E-404E-4944-A619-6930E548A664}"/>
              </a:ext>
            </a:extLst>
          </p:cNvPr>
          <p:cNvSpPr/>
          <p:nvPr/>
        </p:nvSpPr>
        <p:spPr>
          <a:xfrm>
            <a:off x="5073290" y="376361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773D25F-A0D3-E44E-9DC4-03D9655FB596}"/>
              </a:ext>
            </a:extLst>
          </p:cNvPr>
          <p:cNvSpPr/>
          <p:nvPr/>
        </p:nvSpPr>
        <p:spPr>
          <a:xfrm>
            <a:off x="6383591" y="366059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17A2D76-50BE-0C4E-A053-C2D0A7E024A7}"/>
              </a:ext>
            </a:extLst>
          </p:cNvPr>
          <p:cNvSpPr/>
          <p:nvPr/>
        </p:nvSpPr>
        <p:spPr>
          <a:xfrm>
            <a:off x="6439250" y="376361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2A664C7-8226-024A-BD75-714F24A42EA4}"/>
              </a:ext>
            </a:extLst>
          </p:cNvPr>
          <p:cNvSpPr/>
          <p:nvPr/>
        </p:nvSpPr>
        <p:spPr>
          <a:xfrm>
            <a:off x="6759290" y="376361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77EDA49-0380-9248-B6AC-69828E9F10EA}"/>
              </a:ext>
            </a:extLst>
          </p:cNvPr>
          <p:cNvSpPr/>
          <p:nvPr/>
        </p:nvSpPr>
        <p:spPr>
          <a:xfrm>
            <a:off x="8111029" y="366059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C2E4C4F-2F26-0945-9168-1337F7B125A9}"/>
              </a:ext>
            </a:extLst>
          </p:cNvPr>
          <p:cNvSpPr/>
          <p:nvPr/>
        </p:nvSpPr>
        <p:spPr>
          <a:xfrm>
            <a:off x="8166688" y="376361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01297E5-B0AD-F348-A3F5-EB577EC9D398}"/>
              </a:ext>
            </a:extLst>
          </p:cNvPr>
          <p:cNvSpPr/>
          <p:nvPr/>
        </p:nvSpPr>
        <p:spPr>
          <a:xfrm>
            <a:off x="8486728" y="376361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8F8136A-29C9-CF41-A20E-B3F834425DC9}"/>
              </a:ext>
            </a:extLst>
          </p:cNvPr>
          <p:cNvSpPr/>
          <p:nvPr/>
        </p:nvSpPr>
        <p:spPr>
          <a:xfrm>
            <a:off x="2117649" y="366059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02D4A88-3FEA-2A41-B1C7-B2E2B52654F4}"/>
              </a:ext>
            </a:extLst>
          </p:cNvPr>
          <p:cNvSpPr/>
          <p:nvPr/>
        </p:nvSpPr>
        <p:spPr>
          <a:xfrm>
            <a:off x="2173308" y="376361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D9CE129-3CD3-0D47-B909-2D76FB1EF664}"/>
              </a:ext>
            </a:extLst>
          </p:cNvPr>
          <p:cNvSpPr/>
          <p:nvPr/>
        </p:nvSpPr>
        <p:spPr>
          <a:xfrm>
            <a:off x="2493348" y="376361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EC34CB9-F097-754C-836A-0890A6DFE45D}"/>
              </a:ext>
            </a:extLst>
          </p:cNvPr>
          <p:cNvSpPr/>
          <p:nvPr/>
        </p:nvSpPr>
        <p:spPr>
          <a:xfrm>
            <a:off x="3803649" y="366059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77C0D58-4C60-4547-B8E9-D953779D57A7}"/>
              </a:ext>
            </a:extLst>
          </p:cNvPr>
          <p:cNvSpPr/>
          <p:nvPr/>
        </p:nvSpPr>
        <p:spPr>
          <a:xfrm>
            <a:off x="3859308" y="376361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647F2A5-88CB-7D43-AF99-E62F030D2315}"/>
              </a:ext>
            </a:extLst>
          </p:cNvPr>
          <p:cNvSpPr/>
          <p:nvPr/>
        </p:nvSpPr>
        <p:spPr>
          <a:xfrm>
            <a:off x="4179348" y="376361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625CBB-6E99-0A43-A2B3-127878083297}"/>
              </a:ext>
            </a:extLst>
          </p:cNvPr>
          <p:cNvSpPr/>
          <p:nvPr/>
        </p:nvSpPr>
        <p:spPr>
          <a:xfrm>
            <a:off x="4697591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6439E-4E9C-9C49-BA07-A1EBE750AC16}"/>
              </a:ext>
            </a:extLst>
          </p:cNvPr>
          <p:cNvSpPr/>
          <p:nvPr/>
        </p:nvSpPr>
        <p:spPr>
          <a:xfrm>
            <a:off x="4753250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3D17BD-C77A-804C-B9EE-76528AB8FFB7}"/>
              </a:ext>
            </a:extLst>
          </p:cNvPr>
          <p:cNvSpPr/>
          <p:nvPr/>
        </p:nvSpPr>
        <p:spPr>
          <a:xfrm>
            <a:off x="5073290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" name="直接连接符 13">
            <a:extLst>
              <a:ext uri="{FF2B5EF4-FFF2-40B4-BE49-F238E27FC236}">
                <a16:creationId xmlns:a16="http://schemas.microsoft.com/office/drawing/2014/main" id="{4F57545B-6573-8943-A58B-7068B8495052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>
            <a:off x="5211047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CE40CCE-0F2C-EC4B-BD0B-1BBDE67CCA0D}"/>
              </a:ext>
            </a:extLst>
          </p:cNvPr>
          <p:cNvSpPr/>
          <p:nvPr/>
        </p:nvSpPr>
        <p:spPr>
          <a:xfrm>
            <a:off x="5531086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BF1CEE-FB64-B346-9F19-1EC3C674AA48}"/>
              </a:ext>
            </a:extLst>
          </p:cNvPr>
          <p:cNvSpPr/>
          <p:nvPr/>
        </p:nvSpPr>
        <p:spPr>
          <a:xfrm>
            <a:off x="5586745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1A1568-7AB2-5145-8365-9F66586E32E4}"/>
              </a:ext>
            </a:extLst>
          </p:cNvPr>
          <p:cNvSpPr/>
          <p:nvPr/>
        </p:nvSpPr>
        <p:spPr>
          <a:xfrm>
            <a:off x="5906785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D96FCF-324B-1D4D-8504-A930897C7EDA}"/>
              </a:ext>
            </a:extLst>
          </p:cNvPr>
          <p:cNvSpPr/>
          <p:nvPr/>
        </p:nvSpPr>
        <p:spPr>
          <a:xfrm>
            <a:off x="6383591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5003F6-75FF-024E-A794-71D7F48A96E8}"/>
              </a:ext>
            </a:extLst>
          </p:cNvPr>
          <p:cNvSpPr/>
          <p:nvPr/>
        </p:nvSpPr>
        <p:spPr>
          <a:xfrm>
            <a:off x="6439250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F21C13-42ED-D945-A27E-1BFC504FDC69}"/>
              </a:ext>
            </a:extLst>
          </p:cNvPr>
          <p:cNvSpPr/>
          <p:nvPr/>
        </p:nvSpPr>
        <p:spPr>
          <a:xfrm>
            <a:off x="6759290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" name="直接连接符 13">
            <a:extLst>
              <a:ext uri="{FF2B5EF4-FFF2-40B4-BE49-F238E27FC236}">
                <a16:creationId xmlns:a16="http://schemas.microsoft.com/office/drawing/2014/main" id="{5C6CE3E3-7360-0C4E-A581-F3795AD936A2}"/>
              </a:ext>
            </a:extLst>
          </p:cNvPr>
          <p:cNvCxnSpPr>
            <a:cxnSpLocks/>
            <a:stCxn id="57" idx="2"/>
            <a:endCxn id="16" idx="0"/>
          </p:cNvCxnSpPr>
          <p:nvPr/>
        </p:nvCxnSpPr>
        <p:spPr>
          <a:xfrm>
            <a:off x="6897047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3">
            <a:extLst>
              <a:ext uri="{FF2B5EF4-FFF2-40B4-BE49-F238E27FC236}">
                <a16:creationId xmlns:a16="http://schemas.microsoft.com/office/drawing/2014/main" id="{172C47F7-33DF-4344-96CE-CC0E71E6AC1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182298" y="5406299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2800F58-0E88-8343-81B2-097D292F0E7C}"/>
              </a:ext>
            </a:extLst>
          </p:cNvPr>
          <p:cNvSpPr/>
          <p:nvPr/>
        </p:nvSpPr>
        <p:spPr>
          <a:xfrm>
            <a:off x="7277534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4012E6-24BF-E44E-80B5-AEADF0745999}"/>
              </a:ext>
            </a:extLst>
          </p:cNvPr>
          <p:cNvSpPr/>
          <p:nvPr/>
        </p:nvSpPr>
        <p:spPr>
          <a:xfrm>
            <a:off x="7333193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C58A43-66EF-7C43-80AB-4D87ECCF91C4}"/>
              </a:ext>
            </a:extLst>
          </p:cNvPr>
          <p:cNvSpPr/>
          <p:nvPr/>
        </p:nvSpPr>
        <p:spPr>
          <a:xfrm>
            <a:off x="7653233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接连接符 13">
            <a:extLst>
              <a:ext uri="{FF2B5EF4-FFF2-40B4-BE49-F238E27FC236}">
                <a16:creationId xmlns:a16="http://schemas.microsoft.com/office/drawing/2014/main" id="{1D55A4A0-AD33-5443-BD4B-22CBCC80CE67}"/>
              </a:ext>
            </a:extLst>
          </p:cNvPr>
          <p:cNvCxnSpPr>
            <a:cxnSpLocks/>
            <a:stCxn id="62" idx="2"/>
            <a:endCxn id="23" idx="0"/>
          </p:cNvCxnSpPr>
          <p:nvPr/>
        </p:nvCxnSpPr>
        <p:spPr>
          <a:xfrm>
            <a:off x="7790990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026F2DD-79CD-1E41-8B1C-74387BB0D09F}"/>
              </a:ext>
            </a:extLst>
          </p:cNvPr>
          <p:cNvSpPr/>
          <p:nvPr/>
        </p:nvSpPr>
        <p:spPr>
          <a:xfrm>
            <a:off x="8111029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77F634-7DCB-6345-B7B4-B2B96FF72BDE}"/>
              </a:ext>
            </a:extLst>
          </p:cNvPr>
          <p:cNvSpPr/>
          <p:nvPr/>
        </p:nvSpPr>
        <p:spPr>
          <a:xfrm>
            <a:off x="8166688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ED6A26-7FD6-804C-B6DC-5EE7D75D605C}"/>
              </a:ext>
            </a:extLst>
          </p:cNvPr>
          <p:cNvSpPr/>
          <p:nvPr/>
        </p:nvSpPr>
        <p:spPr>
          <a:xfrm>
            <a:off x="8486728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7E83014-FB88-A044-AA03-1919EF3EA2E8}"/>
              </a:ext>
            </a:extLst>
          </p:cNvPr>
          <p:cNvSpPr/>
          <p:nvPr/>
        </p:nvSpPr>
        <p:spPr>
          <a:xfrm>
            <a:off x="8963534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F19A2F-0B73-AC42-B9E2-D78B9224B743}"/>
              </a:ext>
            </a:extLst>
          </p:cNvPr>
          <p:cNvSpPr/>
          <p:nvPr/>
        </p:nvSpPr>
        <p:spPr>
          <a:xfrm>
            <a:off x="9019193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2403F4-05A5-B648-8C6B-C46FD88F8E42}"/>
              </a:ext>
            </a:extLst>
          </p:cNvPr>
          <p:cNvSpPr/>
          <p:nvPr/>
        </p:nvSpPr>
        <p:spPr>
          <a:xfrm>
            <a:off x="9339233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2" name="直接连接符 13">
            <a:extLst>
              <a:ext uri="{FF2B5EF4-FFF2-40B4-BE49-F238E27FC236}">
                <a16:creationId xmlns:a16="http://schemas.microsoft.com/office/drawing/2014/main" id="{1F59D9F0-8E36-A742-BF17-0D2A9A717240}"/>
              </a:ext>
            </a:extLst>
          </p:cNvPr>
          <p:cNvCxnSpPr>
            <a:cxnSpLocks/>
            <a:stCxn id="70" idx="2"/>
            <a:endCxn id="31" idx="0"/>
          </p:cNvCxnSpPr>
          <p:nvPr/>
        </p:nvCxnSpPr>
        <p:spPr>
          <a:xfrm>
            <a:off x="9476990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3">
            <a:extLst>
              <a:ext uri="{FF2B5EF4-FFF2-40B4-BE49-F238E27FC236}">
                <a16:creationId xmlns:a16="http://schemas.microsoft.com/office/drawing/2014/main" id="{CBB93AD3-C35A-D84B-9135-EE9A5684FD55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8762241" y="5406299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8CA4DDB-D86E-C743-9D86-560CD56B0EB9}"/>
              </a:ext>
            </a:extLst>
          </p:cNvPr>
          <p:cNvSpPr/>
          <p:nvPr/>
        </p:nvSpPr>
        <p:spPr>
          <a:xfrm>
            <a:off x="2117649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26817B-42F3-6D45-BD14-97DE94267CEF}"/>
              </a:ext>
            </a:extLst>
          </p:cNvPr>
          <p:cNvSpPr/>
          <p:nvPr/>
        </p:nvSpPr>
        <p:spPr>
          <a:xfrm>
            <a:off x="2173308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2E3BDC-E29B-CD43-A4C8-D8DBC37939F3}"/>
              </a:ext>
            </a:extLst>
          </p:cNvPr>
          <p:cNvSpPr/>
          <p:nvPr/>
        </p:nvSpPr>
        <p:spPr>
          <a:xfrm>
            <a:off x="2493348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7" name="直接连接符 13">
            <a:extLst>
              <a:ext uri="{FF2B5EF4-FFF2-40B4-BE49-F238E27FC236}">
                <a16:creationId xmlns:a16="http://schemas.microsoft.com/office/drawing/2014/main" id="{6CBE9467-472E-9145-930A-5F62C49AEEC8}"/>
              </a:ext>
            </a:extLst>
          </p:cNvPr>
          <p:cNvCxnSpPr>
            <a:cxnSpLocks/>
            <a:stCxn id="75" idx="2"/>
            <a:endCxn id="36" idx="0"/>
          </p:cNvCxnSpPr>
          <p:nvPr/>
        </p:nvCxnSpPr>
        <p:spPr>
          <a:xfrm>
            <a:off x="2631105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04C5B0D-DBF9-6F44-8D5F-B1C2FA2F0BD9}"/>
              </a:ext>
            </a:extLst>
          </p:cNvPr>
          <p:cNvSpPr/>
          <p:nvPr/>
        </p:nvSpPr>
        <p:spPr>
          <a:xfrm>
            <a:off x="2951144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DE02FB-5800-444F-8F89-08DAC5D17433}"/>
              </a:ext>
            </a:extLst>
          </p:cNvPr>
          <p:cNvSpPr/>
          <p:nvPr/>
        </p:nvSpPr>
        <p:spPr>
          <a:xfrm>
            <a:off x="3006803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DEA2D7-955A-9641-9A99-E0D4742E6BF3}"/>
              </a:ext>
            </a:extLst>
          </p:cNvPr>
          <p:cNvSpPr/>
          <p:nvPr/>
        </p:nvSpPr>
        <p:spPr>
          <a:xfrm>
            <a:off x="3326843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1" name="直接连接符 13">
            <a:extLst>
              <a:ext uri="{FF2B5EF4-FFF2-40B4-BE49-F238E27FC236}">
                <a16:creationId xmlns:a16="http://schemas.microsoft.com/office/drawing/2014/main" id="{78BB3537-C323-DE4C-9840-D8746990B65E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3464600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A23917B-8B9C-BA42-8FCF-F63176F1B864}"/>
              </a:ext>
            </a:extLst>
          </p:cNvPr>
          <p:cNvSpPr/>
          <p:nvPr/>
        </p:nvSpPr>
        <p:spPr>
          <a:xfrm>
            <a:off x="3803649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FEF741-9DFD-AA49-A846-6609BA7F023D}"/>
              </a:ext>
            </a:extLst>
          </p:cNvPr>
          <p:cNvSpPr/>
          <p:nvPr/>
        </p:nvSpPr>
        <p:spPr>
          <a:xfrm>
            <a:off x="3859308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8A9A9F-B6FC-1B4F-B998-AAE0ECC61AAC}"/>
              </a:ext>
            </a:extLst>
          </p:cNvPr>
          <p:cNvSpPr/>
          <p:nvPr/>
        </p:nvSpPr>
        <p:spPr>
          <a:xfrm>
            <a:off x="4179348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5" name="直接连接符 13">
            <a:extLst>
              <a:ext uri="{FF2B5EF4-FFF2-40B4-BE49-F238E27FC236}">
                <a16:creationId xmlns:a16="http://schemas.microsoft.com/office/drawing/2014/main" id="{3FAE4B41-0CBF-C74F-B11C-5DD60F7DCE05}"/>
              </a:ext>
            </a:extLst>
          </p:cNvPr>
          <p:cNvCxnSpPr>
            <a:cxnSpLocks/>
            <a:stCxn id="83" idx="2"/>
            <a:endCxn id="44" idx="0"/>
          </p:cNvCxnSpPr>
          <p:nvPr/>
        </p:nvCxnSpPr>
        <p:spPr>
          <a:xfrm>
            <a:off x="4317105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13">
            <a:extLst>
              <a:ext uri="{FF2B5EF4-FFF2-40B4-BE49-F238E27FC236}">
                <a16:creationId xmlns:a16="http://schemas.microsoft.com/office/drawing/2014/main" id="{64A32BE9-D723-C94C-9D7D-B867C1278623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3602356" y="5406299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3">
            <a:extLst>
              <a:ext uri="{FF2B5EF4-FFF2-40B4-BE49-F238E27FC236}">
                <a16:creationId xmlns:a16="http://schemas.microsoft.com/office/drawing/2014/main" id="{649DFFFA-823D-CD46-B81C-7A9180824B57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7846651" y="4805599"/>
            <a:ext cx="77783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13">
            <a:extLst>
              <a:ext uri="{FF2B5EF4-FFF2-40B4-BE49-F238E27FC236}">
                <a16:creationId xmlns:a16="http://schemas.microsoft.com/office/drawing/2014/main" id="{6E5AF2C0-00A5-1A41-A4CE-953722FF78D9}"/>
              </a:ext>
            </a:extLst>
          </p:cNvPr>
          <p:cNvCxnSpPr>
            <a:cxnSpLocks/>
            <a:stCxn id="66" idx="2"/>
            <a:endCxn id="27" idx="0"/>
          </p:cNvCxnSpPr>
          <p:nvPr/>
        </p:nvCxnSpPr>
        <p:spPr>
          <a:xfrm>
            <a:off x="8624485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">
            <a:extLst>
              <a:ext uri="{FF2B5EF4-FFF2-40B4-BE49-F238E27FC236}">
                <a16:creationId xmlns:a16="http://schemas.microsoft.com/office/drawing/2014/main" id="{8B56118A-BEB7-AA49-84C3-2ABCCAD71F69}"/>
              </a:ext>
            </a:extLst>
          </p:cNvPr>
          <p:cNvCxnSpPr>
            <a:cxnSpLocks/>
            <a:stCxn id="53" idx="2"/>
            <a:endCxn id="7" idx="0"/>
          </p:cNvCxnSpPr>
          <p:nvPr/>
        </p:nvCxnSpPr>
        <p:spPr>
          <a:xfrm flipH="1">
            <a:off x="5211047" y="4805599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01A57BFB-938A-8D44-8E5B-63795F0822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6044542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">
            <a:extLst>
              <a:ext uri="{FF2B5EF4-FFF2-40B4-BE49-F238E27FC236}">
                <a16:creationId xmlns:a16="http://schemas.microsoft.com/office/drawing/2014/main" id="{883DA50A-5185-1D40-A9C2-4537BE609843}"/>
              </a:ext>
            </a:extLst>
          </p:cNvPr>
          <p:cNvCxnSpPr>
            <a:cxnSpLocks/>
            <a:stCxn id="79" idx="2"/>
            <a:endCxn id="36" idx="0"/>
          </p:cNvCxnSpPr>
          <p:nvPr/>
        </p:nvCxnSpPr>
        <p:spPr>
          <a:xfrm flipH="1">
            <a:off x="2631105" y="4805599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13">
            <a:extLst>
              <a:ext uri="{FF2B5EF4-FFF2-40B4-BE49-F238E27FC236}">
                <a16:creationId xmlns:a16="http://schemas.microsoft.com/office/drawing/2014/main" id="{4ED0CD62-2ED3-0948-BB1C-50C74DABC78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219006" y="4085865"/>
            <a:ext cx="825536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3">
            <a:extLst>
              <a:ext uri="{FF2B5EF4-FFF2-40B4-BE49-F238E27FC236}">
                <a16:creationId xmlns:a16="http://schemas.microsoft.com/office/drawing/2014/main" id="{5DA34774-8F25-6942-A3DC-87F38FA2DA6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6897046" y="4085865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3">
            <a:extLst>
              <a:ext uri="{FF2B5EF4-FFF2-40B4-BE49-F238E27FC236}">
                <a16:creationId xmlns:a16="http://schemas.microsoft.com/office/drawing/2014/main" id="{452822BF-9BF0-EF4D-A50C-85DEC1404619}"/>
              </a:ext>
            </a:extLst>
          </p:cNvPr>
          <p:cNvCxnSpPr>
            <a:cxnSpLocks/>
            <a:stCxn id="105" idx="2"/>
            <a:endCxn id="62" idx="0"/>
          </p:cNvCxnSpPr>
          <p:nvPr/>
        </p:nvCxnSpPr>
        <p:spPr>
          <a:xfrm flipH="1">
            <a:off x="7790990" y="4064575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13">
            <a:extLst>
              <a:ext uri="{FF2B5EF4-FFF2-40B4-BE49-F238E27FC236}">
                <a16:creationId xmlns:a16="http://schemas.microsoft.com/office/drawing/2014/main" id="{1AB7082C-815E-A140-8599-7843225A319F}"/>
              </a:ext>
            </a:extLst>
          </p:cNvPr>
          <p:cNvCxnSpPr>
            <a:cxnSpLocks/>
            <a:stCxn id="105" idx="2"/>
            <a:endCxn id="66" idx="0"/>
          </p:cNvCxnSpPr>
          <p:nvPr/>
        </p:nvCxnSpPr>
        <p:spPr>
          <a:xfrm>
            <a:off x="8624485" y="4064575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13">
            <a:extLst>
              <a:ext uri="{FF2B5EF4-FFF2-40B4-BE49-F238E27FC236}">
                <a16:creationId xmlns:a16="http://schemas.microsoft.com/office/drawing/2014/main" id="{A495471C-1C4E-474B-97E2-F5282060EC18}"/>
              </a:ext>
            </a:extLst>
          </p:cNvPr>
          <p:cNvCxnSpPr>
            <a:cxnSpLocks/>
            <a:stCxn id="105" idx="2"/>
            <a:endCxn id="70" idx="0"/>
          </p:cNvCxnSpPr>
          <p:nvPr/>
        </p:nvCxnSpPr>
        <p:spPr>
          <a:xfrm>
            <a:off x="8624485" y="4064575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3">
            <a:extLst>
              <a:ext uri="{FF2B5EF4-FFF2-40B4-BE49-F238E27FC236}">
                <a16:creationId xmlns:a16="http://schemas.microsoft.com/office/drawing/2014/main" id="{AB11D948-88E6-DC47-A9D6-8E070DCA6A52}"/>
              </a:ext>
            </a:extLst>
          </p:cNvPr>
          <p:cNvCxnSpPr>
            <a:cxnSpLocks/>
            <a:stCxn id="114" idx="2"/>
            <a:endCxn id="75" idx="0"/>
          </p:cNvCxnSpPr>
          <p:nvPr/>
        </p:nvCxnSpPr>
        <p:spPr>
          <a:xfrm>
            <a:off x="2631105" y="4064575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13">
            <a:extLst>
              <a:ext uri="{FF2B5EF4-FFF2-40B4-BE49-F238E27FC236}">
                <a16:creationId xmlns:a16="http://schemas.microsoft.com/office/drawing/2014/main" id="{841C22F0-8F32-3544-932D-974BB7955DE0}"/>
              </a:ext>
            </a:extLst>
          </p:cNvPr>
          <p:cNvCxnSpPr>
            <a:cxnSpLocks/>
            <a:stCxn id="114" idx="2"/>
            <a:endCxn id="79" idx="0"/>
          </p:cNvCxnSpPr>
          <p:nvPr/>
        </p:nvCxnSpPr>
        <p:spPr>
          <a:xfrm>
            <a:off x="2631105" y="4064575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13">
            <a:extLst>
              <a:ext uri="{FF2B5EF4-FFF2-40B4-BE49-F238E27FC236}">
                <a16:creationId xmlns:a16="http://schemas.microsoft.com/office/drawing/2014/main" id="{331668A9-26D2-5D46-A7F6-C05D07E7B34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4317104" y="4085865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13">
            <a:extLst>
              <a:ext uri="{FF2B5EF4-FFF2-40B4-BE49-F238E27FC236}">
                <a16:creationId xmlns:a16="http://schemas.microsoft.com/office/drawing/2014/main" id="{837E61EB-546D-974B-8CEA-69D53644130D}"/>
              </a:ext>
            </a:extLst>
          </p:cNvPr>
          <p:cNvCxnSpPr>
            <a:cxnSpLocks/>
            <a:stCxn id="53" idx="0"/>
            <a:endCxn id="96" idx="2"/>
          </p:cNvCxnSpPr>
          <p:nvPr/>
        </p:nvCxnSpPr>
        <p:spPr>
          <a:xfrm flipV="1">
            <a:off x="6044542" y="4064575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3">
            <a:extLst>
              <a:ext uri="{FF2B5EF4-FFF2-40B4-BE49-F238E27FC236}">
                <a16:creationId xmlns:a16="http://schemas.microsoft.com/office/drawing/2014/main" id="{9A8C938B-312D-5247-A05C-A9949CB6AC16}"/>
              </a:ext>
            </a:extLst>
          </p:cNvPr>
          <p:cNvCxnSpPr>
            <a:cxnSpLocks/>
            <a:stCxn id="79" idx="0"/>
            <a:endCxn id="122" idx="2"/>
          </p:cNvCxnSpPr>
          <p:nvPr/>
        </p:nvCxnSpPr>
        <p:spPr>
          <a:xfrm flipV="1">
            <a:off x="3464600" y="4064575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13">
            <a:extLst>
              <a:ext uri="{FF2B5EF4-FFF2-40B4-BE49-F238E27FC236}">
                <a16:creationId xmlns:a16="http://schemas.microsoft.com/office/drawing/2014/main" id="{D2D02A89-F349-2544-81DC-DCE6EDA3795B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6182298" y="4655120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13">
            <a:extLst>
              <a:ext uri="{FF2B5EF4-FFF2-40B4-BE49-F238E27FC236}">
                <a16:creationId xmlns:a16="http://schemas.microsoft.com/office/drawing/2014/main" id="{48E235C0-E288-0646-9FC2-CB72DF1054FC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8762241" y="4655120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3">
            <a:extLst>
              <a:ext uri="{FF2B5EF4-FFF2-40B4-BE49-F238E27FC236}">
                <a16:creationId xmlns:a16="http://schemas.microsoft.com/office/drawing/2014/main" id="{4E42B979-4773-274C-860C-DB2C5C3192E8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>
            <a:off x="3602356" y="4655120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3">
            <a:extLst>
              <a:ext uri="{FF2B5EF4-FFF2-40B4-BE49-F238E27FC236}">
                <a16:creationId xmlns:a16="http://schemas.microsoft.com/office/drawing/2014/main" id="{3D2EF2D4-0B71-0B4D-84CC-8D15862CEE52}"/>
              </a:ext>
            </a:extLst>
          </p:cNvPr>
          <p:cNvCxnSpPr>
            <a:cxnSpLocks/>
            <a:stCxn id="96" idx="2"/>
            <a:endCxn id="66" idx="0"/>
          </p:cNvCxnSpPr>
          <p:nvPr/>
        </p:nvCxnSpPr>
        <p:spPr>
          <a:xfrm>
            <a:off x="6897047" y="4064575"/>
            <a:ext cx="1727438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813149BA-B935-B849-AA63-319FEE011CD3}"/>
              </a:ext>
            </a:extLst>
          </p:cNvPr>
          <p:cNvSpPr/>
          <p:nvPr/>
        </p:nvSpPr>
        <p:spPr>
          <a:xfrm>
            <a:off x="3803648" y="2578548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EDE0610-EB5A-C54B-8BF1-1C487E246127}"/>
              </a:ext>
            </a:extLst>
          </p:cNvPr>
          <p:cNvSpPr/>
          <p:nvPr/>
        </p:nvSpPr>
        <p:spPr>
          <a:xfrm>
            <a:off x="3859307" y="2681569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125141A-9748-114C-9FA3-2CE0E5B6AFF0}"/>
              </a:ext>
            </a:extLst>
          </p:cNvPr>
          <p:cNvSpPr/>
          <p:nvPr/>
        </p:nvSpPr>
        <p:spPr>
          <a:xfrm>
            <a:off x="4179347" y="2681569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53" name="直接连接符 13">
            <a:extLst>
              <a:ext uri="{FF2B5EF4-FFF2-40B4-BE49-F238E27FC236}">
                <a16:creationId xmlns:a16="http://schemas.microsoft.com/office/drawing/2014/main" id="{613B58A0-D4BB-F84F-8BFD-8F819E1BAAF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4317104" y="2192176"/>
            <a:ext cx="0" cy="48939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3">
            <a:extLst>
              <a:ext uri="{FF2B5EF4-FFF2-40B4-BE49-F238E27FC236}">
                <a16:creationId xmlns:a16="http://schemas.microsoft.com/office/drawing/2014/main" id="{AC5852E9-F2F0-864E-818E-BD985E356D4E}"/>
              </a:ext>
            </a:extLst>
          </p:cNvPr>
          <p:cNvCxnSpPr>
            <a:cxnSpLocks/>
            <a:stCxn id="152" idx="2"/>
            <a:endCxn id="79" idx="0"/>
          </p:cNvCxnSpPr>
          <p:nvPr/>
        </p:nvCxnSpPr>
        <p:spPr>
          <a:xfrm flipH="1">
            <a:off x="3464600" y="2982527"/>
            <a:ext cx="852504" cy="1522114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3">
            <a:extLst>
              <a:ext uri="{FF2B5EF4-FFF2-40B4-BE49-F238E27FC236}">
                <a16:creationId xmlns:a16="http://schemas.microsoft.com/office/drawing/2014/main" id="{8A9DB57D-202E-7F4C-9BC2-17B1942EDC31}"/>
              </a:ext>
            </a:extLst>
          </p:cNvPr>
          <p:cNvCxnSpPr>
            <a:cxnSpLocks/>
            <a:stCxn id="152" idx="2"/>
            <a:endCxn id="114" idx="0"/>
          </p:cNvCxnSpPr>
          <p:nvPr/>
        </p:nvCxnSpPr>
        <p:spPr>
          <a:xfrm flipH="1">
            <a:off x="2631105" y="2982527"/>
            <a:ext cx="1685999" cy="78109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5B795909-B441-D046-8AF6-D3E72163A54E}"/>
              </a:ext>
            </a:extLst>
          </p:cNvPr>
          <p:cNvSpPr/>
          <p:nvPr/>
        </p:nvSpPr>
        <p:spPr>
          <a:xfrm>
            <a:off x="10312006" y="4361863"/>
            <a:ext cx="278296" cy="12464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ED41671-D667-944B-B094-692CFA8E1A8B}"/>
              </a:ext>
            </a:extLst>
          </p:cNvPr>
          <p:cNvSpPr txBox="1"/>
          <p:nvPr/>
        </p:nvSpPr>
        <p:spPr>
          <a:xfrm>
            <a:off x="10472598" y="475032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原子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微服务</a:t>
            </a:r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08024767-137A-6E49-A937-20152001518A}"/>
              </a:ext>
            </a:extLst>
          </p:cNvPr>
          <p:cNvSpPr/>
          <p:nvPr/>
        </p:nvSpPr>
        <p:spPr>
          <a:xfrm>
            <a:off x="10312006" y="3544003"/>
            <a:ext cx="278296" cy="648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F7A328B-F64A-9841-894C-D1E43867D25B}"/>
              </a:ext>
            </a:extLst>
          </p:cNvPr>
          <p:cNvSpPr txBox="1"/>
          <p:nvPr/>
        </p:nvSpPr>
        <p:spPr>
          <a:xfrm>
            <a:off x="10446094" y="361857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组合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3625F8D-2A1C-3744-BBBF-DC8139D6F43A}"/>
              </a:ext>
            </a:extLst>
          </p:cNvPr>
          <p:cNvSpPr/>
          <p:nvPr/>
        </p:nvSpPr>
        <p:spPr>
          <a:xfrm>
            <a:off x="1590262" y="2385391"/>
            <a:ext cx="8547652" cy="36841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5" name="直接连接符 13">
            <a:extLst>
              <a:ext uri="{FF2B5EF4-FFF2-40B4-BE49-F238E27FC236}">
                <a16:creationId xmlns:a16="http://schemas.microsoft.com/office/drawing/2014/main" id="{45809829-2721-7A40-8F90-067F5F2F8A4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336114" y="4064575"/>
            <a:ext cx="874933" cy="1191245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3">
            <a:extLst>
              <a:ext uri="{FF2B5EF4-FFF2-40B4-BE49-F238E27FC236}">
                <a16:creationId xmlns:a16="http://schemas.microsoft.com/office/drawing/2014/main" id="{8BB1F5CE-E588-9B4C-8A08-D5A36B20B1A2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454861" y="5406299"/>
            <a:ext cx="756185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3">
            <a:extLst>
              <a:ext uri="{FF2B5EF4-FFF2-40B4-BE49-F238E27FC236}">
                <a16:creationId xmlns:a16="http://schemas.microsoft.com/office/drawing/2014/main" id="{6A0D7D1D-7824-3943-B4A3-8260EC9C7662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034803" y="5406299"/>
            <a:ext cx="618430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3">
            <a:extLst>
              <a:ext uri="{FF2B5EF4-FFF2-40B4-BE49-F238E27FC236}">
                <a16:creationId xmlns:a16="http://schemas.microsoft.com/office/drawing/2014/main" id="{B8C85805-6679-094E-8BF9-4240BE40E62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897046" y="4805599"/>
            <a:ext cx="89394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右大括号 179">
            <a:extLst>
              <a:ext uri="{FF2B5EF4-FFF2-40B4-BE49-F238E27FC236}">
                <a16:creationId xmlns:a16="http://schemas.microsoft.com/office/drawing/2014/main" id="{AB2418EE-56AD-8D49-938A-F3CF3F715740}"/>
              </a:ext>
            </a:extLst>
          </p:cNvPr>
          <p:cNvSpPr/>
          <p:nvPr/>
        </p:nvSpPr>
        <p:spPr>
          <a:xfrm>
            <a:off x="10312006" y="2566195"/>
            <a:ext cx="250696" cy="51747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5D84EAC-D9E7-ED4E-8EF6-2028B8103FA5}"/>
              </a:ext>
            </a:extLst>
          </p:cNvPr>
          <p:cNvSpPr txBox="1"/>
          <p:nvPr/>
        </p:nvSpPr>
        <p:spPr>
          <a:xfrm>
            <a:off x="10591739" y="2693548"/>
            <a:ext cx="44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BFF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CB9919A-D700-7E4E-8B12-94BB8E65FB8A}"/>
              </a:ext>
            </a:extLst>
          </p:cNvPr>
          <p:cNvSpPr/>
          <p:nvPr/>
        </p:nvSpPr>
        <p:spPr>
          <a:xfrm>
            <a:off x="5532640" y="2588422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4A481BAE-F58E-934B-BA71-67D4E11530AE}"/>
              </a:ext>
            </a:extLst>
          </p:cNvPr>
          <p:cNvSpPr/>
          <p:nvPr/>
        </p:nvSpPr>
        <p:spPr>
          <a:xfrm>
            <a:off x="5588299" y="2691443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4BF3C5D7-B45B-4141-86E5-7FAFE158743B}"/>
              </a:ext>
            </a:extLst>
          </p:cNvPr>
          <p:cNvSpPr/>
          <p:nvPr/>
        </p:nvSpPr>
        <p:spPr>
          <a:xfrm>
            <a:off x="5908339" y="2691443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D6543E9A-71D1-BE4D-86BC-FCC9E295CC06}"/>
              </a:ext>
            </a:extLst>
          </p:cNvPr>
          <p:cNvSpPr/>
          <p:nvPr/>
        </p:nvSpPr>
        <p:spPr>
          <a:xfrm>
            <a:off x="7279090" y="2582614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5ED92F53-DBFF-FC4D-8789-6D557B4992F2}"/>
              </a:ext>
            </a:extLst>
          </p:cNvPr>
          <p:cNvSpPr/>
          <p:nvPr/>
        </p:nvSpPr>
        <p:spPr>
          <a:xfrm>
            <a:off x="7334749" y="2685635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11B98BEA-F88E-E149-818D-F62E3A3353AC}"/>
              </a:ext>
            </a:extLst>
          </p:cNvPr>
          <p:cNvSpPr/>
          <p:nvPr/>
        </p:nvSpPr>
        <p:spPr>
          <a:xfrm>
            <a:off x="7654789" y="2685635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3" name="直接连接符 13">
            <a:extLst>
              <a:ext uri="{FF2B5EF4-FFF2-40B4-BE49-F238E27FC236}">
                <a16:creationId xmlns:a16="http://schemas.microsoft.com/office/drawing/2014/main" id="{BB6BF790-59B9-4D48-9CB6-C7A0E75785C2}"/>
              </a:ext>
            </a:extLst>
          </p:cNvPr>
          <p:cNvCxnSpPr>
            <a:cxnSpLocks/>
            <a:stCxn id="152" idx="2"/>
            <a:endCxn id="122" idx="0"/>
          </p:cNvCxnSpPr>
          <p:nvPr/>
        </p:nvCxnSpPr>
        <p:spPr>
          <a:xfrm>
            <a:off x="4317104" y="2982527"/>
            <a:ext cx="1" cy="78109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320D6E07-093A-E845-9186-C3D9B76C9187}"/>
              </a:ext>
            </a:extLst>
          </p:cNvPr>
          <p:cNvSpPr/>
          <p:nvPr/>
        </p:nvSpPr>
        <p:spPr>
          <a:xfrm>
            <a:off x="3803649" y="1932648"/>
            <a:ext cx="695738" cy="31843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06CABEA4-E700-C54B-B11A-B407BB4F384E}"/>
              </a:ext>
            </a:extLst>
          </p:cNvPr>
          <p:cNvSpPr/>
          <p:nvPr/>
        </p:nvSpPr>
        <p:spPr>
          <a:xfrm>
            <a:off x="5531085" y="1926645"/>
            <a:ext cx="695738" cy="31843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734F690-0FC2-944C-B051-C0F2DE0D6B9E}"/>
              </a:ext>
            </a:extLst>
          </p:cNvPr>
          <p:cNvSpPr/>
          <p:nvPr/>
        </p:nvSpPr>
        <p:spPr>
          <a:xfrm>
            <a:off x="7277535" y="1926657"/>
            <a:ext cx="695738" cy="318437"/>
          </a:xfrm>
          <a:prstGeom prst="rect">
            <a:avLst/>
          </a:prstGeom>
          <a:solidFill>
            <a:srgbClr val="F15A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</a:endParaRPr>
          </a:p>
        </p:txBody>
      </p:sp>
      <p:cxnSp>
        <p:nvCxnSpPr>
          <p:cNvPr id="207" name="直接连接符 13">
            <a:extLst>
              <a:ext uri="{FF2B5EF4-FFF2-40B4-BE49-F238E27FC236}">
                <a16:creationId xmlns:a16="http://schemas.microsoft.com/office/drawing/2014/main" id="{3ECC467C-1F40-9F42-BA97-E120402252D4}"/>
              </a:ext>
            </a:extLst>
          </p:cNvPr>
          <p:cNvCxnSpPr>
            <a:cxnSpLocks/>
            <a:stCxn id="184" idx="2"/>
            <a:endCxn id="53" idx="0"/>
          </p:cNvCxnSpPr>
          <p:nvPr/>
        </p:nvCxnSpPr>
        <p:spPr>
          <a:xfrm flipH="1">
            <a:off x="6044542" y="2992401"/>
            <a:ext cx="1554" cy="151224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13">
            <a:extLst>
              <a:ext uri="{FF2B5EF4-FFF2-40B4-BE49-F238E27FC236}">
                <a16:creationId xmlns:a16="http://schemas.microsoft.com/office/drawing/2014/main" id="{323D9F3D-342C-5C47-8073-321549E745E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6046096" y="2992401"/>
            <a:ext cx="808206" cy="746024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13">
            <a:extLst>
              <a:ext uri="{FF2B5EF4-FFF2-40B4-BE49-F238E27FC236}">
                <a16:creationId xmlns:a16="http://schemas.microsoft.com/office/drawing/2014/main" id="{6C27983F-2EC8-754A-AD5F-68F61E8B42D2}"/>
              </a:ext>
            </a:extLst>
          </p:cNvPr>
          <p:cNvCxnSpPr>
            <a:cxnSpLocks/>
            <a:stCxn id="187" idx="2"/>
            <a:endCxn id="96" idx="0"/>
          </p:cNvCxnSpPr>
          <p:nvPr/>
        </p:nvCxnSpPr>
        <p:spPr>
          <a:xfrm flipH="1">
            <a:off x="6897047" y="2986593"/>
            <a:ext cx="895499" cy="777024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13">
            <a:extLst>
              <a:ext uri="{FF2B5EF4-FFF2-40B4-BE49-F238E27FC236}">
                <a16:creationId xmlns:a16="http://schemas.microsoft.com/office/drawing/2014/main" id="{C13A32AC-226A-EE46-B475-0C507B8D032E}"/>
              </a:ext>
            </a:extLst>
          </p:cNvPr>
          <p:cNvCxnSpPr>
            <a:cxnSpLocks/>
            <a:stCxn id="187" idx="2"/>
            <a:endCxn id="62" idx="0"/>
          </p:cNvCxnSpPr>
          <p:nvPr/>
        </p:nvCxnSpPr>
        <p:spPr>
          <a:xfrm flipH="1">
            <a:off x="7790990" y="2986593"/>
            <a:ext cx="1556" cy="1518048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13">
            <a:extLst>
              <a:ext uri="{FF2B5EF4-FFF2-40B4-BE49-F238E27FC236}">
                <a16:creationId xmlns:a16="http://schemas.microsoft.com/office/drawing/2014/main" id="{7336F1C8-62E7-3540-A544-CB7BA81075DE}"/>
              </a:ext>
            </a:extLst>
          </p:cNvPr>
          <p:cNvCxnSpPr>
            <a:cxnSpLocks/>
            <a:stCxn id="184" idx="2"/>
            <a:endCxn id="88" idx="0"/>
          </p:cNvCxnSpPr>
          <p:nvPr/>
        </p:nvCxnSpPr>
        <p:spPr>
          <a:xfrm flipH="1">
            <a:off x="5211047" y="2992401"/>
            <a:ext cx="835049" cy="77121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218F6BAE-16A9-504D-9A1A-4C16F773BEC1}"/>
              </a:ext>
            </a:extLst>
          </p:cNvPr>
          <p:cNvCxnSpPr/>
          <p:nvPr/>
        </p:nvCxnSpPr>
        <p:spPr>
          <a:xfrm>
            <a:off x="3962400" y="1537252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223">
            <a:extLst>
              <a:ext uri="{FF2B5EF4-FFF2-40B4-BE49-F238E27FC236}">
                <a16:creationId xmlns:a16="http://schemas.microsoft.com/office/drawing/2014/main" id="{A2E8DBF6-0A64-6E4C-9BBA-DC88AE2460A7}"/>
              </a:ext>
            </a:extLst>
          </p:cNvPr>
          <p:cNvCxnSpPr/>
          <p:nvPr/>
        </p:nvCxnSpPr>
        <p:spPr>
          <a:xfrm>
            <a:off x="4179347" y="1537252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F587FB3B-6D57-704F-98FD-469162D61D09}"/>
              </a:ext>
            </a:extLst>
          </p:cNvPr>
          <p:cNvCxnSpPr/>
          <p:nvPr/>
        </p:nvCxnSpPr>
        <p:spPr>
          <a:xfrm>
            <a:off x="4368722" y="1537252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231E3F2F-A125-3D42-9E7B-8E9228A745BB}"/>
              </a:ext>
            </a:extLst>
          </p:cNvPr>
          <p:cNvCxnSpPr/>
          <p:nvPr/>
        </p:nvCxnSpPr>
        <p:spPr>
          <a:xfrm>
            <a:off x="5677975" y="1537252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9AD936EA-2DF7-8B43-A254-C7665C76E8F0}"/>
              </a:ext>
            </a:extLst>
          </p:cNvPr>
          <p:cNvCxnSpPr/>
          <p:nvPr/>
        </p:nvCxnSpPr>
        <p:spPr>
          <a:xfrm>
            <a:off x="5894922" y="1537252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0904C1EB-1651-D842-8F1A-7B1AFF595DD3}"/>
              </a:ext>
            </a:extLst>
          </p:cNvPr>
          <p:cNvCxnSpPr/>
          <p:nvPr/>
        </p:nvCxnSpPr>
        <p:spPr>
          <a:xfrm>
            <a:off x="6110801" y="1537252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DC639972-6DF0-C142-8F43-7F0CA382FF83}"/>
              </a:ext>
            </a:extLst>
          </p:cNvPr>
          <p:cNvCxnSpPr/>
          <p:nvPr/>
        </p:nvCxnSpPr>
        <p:spPr>
          <a:xfrm>
            <a:off x="7429208" y="1537252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02785C93-D8D6-F740-9C38-E5944962C3E3}"/>
              </a:ext>
            </a:extLst>
          </p:cNvPr>
          <p:cNvCxnSpPr/>
          <p:nvPr/>
        </p:nvCxnSpPr>
        <p:spPr>
          <a:xfrm>
            <a:off x="7646155" y="1537252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CF26BAC9-23ED-934B-8FA7-CCBF686732BD}"/>
              </a:ext>
            </a:extLst>
          </p:cNvPr>
          <p:cNvCxnSpPr/>
          <p:nvPr/>
        </p:nvCxnSpPr>
        <p:spPr>
          <a:xfrm>
            <a:off x="7848782" y="1537252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13">
            <a:extLst>
              <a:ext uri="{FF2B5EF4-FFF2-40B4-BE49-F238E27FC236}">
                <a16:creationId xmlns:a16="http://schemas.microsoft.com/office/drawing/2014/main" id="{942609CA-CCBC-D74D-952E-D6F653EC4741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6044541" y="2245082"/>
            <a:ext cx="1555" cy="44636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13">
            <a:extLst>
              <a:ext uri="{FF2B5EF4-FFF2-40B4-BE49-F238E27FC236}">
                <a16:creationId xmlns:a16="http://schemas.microsoft.com/office/drawing/2014/main" id="{259582BB-6285-EA42-889B-72298C0C6EBC}"/>
              </a:ext>
            </a:extLst>
          </p:cNvPr>
          <p:cNvCxnSpPr>
            <a:cxnSpLocks/>
            <a:endCxn id="187" idx="0"/>
          </p:cNvCxnSpPr>
          <p:nvPr/>
        </p:nvCxnSpPr>
        <p:spPr>
          <a:xfrm>
            <a:off x="7792546" y="2255466"/>
            <a:ext cx="0" cy="43016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3">
            <a:extLst>
              <a:ext uri="{FF2B5EF4-FFF2-40B4-BE49-F238E27FC236}">
                <a16:creationId xmlns:a16="http://schemas.microsoft.com/office/drawing/2014/main" id="{EDC5C641-8E94-8448-AE6F-11D56CAF6C2F}"/>
              </a:ext>
            </a:extLst>
          </p:cNvPr>
          <p:cNvCxnSpPr>
            <a:cxnSpLocks/>
            <a:stCxn id="187" idx="2"/>
            <a:endCxn id="105" idx="0"/>
          </p:cNvCxnSpPr>
          <p:nvPr/>
        </p:nvCxnSpPr>
        <p:spPr>
          <a:xfrm>
            <a:off x="7792546" y="2986593"/>
            <a:ext cx="831939" cy="777024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13">
            <a:extLst>
              <a:ext uri="{FF2B5EF4-FFF2-40B4-BE49-F238E27FC236}">
                <a16:creationId xmlns:a16="http://schemas.microsoft.com/office/drawing/2014/main" id="{3C9369A6-6516-DB42-B4D0-4AB01123C7EF}"/>
              </a:ext>
            </a:extLst>
          </p:cNvPr>
          <p:cNvCxnSpPr>
            <a:cxnSpLocks/>
            <a:stCxn id="152" idx="2"/>
            <a:endCxn id="88" idx="0"/>
          </p:cNvCxnSpPr>
          <p:nvPr/>
        </p:nvCxnSpPr>
        <p:spPr>
          <a:xfrm>
            <a:off x="4317104" y="2982527"/>
            <a:ext cx="893943" cy="78109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3">
            <a:extLst>
              <a:ext uri="{FF2B5EF4-FFF2-40B4-BE49-F238E27FC236}">
                <a16:creationId xmlns:a16="http://schemas.microsoft.com/office/drawing/2014/main" id="{36B7C5E6-D0A7-B740-845B-2FD6B74789C2}"/>
              </a:ext>
            </a:extLst>
          </p:cNvPr>
          <p:cNvCxnSpPr>
            <a:cxnSpLocks/>
            <a:stCxn id="83" idx="3"/>
            <a:endCxn id="49" idx="1"/>
          </p:cNvCxnSpPr>
          <p:nvPr/>
        </p:nvCxnSpPr>
        <p:spPr>
          <a:xfrm>
            <a:off x="4454861" y="4655120"/>
            <a:ext cx="618429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3">
            <a:extLst>
              <a:ext uri="{FF2B5EF4-FFF2-40B4-BE49-F238E27FC236}">
                <a16:creationId xmlns:a16="http://schemas.microsoft.com/office/drawing/2014/main" id="{7BF243CF-4AA8-8C4A-A7FA-E527AD9C45D2}"/>
              </a:ext>
            </a:extLst>
          </p:cNvPr>
          <p:cNvCxnSpPr>
            <a:cxnSpLocks/>
            <a:stCxn id="88" idx="2"/>
            <a:endCxn id="49" idx="0"/>
          </p:cNvCxnSpPr>
          <p:nvPr/>
        </p:nvCxnSpPr>
        <p:spPr>
          <a:xfrm>
            <a:off x="5211047" y="4064575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8" name="文本框 247">
            <a:extLst>
              <a:ext uri="{FF2B5EF4-FFF2-40B4-BE49-F238E27FC236}">
                <a16:creationId xmlns:a16="http://schemas.microsoft.com/office/drawing/2014/main" id="{3F3C6C66-5CF0-F041-AB39-CB594A408950}"/>
              </a:ext>
            </a:extLst>
          </p:cNvPr>
          <p:cNvSpPr txBox="1"/>
          <p:nvPr/>
        </p:nvSpPr>
        <p:spPr>
          <a:xfrm>
            <a:off x="5500224" y="5733866"/>
            <a:ext cx="121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ServiceMesh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994853AD-C68C-1D43-AD84-D4192B024AD1}"/>
              </a:ext>
            </a:extLst>
          </p:cNvPr>
          <p:cNvSpPr txBox="1"/>
          <p:nvPr/>
        </p:nvSpPr>
        <p:spPr>
          <a:xfrm>
            <a:off x="3927689" y="1298624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D523367C-3D96-BF4E-9F2D-B62BD672D55C}"/>
              </a:ext>
            </a:extLst>
          </p:cNvPr>
          <p:cNvSpPr txBox="1"/>
          <p:nvPr/>
        </p:nvSpPr>
        <p:spPr>
          <a:xfrm>
            <a:off x="5643264" y="1277557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D7CDCBF0-D672-F042-8A1E-BF253A5192DC}"/>
              </a:ext>
            </a:extLst>
          </p:cNvPr>
          <p:cNvSpPr txBox="1"/>
          <p:nvPr/>
        </p:nvSpPr>
        <p:spPr>
          <a:xfrm>
            <a:off x="7392837" y="1277557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26A8837-3B67-8D42-AC09-8E58E9116F38}"/>
              </a:ext>
            </a:extLst>
          </p:cNvPr>
          <p:cNvSpPr txBox="1"/>
          <p:nvPr/>
        </p:nvSpPr>
        <p:spPr>
          <a:xfrm>
            <a:off x="1470953" y="1464980"/>
            <a:ext cx="52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</a:t>
            </a:r>
          </a:p>
        </p:txBody>
      </p:sp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9ADA9811-9059-334D-AE91-999E18F6EAB7}"/>
              </a:ext>
            </a:extLst>
          </p:cNvPr>
          <p:cNvCxnSpPr>
            <a:cxnSpLocks/>
            <a:stCxn id="254" idx="2"/>
          </p:cNvCxnSpPr>
          <p:nvPr/>
        </p:nvCxnSpPr>
        <p:spPr>
          <a:xfrm>
            <a:off x="1734474" y="1926645"/>
            <a:ext cx="0" cy="13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7D39F724-EC3C-B94D-9F67-1CF5DDFD61A8}"/>
              </a:ext>
            </a:extLst>
          </p:cNvPr>
          <p:cNvSpPr txBox="1"/>
          <p:nvPr/>
        </p:nvSpPr>
        <p:spPr>
          <a:xfrm>
            <a:off x="10124664" y="1948645"/>
            <a:ext cx="88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Gateway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7" name="直线连接符 256">
            <a:extLst>
              <a:ext uri="{FF2B5EF4-FFF2-40B4-BE49-F238E27FC236}">
                <a16:creationId xmlns:a16="http://schemas.microsoft.com/office/drawing/2014/main" id="{972D4DF8-5FE8-124C-AEC0-21B42237B02F}"/>
              </a:ext>
            </a:extLst>
          </p:cNvPr>
          <p:cNvCxnSpPr>
            <a:cxnSpLocks/>
            <a:endCxn id="256" idx="1"/>
          </p:cNvCxnSpPr>
          <p:nvPr/>
        </p:nvCxnSpPr>
        <p:spPr>
          <a:xfrm>
            <a:off x="649357" y="2094499"/>
            <a:ext cx="9475307" cy="849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左大括号 258">
            <a:extLst>
              <a:ext uri="{FF2B5EF4-FFF2-40B4-BE49-F238E27FC236}">
                <a16:creationId xmlns:a16="http://schemas.microsoft.com/office/drawing/2014/main" id="{A2005CCA-042F-4B47-A2E4-F353E265A239}"/>
              </a:ext>
            </a:extLst>
          </p:cNvPr>
          <p:cNvSpPr/>
          <p:nvPr/>
        </p:nvSpPr>
        <p:spPr>
          <a:xfrm>
            <a:off x="1100643" y="2148605"/>
            <a:ext cx="371691" cy="38943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ACBD243A-D080-4B48-98EA-FBEB4A83857E}"/>
              </a:ext>
            </a:extLst>
          </p:cNvPr>
          <p:cNvSpPr txBox="1"/>
          <p:nvPr/>
        </p:nvSpPr>
        <p:spPr>
          <a:xfrm>
            <a:off x="697633" y="3894876"/>
            <a:ext cx="52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</a:t>
            </a:r>
          </a:p>
        </p:txBody>
      </p:sp>
      <p:sp>
        <p:nvSpPr>
          <p:cNvPr id="261" name="左大括号 260">
            <a:extLst>
              <a:ext uri="{FF2B5EF4-FFF2-40B4-BE49-F238E27FC236}">
                <a16:creationId xmlns:a16="http://schemas.microsoft.com/office/drawing/2014/main" id="{3E9F609B-16D4-9244-8C66-DBBA2B3CDFC9}"/>
              </a:ext>
            </a:extLst>
          </p:cNvPr>
          <p:cNvSpPr/>
          <p:nvPr/>
        </p:nvSpPr>
        <p:spPr>
          <a:xfrm>
            <a:off x="1061466" y="1374331"/>
            <a:ext cx="396276" cy="6626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1D5923A8-9359-034E-85DA-BCEEAAEBCA2C}"/>
              </a:ext>
            </a:extLst>
          </p:cNvPr>
          <p:cNvSpPr txBox="1"/>
          <p:nvPr/>
        </p:nvSpPr>
        <p:spPr>
          <a:xfrm>
            <a:off x="590581" y="1541606"/>
            <a:ext cx="51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</a:t>
            </a:r>
          </a:p>
        </p:txBody>
      </p:sp>
    </p:spTree>
    <p:extLst>
      <p:ext uri="{BB962C8B-B14F-4D97-AF65-F5344CB8AC3E}">
        <p14:creationId xmlns:p14="http://schemas.microsoft.com/office/powerpoint/2010/main" val="176720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B528716A-420F-D343-8760-665591E61426}"/>
              </a:ext>
            </a:extLst>
          </p:cNvPr>
          <p:cNvSpPr/>
          <p:nvPr/>
        </p:nvSpPr>
        <p:spPr>
          <a:xfrm>
            <a:off x="4697591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DDF7BC4-E11C-754E-8308-BE78C7826513}"/>
              </a:ext>
            </a:extLst>
          </p:cNvPr>
          <p:cNvSpPr/>
          <p:nvPr/>
        </p:nvSpPr>
        <p:spPr>
          <a:xfrm>
            <a:off x="4753250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E196BA1-4A96-1048-886E-EA2797479073}"/>
              </a:ext>
            </a:extLst>
          </p:cNvPr>
          <p:cNvSpPr/>
          <p:nvPr/>
        </p:nvSpPr>
        <p:spPr>
          <a:xfrm>
            <a:off x="5073290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D248609-841C-E54D-A283-70054367A016}"/>
              </a:ext>
            </a:extLst>
          </p:cNvPr>
          <p:cNvSpPr/>
          <p:nvPr/>
        </p:nvSpPr>
        <p:spPr>
          <a:xfrm>
            <a:off x="5531086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A6792D-4BE2-3C41-99A7-AAC6ACE76A16}"/>
              </a:ext>
            </a:extLst>
          </p:cNvPr>
          <p:cNvSpPr/>
          <p:nvPr/>
        </p:nvSpPr>
        <p:spPr>
          <a:xfrm>
            <a:off x="5586745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80168C4-8B68-9E47-8F6E-37005680E926}"/>
              </a:ext>
            </a:extLst>
          </p:cNvPr>
          <p:cNvSpPr/>
          <p:nvPr/>
        </p:nvSpPr>
        <p:spPr>
          <a:xfrm>
            <a:off x="5906785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1B6EA85-A762-A541-BCBF-A8575DA5E381}"/>
              </a:ext>
            </a:extLst>
          </p:cNvPr>
          <p:cNvSpPr/>
          <p:nvPr/>
        </p:nvSpPr>
        <p:spPr>
          <a:xfrm>
            <a:off x="6383591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78A0296-B083-484D-B8E9-C78DD2A998BC}"/>
              </a:ext>
            </a:extLst>
          </p:cNvPr>
          <p:cNvSpPr/>
          <p:nvPr/>
        </p:nvSpPr>
        <p:spPr>
          <a:xfrm>
            <a:off x="6439250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5D196CC-2D89-5447-9B75-4E9BFDAED6DB}"/>
              </a:ext>
            </a:extLst>
          </p:cNvPr>
          <p:cNvSpPr/>
          <p:nvPr/>
        </p:nvSpPr>
        <p:spPr>
          <a:xfrm>
            <a:off x="6759290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4620B8C-FF78-3F4F-868A-941E258ED912}"/>
              </a:ext>
            </a:extLst>
          </p:cNvPr>
          <p:cNvSpPr/>
          <p:nvPr/>
        </p:nvSpPr>
        <p:spPr>
          <a:xfrm>
            <a:off x="7277534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733215F-41CD-1F47-BC21-09158CE81943}"/>
              </a:ext>
            </a:extLst>
          </p:cNvPr>
          <p:cNvSpPr/>
          <p:nvPr/>
        </p:nvSpPr>
        <p:spPr>
          <a:xfrm>
            <a:off x="7333193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7CD8788-508D-7645-A466-AEE95BE647E3}"/>
              </a:ext>
            </a:extLst>
          </p:cNvPr>
          <p:cNvSpPr/>
          <p:nvPr/>
        </p:nvSpPr>
        <p:spPr>
          <a:xfrm>
            <a:off x="7653233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DCC1F87-61A4-3E4B-B41C-D961A3F8F966}"/>
              </a:ext>
            </a:extLst>
          </p:cNvPr>
          <p:cNvSpPr/>
          <p:nvPr/>
        </p:nvSpPr>
        <p:spPr>
          <a:xfrm>
            <a:off x="8111029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AE66BBE-4B2A-0247-9B67-8E448EA4B78F}"/>
              </a:ext>
            </a:extLst>
          </p:cNvPr>
          <p:cNvSpPr/>
          <p:nvPr/>
        </p:nvSpPr>
        <p:spPr>
          <a:xfrm>
            <a:off x="8166688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0B52DEB-C69D-234F-ADF1-48F35511486F}"/>
              </a:ext>
            </a:extLst>
          </p:cNvPr>
          <p:cNvSpPr/>
          <p:nvPr/>
        </p:nvSpPr>
        <p:spPr>
          <a:xfrm>
            <a:off x="8486728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0EE6A2A-3F9B-204F-B50B-4B2916A20F0F}"/>
              </a:ext>
            </a:extLst>
          </p:cNvPr>
          <p:cNvSpPr/>
          <p:nvPr/>
        </p:nvSpPr>
        <p:spPr>
          <a:xfrm>
            <a:off x="8963534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7FB1C15-4C70-5B42-9394-B9B22F12753D}"/>
              </a:ext>
            </a:extLst>
          </p:cNvPr>
          <p:cNvSpPr/>
          <p:nvPr/>
        </p:nvSpPr>
        <p:spPr>
          <a:xfrm>
            <a:off x="9019193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7B98116-89F0-9047-975C-AC8A94B1794C}"/>
              </a:ext>
            </a:extLst>
          </p:cNvPr>
          <p:cNvSpPr/>
          <p:nvPr/>
        </p:nvSpPr>
        <p:spPr>
          <a:xfrm>
            <a:off x="9339233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0DB789A-921F-304E-B8F8-5A13ACB01D1F}"/>
              </a:ext>
            </a:extLst>
          </p:cNvPr>
          <p:cNvSpPr/>
          <p:nvPr/>
        </p:nvSpPr>
        <p:spPr>
          <a:xfrm>
            <a:off x="2117649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D32FB0A-387C-5241-857C-73224E7BF85C}"/>
              </a:ext>
            </a:extLst>
          </p:cNvPr>
          <p:cNvSpPr/>
          <p:nvPr/>
        </p:nvSpPr>
        <p:spPr>
          <a:xfrm>
            <a:off x="2173308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7311F56-C465-2840-AB11-F24A4BD147FE}"/>
              </a:ext>
            </a:extLst>
          </p:cNvPr>
          <p:cNvSpPr/>
          <p:nvPr/>
        </p:nvSpPr>
        <p:spPr>
          <a:xfrm>
            <a:off x="2493348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EF6E2A-22D5-9847-8FAC-C264701AB709}"/>
              </a:ext>
            </a:extLst>
          </p:cNvPr>
          <p:cNvSpPr/>
          <p:nvPr/>
        </p:nvSpPr>
        <p:spPr>
          <a:xfrm>
            <a:off x="2951144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B43CC0B-B5BE-2448-8BF2-5389FAC90D02}"/>
              </a:ext>
            </a:extLst>
          </p:cNvPr>
          <p:cNvSpPr/>
          <p:nvPr/>
        </p:nvSpPr>
        <p:spPr>
          <a:xfrm>
            <a:off x="3006803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A73DB1A-B80C-8149-B8A3-D277BB7FD6AE}"/>
              </a:ext>
            </a:extLst>
          </p:cNvPr>
          <p:cNvSpPr/>
          <p:nvPr/>
        </p:nvSpPr>
        <p:spPr>
          <a:xfrm>
            <a:off x="3326843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BDCC700-BDCB-7149-A0B1-5C82DD860E43}"/>
              </a:ext>
            </a:extLst>
          </p:cNvPr>
          <p:cNvSpPr/>
          <p:nvPr/>
        </p:nvSpPr>
        <p:spPr>
          <a:xfrm>
            <a:off x="3803649" y="4401620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18316D2-BDA5-1B42-A1DF-C9A74D718FE9}"/>
              </a:ext>
            </a:extLst>
          </p:cNvPr>
          <p:cNvSpPr/>
          <p:nvPr/>
        </p:nvSpPr>
        <p:spPr>
          <a:xfrm>
            <a:off x="3859308" y="4504641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FEBC482-FFD5-A946-A239-5FCA2C18882E}"/>
              </a:ext>
            </a:extLst>
          </p:cNvPr>
          <p:cNvSpPr/>
          <p:nvPr/>
        </p:nvSpPr>
        <p:spPr>
          <a:xfrm>
            <a:off x="4179348" y="4504641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6F53BCD-771C-3349-AB4B-36213B4076DD}"/>
              </a:ext>
            </a:extLst>
          </p:cNvPr>
          <p:cNvSpPr/>
          <p:nvPr/>
        </p:nvSpPr>
        <p:spPr>
          <a:xfrm>
            <a:off x="4697591" y="366059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BAF9AA4-0B33-8546-8016-6DD97CBC8FF3}"/>
              </a:ext>
            </a:extLst>
          </p:cNvPr>
          <p:cNvSpPr/>
          <p:nvPr/>
        </p:nvSpPr>
        <p:spPr>
          <a:xfrm>
            <a:off x="4753250" y="376361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3CD26E-404E-4944-A619-6930E548A664}"/>
              </a:ext>
            </a:extLst>
          </p:cNvPr>
          <p:cNvSpPr/>
          <p:nvPr/>
        </p:nvSpPr>
        <p:spPr>
          <a:xfrm>
            <a:off x="5073290" y="376361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773D25F-A0D3-E44E-9DC4-03D9655FB596}"/>
              </a:ext>
            </a:extLst>
          </p:cNvPr>
          <p:cNvSpPr/>
          <p:nvPr/>
        </p:nvSpPr>
        <p:spPr>
          <a:xfrm>
            <a:off x="6383591" y="366059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17A2D76-50BE-0C4E-A053-C2D0A7E024A7}"/>
              </a:ext>
            </a:extLst>
          </p:cNvPr>
          <p:cNvSpPr/>
          <p:nvPr/>
        </p:nvSpPr>
        <p:spPr>
          <a:xfrm>
            <a:off x="6439250" y="376361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2A664C7-8226-024A-BD75-714F24A42EA4}"/>
              </a:ext>
            </a:extLst>
          </p:cNvPr>
          <p:cNvSpPr/>
          <p:nvPr/>
        </p:nvSpPr>
        <p:spPr>
          <a:xfrm>
            <a:off x="6759290" y="376361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77EDA49-0380-9248-B6AC-69828E9F10EA}"/>
              </a:ext>
            </a:extLst>
          </p:cNvPr>
          <p:cNvSpPr/>
          <p:nvPr/>
        </p:nvSpPr>
        <p:spPr>
          <a:xfrm>
            <a:off x="8111029" y="366059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C2E4C4F-2F26-0945-9168-1337F7B125A9}"/>
              </a:ext>
            </a:extLst>
          </p:cNvPr>
          <p:cNvSpPr/>
          <p:nvPr/>
        </p:nvSpPr>
        <p:spPr>
          <a:xfrm>
            <a:off x="8166688" y="376361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01297E5-B0AD-F348-A3F5-EB577EC9D398}"/>
              </a:ext>
            </a:extLst>
          </p:cNvPr>
          <p:cNvSpPr/>
          <p:nvPr/>
        </p:nvSpPr>
        <p:spPr>
          <a:xfrm>
            <a:off x="8486728" y="376361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8F8136A-29C9-CF41-A20E-B3F834425DC9}"/>
              </a:ext>
            </a:extLst>
          </p:cNvPr>
          <p:cNvSpPr/>
          <p:nvPr/>
        </p:nvSpPr>
        <p:spPr>
          <a:xfrm>
            <a:off x="2117649" y="366059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02D4A88-3FEA-2A41-B1C7-B2E2B52654F4}"/>
              </a:ext>
            </a:extLst>
          </p:cNvPr>
          <p:cNvSpPr/>
          <p:nvPr/>
        </p:nvSpPr>
        <p:spPr>
          <a:xfrm>
            <a:off x="2173308" y="376361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D9CE129-3CD3-0D47-B909-2D76FB1EF664}"/>
              </a:ext>
            </a:extLst>
          </p:cNvPr>
          <p:cNvSpPr/>
          <p:nvPr/>
        </p:nvSpPr>
        <p:spPr>
          <a:xfrm>
            <a:off x="2493348" y="376361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EC34CB9-F097-754C-836A-0890A6DFE45D}"/>
              </a:ext>
            </a:extLst>
          </p:cNvPr>
          <p:cNvSpPr/>
          <p:nvPr/>
        </p:nvSpPr>
        <p:spPr>
          <a:xfrm>
            <a:off x="3803649" y="3660596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77C0D58-4C60-4547-B8E9-D953779D57A7}"/>
              </a:ext>
            </a:extLst>
          </p:cNvPr>
          <p:cNvSpPr/>
          <p:nvPr/>
        </p:nvSpPr>
        <p:spPr>
          <a:xfrm>
            <a:off x="3859308" y="3763617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647F2A5-88CB-7D43-AF99-E62F030D2315}"/>
              </a:ext>
            </a:extLst>
          </p:cNvPr>
          <p:cNvSpPr/>
          <p:nvPr/>
        </p:nvSpPr>
        <p:spPr>
          <a:xfrm>
            <a:off x="4179348" y="3763617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625CBB-6E99-0A43-A2B3-127878083297}"/>
              </a:ext>
            </a:extLst>
          </p:cNvPr>
          <p:cNvSpPr/>
          <p:nvPr/>
        </p:nvSpPr>
        <p:spPr>
          <a:xfrm>
            <a:off x="4697591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16439E-4E9C-9C49-BA07-A1EBE750AC16}"/>
              </a:ext>
            </a:extLst>
          </p:cNvPr>
          <p:cNvSpPr/>
          <p:nvPr/>
        </p:nvSpPr>
        <p:spPr>
          <a:xfrm>
            <a:off x="4753250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3D17BD-C77A-804C-B9EE-76528AB8FFB7}"/>
              </a:ext>
            </a:extLst>
          </p:cNvPr>
          <p:cNvSpPr/>
          <p:nvPr/>
        </p:nvSpPr>
        <p:spPr>
          <a:xfrm>
            <a:off x="5073290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" name="直接连接符 13">
            <a:extLst>
              <a:ext uri="{FF2B5EF4-FFF2-40B4-BE49-F238E27FC236}">
                <a16:creationId xmlns:a16="http://schemas.microsoft.com/office/drawing/2014/main" id="{4F57545B-6573-8943-A58B-7068B8495052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>
            <a:off x="5211047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CE40CCE-0F2C-EC4B-BD0B-1BBDE67CCA0D}"/>
              </a:ext>
            </a:extLst>
          </p:cNvPr>
          <p:cNvSpPr/>
          <p:nvPr/>
        </p:nvSpPr>
        <p:spPr>
          <a:xfrm>
            <a:off x="5531086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BF1CEE-FB64-B346-9F19-1EC3C674AA48}"/>
              </a:ext>
            </a:extLst>
          </p:cNvPr>
          <p:cNvSpPr/>
          <p:nvPr/>
        </p:nvSpPr>
        <p:spPr>
          <a:xfrm>
            <a:off x="5586745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1A1568-7AB2-5145-8365-9F66586E32E4}"/>
              </a:ext>
            </a:extLst>
          </p:cNvPr>
          <p:cNvSpPr/>
          <p:nvPr/>
        </p:nvSpPr>
        <p:spPr>
          <a:xfrm>
            <a:off x="5906785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D96FCF-324B-1D4D-8504-A930897C7EDA}"/>
              </a:ext>
            </a:extLst>
          </p:cNvPr>
          <p:cNvSpPr/>
          <p:nvPr/>
        </p:nvSpPr>
        <p:spPr>
          <a:xfrm>
            <a:off x="6383591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5003F6-75FF-024E-A794-71D7F48A96E8}"/>
              </a:ext>
            </a:extLst>
          </p:cNvPr>
          <p:cNvSpPr/>
          <p:nvPr/>
        </p:nvSpPr>
        <p:spPr>
          <a:xfrm>
            <a:off x="6439250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F21C13-42ED-D945-A27E-1BFC504FDC69}"/>
              </a:ext>
            </a:extLst>
          </p:cNvPr>
          <p:cNvSpPr/>
          <p:nvPr/>
        </p:nvSpPr>
        <p:spPr>
          <a:xfrm>
            <a:off x="6759290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" name="直接连接符 13">
            <a:extLst>
              <a:ext uri="{FF2B5EF4-FFF2-40B4-BE49-F238E27FC236}">
                <a16:creationId xmlns:a16="http://schemas.microsoft.com/office/drawing/2014/main" id="{5C6CE3E3-7360-0C4E-A581-F3795AD936A2}"/>
              </a:ext>
            </a:extLst>
          </p:cNvPr>
          <p:cNvCxnSpPr>
            <a:cxnSpLocks/>
            <a:stCxn id="57" idx="2"/>
            <a:endCxn id="16" idx="0"/>
          </p:cNvCxnSpPr>
          <p:nvPr/>
        </p:nvCxnSpPr>
        <p:spPr>
          <a:xfrm>
            <a:off x="6897047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3">
            <a:extLst>
              <a:ext uri="{FF2B5EF4-FFF2-40B4-BE49-F238E27FC236}">
                <a16:creationId xmlns:a16="http://schemas.microsoft.com/office/drawing/2014/main" id="{172C47F7-33DF-4344-96CE-CC0E71E6AC1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182298" y="5406299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2800F58-0E88-8343-81B2-097D292F0E7C}"/>
              </a:ext>
            </a:extLst>
          </p:cNvPr>
          <p:cNvSpPr/>
          <p:nvPr/>
        </p:nvSpPr>
        <p:spPr>
          <a:xfrm>
            <a:off x="7277534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4012E6-24BF-E44E-80B5-AEADF0745999}"/>
              </a:ext>
            </a:extLst>
          </p:cNvPr>
          <p:cNvSpPr/>
          <p:nvPr/>
        </p:nvSpPr>
        <p:spPr>
          <a:xfrm>
            <a:off x="7333193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C58A43-66EF-7C43-80AB-4D87ECCF91C4}"/>
              </a:ext>
            </a:extLst>
          </p:cNvPr>
          <p:cNvSpPr/>
          <p:nvPr/>
        </p:nvSpPr>
        <p:spPr>
          <a:xfrm>
            <a:off x="7653233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4" name="直接连接符 13">
            <a:extLst>
              <a:ext uri="{FF2B5EF4-FFF2-40B4-BE49-F238E27FC236}">
                <a16:creationId xmlns:a16="http://schemas.microsoft.com/office/drawing/2014/main" id="{1D55A4A0-AD33-5443-BD4B-22CBCC80CE67}"/>
              </a:ext>
            </a:extLst>
          </p:cNvPr>
          <p:cNvCxnSpPr>
            <a:cxnSpLocks/>
            <a:stCxn id="62" idx="2"/>
            <a:endCxn id="23" idx="0"/>
          </p:cNvCxnSpPr>
          <p:nvPr/>
        </p:nvCxnSpPr>
        <p:spPr>
          <a:xfrm>
            <a:off x="7790990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026F2DD-79CD-1E41-8B1C-74387BB0D09F}"/>
              </a:ext>
            </a:extLst>
          </p:cNvPr>
          <p:cNvSpPr/>
          <p:nvPr/>
        </p:nvSpPr>
        <p:spPr>
          <a:xfrm>
            <a:off x="8111029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77F634-7DCB-6345-B7B4-B2B96FF72BDE}"/>
              </a:ext>
            </a:extLst>
          </p:cNvPr>
          <p:cNvSpPr/>
          <p:nvPr/>
        </p:nvSpPr>
        <p:spPr>
          <a:xfrm>
            <a:off x="8166688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ED6A26-7FD6-804C-B6DC-5EE7D75D605C}"/>
              </a:ext>
            </a:extLst>
          </p:cNvPr>
          <p:cNvSpPr/>
          <p:nvPr/>
        </p:nvSpPr>
        <p:spPr>
          <a:xfrm>
            <a:off x="8486728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7E83014-FB88-A044-AA03-1919EF3EA2E8}"/>
              </a:ext>
            </a:extLst>
          </p:cNvPr>
          <p:cNvSpPr/>
          <p:nvPr/>
        </p:nvSpPr>
        <p:spPr>
          <a:xfrm>
            <a:off x="8963534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F19A2F-0B73-AC42-B9E2-D78B9224B743}"/>
              </a:ext>
            </a:extLst>
          </p:cNvPr>
          <p:cNvSpPr/>
          <p:nvPr/>
        </p:nvSpPr>
        <p:spPr>
          <a:xfrm>
            <a:off x="9019193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2403F4-05A5-B648-8C6B-C46FD88F8E42}"/>
              </a:ext>
            </a:extLst>
          </p:cNvPr>
          <p:cNvSpPr/>
          <p:nvPr/>
        </p:nvSpPr>
        <p:spPr>
          <a:xfrm>
            <a:off x="9339233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2" name="直接连接符 13">
            <a:extLst>
              <a:ext uri="{FF2B5EF4-FFF2-40B4-BE49-F238E27FC236}">
                <a16:creationId xmlns:a16="http://schemas.microsoft.com/office/drawing/2014/main" id="{1F59D9F0-8E36-A742-BF17-0D2A9A717240}"/>
              </a:ext>
            </a:extLst>
          </p:cNvPr>
          <p:cNvCxnSpPr>
            <a:cxnSpLocks/>
            <a:stCxn id="70" idx="2"/>
            <a:endCxn id="31" idx="0"/>
          </p:cNvCxnSpPr>
          <p:nvPr/>
        </p:nvCxnSpPr>
        <p:spPr>
          <a:xfrm>
            <a:off x="9476990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3">
            <a:extLst>
              <a:ext uri="{FF2B5EF4-FFF2-40B4-BE49-F238E27FC236}">
                <a16:creationId xmlns:a16="http://schemas.microsoft.com/office/drawing/2014/main" id="{CBB93AD3-C35A-D84B-9135-EE9A5684FD55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8762241" y="5406299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8CA4DDB-D86E-C743-9D86-560CD56B0EB9}"/>
              </a:ext>
            </a:extLst>
          </p:cNvPr>
          <p:cNvSpPr/>
          <p:nvPr/>
        </p:nvSpPr>
        <p:spPr>
          <a:xfrm>
            <a:off x="2117649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26817B-42F3-6D45-BD14-97DE94267CEF}"/>
              </a:ext>
            </a:extLst>
          </p:cNvPr>
          <p:cNvSpPr/>
          <p:nvPr/>
        </p:nvSpPr>
        <p:spPr>
          <a:xfrm>
            <a:off x="2173308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2E3BDC-E29B-CD43-A4C8-D8DBC37939F3}"/>
              </a:ext>
            </a:extLst>
          </p:cNvPr>
          <p:cNvSpPr/>
          <p:nvPr/>
        </p:nvSpPr>
        <p:spPr>
          <a:xfrm>
            <a:off x="2493348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7" name="直接连接符 13">
            <a:extLst>
              <a:ext uri="{FF2B5EF4-FFF2-40B4-BE49-F238E27FC236}">
                <a16:creationId xmlns:a16="http://schemas.microsoft.com/office/drawing/2014/main" id="{6CBE9467-472E-9145-930A-5F62C49AEEC8}"/>
              </a:ext>
            </a:extLst>
          </p:cNvPr>
          <p:cNvCxnSpPr>
            <a:cxnSpLocks/>
            <a:stCxn id="75" idx="2"/>
            <a:endCxn id="36" idx="0"/>
          </p:cNvCxnSpPr>
          <p:nvPr/>
        </p:nvCxnSpPr>
        <p:spPr>
          <a:xfrm>
            <a:off x="2631105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04C5B0D-DBF9-6F44-8D5F-B1C2FA2F0BD9}"/>
              </a:ext>
            </a:extLst>
          </p:cNvPr>
          <p:cNvSpPr/>
          <p:nvPr/>
        </p:nvSpPr>
        <p:spPr>
          <a:xfrm>
            <a:off x="2951144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0DE02FB-5800-444F-8F89-08DAC5D17433}"/>
              </a:ext>
            </a:extLst>
          </p:cNvPr>
          <p:cNvSpPr/>
          <p:nvPr/>
        </p:nvSpPr>
        <p:spPr>
          <a:xfrm>
            <a:off x="3006803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DEA2D7-955A-9641-9A99-E0D4742E6BF3}"/>
              </a:ext>
            </a:extLst>
          </p:cNvPr>
          <p:cNvSpPr/>
          <p:nvPr/>
        </p:nvSpPr>
        <p:spPr>
          <a:xfrm>
            <a:off x="3326843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1" name="直接连接符 13">
            <a:extLst>
              <a:ext uri="{FF2B5EF4-FFF2-40B4-BE49-F238E27FC236}">
                <a16:creationId xmlns:a16="http://schemas.microsoft.com/office/drawing/2014/main" id="{78BB3537-C323-DE4C-9840-D8746990B65E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3464600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A23917B-8B9C-BA42-8FCF-F63176F1B864}"/>
              </a:ext>
            </a:extLst>
          </p:cNvPr>
          <p:cNvSpPr/>
          <p:nvPr/>
        </p:nvSpPr>
        <p:spPr>
          <a:xfrm>
            <a:off x="3803649" y="5152799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FEF741-9DFD-AA49-A846-6609BA7F023D}"/>
              </a:ext>
            </a:extLst>
          </p:cNvPr>
          <p:cNvSpPr/>
          <p:nvPr/>
        </p:nvSpPr>
        <p:spPr>
          <a:xfrm>
            <a:off x="3859308" y="5255820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8A9A9F-B6FC-1B4F-B998-AAE0ECC61AAC}"/>
              </a:ext>
            </a:extLst>
          </p:cNvPr>
          <p:cNvSpPr/>
          <p:nvPr/>
        </p:nvSpPr>
        <p:spPr>
          <a:xfrm>
            <a:off x="4179348" y="5255820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45" name="直接连接符 13">
            <a:extLst>
              <a:ext uri="{FF2B5EF4-FFF2-40B4-BE49-F238E27FC236}">
                <a16:creationId xmlns:a16="http://schemas.microsoft.com/office/drawing/2014/main" id="{3FAE4B41-0CBF-C74F-B11C-5DD60F7DCE05}"/>
              </a:ext>
            </a:extLst>
          </p:cNvPr>
          <p:cNvCxnSpPr>
            <a:cxnSpLocks/>
            <a:stCxn id="83" idx="2"/>
            <a:endCxn id="44" idx="0"/>
          </p:cNvCxnSpPr>
          <p:nvPr/>
        </p:nvCxnSpPr>
        <p:spPr>
          <a:xfrm>
            <a:off x="4317105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13">
            <a:extLst>
              <a:ext uri="{FF2B5EF4-FFF2-40B4-BE49-F238E27FC236}">
                <a16:creationId xmlns:a16="http://schemas.microsoft.com/office/drawing/2014/main" id="{64A32BE9-D723-C94C-9D7D-B867C1278623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3602356" y="5406299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3">
            <a:extLst>
              <a:ext uri="{FF2B5EF4-FFF2-40B4-BE49-F238E27FC236}">
                <a16:creationId xmlns:a16="http://schemas.microsoft.com/office/drawing/2014/main" id="{649DFFFA-823D-CD46-B81C-7A9180824B57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7846651" y="4805599"/>
            <a:ext cx="77783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13">
            <a:extLst>
              <a:ext uri="{FF2B5EF4-FFF2-40B4-BE49-F238E27FC236}">
                <a16:creationId xmlns:a16="http://schemas.microsoft.com/office/drawing/2014/main" id="{6E5AF2C0-00A5-1A41-A4CE-953722FF78D9}"/>
              </a:ext>
            </a:extLst>
          </p:cNvPr>
          <p:cNvCxnSpPr>
            <a:cxnSpLocks/>
            <a:stCxn id="66" idx="2"/>
            <a:endCxn id="27" idx="0"/>
          </p:cNvCxnSpPr>
          <p:nvPr/>
        </p:nvCxnSpPr>
        <p:spPr>
          <a:xfrm>
            <a:off x="8624485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">
            <a:extLst>
              <a:ext uri="{FF2B5EF4-FFF2-40B4-BE49-F238E27FC236}">
                <a16:creationId xmlns:a16="http://schemas.microsoft.com/office/drawing/2014/main" id="{8B56118A-BEB7-AA49-84C3-2ABCCAD71F69}"/>
              </a:ext>
            </a:extLst>
          </p:cNvPr>
          <p:cNvCxnSpPr>
            <a:cxnSpLocks/>
            <a:stCxn id="53" idx="2"/>
            <a:endCxn id="7" idx="0"/>
          </p:cNvCxnSpPr>
          <p:nvPr/>
        </p:nvCxnSpPr>
        <p:spPr>
          <a:xfrm flipH="1">
            <a:off x="5211047" y="4805599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01A57BFB-938A-8D44-8E5B-63795F0822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6044542" y="4805599"/>
            <a:ext cx="0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">
            <a:extLst>
              <a:ext uri="{FF2B5EF4-FFF2-40B4-BE49-F238E27FC236}">
                <a16:creationId xmlns:a16="http://schemas.microsoft.com/office/drawing/2014/main" id="{883DA50A-5185-1D40-A9C2-4537BE609843}"/>
              </a:ext>
            </a:extLst>
          </p:cNvPr>
          <p:cNvCxnSpPr>
            <a:cxnSpLocks/>
            <a:stCxn id="79" idx="2"/>
            <a:endCxn id="36" idx="0"/>
          </p:cNvCxnSpPr>
          <p:nvPr/>
        </p:nvCxnSpPr>
        <p:spPr>
          <a:xfrm flipH="1">
            <a:off x="2631105" y="4805599"/>
            <a:ext cx="833495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13">
            <a:extLst>
              <a:ext uri="{FF2B5EF4-FFF2-40B4-BE49-F238E27FC236}">
                <a16:creationId xmlns:a16="http://schemas.microsoft.com/office/drawing/2014/main" id="{4ED0CD62-2ED3-0948-BB1C-50C74DABC78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219006" y="4085865"/>
            <a:ext cx="825536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3">
            <a:extLst>
              <a:ext uri="{FF2B5EF4-FFF2-40B4-BE49-F238E27FC236}">
                <a16:creationId xmlns:a16="http://schemas.microsoft.com/office/drawing/2014/main" id="{5DA34774-8F25-6942-A3DC-87F38FA2DA6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6897046" y="4085865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3">
            <a:extLst>
              <a:ext uri="{FF2B5EF4-FFF2-40B4-BE49-F238E27FC236}">
                <a16:creationId xmlns:a16="http://schemas.microsoft.com/office/drawing/2014/main" id="{452822BF-9BF0-EF4D-A50C-85DEC1404619}"/>
              </a:ext>
            </a:extLst>
          </p:cNvPr>
          <p:cNvCxnSpPr>
            <a:cxnSpLocks/>
            <a:stCxn id="105" idx="2"/>
            <a:endCxn id="62" idx="0"/>
          </p:cNvCxnSpPr>
          <p:nvPr/>
        </p:nvCxnSpPr>
        <p:spPr>
          <a:xfrm flipH="1">
            <a:off x="7790990" y="4064575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13">
            <a:extLst>
              <a:ext uri="{FF2B5EF4-FFF2-40B4-BE49-F238E27FC236}">
                <a16:creationId xmlns:a16="http://schemas.microsoft.com/office/drawing/2014/main" id="{1AB7082C-815E-A140-8599-7843225A319F}"/>
              </a:ext>
            </a:extLst>
          </p:cNvPr>
          <p:cNvCxnSpPr>
            <a:cxnSpLocks/>
            <a:stCxn id="105" idx="2"/>
            <a:endCxn id="66" idx="0"/>
          </p:cNvCxnSpPr>
          <p:nvPr/>
        </p:nvCxnSpPr>
        <p:spPr>
          <a:xfrm>
            <a:off x="8624485" y="4064575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13">
            <a:extLst>
              <a:ext uri="{FF2B5EF4-FFF2-40B4-BE49-F238E27FC236}">
                <a16:creationId xmlns:a16="http://schemas.microsoft.com/office/drawing/2014/main" id="{A495471C-1C4E-474B-97E2-F5282060EC18}"/>
              </a:ext>
            </a:extLst>
          </p:cNvPr>
          <p:cNvCxnSpPr>
            <a:cxnSpLocks/>
            <a:stCxn id="105" idx="2"/>
            <a:endCxn id="70" idx="0"/>
          </p:cNvCxnSpPr>
          <p:nvPr/>
        </p:nvCxnSpPr>
        <p:spPr>
          <a:xfrm>
            <a:off x="8624485" y="4064575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3">
            <a:extLst>
              <a:ext uri="{FF2B5EF4-FFF2-40B4-BE49-F238E27FC236}">
                <a16:creationId xmlns:a16="http://schemas.microsoft.com/office/drawing/2014/main" id="{AB11D948-88E6-DC47-A9D6-8E070DCA6A52}"/>
              </a:ext>
            </a:extLst>
          </p:cNvPr>
          <p:cNvCxnSpPr>
            <a:cxnSpLocks/>
            <a:stCxn id="114" idx="2"/>
            <a:endCxn id="75" idx="0"/>
          </p:cNvCxnSpPr>
          <p:nvPr/>
        </p:nvCxnSpPr>
        <p:spPr>
          <a:xfrm>
            <a:off x="2631105" y="4064575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13">
            <a:extLst>
              <a:ext uri="{FF2B5EF4-FFF2-40B4-BE49-F238E27FC236}">
                <a16:creationId xmlns:a16="http://schemas.microsoft.com/office/drawing/2014/main" id="{841C22F0-8F32-3544-932D-974BB7955DE0}"/>
              </a:ext>
            </a:extLst>
          </p:cNvPr>
          <p:cNvCxnSpPr>
            <a:cxnSpLocks/>
            <a:stCxn id="114" idx="2"/>
            <a:endCxn id="79" idx="0"/>
          </p:cNvCxnSpPr>
          <p:nvPr/>
        </p:nvCxnSpPr>
        <p:spPr>
          <a:xfrm>
            <a:off x="2631105" y="4064575"/>
            <a:ext cx="83349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13">
            <a:extLst>
              <a:ext uri="{FF2B5EF4-FFF2-40B4-BE49-F238E27FC236}">
                <a16:creationId xmlns:a16="http://schemas.microsoft.com/office/drawing/2014/main" id="{331668A9-26D2-5D46-A7F6-C05D07E7B34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4317104" y="4085865"/>
            <a:ext cx="1" cy="41877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13">
            <a:extLst>
              <a:ext uri="{FF2B5EF4-FFF2-40B4-BE49-F238E27FC236}">
                <a16:creationId xmlns:a16="http://schemas.microsoft.com/office/drawing/2014/main" id="{837E61EB-546D-974B-8CEA-69D53644130D}"/>
              </a:ext>
            </a:extLst>
          </p:cNvPr>
          <p:cNvCxnSpPr>
            <a:cxnSpLocks/>
            <a:stCxn id="53" idx="0"/>
            <a:endCxn id="96" idx="2"/>
          </p:cNvCxnSpPr>
          <p:nvPr/>
        </p:nvCxnSpPr>
        <p:spPr>
          <a:xfrm flipV="1">
            <a:off x="6044542" y="4064575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3">
            <a:extLst>
              <a:ext uri="{FF2B5EF4-FFF2-40B4-BE49-F238E27FC236}">
                <a16:creationId xmlns:a16="http://schemas.microsoft.com/office/drawing/2014/main" id="{9A8C938B-312D-5247-A05C-A9949CB6AC16}"/>
              </a:ext>
            </a:extLst>
          </p:cNvPr>
          <p:cNvCxnSpPr>
            <a:cxnSpLocks/>
            <a:stCxn id="79" idx="0"/>
            <a:endCxn id="122" idx="2"/>
          </p:cNvCxnSpPr>
          <p:nvPr/>
        </p:nvCxnSpPr>
        <p:spPr>
          <a:xfrm flipV="1">
            <a:off x="3464600" y="4064575"/>
            <a:ext cx="852505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13">
            <a:extLst>
              <a:ext uri="{FF2B5EF4-FFF2-40B4-BE49-F238E27FC236}">
                <a16:creationId xmlns:a16="http://schemas.microsoft.com/office/drawing/2014/main" id="{D2D02A89-F349-2544-81DC-DCE6EDA3795B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6182298" y="4655120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13">
            <a:extLst>
              <a:ext uri="{FF2B5EF4-FFF2-40B4-BE49-F238E27FC236}">
                <a16:creationId xmlns:a16="http://schemas.microsoft.com/office/drawing/2014/main" id="{48E235C0-E288-0646-9FC2-CB72DF1054FC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8762241" y="4655120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3">
            <a:extLst>
              <a:ext uri="{FF2B5EF4-FFF2-40B4-BE49-F238E27FC236}">
                <a16:creationId xmlns:a16="http://schemas.microsoft.com/office/drawing/2014/main" id="{4E42B979-4773-274C-860C-DB2C5C3192E8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>
            <a:off x="3602356" y="4655120"/>
            <a:ext cx="576992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3">
            <a:extLst>
              <a:ext uri="{FF2B5EF4-FFF2-40B4-BE49-F238E27FC236}">
                <a16:creationId xmlns:a16="http://schemas.microsoft.com/office/drawing/2014/main" id="{3D2EF2D4-0B71-0B4D-84CC-8D15862CEE52}"/>
              </a:ext>
            </a:extLst>
          </p:cNvPr>
          <p:cNvCxnSpPr>
            <a:cxnSpLocks/>
            <a:stCxn id="96" idx="2"/>
            <a:endCxn id="66" idx="0"/>
          </p:cNvCxnSpPr>
          <p:nvPr/>
        </p:nvCxnSpPr>
        <p:spPr>
          <a:xfrm>
            <a:off x="6897047" y="4064575"/>
            <a:ext cx="1727438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813149BA-B935-B849-AA63-319FEE011CD3}"/>
              </a:ext>
            </a:extLst>
          </p:cNvPr>
          <p:cNvSpPr/>
          <p:nvPr/>
        </p:nvSpPr>
        <p:spPr>
          <a:xfrm>
            <a:off x="3803648" y="2578548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EDE0610-EB5A-C54B-8BF1-1C487E246127}"/>
              </a:ext>
            </a:extLst>
          </p:cNvPr>
          <p:cNvSpPr/>
          <p:nvPr/>
        </p:nvSpPr>
        <p:spPr>
          <a:xfrm>
            <a:off x="3859307" y="2681569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125141A-9748-114C-9FA3-2CE0E5B6AFF0}"/>
              </a:ext>
            </a:extLst>
          </p:cNvPr>
          <p:cNvSpPr/>
          <p:nvPr/>
        </p:nvSpPr>
        <p:spPr>
          <a:xfrm>
            <a:off x="4179347" y="2681569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53" name="直接连接符 13">
            <a:extLst>
              <a:ext uri="{FF2B5EF4-FFF2-40B4-BE49-F238E27FC236}">
                <a16:creationId xmlns:a16="http://schemas.microsoft.com/office/drawing/2014/main" id="{613B58A0-D4BB-F84F-8BFD-8F819E1BAAF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4317104" y="2203454"/>
            <a:ext cx="0" cy="47811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3">
            <a:extLst>
              <a:ext uri="{FF2B5EF4-FFF2-40B4-BE49-F238E27FC236}">
                <a16:creationId xmlns:a16="http://schemas.microsoft.com/office/drawing/2014/main" id="{AC5852E9-F2F0-864E-818E-BD985E356D4E}"/>
              </a:ext>
            </a:extLst>
          </p:cNvPr>
          <p:cNvCxnSpPr>
            <a:cxnSpLocks/>
            <a:stCxn id="152" idx="2"/>
            <a:endCxn id="79" idx="0"/>
          </p:cNvCxnSpPr>
          <p:nvPr/>
        </p:nvCxnSpPr>
        <p:spPr>
          <a:xfrm flipH="1">
            <a:off x="3464600" y="2982527"/>
            <a:ext cx="852504" cy="1522114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3">
            <a:extLst>
              <a:ext uri="{FF2B5EF4-FFF2-40B4-BE49-F238E27FC236}">
                <a16:creationId xmlns:a16="http://schemas.microsoft.com/office/drawing/2014/main" id="{8A9DB57D-202E-7F4C-9BC2-17B1942EDC31}"/>
              </a:ext>
            </a:extLst>
          </p:cNvPr>
          <p:cNvCxnSpPr>
            <a:cxnSpLocks/>
            <a:stCxn id="152" idx="2"/>
            <a:endCxn id="114" idx="0"/>
          </p:cNvCxnSpPr>
          <p:nvPr/>
        </p:nvCxnSpPr>
        <p:spPr>
          <a:xfrm flipH="1">
            <a:off x="2631105" y="2982527"/>
            <a:ext cx="1685999" cy="78109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5B795909-B441-D046-8AF6-D3E72163A54E}"/>
              </a:ext>
            </a:extLst>
          </p:cNvPr>
          <p:cNvSpPr/>
          <p:nvPr/>
        </p:nvSpPr>
        <p:spPr>
          <a:xfrm>
            <a:off x="10312006" y="4361863"/>
            <a:ext cx="278296" cy="12464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ED41671-D667-944B-B094-692CFA8E1A8B}"/>
              </a:ext>
            </a:extLst>
          </p:cNvPr>
          <p:cNvSpPr txBox="1"/>
          <p:nvPr/>
        </p:nvSpPr>
        <p:spPr>
          <a:xfrm>
            <a:off x="10472598" y="475032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原子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微服务</a:t>
            </a:r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08024767-137A-6E49-A937-20152001518A}"/>
              </a:ext>
            </a:extLst>
          </p:cNvPr>
          <p:cNvSpPr/>
          <p:nvPr/>
        </p:nvSpPr>
        <p:spPr>
          <a:xfrm>
            <a:off x="10312006" y="3544003"/>
            <a:ext cx="278296" cy="648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F7A328B-F64A-9841-894C-D1E43867D25B}"/>
              </a:ext>
            </a:extLst>
          </p:cNvPr>
          <p:cNvSpPr txBox="1"/>
          <p:nvPr/>
        </p:nvSpPr>
        <p:spPr>
          <a:xfrm>
            <a:off x="10446094" y="361857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组合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3625F8D-2A1C-3744-BBBF-DC8139D6F43A}"/>
              </a:ext>
            </a:extLst>
          </p:cNvPr>
          <p:cNvSpPr/>
          <p:nvPr/>
        </p:nvSpPr>
        <p:spPr>
          <a:xfrm>
            <a:off x="1590262" y="2385391"/>
            <a:ext cx="8547652" cy="36841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5" name="直接连接符 13">
            <a:extLst>
              <a:ext uri="{FF2B5EF4-FFF2-40B4-BE49-F238E27FC236}">
                <a16:creationId xmlns:a16="http://schemas.microsoft.com/office/drawing/2014/main" id="{45809829-2721-7A40-8F90-067F5F2F8A4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336114" y="4064575"/>
            <a:ext cx="874933" cy="1191245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3">
            <a:extLst>
              <a:ext uri="{FF2B5EF4-FFF2-40B4-BE49-F238E27FC236}">
                <a16:creationId xmlns:a16="http://schemas.microsoft.com/office/drawing/2014/main" id="{8BB1F5CE-E588-9B4C-8A08-D5A36B20B1A2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454861" y="5406299"/>
            <a:ext cx="756185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3">
            <a:extLst>
              <a:ext uri="{FF2B5EF4-FFF2-40B4-BE49-F238E27FC236}">
                <a16:creationId xmlns:a16="http://schemas.microsoft.com/office/drawing/2014/main" id="{6A0D7D1D-7824-3943-B4A3-8260EC9C7662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034803" y="5406299"/>
            <a:ext cx="618430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3">
            <a:extLst>
              <a:ext uri="{FF2B5EF4-FFF2-40B4-BE49-F238E27FC236}">
                <a16:creationId xmlns:a16="http://schemas.microsoft.com/office/drawing/2014/main" id="{B8C85805-6679-094E-8BF9-4240BE40E62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897046" y="4805599"/>
            <a:ext cx="893944" cy="450221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右大括号 179">
            <a:extLst>
              <a:ext uri="{FF2B5EF4-FFF2-40B4-BE49-F238E27FC236}">
                <a16:creationId xmlns:a16="http://schemas.microsoft.com/office/drawing/2014/main" id="{AB2418EE-56AD-8D49-938A-F3CF3F715740}"/>
              </a:ext>
            </a:extLst>
          </p:cNvPr>
          <p:cNvSpPr/>
          <p:nvPr/>
        </p:nvSpPr>
        <p:spPr>
          <a:xfrm>
            <a:off x="10312006" y="2566195"/>
            <a:ext cx="207951" cy="51747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5D84EAC-D9E7-ED4E-8EF6-2028B8103FA5}"/>
              </a:ext>
            </a:extLst>
          </p:cNvPr>
          <p:cNvSpPr txBox="1"/>
          <p:nvPr/>
        </p:nvSpPr>
        <p:spPr>
          <a:xfrm>
            <a:off x="10557170" y="2671501"/>
            <a:ext cx="44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BFF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CB9919A-D700-7E4E-8B12-94BB8E65FB8A}"/>
              </a:ext>
            </a:extLst>
          </p:cNvPr>
          <p:cNvSpPr/>
          <p:nvPr/>
        </p:nvSpPr>
        <p:spPr>
          <a:xfrm>
            <a:off x="5532640" y="2588422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4A481BAE-F58E-934B-BA71-67D4E11530AE}"/>
              </a:ext>
            </a:extLst>
          </p:cNvPr>
          <p:cNvSpPr/>
          <p:nvPr/>
        </p:nvSpPr>
        <p:spPr>
          <a:xfrm>
            <a:off x="5588299" y="2691443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4BF3C5D7-B45B-4141-86E5-7FAFE158743B}"/>
              </a:ext>
            </a:extLst>
          </p:cNvPr>
          <p:cNvSpPr/>
          <p:nvPr/>
        </p:nvSpPr>
        <p:spPr>
          <a:xfrm>
            <a:off x="5908339" y="2691443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D6543E9A-71D1-BE4D-86BC-FCC9E295CC06}"/>
              </a:ext>
            </a:extLst>
          </p:cNvPr>
          <p:cNvSpPr/>
          <p:nvPr/>
        </p:nvSpPr>
        <p:spPr>
          <a:xfrm>
            <a:off x="7279090" y="2582614"/>
            <a:ext cx="695739" cy="495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5ED92F53-DBFF-FC4D-8789-6D557B4992F2}"/>
              </a:ext>
            </a:extLst>
          </p:cNvPr>
          <p:cNvSpPr/>
          <p:nvPr/>
        </p:nvSpPr>
        <p:spPr>
          <a:xfrm>
            <a:off x="7334749" y="2685635"/>
            <a:ext cx="275513" cy="300958"/>
          </a:xfrm>
          <a:prstGeom prst="rect">
            <a:avLst/>
          </a:prstGeom>
          <a:solidFill>
            <a:srgbClr val="2B6F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11B98BEA-F88E-E149-818D-F62E3A3353AC}"/>
              </a:ext>
            </a:extLst>
          </p:cNvPr>
          <p:cNvSpPr/>
          <p:nvPr/>
        </p:nvSpPr>
        <p:spPr>
          <a:xfrm>
            <a:off x="7654789" y="2685635"/>
            <a:ext cx="275513" cy="300958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3" name="直接连接符 13">
            <a:extLst>
              <a:ext uri="{FF2B5EF4-FFF2-40B4-BE49-F238E27FC236}">
                <a16:creationId xmlns:a16="http://schemas.microsoft.com/office/drawing/2014/main" id="{BB6BF790-59B9-4D48-9CB6-C7A0E75785C2}"/>
              </a:ext>
            </a:extLst>
          </p:cNvPr>
          <p:cNvCxnSpPr>
            <a:cxnSpLocks/>
            <a:stCxn id="152" idx="2"/>
            <a:endCxn id="122" idx="0"/>
          </p:cNvCxnSpPr>
          <p:nvPr/>
        </p:nvCxnSpPr>
        <p:spPr>
          <a:xfrm>
            <a:off x="4317104" y="2982527"/>
            <a:ext cx="1" cy="78109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13">
            <a:extLst>
              <a:ext uri="{FF2B5EF4-FFF2-40B4-BE49-F238E27FC236}">
                <a16:creationId xmlns:a16="http://schemas.microsoft.com/office/drawing/2014/main" id="{3ECC467C-1F40-9F42-BA97-E120402252D4}"/>
              </a:ext>
            </a:extLst>
          </p:cNvPr>
          <p:cNvCxnSpPr>
            <a:cxnSpLocks/>
            <a:stCxn id="184" idx="2"/>
            <a:endCxn id="53" idx="0"/>
          </p:cNvCxnSpPr>
          <p:nvPr/>
        </p:nvCxnSpPr>
        <p:spPr>
          <a:xfrm flipH="1">
            <a:off x="6044542" y="2992401"/>
            <a:ext cx="1554" cy="151224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13">
            <a:extLst>
              <a:ext uri="{FF2B5EF4-FFF2-40B4-BE49-F238E27FC236}">
                <a16:creationId xmlns:a16="http://schemas.microsoft.com/office/drawing/2014/main" id="{323D9F3D-342C-5C47-8073-321549E745E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6046096" y="2992401"/>
            <a:ext cx="808206" cy="746024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13">
            <a:extLst>
              <a:ext uri="{FF2B5EF4-FFF2-40B4-BE49-F238E27FC236}">
                <a16:creationId xmlns:a16="http://schemas.microsoft.com/office/drawing/2014/main" id="{6C27983F-2EC8-754A-AD5F-68F61E8B42D2}"/>
              </a:ext>
            </a:extLst>
          </p:cNvPr>
          <p:cNvCxnSpPr>
            <a:cxnSpLocks/>
            <a:stCxn id="187" idx="2"/>
            <a:endCxn id="96" idx="0"/>
          </p:cNvCxnSpPr>
          <p:nvPr/>
        </p:nvCxnSpPr>
        <p:spPr>
          <a:xfrm flipH="1">
            <a:off x="6897047" y="2986593"/>
            <a:ext cx="895499" cy="777024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13">
            <a:extLst>
              <a:ext uri="{FF2B5EF4-FFF2-40B4-BE49-F238E27FC236}">
                <a16:creationId xmlns:a16="http://schemas.microsoft.com/office/drawing/2014/main" id="{C13A32AC-226A-EE46-B475-0C507B8D032E}"/>
              </a:ext>
            </a:extLst>
          </p:cNvPr>
          <p:cNvCxnSpPr>
            <a:cxnSpLocks/>
            <a:stCxn id="187" idx="2"/>
            <a:endCxn id="62" idx="0"/>
          </p:cNvCxnSpPr>
          <p:nvPr/>
        </p:nvCxnSpPr>
        <p:spPr>
          <a:xfrm flipH="1">
            <a:off x="7790990" y="2986593"/>
            <a:ext cx="1556" cy="1518048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13">
            <a:extLst>
              <a:ext uri="{FF2B5EF4-FFF2-40B4-BE49-F238E27FC236}">
                <a16:creationId xmlns:a16="http://schemas.microsoft.com/office/drawing/2014/main" id="{7336F1C8-62E7-3540-A544-CB7BA81075DE}"/>
              </a:ext>
            </a:extLst>
          </p:cNvPr>
          <p:cNvCxnSpPr>
            <a:cxnSpLocks/>
            <a:stCxn id="184" idx="2"/>
            <a:endCxn id="88" idx="0"/>
          </p:cNvCxnSpPr>
          <p:nvPr/>
        </p:nvCxnSpPr>
        <p:spPr>
          <a:xfrm flipH="1">
            <a:off x="5211047" y="2992401"/>
            <a:ext cx="835049" cy="77121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231E3F2F-A125-3D42-9E7B-8E9228A745BB}"/>
              </a:ext>
            </a:extLst>
          </p:cNvPr>
          <p:cNvCxnSpPr/>
          <p:nvPr/>
        </p:nvCxnSpPr>
        <p:spPr>
          <a:xfrm>
            <a:off x="3942810" y="1033669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9AD936EA-2DF7-8B43-A254-C7665C76E8F0}"/>
              </a:ext>
            </a:extLst>
          </p:cNvPr>
          <p:cNvCxnSpPr/>
          <p:nvPr/>
        </p:nvCxnSpPr>
        <p:spPr>
          <a:xfrm>
            <a:off x="4159757" y="1033669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0904C1EB-1651-D842-8F1A-7B1AFF595DD3}"/>
              </a:ext>
            </a:extLst>
          </p:cNvPr>
          <p:cNvCxnSpPr/>
          <p:nvPr/>
        </p:nvCxnSpPr>
        <p:spPr>
          <a:xfrm>
            <a:off x="4375636" y="1033669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3">
            <a:extLst>
              <a:ext uri="{FF2B5EF4-FFF2-40B4-BE49-F238E27FC236}">
                <a16:creationId xmlns:a16="http://schemas.microsoft.com/office/drawing/2014/main" id="{EDC5C641-8E94-8448-AE6F-11D56CAF6C2F}"/>
              </a:ext>
            </a:extLst>
          </p:cNvPr>
          <p:cNvCxnSpPr>
            <a:cxnSpLocks/>
            <a:stCxn id="187" idx="2"/>
            <a:endCxn id="105" idx="0"/>
          </p:cNvCxnSpPr>
          <p:nvPr/>
        </p:nvCxnSpPr>
        <p:spPr>
          <a:xfrm>
            <a:off x="7792546" y="2986593"/>
            <a:ext cx="831939" cy="777024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13">
            <a:extLst>
              <a:ext uri="{FF2B5EF4-FFF2-40B4-BE49-F238E27FC236}">
                <a16:creationId xmlns:a16="http://schemas.microsoft.com/office/drawing/2014/main" id="{3C9369A6-6516-DB42-B4D0-4AB01123C7EF}"/>
              </a:ext>
            </a:extLst>
          </p:cNvPr>
          <p:cNvCxnSpPr>
            <a:cxnSpLocks/>
            <a:stCxn id="152" idx="2"/>
            <a:endCxn id="88" idx="0"/>
          </p:cNvCxnSpPr>
          <p:nvPr/>
        </p:nvCxnSpPr>
        <p:spPr>
          <a:xfrm>
            <a:off x="4317104" y="2982527"/>
            <a:ext cx="893943" cy="78109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3">
            <a:extLst>
              <a:ext uri="{FF2B5EF4-FFF2-40B4-BE49-F238E27FC236}">
                <a16:creationId xmlns:a16="http://schemas.microsoft.com/office/drawing/2014/main" id="{36B7C5E6-D0A7-B740-845B-2FD6B74789C2}"/>
              </a:ext>
            </a:extLst>
          </p:cNvPr>
          <p:cNvCxnSpPr>
            <a:cxnSpLocks/>
            <a:stCxn id="83" idx="3"/>
            <a:endCxn id="49" idx="1"/>
          </p:cNvCxnSpPr>
          <p:nvPr/>
        </p:nvCxnSpPr>
        <p:spPr>
          <a:xfrm>
            <a:off x="4454861" y="4655120"/>
            <a:ext cx="618429" cy="0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3">
            <a:extLst>
              <a:ext uri="{FF2B5EF4-FFF2-40B4-BE49-F238E27FC236}">
                <a16:creationId xmlns:a16="http://schemas.microsoft.com/office/drawing/2014/main" id="{7BF243CF-4AA8-8C4A-A7FA-E527AD9C45D2}"/>
              </a:ext>
            </a:extLst>
          </p:cNvPr>
          <p:cNvCxnSpPr>
            <a:cxnSpLocks/>
            <a:stCxn id="88" idx="2"/>
            <a:endCxn id="49" idx="0"/>
          </p:cNvCxnSpPr>
          <p:nvPr/>
        </p:nvCxnSpPr>
        <p:spPr>
          <a:xfrm>
            <a:off x="5211047" y="4064575"/>
            <a:ext cx="0" cy="440066"/>
          </a:xfrm>
          <a:prstGeom prst="line">
            <a:avLst/>
          </a:prstGeom>
          <a:ln w="57150">
            <a:solidFill>
              <a:srgbClr val="0096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8" name="文本框 247">
            <a:extLst>
              <a:ext uri="{FF2B5EF4-FFF2-40B4-BE49-F238E27FC236}">
                <a16:creationId xmlns:a16="http://schemas.microsoft.com/office/drawing/2014/main" id="{3F3C6C66-5CF0-F041-AB39-CB594A408950}"/>
              </a:ext>
            </a:extLst>
          </p:cNvPr>
          <p:cNvSpPr txBox="1"/>
          <p:nvPr/>
        </p:nvSpPr>
        <p:spPr>
          <a:xfrm>
            <a:off x="5500224" y="5733866"/>
            <a:ext cx="121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ServiceMesh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D523367C-3D96-BF4E-9F2D-B62BD672D55C}"/>
              </a:ext>
            </a:extLst>
          </p:cNvPr>
          <p:cNvSpPr txBox="1"/>
          <p:nvPr/>
        </p:nvSpPr>
        <p:spPr>
          <a:xfrm>
            <a:off x="3908099" y="773974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26A8837-3B67-8D42-AC09-8E58E9116F38}"/>
              </a:ext>
            </a:extLst>
          </p:cNvPr>
          <p:cNvSpPr txBox="1"/>
          <p:nvPr/>
        </p:nvSpPr>
        <p:spPr>
          <a:xfrm>
            <a:off x="1470953" y="1239695"/>
            <a:ext cx="52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边缘</a:t>
            </a:r>
          </a:p>
        </p:txBody>
      </p:sp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9ADA9811-9059-334D-AE91-999E18F6EAB7}"/>
              </a:ext>
            </a:extLst>
          </p:cNvPr>
          <p:cNvCxnSpPr>
            <a:cxnSpLocks/>
            <a:stCxn id="254" idx="2"/>
          </p:cNvCxnSpPr>
          <p:nvPr/>
        </p:nvCxnSpPr>
        <p:spPr>
          <a:xfrm>
            <a:off x="1734474" y="1701360"/>
            <a:ext cx="0" cy="13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7D39F724-EC3C-B94D-9F67-1CF5DDFD61A8}"/>
              </a:ext>
            </a:extLst>
          </p:cNvPr>
          <p:cNvSpPr txBox="1"/>
          <p:nvPr/>
        </p:nvSpPr>
        <p:spPr>
          <a:xfrm>
            <a:off x="10153286" y="1614333"/>
            <a:ext cx="87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Gateway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7" name="直线连接符 256">
            <a:extLst>
              <a:ext uri="{FF2B5EF4-FFF2-40B4-BE49-F238E27FC236}">
                <a16:creationId xmlns:a16="http://schemas.microsoft.com/office/drawing/2014/main" id="{972D4DF8-5FE8-124C-AEC0-21B42237B02F}"/>
              </a:ext>
            </a:extLst>
          </p:cNvPr>
          <p:cNvCxnSpPr>
            <a:cxnSpLocks/>
          </p:cNvCxnSpPr>
          <p:nvPr/>
        </p:nvCxnSpPr>
        <p:spPr>
          <a:xfrm>
            <a:off x="675861" y="1848609"/>
            <a:ext cx="94488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左大括号 258">
            <a:extLst>
              <a:ext uri="{FF2B5EF4-FFF2-40B4-BE49-F238E27FC236}">
                <a16:creationId xmlns:a16="http://schemas.microsoft.com/office/drawing/2014/main" id="{A2005CCA-042F-4B47-A2E4-F353E265A239}"/>
              </a:ext>
            </a:extLst>
          </p:cNvPr>
          <p:cNvSpPr/>
          <p:nvPr/>
        </p:nvSpPr>
        <p:spPr>
          <a:xfrm>
            <a:off x="1100643" y="1910067"/>
            <a:ext cx="371691" cy="41594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ACBD243A-D080-4B48-98EA-FBEB4A83857E}"/>
              </a:ext>
            </a:extLst>
          </p:cNvPr>
          <p:cNvSpPr txBox="1"/>
          <p:nvPr/>
        </p:nvSpPr>
        <p:spPr>
          <a:xfrm>
            <a:off x="666301" y="3765778"/>
            <a:ext cx="52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</a:t>
            </a:r>
          </a:p>
        </p:txBody>
      </p:sp>
      <p:sp>
        <p:nvSpPr>
          <p:cNvPr id="261" name="左大括号 260">
            <a:extLst>
              <a:ext uri="{FF2B5EF4-FFF2-40B4-BE49-F238E27FC236}">
                <a16:creationId xmlns:a16="http://schemas.microsoft.com/office/drawing/2014/main" id="{3E9F609B-16D4-9244-8C66-DBBA2B3CDFC9}"/>
              </a:ext>
            </a:extLst>
          </p:cNvPr>
          <p:cNvSpPr/>
          <p:nvPr/>
        </p:nvSpPr>
        <p:spPr>
          <a:xfrm>
            <a:off x="1061466" y="1149046"/>
            <a:ext cx="396276" cy="6626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1D5923A8-9359-034E-85DA-BCEEAAEBCA2C}"/>
              </a:ext>
            </a:extLst>
          </p:cNvPr>
          <p:cNvSpPr txBox="1"/>
          <p:nvPr/>
        </p:nvSpPr>
        <p:spPr>
          <a:xfrm>
            <a:off x="590581" y="1316321"/>
            <a:ext cx="51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b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BD32863C-D1FC-4B4C-8BE0-A0CD8B7BA83E}"/>
              </a:ext>
            </a:extLst>
          </p:cNvPr>
          <p:cNvSpPr/>
          <p:nvPr/>
        </p:nvSpPr>
        <p:spPr>
          <a:xfrm>
            <a:off x="3807737" y="1466646"/>
            <a:ext cx="695738" cy="793474"/>
          </a:xfrm>
          <a:prstGeom prst="rect">
            <a:avLst/>
          </a:prstGeom>
          <a:solidFill>
            <a:srgbClr val="0093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C74D3F0-6C02-8E4A-8D1C-E9F973F02950}"/>
              </a:ext>
            </a:extLst>
          </p:cNvPr>
          <p:cNvSpPr/>
          <p:nvPr/>
        </p:nvSpPr>
        <p:spPr>
          <a:xfrm>
            <a:off x="3804195" y="1446352"/>
            <a:ext cx="695738" cy="502018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API</a:t>
            </a:r>
          </a:p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endParaRPr kumimoji="1"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67" name="直接连接符 13">
            <a:extLst>
              <a:ext uri="{FF2B5EF4-FFF2-40B4-BE49-F238E27FC236}">
                <a16:creationId xmlns:a16="http://schemas.microsoft.com/office/drawing/2014/main" id="{0873C8F9-56E1-0D42-9682-52C101464A69}"/>
              </a:ext>
            </a:extLst>
          </p:cNvPr>
          <p:cNvCxnSpPr>
            <a:cxnSpLocks/>
          </p:cNvCxnSpPr>
          <p:nvPr/>
        </p:nvCxnSpPr>
        <p:spPr>
          <a:xfrm>
            <a:off x="6027298" y="2223476"/>
            <a:ext cx="0" cy="47811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EEB503F3-3624-D94B-BC43-6B92CC1F1DF9}"/>
              </a:ext>
            </a:extLst>
          </p:cNvPr>
          <p:cNvCxnSpPr/>
          <p:nvPr/>
        </p:nvCxnSpPr>
        <p:spPr>
          <a:xfrm>
            <a:off x="5653004" y="1053691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BD2F1774-0D4B-9443-9C00-F073C5803F30}"/>
              </a:ext>
            </a:extLst>
          </p:cNvPr>
          <p:cNvCxnSpPr/>
          <p:nvPr/>
        </p:nvCxnSpPr>
        <p:spPr>
          <a:xfrm>
            <a:off x="5869951" y="1053691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CC32AE8A-D0EC-6648-92DB-05525CCCEAB1}"/>
              </a:ext>
            </a:extLst>
          </p:cNvPr>
          <p:cNvCxnSpPr/>
          <p:nvPr/>
        </p:nvCxnSpPr>
        <p:spPr>
          <a:xfrm>
            <a:off x="6085830" y="1053691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C37F2320-3C79-AB4A-8225-7EEC24F996E3}"/>
              </a:ext>
            </a:extLst>
          </p:cNvPr>
          <p:cNvSpPr txBox="1"/>
          <p:nvPr/>
        </p:nvSpPr>
        <p:spPr>
          <a:xfrm>
            <a:off x="5618293" y="793996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E5B4D833-3F62-2744-9638-A3F5AEFA1FC3}"/>
              </a:ext>
            </a:extLst>
          </p:cNvPr>
          <p:cNvSpPr/>
          <p:nvPr/>
        </p:nvSpPr>
        <p:spPr>
          <a:xfrm>
            <a:off x="5517931" y="1486668"/>
            <a:ext cx="695738" cy="793474"/>
          </a:xfrm>
          <a:prstGeom prst="rect">
            <a:avLst/>
          </a:prstGeom>
          <a:solidFill>
            <a:srgbClr val="0093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9103E07-4E3B-B94D-9093-9B4E3F435B51}"/>
              </a:ext>
            </a:extLst>
          </p:cNvPr>
          <p:cNvSpPr/>
          <p:nvPr/>
        </p:nvSpPr>
        <p:spPr>
          <a:xfrm>
            <a:off x="5514389" y="1466374"/>
            <a:ext cx="695738" cy="502018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API</a:t>
            </a:r>
          </a:p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endParaRPr kumimoji="1"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8" name="直接连接符 13">
            <a:extLst>
              <a:ext uri="{FF2B5EF4-FFF2-40B4-BE49-F238E27FC236}">
                <a16:creationId xmlns:a16="http://schemas.microsoft.com/office/drawing/2014/main" id="{A14FDD95-91AE-7D42-BB9A-236FAA47B4C1}"/>
              </a:ext>
            </a:extLst>
          </p:cNvPr>
          <p:cNvCxnSpPr>
            <a:cxnSpLocks/>
          </p:cNvCxnSpPr>
          <p:nvPr/>
        </p:nvCxnSpPr>
        <p:spPr>
          <a:xfrm>
            <a:off x="7792573" y="2223329"/>
            <a:ext cx="0" cy="47811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5DBA9B5D-0996-5F44-8F1B-69B16701776E}"/>
              </a:ext>
            </a:extLst>
          </p:cNvPr>
          <p:cNvCxnSpPr/>
          <p:nvPr/>
        </p:nvCxnSpPr>
        <p:spPr>
          <a:xfrm>
            <a:off x="7418279" y="1053544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E32632D3-363A-9347-8C3B-8390A867B205}"/>
              </a:ext>
            </a:extLst>
          </p:cNvPr>
          <p:cNvCxnSpPr/>
          <p:nvPr/>
        </p:nvCxnSpPr>
        <p:spPr>
          <a:xfrm>
            <a:off x="7635226" y="1053544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387CEFA3-4E7A-4C4F-814E-43B2F3B2D5F1}"/>
              </a:ext>
            </a:extLst>
          </p:cNvPr>
          <p:cNvCxnSpPr/>
          <p:nvPr/>
        </p:nvCxnSpPr>
        <p:spPr>
          <a:xfrm>
            <a:off x="7851105" y="1053544"/>
            <a:ext cx="0" cy="38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6316EBD-068B-9543-9333-01298656D18A}"/>
              </a:ext>
            </a:extLst>
          </p:cNvPr>
          <p:cNvSpPr txBox="1"/>
          <p:nvPr/>
        </p:nvSpPr>
        <p:spPr>
          <a:xfrm>
            <a:off x="7383568" y="793849"/>
            <a:ext cx="52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2F202BD7-1E3E-0D42-8725-9E4BC341A3CE}"/>
              </a:ext>
            </a:extLst>
          </p:cNvPr>
          <p:cNvSpPr/>
          <p:nvPr/>
        </p:nvSpPr>
        <p:spPr>
          <a:xfrm>
            <a:off x="7283206" y="1486521"/>
            <a:ext cx="695738" cy="793474"/>
          </a:xfrm>
          <a:prstGeom prst="rect">
            <a:avLst/>
          </a:prstGeom>
          <a:solidFill>
            <a:srgbClr val="0093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sidecar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47566704-F891-494E-81ED-4D26AD40ABE2}"/>
              </a:ext>
            </a:extLst>
          </p:cNvPr>
          <p:cNvSpPr/>
          <p:nvPr/>
        </p:nvSpPr>
        <p:spPr>
          <a:xfrm>
            <a:off x="7279664" y="1466227"/>
            <a:ext cx="695738" cy="502018"/>
          </a:xfrm>
          <a:prstGeom prst="rect">
            <a:avLst/>
          </a:prstGeom>
          <a:solidFill>
            <a:srgbClr val="F15A21"/>
          </a:solidFill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API</a:t>
            </a:r>
          </a:p>
          <a:p>
            <a:pPr algn="ctr"/>
            <a:r>
              <a:rPr kumimoji="1" lang="en-US" altLang="zh-CN" sz="900" dirty="0">
                <a:latin typeface="Microsoft YaHei" charset="0"/>
                <a:ea typeface="Microsoft YaHei" charset="0"/>
                <a:cs typeface="Microsoft YaHei" charset="0"/>
              </a:rPr>
              <a:t>Gateway</a:t>
            </a:r>
            <a:endParaRPr kumimoji="1" lang="zh-CN" altLang="en-US" sz="9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215</Words>
  <Application>Microsoft Macintosh PowerPoint</Application>
  <PresentationFormat>宽屏</PresentationFormat>
  <Paragraphs>156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Microsoft YaHei</vt:lpstr>
      <vt:lpstr>Arial</vt:lpstr>
      <vt:lpstr>Office 主题​​</vt:lpstr>
      <vt:lpstr>API Gateway and Servicemesh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 and Servicemesh</dc:title>
  <dc:creator>Microsoft Office User</dc:creator>
  <cp:lastModifiedBy>Microsoft Office User</cp:lastModifiedBy>
  <cp:revision>45</cp:revision>
  <dcterms:created xsi:type="dcterms:W3CDTF">2020-04-17T06:53:52Z</dcterms:created>
  <dcterms:modified xsi:type="dcterms:W3CDTF">2020-04-19T03:47:48Z</dcterms:modified>
</cp:coreProperties>
</file>