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363" r:id="rId5"/>
    <p:sldId id="420" r:id="rId6"/>
    <p:sldId id="421" r:id="rId7"/>
    <p:sldId id="422" r:id="rId8"/>
    <p:sldId id="426" r:id="rId9"/>
    <p:sldId id="424" r:id="rId10"/>
    <p:sldId id="425" r:id="rId11"/>
    <p:sldId id="433" r:id="rId12"/>
    <p:sldId id="427" r:id="rId13"/>
    <p:sldId id="428" r:id="rId14"/>
    <p:sldId id="430" r:id="rId15"/>
    <p:sldId id="431" r:id="rId16"/>
    <p:sldId id="4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856"/>
    <a:srgbClr val="F39C07"/>
    <a:srgbClr val="17A086"/>
    <a:srgbClr val="1060AE"/>
    <a:srgbClr val="E7F2FD"/>
    <a:srgbClr val="7F7F7F"/>
    <a:srgbClr val="95B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816" autoAdjust="0"/>
  </p:normalViewPr>
  <p:slideViewPr>
    <p:cSldViewPr snapToGrid="0" showGuides="1">
      <p:cViewPr varScale="1">
        <p:scale>
          <a:sx n="113" d="100"/>
          <a:sy n="113" d="100"/>
        </p:scale>
        <p:origin x="420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594A-C878-4472-A672-2784EF201160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FDD16-0FBE-454E-A9E9-7A35DC07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1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IN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3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03B3-1F33-413E-A09D-963E098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A69-9512-4A19-B6A9-8F5E82C767DD}" type="datetime1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8B6A-C0E7-4E59-9FEA-A16396B0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F422-A7FF-4A8F-87DE-90FEC3E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47E87-8E4C-4171-B54C-F310388158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66BE6C-FB55-46D2-9FE1-17F7E62BA25B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95390E8-39FF-4A2D-92C6-EFF561401E6F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5EEF2DC-6D86-46F7-96D2-086CBC09AEF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43AF51E-01E4-4EEE-AD91-C6A271835693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Hexagon 11">
            <a:extLst>
              <a:ext uri="{FF2B5EF4-FFF2-40B4-BE49-F238E27FC236}">
                <a16:creationId xmlns:a16="http://schemas.microsoft.com/office/drawing/2014/main" id="{73EF940A-9061-4120-BCB4-0B77FF0DFCCB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992635C-A3D1-466E-A21D-30ED8FFD6ACD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25154F6-E147-4FFF-AE10-CD85940C4423}"/>
              </a:ext>
            </a:extLst>
          </p:cNvPr>
          <p:cNvSpPr/>
          <p:nvPr userDrawn="1"/>
        </p:nvSpPr>
        <p:spPr>
          <a:xfrm>
            <a:off x="1349993" y="1219201"/>
            <a:ext cx="5515248" cy="3993202"/>
          </a:xfrm>
          <a:prstGeom prst="hexagon">
            <a:avLst>
              <a:gd name="adj" fmla="val 28478"/>
              <a:gd name="vf" fmla="val 11547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82CA5617-EAD9-466E-87FA-CEDFBB405DB1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0D29C8-8A7E-479B-B6E5-02700E134601}"/>
              </a:ext>
            </a:extLst>
          </p:cNvPr>
          <p:cNvGrpSpPr/>
          <p:nvPr userDrawn="1"/>
        </p:nvGrpSpPr>
        <p:grpSpPr>
          <a:xfrm>
            <a:off x="5365880" y="3661066"/>
            <a:ext cx="2106810" cy="1816215"/>
            <a:chOff x="5365880" y="3661066"/>
            <a:chExt cx="2106810" cy="1816215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C258979-1BCB-4167-9CEF-3EFDBF408D0E}"/>
                </a:ext>
              </a:extLst>
            </p:cNvPr>
            <p:cNvSpPr/>
            <p:nvPr/>
          </p:nvSpPr>
          <p:spPr>
            <a:xfrm>
              <a:off x="5365880" y="3661066"/>
              <a:ext cx="2106810" cy="1816215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F3777F8-9493-48CB-B31F-AE7FAA60C779}"/>
                </a:ext>
              </a:extLst>
            </p:cNvPr>
            <p:cNvSpPr/>
            <p:nvPr/>
          </p:nvSpPr>
          <p:spPr>
            <a:xfrm>
              <a:off x="5493054" y="3770698"/>
              <a:ext cx="1852462" cy="1596949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BE6D96-DBAC-4539-8884-E75577394AC2}"/>
              </a:ext>
            </a:extLst>
          </p:cNvPr>
          <p:cNvGrpSpPr/>
          <p:nvPr userDrawn="1"/>
        </p:nvGrpSpPr>
        <p:grpSpPr>
          <a:xfrm>
            <a:off x="6702868" y="2275296"/>
            <a:ext cx="1127108" cy="971645"/>
            <a:chOff x="7681629" y="864848"/>
            <a:chExt cx="2383851" cy="2055044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898E5AC-FB97-47A4-96FF-B4A0AB119CFE}"/>
                </a:ext>
              </a:extLst>
            </p:cNvPr>
            <p:cNvSpPr/>
            <p:nvPr/>
          </p:nvSpPr>
          <p:spPr>
            <a:xfrm>
              <a:off x="7681629" y="864848"/>
              <a:ext cx="2383851" cy="2055044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DE5974FC-D7D7-4149-84FC-C91122E5BE48}"/>
                </a:ext>
              </a:extLst>
            </p:cNvPr>
            <p:cNvSpPr/>
            <p:nvPr/>
          </p:nvSpPr>
          <p:spPr>
            <a:xfrm>
              <a:off x="7825526" y="988897"/>
              <a:ext cx="2096056" cy="1806945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Hexagon 22">
            <a:extLst>
              <a:ext uri="{FF2B5EF4-FFF2-40B4-BE49-F238E27FC236}">
                <a16:creationId xmlns:a16="http://schemas.microsoft.com/office/drawing/2014/main" id="{F8F1A350-79F7-42A4-BA87-596C3EFB6153}"/>
              </a:ext>
            </a:extLst>
          </p:cNvPr>
          <p:cNvSpPr/>
          <p:nvPr userDrawn="1"/>
        </p:nvSpPr>
        <p:spPr>
          <a:xfrm>
            <a:off x="7200229" y="3295153"/>
            <a:ext cx="249654" cy="21521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38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8558C34-AB22-4E77-AA55-7225FC975B4B}"/>
              </a:ext>
            </a:extLst>
          </p:cNvPr>
          <p:cNvSpPr/>
          <p:nvPr userDrawn="1"/>
        </p:nvSpPr>
        <p:spPr>
          <a:xfrm>
            <a:off x="7124098" y="3475405"/>
            <a:ext cx="147958" cy="127550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9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C9D8CD3-9971-4B9F-B7D7-1831AA6D7751}"/>
              </a:ext>
            </a:extLst>
          </p:cNvPr>
          <p:cNvSpPr/>
          <p:nvPr userDrawn="1"/>
        </p:nvSpPr>
        <p:spPr>
          <a:xfrm>
            <a:off x="7272292" y="3518583"/>
            <a:ext cx="76210" cy="6569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1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7DE4EF8-F114-45B4-B9DE-17F9E03B16E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043436" y="368514"/>
            <a:ext cx="5148564" cy="2464681"/>
          </a:xfrm>
        </p:spPr>
        <p:txBody>
          <a:bodyPr anchor="ctr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0E6C15E-D34A-44E9-9272-6629EA374D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97228" y="4118960"/>
            <a:ext cx="1844114" cy="9004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371-C1D9-474E-AE7C-E279D9E7C783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8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800-BDEE-4CEC-B85A-88D1249F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0F8-BC80-4EA3-ADE8-18123241C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CFE4-E2CE-47E1-8AC6-5F28795F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3459-B857-4D23-9B6F-D61CECE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D118-B450-4CCB-944E-CE4D74C00F65}" type="datetime1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ACAE-9A82-41DD-85D4-B6F43CCF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8DBE-923D-4DA3-A368-EA815D2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5A66-4554-4895-8C2D-11128316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C188-4138-45A7-BD4D-066BDC59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8D4D-EF6F-4A77-95F3-7C35E671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D783F-9C24-48AD-A891-ADF1AD34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054E0-2A57-48E6-B81A-755E744D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B8D8-8FEA-4550-A941-3F033334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FA2-C825-40A6-8EE4-7FA4A97C25CF}" type="datetime1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EC4B-B413-4406-A576-69171BD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04A7-40A8-435F-8CBC-99F1AC2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5351-C11B-421C-AB39-9CE3DCD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C6EB-C49A-4AB5-93FA-F0721794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B0F0-4732-4B53-9FBB-42CF8FA037BA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2A37-CD4F-4613-98FA-012F019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3BCE-21CB-43D0-8CC1-FECF1F3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7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E768-8047-4611-854D-6D5B235C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5F4E-52F9-4AD8-AF76-9E7CB7F7EE22}" type="datetime1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EE6A-E8F0-4CE8-AF43-16E8FB0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EBC3D-33B8-477D-A173-2717A98DE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8E0E5F-A925-4BED-8FFC-0E247CA191B7}"/>
              </a:ext>
            </a:extLst>
          </p:cNvPr>
          <p:cNvGrpSpPr/>
          <p:nvPr userDrawn="1"/>
        </p:nvGrpSpPr>
        <p:grpSpPr>
          <a:xfrm>
            <a:off x="738369" y="3865944"/>
            <a:ext cx="1893638" cy="2655704"/>
            <a:chOff x="8940968" y="504770"/>
            <a:chExt cx="2496876" cy="3501707"/>
          </a:xfrm>
        </p:grpSpPr>
        <p:sp>
          <p:nvSpPr>
            <p:cNvPr id="7" name="Isosceles Triangle 24">
              <a:extLst>
                <a:ext uri="{FF2B5EF4-FFF2-40B4-BE49-F238E27FC236}">
                  <a16:creationId xmlns:a16="http://schemas.microsoft.com/office/drawing/2014/main" id="{52FFC1AE-B8FE-4FFF-8C06-6AAD5F999C38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05958B0-5B25-444B-AECC-6BF2D98237DC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8890405-BE74-4CF5-97E8-4BD73D7A0618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B89EA2CC-0610-4150-BE86-E5D45034964E}"/>
              </a:ext>
            </a:extLst>
          </p:cNvPr>
          <p:cNvSpPr/>
          <p:nvPr userDrawn="1"/>
        </p:nvSpPr>
        <p:spPr>
          <a:xfrm>
            <a:off x="2003663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FDD9823C-1D13-40CD-B844-D681C50E4B64}"/>
              </a:ext>
            </a:extLst>
          </p:cNvPr>
          <p:cNvSpPr/>
          <p:nvPr userDrawn="1"/>
        </p:nvSpPr>
        <p:spPr>
          <a:xfrm>
            <a:off x="1139351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18222F2-CC83-424B-B955-8744EAED5C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52D2EDFD-1E68-4503-B53D-71AE9BE5254E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67B21F-E432-4958-BB65-ADFF38EEFE55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104" name="Isosceles Triangle 24">
              <a:extLst>
                <a:ext uri="{FF2B5EF4-FFF2-40B4-BE49-F238E27FC236}">
                  <a16:creationId xmlns:a16="http://schemas.microsoft.com/office/drawing/2014/main" id="{CB6F9D25-C7DB-46AC-9C5E-413EE83D0DE9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BB51D934-209F-4798-9862-5C0EB24EC56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250F3EF-F226-4B73-B85D-6AFB0808C12F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Hexagon 107">
            <a:extLst>
              <a:ext uri="{FF2B5EF4-FFF2-40B4-BE49-F238E27FC236}">
                <a16:creationId xmlns:a16="http://schemas.microsoft.com/office/drawing/2014/main" id="{7C13D9BE-3D84-4240-B90F-B756FE1446A3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2F8F65F0-1472-460B-BF10-80A62BFD88BF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Placeholder 7">
            <a:extLst>
              <a:ext uri="{FF2B5EF4-FFF2-40B4-BE49-F238E27FC236}">
                <a16:creationId xmlns:a16="http://schemas.microsoft.com/office/drawing/2014/main" id="{6ACF1CB2-1501-42C1-838B-1F6480AD10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51926" y="1217623"/>
            <a:ext cx="5515248" cy="3993200"/>
          </a:xfrm>
          <a:custGeom>
            <a:avLst/>
            <a:gdLst>
              <a:gd name="connsiteX0" fmla="*/ 1137184 w 5515248"/>
              <a:gd name="connsiteY0" fmla="*/ 0 h 3993200"/>
              <a:gd name="connsiteX1" fmla="*/ 4378064 w 5515248"/>
              <a:gd name="connsiteY1" fmla="*/ 0 h 3993200"/>
              <a:gd name="connsiteX2" fmla="*/ 5515248 w 5515248"/>
              <a:gd name="connsiteY2" fmla="*/ 1996600 h 3993200"/>
              <a:gd name="connsiteX3" fmla="*/ 4378064 w 5515248"/>
              <a:gd name="connsiteY3" fmla="*/ 3993200 h 3993200"/>
              <a:gd name="connsiteX4" fmla="*/ 1137184 w 5515248"/>
              <a:gd name="connsiteY4" fmla="*/ 3993200 h 3993200"/>
              <a:gd name="connsiteX5" fmla="*/ 0 w 5515248"/>
              <a:gd name="connsiteY5" fmla="*/ 1996600 h 399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5248" h="3993200">
                <a:moveTo>
                  <a:pt x="1137184" y="0"/>
                </a:moveTo>
                <a:lnTo>
                  <a:pt x="4378064" y="0"/>
                </a:lnTo>
                <a:lnTo>
                  <a:pt x="5515248" y="1996600"/>
                </a:lnTo>
                <a:lnTo>
                  <a:pt x="4378064" y="3993200"/>
                </a:lnTo>
                <a:lnTo>
                  <a:pt x="1137184" y="3993200"/>
                </a:lnTo>
                <a:lnTo>
                  <a:pt x="0" y="19966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7BD4ED-C0BF-41DC-ADDB-C587FB044E88}"/>
              </a:ext>
            </a:extLst>
          </p:cNvPr>
          <p:cNvGrpSpPr/>
          <p:nvPr userDrawn="1"/>
        </p:nvGrpSpPr>
        <p:grpSpPr>
          <a:xfrm>
            <a:off x="5257261" y="3401568"/>
            <a:ext cx="2559926" cy="2206830"/>
            <a:chOff x="5257261" y="3401568"/>
            <a:chExt cx="2559926" cy="220683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2F5C95-200E-4571-A354-403B78D15C58}"/>
                </a:ext>
              </a:extLst>
            </p:cNvPr>
            <p:cNvGrpSpPr/>
            <p:nvPr userDrawn="1"/>
          </p:nvGrpSpPr>
          <p:grpSpPr>
            <a:xfrm>
              <a:off x="5257261" y="3401568"/>
              <a:ext cx="2559926" cy="2206830"/>
              <a:chOff x="5365880" y="3661066"/>
              <a:chExt cx="2106810" cy="1816215"/>
            </a:xfrm>
          </p:grpSpPr>
          <p:sp>
            <p:nvSpPr>
              <p:cNvPr id="112" name="Hexagon 111">
                <a:extLst>
                  <a:ext uri="{FF2B5EF4-FFF2-40B4-BE49-F238E27FC236}">
                    <a16:creationId xmlns:a16="http://schemas.microsoft.com/office/drawing/2014/main" id="{9E96F534-014F-4575-8B32-241229E109DE}"/>
                  </a:ext>
                </a:extLst>
              </p:cNvPr>
              <p:cNvSpPr/>
              <p:nvPr/>
            </p:nvSpPr>
            <p:spPr>
              <a:xfrm>
                <a:off x="5365880" y="3661066"/>
                <a:ext cx="2106810" cy="1816215"/>
              </a:xfrm>
              <a:prstGeom prst="hexagon">
                <a:avLst>
                  <a:gd name="adj" fmla="val 28211"/>
                  <a:gd name="vf" fmla="val 115470"/>
                </a:avLst>
              </a:prstGeom>
              <a:noFill/>
              <a:ln w="15875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Hexagon 112">
                <a:extLst>
                  <a:ext uri="{FF2B5EF4-FFF2-40B4-BE49-F238E27FC236}">
                    <a16:creationId xmlns:a16="http://schemas.microsoft.com/office/drawing/2014/main" id="{4172BF04-B11C-40C2-9283-AB1B669A9E67}"/>
                  </a:ext>
                </a:extLst>
              </p:cNvPr>
              <p:cNvSpPr/>
              <p:nvPr/>
            </p:nvSpPr>
            <p:spPr>
              <a:xfrm>
                <a:off x="5493054" y="3770698"/>
                <a:ext cx="1852462" cy="1596949"/>
              </a:xfrm>
              <a:prstGeom prst="hexagon">
                <a:avLst>
                  <a:gd name="adj" fmla="val 28211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7DADE23-1503-4C24-B3F7-11C21FF61B50}"/>
                </a:ext>
              </a:extLst>
            </p:cNvPr>
            <p:cNvGrpSpPr/>
            <p:nvPr userDrawn="1"/>
          </p:nvGrpSpPr>
          <p:grpSpPr>
            <a:xfrm>
              <a:off x="5720088" y="4046012"/>
              <a:ext cx="1634272" cy="917940"/>
              <a:chOff x="1044549" y="1548503"/>
              <a:chExt cx="7387520" cy="4149439"/>
            </a:xfrm>
            <a:solidFill>
              <a:schemeClr val="tx2"/>
            </a:solidFill>
          </p:grpSpPr>
          <p:sp>
            <p:nvSpPr>
              <p:cNvPr id="95" name="Freeform 213">
                <a:extLst>
                  <a:ext uri="{FF2B5EF4-FFF2-40B4-BE49-F238E27FC236}">
                    <a16:creationId xmlns:a16="http://schemas.microsoft.com/office/drawing/2014/main" id="{8AD04010-B3AE-4381-A3CB-F16632EFEF7D}"/>
                  </a:ext>
                </a:extLst>
              </p:cNvPr>
              <p:cNvSpPr/>
              <p:nvPr/>
            </p:nvSpPr>
            <p:spPr>
              <a:xfrm rot="21196782">
                <a:off x="7180275" y="2098984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214">
                <a:extLst>
                  <a:ext uri="{FF2B5EF4-FFF2-40B4-BE49-F238E27FC236}">
                    <a16:creationId xmlns:a16="http://schemas.microsoft.com/office/drawing/2014/main" id="{3BA7A74F-3345-4DF7-B02E-90E987F93993}"/>
                  </a:ext>
                </a:extLst>
              </p:cNvPr>
              <p:cNvSpPr/>
              <p:nvPr/>
            </p:nvSpPr>
            <p:spPr>
              <a:xfrm rot="403218" flipH="1">
                <a:off x="1044549" y="1548503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22">
                <a:extLst>
                  <a:ext uri="{FF2B5EF4-FFF2-40B4-BE49-F238E27FC236}">
                    <a16:creationId xmlns:a16="http://schemas.microsoft.com/office/drawing/2014/main" id="{2C790AF4-F567-4656-A0CF-13699E80E6E4}"/>
                  </a:ext>
                </a:extLst>
              </p:cNvPr>
              <p:cNvSpPr/>
              <p:nvPr/>
            </p:nvSpPr>
            <p:spPr>
              <a:xfrm>
                <a:off x="3260152" y="1928213"/>
                <a:ext cx="3921749" cy="2738295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699260"/>
                  <a:gd name="connsiteY0" fmla="*/ 0 h 2020681"/>
                  <a:gd name="connsiteX1" fmla="*/ 1485900 w 1699260"/>
                  <a:gd name="connsiteY1" fmla="*/ 0 h 2020681"/>
                  <a:gd name="connsiteX2" fmla="*/ 1699260 w 1699260"/>
                  <a:gd name="connsiteY2" fmla="*/ 2020681 h 2020681"/>
                  <a:gd name="connsiteX3" fmla="*/ 0 w 1699260"/>
                  <a:gd name="connsiteY3" fmla="*/ 1312021 h 2020681"/>
                  <a:gd name="connsiteX4" fmla="*/ 0 w 1699260"/>
                  <a:gd name="connsiteY4" fmla="*/ 0 h 202068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47407 h 2746268"/>
                  <a:gd name="connsiteX1" fmla="*/ 2287958 w 2501318"/>
                  <a:gd name="connsiteY1" fmla="*/ 725587 h 2746268"/>
                  <a:gd name="connsiteX2" fmla="*/ 2501318 w 2501318"/>
                  <a:gd name="connsiteY2" fmla="*/ 2746268 h 2746268"/>
                  <a:gd name="connsiteX3" fmla="*/ 1053518 w 2501318"/>
                  <a:gd name="connsiteY3" fmla="*/ 1458488 h 2746268"/>
                  <a:gd name="connsiteX4" fmla="*/ 0 w 2501318"/>
                  <a:gd name="connsiteY4" fmla="*/ 670560 h 2746268"/>
                  <a:gd name="connsiteX5" fmla="*/ 182880 w 2501318"/>
                  <a:gd name="connsiteY5" fmla="*/ 0 h 2746268"/>
                  <a:gd name="connsiteX6" fmla="*/ 390578 w 2501318"/>
                  <a:gd name="connsiteY6" fmla="*/ 47407 h 2746268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154305 w 2501318"/>
                  <a:gd name="connsiteY5" fmla="*/ 85943 h 2698861"/>
                  <a:gd name="connsiteX6" fmla="*/ 390578 w 2501318"/>
                  <a:gd name="connsiteY6" fmla="*/ 0 h 2698861"/>
                  <a:gd name="connsiteX0" fmla="*/ 1115657 w 3226397"/>
                  <a:gd name="connsiteY0" fmla="*/ 28357 h 2727218"/>
                  <a:gd name="connsiteX1" fmla="*/ 3013037 w 3226397"/>
                  <a:gd name="connsiteY1" fmla="*/ 706537 h 2727218"/>
                  <a:gd name="connsiteX2" fmla="*/ 3226397 w 3226397"/>
                  <a:gd name="connsiteY2" fmla="*/ 2727218 h 2727218"/>
                  <a:gd name="connsiteX3" fmla="*/ 1778597 w 3226397"/>
                  <a:gd name="connsiteY3" fmla="*/ 1439438 h 2727218"/>
                  <a:gd name="connsiteX4" fmla="*/ 725079 w 3226397"/>
                  <a:gd name="connsiteY4" fmla="*/ 651510 h 2727218"/>
                  <a:gd name="connsiteX5" fmla="*/ 7846 w 3226397"/>
                  <a:gd name="connsiteY5" fmla="*/ 0 h 2727218"/>
                  <a:gd name="connsiteX6" fmla="*/ 1115657 w 3226397"/>
                  <a:gd name="connsiteY6" fmla="*/ 28357 h 2727218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5994 h 2734855"/>
                  <a:gd name="connsiteX1" fmla="*/ 3013037 w 3226397"/>
                  <a:gd name="connsiteY1" fmla="*/ 714174 h 2734855"/>
                  <a:gd name="connsiteX2" fmla="*/ 3226397 w 3226397"/>
                  <a:gd name="connsiteY2" fmla="*/ 2734855 h 2734855"/>
                  <a:gd name="connsiteX3" fmla="*/ 1778597 w 3226397"/>
                  <a:gd name="connsiteY3" fmla="*/ 1447075 h 2734855"/>
                  <a:gd name="connsiteX4" fmla="*/ 725079 w 3226397"/>
                  <a:gd name="connsiteY4" fmla="*/ 659147 h 2734855"/>
                  <a:gd name="connsiteX5" fmla="*/ 7846 w 3226397"/>
                  <a:gd name="connsiteY5" fmla="*/ 7637 h 2734855"/>
                  <a:gd name="connsiteX6" fmla="*/ 883195 w 3226397"/>
                  <a:gd name="connsiteY6" fmla="*/ 6685 h 2734855"/>
                  <a:gd name="connsiteX7" fmla="*/ 1115657 w 3226397"/>
                  <a:gd name="connsiteY7" fmla="*/ 35994 h 2734855"/>
                  <a:gd name="connsiteX0" fmla="*/ 1115657 w 3226397"/>
                  <a:gd name="connsiteY0" fmla="*/ 42092 h 2740953"/>
                  <a:gd name="connsiteX1" fmla="*/ 3013037 w 3226397"/>
                  <a:gd name="connsiteY1" fmla="*/ 720272 h 2740953"/>
                  <a:gd name="connsiteX2" fmla="*/ 3226397 w 3226397"/>
                  <a:gd name="connsiteY2" fmla="*/ 2740953 h 2740953"/>
                  <a:gd name="connsiteX3" fmla="*/ 1778597 w 3226397"/>
                  <a:gd name="connsiteY3" fmla="*/ 1453173 h 2740953"/>
                  <a:gd name="connsiteX4" fmla="*/ 725079 w 3226397"/>
                  <a:gd name="connsiteY4" fmla="*/ 665245 h 2740953"/>
                  <a:gd name="connsiteX5" fmla="*/ 7846 w 3226397"/>
                  <a:gd name="connsiteY5" fmla="*/ 13735 h 2740953"/>
                  <a:gd name="connsiteX6" fmla="*/ 868907 w 3226397"/>
                  <a:gd name="connsiteY6" fmla="*/ 3258 h 2740953"/>
                  <a:gd name="connsiteX7" fmla="*/ 1115657 w 3226397"/>
                  <a:gd name="connsiteY7" fmla="*/ 42092 h 2740953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8907 w 3226397"/>
                  <a:gd name="connsiteY6" fmla="*/ 0 h 2737695"/>
                  <a:gd name="connsiteX7" fmla="*/ 1115657 w 3226397"/>
                  <a:gd name="connsiteY7" fmla="*/ 38834 h 2737695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4144 w 3226397"/>
                  <a:gd name="connsiteY6" fmla="*/ 0 h 2737695"/>
                  <a:gd name="connsiteX7" fmla="*/ 1115657 w 3226397"/>
                  <a:gd name="connsiteY7" fmla="*/ 38834 h 2737695"/>
                  <a:gd name="connsiteX0" fmla="*/ 1087318 w 3198058"/>
                  <a:gd name="connsiteY0" fmla="*/ 42788 h 2741649"/>
                  <a:gd name="connsiteX1" fmla="*/ 2984698 w 3198058"/>
                  <a:gd name="connsiteY1" fmla="*/ 720968 h 2741649"/>
                  <a:gd name="connsiteX2" fmla="*/ 3198058 w 3198058"/>
                  <a:gd name="connsiteY2" fmla="*/ 2741649 h 2741649"/>
                  <a:gd name="connsiteX3" fmla="*/ 1750258 w 3198058"/>
                  <a:gd name="connsiteY3" fmla="*/ 1453869 h 2741649"/>
                  <a:gd name="connsiteX4" fmla="*/ 696740 w 3198058"/>
                  <a:gd name="connsiteY4" fmla="*/ 665941 h 2741649"/>
                  <a:gd name="connsiteX5" fmla="*/ 8082 w 3198058"/>
                  <a:gd name="connsiteY5" fmla="*/ 4906 h 2741649"/>
                  <a:gd name="connsiteX6" fmla="*/ 835805 w 3198058"/>
                  <a:gd name="connsiteY6" fmla="*/ 3954 h 2741649"/>
                  <a:gd name="connsiteX7" fmla="*/ 1087318 w 3198058"/>
                  <a:gd name="connsiteY7" fmla="*/ 42788 h 2741649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39705 w 3198058"/>
                  <a:gd name="connsiteY0" fmla="*/ 129321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39705 w 3198058"/>
                  <a:gd name="connsiteY7" fmla="*/ 129321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558453 w 3612044"/>
                  <a:gd name="connsiteY0" fmla="*/ 68011 h 2738297"/>
                  <a:gd name="connsiteX1" fmla="*/ 3398684 w 3612044"/>
                  <a:gd name="connsiteY1" fmla="*/ 717616 h 2738297"/>
                  <a:gd name="connsiteX2" fmla="*/ 3612044 w 3612044"/>
                  <a:gd name="connsiteY2" fmla="*/ 2738297 h 2738297"/>
                  <a:gd name="connsiteX3" fmla="*/ 2164244 w 3612044"/>
                  <a:gd name="connsiteY3" fmla="*/ 1450517 h 2738297"/>
                  <a:gd name="connsiteX4" fmla="*/ 1110726 w 3612044"/>
                  <a:gd name="connsiteY4" fmla="*/ 662589 h 2738297"/>
                  <a:gd name="connsiteX5" fmla="*/ 21066 w 3612044"/>
                  <a:gd name="connsiteY5" fmla="*/ 362553 h 2738297"/>
                  <a:gd name="connsiteX6" fmla="*/ 422068 w 3612044"/>
                  <a:gd name="connsiteY6" fmla="*/ 1554 h 2738297"/>
                  <a:gd name="connsiteX7" fmla="*/ 1249791 w 3612044"/>
                  <a:gd name="connsiteY7" fmla="*/ 602 h 2738297"/>
                  <a:gd name="connsiteX8" fmla="*/ 1558453 w 3612044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880418 w 3934009"/>
                  <a:gd name="connsiteY0" fmla="*/ 68011 h 2738297"/>
                  <a:gd name="connsiteX1" fmla="*/ 3720649 w 3934009"/>
                  <a:gd name="connsiteY1" fmla="*/ 717616 h 2738297"/>
                  <a:gd name="connsiteX2" fmla="*/ 3934009 w 3934009"/>
                  <a:gd name="connsiteY2" fmla="*/ 2738297 h 2738297"/>
                  <a:gd name="connsiteX3" fmla="*/ 2486209 w 3934009"/>
                  <a:gd name="connsiteY3" fmla="*/ 1450517 h 2738297"/>
                  <a:gd name="connsiteX4" fmla="*/ 1432691 w 3934009"/>
                  <a:gd name="connsiteY4" fmla="*/ 662589 h 2738297"/>
                  <a:gd name="connsiteX5" fmla="*/ 42994 w 3934009"/>
                  <a:gd name="connsiteY5" fmla="*/ 1062640 h 2738297"/>
                  <a:gd name="connsiteX6" fmla="*/ 343031 w 3934009"/>
                  <a:gd name="connsiteY6" fmla="*/ 362553 h 2738297"/>
                  <a:gd name="connsiteX7" fmla="*/ 744033 w 3934009"/>
                  <a:gd name="connsiteY7" fmla="*/ 1554 h 2738297"/>
                  <a:gd name="connsiteX8" fmla="*/ 1571756 w 3934009"/>
                  <a:gd name="connsiteY8" fmla="*/ 602 h 2738297"/>
                  <a:gd name="connsiteX9" fmla="*/ 1880418 w 3934009"/>
                  <a:gd name="connsiteY9" fmla="*/ 68011 h 2738297"/>
                  <a:gd name="connsiteX0" fmla="*/ 1860246 w 3913837"/>
                  <a:gd name="connsiteY0" fmla="*/ 68011 h 2738297"/>
                  <a:gd name="connsiteX1" fmla="*/ 3700477 w 3913837"/>
                  <a:gd name="connsiteY1" fmla="*/ 717616 h 2738297"/>
                  <a:gd name="connsiteX2" fmla="*/ 3913837 w 3913837"/>
                  <a:gd name="connsiteY2" fmla="*/ 2738297 h 2738297"/>
                  <a:gd name="connsiteX3" fmla="*/ 2466037 w 3913837"/>
                  <a:gd name="connsiteY3" fmla="*/ 1450517 h 2738297"/>
                  <a:gd name="connsiteX4" fmla="*/ 1412519 w 3913837"/>
                  <a:gd name="connsiteY4" fmla="*/ 662589 h 2738297"/>
                  <a:gd name="connsiteX5" fmla="*/ 22822 w 3913837"/>
                  <a:gd name="connsiteY5" fmla="*/ 1062640 h 2738297"/>
                  <a:gd name="connsiteX6" fmla="*/ 322859 w 3913837"/>
                  <a:gd name="connsiteY6" fmla="*/ 362553 h 2738297"/>
                  <a:gd name="connsiteX7" fmla="*/ 723861 w 3913837"/>
                  <a:gd name="connsiteY7" fmla="*/ 1554 h 2738297"/>
                  <a:gd name="connsiteX8" fmla="*/ 1551584 w 3913837"/>
                  <a:gd name="connsiteY8" fmla="*/ 602 h 2738297"/>
                  <a:gd name="connsiteX9" fmla="*/ 1860246 w 391383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27492 w 3918507"/>
                  <a:gd name="connsiteY5" fmla="*/ 1062640 h 2738297"/>
                  <a:gd name="connsiteX6" fmla="*/ 327529 w 3918507"/>
                  <a:gd name="connsiteY6" fmla="*/ 362553 h 2738297"/>
                  <a:gd name="connsiteX7" fmla="*/ 728531 w 3918507"/>
                  <a:gd name="connsiteY7" fmla="*/ 1554 h 2738297"/>
                  <a:gd name="connsiteX8" fmla="*/ 1556254 w 3918507"/>
                  <a:gd name="connsiteY8" fmla="*/ 602 h 2738297"/>
                  <a:gd name="connsiteX9" fmla="*/ 1864916 w 391850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1753" h="2738297">
                    <a:moveTo>
                      <a:pt x="1858637" y="68011"/>
                    </a:moveTo>
                    <a:cubicBezTo>
                      <a:pt x="2506337" y="500764"/>
                      <a:pt x="3074028" y="628716"/>
                      <a:pt x="3698868" y="717616"/>
                    </a:cubicBezTo>
                    <a:lnTo>
                      <a:pt x="3921753" y="2738297"/>
                    </a:lnTo>
                    <a:cubicBezTo>
                      <a:pt x="3590918" y="2724327"/>
                      <a:pt x="2953378" y="2031542"/>
                      <a:pt x="2464428" y="1450517"/>
                    </a:cubicBezTo>
                    <a:cubicBezTo>
                      <a:pt x="2166595" y="1083734"/>
                      <a:pt x="1670643" y="793152"/>
                      <a:pt x="1410910" y="662589"/>
                    </a:cubicBezTo>
                    <a:cubicBezTo>
                      <a:pt x="1099752" y="584449"/>
                      <a:pt x="891006" y="648303"/>
                      <a:pt x="807027" y="805465"/>
                    </a:cubicBezTo>
                    <a:cubicBezTo>
                      <a:pt x="542074" y="1200753"/>
                      <a:pt x="133925" y="1137251"/>
                      <a:pt x="21213" y="1062640"/>
                    </a:cubicBezTo>
                    <a:cubicBezTo>
                      <a:pt x="-79434" y="979297"/>
                      <a:pt x="204410" y="752920"/>
                      <a:pt x="321250" y="362553"/>
                    </a:cubicBezTo>
                    <a:cubicBezTo>
                      <a:pt x="354111" y="147605"/>
                      <a:pt x="520639" y="22985"/>
                      <a:pt x="722252" y="1554"/>
                    </a:cubicBezTo>
                    <a:lnTo>
                      <a:pt x="1549975" y="602"/>
                    </a:lnTo>
                    <a:cubicBezTo>
                      <a:pt x="1662388" y="-5503"/>
                      <a:pt x="1793850" y="36016"/>
                      <a:pt x="1858637" y="680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23">
                <a:extLst>
                  <a:ext uri="{FF2B5EF4-FFF2-40B4-BE49-F238E27FC236}">
                    <a16:creationId xmlns:a16="http://schemas.microsoft.com/office/drawing/2014/main" id="{ACEF66ED-3C7A-4614-9A87-017C32993AAB}"/>
                  </a:ext>
                </a:extLst>
              </p:cNvPr>
              <p:cNvSpPr/>
              <p:nvPr/>
            </p:nvSpPr>
            <p:spPr>
              <a:xfrm>
                <a:off x="2300085" y="2068910"/>
                <a:ext cx="4611891" cy="357789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96850 w 1682750"/>
                  <a:gd name="connsiteY0" fmla="*/ 0 h 1769221"/>
                  <a:gd name="connsiteX1" fmla="*/ 1682750 w 1682750"/>
                  <a:gd name="connsiteY1" fmla="*/ 0 h 1769221"/>
                  <a:gd name="connsiteX2" fmla="*/ 1682750 w 1682750"/>
                  <a:gd name="connsiteY2" fmla="*/ 1312021 h 1769221"/>
                  <a:gd name="connsiteX3" fmla="*/ 0 w 1682750"/>
                  <a:gd name="connsiteY3" fmla="*/ 1769221 h 1769221"/>
                  <a:gd name="connsiteX4" fmla="*/ 196850 w 1682750"/>
                  <a:gd name="connsiteY4" fmla="*/ 0 h 1769221"/>
                  <a:gd name="connsiteX0" fmla="*/ 196850 w 1682750"/>
                  <a:gd name="connsiteY0" fmla="*/ 0 h 2035921"/>
                  <a:gd name="connsiteX1" fmla="*/ 1682750 w 1682750"/>
                  <a:gd name="connsiteY1" fmla="*/ 0 h 2035921"/>
                  <a:gd name="connsiteX2" fmla="*/ 673100 w 1682750"/>
                  <a:gd name="connsiteY2" fmla="*/ 2035921 h 2035921"/>
                  <a:gd name="connsiteX3" fmla="*/ 0 w 1682750"/>
                  <a:gd name="connsiteY3" fmla="*/ 1769221 h 2035921"/>
                  <a:gd name="connsiteX4" fmla="*/ 196850 w 1682750"/>
                  <a:gd name="connsiteY4" fmla="*/ 0 h 2035921"/>
                  <a:gd name="connsiteX0" fmla="*/ 196850 w 1193800"/>
                  <a:gd name="connsiteY0" fmla="*/ 0 h 2035921"/>
                  <a:gd name="connsiteX1" fmla="*/ 1193800 w 1193800"/>
                  <a:gd name="connsiteY1" fmla="*/ 76200 h 2035921"/>
                  <a:gd name="connsiteX2" fmla="*/ 673100 w 1193800"/>
                  <a:gd name="connsiteY2" fmla="*/ 2035921 h 2035921"/>
                  <a:gd name="connsiteX3" fmla="*/ 0 w 1193800"/>
                  <a:gd name="connsiteY3" fmla="*/ 1769221 h 2035921"/>
                  <a:gd name="connsiteX4" fmla="*/ 196850 w 1193800"/>
                  <a:gd name="connsiteY4" fmla="*/ 0 h 20359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826858"/>
                  <a:gd name="connsiteY0" fmla="*/ 76200 h 2112121"/>
                  <a:gd name="connsiteX1" fmla="*/ 1238250 w 1826858"/>
                  <a:gd name="connsiteY1" fmla="*/ 0 h 2112121"/>
                  <a:gd name="connsiteX2" fmla="*/ 905450 w 1826858"/>
                  <a:gd name="connsiteY2" fmla="*/ 680643 h 2112121"/>
                  <a:gd name="connsiteX3" fmla="*/ 1826200 w 1826858"/>
                  <a:gd name="connsiteY3" fmla="*/ 750493 h 2112121"/>
                  <a:gd name="connsiteX4" fmla="*/ 673100 w 1826858"/>
                  <a:gd name="connsiteY4" fmla="*/ 2112121 h 2112121"/>
                  <a:gd name="connsiteX5" fmla="*/ 0 w 1826858"/>
                  <a:gd name="connsiteY5" fmla="*/ 1845421 h 2112121"/>
                  <a:gd name="connsiteX6" fmla="*/ 196850 w 1826858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2453331"/>
                  <a:gd name="connsiteY0" fmla="*/ 76200 h 2112121"/>
                  <a:gd name="connsiteX1" fmla="*/ 1238250 w 2453331"/>
                  <a:gd name="connsiteY1" fmla="*/ 0 h 2112121"/>
                  <a:gd name="connsiteX2" fmla="*/ 905450 w 2453331"/>
                  <a:gd name="connsiteY2" fmla="*/ 680643 h 2112121"/>
                  <a:gd name="connsiteX3" fmla="*/ 1826200 w 2453331"/>
                  <a:gd name="connsiteY3" fmla="*/ 750493 h 2112121"/>
                  <a:gd name="connsiteX4" fmla="*/ 2416750 w 2453331"/>
                  <a:gd name="connsiteY4" fmla="*/ 667943 h 2112121"/>
                  <a:gd name="connsiteX5" fmla="*/ 673100 w 2453331"/>
                  <a:gd name="connsiteY5" fmla="*/ 2112121 h 2112121"/>
                  <a:gd name="connsiteX6" fmla="*/ 0 w 2453331"/>
                  <a:gd name="connsiteY6" fmla="*/ 1845421 h 2112121"/>
                  <a:gd name="connsiteX7" fmla="*/ 196850 w 2453331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4631252"/>
                  <a:gd name="connsiteY0" fmla="*/ 76200 h 2654221"/>
                  <a:gd name="connsiteX1" fmla="*/ 1238250 w 4631252"/>
                  <a:gd name="connsiteY1" fmla="*/ 0 h 2654221"/>
                  <a:gd name="connsiteX2" fmla="*/ 905450 w 4631252"/>
                  <a:gd name="connsiteY2" fmla="*/ 680643 h 2654221"/>
                  <a:gd name="connsiteX3" fmla="*/ 1826200 w 4631252"/>
                  <a:gd name="connsiteY3" fmla="*/ 750493 h 2654221"/>
                  <a:gd name="connsiteX4" fmla="*/ 2416750 w 4631252"/>
                  <a:gd name="connsiteY4" fmla="*/ 667943 h 2654221"/>
                  <a:gd name="connsiteX5" fmla="*/ 4607500 w 4631252"/>
                  <a:gd name="connsiteY5" fmla="*/ 2611043 h 2654221"/>
                  <a:gd name="connsiteX6" fmla="*/ 673100 w 4631252"/>
                  <a:gd name="connsiteY6" fmla="*/ 2112121 h 2654221"/>
                  <a:gd name="connsiteX7" fmla="*/ 0 w 4631252"/>
                  <a:gd name="connsiteY7" fmla="*/ 1845421 h 2654221"/>
                  <a:gd name="connsiteX8" fmla="*/ 196850 w 4631252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739374"/>
                  <a:gd name="connsiteY0" fmla="*/ 76200 h 2654221"/>
                  <a:gd name="connsiteX1" fmla="*/ 1238250 w 4739374"/>
                  <a:gd name="connsiteY1" fmla="*/ 0 h 2654221"/>
                  <a:gd name="connsiteX2" fmla="*/ 905450 w 4739374"/>
                  <a:gd name="connsiteY2" fmla="*/ 680643 h 2654221"/>
                  <a:gd name="connsiteX3" fmla="*/ 1826200 w 4739374"/>
                  <a:gd name="connsiteY3" fmla="*/ 750493 h 2654221"/>
                  <a:gd name="connsiteX4" fmla="*/ 2416750 w 4739374"/>
                  <a:gd name="connsiteY4" fmla="*/ 667943 h 2654221"/>
                  <a:gd name="connsiteX5" fmla="*/ 3680400 w 4739374"/>
                  <a:gd name="connsiteY5" fmla="*/ 1788718 h 2654221"/>
                  <a:gd name="connsiteX6" fmla="*/ 4607500 w 4739374"/>
                  <a:gd name="connsiteY6" fmla="*/ 2611043 h 2654221"/>
                  <a:gd name="connsiteX7" fmla="*/ 673100 w 4739374"/>
                  <a:gd name="connsiteY7" fmla="*/ 2112121 h 2654221"/>
                  <a:gd name="connsiteX8" fmla="*/ 0 w 4739374"/>
                  <a:gd name="connsiteY8" fmla="*/ 1845421 h 2654221"/>
                  <a:gd name="connsiteX9" fmla="*/ 196850 w 4739374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93525"/>
                  <a:gd name="connsiteY0" fmla="*/ 76200 h 2864446"/>
                  <a:gd name="connsiteX1" fmla="*/ 1238250 w 4693525"/>
                  <a:gd name="connsiteY1" fmla="*/ 0 h 2864446"/>
                  <a:gd name="connsiteX2" fmla="*/ 905450 w 4693525"/>
                  <a:gd name="connsiteY2" fmla="*/ 680643 h 2864446"/>
                  <a:gd name="connsiteX3" fmla="*/ 1807150 w 4693525"/>
                  <a:gd name="connsiteY3" fmla="*/ 756843 h 2864446"/>
                  <a:gd name="connsiteX4" fmla="*/ 2416750 w 4693525"/>
                  <a:gd name="connsiteY4" fmla="*/ 667943 h 2864446"/>
                  <a:gd name="connsiteX5" fmla="*/ 3680400 w 4693525"/>
                  <a:gd name="connsiteY5" fmla="*/ 1788718 h 2864446"/>
                  <a:gd name="connsiteX6" fmla="*/ 4607500 w 4693525"/>
                  <a:gd name="connsiteY6" fmla="*/ 2611043 h 2864446"/>
                  <a:gd name="connsiteX7" fmla="*/ 4213800 w 4693525"/>
                  <a:gd name="connsiteY7" fmla="*/ 2842818 h 2864446"/>
                  <a:gd name="connsiteX8" fmla="*/ 673100 w 4693525"/>
                  <a:gd name="connsiteY8" fmla="*/ 2112121 h 2864446"/>
                  <a:gd name="connsiteX9" fmla="*/ 0 w 4693525"/>
                  <a:gd name="connsiteY9" fmla="*/ 1845421 h 2864446"/>
                  <a:gd name="connsiteX10" fmla="*/ 196850 w 4693525"/>
                  <a:gd name="connsiteY10" fmla="*/ 76200 h 286444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591625"/>
                  <a:gd name="connsiteY0" fmla="*/ 76200 h 2846756"/>
                  <a:gd name="connsiteX1" fmla="*/ 1238250 w 4591625"/>
                  <a:gd name="connsiteY1" fmla="*/ 0 h 2846756"/>
                  <a:gd name="connsiteX2" fmla="*/ 905450 w 4591625"/>
                  <a:gd name="connsiteY2" fmla="*/ 680643 h 2846756"/>
                  <a:gd name="connsiteX3" fmla="*/ 1807150 w 4591625"/>
                  <a:gd name="connsiteY3" fmla="*/ 756843 h 2846756"/>
                  <a:gd name="connsiteX4" fmla="*/ 2416750 w 4591625"/>
                  <a:gd name="connsiteY4" fmla="*/ 667943 h 2846756"/>
                  <a:gd name="connsiteX5" fmla="*/ 3680400 w 4591625"/>
                  <a:gd name="connsiteY5" fmla="*/ 1788718 h 2846756"/>
                  <a:gd name="connsiteX6" fmla="*/ 4591625 w 4591625"/>
                  <a:gd name="connsiteY6" fmla="*/ 2617393 h 2846756"/>
                  <a:gd name="connsiteX7" fmla="*/ 4213800 w 4591625"/>
                  <a:gd name="connsiteY7" fmla="*/ 2842818 h 2846756"/>
                  <a:gd name="connsiteX8" fmla="*/ 673100 w 4591625"/>
                  <a:gd name="connsiteY8" fmla="*/ 2112121 h 2846756"/>
                  <a:gd name="connsiteX9" fmla="*/ 0 w 4591625"/>
                  <a:gd name="connsiteY9" fmla="*/ 1845421 h 2846756"/>
                  <a:gd name="connsiteX10" fmla="*/ 196850 w 4591625"/>
                  <a:gd name="connsiteY10" fmla="*/ 76200 h 2846756"/>
                  <a:gd name="connsiteX0" fmla="*/ 196850 w 4591625"/>
                  <a:gd name="connsiteY0" fmla="*/ 76200 h 2852961"/>
                  <a:gd name="connsiteX1" fmla="*/ 1238250 w 4591625"/>
                  <a:gd name="connsiteY1" fmla="*/ 0 h 2852961"/>
                  <a:gd name="connsiteX2" fmla="*/ 905450 w 4591625"/>
                  <a:gd name="connsiteY2" fmla="*/ 680643 h 2852961"/>
                  <a:gd name="connsiteX3" fmla="*/ 1807150 w 4591625"/>
                  <a:gd name="connsiteY3" fmla="*/ 756843 h 2852961"/>
                  <a:gd name="connsiteX4" fmla="*/ 2416750 w 4591625"/>
                  <a:gd name="connsiteY4" fmla="*/ 667943 h 2852961"/>
                  <a:gd name="connsiteX5" fmla="*/ 3680400 w 4591625"/>
                  <a:gd name="connsiteY5" fmla="*/ 1788718 h 2852961"/>
                  <a:gd name="connsiteX6" fmla="*/ 4591625 w 4591625"/>
                  <a:gd name="connsiteY6" fmla="*/ 2617393 h 2852961"/>
                  <a:gd name="connsiteX7" fmla="*/ 4245550 w 4591625"/>
                  <a:gd name="connsiteY7" fmla="*/ 2849168 h 2852961"/>
                  <a:gd name="connsiteX8" fmla="*/ 673100 w 4591625"/>
                  <a:gd name="connsiteY8" fmla="*/ 2112121 h 2852961"/>
                  <a:gd name="connsiteX9" fmla="*/ 0 w 4591625"/>
                  <a:gd name="connsiteY9" fmla="*/ 1845421 h 2852961"/>
                  <a:gd name="connsiteX10" fmla="*/ 196850 w 4591625"/>
                  <a:gd name="connsiteY10" fmla="*/ 76200 h 2852961"/>
                  <a:gd name="connsiteX0" fmla="*/ 196850 w 4591625"/>
                  <a:gd name="connsiteY0" fmla="*/ 76200 h 2859660"/>
                  <a:gd name="connsiteX1" fmla="*/ 1238250 w 4591625"/>
                  <a:gd name="connsiteY1" fmla="*/ 0 h 2859660"/>
                  <a:gd name="connsiteX2" fmla="*/ 905450 w 4591625"/>
                  <a:gd name="connsiteY2" fmla="*/ 680643 h 2859660"/>
                  <a:gd name="connsiteX3" fmla="*/ 1807150 w 4591625"/>
                  <a:gd name="connsiteY3" fmla="*/ 756843 h 2859660"/>
                  <a:gd name="connsiteX4" fmla="*/ 2416750 w 4591625"/>
                  <a:gd name="connsiteY4" fmla="*/ 667943 h 2859660"/>
                  <a:gd name="connsiteX5" fmla="*/ 3680400 w 4591625"/>
                  <a:gd name="connsiteY5" fmla="*/ 1788718 h 2859660"/>
                  <a:gd name="connsiteX6" fmla="*/ 4591625 w 4591625"/>
                  <a:gd name="connsiteY6" fmla="*/ 2617393 h 2859660"/>
                  <a:gd name="connsiteX7" fmla="*/ 4245550 w 4591625"/>
                  <a:gd name="connsiteY7" fmla="*/ 2849168 h 2859660"/>
                  <a:gd name="connsiteX8" fmla="*/ 673100 w 4591625"/>
                  <a:gd name="connsiteY8" fmla="*/ 2112121 h 2859660"/>
                  <a:gd name="connsiteX9" fmla="*/ 0 w 4591625"/>
                  <a:gd name="connsiteY9" fmla="*/ 1845421 h 2859660"/>
                  <a:gd name="connsiteX10" fmla="*/ 196850 w 4591625"/>
                  <a:gd name="connsiteY10" fmla="*/ 76200 h 2859660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673100 w 4591625"/>
                  <a:gd name="connsiteY8" fmla="*/ 2112121 h 2858724"/>
                  <a:gd name="connsiteX9" fmla="*/ 0 w 4591625"/>
                  <a:gd name="connsiteY9" fmla="*/ 1845421 h 2858724"/>
                  <a:gd name="connsiteX10" fmla="*/ 196850 w 4591625"/>
                  <a:gd name="connsiteY10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8898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922197"/>
                  <a:gd name="connsiteX1" fmla="*/ 1238250 w 4591625"/>
                  <a:gd name="connsiteY1" fmla="*/ 0 h 2922197"/>
                  <a:gd name="connsiteX2" fmla="*/ 905450 w 4591625"/>
                  <a:gd name="connsiteY2" fmla="*/ 680643 h 2922197"/>
                  <a:gd name="connsiteX3" fmla="*/ 1807150 w 4591625"/>
                  <a:gd name="connsiteY3" fmla="*/ 756843 h 2922197"/>
                  <a:gd name="connsiteX4" fmla="*/ 2416750 w 4591625"/>
                  <a:gd name="connsiteY4" fmla="*/ 667943 h 2922197"/>
                  <a:gd name="connsiteX5" fmla="*/ 3680400 w 4591625"/>
                  <a:gd name="connsiteY5" fmla="*/ 1788718 h 2922197"/>
                  <a:gd name="connsiteX6" fmla="*/ 4591625 w 4591625"/>
                  <a:gd name="connsiteY6" fmla="*/ 2617393 h 2922197"/>
                  <a:gd name="connsiteX7" fmla="*/ 4245550 w 4591625"/>
                  <a:gd name="connsiteY7" fmla="*/ 2849168 h 2922197"/>
                  <a:gd name="connsiteX8" fmla="*/ 2889825 w 4591625"/>
                  <a:gd name="connsiteY8" fmla="*/ 1734741 h 2922197"/>
                  <a:gd name="connsiteX9" fmla="*/ 4156650 w 4591625"/>
                  <a:gd name="connsiteY9" fmla="*/ 2919016 h 2922197"/>
                  <a:gd name="connsiteX10" fmla="*/ 673100 w 4591625"/>
                  <a:gd name="connsiteY10" fmla="*/ 2112121 h 2922197"/>
                  <a:gd name="connsiteX11" fmla="*/ 0 w 4591625"/>
                  <a:gd name="connsiteY11" fmla="*/ 1845421 h 2922197"/>
                  <a:gd name="connsiteX12" fmla="*/ 196850 w 4591625"/>
                  <a:gd name="connsiteY12" fmla="*/ 76200 h 2922197"/>
                  <a:gd name="connsiteX0" fmla="*/ 196850 w 4591625"/>
                  <a:gd name="connsiteY0" fmla="*/ 76200 h 3230911"/>
                  <a:gd name="connsiteX1" fmla="*/ 1238250 w 4591625"/>
                  <a:gd name="connsiteY1" fmla="*/ 0 h 3230911"/>
                  <a:gd name="connsiteX2" fmla="*/ 905450 w 4591625"/>
                  <a:gd name="connsiteY2" fmla="*/ 680643 h 3230911"/>
                  <a:gd name="connsiteX3" fmla="*/ 1807150 w 4591625"/>
                  <a:gd name="connsiteY3" fmla="*/ 756843 h 3230911"/>
                  <a:gd name="connsiteX4" fmla="*/ 2416750 w 4591625"/>
                  <a:gd name="connsiteY4" fmla="*/ 667943 h 3230911"/>
                  <a:gd name="connsiteX5" fmla="*/ 3680400 w 4591625"/>
                  <a:gd name="connsiteY5" fmla="*/ 1788718 h 3230911"/>
                  <a:gd name="connsiteX6" fmla="*/ 4591625 w 4591625"/>
                  <a:gd name="connsiteY6" fmla="*/ 2617393 h 3230911"/>
                  <a:gd name="connsiteX7" fmla="*/ 4245550 w 4591625"/>
                  <a:gd name="connsiteY7" fmla="*/ 2849168 h 3230911"/>
                  <a:gd name="connsiteX8" fmla="*/ 2889825 w 4591625"/>
                  <a:gd name="connsiteY8" fmla="*/ 1734741 h 3230911"/>
                  <a:gd name="connsiteX9" fmla="*/ 4156650 w 4591625"/>
                  <a:gd name="connsiteY9" fmla="*/ 2919016 h 3230911"/>
                  <a:gd name="connsiteX10" fmla="*/ 3674050 w 4591625"/>
                  <a:gd name="connsiteY10" fmla="*/ 3188891 h 3230911"/>
                  <a:gd name="connsiteX11" fmla="*/ 673100 w 4591625"/>
                  <a:gd name="connsiteY11" fmla="*/ 2112121 h 3230911"/>
                  <a:gd name="connsiteX12" fmla="*/ 0 w 4591625"/>
                  <a:gd name="connsiteY12" fmla="*/ 1845421 h 3230911"/>
                  <a:gd name="connsiteX13" fmla="*/ 196850 w 4591625"/>
                  <a:gd name="connsiteY13" fmla="*/ 76200 h 3230911"/>
                  <a:gd name="connsiteX0" fmla="*/ 196850 w 4591625"/>
                  <a:gd name="connsiteY0" fmla="*/ 76200 h 3200250"/>
                  <a:gd name="connsiteX1" fmla="*/ 1238250 w 4591625"/>
                  <a:gd name="connsiteY1" fmla="*/ 0 h 3200250"/>
                  <a:gd name="connsiteX2" fmla="*/ 905450 w 4591625"/>
                  <a:gd name="connsiteY2" fmla="*/ 680643 h 3200250"/>
                  <a:gd name="connsiteX3" fmla="*/ 1807150 w 4591625"/>
                  <a:gd name="connsiteY3" fmla="*/ 756843 h 3200250"/>
                  <a:gd name="connsiteX4" fmla="*/ 2416750 w 4591625"/>
                  <a:gd name="connsiteY4" fmla="*/ 667943 h 3200250"/>
                  <a:gd name="connsiteX5" fmla="*/ 3680400 w 4591625"/>
                  <a:gd name="connsiteY5" fmla="*/ 1788718 h 3200250"/>
                  <a:gd name="connsiteX6" fmla="*/ 4591625 w 4591625"/>
                  <a:gd name="connsiteY6" fmla="*/ 2617393 h 3200250"/>
                  <a:gd name="connsiteX7" fmla="*/ 4245550 w 4591625"/>
                  <a:gd name="connsiteY7" fmla="*/ 2849168 h 3200250"/>
                  <a:gd name="connsiteX8" fmla="*/ 2889825 w 4591625"/>
                  <a:gd name="connsiteY8" fmla="*/ 1734741 h 3200250"/>
                  <a:gd name="connsiteX9" fmla="*/ 4156650 w 4591625"/>
                  <a:gd name="connsiteY9" fmla="*/ 2919016 h 3200250"/>
                  <a:gd name="connsiteX10" fmla="*/ 3674050 w 4591625"/>
                  <a:gd name="connsiteY10" fmla="*/ 3188891 h 3200250"/>
                  <a:gd name="connsiteX11" fmla="*/ 673100 w 4591625"/>
                  <a:gd name="connsiteY11" fmla="*/ 2112121 h 3200250"/>
                  <a:gd name="connsiteX12" fmla="*/ 0 w 4591625"/>
                  <a:gd name="connsiteY12" fmla="*/ 1845421 h 3200250"/>
                  <a:gd name="connsiteX13" fmla="*/ 196850 w 4591625"/>
                  <a:gd name="connsiteY13" fmla="*/ 76200 h 3200250"/>
                  <a:gd name="connsiteX0" fmla="*/ 196850 w 4591625"/>
                  <a:gd name="connsiteY0" fmla="*/ 76200 h 3206392"/>
                  <a:gd name="connsiteX1" fmla="*/ 1238250 w 4591625"/>
                  <a:gd name="connsiteY1" fmla="*/ 0 h 3206392"/>
                  <a:gd name="connsiteX2" fmla="*/ 905450 w 4591625"/>
                  <a:gd name="connsiteY2" fmla="*/ 680643 h 3206392"/>
                  <a:gd name="connsiteX3" fmla="*/ 1807150 w 4591625"/>
                  <a:gd name="connsiteY3" fmla="*/ 756843 h 3206392"/>
                  <a:gd name="connsiteX4" fmla="*/ 2416750 w 4591625"/>
                  <a:gd name="connsiteY4" fmla="*/ 667943 h 3206392"/>
                  <a:gd name="connsiteX5" fmla="*/ 3680400 w 4591625"/>
                  <a:gd name="connsiteY5" fmla="*/ 1788718 h 3206392"/>
                  <a:gd name="connsiteX6" fmla="*/ 4591625 w 4591625"/>
                  <a:gd name="connsiteY6" fmla="*/ 2617393 h 3206392"/>
                  <a:gd name="connsiteX7" fmla="*/ 4245550 w 4591625"/>
                  <a:gd name="connsiteY7" fmla="*/ 2849168 h 3206392"/>
                  <a:gd name="connsiteX8" fmla="*/ 2889825 w 4591625"/>
                  <a:gd name="connsiteY8" fmla="*/ 1734741 h 3206392"/>
                  <a:gd name="connsiteX9" fmla="*/ 4156650 w 4591625"/>
                  <a:gd name="connsiteY9" fmla="*/ 2919016 h 3206392"/>
                  <a:gd name="connsiteX10" fmla="*/ 3674050 w 4591625"/>
                  <a:gd name="connsiteY10" fmla="*/ 3188891 h 3206392"/>
                  <a:gd name="connsiteX11" fmla="*/ 673100 w 4591625"/>
                  <a:gd name="connsiteY11" fmla="*/ 2112121 h 3206392"/>
                  <a:gd name="connsiteX12" fmla="*/ 0 w 4591625"/>
                  <a:gd name="connsiteY12" fmla="*/ 1845421 h 3206392"/>
                  <a:gd name="connsiteX13" fmla="*/ 196850 w 4591625"/>
                  <a:gd name="connsiteY13" fmla="*/ 76200 h 3206392"/>
                  <a:gd name="connsiteX0" fmla="*/ 196850 w 4591625"/>
                  <a:gd name="connsiteY0" fmla="*/ 76200 h 3205054"/>
                  <a:gd name="connsiteX1" fmla="*/ 1238250 w 4591625"/>
                  <a:gd name="connsiteY1" fmla="*/ 0 h 3205054"/>
                  <a:gd name="connsiteX2" fmla="*/ 905450 w 4591625"/>
                  <a:gd name="connsiteY2" fmla="*/ 680643 h 3205054"/>
                  <a:gd name="connsiteX3" fmla="*/ 1807150 w 4591625"/>
                  <a:gd name="connsiteY3" fmla="*/ 756843 h 3205054"/>
                  <a:gd name="connsiteX4" fmla="*/ 2416750 w 4591625"/>
                  <a:gd name="connsiteY4" fmla="*/ 667943 h 3205054"/>
                  <a:gd name="connsiteX5" fmla="*/ 3680400 w 4591625"/>
                  <a:gd name="connsiteY5" fmla="*/ 1788718 h 3205054"/>
                  <a:gd name="connsiteX6" fmla="*/ 4591625 w 4591625"/>
                  <a:gd name="connsiteY6" fmla="*/ 2617393 h 3205054"/>
                  <a:gd name="connsiteX7" fmla="*/ 4245550 w 4591625"/>
                  <a:gd name="connsiteY7" fmla="*/ 2849168 h 3205054"/>
                  <a:gd name="connsiteX8" fmla="*/ 2889825 w 4591625"/>
                  <a:gd name="connsiteY8" fmla="*/ 1734741 h 3205054"/>
                  <a:gd name="connsiteX9" fmla="*/ 4156650 w 4591625"/>
                  <a:gd name="connsiteY9" fmla="*/ 2919016 h 3205054"/>
                  <a:gd name="connsiteX10" fmla="*/ 3674050 w 4591625"/>
                  <a:gd name="connsiteY10" fmla="*/ 3188891 h 3205054"/>
                  <a:gd name="connsiteX11" fmla="*/ 673100 w 4591625"/>
                  <a:gd name="connsiteY11" fmla="*/ 2112121 h 3205054"/>
                  <a:gd name="connsiteX12" fmla="*/ 0 w 4591625"/>
                  <a:gd name="connsiteY12" fmla="*/ 1845421 h 3205054"/>
                  <a:gd name="connsiteX13" fmla="*/ 196850 w 4591625"/>
                  <a:gd name="connsiteY13" fmla="*/ 76200 h 3205054"/>
                  <a:gd name="connsiteX0" fmla="*/ 196850 w 4591625"/>
                  <a:gd name="connsiteY0" fmla="*/ 76200 h 3200229"/>
                  <a:gd name="connsiteX1" fmla="*/ 1238250 w 4591625"/>
                  <a:gd name="connsiteY1" fmla="*/ 0 h 3200229"/>
                  <a:gd name="connsiteX2" fmla="*/ 905450 w 4591625"/>
                  <a:gd name="connsiteY2" fmla="*/ 680643 h 3200229"/>
                  <a:gd name="connsiteX3" fmla="*/ 1807150 w 4591625"/>
                  <a:gd name="connsiteY3" fmla="*/ 756843 h 3200229"/>
                  <a:gd name="connsiteX4" fmla="*/ 2416750 w 4591625"/>
                  <a:gd name="connsiteY4" fmla="*/ 667943 h 3200229"/>
                  <a:gd name="connsiteX5" fmla="*/ 3680400 w 4591625"/>
                  <a:gd name="connsiteY5" fmla="*/ 1788718 h 3200229"/>
                  <a:gd name="connsiteX6" fmla="*/ 4591625 w 4591625"/>
                  <a:gd name="connsiteY6" fmla="*/ 2617393 h 3200229"/>
                  <a:gd name="connsiteX7" fmla="*/ 4245550 w 4591625"/>
                  <a:gd name="connsiteY7" fmla="*/ 2849168 h 3200229"/>
                  <a:gd name="connsiteX8" fmla="*/ 2889825 w 4591625"/>
                  <a:gd name="connsiteY8" fmla="*/ 1734741 h 3200229"/>
                  <a:gd name="connsiteX9" fmla="*/ 4156650 w 4591625"/>
                  <a:gd name="connsiteY9" fmla="*/ 2919016 h 3200229"/>
                  <a:gd name="connsiteX10" fmla="*/ 3674050 w 4591625"/>
                  <a:gd name="connsiteY10" fmla="*/ 3188891 h 3200229"/>
                  <a:gd name="connsiteX11" fmla="*/ 673100 w 4591625"/>
                  <a:gd name="connsiteY11" fmla="*/ 2112121 h 3200229"/>
                  <a:gd name="connsiteX12" fmla="*/ 0 w 4591625"/>
                  <a:gd name="connsiteY12" fmla="*/ 1845421 h 3200229"/>
                  <a:gd name="connsiteX13" fmla="*/ 196850 w 4591625"/>
                  <a:gd name="connsiteY13" fmla="*/ 76200 h 3200229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2927925 w 4591625"/>
                  <a:gd name="connsiteY11" fmla="*/ 2658667 h 3202615"/>
                  <a:gd name="connsiteX12" fmla="*/ 673100 w 4591625"/>
                  <a:gd name="connsiteY12" fmla="*/ 2112121 h 3202615"/>
                  <a:gd name="connsiteX13" fmla="*/ 0 w 4591625"/>
                  <a:gd name="connsiteY13" fmla="*/ 1845421 h 3202615"/>
                  <a:gd name="connsiteX14" fmla="*/ 196850 w 4591625"/>
                  <a:gd name="connsiteY14" fmla="*/ 76200 h 3202615"/>
                  <a:gd name="connsiteX0" fmla="*/ 196850 w 4591625"/>
                  <a:gd name="connsiteY0" fmla="*/ 76200 h 3262855"/>
                  <a:gd name="connsiteX1" fmla="*/ 1238250 w 4591625"/>
                  <a:gd name="connsiteY1" fmla="*/ 0 h 3262855"/>
                  <a:gd name="connsiteX2" fmla="*/ 905450 w 4591625"/>
                  <a:gd name="connsiteY2" fmla="*/ 680643 h 3262855"/>
                  <a:gd name="connsiteX3" fmla="*/ 1807150 w 4591625"/>
                  <a:gd name="connsiteY3" fmla="*/ 756843 h 3262855"/>
                  <a:gd name="connsiteX4" fmla="*/ 2416750 w 4591625"/>
                  <a:gd name="connsiteY4" fmla="*/ 667943 h 3262855"/>
                  <a:gd name="connsiteX5" fmla="*/ 3680400 w 4591625"/>
                  <a:gd name="connsiteY5" fmla="*/ 1788718 h 3262855"/>
                  <a:gd name="connsiteX6" fmla="*/ 4591625 w 4591625"/>
                  <a:gd name="connsiteY6" fmla="*/ 2617393 h 3262855"/>
                  <a:gd name="connsiteX7" fmla="*/ 4245550 w 4591625"/>
                  <a:gd name="connsiteY7" fmla="*/ 2849168 h 3262855"/>
                  <a:gd name="connsiteX8" fmla="*/ 2889825 w 4591625"/>
                  <a:gd name="connsiteY8" fmla="*/ 1734741 h 3262855"/>
                  <a:gd name="connsiteX9" fmla="*/ 4156650 w 4591625"/>
                  <a:gd name="connsiteY9" fmla="*/ 2919016 h 3262855"/>
                  <a:gd name="connsiteX10" fmla="*/ 3674050 w 4591625"/>
                  <a:gd name="connsiteY10" fmla="*/ 3188891 h 3262855"/>
                  <a:gd name="connsiteX11" fmla="*/ 2927925 w 4591625"/>
                  <a:gd name="connsiteY11" fmla="*/ 2658667 h 3262855"/>
                  <a:gd name="connsiteX12" fmla="*/ 3626425 w 4591625"/>
                  <a:gd name="connsiteY12" fmla="*/ 3255567 h 3262855"/>
                  <a:gd name="connsiteX13" fmla="*/ 673100 w 4591625"/>
                  <a:gd name="connsiteY13" fmla="*/ 2112121 h 3262855"/>
                  <a:gd name="connsiteX14" fmla="*/ 0 w 4591625"/>
                  <a:gd name="connsiteY14" fmla="*/ 1845421 h 3262855"/>
                  <a:gd name="connsiteX15" fmla="*/ 196850 w 4591625"/>
                  <a:gd name="connsiteY15" fmla="*/ 76200 h 326285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408336"/>
                  <a:gd name="connsiteX1" fmla="*/ 1238250 w 4591625"/>
                  <a:gd name="connsiteY1" fmla="*/ 0 h 3408336"/>
                  <a:gd name="connsiteX2" fmla="*/ 905450 w 4591625"/>
                  <a:gd name="connsiteY2" fmla="*/ 680643 h 3408336"/>
                  <a:gd name="connsiteX3" fmla="*/ 1807150 w 4591625"/>
                  <a:gd name="connsiteY3" fmla="*/ 756843 h 3408336"/>
                  <a:gd name="connsiteX4" fmla="*/ 2416750 w 4591625"/>
                  <a:gd name="connsiteY4" fmla="*/ 667943 h 3408336"/>
                  <a:gd name="connsiteX5" fmla="*/ 3680400 w 4591625"/>
                  <a:gd name="connsiteY5" fmla="*/ 1788718 h 3408336"/>
                  <a:gd name="connsiteX6" fmla="*/ 4591625 w 4591625"/>
                  <a:gd name="connsiteY6" fmla="*/ 2617393 h 3408336"/>
                  <a:gd name="connsiteX7" fmla="*/ 4245550 w 4591625"/>
                  <a:gd name="connsiteY7" fmla="*/ 2849168 h 3408336"/>
                  <a:gd name="connsiteX8" fmla="*/ 2889825 w 4591625"/>
                  <a:gd name="connsiteY8" fmla="*/ 1734741 h 3408336"/>
                  <a:gd name="connsiteX9" fmla="*/ 4156650 w 4591625"/>
                  <a:gd name="connsiteY9" fmla="*/ 2919016 h 3408336"/>
                  <a:gd name="connsiteX10" fmla="*/ 3674050 w 4591625"/>
                  <a:gd name="connsiteY10" fmla="*/ 3188891 h 3408336"/>
                  <a:gd name="connsiteX11" fmla="*/ 2927925 w 4591625"/>
                  <a:gd name="connsiteY11" fmla="*/ 2658667 h 3408336"/>
                  <a:gd name="connsiteX12" fmla="*/ 3626425 w 4591625"/>
                  <a:gd name="connsiteY12" fmla="*/ 3255567 h 3408336"/>
                  <a:gd name="connsiteX13" fmla="*/ 2759650 w 4591625"/>
                  <a:gd name="connsiteY13" fmla="*/ 3223817 h 3408336"/>
                  <a:gd name="connsiteX14" fmla="*/ 673100 w 4591625"/>
                  <a:gd name="connsiteY14" fmla="*/ 2112121 h 3408336"/>
                  <a:gd name="connsiteX15" fmla="*/ 0 w 4591625"/>
                  <a:gd name="connsiteY15" fmla="*/ 1845421 h 3408336"/>
                  <a:gd name="connsiteX16" fmla="*/ 196850 w 4591625"/>
                  <a:gd name="connsiteY16" fmla="*/ 76200 h 3408336"/>
                  <a:gd name="connsiteX0" fmla="*/ 196850 w 4591625"/>
                  <a:gd name="connsiteY0" fmla="*/ 76200 h 3413561"/>
                  <a:gd name="connsiteX1" fmla="*/ 1238250 w 4591625"/>
                  <a:gd name="connsiteY1" fmla="*/ 0 h 3413561"/>
                  <a:gd name="connsiteX2" fmla="*/ 905450 w 4591625"/>
                  <a:gd name="connsiteY2" fmla="*/ 680643 h 3413561"/>
                  <a:gd name="connsiteX3" fmla="*/ 1807150 w 4591625"/>
                  <a:gd name="connsiteY3" fmla="*/ 756843 h 3413561"/>
                  <a:gd name="connsiteX4" fmla="*/ 2416750 w 4591625"/>
                  <a:gd name="connsiteY4" fmla="*/ 667943 h 3413561"/>
                  <a:gd name="connsiteX5" fmla="*/ 3680400 w 4591625"/>
                  <a:gd name="connsiteY5" fmla="*/ 1788718 h 3413561"/>
                  <a:gd name="connsiteX6" fmla="*/ 4591625 w 4591625"/>
                  <a:gd name="connsiteY6" fmla="*/ 2617393 h 3413561"/>
                  <a:gd name="connsiteX7" fmla="*/ 4245550 w 4591625"/>
                  <a:gd name="connsiteY7" fmla="*/ 2849168 h 3413561"/>
                  <a:gd name="connsiteX8" fmla="*/ 2889825 w 4591625"/>
                  <a:gd name="connsiteY8" fmla="*/ 1734741 h 3413561"/>
                  <a:gd name="connsiteX9" fmla="*/ 4156650 w 4591625"/>
                  <a:gd name="connsiteY9" fmla="*/ 2919016 h 3413561"/>
                  <a:gd name="connsiteX10" fmla="*/ 3674050 w 4591625"/>
                  <a:gd name="connsiteY10" fmla="*/ 3188891 h 3413561"/>
                  <a:gd name="connsiteX11" fmla="*/ 2927925 w 4591625"/>
                  <a:gd name="connsiteY11" fmla="*/ 2658667 h 3413561"/>
                  <a:gd name="connsiteX12" fmla="*/ 3626425 w 4591625"/>
                  <a:gd name="connsiteY12" fmla="*/ 3255567 h 3413561"/>
                  <a:gd name="connsiteX13" fmla="*/ 2759650 w 4591625"/>
                  <a:gd name="connsiteY13" fmla="*/ 3223817 h 3413561"/>
                  <a:gd name="connsiteX14" fmla="*/ 673100 w 4591625"/>
                  <a:gd name="connsiteY14" fmla="*/ 2112121 h 3413561"/>
                  <a:gd name="connsiteX15" fmla="*/ 0 w 4591625"/>
                  <a:gd name="connsiteY15" fmla="*/ 1845421 h 3413561"/>
                  <a:gd name="connsiteX16" fmla="*/ 196850 w 4591625"/>
                  <a:gd name="connsiteY16" fmla="*/ 76200 h 3413561"/>
                  <a:gd name="connsiteX0" fmla="*/ 196850 w 4591625"/>
                  <a:gd name="connsiteY0" fmla="*/ 76200 h 3401153"/>
                  <a:gd name="connsiteX1" fmla="*/ 1238250 w 4591625"/>
                  <a:gd name="connsiteY1" fmla="*/ 0 h 3401153"/>
                  <a:gd name="connsiteX2" fmla="*/ 905450 w 4591625"/>
                  <a:gd name="connsiteY2" fmla="*/ 680643 h 3401153"/>
                  <a:gd name="connsiteX3" fmla="*/ 1807150 w 4591625"/>
                  <a:gd name="connsiteY3" fmla="*/ 756843 h 3401153"/>
                  <a:gd name="connsiteX4" fmla="*/ 2416750 w 4591625"/>
                  <a:gd name="connsiteY4" fmla="*/ 667943 h 3401153"/>
                  <a:gd name="connsiteX5" fmla="*/ 3680400 w 4591625"/>
                  <a:gd name="connsiteY5" fmla="*/ 1788718 h 3401153"/>
                  <a:gd name="connsiteX6" fmla="*/ 4591625 w 4591625"/>
                  <a:gd name="connsiteY6" fmla="*/ 2617393 h 3401153"/>
                  <a:gd name="connsiteX7" fmla="*/ 4245550 w 4591625"/>
                  <a:gd name="connsiteY7" fmla="*/ 2849168 h 3401153"/>
                  <a:gd name="connsiteX8" fmla="*/ 2889825 w 4591625"/>
                  <a:gd name="connsiteY8" fmla="*/ 1734741 h 3401153"/>
                  <a:gd name="connsiteX9" fmla="*/ 4156650 w 4591625"/>
                  <a:gd name="connsiteY9" fmla="*/ 2919016 h 3401153"/>
                  <a:gd name="connsiteX10" fmla="*/ 3674050 w 4591625"/>
                  <a:gd name="connsiteY10" fmla="*/ 3188891 h 3401153"/>
                  <a:gd name="connsiteX11" fmla="*/ 2927925 w 4591625"/>
                  <a:gd name="connsiteY11" fmla="*/ 2658667 h 3401153"/>
                  <a:gd name="connsiteX12" fmla="*/ 3626425 w 4591625"/>
                  <a:gd name="connsiteY12" fmla="*/ 3255567 h 3401153"/>
                  <a:gd name="connsiteX13" fmla="*/ 2759650 w 4591625"/>
                  <a:gd name="connsiteY13" fmla="*/ 3223817 h 3401153"/>
                  <a:gd name="connsiteX14" fmla="*/ 673100 w 4591625"/>
                  <a:gd name="connsiteY14" fmla="*/ 2112121 h 3401153"/>
                  <a:gd name="connsiteX15" fmla="*/ 0 w 4591625"/>
                  <a:gd name="connsiteY15" fmla="*/ 1845421 h 3401153"/>
                  <a:gd name="connsiteX16" fmla="*/ 196850 w 4591625"/>
                  <a:gd name="connsiteY16" fmla="*/ 76200 h 3401153"/>
                  <a:gd name="connsiteX0" fmla="*/ 196850 w 4591625"/>
                  <a:gd name="connsiteY0" fmla="*/ 76200 h 3403906"/>
                  <a:gd name="connsiteX1" fmla="*/ 1238250 w 4591625"/>
                  <a:gd name="connsiteY1" fmla="*/ 0 h 3403906"/>
                  <a:gd name="connsiteX2" fmla="*/ 905450 w 4591625"/>
                  <a:gd name="connsiteY2" fmla="*/ 680643 h 3403906"/>
                  <a:gd name="connsiteX3" fmla="*/ 1807150 w 4591625"/>
                  <a:gd name="connsiteY3" fmla="*/ 756843 h 3403906"/>
                  <a:gd name="connsiteX4" fmla="*/ 2416750 w 4591625"/>
                  <a:gd name="connsiteY4" fmla="*/ 667943 h 3403906"/>
                  <a:gd name="connsiteX5" fmla="*/ 3680400 w 4591625"/>
                  <a:gd name="connsiteY5" fmla="*/ 1788718 h 3403906"/>
                  <a:gd name="connsiteX6" fmla="*/ 4591625 w 4591625"/>
                  <a:gd name="connsiteY6" fmla="*/ 2617393 h 3403906"/>
                  <a:gd name="connsiteX7" fmla="*/ 4245550 w 4591625"/>
                  <a:gd name="connsiteY7" fmla="*/ 2849168 h 3403906"/>
                  <a:gd name="connsiteX8" fmla="*/ 2889825 w 4591625"/>
                  <a:gd name="connsiteY8" fmla="*/ 1734741 h 3403906"/>
                  <a:gd name="connsiteX9" fmla="*/ 4156650 w 4591625"/>
                  <a:gd name="connsiteY9" fmla="*/ 2919016 h 3403906"/>
                  <a:gd name="connsiteX10" fmla="*/ 3674050 w 4591625"/>
                  <a:gd name="connsiteY10" fmla="*/ 3188891 h 3403906"/>
                  <a:gd name="connsiteX11" fmla="*/ 2927925 w 4591625"/>
                  <a:gd name="connsiteY11" fmla="*/ 2658667 h 3403906"/>
                  <a:gd name="connsiteX12" fmla="*/ 3626425 w 4591625"/>
                  <a:gd name="connsiteY12" fmla="*/ 3255567 h 3403906"/>
                  <a:gd name="connsiteX13" fmla="*/ 2759650 w 4591625"/>
                  <a:gd name="connsiteY13" fmla="*/ 3223817 h 3403906"/>
                  <a:gd name="connsiteX14" fmla="*/ 673100 w 4591625"/>
                  <a:gd name="connsiteY14" fmla="*/ 2112121 h 3403906"/>
                  <a:gd name="connsiteX15" fmla="*/ 0 w 4591625"/>
                  <a:gd name="connsiteY15" fmla="*/ 1845421 h 3403906"/>
                  <a:gd name="connsiteX16" fmla="*/ 196850 w 4591625"/>
                  <a:gd name="connsiteY16" fmla="*/ 76200 h 3403906"/>
                  <a:gd name="connsiteX0" fmla="*/ 196850 w 4591625"/>
                  <a:gd name="connsiteY0" fmla="*/ 76200 h 3450748"/>
                  <a:gd name="connsiteX1" fmla="*/ 1238250 w 4591625"/>
                  <a:gd name="connsiteY1" fmla="*/ 0 h 3450748"/>
                  <a:gd name="connsiteX2" fmla="*/ 905450 w 4591625"/>
                  <a:gd name="connsiteY2" fmla="*/ 680643 h 3450748"/>
                  <a:gd name="connsiteX3" fmla="*/ 1807150 w 4591625"/>
                  <a:gd name="connsiteY3" fmla="*/ 756843 h 3450748"/>
                  <a:gd name="connsiteX4" fmla="*/ 2416750 w 4591625"/>
                  <a:gd name="connsiteY4" fmla="*/ 667943 h 3450748"/>
                  <a:gd name="connsiteX5" fmla="*/ 3680400 w 4591625"/>
                  <a:gd name="connsiteY5" fmla="*/ 1788718 h 3450748"/>
                  <a:gd name="connsiteX6" fmla="*/ 4591625 w 4591625"/>
                  <a:gd name="connsiteY6" fmla="*/ 2617393 h 3450748"/>
                  <a:gd name="connsiteX7" fmla="*/ 4245550 w 4591625"/>
                  <a:gd name="connsiteY7" fmla="*/ 2849168 h 3450748"/>
                  <a:gd name="connsiteX8" fmla="*/ 2889825 w 4591625"/>
                  <a:gd name="connsiteY8" fmla="*/ 1734741 h 3450748"/>
                  <a:gd name="connsiteX9" fmla="*/ 4156650 w 4591625"/>
                  <a:gd name="connsiteY9" fmla="*/ 2919016 h 3450748"/>
                  <a:gd name="connsiteX10" fmla="*/ 3674050 w 4591625"/>
                  <a:gd name="connsiteY10" fmla="*/ 3188891 h 3450748"/>
                  <a:gd name="connsiteX11" fmla="*/ 2927925 w 4591625"/>
                  <a:gd name="connsiteY11" fmla="*/ 2658667 h 3450748"/>
                  <a:gd name="connsiteX12" fmla="*/ 3626425 w 4591625"/>
                  <a:gd name="connsiteY12" fmla="*/ 3255567 h 3450748"/>
                  <a:gd name="connsiteX13" fmla="*/ 2759650 w 4591625"/>
                  <a:gd name="connsiteY13" fmla="*/ 3223817 h 3450748"/>
                  <a:gd name="connsiteX14" fmla="*/ 2391350 w 4591625"/>
                  <a:gd name="connsiteY14" fmla="*/ 3401615 h 3450748"/>
                  <a:gd name="connsiteX15" fmla="*/ 673100 w 4591625"/>
                  <a:gd name="connsiteY15" fmla="*/ 2112121 h 3450748"/>
                  <a:gd name="connsiteX16" fmla="*/ 0 w 4591625"/>
                  <a:gd name="connsiteY16" fmla="*/ 1845421 h 3450748"/>
                  <a:gd name="connsiteX17" fmla="*/ 196850 w 4591625"/>
                  <a:gd name="connsiteY17" fmla="*/ 76200 h 3450748"/>
                  <a:gd name="connsiteX0" fmla="*/ 196850 w 4591625"/>
                  <a:gd name="connsiteY0" fmla="*/ 76200 h 3537270"/>
                  <a:gd name="connsiteX1" fmla="*/ 1238250 w 4591625"/>
                  <a:gd name="connsiteY1" fmla="*/ 0 h 3537270"/>
                  <a:gd name="connsiteX2" fmla="*/ 905450 w 4591625"/>
                  <a:gd name="connsiteY2" fmla="*/ 680643 h 3537270"/>
                  <a:gd name="connsiteX3" fmla="*/ 1807150 w 4591625"/>
                  <a:gd name="connsiteY3" fmla="*/ 756843 h 3537270"/>
                  <a:gd name="connsiteX4" fmla="*/ 2416750 w 4591625"/>
                  <a:gd name="connsiteY4" fmla="*/ 667943 h 3537270"/>
                  <a:gd name="connsiteX5" fmla="*/ 3680400 w 4591625"/>
                  <a:gd name="connsiteY5" fmla="*/ 1788718 h 3537270"/>
                  <a:gd name="connsiteX6" fmla="*/ 4591625 w 4591625"/>
                  <a:gd name="connsiteY6" fmla="*/ 2617393 h 3537270"/>
                  <a:gd name="connsiteX7" fmla="*/ 4245550 w 4591625"/>
                  <a:gd name="connsiteY7" fmla="*/ 2849168 h 3537270"/>
                  <a:gd name="connsiteX8" fmla="*/ 2889825 w 4591625"/>
                  <a:gd name="connsiteY8" fmla="*/ 1734741 h 3537270"/>
                  <a:gd name="connsiteX9" fmla="*/ 4156650 w 4591625"/>
                  <a:gd name="connsiteY9" fmla="*/ 2919016 h 3537270"/>
                  <a:gd name="connsiteX10" fmla="*/ 3674050 w 4591625"/>
                  <a:gd name="connsiteY10" fmla="*/ 3188891 h 3537270"/>
                  <a:gd name="connsiteX11" fmla="*/ 2927925 w 4591625"/>
                  <a:gd name="connsiteY11" fmla="*/ 2658667 h 3537270"/>
                  <a:gd name="connsiteX12" fmla="*/ 3626425 w 4591625"/>
                  <a:gd name="connsiteY12" fmla="*/ 3255567 h 3537270"/>
                  <a:gd name="connsiteX13" fmla="*/ 2759650 w 4591625"/>
                  <a:gd name="connsiteY13" fmla="*/ 3223817 h 3537270"/>
                  <a:gd name="connsiteX14" fmla="*/ 3102550 w 4591625"/>
                  <a:gd name="connsiteY14" fmla="*/ 3496865 h 3537270"/>
                  <a:gd name="connsiteX15" fmla="*/ 2391350 w 4591625"/>
                  <a:gd name="connsiteY15" fmla="*/ 3401615 h 3537270"/>
                  <a:gd name="connsiteX16" fmla="*/ 673100 w 4591625"/>
                  <a:gd name="connsiteY16" fmla="*/ 2112121 h 3537270"/>
                  <a:gd name="connsiteX17" fmla="*/ 0 w 4591625"/>
                  <a:gd name="connsiteY17" fmla="*/ 1845421 h 3537270"/>
                  <a:gd name="connsiteX18" fmla="*/ 196850 w 4591625"/>
                  <a:gd name="connsiteY18" fmla="*/ 76200 h 3537270"/>
                  <a:gd name="connsiteX0" fmla="*/ 196850 w 4591625"/>
                  <a:gd name="connsiteY0" fmla="*/ 76200 h 3577750"/>
                  <a:gd name="connsiteX1" fmla="*/ 1238250 w 4591625"/>
                  <a:gd name="connsiteY1" fmla="*/ 0 h 3577750"/>
                  <a:gd name="connsiteX2" fmla="*/ 905450 w 4591625"/>
                  <a:gd name="connsiteY2" fmla="*/ 680643 h 3577750"/>
                  <a:gd name="connsiteX3" fmla="*/ 1807150 w 4591625"/>
                  <a:gd name="connsiteY3" fmla="*/ 756843 h 3577750"/>
                  <a:gd name="connsiteX4" fmla="*/ 2416750 w 4591625"/>
                  <a:gd name="connsiteY4" fmla="*/ 667943 h 3577750"/>
                  <a:gd name="connsiteX5" fmla="*/ 3680400 w 4591625"/>
                  <a:gd name="connsiteY5" fmla="*/ 1788718 h 3577750"/>
                  <a:gd name="connsiteX6" fmla="*/ 4591625 w 4591625"/>
                  <a:gd name="connsiteY6" fmla="*/ 2617393 h 3577750"/>
                  <a:gd name="connsiteX7" fmla="*/ 4245550 w 4591625"/>
                  <a:gd name="connsiteY7" fmla="*/ 2849168 h 3577750"/>
                  <a:gd name="connsiteX8" fmla="*/ 2889825 w 4591625"/>
                  <a:gd name="connsiteY8" fmla="*/ 1734741 h 3577750"/>
                  <a:gd name="connsiteX9" fmla="*/ 4156650 w 4591625"/>
                  <a:gd name="connsiteY9" fmla="*/ 2919016 h 3577750"/>
                  <a:gd name="connsiteX10" fmla="*/ 3674050 w 4591625"/>
                  <a:gd name="connsiteY10" fmla="*/ 3188891 h 3577750"/>
                  <a:gd name="connsiteX11" fmla="*/ 2927925 w 4591625"/>
                  <a:gd name="connsiteY11" fmla="*/ 2658667 h 3577750"/>
                  <a:gd name="connsiteX12" fmla="*/ 3626425 w 4591625"/>
                  <a:gd name="connsiteY12" fmla="*/ 3255567 h 3577750"/>
                  <a:gd name="connsiteX13" fmla="*/ 2759650 w 4591625"/>
                  <a:gd name="connsiteY13" fmla="*/ 3223817 h 3577750"/>
                  <a:gd name="connsiteX14" fmla="*/ 3102550 w 4591625"/>
                  <a:gd name="connsiteY14" fmla="*/ 3496865 h 3577750"/>
                  <a:gd name="connsiteX15" fmla="*/ 2391350 w 4591625"/>
                  <a:gd name="connsiteY15" fmla="*/ 3401615 h 3577750"/>
                  <a:gd name="connsiteX16" fmla="*/ 673100 w 4591625"/>
                  <a:gd name="connsiteY16" fmla="*/ 2112121 h 3577750"/>
                  <a:gd name="connsiteX17" fmla="*/ 0 w 4591625"/>
                  <a:gd name="connsiteY17" fmla="*/ 1845421 h 3577750"/>
                  <a:gd name="connsiteX18" fmla="*/ 196850 w 4591625"/>
                  <a:gd name="connsiteY18" fmla="*/ 76200 h 3577750"/>
                  <a:gd name="connsiteX0" fmla="*/ 196850 w 4591625"/>
                  <a:gd name="connsiteY0" fmla="*/ 76200 h 3552955"/>
                  <a:gd name="connsiteX1" fmla="*/ 1238250 w 4591625"/>
                  <a:gd name="connsiteY1" fmla="*/ 0 h 3552955"/>
                  <a:gd name="connsiteX2" fmla="*/ 905450 w 4591625"/>
                  <a:gd name="connsiteY2" fmla="*/ 680643 h 3552955"/>
                  <a:gd name="connsiteX3" fmla="*/ 1807150 w 4591625"/>
                  <a:gd name="connsiteY3" fmla="*/ 756843 h 3552955"/>
                  <a:gd name="connsiteX4" fmla="*/ 2416750 w 4591625"/>
                  <a:gd name="connsiteY4" fmla="*/ 667943 h 3552955"/>
                  <a:gd name="connsiteX5" fmla="*/ 3680400 w 4591625"/>
                  <a:gd name="connsiteY5" fmla="*/ 1788718 h 3552955"/>
                  <a:gd name="connsiteX6" fmla="*/ 4591625 w 4591625"/>
                  <a:gd name="connsiteY6" fmla="*/ 2617393 h 3552955"/>
                  <a:gd name="connsiteX7" fmla="*/ 4245550 w 4591625"/>
                  <a:gd name="connsiteY7" fmla="*/ 2849168 h 3552955"/>
                  <a:gd name="connsiteX8" fmla="*/ 2889825 w 4591625"/>
                  <a:gd name="connsiteY8" fmla="*/ 1734741 h 3552955"/>
                  <a:gd name="connsiteX9" fmla="*/ 4156650 w 4591625"/>
                  <a:gd name="connsiteY9" fmla="*/ 2919016 h 3552955"/>
                  <a:gd name="connsiteX10" fmla="*/ 3674050 w 4591625"/>
                  <a:gd name="connsiteY10" fmla="*/ 3188891 h 3552955"/>
                  <a:gd name="connsiteX11" fmla="*/ 2927925 w 4591625"/>
                  <a:gd name="connsiteY11" fmla="*/ 2658667 h 3552955"/>
                  <a:gd name="connsiteX12" fmla="*/ 3626425 w 4591625"/>
                  <a:gd name="connsiteY12" fmla="*/ 3255567 h 3552955"/>
                  <a:gd name="connsiteX13" fmla="*/ 2759650 w 4591625"/>
                  <a:gd name="connsiteY13" fmla="*/ 3223817 h 3552955"/>
                  <a:gd name="connsiteX14" fmla="*/ 3102550 w 4591625"/>
                  <a:gd name="connsiteY14" fmla="*/ 3496865 h 3552955"/>
                  <a:gd name="connsiteX15" fmla="*/ 2391350 w 4591625"/>
                  <a:gd name="connsiteY15" fmla="*/ 3401615 h 3552955"/>
                  <a:gd name="connsiteX16" fmla="*/ 673100 w 4591625"/>
                  <a:gd name="connsiteY16" fmla="*/ 2112121 h 3552955"/>
                  <a:gd name="connsiteX17" fmla="*/ 0 w 4591625"/>
                  <a:gd name="connsiteY17" fmla="*/ 1845421 h 3552955"/>
                  <a:gd name="connsiteX18" fmla="*/ 196850 w 4591625"/>
                  <a:gd name="connsiteY18" fmla="*/ 76200 h 3552955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66642"/>
                  <a:gd name="connsiteX1" fmla="*/ 1238250 w 4591625"/>
                  <a:gd name="connsiteY1" fmla="*/ 0 h 3566642"/>
                  <a:gd name="connsiteX2" fmla="*/ 905450 w 4591625"/>
                  <a:gd name="connsiteY2" fmla="*/ 680643 h 3566642"/>
                  <a:gd name="connsiteX3" fmla="*/ 1807150 w 4591625"/>
                  <a:gd name="connsiteY3" fmla="*/ 756843 h 3566642"/>
                  <a:gd name="connsiteX4" fmla="*/ 2416750 w 4591625"/>
                  <a:gd name="connsiteY4" fmla="*/ 667943 h 3566642"/>
                  <a:gd name="connsiteX5" fmla="*/ 3680400 w 4591625"/>
                  <a:gd name="connsiteY5" fmla="*/ 1788718 h 3566642"/>
                  <a:gd name="connsiteX6" fmla="*/ 4591625 w 4591625"/>
                  <a:gd name="connsiteY6" fmla="*/ 2617393 h 3566642"/>
                  <a:gd name="connsiteX7" fmla="*/ 4245550 w 4591625"/>
                  <a:gd name="connsiteY7" fmla="*/ 2849168 h 3566642"/>
                  <a:gd name="connsiteX8" fmla="*/ 2889825 w 4591625"/>
                  <a:gd name="connsiteY8" fmla="*/ 1734741 h 3566642"/>
                  <a:gd name="connsiteX9" fmla="*/ 4156650 w 4591625"/>
                  <a:gd name="connsiteY9" fmla="*/ 2919016 h 3566642"/>
                  <a:gd name="connsiteX10" fmla="*/ 3674050 w 4591625"/>
                  <a:gd name="connsiteY10" fmla="*/ 3188891 h 3566642"/>
                  <a:gd name="connsiteX11" fmla="*/ 2927925 w 4591625"/>
                  <a:gd name="connsiteY11" fmla="*/ 2658667 h 3566642"/>
                  <a:gd name="connsiteX12" fmla="*/ 3626425 w 4591625"/>
                  <a:gd name="connsiteY12" fmla="*/ 3255567 h 3566642"/>
                  <a:gd name="connsiteX13" fmla="*/ 2759650 w 4591625"/>
                  <a:gd name="connsiteY13" fmla="*/ 3223817 h 3566642"/>
                  <a:gd name="connsiteX14" fmla="*/ 3094951 w 4591625"/>
                  <a:gd name="connsiteY14" fmla="*/ 3486733 h 3566642"/>
                  <a:gd name="connsiteX15" fmla="*/ 2391350 w 4591625"/>
                  <a:gd name="connsiteY15" fmla="*/ 3401615 h 3566642"/>
                  <a:gd name="connsiteX16" fmla="*/ 673100 w 4591625"/>
                  <a:gd name="connsiteY16" fmla="*/ 2112121 h 3566642"/>
                  <a:gd name="connsiteX17" fmla="*/ 0 w 4591625"/>
                  <a:gd name="connsiteY17" fmla="*/ 1845421 h 3566642"/>
                  <a:gd name="connsiteX18" fmla="*/ 196850 w 4591625"/>
                  <a:gd name="connsiteY18" fmla="*/ 76200 h 3566642"/>
                  <a:gd name="connsiteX0" fmla="*/ 196850 w 4591625"/>
                  <a:gd name="connsiteY0" fmla="*/ 76200 h 3573395"/>
                  <a:gd name="connsiteX1" fmla="*/ 1238250 w 4591625"/>
                  <a:gd name="connsiteY1" fmla="*/ 0 h 3573395"/>
                  <a:gd name="connsiteX2" fmla="*/ 905450 w 4591625"/>
                  <a:gd name="connsiteY2" fmla="*/ 680643 h 3573395"/>
                  <a:gd name="connsiteX3" fmla="*/ 1807150 w 4591625"/>
                  <a:gd name="connsiteY3" fmla="*/ 756843 h 3573395"/>
                  <a:gd name="connsiteX4" fmla="*/ 2416750 w 4591625"/>
                  <a:gd name="connsiteY4" fmla="*/ 667943 h 3573395"/>
                  <a:gd name="connsiteX5" fmla="*/ 3680400 w 4591625"/>
                  <a:gd name="connsiteY5" fmla="*/ 1788718 h 3573395"/>
                  <a:gd name="connsiteX6" fmla="*/ 4591625 w 4591625"/>
                  <a:gd name="connsiteY6" fmla="*/ 2617393 h 3573395"/>
                  <a:gd name="connsiteX7" fmla="*/ 4245550 w 4591625"/>
                  <a:gd name="connsiteY7" fmla="*/ 2849168 h 3573395"/>
                  <a:gd name="connsiteX8" fmla="*/ 2889825 w 4591625"/>
                  <a:gd name="connsiteY8" fmla="*/ 1734741 h 3573395"/>
                  <a:gd name="connsiteX9" fmla="*/ 4156650 w 4591625"/>
                  <a:gd name="connsiteY9" fmla="*/ 2919016 h 3573395"/>
                  <a:gd name="connsiteX10" fmla="*/ 3674050 w 4591625"/>
                  <a:gd name="connsiteY10" fmla="*/ 3188891 h 3573395"/>
                  <a:gd name="connsiteX11" fmla="*/ 2927925 w 4591625"/>
                  <a:gd name="connsiteY11" fmla="*/ 2658667 h 3573395"/>
                  <a:gd name="connsiteX12" fmla="*/ 3626425 w 4591625"/>
                  <a:gd name="connsiteY12" fmla="*/ 3255567 h 3573395"/>
                  <a:gd name="connsiteX13" fmla="*/ 2759650 w 4591625"/>
                  <a:gd name="connsiteY13" fmla="*/ 3223817 h 3573395"/>
                  <a:gd name="connsiteX14" fmla="*/ 3094951 w 4591625"/>
                  <a:gd name="connsiteY14" fmla="*/ 3486733 h 3573395"/>
                  <a:gd name="connsiteX15" fmla="*/ 2391350 w 4591625"/>
                  <a:gd name="connsiteY15" fmla="*/ 3401615 h 3573395"/>
                  <a:gd name="connsiteX16" fmla="*/ 673100 w 4591625"/>
                  <a:gd name="connsiteY16" fmla="*/ 2112121 h 3573395"/>
                  <a:gd name="connsiteX17" fmla="*/ 0 w 4591625"/>
                  <a:gd name="connsiteY17" fmla="*/ 1845421 h 3573395"/>
                  <a:gd name="connsiteX18" fmla="*/ 196850 w 4591625"/>
                  <a:gd name="connsiteY18" fmla="*/ 76200 h 3573395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673100 w 4591625"/>
                  <a:gd name="connsiteY16" fmla="*/ 2112121 h 3577897"/>
                  <a:gd name="connsiteX17" fmla="*/ 0 w 4591625"/>
                  <a:gd name="connsiteY17" fmla="*/ 1845421 h 3577897"/>
                  <a:gd name="connsiteX18" fmla="*/ 196850 w 4591625"/>
                  <a:gd name="connsiteY18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1623475 w 4591625"/>
                  <a:gd name="connsiteY18" fmla="*/ 2135810 h 3577897"/>
                  <a:gd name="connsiteX19" fmla="*/ 673100 w 4591625"/>
                  <a:gd name="connsiteY19" fmla="*/ 2112121 h 3577897"/>
                  <a:gd name="connsiteX20" fmla="*/ 0 w 4591625"/>
                  <a:gd name="connsiteY20" fmla="*/ 1845421 h 3577897"/>
                  <a:gd name="connsiteX21" fmla="*/ 196850 w 4591625"/>
                  <a:gd name="connsiteY21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1784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1784 w 4591625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5897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85766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8992 w 4611889"/>
                  <a:gd name="connsiteY20" fmla="*/ 1763464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3926 w 4611889"/>
                  <a:gd name="connsiteY20" fmla="*/ 1768530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1889" h="3577897">
                    <a:moveTo>
                      <a:pt x="212048" y="76200"/>
                    </a:moveTo>
                    <a:cubicBezTo>
                      <a:pt x="622681" y="101600"/>
                      <a:pt x="911381" y="57150"/>
                      <a:pt x="1258514" y="0"/>
                    </a:cubicBezTo>
                    <a:cubicBezTo>
                      <a:pt x="1141231" y="231114"/>
                      <a:pt x="1131897" y="455879"/>
                      <a:pt x="925714" y="680643"/>
                    </a:cubicBezTo>
                    <a:cubicBezTo>
                      <a:pt x="607156" y="1115618"/>
                      <a:pt x="1425247" y="1302943"/>
                      <a:pt x="1827414" y="756843"/>
                    </a:cubicBezTo>
                    <a:cubicBezTo>
                      <a:pt x="1914197" y="573751"/>
                      <a:pt x="2191047" y="555305"/>
                      <a:pt x="2437014" y="667943"/>
                    </a:cubicBezTo>
                    <a:cubicBezTo>
                      <a:pt x="2784147" y="840980"/>
                      <a:pt x="3299344" y="1292783"/>
                      <a:pt x="3700664" y="1788718"/>
                    </a:cubicBezTo>
                    <a:cubicBezTo>
                      <a:pt x="4012449" y="2120188"/>
                      <a:pt x="4302846" y="2438398"/>
                      <a:pt x="4611889" y="2617393"/>
                    </a:cubicBezTo>
                    <a:cubicBezTo>
                      <a:pt x="4573260" y="2733280"/>
                      <a:pt x="4464347" y="2900572"/>
                      <a:pt x="4265814" y="2849168"/>
                    </a:cubicBezTo>
                    <a:cubicBezTo>
                      <a:pt x="4112885" y="2770322"/>
                      <a:pt x="3286422" y="2337007"/>
                      <a:pt x="2910089" y="1734741"/>
                    </a:cubicBezTo>
                    <a:cubicBezTo>
                      <a:pt x="2977822" y="2016257"/>
                      <a:pt x="3381143" y="2503694"/>
                      <a:pt x="4176914" y="2919016"/>
                    </a:cubicBezTo>
                    <a:cubicBezTo>
                      <a:pt x="4080077" y="3171958"/>
                      <a:pt x="3941531" y="3234473"/>
                      <a:pt x="3694314" y="3188891"/>
                    </a:cubicBezTo>
                    <a:cubicBezTo>
                      <a:pt x="3480531" y="3146558"/>
                      <a:pt x="3092747" y="2854004"/>
                      <a:pt x="2948189" y="2658667"/>
                    </a:cubicBezTo>
                    <a:cubicBezTo>
                      <a:pt x="2978352" y="2818476"/>
                      <a:pt x="3298593" y="3191083"/>
                      <a:pt x="3646689" y="3255567"/>
                    </a:cubicBezTo>
                    <a:cubicBezTo>
                      <a:pt x="3580014" y="3327534"/>
                      <a:pt x="3294360" y="3566791"/>
                      <a:pt x="2779914" y="3223817"/>
                    </a:cubicBezTo>
                    <a:cubicBezTo>
                      <a:pt x="2792651" y="3326758"/>
                      <a:pt x="3009422" y="3441902"/>
                      <a:pt x="3115215" y="3486733"/>
                    </a:cubicBezTo>
                    <a:cubicBezTo>
                      <a:pt x="2934396" y="3688246"/>
                      <a:pt x="2637664" y="3508052"/>
                      <a:pt x="2411614" y="3401615"/>
                    </a:cubicBezTo>
                    <a:cubicBezTo>
                      <a:pt x="2361407" y="3304377"/>
                      <a:pt x="2735934" y="2970309"/>
                      <a:pt x="2722782" y="2677865"/>
                    </a:cubicBezTo>
                    <a:cubicBezTo>
                      <a:pt x="2707097" y="2524734"/>
                      <a:pt x="2686139" y="2381656"/>
                      <a:pt x="2423892" y="2346046"/>
                    </a:cubicBezTo>
                    <a:cubicBezTo>
                      <a:pt x="2478773" y="2226575"/>
                      <a:pt x="2429803" y="2011273"/>
                      <a:pt x="2289646" y="1933173"/>
                    </a:cubicBezTo>
                    <a:cubicBezTo>
                      <a:pt x="2139357" y="1837343"/>
                      <a:pt x="1905141" y="1834536"/>
                      <a:pt x="1643739" y="2135810"/>
                    </a:cubicBezTo>
                    <a:cubicBezTo>
                      <a:pt x="1649227" y="1934439"/>
                      <a:pt x="1433588" y="1775433"/>
                      <a:pt x="1273926" y="1768530"/>
                    </a:cubicBezTo>
                    <a:cubicBezTo>
                      <a:pt x="1109199" y="1774292"/>
                      <a:pt x="827164" y="2018673"/>
                      <a:pt x="685766" y="2094390"/>
                    </a:cubicBezTo>
                    <a:cubicBezTo>
                      <a:pt x="561029" y="1907548"/>
                      <a:pt x="350170" y="1718175"/>
                      <a:pt x="0" y="1878350"/>
                    </a:cubicBezTo>
                    <a:lnTo>
                      <a:pt x="212048" y="762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24">
                <a:extLst>
                  <a:ext uri="{FF2B5EF4-FFF2-40B4-BE49-F238E27FC236}">
                    <a16:creationId xmlns:a16="http://schemas.microsoft.com/office/drawing/2014/main" id="{45F1718F-B9F1-4CEC-9D80-7E36A5834D18}"/>
                  </a:ext>
                </a:extLst>
              </p:cNvPr>
              <p:cNvSpPr/>
              <p:nvPr/>
            </p:nvSpPr>
            <p:spPr>
              <a:xfrm>
                <a:off x="3940814" y="4523567"/>
                <a:ext cx="975768" cy="1174375"/>
              </a:xfrm>
              <a:custGeom>
                <a:avLst/>
                <a:gdLst>
                  <a:gd name="connsiteX0" fmla="*/ 0 w 749743"/>
                  <a:gd name="connsiteY0" fmla="*/ 0 h 1312021"/>
                  <a:gd name="connsiteX1" fmla="*/ 749743 w 749743"/>
                  <a:gd name="connsiteY1" fmla="*/ 0 h 1312021"/>
                  <a:gd name="connsiteX2" fmla="*/ 749743 w 749743"/>
                  <a:gd name="connsiteY2" fmla="*/ 1312021 h 1312021"/>
                  <a:gd name="connsiteX3" fmla="*/ 0 w 749743"/>
                  <a:gd name="connsiteY3" fmla="*/ 1312021 h 1312021"/>
                  <a:gd name="connsiteX4" fmla="*/ 0 w 749743"/>
                  <a:gd name="connsiteY4" fmla="*/ 0 h 1312021"/>
                  <a:gd name="connsiteX0" fmla="*/ 0 w 756093"/>
                  <a:gd name="connsiteY0" fmla="*/ 0 h 1445371"/>
                  <a:gd name="connsiteX1" fmla="*/ 756093 w 756093"/>
                  <a:gd name="connsiteY1" fmla="*/ 133350 h 1445371"/>
                  <a:gd name="connsiteX2" fmla="*/ 756093 w 756093"/>
                  <a:gd name="connsiteY2" fmla="*/ 1445371 h 1445371"/>
                  <a:gd name="connsiteX3" fmla="*/ 6350 w 756093"/>
                  <a:gd name="connsiteY3" fmla="*/ 1445371 h 1445371"/>
                  <a:gd name="connsiteX4" fmla="*/ 0 w 756093"/>
                  <a:gd name="connsiteY4" fmla="*/ 0 h 1445371"/>
                  <a:gd name="connsiteX0" fmla="*/ 708029 w 1464122"/>
                  <a:gd name="connsiteY0" fmla="*/ 0 h 1445371"/>
                  <a:gd name="connsiteX1" fmla="*/ 1464122 w 1464122"/>
                  <a:gd name="connsiteY1" fmla="*/ 133350 h 1445371"/>
                  <a:gd name="connsiteX2" fmla="*/ 1464122 w 1464122"/>
                  <a:gd name="connsiteY2" fmla="*/ 1445371 h 1445371"/>
                  <a:gd name="connsiteX3" fmla="*/ 4 w 1464122"/>
                  <a:gd name="connsiteY3" fmla="*/ 845296 h 1445371"/>
                  <a:gd name="connsiteX4" fmla="*/ 708029 w 1464122"/>
                  <a:gd name="connsiteY4" fmla="*/ 0 h 1445371"/>
                  <a:gd name="connsiteX0" fmla="*/ 729509 w 1485602"/>
                  <a:gd name="connsiteY0" fmla="*/ 0 h 1445371"/>
                  <a:gd name="connsiteX1" fmla="*/ 1485602 w 1485602"/>
                  <a:gd name="connsiteY1" fmla="*/ 133350 h 1445371"/>
                  <a:gd name="connsiteX2" fmla="*/ 1485602 w 1485602"/>
                  <a:gd name="connsiteY2" fmla="*/ 1445371 h 1445371"/>
                  <a:gd name="connsiteX3" fmla="*/ 4 w 1485602"/>
                  <a:gd name="connsiteY3" fmla="*/ 829953 h 1445371"/>
                  <a:gd name="connsiteX4" fmla="*/ 729509 w 1485602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6437 w 1482530"/>
                  <a:gd name="connsiteY0" fmla="*/ 0 h 1445371"/>
                  <a:gd name="connsiteX1" fmla="*/ 1482530 w 1482530"/>
                  <a:gd name="connsiteY1" fmla="*/ 133350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681663 w 1482530"/>
                  <a:gd name="connsiteY1" fmla="*/ 372689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5782 h 1445016"/>
                  <a:gd name="connsiteX1" fmla="*/ 963961 w 1482530"/>
                  <a:gd name="connsiteY1" fmla="*/ 323238 h 1445016"/>
                  <a:gd name="connsiteX2" fmla="*/ 1482530 w 1482530"/>
                  <a:gd name="connsiteY2" fmla="*/ 1445016 h 1445016"/>
                  <a:gd name="connsiteX3" fmla="*/ 0 w 1482530"/>
                  <a:gd name="connsiteY3" fmla="*/ 829598 h 1445016"/>
                  <a:gd name="connsiteX4" fmla="*/ 729506 w 1482530"/>
                  <a:gd name="connsiteY4" fmla="*/ 5782 h 1445016"/>
                  <a:gd name="connsiteX0" fmla="*/ 729506 w 1482530"/>
                  <a:gd name="connsiteY0" fmla="*/ 6885 h 1446119"/>
                  <a:gd name="connsiteX1" fmla="*/ 963961 w 1482530"/>
                  <a:gd name="connsiteY1" fmla="*/ 324341 h 1446119"/>
                  <a:gd name="connsiteX2" fmla="*/ 1482530 w 1482530"/>
                  <a:gd name="connsiteY2" fmla="*/ 1446119 h 1446119"/>
                  <a:gd name="connsiteX3" fmla="*/ 0 w 1482530"/>
                  <a:gd name="connsiteY3" fmla="*/ 830701 h 1446119"/>
                  <a:gd name="connsiteX4" fmla="*/ 729506 w 1482530"/>
                  <a:gd name="connsiteY4" fmla="*/ 6885 h 1446119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899523 w 975772"/>
                  <a:gd name="connsiteY2" fmla="*/ 1120862 h 1172449"/>
                  <a:gd name="connsiteX3" fmla="*/ 0 w 975772"/>
                  <a:gd name="connsiteY3" fmla="*/ 830701 h 1172449"/>
                  <a:gd name="connsiteX4" fmla="*/ 729506 w 975772"/>
                  <a:gd name="connsiteY4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67607"/>
                  <a:gd name="connsiteX1" fmla="*/ 963961 w 975772"/>
                  <a:gd name="connsiteY1" fmla="*/ 324341 h 1167607"/>
                  <a:gd name="connsiteX2" fmla="*/ 655736 w 975772"/>
                  <a:gd name="connsiteY2" fmla="*/ 962833 h 1167607"/>
                  <a:gd name="connsiteX3" fmla="*/ 905660 w 975772"/>
                  <a:gd name="connsiteY3" fmla="*/ 1114725 h 1167607"/>
                  <a:gd name="connsiteX4" fmla="*/ 0 w 975772"/>
                  <a:gd name="connsiteY4" fmla="*/ 830701 h 1167607"/>
                  <a:gd name="connsiteX5" fmla="*/ 729506 w 975772"/>
                  <a:gd name="connsiteY5" fmla="*/ 6885 h 1167607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55736 w 975772"/>
                  <a:gd name="connsiteY2" fmla="*/ 962833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512861 w 975772"/>
                  <a:gd name="connsiteY2" fmla="*/ 996170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72" h="1174374">
                    <a:moveTo>
                      <a:pt x="729506" y="6885"/>
                    </a:moveTo>
                    <a:cubicBezTo>
                      <a:pt x="866982" y="-29468"/>
                      <a:pt x="1019798" y="78396"/>
                      <a:pt x="963961" y="324341"/>
                    </a:cubicBezTo>
                    <a:cubicBezTo>
                      <a:pt x="918498" y="534103"/>
                      <a:pt x="655907" y="724398"/>
                      <a:pt x="665260" y="955688"/>
                    </a:cubicBezTo>
                    <a:cubicBezTo>
                      <a:pt x="692073" y="1092170"/>
                      <a:pt x="824398" y="1062049"/>
                      <a:pt x="905660" y="1114725"/>
                    </a:cubicBezTo>
                    <a:cubicBezTo>
                      <a:pt x="348069" y="1245070"/>
                      <a:pt x="60502" y="1166760"/>
                      <a:pt x="0" y="830701"/>
                    </a:cubicBezTo>
                    <a:cubicBezTo>
                      <a:pt x="215743" y="508470"/>
                      <a:pt x="483078" y="298431"/>
                      <a:pt x="729506" y="68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5">
                <a:extLst>
                  <a:ext uri="{FF2B5EF4-FFF2-40B4-BE49-F238E27FC236}">
                    <a16:creationId xmlns:a16="http://schemas.microsoft.com/office/drawing/2014/main" id="{624C836B-5A4C-4F23-8663-BCB0230B1BED}"/>
                  </a:ext>
                </a:extLst>
              </p:cNvPr>
              <p:cNvSpPr/>
              <p:nvPr/>
            </p:nvSpPr>
            <p:spPr>
              <a:xfrm>
                <a:off x="2783225" y="3946215"/>
                <a:ext cx="1053300" cy="1003150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133475 w 1485900"/>
                  <a:gd name="connsiteY0" fmla="*/ 0 h 1688258"/>
                  <a:gd name="connsiteX1" fmla="*/ 1485900 w 1485900"/>
                  <a:gd name="connsiteY1" fmla="*/ 376237 h 1688258"/>
                  <a:gd name="connsiteX2" fmla="*/ 1485900 w 1485900"/>
                  <a:gd name="connsiteY2" fmla="*/ 1688258 h 1688258"/>
                  <a:gd name="connsiteX3" fmla="*/ 0 w 1485900"/>
                  <a:gd name="connsiteY3" fmla="*/ 1688258 h 1688258"/>
                  <a:gd name="connsiteX4" fmla="*/ 1133475 w 1485900"/>
                  <a:gd name="connsiteY4" fmla="*/ 0 h 1688258"/>
                  <a:gd name="connsiteX0" fmla="*/ 1143000 w 1485900"/>
                  <a:gd name="connsiteY0" fmla="*/ 0 h 1697783"/>
                  <a:gd name="connsiteX1" fmla="*/ 1485900 w 1485900"/>
                  <a:gd name="connsiteY1" fmla="*/ 385762 h 1697783"/>
                  <a:gd name="connsiteX2" fmla="*/ 1485900 w 1485900"/>
                  <a:gd name="connsiteY2" fmla="*/ 1697783 h 1697783"/>
                  <a:gd name="connsiteX3" fmla="*/ 0 w 1485900"/>
                  <a:gd name="connsiteY3" fmla="*/ 1697783 h 1697783"/>
                  <a:gd name="connsiteX4" fmla="*/ 1143000 w 1485900"/>
                  <a:gd name="connsiteY4" fmla="*/ 0 h 1697783"/>
                  <a:gd name="connsiteX0" fmla="*/ 671513 w 1014413"/>
                  <a:gd name="connsiteY0" fmla="*/ 0 h 1697783"/>
                  <a:gd name="connsiteX1" fmla="*/ 1014413 w 1014413"/>
                  <a:gd name="connsiteY1" fmla="*/ 385762 h 1697783"/>
                  <a:gd name="connsiteX2" fmla="*/ 1014413 w 1014413"/>
                  <a:gd name="connsiteY2" fmla="*/ 1697783 h 1697783"/>
                  <a:gd name="connsiteX3" fmla="*/ 0 w 1014413"/>
                  <a:gd name="connsiteY3" fmla="*/ 511921 h 1697783"/>
                  <a:gd name="connsiteX4" fmla="*/ 671513 w 1014413"/>
                  <a:gd name="connsiteY4" fmla="*/ 0 h 1697783"/>
                  <a:gd name="connsiteX0" fmla="*/ 671513 w 1014413"/>
                  <a:gd name="connsiteY0" fmla="*/ 0 h 892921"/>
                  <a:gd name="connsiteX1" fmla="*/ 1014413 w 1014413"/>
                  <a:gd name="connsiteY1" fmla="*/ 385762 h 892921"/>
                  <a:gd name="connsiteX2" fmla="*/ 557213 w 1014413"/>
                  <a:gd name="connsiteY2" fmla="*/ 892921 h 892921"/>
                  <a:gd name="connsiteX3" fmla="*/ 0 w 1014413"/>
                  <a:gd name="connsiteY3" fmla="*/ 511921 h 892921"/>
                  <a:gd name="connsiteX4" fmla="*/ 671513 w 1014413"/>
                  <a:gd name="connsiteY4" fmla="*/ 0 h 892921"/>
                  <a:gd name="connsiteX0" fmla="*/ 671513 w 1014413"/>
                  <a:gd name="connsiteY0" fmla="*/ 0 h 950601"/>
                  <a:gd name="connsiteX1" fmla="*/ 1014413 w 1014413"/>
                  <a:gd name="connsiteY1" fmla="*/ 385762 h 950601"/>
                  <a:gd name="connsiteX2" fmla="*/ 557213 w 1014413"/>
                  <a:gd name="connsiteY2" fmla="*/ 892921 h 950601"/>
                  <a:gd name="connsiteX3" fmla="*/ 0 w 1014413"/>
                  <a:gd name="connsiteY3" fmla="*/ 511921 h 950601"/>
                  <a:gd name="connsiteX4" fmla="*/ 671513 w 1014413"/>
                  <a:gd name="connsiteY4" fmla="*/ 0 h 950601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6872 h 980707"/>
                  <a:gd name="connsiteX1" fmla="*/ 1029563 w 1029563"/>
                  <a:gd name="connsiteY1" fmla="*/ 392634 h 980707"/>
                  <a:gd name="connsiteX2" fmla="*/ 572363 w 1029563"/>
                  <a:gd name="connsiteY2" fmla="*/ 899793 h 980707"/>
                  <a:gd name="connsiteX3" fmla="*/ 15150 w 1029563"/>
                  <a:gd name="connsiteY3" fmla="*/ 518793 h 980707"/>
                  <a:gd name="connsiteX4" fmla="*/ 686663 w 1029563"/>
                  <a:gd name="connsiteY4" fmla="*/ 6872 h 980707"/>
                  <a:gd name="connsiteX0" fmla="*/ 686663 w 1064213"/>
                  <a:gd name="connsiteY0" fmla="*/ 8487 h 982322"/>
                  <a:gd name="connsiteX1" fmla="*/ 1029563 w 1064213"/>
                  <a:gd name="connsiteY1" fmla="*/ 394249 h 982322"/>
                  <a:gd name="connsiteX2" fmla="*/ 572363 w 1064213"/>
                  <a:gd name="connsiteY2" fmla="*/ 901408 h 982322"/>
                  <a:gd name="connsiteX3" fmla="*/ 15150 w 1064213"/>
                  <a:gd name="connsiteY3" fmla="*/ 520408 h 982322"/>
                  <a:gd name="connsiteX4" fmla="*/ 686663 w 1064213"/>
                  <a:gd name="connsiteY4" fmla="*/ 8487 h 982322"/>
                  <a:gd name="connsiteX0" fmla="*/ 677138 w 1063039"/>
                  <a:gd name="connsiteY0" fmla="*/ 8487 h 982322"/>
                  <a:gd name="connsiteX1" fmla="*/ 1029563 w 1063039"/>
                  <a:gd name="connsiteY1" fmla="*/ 394249 h 982322"/>
                  <a:gd name="connsiteX2" fmla="*/ 572363 w 1063039"/>
                  <a:gd name="connsiteY2" fmla="*/ 901408 h 982322"/>
                  <a:gd name="connsiteX3" fmla="*/ 15150 w 1063039"/>
                  <a:gd name="connsiteY3" fmla="*/ 520408 h 982322"/>
                  <a:gd name="connsiteX4" fmla="*/ 677138 w 1063039"/>
                  <a:gd name="connsiteY4" fmla="*/ 8487 h 982322"/>
                  <a:gd name="connsiteX0" fmla="*/ 677138 w 1060120"/>
                  <a:gd name="connsiteY0" fmla="*/ 25208 h 999043"/>
                  <a:gd name="connsiteX1" fmla="*/ 1029563 w 1060120"/>
                  <a:gd name="connsiteY1" fmla="*/ 410970 h 999043"/>
                  <a:gd name="connsiteX2" fmla="*/ 572363 w 1060120"/>
                  <a:gd name="connsiteY2" fmla="*/ 918129 h 999043"/>
                  <a:gd name="connsiteX3" fmla="*/ 15150 w 1060120"/>
                  <a:gd name="connsiteY3" fmla="*/ 537129 h 999043"/>
                  <a:gd name="connsiteX4" fmla="*/ 677138 w 1060120"/>
                  <a:gd name="connsiteY4" fmla="*/ 25208 h 999043"/>
                  <a:gd name="connsiteX0" fmla="*/ 677138 w 1059672"/>
                  <a:gd name="connsiteY0" fmla="*/ 28377 h 1002212"/>
                  <a:gd name="connsiteX1" fmla="*/ 1029563 w 1059672"/>
                  <a:gd name="connsiteY1" fmla="*/ 414139 h 1002212"/>
                  <a:gd name="connsiteX2" fmla="*/ 572363 w 1059672"/>
                  <a:gd name="connsiteY2" fmla="*/ 921298 h 1002212"/>
                  <a:gd name="connsiteX3" fmla="*/ 15150 w 1059672"/>
                  <a:gd name="connsiteY3" fmla="*/ 540298 h 1002212"/>
                  <a:gd name="connsiteX4" fmla="*/ 677138 w 1059672"/>
                  <a:gd name="connsiteY4" fmla="*/ 28377 h 100221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70763 w 1053297"/>
                  <a:gd name="connsiteY0" fmla="*/ 28377 h 1003152"/>
                  <a:gd name="connsiteX1" fmla="*/ 1023188 w 1053297"/>
                  <a:gd name="connsiteY1" fmla="*/ 414139 h 1003152"/>
                  <a:gd name="connsiteX2" fmla="*/ 565988 w 1053297"/>
                  <a:gd name="connsiteY2" fmla="*/ 921298 h 1003152"/>
                  <a:gd name="connsiteX3" fmla="*/ 18300 w 1053297"/>
                  <a:gd name="connsiteY3" fmla="*/ 554586 h 1003152"/>
                  <a:gd name="connsiteX4" fmla="*/ 670763 w 1053297"/>
                  <a:gd name="connsiteY4" fmla="*/ 28377 h 1003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7" h="1003152">
                    <a:moveTo>
                      <a:pt x="670763" y="28377"/>
                    </a:moveTo>
                    <a:cubicBezTo>
                      <a:pt x="946987" y="-95448"/>
                      <a:pt x="1127963" y="214114"/>
                      <a:pt x="1023188" y="414139"/>
                    </a:cubicBezTo>
                    <a:lnTo>
                      <a:pt x="565988" y="921298"/>
                    </a:lnTo>
                    <a:cubicBezTo>
                      <a:pt x="213562" y="1141961"/>
                      <a:pt x="-76949" y="881611"/>
                      <a:pt x="18300" y="554586"/>
                    </a:cubicBezTo>
                    <a:cubicBezTo>
                      <a:pt x="127838" y="355371"/>
                      <a:pt x="456450" y="194255"/>
                      <a:pt x="670763" y="283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26">
                <a:extLst>
                  <a:ext uri="{FF2B5EF4-FFF2-40B4-BE49-F238E27FC236}">
                    <a16:creationId xmlns:a16="http://schemas.microsoft.com/office/drawing/2014/main" id="{3EE0CBDF-1D39-4E1E-9F3C-8375D8C4939F}"/>
                  </a:ext>
                </a:extLst>
              </p:cNvPr>
              <p:cNvSpPr/>
              <p:nvPr/>
            </p:nvSpPr>
            <p:spPr>
              <a:xfrm>
                <a:off x="3417239" y="4050972"/>
                <a:ext cx="1223055" cy="1282378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057275 w 1485900"/>
                  <a:gd name="connsiteY0" fmla="*/ 0 h 1612058"/>
                  <a:gd name="connsiteX1" fmla="*/ 1485900 w 1485900"/>
                  <a:gd name="connsiteY1" fmla="*/ 300037 h 1612058"/>
                  <a:gd name="connsiteX2" fmla="*/ 1485900 w 1485900"/>
                  <a:gd name="connsiteY2" fmla="*/ 1612058 h 1612058"/>
                  <a:gd name="connsiteX3" fmla="*/ 0 w 1485900"/>
                  <a:gd name="connsiteY3" fmla="*/ 1612058 h 1612058"/>
                  <a:gd name="connsiteX4" fmla="*/ 1057275 w 1485900"/>
                  <a:gd name="connsiteY4" fmla="*/ 0 h 1612058"/>
                  <a:gd name="connsiteX0" fmla="*/ 781050 w 1209675"/>
                  <a:gd name="connsiteY0" fmla="*/ 0 h 1612058"/>
                  <a:gd name="connsiteX1" fmla="*/ 1209675 w 1209675"/>
                  <a:gd name="connsiteY1" fmla="*/ 300037 h 1612058"/>
                  <a:gd name="connsiteX2" fmla="*/ 1209675 w 1209675"/>
                  <a:gd name="connsiteY2" fmla="*/ 1612058 h 1612058"/>
                  <a:gd name="connsiteX3" fmla="*/ 0 w 1209675"/>
                  <a:gd name="connsiteY3" fmla="*/ 826246 h 1612058"/>
                  <a:gd name="connsiteX4" fmla="*/ 781050 w 1209675"/>
                  <a:gd name="connsiteY4" fmla="*/ 0 h 1612058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211615"/>
                  <a:gd name="connsiteX1" fmla="*/ 1209675 w 1209675"/>
                  <a:gd name="connsiteY1" fmla="*/ 300037 h 1211615"/>
                  <a:gd name="connsiteX2" fmla="*/ 438150 w 1209675"/>
                  <a:gd name="connsiteY2" fmla="*/ 1188196 h 1211615"/>
                  <a:gd name="connsiteX3" fmla="*/ 0 w 1209675"/>
                  <a:gd name="connsiteY3" fmla="*/ 826246 h 1211615"/>
                  <a:gd name="connsiteX4" fmla="*/ 781050 w 1209675"/>
                  <a:gd name="connsiteY4" fmla="*/ 0 h 1211615"/>
                  <a:gd name="connsiteX0" fmla="*/ 781056 w 1209681"/>
                  <a:gd name="connsiteY0" fmla="*/ 0 h 1206340"/>
                  <a:gd name="connsiteX1" fmla="*/ 1209681 w 1209681"/>
                  <a:gd name="connsiteY1" fmla="*/ 300037 h 1206340"/>
                  <a:gd name="connsiteX2" fmla="*/ 438156 w 1209681"/>
                  <a:gd name="connsiteY2" fmla="*/ 1188196 h 1206340"/>
                  <a:gd name="connsiteX3" fmla="*/ 6 w 1209681"/>
                  <a:gd name="connsiteY3" fmla="*/ 826246 h 1206340"/>
                  <a:gd name="connsiteX4" fmla="*/ 781056 w 1209681"/>
                  <a:gd name="connsiteY4" fmla="*/ 0 h 1206340"/>
                  <a:gd name="connsiteX0" fmla="*/ 781056 w 1209681"/>
                  <a:gd name="connsiteY0" fmla="*/ 0 h 1215621"/>
                  <a:gd name="connsiteX1" fmla="*/ 1209681 w 1209681"/>
                  <a:gd name="connsiteY1" fmla="*/ 300037 h 1215621"/>
                  <a:gd name="connsiteX2" fmla="*/ 438156 w 1209681"/>
                  <a:gd name="connsiteY2" fmla="*/ 1188196 h 1215621"/>
                  <a:gd name="connsiteX3" fmla="*/ 6 w 1209681"/>
                  <a:gd name="connsiteY3" fmla="*/ 826246 h 1215621"/>
                  <a:gd name="connsiteX4" fmla="*/ 781056 w 1209681"/>
                  <a:gd name="connsiteY4" fmla="*/ 0 h 1215621"/>
                  <a:gd name="connsiteX0" fmla="*/ 781056 w 1209681"/>
                  <a:gd name="connsiteY0" fmla="*/ 23134 h 1238755"/>
                  <a:gd name="connsiteX1" fmla="*/ 1209681 w 1209681"/>
                  <a:gd name="connsiteY1" fmla="*/ 323171 h 1238755"/>
                  <a:gd name="connsiteX2" fmla="*/ 438156 w 1209681"/>
                  <a:gd name="connsiteY2" fmla="*/ 1211330 h 1238755"/>
                  <a:gd name="connsiteX3" fmla="*/ 6 w 1209681"/>
                  <a:gd name="connsiteY3" fmla="*/ 849380 h 1238755"/>
                  <a:gd name="connsiteX4" fmla="*/ 781056 w 1209681"/>
                  <a:gd name="connsiteY4" fmla="*/ 23134 h 1238755"/>
                  <a:gd name="connsiteX0" fmla="*/ 781056 w 1224233"/>
                  <a:gd name="connsiteY0" fmla="*/ 33321 h 1248942"/>
                  <a:gd name="connsiteX1" fmla="*/ 1209681 w 1224233"/>
                  <a:gd name="connsiteY1" fmla="*/ 333358 h 1248942"/>
                  <a:gd name="connsiteX2" fmla="*/ 438156 w 1224233"/>
                  <a:gd name="connsiteY2" fmla="*/ 1221517 h 1248942"/>
                  <a:gd name="connsiteX3" fmla="*/ 6 w 1224233"/>
                  <a:gd name="connsiteY3" fmla="*/ 859567 h 1248942"/>
                  <a:gd name="connsiteX4" fmla="*/ 781056 w 1224233"/>
                  <a:gd name="connsiteY4" fmla="*/ 33321 h 1248942"/>
                  <a:gd name="connsiteX0" fmla="*/ 781056 w 1220992"/>
                  <a:gd name="connsiteY0" fmla="*/ 72333 h 1287954"/>
                  <a:gd name="connsiteX1" fmla="*/ 1209681 w 1220992"/>
                  <a:gd name="connsiteY1" fmla="*/ 372370 h 1287954"/>
                  <a:gd name="connsiteX2" fmla="*/ 438156 w 1220992"/>
                  <a:gd name="connsiteY2" fmla="*/ 1260529 h 1287954"/>
                  <a:gd name="connsiteX3" fmla="*/ 6 w 1220992"/>
                  <a:gd name="connsiteY3" fmla="*/ 898579 h 1287954"/>
                  <a:gd name="connsiteX4" fmla="*/ 781056 w 1220992"/>
                  <a:gd name="connsiteY4" fmla="*/ 72333 h 1287954"/>
                  <a:gd name="connsiteX0" fmla="*/ 781056 w 1220992"/>
                  <a:gd name="connsiteY0" fmla="*/ 70390 h 1286011"/>
                  <a:gd name="connsiteX1" fmla="*/ 1209681 w 1220992"/>
                  <a:gd name="connsiteY1" fmla="*/ 370427 h 1286011"/>
                  <a:gd name="connsiteX2" fmla="*/ 438156 w 1220992"/>
                  <a:gd name="connsiteY2" fmla="*/ 1258586 h 1286011"/>
                  <a:gd name="connsiteX3" fmla="*/ 6 w 1220992"/>
                  <a:gd name="connsiteY3" fmla="*/ 896636 h 1286011"/>
                  <a:gd name="connsiteX4" fmla="*/ 781056 w 1220992"/>
                  <a:gd name="connsiteY4" fmla="*/ 70390 h 1286011"/>
                  <a:gd name="connsiteX0" fmla="*/ 781056 w 1220992"/>
                  <a:gd name="connsiteY0" fmla="*/ 70390 h 1281828"/>
                  <a:gd name="connsiteX1" fmla="*/ 1209681 w 1220992"/>
                  <a:gd name="connsiteY1" fmla="*/ 370427 h 1281828"/>
                  <a:gd name="connsiteX2" fmla="*/ 428631 w 1220992"/>
                  <a:gd name="connsiteY2" fmla="*/ 1253824 h 1281828"/>
                  <a:gd name="connsiteX3" fmla="*/ 6 w 1220992"/>
                  <a:gd name="connsiteY3" fmla="*/ 896636 h 1281828"/>
                  <a:gd name="connsiteX4" fmla="*/ 781056 w 1220992"/>
                  <a:gd name="connsiteY4" fmla="*/ 70390 h 1281828"/>
                  <a:gd name="connsiteX0" fmla="*/ 781056 w 1220992"/>
                  <a:gd name="connsiteY0" fmla="*/ 70390 h 1272455"/>
                  <a:gd name="connsiteX1" fmla="*/ 1209681 w 1220992"/>
                  <a:gd name="connsiteY1" fmla="*/ 370427 h 1272455"/>
                  <a:gd name="connsiteX2" fmla="*/ 428631 w 1220992"/>
                  <a:gd name="connsiteY2" fmla="*/ 1253824 h 1272455"/>
                  <a:gd name="connsiteX3" fmla="*/ 6 w 1220992"/>
                  <a:gd name="connsiteY3" fmla="*/ 896636 h 1272455"/>
                  <a:gd name="connsiteX4" fmla="*/ 781056 w 1220992"/>
                  <a:gd name="connsiteY4" fmla="*/ 70390 h 1272455"/>
                  <a:gd name="connsiteX0" fmla="*/ 781056 w 1220992"/>
                  <a:gd name="connsiteY0" fmla="*/ 70390 h 1285673"/>
                  <a:gd name="connsiteX1" fmla="*/ 1209681 w 1220992"/>
                  <a:gd name="connsiteY1" fmla="*/ 370427 h 1285673"/>
                  <a:gd name="connsiteX2" fmla="*/ 428631 w 1220992"/>
                  <a:gd name="connsiteY2" fmla="*/ 1253824 h 1285673"/>
                  <a:gd name="connsiteX3" fmla="*/ 6 w 1220992"/>
                  <a:gd name="connsiteY3" fmla="*/ 896636 h 1285673"/>
                  <a:gd name="connsiteX4" fmla="*/ 781056 w 1220992"/>
                  <a:gd name="connsiteY4" fmla="*/ 70390 h 1285673"/>
                  <a:gd name="connsiteX0" fmla="*/ 781056 w 1227005"/>
                  <a:gd name="connsiteY0" fmla="*/ 69139 h 1284422"/>
                  <a:gd name="connsiteX1" fmla="*/ 1209681 w 1227005"/>
                  <a:gd name="connsiteY1" fmla="*/ 369176 h 1284422"/>
                  <a:gd name="connsiteX2" fmla="*/ 428631 w 1227005"/>
                  <a:gd name="connsiteY2" fmla="*/ 1252573 h 1284422"/>
                  <a:gd name="connsiteX3" fmla="*/ 6 w 1227005"/>
                  <a:gd name="connsiteY3" fmla="*/ 895385 h 1284422"/>
                  <a:gd name="connsiteX4" fmla="*/ 781056 w 1227005"/>
                  <a:gd name="connsiteY4" fmla="*/ 69139 h 1284422"/>
                  <a:gd name="connsiteX0" fmla="*/ 781056 w 1222550"/>
                  <a:gd name="connsiteY0" fmla="*/ 67803 h 1283086"/>
                  <a:gd name="connsiteX1" fmla="*/ 1204919 w 1222550"/>
                  <a:gd name="connsiteY1" fmla="*/ 377365 h 1283086"/>
                  <a:gd name="connsiteX2" fmla="*/ 428631 w 1222550"/>
                  <a:gd name="connsiteY2" fmla="*/ 1251237 h 1283086"/>
                  <a:gd name="connsiteX3" fmla="*/ 6 w 1222550"/>
                  <a:gd name="connsiteY3" fmla="*/ 894049 h 1283086"/>
                  <a:gd name="connsiteX4" fmla="*/ 781056 w 1222550"/>
                  <a:gd name="connsiteY4" fmla="*/ 67803 h 1283086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15994"/>
                  <a:gd name="connsiteY0" fmla="*/ 67094 h 1282377"/>
                  <a:gd name="connsiteX1" fmla="*/ 1190631 w 1215994"/>
                  <a:gd name="connsiteY1" fmla="*/ 386181 h 1282377"/>
                  <a:gd name="connsiteX2" fmla="*/ 428631 w 1215994"/>
                  <a:gd name="connsiteY2" fmla="*/ 1250528 h 1282377"/>
                  <a:gd name="connsiteX3" fmla="*/ 6 w 1215994"/>
                  <a:gd name="connsiteY3" fmla="*/ 893340 h 1282377"/>
                  <a:gd name="connsiteX4" fmla="*/ 781056 w 1215994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55" h="1282377">
                    <a:moveTo>
                      <a:pt x="781056" y="67094"/>
                    </a:moveTo>
                    <a:cubicBezTo>
                      <a:pt x="1104906" y="-137694"/>
                      <a:pt x="1304931" y="171869"/>
                      <a:pt x="1190631" y="386181"/>
                    </a:cubicBezTo>
                    <a:cubicBezTo>
                      <a:pt x="942981" y="682234"/>
                      <a:pt x="609606" y="944950"/>
                      <a:pt x="428631" y="1250528"/>
                    </a:cubicBezTo>
                    <a:cubicBezTo>
                      <a:pt x="315919" y="1344192"/>
                      <a:pt x="-1582" y="1233065"/>
                      <a:pt x="6" y="893340"/>
                    </a:cubicBezTo>
                    <a:cubicBezTo>
                      <a:pt x="260356" y="617925"/>
                      <a:pt x="496894" y="318697"/>
                      <a:pt x="781056" y="670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27">
                <a:extLst>
                  <a:ext uri="{FF2B5EF4-FFF2-40B4-BE49-F238E27FC236}">
                    <a16:creationId xmlns:a16="http://schemas.microsoft.com/office/drawing/2014/main" id="{EB7AA6B2-1E26-44BD-9849-A5207DD1E4EA}"/>
                  </a:ext>
                </a:extLst>
              </p:cNvPr>
              <p:cNvSpPr/>
              <p:nvPr/>
            </p:nvSpPr>
            <p:spPr>
              <a:xfrm>
                <a:off x="2322049" y="3990626"/>
                <a:ext cx="576259" cy="42805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387350 w 1485900"/>
                  <a:gd name="connsiteY3" fmla="*/ 384921 h 1312021"/>
                  <a:gd name="connsiteX4" fmla="*/ 0 w 1485900"/>
                  <a:gd name="connsiteY4" fmla="*/ 0 h 1312021"/>
                  <a:gd name="connsiteX0" fmla="*/ 0 w 571500"/>
                  <a:gd name="connsiteY0" fmla="*/ 0 h 384921"/>
                  <a:gd name="connsiteX1" fmla="*/ 571500 w 571500"/>
                  <a:gd name="connsiteY1" fmla="*/ 183357 h 384921"/>
                  <a:gd name="connsiteX2" fmla="*/ 387350 w 571500"/>
                  <a:gd name="connsiteY2" fmla="*/ 384921 h 384921"/>
                  <a:gd name="connsiteX3" fmla="*/ 0 w 571500"/>
                  <a:gd name="connsiteY3" fmla="*/ 0 h 384921"/>
                  <a:gd name="connsiteX0" fmla="*/ 0 w 571500"/>
                  <a:gd name="connsiteY0" fmla="*/ 0 h 399208"/>
                  <a:gd name="connsiteX1" fmla="*/ 571500 w 571500"/>
                  <a:gd name="connsiteY1" fmla="*/ 183357 h 399208"/>
                  <a:gd name="connsiteX2" fmla="*/ 399256 w 571500"/>
                  <a:gd name="connsiteY2" fmla="*/ 399208 h 399208"/>
                  <a:gd name="connsiteX3" fmla="*/ 0 w 571500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6262" h="428057">
                    <a:moveTo>
                      <a:pt x="0" y="45518"/>
                    </a:moveTo>
                    <a:cubicBezTo>
                      <a:pt x="304006" y="-59256"/>
                      <a:pt x="436562" y="21706"/>
                      <a:pt x="576262" y="238400"/>
                    </a:cubicBezTo>
                    <a:cubicBezTo>
                      <a:pt x="518847" y="289712"/>
                      <a:pt x="451908" y="352932"/>
                      <a:pt x="404018" y="428057"/>
                    </a:cubicBezTo>
                    <a:cubicBezTo>
                      <a:pt x="249501" y="421195"/>
                      <a:pt x="47360" y="297649"/>
                      <a:pt x="0" y="455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5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215-1131-403A-B4FE-7D604E3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0F00-077C-458D-8991-D3E461F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F02E-18A8-4D4F-95CD-18DFEF835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A028-919A-4991-B93D-A0D49C4A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5911-9240-478D-A969-70BB92F4D846}" type="datetime1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3253-26BD-4029-ACBB-C9BC44BD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90B5-A5EA-4D80-B535-B667E91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732-F090-438D-92A7-430DED4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B151-81F5-446F-9E67-B6F823E9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EBB5-5D2D-49FF-B61C-B1E2BAA8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C9B6-D765-4322-BF54-A7BBE7C8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92D-071B-4DFE-B51E-0CB4D0BF7CDD}" type="datetime1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291C-8E11-4EB6-B0A2-7A33B41A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940D-9ED3-4E56-92DF-E765722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29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337D-B374-48FF-92CC-358705C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77EFA-760B-46EB-AFF4-8C55E4879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7C11-B8BD-46B0-98AD-0E6D7AD8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968-D2F5-4E51-BF88-28EC102CAF30}" type="datetime1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06FF-3514-47A2-9B1C-1F9AB6E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4F09-D0DA-402C-9A39-D6C2EEB1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8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A3771-1F62-4314-992E-0920B0316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49D9-9B21-4444-A071-BB71F6BE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13D2-7A1F-41E6-A662-71815C8F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2DF-CEA7-4390-A824-C9832D25287D}" type="datetime1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3E66-A065-4A6D-93A9-EFD3B0FB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EE79-2450-4D15-B8AE-3CCCBB77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A71C-C9C0-4950-BA0D-1565DC47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E338-9C25-4847-9CB8-1E69BF2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B7E-191E-4779-AFD1-650CD030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8C0-E2CF-493E-9183-65700017ABFA}" type="datetime1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88-F516-4044-BCED-367C612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50CA-6B90-47A4-B5A8-CE7A9398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9123-D0B8-455F-902D-E21EF1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5787-F8E5-4A61-BD72-B8AB7D8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AE6E-1B3A-44AF-94B1-CC105FBB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19FC-5FCE-426F-88CE-C2730302528D}" type="datetime1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D48B-CB2F-424D-A6CB-B8D9FBD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AD4-A1DA-4447-B79E-AB2F6CD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CC66-0716-4266-9075-203DAE8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DD0C-B877-4486-94FD-E2CD7C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D871-306F-4E0F-8F9C-1B9E9EE25869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3127-EC50-4E97-A057-906CC92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1F06-FE04-42C3-AE4E-3EB160D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BBFBB8-2026-4C9C-89B8-6116FFE0C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0133" y="0"/>
            <a:ext cx="8731867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331C-952F-45A2-BADD-7FE4DCB1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8AA9F-DC84-4983-804F-5849C5C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5E19-8667-46C9-8460-B8EFA703219C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DF08-A63A-4DDB-806E-5DC4A41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2A3B-3483-4FFC-871A-3C388D2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1405DA-048E-4610-B398-F233B01908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F57B-3852-4C7B-A809-37E3836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39DF-E0B1-4681-BCC3-87010B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332C-0C80-4C0E-B378-2780A7F25F8B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2F9D-1250-478E-9823-F1BBAF0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A9D7-8492-4ADA-BF9F-219529D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1C2B4814-42E0-41E6-AF21-8DE78ADA9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1737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884A1C9-BA70-4074-B75F-93BFE6DD54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82604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23517D9-09EB-4D97-98A5-C467BB8238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400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8E30A35-9D05-4847-9A88-49A1F17B7A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6941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8903-A1DA-422C-8E6D-364B38A9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1B5B-EA45-4B5F-ABD8-994ED98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6944-A331-4D6A-A831-B87ABAFC5AB3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8BC9D-528C-4826-98E1-90CC57D2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F2F0-FAF7-4905-988A-51E8853A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501-D085-42C3-AC2A-7E4F0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7642B-8377-457D-96D9-EACC52C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95CA-CAF1-4238-AA63-5CD210E29050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CED0-5AEE-4DD9-A600-33E53C8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26EB-314B-48F7-A0F5-A84AC2B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A37F29-D221-46E0-8A0E-8F20F3AB52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40800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0EE869-AC43-445B-A696-D3DB9BC62A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45358"/>
          </a:xfrm>
          <a:custGeom>
            <a:avLst/>
            <a:gdLst>
              <a:gd name="connsiteX0" fmla="*/ 0 w 12192000"/>
              <a:gd name="connsiteY0" fmla="*/ 0 h 4145358"/>
              <a:gd name="connsiteX1" fmla="*/ 12192000 w 12192000"/>
              <a:gd name="connsiteY1" fmla="*/ 0 h 4145358"/>
              <a:gd name="connsiteX2" fmla="*/ 12192000 w 12192000"/>
              <a:gd name="connsiteY2" fmla="*/ 4145358 h 4145358"/>
              <a:gd name="connsiteX3" fmla="*/ 0 w 12192000"/>
              <a:gd name="connsiteY3" fmla="*/ 4145358 h 414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45358">
                <a:moveTo>
                  <a:pt x="0" y="0"/>
                </a:moveTo>
                <a:lnTo>
                  <a:pt x="12192000" y="0"/>
                </a:lnTo>
                <a:lnTo>
                  <a:pt x="12192000" y="4145358"/>
                </a:lnTo>
                <a:lnTo>
                  <a:pt x="0" y="4145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713-C2C5-45FC-9478-F28D0C0B910B}" type="datetime1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7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B527A-3022-4A95-90F0-B71B6636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5657"/>
            <a:ext cx="11017250" cy="720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A05D-7284-4DB7-AD4F-07A75A82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016002"/>
            <a:ext cx="11017250" cy="516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E66E-72B8-45AC-B4DC-9B4A611C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14CD-BF8B-4E34-A378-82EDBEF170BC}" type="datetime1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DAC4-95AB-42FE-9E27-E356D3E2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9888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256E-287B-4510-9509-FFE0FD58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3516" y="6381988"/>
            <a:ext cx="52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FD15B-FBAD-4EA4-A43E-3FD285B3EC29}"/>
              </a:ext>
            </a:extLst>
          </p:cNvPr>
          <p:cNvGrpSpPr/>
          <p:nvPr userDrawn="1"/>
        </p:nvGrpSpPr>
        <p:grpSpPr>
          <a:xfrm>
            <a:off x="2441287" y="699987"/>
            <a:ext cx="7309427" cy="123021"/>
            <a:chOff x="2441287" y="1719389"/>
            <a:chExt cx="7309427" cy="12302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D97EE7-3AA1-4E44-BB32-037515C07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41287" y="1780897"/>
              <a:ext cx="7309427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A496C1-90B0-4F44-AE7F-7E5E6E5F7839}"/>
                </a:ext>
              </a:extLst>
            </p:cNvPr>
            <p:cNvGrpSpPr/>
            <p:nvPr/>
          </p:nvGrpSpPr>
          <p:grpSpPr>
            <a:xfrm>
              <a:off x="5533224" y="1719389"/>
              <a:ext cx="1345503" cy="123021"/>
              <a:chOff x="5800613" y="1719389"/>
              <a:chExt cx="1345503" cy="123021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19BF337-D4CC-4092-94C5-8DE6E5C0378E}"/>
                  </a:ext>
                </a:extLst>
              </p:cNvPr>
              <p:cNvSpPr/>
              <p:nvPr/>
            </p:nvSpPr>
            <p:spPr>
              <a:xfrm>
                <a:off x="5800613" y="1719389"/>
                <a:ext cx="122400" cy="123021"/>
              </a:xfrm>
              <a:prstGeom prst="hexagon">
                <a:avLst/>
              </a:prstGeom>
              <a:solidFill>
                <a:srgbClr val="1060A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D76FE85-AEF0-4860-BD11-3DC23DF28517}"/>
                  </a:ext>
                </a:extLst>
              </p:cNvPr>
              <p:cNvSpPr/>
              <p:nvPr/>
            </p:nvSpPr>
            <p:spPr>
              <a:xfrm>
                <a:off x="6208314" y="1719389"/>
                <a:ext cx="122400" cy="123021"/>
              </a:xfrm>
              <a:prstGeom prst="hexagon">
                <a:avLst/>
              </a:prstGeom>
              <a:solidFill>
                <a:srgbClr val="17A08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476CB7F1-CC7D-418B-9265-3159D18D406F}"/>
                  </a:ext>
                </a:extLst>
              </p:cNvPr>
              <p:cNvSpPr/>
              <p:nvPr/>
            </p:nvSpPr>
            <p:spPr>
              <a:xfrm>
                <a:off x="6616015" y="1719389"/>
                <a:ext cx="122400" cy="123021"/>
              </a:xfrm>
              <a:prstGeom prst="hexagon">
                <a:avLst/>
              </a:prstGeom>
              <a:solidFill>
                <a:srgbClr val="95B8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27875AC5-002F-4D06-88B0-C40A9EE04E8E}"/>
                  </a:ext>
                </a:extLst>
              </p:cNvPr>
              <p:cNvSpPr/>
              <p:nvPr/>
            </p:nvSpPr>
            <p:spPr>
              <a:xfrm>
                <a:off x="7023716" y="1719389"/>
                <a:ext cx="122400" cy="123021"/>
              </a:xfrm>
              <a:prstGeom prst="hexagon">
                <a:avLst/>
              </a:prstGeom>
              <a:solidFill>
                <a:srgbClr val="F39C0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5098C-811C-4D9A-BB14-04B62294C0AE}"/>
              </a:ext>
            </a:extLst>
          </p:cNvPr>
          <p:cNvGrpSpPr/>
          <p:nvPr userDrawn="1"/>
        </p:nvGrpSpPr>
        <p:grpSpPr>
          <a:xfrm>
            <a:off x="11674214" y="6678182"/>
            <a:ext cx="517786" cy="99570"/>
            <a:chOff x="3590381" y="4188363"/>
            <a:chExt cx="517786" cy="995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F07A87-88A5-419A-9F9E-D2EDA8D1E126}"/>
                </a:ext>
              </a:extLst>
            </p:cNvPr>
            <p:cNvCxnSpPr>
              <a:cxnSpLocks/>
            </p:cNvCxnSpPr>
            <p:nvPr/>
          </p:nvCxnSpPr>
          <p:spPr>
            <a:xfrm>
              <a:off x="3640167" y="4238147"/>
              <a:ext cx="468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AED847-7088-4337-A2BA-8879B25A469C}"/>
                </a:ext>
              </a:extLst>
            </p:cNvPr>
            <p:cNvSpPr/>
            <p:nvPr/>
          </p:nvSpPr>
          <p:spPr>
            <a:xfrm>
              <a:off x="3590381" y="4188363"/>
              <a:ext cx="99572" cy="995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879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4" r:id="rId11"/>
    <p:sldLayoutId id="2147483665" r:id="rId12"/>
    <p:sldLayoutId id="2147483666" r:id="rId13"/>
    <p:sldLayoutId id="2147483667" r:id="rId14"/>
    <p:sldLayoutId id="2147483679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72000" indent="-72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pos="370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1117439" y="5562719"/>
            <a:ext cx="9871199" cy="710399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algn="ctr">
              <a:buSzPct val="25000"/>
            </a:pPr>
            <a:r>
              <a:rPr lang="en-IN" sz="2667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 CloudnLoud Team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5783" y="4822891"/>
            <a:ext cx="6883717" cy="128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b="1" dirty="0">
                <a:latin typeface="Bradley Hand ITC" panose="03070402050302030203" pitchFamily="66" charset="0"/>
              </a:rPr>
              <a:t>   </a:t>
            </a:r>
            <a:r>
              <a:rPr lang="en-US" sz="2400" b="1" dirty="0">
                <a:latin typeface="Eras Light ITC" panose="020B0402030504020804" pitchFamily="34" charset="0"/>
                <a:ea typeface="Batang" panose="020B0503020000020004" pitchFamily="18" charset="-127"/>
              </a:rPr>
              <a:t>Not Just Skill Training</a:t>
            </a:r>
          </a:p>
          <a:p>
            <a:pPr algn="ctr"/>
            <a:r>
              <a:rPr lang="en-US" sz="2400" b="1" dirty="0">
                <a:latin typeface="Eras Light ITC" panose="020B0402030504020804" pitchFamily="34" charset="0"/>
                <a:ea typeface="Batang" panose="020B0503020000020004" pitchFamily="18" charset="-127"/>
              </a:rPr>
              <a:t>Enabling environment and scope to grow career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79377"/>
            <a:ext cx="117234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  Visual Studio Installation </a:t>
            </a:r>
            <a:endParaRPr lang="en-US" sz="3600" b="1" dirty="0">
              <a:latin typeface="Arial" panose="020B0604020202020204" pitchFamily="34" charset="0"/>
              <a:ea typeface="Batang" panose="020B0503020000020004" pitchFamily="18" charset="-127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9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10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3BF7E-1716-4328-9560-1C74F534BE21}"/>
              </a:ext>
            </a:extLst>
          </p:cNvPr>
          <p:cNvSpPr txBox="1"/>
          <p:nvPr/>
        </p:nvSpPr>
        <p:spPr>
          <a:xfrm>
            <a:off x="4588933" y="296333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 Completed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2E080-D532-49D2-B3F2-072DCB94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69" y="2210329"/>
            <a:ext cx="624087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06099-B9A2-4389-9C63-A5FA1FFC1719}"/>
              </a:ext>
            </a:extLst>
          </p:cNvPr>
          <p:cNvSpPr txBox="1"/>
          <p:nvPr/>
        </p:nvSpPr>
        <p:spPr>
          <a:xfrm>
            <a:off x="2915701" y="1253331"/>
            <a:ext cx="58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see the window your are successfully installed VS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06C35-30AE-4757-BF16-94DF982D7E7E}"/>
              </a:ext>
            </a:extLst>
          </p:cNvPr>
          <p:cNvSpPr txBox="1"/>
          <p:nvPr/>
        </p:nvSpPr>
        <p:spPr>
          <a:xfrm>
            <a:off x="6895975" y="3546096"/>
            <a:ext cx="5477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Clone a repository(You can clone project from </a:t>
            </a:r>
            <a:r>
              <a:rPr lang="en-US" dirty="0" err="1"/>
              <a:t>github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 project(To open existing project)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 Folder(to open project folder)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3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11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0A805-D5FB-47C7-BFBA-C2CD5DAEFC77}"/>
              </a:ext>
            </a:extLst>
          </p:cNvPr>
          <p:cNvSpPr txBox="1"/>
          <p:nvPr/>
        </p:nvSpPr>
        <p:spPr>
          <a:xfrm>
            <a:off x="3838754" y="198408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 project from GitHub using Visual studio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9F3C1-1631-444B-A600-237054D2E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279" y="1275291"/>
            <a:ext cx="5863987" cy="35573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D3F5E0-FCA5-44DA-9BE8-0734C626E9DB}"/>
              </a:ext>
            </a:extLst>
          </p:cNvPr>
          <p:cNvSpPr txBox="1"/>
          <p:nvPr/>
        </p:nvSpPr>
        <p:spPr>
          <a:xfrm>
            <a:off x="1896534" y="4952999"/>
            <a:ext cx="652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Enter the repository URL of GitHub in Repository location.</a:t>
            </a:r>
          </a:p>
          <a:p>
            <a:r>
              <a:rPr lang="en-IN" dirty="0"/>
              <a:t>2. Provide the local path where to clone project.</a:t>
            </a:r>
          </a:p>
          <a:p>
            <a:r>
              <a:rPr lang="en-IN" dirty="0"/>
              <a:t>3. After clicking on clone the project will be clone in respective path.</a:t>
            </a:r>
          </a:p>
        </p:txBody>
      </p:sp>
    </p:spTree>
    <p:extLst>
      <p:ext uri="{BB962C8B-B14F-4D97-AF65-F5344CB8AC3E}">
        <p14:creationId xmlns:p14="http://schemas.microsoft.com/office/powerpoint/2010/main" val="187627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12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1548E-3890-4C37-947C-13F911569292}"/>
              </a:ext>
            </a:extLst>
          </p:cNvPr>
          <p:cNvSpPr txBox="1"/>
          <p:nvPr/>
        </p:nvSpPr>
        <p:spPr>
          <a:xfrm>
            <a:off x="3750733" y="211667"/>
            <a:ext cx="25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Open a cloned project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617CB-C038-429B-BD48-BF1BA15C6648}"/>
              </a:ext>
            </a:extLst>
          </p:cNvPr>
          <p:cNvSpPr txBox="1"/>
          <p:nvPr/>
        </p:nvSpPr>
        <p:spPr>
          <a:xfrm>
            <a:off x="2537916" y="5452534"/>
            <a:ext cx="404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into cloned project folder in local.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solution file in Visual studio.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3944E1-392F-47D8-BAFB-2D1BB739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759135"/>
            <a:ext cx="7116168" cy="45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78035" y="0"/>
            <a:ext cx="734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Thank you. We’d love to hear from you!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21" y="2202073"/>
            <a:ext cx="3673158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2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78035" y="0"/>
            <a:ext cx="734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Download from Microsoft officially Page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30B0E-BDFB-4988-94F0-589A1D7F919F}"/>
              </a:ext>
            </a:extLst>
          </p:cNvPr>
          <p:cNvSpPr txBox="1"/>
          <p:nvPr/>
        </p:nvSpPr>
        <p:spPr>
          <a:xfrm>
            <a:off x="563913" y="1116482"/>
            <a:ext cx="1068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the Visual Studio Community Edition which is free. Follow below link and click on download Visual Studio.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669F2-5FF8-4C7B-8860-09C509DA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08" y="1782488"/>
            <a:ext cx="10302980" cy="3818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DA9AA-7D64-4B64-A94C-21D5BFDE1FBE}"/>
              </a:ext>
            </a:extLst>
          </p:cNvPr>
          <p:cNvSpPr txBox="1"/>
          <p:nvPr/>
        </p:nvSpPr>
        <p:spPr>
          <a:xfrm>
            <a:off x="1727200" y="5741518"/>
            <a:ext cx="528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Note : </a:t>
            </a:r>
            <a:r>
              <a:rPr lang="en-US" dirty="0"/>
              <a:t>Professional and enterprise version are licensed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15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065867" y="0"/>
            <a:ext cx="80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Open the </a:t>
            </a:r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Visualstudio.exc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from download folder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F84A-BD4F-4477-A349-FCF21C09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45" y="2923977"/>
            <a:ext cx="4591691" cy="2838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82563D-D119-4FF0-BFBA-F297C957C4C6}"/>
              </a:ext>
            </a:extLst>
          </p:cNvPr>
          <p:cNvSpPr txBox="1"/>
          <p:nvPr/>
        </p:nvSpPr>
        <p:spPr>
          <a:xfrm>
            <a:off x="2277533" y="1972733"/>
            <a:ext cx="800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downloaded double </a:t>
            </a:r>
            <a:r>
              <a:rPr lang="en-US" sz="1800" dirty="0"/>
              <a:t>click on </a:t>
            </a:r>
            <a:r>
              <a:rPr lang="en-US" sz="1800" dirty="0" err="1"/>
              <a:t>VisualStudioSetup.exc</a:t>
            </a:r>
            <a:r>
              <a:rPr lang="en-US" sz="1800" dirty="0"/>
              <a:t> file which is downloaded. </a:t>
            </a: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8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4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78035" y="0"/>
            <a:ext cx="734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Select workload need to installed.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476E3-77DB-4308-B359-D867A028C785}"/>
              </a:ext>
            </a:extLst>
          </p:cNvPr>
          <p:cNvSpPr txBox="1"/>
          <p:nvPr/>
        </p:nvSpPr>
        <p:spPr>
          <a:xfrm>
            <a:off x="2150533" y="5869400"/>
            <a:ext cx="8061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will ask for workloads, Check all the necessary workloads to install in visual studio.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AA28D-2609-4356-A08C-CD81A65B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81" y="1419536"/>
            <a:ext cx="827838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78035" y="0"/>
            <a:ext cx="734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Select workload need to installed.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ED36E-AC11-41FD-82B4-4C6822C22FEE}"/>
              </a:ext>
            </a:extLst>
          </p:cNvPr>
          <p:cNvSpPr txBox="1"/>
          <p:nvPr/>
        </p:nvSpPr>
        <p:spPr>
          <a:xfrm>
            <a:off x="1312334" y="2237377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 Net and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Extension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if you need anything wanted.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223A9-72E2-4738-ADBC-A65D17CD2FDA}"/>
              </a:ext>
            </a:extLst>
          </p:cNvPr>
          <p:cNvSpPr txBox="1"/>
          <p:nvPr/>
        </p:nvSpPr>
        <p:spPr>
          <a:xfrm>
            <a:off x="1557867" y="1837267"/>
            <a:ext cx="129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Workload: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D5903-BE3E-46A5-9EFB-CE4E997498F7}"/>
              </a:ext>
            </a:extLst>
          </p:cNvPr>
          <p:cNvSpPr txBox="1"/>
          <p:nvPr/>
        </p:nvSpPr>
        <p:spPr>
          <a:xfrm>
            <a:off x="1557867" y="3629558"/>
            <a:ext cx="191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Language packs: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1F9C2-BC3F-44C2-9FE7-6879087FF80F}"/>
              </a:ext>
            </a:extLst>
          </p:cNvPr>
          <p:cNvSpPr txBox="1"/>
          <p:nvPr/>
        </p:nvSpPr>
        <p:spPr>
          <a:xfrm>
            <a:off x="1312334" y="4114815"/>
            <a:ext cx="272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English as default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21803-4E22-4DD1-AE4E-BA56D07FCADE}"/>
              </a:ext>
            </a:extLst>
          </p:cNvPr>
          <p:cNvSpPr txBox="1"/>
          <p:nvPr/>
        </p:nvSpPr>
        <p:spPr>
          <a:xfrm>
            <a:off x="1557867" y="4826000"/>
            <a:ext cx="241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Installation Location: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94179-AFFF-4A34-9945-0BCCB9921306}"/>
              </a:ext>
            </a:extLst>
          </p:cNvPr>
          <p:cNvSpPr txBox="1"/>
          <p:nvPr/>
        </p:nvSpPr>
        <p:spPr>
          <a:xfrm>
            <a:off x="1312334" y="5237183"/>
            <a:ext cx="445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all the installation in C:\Program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2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065867" y="0"/>
            <a:ext cx="80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Open the </a:t>
            </a:r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Visualstudio.exc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from download folder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597D7-7444-4156-9CA1-7C723356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33" y="1946646"/>
            <a:ext cx="7806268" cy="4401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FEF1A-C530-4B5D-A057-215B229A273E}"/>
              </a:ext>
            </a:extLst>
          </p:cNvPr>
          <p:cNvSpPr txBox="1"/>
          <p:nvPr/>
        </p:nvSpPr>
        <p:spPr>
          <a:xfrm>
            <a:off x="1325575" y="777070"/>
            <a:ext cx="265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Individual Components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72EA6-A6DD-4BEA-88E4-2E4679A61ED3}"/>
              </a:ext>
            </a:extLst>
          </p:cNvPr>
          <p:cNvSpPr txBox="1"/>
          <p:nvPr/>
        </p:nvSpPr>
        <p:spPr>
          <a:xfrm>
            <a:off x="1244601" y="1377247"/>
            <a:ext cx="65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Select all the .NET Framework(To support all downgraded project)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6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065867" y="0"/>
            <a:ext cx="80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Provide Installation locations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B10D0-08A9-4625-9A8D-0ED60E8D1830}"/>
              </a:ext>
            </a:extLst>
          </p:cNvPr>
          <p:cNvSpPr txBox="1"/>
          <p:nvPr/>
        </p:nvSpPr>
        <p:spPr>
          <a:xfrm>
            <a:off x="1611280" y="6012656"/>
            <a:ext cx="623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Install and downloading, it will take some time to install VS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B181C-5B3A-46D9-9756-320BEB63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727519"/>
            <a:ext cx="8331504" cy="45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6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065867" y="0"/>
            <a:ext cx="80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Install Visual Studio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28F560A-2552-4D49-A526-92771446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80" y="1343025"/>
            <a:ext cx="7716373" cy="4351338"/>
          </a:xfrm>
        </p:spPr>
      </p:pic>
    </p:spTree>
    <p:extLst>
      <p:ext uri="{BB962C8B-B14F-4D97-AF65-F5344CB8AC3E}">
        <p14:creationId xmlns:p14="http://schemas.microsoft.com/office/powerpoint/2010/main" val="165127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9466F-F335-4871-ADA3-6406659CD918}"/>
              </a:ext>
            </a:extLst>
          </p:cNvPr>
          <p:cNvSpPr txBox="1"/>
          <p:nvPr/>
        </p:nvSpPr>
        <p:spPr>
          <a:xfrm>
            <a:off x="3496733" y="313267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Theme to finish the installation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866B31-ECBA-48B8-A215-9BDE727F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83" y="1195075"/>
            <a:ext cx="3581900" cy="4467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0DE26-4783-4806-B4C8-3CAC8C697FD6}"/>
              </a:ext>
            </a:extLst>
          </p:cNvPr>
          <p:cNvSpPr txBox="1"/>
          <p:nvPr/>
        </p:nvSpPr>
        <p:spPr>
          <a:xfrm>
            <a:off x="2074333" y="6316133"/>
            <a:ext cx="382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Theme which you preferred.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1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22222222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1060AE"/>
      </a:accent1>
      <a:accent2>
        <a:srgbClr val="17A086"/>
      </a:accent2>
      <a:accent3>
        <a:srgbClr val="93B856"/>
      </a:accent3>
      <a:accent4>
        <a:srgbClr val="F39C0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B8389619FAC84DB4F3D4A3009FC1F6" ma:contentTypeVersion="13" ma:contentTypeDescription="Create a new document." ma:contentTypeScope="" ma:versionID="bdfb7b20c4ad052491bef61d20c8397b">
  <xsd:schema xmlns:xsd="http://www.w3.org/2001/XMLSchema" xmlns:xs="http://www.w3.org/2001/XMLSchema" xmlns:p="http://schemas.microsoft.com/office/2006/metadata/properties" xmlns:ns3="f7fb529d-05b1-436e-9ba0-107b9007f9e3" xmlns:ns4="0b9b18d5-096d-4894-abff-09fa4fb815ca" targetNamespace="http://schemas.microsoft.com/office/2006/metadata/properties" ma:root="true" ma:fieldsID="be69db0733e9e57efe0fe88cf21f2de9" ns3:_="" ns4:_="">
    <xsd:import namespace="f7fb529d-05b1-436e-9ba0-107b9007f9e3"/>
    <xsd:import namespace="0b9b18d5-096d-4894-abff-09fa4fb815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b529d-05b1-436e-9ba0-107b9007f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9b18d5-096d-4894-abff-09fa4fb81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C556E9-DADF-4FFA-AD19-F7AC452ACDC3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f7fb529d-05b1-436e-9ba0-107b9007f9e3"/>
    <ds:schemaRef ds:uri="http://schemas.microsoft.com/office/infopath/2007/PartnerControls"/>
    <ds:schemaRef ds:uri="0b9b18d5-096d-4894-abff-09fa4fb815c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F3414C-2DC4-44F8-9566-F9C6ECBAD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b529d-05b1-436e-9ba0-107b9007f9e3"/>
    <ds:schemaRef ds:uri="0b9b18d5-096d-4894-abff-09fa4fb81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84743B-0DC7-45D3-A1A4-474C8A5DA2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336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Cambria</vt:lpstr>
      <vt:lpstr>Century Gothic</vt:lpstr>
      <vt:lpstr>Eras Light ITC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pc30</dc:creator>
  <cp:lastModifiedBy>muthu raj</cp:lastModifiedBy>
  <cp:revision>524</cp:revision>
  <dcterms:created xsi:type="dcterms:W3CDTF">2018-08-30T09:09:37Z</dcterms:created>
  <dcterms:modified xsi:type="dcterms:W3CDTF">2022-04-16T13:59:09Z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0x01010018B8389619FAC84DB4F3D4A3009FC1F6</vt:lpwstr>
  </property>
</Properties>
</file>