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ode Pro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24409" y="355488"/>
            <a:ext cx="15193468" cy="75967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700" b="26589"/>
          <a:stretch>
            <a:fillRect/>
          </a:stretch>
        </p:blipFill>
        <p:spPr>
          <a:xfrm>
            <a:off x="12453841" y="3495959"/>
            <a:ext cx="1471942" cy="11458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172256" y="6202372"/>
            <a:ext cx="1850282" cy="12331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5651977" y="4874675"/>
            <a:ext cx="858871" cy="103322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 l="1527" r="1527"/>
          <a:stretch>
            <a:fillRect/>
          </a:stretch>
        </p:blipFill>
        <p:spPr>
          <a:xfrm>
            <a:off x="13678298" y="3410632"/>
            <a:ext cx="1406461" cy="14507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351003" y="4702484"/>
            <a:ext cx="1289919" cy="128991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 l="23965" t="22432" r="28500" b="23451"/>
          <a:stretch>
            <a:fillRect/>
          </a:stretch>
        </p:blipFill>
        <p:spPr>
          <a:xfrm>
            <a:off x="11082544" y="3610788"/>
            <a:ext cx="1371297" cy="10310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 l="10853" b="17841"/>
          <a:stretch>
            <a:fillRect/>
          </a:stretch>
        </p:blipFill>
        <p:spPr>
          <a:xfrm>
            <a:off x="14172256" y="4874675"/>
            <a:ext cx="1393221" cy="123068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rcRect l="25915" t="8103" r="18060" b="34637"/>
          <a:stretch>
            <a:fillRect/>
          </a:stretch>
        </p:blipFill>
        <p:spPr>
          <a:xfrm>
            <a:off x="12879850" y="4861412"/>
            <a:ext cx="1218915" cy="124395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/>
          <a:srcRect l="11563" t="34140" r="11851" b="31291"/>
          <a:stretch>
            <a:fillRect/>
          </a:stretch>
        </p:blipFill>
        <p:spPr>
          <a:xfrm>
            <a:off x="12640922" y="6525252"/>
            <a:ext cx="1755618" cy="7924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518731" y="7363719"/>
            <a:ext cx="3157512" cy="11770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1475193" y="6202372"/>
            <a:ext cx="1041539" cy="143819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5084758" y="3575587"/>
            <a:ext cx="1647804" cy="98662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1137792" y="7731073"/>
            <a:ext cx="2540506" cy="144067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76786" y="2540869"/>
            <a:ext cx="3812166" cy="869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Code Pro"/>
              </a:rPr>
              <a:t>Community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5257054" y="5730620"/>
            <a:ext cx="3030946" cy="170490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3925783" y="8540724"/>
            <a:ext cx="2222185" cy="375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Code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</dc:title>
  <dc:creator>HOME-PC</dc:creator>
  <cp:lastModifiedBy>HOME-PC</cp:lastModifiedBy>
  <cp:revision>5</cp:revision>
  <dcterms:created xsi:type="dcterms:W3CDTF">2006-08-16T00:00:00Z</dcterms:created>
  <dcterms:modified xsi:type="dcterms:W3CDTF">2022-11-02T08:06:54Z</dcterms:modified>
  <dc:identifier>DAFAeDIwp84</dc:identifier>
</cp:coreProperties>
</file>