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6"/>
  </p:notesMasterIdLst>
  <p:sldIdLst>
    <p:sldId id="256" r:id="rId3"/>
    <p:sldId id="257" r:id="rId4"/>
    <p:sldId id="258" r:id="rId5"/>
    <p:sldId id="259" r:id="rId6"/>
    <p:sldId id="260" r:id="rId7"/>
    <p:sldId id="261" r:id="rId8"/>
    <p:sldId id="450" r:id="rId9"/>
    <p:sldId id="264" r:id="rId10"/>
    <p:sldId id="263" r:id="rId11"/>
    <p:sldId id="265" r:id="rId12"/>
    <p:sldId id="266" r:id="rId13"/>
    <p:sldId id="267" r:id="rId14"/>
    <p:sldId id="308" r:id="rId15"/>
    <p:sldId id="382" r:id="rId16"/>
    <p:sldId id="402" r:id="rId17"/>
    <p:sldId id="460" r:id="rId18"/>
    <p:sldId id="436" r:id="rId19"/>
    <p:sldId id="437" r:id="rId20"/>
    <p:sldId id="268" r:id="rId21"/>
    <p:sldId id="468" r:id="rId22"/>
    <p:sldId id="475" r:id="rId23"/>
    <p:sldId id="477" r:id="rId24"/>
    <p:sldId id="478" r:id="rId25"/>
    <p:sldId id="479" r:id="rId26"/>
    <p:sldId id="480" r:id="rId27"/>
    <p:sldId id="481" r:id="rId28"/>
    <p:sldId id="482" r:id="rId29"/>
    <p:sldId id="483" r:id="rId30"/>
    <p:sldId id="484" r:id="rId31"/>
    <p:sldId id="319" r:id="rId32"/>
    <p:sldId id="321" r:id="rId33"/>
    <p:sldId id="403" r:id="rId34"/>
    <p:sldId id="399" r:id="rId35"/>
    <p:sldId id="325" r:id="rId36"/>
    <p:sldId id="326" r:id="rId37"/>
    <p:sldId id="330" r:id="rId38"/>
    <p:sldId id="387" r:id="rId39"/>
    <p:sldId id="388" r:id="rId40"/>
    <p:sldId id="334" r:id="rId41"/>
    <p:sldId id="335" r:id="rId42"/>
    <p:sldId id="337" r:id="rId43"/>
    <p:sldId id="341" r:id="rId44"/>
    <p:sldId id="343" r:id="rId45"/>
    <p:sldId id="342" r:id="rId46"/>
    <p:sldId id="344" r:id="rId47"/>
    <p:sldId id="346" r:id="rId48"/>
    <p:sldId id="349" r:id="rId49"/>
    <p:sldId id="389" r:id="rId50"/>
    <p:sldId id="352" r:id="rId51"/>
    <p:sldId id="353" r:id="rId52"/>
    <p:sldId id="354" r:id="rId53"/>
    <p:sldId id="355" r:id="rId54"/>
    <p:sldId id="356"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1596"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16/01/2024</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35</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30</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31</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extLst>
      <p:ext uri="{BB962C8B-B14F-4D97-AF65-F5344CB8AC3E}">
        <p14:creationId xmlns:p14="http://schemas.microsoft.com/office/powerpoint/2010/main" val="235423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16/01/2024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16/01/2024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16/01/2024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16/01/2024</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16/01/2024</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16/01/2024</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16/01/2024</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16/01/2024</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16/01/2024</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16/01/2024</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16/01/2024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16/01/2024</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16/01/2024</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16/01/2024</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16/01/2024</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16/01/2024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16/01/2024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16/01/2024</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16/01/2024</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16/01/2024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16/01/2024</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16/01/2024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16/01/2024</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16/01/2024</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err="1"/>
              <a:t>Composite</a:t>
            </a:r>
            <a:r>
              <a:rPr lang="vi-VN"/>
              <a:t> attribute</a:t>
            </a:r>
            <a:r>
              <a:rPr lang="en-US"/>
              <a:t>	</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19</a:t>
            </a:fld>
            <a:endParaRPr lang="vi-VN"/>
          </a:p>
        </p:txBody>
      </p:sp>
    </p:spTree>
    <p:extLst>
      <p:ext uri="{BB962C8B-B14F-4D97-AF65-F5344CB8AC3E}">
        <p14:creationId xmlns:p14="http://schemas.microsoft.com/office/powerpoint/2010/main" val="327309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a:t>
            </a:r>
            <a:r>
              <a:rPr lang="en-US" dirty="0">
                <a:highlight>
                  <a:srgbClr val="FFFF00"/>
                </a:highlight>
              </a:rPr>
              <a:t>key attributes </a:t>
            </a:r>
            <a:r>
              <a:rPr lang="en-US" dirty="0"/>
              <a:t>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431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t>
            </a:r>
            <a:r>
              <a:rPr lang="en-US"/>
              <a:t>a </a:t>
            </a:r>
            <a:r>
              <a:rPr lang="en-US">
                <a:solidFill>
                  <a:srgbClr val="FF0000"/>
                </a:solidFill>
              </a:rPr>
              <a:t>self-association</a:t>
            </a:r>
            <a:endParaRPr lang="en-US" dirty="0">
              <a:solidFill>
                <a:srgbClr val="FF0000"/>
              </a:solidFill>
            </a:endParaRPr>
          </a:p>
        </p:txBody>
      </p:sp>
      <p:sp>
        <p:nvSpPr>
          <p:cNvPr id="2" name="Title 1"/>
          <p:cNvSpPr>
            <a:spLocks noGrp="1"/>
          </p:cNvSpPr>
          <p:nvPr>
            <p:ph type="title"/>
          </p:nvPr>
        </p:nvSpPr>
        <p:spPr/>
        <p:txBody>
          <a:bodyPr/>
          <a:lstStyle/>
          <a:p>
            <a:pPr algn="ctr"/>
            <a:r>
              <a:rPr lang="en-US" dirty="0"/>
              <a:t>Self-Associations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563</TotalTime>
  <Words>2715</Words>
  <Application>Microsoft Office PowerPoint</Application>
  <PresentationFormat>On-screen Show (4:3)</PresentationFormat>
  <Paragraphs>756</Paragraphs>
  <Slides>53</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Huỳnh Quốc Trung</cp:lastModifiedBy>
  <cp:revision>138</cp:revision>
  <dcterms:created xsi:type="dcterms:W3CDTF">2020-12-02T06:50:22Z</dcterms:created>
  <dcterms:modified xsi:type="dcterms:W3CDTF">2024-01-16T05:38:48Z</dcterms:modified>
</cp:coreProperties>
</file>