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79975" cy="21386800"/>
  <p:notesSz cx="20564475" cy="28594050"/>
  <p:defaultTextStyle>
    <a:defPPr>
      <a:defRPr lang="de-DE"/>
    </a:defPPr>
    <a:lvl1pPr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1pPr>
    <a:lvl2pPr marL="1472148" indent="-175578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2pPr>
    <a:lvl3pPr marL="2948797" indent="-355657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3pPr>
    <a:lvl4pPr marL="4425445" indent="-535737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4pPr>
    <a:lvl5pPr marL="5902093" indent="-715816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5pPr>
    <a:lvl6pPr marL="6482847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6pPr>
    <a:lvl7pPr marL="7779416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7pPr>
    <a:lvl8pPr marL="9075985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8pPr>
    <a:lvl9pPr marL="10372555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A00"/>
    <a:srgbClr val="23A3DD"/>
    <a:srgbClr val="FFCC00"/>
    <a:srgbClr val="FCC700"/>
    <a:srgbClr val="00426B"/>
    <a:srgbClr val="000000"/>
    <a:srgbClr val="B5CA00"/>
    <a:srgbClr val="DD7800"/>
    <a:srgbClr val="92D2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84" autoAdjust="0"/>
    <p:restoredTop sz="94659" autoAdjust="0"/>
  </p:normalViewPr>
  <p:slideViewPr>
    <p:cSldViewPr showGuides="1">
      <p:cViewPr varScale="1">
        <p:scale>
          <a:sx n="37" d="100"/>
          <a:sy n="37" d="100"/>
        </p:scale>
        <p:origin x="-2166" y="-96"/>
      </p:cViewPr>
      <p:guideLst>
        <p:guide orient="horz" pos="4427"/>
        <p:guide pos="4287"/>
        <p:guide pos="17398"/>
        <p:guide pos="9922"/>
        <p:guide pos="11468"/>
        <p:guide pos="130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816" y="-90"/>
      </p:cViewPr>
      <p:guideLst>
        <p:guide orient="horz" pos="9006"/>
        <p:guide pos="64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8909628" cy="1430580"/>
          </a:xfrm>
          <a:prstGeom prst="rect">
            <a:avLst/>
          </a:prstGeom>
        </p:spPr>
        <p:txBody>
          <a:bodyPr vert="horz" lIns="254766" tIns="127383" rIns="254766" bIns="127383" rtlCol="0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11650354" y="5"/>
            <a:ext cx="8909625" cy="1430580"/>
          </a:xfrm>
          <a:prstGeom prst="rect">
            <a:avLst/>
          </a:prstGeom>
        </p:spPr>
        <p:txBody>
          <a:bodyPr vert="horz" lIns="254766" tIns="127383" rIns="254766" bIns="127383" rtlCol="0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fld id="{AF28826D-0019-4B02-B37C-B7B130E18188}" type="datetimeFigureOut">
              <a:rPr lang="de-DE"/>
              <a:pPr>
                <a:defRPr/>
              </a:pPr>
              <a:t>11.05.2017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27159099"/>
            <a:ext cx="8909628" cy="1430580"/>
          </a:xfrm>
          <a:prstGeom prst="rect">
            <a:avLst/>
          </a:prstGeom>
        </p:spPr>
        <p:txBody>
          <a:bodyPr vert="horz" lIns="254766" tIns="127383" rIns="254766" bIns="127383" rtlCol="0" anchor="b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11650354" y="27159099"/>
            <a:ext cx="8909625" cy="1430580"/>
          </a:xfrm>
          <a:prstGeom prst="rect">
            <a:avLst/>
          </a:prstGeom>
        </p:spPr>
        <p:txBody>
          <a:bodyPr vert="horz" lIns="254766" tIns="127383" rIns="254766" bIns="127383" rtlCol="0" anchor="b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fld id="{AAA69021-1A0C-49AD-9185-44CEFA03AB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8909628" cy="1430580"/>
          </a:xfrm>
          <a:prstGeom prst="rect">
            <a:avLst/>
          </a:prstGeom>
        </p:spPr>
        <p:txBody>
          <a:bodyPr vert="horz" lIns="280851" tIns="140427" rIns="280851" bIns="140427" rtlCol="0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650354" y="5"/>
            <a:ext cx="8909625" cy="1430580"/>
          </a:xfrm>
          <a:prstGeom prst="rect">
            <a:avLst/>
          </a:prstGeom>
        </p:spPr>
        <p:txBody>
          <a:bodyPr vert="horz" lIns="280851" tIns="140427" rIns="280851" bIns="140427" rtlCol="0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fld id="{58221A45-D471-4D02-BA46-444C5159D117}" type="datetimeFigureOut">
              <a:rPr lang="de-DE"/>
              <a:pPr>
                <a:defRPr/>
              </a:pPr>
              <a:t>11.05.2017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2400" y="2146300"/>
            <a:ext cx="15179675" cy="10720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0851" tIns="140427" rIns="280851" bIns="140427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57797" y="13583926"/>
            <a:ext cx="16448885" cy="12866445"/>
          </a:xfrm>
          <a:prstGeom prst="rect">
            <a:avLst/>
          </a:prstGeom>
        </p:spPr>
        <p:txBody>
          <a:bodyPr vert="horz" lIns="280851" tIns="140427" rIns="280851" bIns="140427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7159099"/>
            <a:ext cx="8909628" cy="1430580"/>
          </a:xfrm>
          <a:prstGeom prst="rect">
            <a:avLst/>
          </a:prstGeom>
        </p:spPr>
        <p:txBody>
          <a:bodyPr vert="horz" lIns="280851" tIns="140427" rIns="280851" bIns="140427" rtlCol="0" anchor="b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650354" y="27159099"/>
            <a:ext cx="8909625" cy="1430580"/>
          </a:xfrm>
          <a:prstGeom prst="rect">
            <a:avLst/>
          </a:prstGeom>
        </p:spPr>
        <p:txBody>
          <a:bodyPr vert="horz" lIns="280851" tIns="140427" rIns="280851" bIns="140427" rtlCol="0" anchor="b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fld id="{5092CFCA-CEAA-422F-9FEF-4375DB867D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1292068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2588639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3885208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5181777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6481920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7778302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074684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0371069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2400" y="2146300"/>
            <a:ext cx="15179675" cy="107203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2CFCA-CEAA-422F-9FEF-4375DB867D2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90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2948797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2pPr>
      <a:lvl3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3pPr>
      <a:lvl4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4pPr>
      <a:lvl5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5pPr>
      <a:lvl6pPr marL="1296569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6pPr>
      <a:lvl7pPr marL="2593138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7pPr>
      <a:lvl8pPr marL="3889708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8pPr>
      <a:lvl9pPr marL="5186278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9pPr>
    </p:titleStyle>
    <p:bodyStyle>
      <a:lvl1pPr marL="1102986" indent="-1102986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051" indent="-91840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121" indent="-73382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769" indent="-73382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417" indent="-73382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918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719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525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326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00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07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407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213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013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817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621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424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/>
        </p:nvCxnSpPr>
        <p:spPr>
          <a:xfrm>
            <a:off x="23002000" y="20329180"/>
            <a:ext cx="749052" cy="0"/>
          </a:xfrm>
          <a:prstGeom prst="line">
            <a:avLst/>
          </a:prstGeom>
          <a:ln w="38100">
            <a:solidFill>
              <a:srgbClr val="E6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783114" y="19874775"/>
            <a:ext cx="1671062" cy="712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solidFill>
                  <a:srgbClr val="032934"/>
                </a:solidFill>
                <a:latin typeface="+mn-lt"/>
              </a:rPr>
              <a:t>Layers</a:t>
            </a:r>
            <a:endParaRPr lang="de-DE" sz="4000" dirty="0">
              <a:solidFill>
                <a:srgbClr val="032934"/>
              </a:solidFill>
              <a:latin typeface="+mn-lt"/>
            </a:endParaRPr>
          </a:p>
        </p:txBody>
      </p:sp>
      <p:cxnSp>
        <p:nvCxnSpPr>
          <p:cNvPr id="149" name="Gerade Verbindung 148"/>
          <p:cNvCxnSpPr/>
          <p:nvPr/>
        </p:nvCxnSpPr>
        <p:spPr>
          <a:xfrm>
            <a:off x="26251953" y="20322403"/>
            <a:ext cx="749052" cy="0"/>
          </a:xfrm>
          <a:prstGeom prst="line">
            <a:avLst/>
          </a:prstGeom>
          <a:ln w="38100">
            <a:solidFill>
              <a:srgbClr val="23A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7027921" y="19850968"/>
            <a:ext cx="2685383" cy="712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rgbClr val="032934"/>
                </a:solidFill>
                <a:latin typeface="+mn-lt"/>
              </a:rPr>
              <a:t>Containers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031" y="684288"/>
            <a:ext cx="2389273" cy="1457267"/>
          </a:xfrm>
          <a:prstGeom prst="rect">
            <a:avLst/>
          </a:prstGeom>
        </p:spPr>
      </p:pic>
      <p:sp>
        <p:nvSpPr>
          <p:cNvPr id="78" name="Abgerundetes Rechteck 77"/>
          <p:cNvSpPr/>
          <p:nvPr/>
        </p:nvSpPr>
        <p:spPr bwMode="auto">
          <a:xfrm>
            <a:off x="1557867" y="1692400"/>
            <a:ext cx="15238304" cy="17655125"/>
          </a:xfrm>
          <a:prstGeom prst="roundRect">
            <a:avLst>
              <a:gd name="adj" fmla="val 5011"/>
            </a:avLst>
          </a:prstGeom>
          <a:noFill/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993272" y="2063828"/>
            <a:ext cx="8674410" cy="7695936"/>
          </a:xfrm>
          <a:prstGeom prst="roundRect">
            <a:avLst>
              <a:gd name="adj" fmla="val 5011"/>
            </a:avLst>
          </a:prstGeom>
          <a:solidFill>
            <a:schemeClr val="bg1"/>
          </a:solidFill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5378076" y="6243436"/>
            <a:ext cx="2001106" cy="1448751"/>
          </a:xfrm>
          <a:prstGeom prst="roundRect">
            <a:avLst/>
          </a:prstGeom>
          <a:ln w="3810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5367464" y="3567922"/>
            <a:ext cx="7926028" cy="1448751"/>
          </a:xfrm>
          <a:prstGeom prst="roundRect">
            <a:avLst/>
          </a:prstGeom>
          <a:ln w="38100">
            <a:solidFill>
              <a:schemeClr val="accent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976300" y="2063828"/>
            <a:ext cx="2429336" cy="106989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993271" y="10135176"/>
            <a:ext cx="8659675" cy="262758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1976301" y="13184219"/>
            <a:ext cx="11691380" cy="262758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93274" y="2309831"/>
            <a:ext cx="8674408" cy="94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dirty="0" err="1" smtClean="0">
                <a:latin typeface="+mn-lt"/>
                <a:cs typeface="+mn-cs"/>
              </a:rPr>
              <a:t>Dōgus</a:t>
            </a:r>
            <a:r>
              <a:rPr lang="de-DE" dirty="0" smtClean="0">
                <a:latin typeface="+mn-lt"/>
                <a:cs typeface="+mn-cs"/>
              </a:rPr>
              <a:t> (</a:t>
            </a:r>
            <a:r>
              <a:rPr lang="de-DE" dirty="0">
                <a:latin typeface="+mn-lt"/>
                <a:cs typeface="+mn-cs"/>
              </a:rPr>
              <a:t>Containers)</a:t>
            </a:r>
          </a:p>
        </p:txBody>
      </p:sp>
      <p:sp>
        <p:nvSpPr>
          <p:cNvPr id="13" name="Textfeld 12"/>
          <p:cNvSpPr txBox="1"/>
          <p:nvPr/>
        </p:nvSpPr>
        <p:spPr>
          <a:xfrm rot="16200000">
            <a:off x="-1526558" y="6631348"/>
            <a:ext cx="9435053" cy="161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DE" sz="5100" b="1" dirty="0">
                <a:latin typeface="+mn-lt"/>
                <a:cs typeface="+mn-cs"/>
              </a:rPr>
              <a:t>Central </a:t>
            </a:r>
          </a:p>
          <a:p>
            <a:pPr>
              <a:buClr>
                <a:schemeClr val="accent1"/>
              </a:buClr>
            </a:pPr>
            <a:r>
              <a:rPr lang="de-DE" sz="5100" b="1" dirty="0" err="1">
                <a:latin typeface="+mn-lt"/>
                <a:cs typeface="+mn-cs"/>
              </a:rPr>
              <a:t>Configuration</a:t>
            </a:r>
            <a:r>
              <a:rPr lang="de-DE" sz="51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5769763" y="3791121"/>
            <a:ext cx="5844716" cy="85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5100" b="1" dirty="0">
                <a:latin typeface="+mn-lt"/>
                <a:cs typeface="+mn-cs"/>
              </a:rPr>
              <a:t>Reverse Proxy</a:t>
            </a:r>
            <a:endParaRPr lang="de-DE" baseline="50000" dirty="0">
              <a:latin typeface="+mn-lt"/>
              <a:cs typeface="+mn-cs"/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5" b="29010"/>
          <a:stretch/>
        </p:blipFill>
        <p:spPr>
          <a:xfrm>
            <a:off x="10702077" y="3791121"/>
            <a:ext cx="2009908" cy="780764"/>
          </a:xfrm>
          <a:prstGeom prst="rect">
            <a:avLst/>
          </a:prstGeom>
        </p:spPr>
      </p:pic>
      <p:pic>
        <p:nvPicPr>
          <p:cNvPr id="64" name="Picture 3" descr="V:\Marketing\5 Produkte\5.2 Cloudogu\03_Website\Referenzen\Docker\docker.png"/>
          <p:cNvPicPr>
            <a:picLocks noChangeAspect="1" noChangeArrowheads="1"/>
          </p:cNvPicPr>
          <p:nvPr/>
        </p:nvPicPr>
        <p:blipFill rotWithShape="1">
          <a:blip r:embed="rId5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42" t="7638" r="7387" b="14310"/>
          <a:stretch/>
        </p:blipFill>
        <p:spPr bwMode="auto">
          <a:xfrm>
            <a:off x="10043754" y="10321072"/>
            <a:ext cx="2668231" cy="22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V:\Marketing\5 Produkte\5.2 Cloudogu\03_Website\Referenzen\ubuntu\logo-ubuntu_st_no®-orange-hex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14" t="11369" r="21542" b="19845"/>
          <a:stretch/>
        </p:blipFill>
        <p:spPr bwMode="auto">
          <a:xfrm>
            <a:off x="10170511" y="13493276"/>
            <a:ext cx="2541474" cy="20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V:\Marketing\5 Produkte\5.2 Cloudogu\03_Website\Referenzen\etcd-logo\etcd-logo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57752" y="4523993"/>
            <a:ext cx="1855557" cy="100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feld 90"/>
          <p:cNvSpPr txBox="1"/>
          <p:nvPr/>
        </p:nvSpPr>
        <p:spPr>
          <a:xfrm>
            <a:off x="13667683" y="13531726"/>
            <a:ext cx="573687" cy="768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5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93" name="Freeform 114"/>
          <p:cNvSpPr>
            <a:spLocks noEditPoints="1"/>
          </p:cNvSpPr>
          <p:nvPr/>
        </p:nvSpPr>
        <p:spPr bwMode="auto">
          <a:xfrm>
            <a:off x="5558954" y="2567829"/>
            <a:ext cx="599007" cy="593715"/>
          </a:xfrm>
          <a:custGeom>
            <a:avLst/>
            <a:gdLst>
              <a:gd name="T0" fmla="*/ 137 w 196"/>
              <a:gd name="T1" fmla="*/ 0 h 195"/>
              <a:gd name="T2" fmla="*/ 98 w 196"/>
              <a:gd name="T3" fmla="*/ 17 h 195"/>
              <a:gd name="T4" fmla="*/ 81 w 196"/>
              <a:gd name="T5" fmla="*/ 58 h 195"/>
              <a:gd name="T6" fmla="*/ 78 w 196"/>
              <a:gd name="T7" fmla="*/ 76 h 195"/>
              <a:gd name="T8" fmla="*/ 119 w 196"/>
              <a:gd name="T9" fmla="*/ 117 h 195"/>
              <a:gd name="T10" fmla="*/ 137 w 196"/>
              <a:gd name="T11" fmla="*/ 114 h 195"/>
              <a:gd name="T12" fmla="*/ 178 w 196"/>
              <a:gd name="T13" fmla="*/ 98 h 195"/>
              <a:gd name="T14" fmla="*/ 194 w 196"/>
              <a:gd name="T15" fmla="*/ 51 h 195"/>
              <a:gd name="T16" fmla="*/ 183 w 196"/>
              <a:gd name="T17" fmla="*/ 43 h 195"/>
              <a:gd name="T18" fmla="*/ 157 w 196"/>
              <a:gd name="T19" fmla="*/ 69 h 195"/>
              <a:gd name="T20" fmla="*/ 144 w 196"/>
              <a:gd name="T21" fmla="*/ 69 h 195"/>
              <a:gd name="T22" fmla="*/ 127 w 196"/>
              <a:gd name="T23" fmla="*/ 52 h 195"/>
              <a:gd name="T24" fmla="*/ 127 w 196"/>
              <a:gd name="T25" fmla="*/ 39 h 195"/>
              <a:gd name="T26" fmla="*/ 153 w 196"/>
              <a:gd name="T27" fmla="*/ 13 h 195"/>
              <a:gd name="T28" fmla="*/ 153 w 196"/>
              <a:gd name="T29" fmla="*/ 5 h 195"/>
              <a:gd name="T30" fmla="*/ 143 w 196"/>
              <a:gd name="T31" fmla="*/ 0 h 195"/>
              <a:gd name="T32" fmla="*/ 137 w 196"/>
              <a:gd name="T33" fmla="*/ 0 h 195"/>
              <a:gd name="T34" fmla="*/ 72 w 196"/>
              <a:gd name="T35" fmla="*/ 83 h 195"/>
              <a:gd name="T36" fmla="*/ 29 w 196"/>
              <a:gd name="T37" fmla="*/ 126 h 195"/>
              <a:gd name="T38" fmla="*/ 27 w 196"/>
              <a:gd name="T39" fmla="*/ 128 h 195"/>
              <a:gd name="T40" fmla="*/ 12 w 196"/>
              <a:gd name="T41" fmla="*/ 143 h 195"/>
              <a:gd name="T42" fmla="*/ 11 w 196"/>
              <a:gd name="T43" fmla="*/ 144 h 195"/>
              <a:gd name="T44" fmla="*/ 11 w 196"/>
              <a:gd name="T45" fmla="*/ 183 h 195"/>
              <a:gd name="T46" fmla="*/ 12 w 196"/>
              <a:gd name="T47" fmla="*/ 184 h 195"/>
              <a:gd name="T48" fmla="*/ 51 w 196"/>
              <a:gd name="T49" fmla="*/ 184 h 195"/>
              <a:gd name="T50" fmla="*/ 52 w 196"/>
              <a:gd name="T51" fmla="*/ 183 h 195"/>
              <a:gd name="T52" fmla="*/ 67 w 196"/>
              <a:gd name="T53" fmla="*/ 168 h 195"/>
              <a:gd name="T54" fmla="*/ 69 w 196"/>
              <a:gd name="T55" fmla="*/ 166 h 195"/>
              <a:gd name="T56" fmla="*/ 112 w 196"/>
              <a:gd name="T57" fmla="*/ 124 h 195"/>
              <a:gd name="T58" fmla="*/ 72 w 196"/>
              <a:gd name="T59" fmla="*/ 83 h 195"/>
              <a:gd name="T60" fmla="*/ 31 w 196"/>
              <a:gd name="T61" fmla="*/ 151 h 195"/>
              <a:gd name="T62" fmla="*/ 43 w 196"/>
              <a:gd name="T63" fmla="*/ 164 h 195"/>
              <a:gd name="T64" fmla="*/ 31 w 196"/>
              <a:gd name="T65" fmla="*/ 176 h 195"/>
              <a:gd name="T66" fmla="*/ 19 w 196"/>
              <a:gd name="T67" fmla="*/ 164 h 195"/>
              <a:gd name="T68" fmla="*/ 31 w 196"/>
              <a:gd name="T69" fmla="*/ 15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6" h="195">
                <a:moveTo>
                  <a:pt x="137" y="0"/>
                </a:moveTo>
                <a:cubicBezTo>
                  <a:pt x="123" y="0"/>
                  <a:pt x="108" y="6"/>
                  <a:pt x="98" y="17"/>
                </a:cubicBezTo>
                <a:cubicBezTo>
                  <a:pt x="86" y="28"/>
                  <a:pt x="81" y="43"/>
                  <a:pt x="81" y="58"/>
                </a:cubicBezTo>
                <a:cubicBezTo>
                  <a:pt x="81" y="66"/>
                  <a:pt x="80" y="71"/>
                  <a:pt x="78" y="76"/>
                </a:cubicBezTo>
                <a:cubicBezTo>
                  <a:pt x="119" y="117"/>
                  <a:pt x="119" y="117"/>
                  <a:pt x="119" y="117"/>
                </a:cubicBezTo>
                <a:cubicBezTo>
                  <a:pt x="124" y="115"/>
                  <a:pt x="130" y="114"/>
                  <a:pt x="137" y="114"/>
                </a:cubicBezTo>
                <a:cubicBezTo>
                  <a:pt x="152" y="114"/>
                  <a:pt x="166" y="109"/>
                  <a:pt x="178" y="98"/>
                </a:cubicBezTo>
                <a:cubicBezTo>
                  <a:pt x="190" y="85"/>
                  <a:pt x="196" y="68"/>
                  <a:pt x="194" y="51"/>
                </a:cubicBezTo>
                <a:cubicBezTo>
                  <a:pt x="194" y="45"/>
                  <a:pt x="188" y="37"/>
                  <a:pt x="183" y="43"/>
                </a:cubicBezTo>
                <a:cubicBezTo>
                  <a:pt x="157" y="69"/>
                  <a:pt x="157" y="69"/>
                  <a:pt x="157" y="69"/>
                </a:cubicBezTo>
                <a:cubicBezTo>
                  <a:pt x="153" y="73"/>
                  <a:pt x="148" y="73"/>
                  <a:pt x="144" y="69"/>
                </a:cubicBezTo>
                <a:cubicBezTo>
                  <a:pt x="127" y="52"/>
                  <a:pt x="127" y="52"/>
                  <a:pt x="127" y="52"/>
                </a:cubicBezTo>
                <a:cubicBezTo>
                  <a:pt x="123" y="49"/>
                  <a:pt x="123" y="42"/>
                  <a:pt x="127" y="39"/>
                </a:cubicBezTo>
                <a:cubicBezTo>
                  <a:pt x="153" y="13"/>
                  <a:pt x="153" y="13"/>
                  <a:pt x="153" y="13"/>
                </a:cubicBezTo>
                <a:cubicBezTo>
                  <a:pt x="156" y="10"/>
                  <a:pt x="155" y="7"/>
                  <a:pt x="153" y="5"/>
                </a:cubicBezTo>
                <a:cubicBezTo>
                  <a:pt x="151" y="2"/>
                  <a:pt x="147" y="1"/>
                  <a:pt x="143" y="0"/>
                </a:cubicBezTo>
                <a:cubicBezTo>
                  <a:pt x="141" y="0"/>
                  <a:pt x="139" y="0"/>
                  <a:pt x="137" y="0"/>
                </a:cubicBezTo>
                <a:close/>
                <a:moveTo>
                  <a:pt x="72" y="83"/>
                </a:moveTo>
                <a:cubicBezTo>
                  <a:pt x="29" y="126"/>
                  <a:pt x="29" y="126"/>
                  <a:pt x="29" y="126"/>
                </a:cubicBezTo>
                <a:cubicBezTo>
                  <a:pt x="28" y="127"/>
                  <a:pt x="27" y="128"/>
                  <a:pt x="27" y="128"/>
                </a:cubicBezTo>
                <a:cubicBezTo>
                  <a:pt x="12" y="143"/>
                  <a:pt x="12" y="143"/>
                  <a:pt x="12" y="143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0" y="155"/>
                  <a:pt x="0" y="173"/>
                  <a:pt x="11" y="183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22" y="195"/>
                  <a:pt x="40" y="195"/>
                  <a:pt x="51" y="184"/>
                </a:cubicBezTo>
                <a:cubicBezTo>
                  <a:pt x="52" y="183"/>
                  <a:pt x="52" y="183"/>
                  <a:pt x="52" y="183"/>
                </a:cubicBezTo>
                <a:cubicBezTo>
                  <a:pt x="67" y="168"/>
                  <a:pt x="67" y="168"/>
                  <a:pt x="67" y="168"/>
                </a:cubicBezTo>
                <a:cubicBezTo>
                  <a:pt x="68" y="168"/>
                  <a:pt x="68" y="167"/>
                  <a:pt x="69" y="166"/>
                </a:cubicBezTo>
                <a:cubicBezTo>
                  <a:pt x="112" y="124"/>
                  <a:pt x="112" y="124"/>
                  <a:pt x="112" y="124"/>
                </a:cubicBezTo>
                <a:cubicBezTo>
                  <a:pt x="72" y="83"/>
                  <a:pt x="72" y="83"/>
                  <a:pt x="72" y="83"/>
                </a:cubicBezTo>
                <a:close/>
                <a:moveTo>
                  <a:pt x="31" y="151"/>
                </a:moveTo>
                <a:cubicBezTo>
                  <a:pt x="38" y="151"/>
                  <a:pt x="43" y="157"/>
                  <a:pt x="43" y="164"/>
                </a:cubicBezTo>
                <a:cubicBezTo>
                  <a:pt x="43" y="170"/>
                  <a:pt x="38" y="176"/>
                  <a:pt x="31" y="176"/>
                </a:cubicBezTo>
                <a:cubicBezTo>
                  <a:pt x="24" y="176"/>
                  <a:pt x="19" y="170"/>
                  <a:pt x="19" y="164"/>
                </a:cubicBezTo>
                <a:cubicBezTo>
                  <a:pt x="19" y="157"/>
                  <a:pt x="24" y="151"/>
                  <a:pt x="31" y="1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Abgerundetes Rechteck 85"/>
          <p:cNvSpPr/>
          <p:nvPr/>
        </p:nvSpPr>
        <p:spPr bwMode="auto">
          <a:xfrm>
            <a:off x="1961567" y="16247879"/>
            <a:ext cx="11691380" cy="262758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5273012" y="16798515"/>
            <a:ext cx="743897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de-DE" b="1" dirty="0" smtClean="0">
                <a:latin typeface="+mn-lt"/>
                <a:cs typeface="+mn-cs"/>
              </a:rPr>
              <a:t>Virtual</a:t>
            </a:r>
            <a:r>
              <a:rPr lang="de-DE" sz="7900" b="1" dirty="0">
                <a:latin typeface="+mn-lt"/>
                <a:cs typeface="+mn-cs"/>
              </a:rPr>
              <a:t> </a:t>
            </a:r>
            <a:r>
              <a:rPr lang="de-DE" b="1" dirty="0" smtClean="0">
                <a:latin typeface="+mn-lt"/>
                <a:cs typeface="+mn-cs"/>
              </a:rPr>
              <a:t>Box+ </a:t>
            </a:r>
            <a:r>
              <a:rPr lang="de-DE" b="1" dirty="0" err="1" smtClean="0">
                <a:latin typeface="+mn-lt"/>
                <a:cs typeface="+mn-cs"/>
              </a:rPr>
              <a:t>Vagrant</a:t>
            </a:r>
            <a:endParaRPr lang="de-DE" sz="8800" dirty="0">
              <a:latin typeface="+mn-lt"/>
              <a:cs typeface="+mn-cs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3455825" y="6899308"/>
            <a:ext cx="573687" cy="7680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45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101" name="Abgerundetes Rechteck 100"/>
          <p:cNvSpPr/>
          <p:nvPr/>
        </p:nvSpPr>
        <p:spPr bwMode="auto">
          <a:xfrm>
            <a:off x="5724915" y="6465296"/>
            <a:ext cx="2001106" cy="1448751"/>
          </a:xfrm>
          <a:prstGeom prst="roundRect">
            <a:avLst/>
          </a:prstGeom>
          <a:ln w="3810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04" name="Abgerundetes Rechteck 103"/>
          <p:cNvSpPr/>
          <p:nvPr/>
        </p:nvSpPr>
        <p:spPr bwMode="auto">
          <a:xfrm>
            <a:off x="6118584" y="6675272"/>
            <a:ext cx="2001106" cy="1448751"/>
          </a:xfrm>
          <a:prstGeom prst="roundRect">
            <a:avLst/>
          </a:prstGeom>
          <a:ln w="3810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07" name="Abgerundetes Rechteck 106"/>
          <p:cNvSpPr/>
          <p:nvPr/>
        </p:nvSpPr>
        <p:spPr bwMode="auto">
          <a:xfrm>
            <a:off x="6463565" y="6934160"/>
            <a:ext cx="2001106" cy="1448751"/>
          </a:xfrm>
          <a:prstGeom prst="roundRect">
            <a:avLst/>
          </a:prstGeom>
          <a:ln w="3810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110" name="Abgerundetes Rechteck 109"/>
          <p:cNvSpPr/>
          <p:nvPr/>
        </p:nvSpPr>
        <p:spPr bwMode="auto">
          <a:xfrm>
            <a:off x="6800125" y="7211641"/>
            <a:ext cx="2001106" cy="1448751"/>
          </a:xfrm>
          <a:prstGeom prst="roundRect">
            <a:avLst/>
          </a:prstGeom>
          <a:ln w="3810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 rot="16200000">
            <a:off x="12465467" y="5596675"/>
            <a:ext cx="7340126" cy="987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dirty="0">
                <a:solidFill>
                  <a:schemeClr val="bg1">
                    <a:lumMod val="75000"/>
                  </a:schemeClr>
                </a:solidFill>
              </a:rPr>
              <a:t>Private Network, </a:t>
            </a:r>
            <a:r>
              <a:rPr lang="de-DE" sz="60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endParaRPr lang="de-DE" sz="6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702746" y="18078588"/>
            <a:ext cx="9009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From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github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–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each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branch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of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cloudogu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/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ecosystem</a:t>
            </a:r>
            <a:endParaRPr lang="de-DE" sz="2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9331974" y="7190039"/>
            <a:ext cx="3380011" cy="1346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Latest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</a:p>
          <a:p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from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Cloudogu 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Registry</a:t>
            </a:r>
            <a:endParaRPr lang="de-DE" sz="2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>
          <a:xfrm rot="16200000">
            <a:off x="12654965" y="14858234"/>
            <a:ext cx="6961130" cy="987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dirty="0" err="1">
                <a:solidFill>
                  <a:srgbClr val="E6BA00"/>
                </a:solidFill>
              </a:rPr>
              <a:t>Ecosystem</a:t>
            </a:r>
            <a:r>
              <a:rPr lang="de-DE" sz="6000" dirty="0">
                <a:solidFill>
                  <a:srgbClr val="E6BA00"/>
                </a:solidFill>
              </a:rPr>
              <a:t> </a:t>
            </a:r>
            <a:r>
              <a:rPr lang="de-DE" sz="6000" dirty="0" err="1">
                <a:solidFill>
                  <a:srgbClr val="E6BA00"/>
                </a:solidFill>
              </a:rPr>
              <a:t>under</a:t>
            </a:r>
            <a:r>
              <a:rPr lang="de-DE" sz="6000" dirty="0">
                <a:solidFill>
                  <a:srgbClr val="E6BA00"/>
                </a:solidFill>
              </a:rPr>
              <a:t> Test</a:t>
            </a:r>
          </a:p>
        </p:txBody>
      </p:sp>
      <p:sp>
        <p:nvSpPr>
          <p:cNvPr id="81" name="Abgerundetes Rechteck 80"/>
          <p:cNvSpPr/>
          <p:nvPr/>
        </p:nvSpPr>
        <p:spPr bwMode="auto">
          <a:xfrm>
            <a:off x="1277899" y="1412921"/>
            <a:ext cx="24519272" cy="18291606"/>
          </a:xfrm>
          <a:prstGeom prst="roundRect">
            <a:avLst>
              <a:gd name="adj" fmla="val 5011"/>
            </a:avLst>
          </a:prstGeom>
          <a:noFill/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 bwMode="auto">
          <a:xfrm>
            <a:off x="17941719" y="2611167"/>
            <a:ext cx="7050126" cy="2359905"/>
          </a:xfrm>
          <a:prstGeom prst="roundRect">
            <a:avLst/>
          </a:prstGeom>
          <a:ln w="38100">
            <a:solidFill>
              <a:schemeClr val="accent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84" name="Abgerundetes Rechteck 83"/>
          <p:cNvSpPr/>
          <p:nvPr/>
        </p:nvSpPr>
        <p:spPr bwMode="auto">
          <a:xfrm>
            <a:off x="17941719" y="7868506"/>
            <a:ext cx="7050126" cy="3721074"/>
          </a:xfrm>
          <a:prstGeom prst="roundRect">
            <a:avLst/>
          </a:prstGeom>
          <a:ln w="38100">
            <a:solidFill>
              <a:schemeClr val="accent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5253" tIns="47627" rIns="95253" bIns="47627" rtlCol="0" anchor="ctr"/>
          <a:lstStyle/>
          <a:p>
            <a:pPr algn="ctr"/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18434818" y="4971075"/>
            <a:ext cx="0" cy="2897431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18854770" y="4228926"/>
            <a:ext cx="0" cy="3639580"/>
          </a:xfrm>
          <a:prstGeom prst="straightConnector1">
            <a:avLst/>
          </a:prstGeom>
          <a:ln w="28575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6796171" y="4228926"/>
            <a:ext cx="2058599" cy="0"/>
          </a:xfrm>
          <a:prstGeom prst="straightConnector1">
            <a:avLst/>
          </a:prstGeom>
          <a:ln w="28575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8956411" y="4181503"/>
            <a:ext cx="5268359" cy="44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selenium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/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standalone-chrome:3.3.0</a:t>
            </a:r>
            <a:endParaRPr lang="de-DE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18956411" y="9561745"/>
            <a:ext cx="8068036" cy="188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cloudogu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/</a:t>
            </a:r>
            <a:r>
              <a:rPr lang="de-DE" sz="24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gauge-java:latest</a:t>
            </a:r>
            <a:endParaRPr lang="de-DE" sz="24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r>
              <a:rPr lang="de-DE" sz="24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cloudogu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/</a:t>
            </a:r>
            <a:r>
              <a:rPr lang="de-DE" sz="24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integration-tests:development</a:t>
            </a:r>
            <a:endParaRPr lang="de-DE" sz="24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r>
              <a:rPr lang="de-DE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mvn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24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test</a:t>
            </a:r>
            <a:endParaRPr lang="de-DE" sz="24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de-DE" sz="24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de-DE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8011952" y="18428548"/>
            <a:ext cx="6782382" cy="807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srgbClr val="E6BA00"/>
                </a:solidFill>
              </a:rPr>
              <a:t>Jenkins </a:t>
            </a:r>
            <a:r>
              <a:rPr lang="de-DE" sz="4800" dirty="0" err="1">
                <a:solidFill>
                  <a:srgbClr val="E6BA00"/>
                </a:solidFill>
              </a:rPr>
              <a:t>Node</a:t>
            </a:r>
            <a:r>
              <a:rPr lang="de-DE" sz="4800" dirty="0">
                <a:solidFill>
                  <a:srgbClr val="E6BA00"/>
                </a:solidFill>
              </a:rPr>
              <a:t> &lt;&lt;</a:t>
            </a:r>
            <a:r>
              <a:rPr lang="de-DE" sz="4800" dirty="0" err="1">
                <a:solidFill>
                  <a:srgbClr val="E6BA00"/>
                </a:solidFill>
              </a:rPr>
              <a:t>vagrant</a:t>
            </a:r>
            <a:r>
              <a:rPr lang="de-DE" sz="4800" dirty="0">
                <a:solidFill>
                  <a:srgbClr val="E6BA00"/>
                </a:solidFill>
              </a:rPr>
              <a:t>&gt;&gt;</a:t>
            </a:r>
          </a:p>
        </p:txBody>
      </p:sp>
      <p:sp>
        <p:nvSpPr>
          <p:cNvPr id="26" name="Rechteck 25"/>
          <p:cNvSpPr/>
          <p:nvPr/>
        </p:nvSpPr>
        <p:spPr>
          <a:xfrm>
            <a:off x="18666176" y="8382911"/>
            <a:ext cx="560121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5100" b="1" dirty="0">
                <a:latin typeface="+mn-lt"/>
                <a:cs typeface="+mn-cs"/>
              </a:rPr>
              <a:t>Integration Tests</a:t>
            </a:r>
          </a:p>
        </p:txBody>
      </p:sp>
      <p:sp>
        <p:nvSpPr>
          <p:cNvPr id="28" name="Rechteck 27"/>
          <p:cNvSpPr/>
          <p:nvPr/>
        </p:nvSpPr>
        <p:spPr>
          <a:xfrm>
            <a:off x="18250196" y="2962851"/>
            <a:ext cx="6433172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5100" b="1" dirty="0" err="1">
                <a:latin typeface="+mn-lt"/>
                <a:cs typeface="+mn-cs"/>
              </a:rPr>
              <a:t>Selenium</a:t>
            </a:r>
            <a:r>
              <a:rPr lang="de-DE" sz="5100" b="1" dirty="0">
                <a:latin typeface="+mn-lt"/>
                <a:cs typeface="+mn-cs"/>
              </a:rPr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41229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Benutzerdefiniertes Design">
  <a:themeElements>
    <a:clrScheme name="Cloudogu">
      <a:dk1>
        <a:srgbClr val="4B4B4B"/>
      </a:dk1>
      <a:lt1>
        <a:srgbClr val="FFFFFF"/>
      </a:lt1>
      <a:dk2>
        <a:srgbClr val="FFFFFF"/>
      </a:dk2>
      <a:lt2>
        <a:srgbClr val="969696"/>
      </a:lt2>
      <a:accent1>
        <a:srgbClr val="23A3DD"/>
      </a:accent1>
      <a:accent2>
        <a:srgbClr val="1B7DAA"/>
      </a:accent2>
      <a:accent3>
        <a:srgbClr val="777777"/>
      </a:accent3>
      <a:accent4>
        <a:srgbClr val="DC1D53"/>
      </a:accent4>
      <a:accent5>
        <a:srgbClr val="65CA00"/>
      </a:accent5>
      <a:accent6>
        <a:srgbClr val="DD7800"/>
      </a:accent6>
      <a:hlink>
        <a:srgbClr val="00386B"/>
      </a:hlink>
      <a:folHlink>
        <a:srgbClr val="76923C"/>
      </a:folHlink>
    </a:clrScheme>
    <a:fontScheme name="Cloudogu">
      <a:majorFont>
        <a:latin typeface="Exo"/>
        <a:ea typeface=""/>
        <a:cs typeface=""/>
      </a:majorFont>
      <a:minorFont>
        <a:latin typeface="Droid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lIns="95253" tIns="47627" rIns="95253" bIns="47627" anchor="ctr"/>
      <a:lstStyle>
        <a:defPPr>
          <a:defRPr sz="2000" dirty="0" smtClean="0">
            <a:solidFill>
              <a:srgbClr val="032934"/>
            </a:solidFill>
            <a:latin typeface="Calibri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marL="539750" indent="-539750">
          <a:buFontTx/>
          <a:buBlip>
            <a:blip xmlns:r="http://schemas.openxmlformats.org/officeDocument/2006/relationships" r:embed="rId1"/>
          </a:buBlip>
          <a:defRPr sz="2500" dirty="0" smtClean="0">
            <a:solidFill>
              <a:srgbClr val="03293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Benutzerdefiniert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1_Benutzerdefiniertes Design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Vorlage</dc:title>
  <dc:creator>Nadja Kaul</dc:creator>
  <cp:lastModifiedBy>Nadja Kaul</cp:lastModifiedBy>
  <cp:revision>275</cp:revision>
  <cp:lastPrinted>2017-01-06T13:47:59Z</cp:lastPrinted>
  <dcterms:created xsi:type="dcterms:W3CDTF">2013-03-01T14:43:08Z</dcterms:created>
  <dcterms:modified xsi:type="dcterms:W3CDTF">2017-05-11T08:37:49Z</dcterms:modified>
</cp:coreProperties>
</file>