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45289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67100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788912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41072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3032535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65434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91993" y="2276158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326100" y="449751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4119327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741138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336295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984761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326100" y="2606573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6946800" y="454528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4167100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378891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341072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303253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946800" y="265434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946800" y="227615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63993" y="4545289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4167100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3788912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3410723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63993" y="3032535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63993" y="2654347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663993" y="2276158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57896" y="243991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421300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884704" y="241167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48108" y="246064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811512" y="249342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274916" y="252290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38320" y="254859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201724" y="258761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665128" y="261489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28533" y="264436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591937" y="267753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988376" y="2405311"/>
              <a:ext cx="4634040" cy="302704"/>
            </a:xfrm>
            <a:custGeom>
              <a:avLst/>
              <a:pathLst>
                <a:path w="4634040" h="302704">
                  <a:moveTo>
                    <a:pt x="0" y="65088"/>
                  </a:moveTo>
                  <a:lnTo>
                    <a:pt x="463404" y="0"/>
                  </a:lnTo>
                  <a:lnTo>
                    <a:pt x="926808" y="36844"/>
                  </a:lnTo>
                  <a:lnTo>
                    <a:pt x="1390212" y="85809"/>
                  </a:lnTo>
                  <a:lnTo>
                    <a:pt x="1853616" y="118590"/>
                  </a:lnTo>
                  <a:lnTo>
                    <a:pt x="2317020" y="148070"/>
                  </a:lnTo>
                  <a:lnTo>
                    <a:pt x="2780424" y="173767"/>
                  </a:lnTo>
                  <a:lnTo>
                    <a:pt x="3243828" y="212780"/>
                  </a:lnTo>
                  <a:lnTo>
                    <a:pt x="3707232" y="240061"/>
                  </a:lnTo>
                  <a:lnTo>
                    <a:pt x="4170636" y="269531"/>
                  </a:lnTo>
                  <a:lnTo>
                    <a:pt x="4634040" y="302704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957896" y="243991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421300" y="245119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84704" y="250791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48108" y="257685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811512" y="262425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274916" y="267159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38320" y="272635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201724" y="279068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665128" y="285702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28533" y="293546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591937" y="300722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988376" y="2470399"/>
              <a:ext cx="4634040" cy="567304"/>
            </a:xfrm>
            <a:custGeom>
              <a:avLst/>
              <a:pathLst>
                <a:path w="4634040" h="567304">
                  <a:moveTo>
                    <a:pt x="0" y="0"/>
                  </a:moveTo>
                  <a:lnTo>
                    <a:pt x="463404" y="11277"/>
                  </a:lnTo>
                  <a:lnTo>
                    <a:pt x="926808" y="67996"/>
                  </a:lnTo>
                  <a:lnTo>
                    <a:pt x="1390212" y="136939"/>
                  </a:lnTo>
                  <a:lnTo>
                    <a:pt x="1853616" y="184332"/>
                  </a:lnTo>
                  <a:lnTo>
                    <a:pt x="2317020" y="231674"/>
                  </a:lnTo>
                  <a:lnTo>
                    <a:pt x="2780424" y="286432"/>
                  </a:lnTo>
                  <a:lnTo>
                    <a:pt x="3243828" y="350765"/>
                  </a:lnTo>
                  <a:lnTo>
                    <a:pt x="3707232" y="417102"/>
                  </a:lnTo>
                  <a:lnTo>
                    <a:pt x="4170636" y="495548"/>
                  </a:lnTo>
                  <a:lnTo>
                    <a:pt x="4634040" y="567304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57896" y="243991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421300" y="247487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84704" y="255553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48108" y="265944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11512" y="276838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274916" y="291405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738320" y="308072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201724" y="320795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665128" y="334104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28533" y="339541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591937" y="349097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988376" y="2470399"/>
              <a:ext cx="4634040" cy="1051055"/>
            </a:xfrm>
            <a:custGeom>
              <a:avLst/>
              <a:pathLst>
                <a:path w="4634040" h="1051055">
                  <a:moveTo>
                    <a:pt x="0" y="0"/>
                  </a:moveTo>
                  <a:lnTo>
                    <a:pt x="463404" y="34954"/>
                  </a:lnTo>
                  <a:lnTo>
                    <a:pt x="926808" y="115611"/>
                  </a:lnTo>
                  <a:lnTo>
                    <a:pt x="1390212" y="219521"/>
                  </a:lnTo>
                  <a:lnTo>
                    <a:pt x="1853616" y="328464"/>
                  </a:lnTo>
                  <a:lnTo>
                    <a:pt x="2317020" y="474132"/>
                  </a:lnTo>
                  <a:lnTo>
                    <a:pt x="2780424" y="640808"/>
                  </a:lnTo>
                  <a:lnTo>
                    <a:pt x="3243828" y="768040"/>
                  </a:lnTo>
                  <a:lnTo>
                    <a:pt x="3707232" y="901123"/>
                  </a:lnTo>
                  <a:lnTo>
                    <a:pt x="4170636" y="955493"/>
                  </a:lnTo>
                  <a:lnTo>
                    <a:pt x="4634040" y="1051055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57896" y="243991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421300" y="250645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884704" y="262192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48108" y="279996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811512" y="305764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274916" y="325506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738320" y="335229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201724" y="347961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665128" y="392813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988376" y="2470399"/>
              <a:ext cx="4634040" cy="2140807"/>
            </a:xfrm>
            <a:custGeom>
              <a:avLst/>
              <a:pathLst>
                <a:path w="4634040" h="2140807">
                  <a:moveTo>
                    <a:pt x="0" y="0"/>
                  </a:moveTo>
                  <a:lnTo>
                    <a:pt x="463404" y="66535"/>
                  </a:lnTo>
                  <a:lnTo>
                    <a:pt x="926808" y="182002"/>
                  </a:lnTo>
                  <a:lnTo>
                    <a:pt x="1390212" y="360045"/>
                  </a:lnTo>
                  <a:lnTo>
                    <a:pt x="1853616" y="617729"/>
                  </a:lnTo>
                  <a:lnTo>
                    <a:pt x="2317020" y="815147"/>
                  </a:lnTo>
                  <a:lnTo>
                    <a:pt x="2780424" y="912378"/>
                  </a:lnTo>
                  <a:lnTo>
                    <a:pt x="3243828" y="1039699"/>
                  </a:lnTo>
                  <a:lnTo>
                    <a:pt x="3707232" y="1488215"/>
                  </a:lnTo>
                  <a:lnTo>
                    <a:pt x="4170636" y="2140807"/>
                  </a:lnTo>
                  <a:lnTo>
                    <a:pt x="4634040" y="2140807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57896" y="2439919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421300" y="2537705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884704" y="2729380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348108" y="305365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811512" y="326529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274916" y="339732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738320" y="3947542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988376" y="2470399"/>
              <a:ext cx="4634040" cy="2140807"/>
            </a:xfrm>
            <a:custGeom>
              <a:avLst/>
              <a:pathLst>
                <a:path w="4634040" h="2140807">
                  <a:moveTo>
                    <a:pt x="0" y="0"/>
                  </a:moveTo>
                  <a:lnTo>
                    <a:pt x="463404" y="97785"/>
                  </a:lnTo>
                  <a:lnTo>
                    <a:pt x="926808" y="289461"/>
                  </a:lnTo>
                  <a:lnTo>
                    <a:pt x="1390212" y="613737"/>
                  </a:lnTo>
                  <a:lnTo>
                    <a:pt x="1853616" y="825376"/>
                  </a:lnTo>
                  <a:lnTo>
                    <a:pt x="2317020" y="957404"/>
                  </a:lnTo>
                  <a:lnTo>
                    <a:pt x="2780424" y="1507622"/>
                  </a:lnTo>
                  <a:lnTo>
                    <a:pt x="3243828" y="2140807"/>
                  </a:lnTo>
                  <a:lnTo>
                    <a:pt x="3707232" y="2140807"/>
                  </a:lnTo>
                  <a:lnTo>
                    <a:pt x="4170636" y="2140807"/>
                  </a:lnTo>
                  <a:lnTo>
                    <a:pt x="4634040" y="2140807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957896" y="2439919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421300" y="2574827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884704" y="287685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348108" y="3224799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811512" y="336486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74916" y="434315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988376" y="2470399"/>
              <a:ext cx="4634040" cy="2140807"/>
            </a:xfrm>
            <a:custGeom>
              <a:avLst/>
              <a:pathLst>
                <a:path w="4634040" h="2140807">
                  <a:moveTo>
                    <a:pt x="0" y="0"/>
                  </a:moveTo>
                  <a:lnTo>
                    <a:pt x="463404" y="134907"/>
                  </a:lnTo>
                  <a:lnTo>
                    <a:pt x="926808" y="436930"/>
                  </a:lnTo>
                  <a:lnTo>
                    <a:pt x="1390212" y="784880"/>
                  </a:lnTo>
                  <a:lnTo>
                    <a:pt x="1853616" y="924940"/>
                  </a:lnTo>
                  <a:lnTo>
                    <a:pt x="2317020" y="1903232"/>
                  </a:lnTo>
                  <a:lnTo>
                    <a:pt x="2780424" y="2140807"/>
                  </a:lnTo>
                  <a:lnTo>
                    <a:pt x="3243828" y="2140807"/>
                  </a:lnTo>
                  <a:lnTo>
                    <a:pt x="3707232" y="2140807"/>
                  </a:lnTo>
                  <a:lnTo>
                    <a:pt x="4170636" y="2140807"/>
                  </a:lnTo>
                  <a:lnTo>
                    <a:pt x="4634040" y="2140807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57896" y="2439919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21300" y="2623813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884704" y="3032479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348108" y="3280820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811512" y="396957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988376" y="2470399"/>
              <a:ext cx="4634040" cy="2140807"/>
            </a:xfrm>
            <a:custGeom>
              <a:avLst/>
              <a:pathLst>
                <a:path w="4634040" h="2140807">
                  <a:moveTo>
                    <a:pt x="0" y="0"/>
                  </a:moveTo>
                  <a:lnTo>
                    <a:pt x="463404" y="183893"/>
                  </a:lnTo>
                  <a:lnTo>
                    <a:pt x="926808" y="592560"/>
                  </a:lnTo>
                  <a:lnTo>
                    <a:pt x="1390212" y="840900"/>
                  </a:lnTo>
                  <a:lnTo>
                    <a:pt x="1853616" y="1529657"/>
                  </a:lnTo>
                  <a:lnTo>
                    <a:pt x="2317020" y="2140807"/>
                  </a:lnTo>
                  <a:lnTo>
                    <a:pt x="2780424" y="2140807"/>
                  </a:lnTo>
                  <a:lnTo>
                    <a:pt x="3243828" y="2140807"/>
                  </a:lnTo>
                  <a:lnTo>
                    <a:pt x="3707232" y="2140807"/>
                  </a:lnTo>
                  <a:lnTo>
                    <a:pt x="4170636" y="2140807"/>
                  </a:lnTo>
                  <a:lnTo>
                    <a:pt x="4634040" y="2140807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57896" y="243991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421300" y="26899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884704" y="317821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348108" y="340357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988376" y="2470399"/>
              <a:ext cx="4634040" cy="2140807"/>
            </a:xfrm>
            <a:custGeom>
              <a:avLst/>
              <a:pathLst>
                <a:path w="4634040" h="2140807">
                  <a:moveTo>
                    <a:pt x="0" y="0"/>
                  </a:moveTo>
                  <a:lnTo>
                    <a:pt x="463404" y="250008"/>
                  </a:lnTo>
                  <a:lnTo>
                    <a:pt x="926808" y="738292"/>
                  </a:lnTo>
                  <a:lnTo>
                    <a:pt x="1390212" y="963653"/>
                  </a:lnTo>
                  <a:lnTo>
                    <a:pt x="1853616" y="2140807"/>
                  </a:lnTo>
                  <a:lnTo>
                    <a:pt x="2317020" y="2140807"/>
                  </a:lnTo>
                  <a:lnTo>
                    <a:pt x="2780424" y="2140807"/>
                  </a:lnTo>
                  <a:lnTo>
                    <a:pt x="3243828" y="2140807"/>
                  </a:lnTo>
                  <a:lnTo>
                    <a:pt x="3707232" y="2140807"/>
                  </a:lnTo>
                  <a:lnTo>
                    <a:pt x="4170636" y="2140807"/>
                  </a:lnTo>
                  <a:lnTo>
                    <a:pt x="4634040" y="2140807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957896" y="243991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421300" y="274698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884704" y="323745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348108" y="403013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988376" y="2470399"/>
              <a:ext cx="4634040" cy="2140807"/>
            </a:xfrm>
            <a:custGeom>
              <a:avLst/>
              <a:pathLst>
                <a:path w="4634040" h="2140807">
                  <a:moveTo>
                    <a:pt x="0" y="0"/>
                  </a:moveTo>
                  <a:lnTo>
                    <a:pt x="463404" y="307067"/>
                  </a:lnTo>
                  <a:lnTo>
                    <a:pt x="926808" y="797530"/>
                  </a:lnTo>
                  <a:lnTo>
                    <a:pt x="1390212" y="1590211"/>
                  </a:lnTo>
                  <a:lnTo>
                    <a:pt x="1853616" y="2140807"/>
                  </a:lnTo>
                  <a:lnTo>
                    <a:pt x="2317020" y="2140807"/>
                  </a:lnTo>
                  <a:lnTo>
                    <a:pt x="2780424" y="2140807"/>
                  </a:lnTo>
                  <a:lnTo>
                    <a:pt x="3243828" y="2140807"/>
                  </a:lnTo>
                  <a:lnTo>
                    <a:pt x="3707232" y="2140807"/>
                  </a:lnTo>
                  <a:lnTo>
                    <a:pt x="4170636" y="2140807"/>
                  </a:lnTo>
                  <a:lnTo>
                    <a:pt x="4634040" y="2140807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957896" y="243991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421300" y="282177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884704" y="325953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988376" y="2470399"/>
              <a:ext cx="4634040" cy="2140807"/>
            </a:xfrm>
            <a:custGeom>
              <a:avLst/>
              <a:pathLst>
                <a:path w="4634040" h="2140807">
                  <a:moveTo>
                    <a:pt x="0" y="0"/>
                  </a:moveTo>
                  <a:lnTo>
                    <a:pt x="463404" y="381851"/>
                  </a:lnTo>
                  <a:lnTo>
                    <a:pt x="926808" y="819613"/>
                  </a:lnTo>
                  <a:lnTo>
                    <a:pt x="1390212" y="2140807"/>
                  </a:lnTo>
                  <a:lnTo>
                    <a:pt x="1853616" y="2140807"/>
                  </a:lnTo>
                  <a:lnTo>
                    <a:pt x="2317020" y="2140807"/>
                  </a:lnTo>
                  <a:lnTo>
                    <a:pt x="2780424" y="2140807"/>
                  </a:lnTo>
                  <a:lnTo>
                    <a:pt x="3243828" y="2140807"/>
                  </a:lnTo>
                  <a:lnTo>
                    <a:pt x="3707232" y="2140807"/>
                  </a:lnTo>
                  <a:lnTo>
                    <a:pt x="4170636" y="2140807"/>
                  </a:lnTo>
                  <a:lnTo>
                    <a:pt x="4634040" y="2140807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57896" y="243991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421300" y="288259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884704" y="334332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988376" y="2470399"/>
              <a:ext cx="4634040" cy="2140807"/>
            </a:xfrm>
            <a:custGeom>
              <a:avLst/>
              <a:pathLst>
                <a:path w="4634040" h="2140807">
                  <a:moveTo>
                    <a:pt x="0" y="0"/>
                  </a:moveTo>
                  <a:lnTo>
                    <a:pt x="463404" y="442671"/>
                  </a:lnTo>
                  <a:lnTo>
                    <a:pt x="926808" y="903402"/>
                  </a:lnTo>
                  <a:lnTo>
                    <a:pt x="1390212" y="2140807"/>
                  </a:lnTo>
                  <a:lnTo>
                    <a:pt x="1853616" y="2140807"/>
                  </a:lnTo>
                  <a:lnTo>
                    <a:pt x="2317020" y="2140807"/>
                  </a:lnTo>
                  <a:lnTo>
                    <a:pt x="2780424" y="2140807"/>
                  </a:lnTo>
                  <a:lnTo>
                    <a:pt x="3243828" y="2140807"/>
                  </a:lnTo>
                  <a:lnTo>
                    <a:pt x="3707232" y="2140807"/>
                  </a:lnTo>
                  <a:lnTo>
                    <a:pt x="4170636" y="2140807"/>
                  </a:lnTo>
                  <a:lnTo>
                    <a:pt x="4634040" y="2140807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914400" y="939295"/>
              <a:ext cx="149795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38336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63631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788925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414220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3039515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664809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91993" y="229010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326100" y="4490562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4115857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741152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3366446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991741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326100" y="261703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6946800" y="4538336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416363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378892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3414220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303951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946800" y="266480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946800" y="229010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63993" y="4538336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4163631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3788925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3414220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63993" y="3039515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63993" y="2664809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663993" y="229010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57896" y="248938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421300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884704" y="245838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48108" y="253015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811512" y="255756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274916" y="259831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38320" y="262388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201724" y="264322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665128" y="265910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28533" y="268268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591937" y="269985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988376" y="2405311"/>
              <a:ext cx="4634040" cy="325027"/>
            </a:xfrm>
            <a:custGeom>
              <a:avLst/>
              <a:pathLst>
                <a:path w="4634040" h="325027">
                  <a:moveTo>
                    <a:pt x="0" y="114555"/>
                  </a:moveTo>
                  <a:lnTo>
                    <a:pt x="463404" y="0"/>
                  </a:lnTo>
                  <a:lnTo>
                    <a:pt x="926808" y="83551"/>
                  </a:lnTo>
                  <a:lnTo>
                    <a:pt x="1390212" y="155321"/>
                  </a:lnTo>
                  <a:lnTo>
                    <a:pt x="1853616" y="182733"/>
                  </a:lnTo>
                  <a:lnTo>
                    <a:pt x="2317020" y="223488"/>
                  </a:lnTo>
                  <a:lnTo>
                    <a:pt x="2780424" y="249058"/>
                  </a:lnTo>
                  <a:lnTo>
                    <a:pt x="3243828" y="268396"/>
                  </a:lnTo>
                  <a:lnTo>
                    <a:pt x="3707232" y="284272"/>
                  </a:lnTo>
                  <a:lnTo>
                    <a:pt x="4170636" y="307850"/>
                  </a:lnTo>
                  <a:lnTo>
                    <a:pt x="4634040" y="325027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957896" y="248938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421300" y="241310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84704" y="251107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48108" y="255945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811512" y="258431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274916" y="261322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38320" y="268059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201724" y="277597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665128" y="284848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28533" y="287996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591937" y="292491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988376" y="2443589"/>
              <a:ext cx="4634040" cy="511809"/>
            </a:xfrm>
            <a:custGeom>
              <a:avLst/>
              <a:pathLst>
                <a:path w="4634040" h="511809">
                  <a:moveTo>
                    <a:pt x="0" y="76277"/>
                  </a:moveTo>
                  <a:lnTo>
                    <a:pt x="463404" y="0"/>
                  </a:lnTo>
                  <a:lnTo>
                    <a:pt x="926808" y="97969"/>
                  </a:lnTo>
                  <a:lnTo>
                    <a:pt x="1390212" y="146347"/>
                  </a:lnTo>
                  <a:lnTo>
                    <a:pt x="1853616" y="171206"/>
                  </a:lnTo>
                  <a:lnTo>
                    <a:pt x="2317020" y="200118"/>
                  </a:lnTo>
                  <a:lnTo>
                    <a:pt x="2780424" y="267485"/>
                  </a:lnTo>
                  <a:lnTo>
                    <a:pt x="3243828" y="362867"/>
                  </a:lnTo>
                  <a:lnTo>
                    <a:pt x="3707232" y="435376"/>
                  </a:lnTo>
                  <a:lnTo>
                    <a:pt x="4170636" y="466854"/>
                  </a:lnTo>
                  <a:lnTo>
                    <a:pt x="4634040" y="511809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57896" y="248938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421300" y="246764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84704" y="253407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48108" y="261853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11512" y="273068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274916" y="287064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738320" y="300754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201724" y="311182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665128" y="318777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28533" y="324643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591937" y="334211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988376" y="2498129"/>
              <a:ext cx="4634040" cy="874467"/>
            </a:xfrm>
            <a:custGeom>
              <a:avLst/>
              <a:pathLst>
                <a:path w="4634040" h="874467">
                  <a:moveTo>
                    <a:pt x="0" y="21737"/>
                  </a:moveTo>
                  <a:lnTo>
                    <a:pt x="463404" y="0"/>
                  </a:lnTo>
                  <a:lnTo>
                    <a:pt x="926808" y="66424"/>
                  </a:lnTo>
                  <a:lnTo>
                    <a:pt x="1390212" y="150882"/>
                  </a:lnTo>
                  <a:lnTo>
                    <a:pt x="1853616" y="263035"/>
                  </a:lnTo>
                  <a:lnTo>
                    <a:pt x="2317020" y="402991"/>
                  </a:lnTo>
                  <a:lnTo>
                    <a:pt x="2780424" y="539890"/>
                  </a:lnTo>
                  <a:lnTo>
                    <a:pt x="3243828" y="644175"/>
                  </a:lnTo>
                  <a:lnTo>
                    <a:pt x="3707232" y="720124"/>
                  </a:lnTo>
                  <a:lnTo>
                    <a:pt x="4170636" y="778789"/>
                  </a:lnTo>
                  <a:lnTo>
                    <a:pt x="4634040" y="874467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57896" y="248938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421300" y="248116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884704" y="258624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48108" y="276784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811512" y="298535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274916" y="311347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738320" y="319545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201724" y="332495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665128" y="371098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28533" y="450527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988376" y="2511648"/>
              <a:ext cx="4634040" cy="2099558"/>
            </a:xfrm>
            <a:custGeom>
              <a:avLst/>
              <a:pathLst>
                <a:path w="4634040" h="2099558">
                  <a:moveTo>
                    <a:pt x="0" y="8218"/>
                  </a:moveTo>
                  <a:lnTo>
                    <a:pt x="463404" y="0"/>
                  </a:lnTo>
                  <a:lnTo>
                    <a:pt x="926808" y="105078"/>
                  </a:lnTo>
                  <a:lnTo>
                    <a:pt x="1390212" y="286673"/>
                  </a:lnTo>
                  <a:lnTo>
                    <a:pt x="1853616" y="504182"/>
                  </a:lnTo>
                  <a:lnTo>
                    <a:pt x="2317020" y="632303"/>
                  </a:lnTo>
                  <a:lnTo>
                    <a:pt x="2780424" y="714289"/>
                  </a:lnTo>
                  <a:lnTo>
                    <a:pt x="3243828" y="843782"/>
                  </a:lnTo>
                  <a:lnTo>
                    <a:pt x="3707232" y="1229813"/>
                  </a:lnTo>
                  <a:lnTo>
                    <a:pt x="4170636" y="2024102"/>
                  </a:lnTo>
                  <a:lnTo>
                    <a:pt x="4634040" y="2099558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57896" y="248938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421300" y="2506443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884704" y="2686362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348108" y="296571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811512" y="3135375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274916" y="3225140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738320" y="3742141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01724" y="4569091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988376" y="2519867"/>
              <a:ext cx="4634040" cy="2091339"/>
            </a:xfrm>
            <a:custGeom>
              <a:avLst/>
              <a:pathLst>
                <a:path w="4634040" h="2091339">
                  <a:moveTo>
                    <a:pt x="0" y="0"/>
                  </a:moveTo>
                  <a:lnTo>
                    <a:pt x="463404" y="17055"/>
                  </a:lnTo>
                  <a:lnTo>
                    <a:pt x="926808" y="196975"/>
                  </a:lnTo>
                  <a:lnTo>
                    <a:pt x="1390212" y="476329"/>
                  </a:lnTo>
                  <a:lnTo>
                    <a:pt x="1853616" y="645988"/>
                  </a:lnTo>
                  <a:lnTo>
                    <a:pt x="2317020" y="735752"/>
                  </a:lnTo>
                  <a:lnTo>
                    <a:pt x="2780424" y="1252754"/>
                  </a:lnTo>
                  <a:lnTo>
                    <a:pt x="3243828" y="2079704"/>
                  </a:lnTo>
                  <a:lnTo>
                    <a:pt x="3707232" y="2091339"/>
                  </a:lnTo>
                  <a:lnTo>
                    <a:pt x="4170636" y="2091339"/>
                  </a:lnTo>
                  <a:lnTo>
                    <a:pt x="4634040" y="2091339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957896" y="2489387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421300" y="2545611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884704" y="2818123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348108" y="3101827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811512" y="321874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74916" y="397970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988376" y="2519867"/>
              <a:ext cx="4634040" cy="2091339"/>
            </a:xfrm>
            <a:custGeom>
              <a:avLst/>
              <a:pathLst>
                <a:path w="4634040" h="2091339">
                  <a:moveTo>
                    <a:pt x="0" y="0"/>
                  </a:moveTo>
                  <a:lnTo>
                    <a:pt x="463404" y="56224"/>
                  </a:lnTo>
                  <a:lnTo>
                    <a:pt x="926808" y="328735"/>
                  </a:lnTo>
                  <a:lnTo>
                    <a:pt x="1390212" y="612439"/>
                  </a:lnTo>
                  <a:lnTo>
                    <a:pt x="1853616" y="729352"/>
                  </a:lnTo>
                  <a:lnTo>
                    <a:pt x="2317020" y="1490313"/>
                  </a:lnTo>
                  <a:lnTo>
                    <a:pt x="2780424" y="2091339"/>
                  </a:lnTo>
                  <a:lnTo>
                    <a:pt x="3243828" y="2091339"/>
                  </a:lnTo>
                  <a:lnTo>
                    <a:pt x="3707232" y="2091339"/>
                  </a:lnTo>
                  <a:lnTo>
                    <a:pt x="4170636" y="2091339"/>
                  </a:lnTo>
                  <a:lnTo>
                    <a:pt x="4634040" y="2091339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57896" y="2489387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21300" y="2574711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884704" y="2953973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348108" y="3170280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811512" y="37382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988376" y="2519867"/>
              <a:ext cx="4634040" cy="2091339"/>
            </a:xfrm>
            <a:custGeom>
              <a:avLst/>
              <a:pathLst>
                <a:path w="4634040" h="2091339">
                  <a:moveTo>
                    <a:pt x="0" y="0"/>
                  </a:moveTo>
                  <a:lnTo>
                    <a:pt x="463404" y="85324"/>
                  </a:lnTo>
                  <a:lnTo>
                    <a:pt x="926808" y="464586"/>
                  </a:lnTo>
                  <a:lnTo>
                    <a:pt x="1390212" y="680893"/>
                  </a:lnTo>
                  <a:lnTo>
                    <a:pt x="1853616" y="1248841"/>
                  </a:lnTo>
                  <a:lnTo>
                    <a:pt x="2317020" y="2091339"/>
                  </a:lnTo>
                  <a:lnTo>
                    <a:pt x="2780424" y="2091339"/>
                  </a:lnTo>
                  <a:lnTo>
                    <a:pt x="3243828" y="2091339"/>
                  </a:lnTo>
                  <a:lnTo>
                    <a:pt x="3707232" y="2091339"/>
                  </a:lnTo>
                  <a:lnTo>
                    <a:pt x="4170636" y="2091339"/>
                  </a:lnTo>
                  <a:lnTo>
                    <a:pt x="4634040" y="2091339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57896" y="248938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421300" y="262470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884704" y="306740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348108" y="325761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811512" y="457490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988376" y="2519867"/>
              <a:ext cx="4634040" cy="2091339"/>
            </a:xfrm>
            <a:custGeom>
              <a:avLst/>
              <a:pathLst>
                <a:path w="4634040" h="2091339">
                  <a:moveTo>
                    <a:pt x="0" y="0"/>
                  </a:moveTo>
                  <a:lnTo>
                    <a:pt x="463404" y="135318"/>
                  </a:lnTo>
                  <a:lnTo>
                    <a:pt x="926808" y="578016"/>
                  </a:lnTo>
                  <a:lnTo>
                    <a:pt x="1390212" y="768222"/>
                  </a:lnTo>
                  <a:lnTo>
                    <a:pt x="1853616" y="2085521"/>
                  </a:lnTo>
                  <a:lnTo>
                    <a:pt x="2317020" y="2091339"/>
                  </a:lnTo>
                  <a:lnTo>
                    <a:pt x="2780424" y="2091339"/>
                  </a:lnTo>
                  <a:lnTo>
                    <a:pt x="3243828" y="2091339"/>
                  </a:lnTo>
                  <a:lnTo>
                    <a:pt x="3707232" y="2091339"/>
                  </a:lnTo>
                  <a:lnTo>
                    <a:pt x="4170636" y="2091339"/>
                  </a:lnTo>
                  <a:lnTo>
                    <a:pt x="4634040" y="209133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957896" y="248938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421300" y="267126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884704" y="310993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348108" y="374012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988376" y="2519867"/>
              <a:ext cx="4634040" cy="2091339"/>
            </a:xfrm>
            <a:custGeom>
              <a:avLst/>
              <a:pathLst>
                <a:path w="4634040" h="2091339">
                  <a:moveTo>
                    <a:pt x="0" y="0"/>
                  </a:moveTo>
                  <a:lnTo>
                    <a:pt x="463404" y="181880"/>
                  </a:lnTo>
                  <a:lnTo>
                    <a:pt x="926808" y="620547"/>
                  </a:lnTo>
                  <a:lnTo>
                    <a:pt x="1390212" y="1250734"/>
                  </a:lnTo>
                  <a:lnTo>
                    <a:pt x="1853616" y="2091339"/>
                  </a:lnTo>
                  <a:lnTo>
                    <a:pt x="2317020" y="2091339"/>
                  </a:lnTo>
                  <a:lnTo>
                    <a:pt x="2780424" y="2091339"/>
                  </a:lnTo>
                  <a:lnTo>
                    <a:pt x="3243828" y="2091339"/>
                  </a:lnTo>
                  <a:lnTo>
                    <a:pt x="3707232" y="2091339"/>
                  </a:lnTo>
                  <a:lnTo>
                    <a:pt x="4170636" y="2091339"/>
                  </a:lnTo>
                  <a:lnTo>
                    <a:pt x="4634040" y="2091339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957896" y="248938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421300" y="274723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884704" y="315254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348108" y="451839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988376" y="2519867"/>
              <a:ext cx="4634040" cy="2091339"/>
            </a:xfrm>
            <a:custGeom>
              <a:avLst/>
              <a:pathLst>
                <a:path w="4634040" h="2091339">
                  <a:moveTo>
                    <a:pt x="0" y="0"/>
                  </a:moveTo>
                  <a:lnTo>
                    <a:pt x="463404" y="257850"/>
                  </a:lnTo>
                  <a:lnTo>
                    <a:pt x="926808" y="663154"/>
                  </a:lnTo>
                  <a:lnTo>
                    <a:pt x="1390212" y="2029009"/>
                  </a:lnTo>
                  <a:lnTo>
                    <a:pt x="1853616" y="2091339"/>
                  </a:lnTo>
                  <a:lnTo>
                    <a:pt x="2317020" y="2091339"/>
                  </a:lnTo>
                  <a:lnTo>
                    <a:pt x="2780424" y="2091339"/>
                  </a:lnTo>
                  <a:lnTo>
                    <a:pt x="3243828" y="2091339"/>
                  </a:lnTo>
                  <a:lnTo>
                    <a:pt x="3707232" y="2091339"/>
                  </a:lnTo>
                  <a:lnTo>
                    <a:pt x="4170636" y="2091339"/>
                  </a:lnTo>
                  <a:lnTo>
                    <a:pt x="4634040" y="2091339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57896" y="248938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421300" y="283266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884704" y="321160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988376" y="2519867"/>
              <a:ext cx="4634040" cy="2091339"/>
            </a:xfrm>
            <a:custGeom>
              <a:avLst/>
              <a:pathLst>
                <a:path w="4634040" h="2091339">
                  <a:moveTo>
                    <a:pt x="0" y="0"/>
                  </a:moveTo>
                  <a:lnTo>
                    <a:pt x="463404" y="343273"/>
                  </a:lnTo>
                  <a:lnTo>
                    <a:pt x="926808" y="722221"/>
                  </a:lnTo>
                  <a:lnTo>
                    <a:pt x="1390212" y="2091339"/>
                  </a:lnTo>
                  <a:lnTo>
                    <a:pt x="1853616" y="2091339"/>
                  </a:lnTo>
                  <a:lnTo>
                    <a:pt x="2317020" y="2091339"/>
                  </a:lnTo>
                  <a:lnTo>
                    <a:pt x="2780424" y="2091339"/>
                  </a:lnTo>
                  <a:lnTo>
                    <a:pt x="3243828" y="2091339"/>
                  </a:lnTo>
                  <a:lnTo>
                    <a:pt x="3707232" y="2091339"/>
                  </a:lnTo>
                  <a:lnTo>
                    <a:pt x="4170636" y="2091339"/>
                  </a:lnTo>
                  <a:lnTo>
                    <a:pt x="4634040" y="2091339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914400" y="939295"/>
              <a:ext cx="1604612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GLMNET_model_10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41722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6505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788392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41172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3035062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65839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91993" y="2281732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326100" y="4493948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4117283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740618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3363953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987288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326100" y="2610623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6946800" y="454172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416505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378839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34117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303506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946800" y="265839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946800" y="228173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63993" y="4541722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4165057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3788392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3411727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63993" y="3035062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63993" y="2658397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663993" y="2281732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57896" y="249092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421300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884704" y="243181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48108" y="246030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811512" y="248977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274916" y="251755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38320" y="253551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201724" y="255893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665128" y="257241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28533" y="259362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591937" y="259996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988376" y="2405311"/>
              <a:ext cx="4634040" cy="225133"/>
            </a:xfrm>
            <a:custGeom>
              <a:avLst/>
              <a:pathLst>
                <a:path w="4634040" h="225133">
                  <a:moveTo>
                    <a:pt x="0" y="116091"/>
                  </a:moveTo>
                  <a:lnTo>
                    <a:pt x="463404" y="0"/>
                  </a:lnTo>
                  <a:lnTo>
                    <a:pt x="926808" y="56985"/>
                  </a:lnTo>
                  <a:lnTo>
                    <a:pt x="1390212" y="85471"/>
                  </a:lnTo>
                  <a:lnTo>
                    <a:pt x="1853616" y="114942"/>
                  </a:lnTo>
                  <a:lnTo>
                    <a:pt x="2317020" y="142718"/>
                  </a:lnTo>
                  <a:lnTo>
                    <a:pt x="2780424" y="160682"/>
                  </a:lnTo>
                  <a:lnTo>
                    <a:pt x="3243828" y="184104"/>
                  </a:lnTo>
                  <a:lnTo>
                    <a:pt x="3707232" y="197585"/>
                  </a:lnTo>
                  <a:lnTo>
                    <a:pt x="4170636" y="218797"/>
                  </a:lnTo>
                  <a:lnTo>
                    <a:pt x="4634040" y="225133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957896" y="249092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421300" y="240186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84704" y="245644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48108" y="250315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811512" y="255797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274916" y="260874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38320" y="268113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201724" y="275313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665128" y="283137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28533" y="290685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591937" y="2961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988376" y="2432348"/>
              <a:ext cx="4634040" cy="559512"/>
            </a:xfrm>
            <a:custGeom>
              <a:avLst/>
              <a:pathLst>
                <a:path w="4634040" h="559512">
                  <a:moveTo>
                    <a:pt x="0" y="89054"/>
                  </a:moveTo>
                  <a:lnTo>
                    <a:pt x="463404" y="0"/>
                  </a:lnTo>
                  <a:lnTo>
                    <a:pt x="926808" y="54580"/>
                  </a:lnTo>
                  <a:lnTo>
                    <a:pt x="1390212" y="101285"/>
                  </a:lnTo>
                  <a:lnTo>
                    <a:pt x="1853616" y="156111"/>
                  </a:lnTo>
                  <a:lnTo>
                    <a:pt x="2317020" y="206873"/>
                  </a:lnTo>
                  <a:lnTo>
                    <a:pt x="2780424" y="279262"/>
                  </a:lnTo>
                  <a:lnTo>
                    <a:pt x="3243828" y="351266"/>
                  </a:lnTo>
                  <a:lnTo>
                    <a:pt x="3707232" y="429505"/>
                  </a:lnTo>
                  <a:lnTo>
                    <a:pt x="4170636" y="504985"/>
                  </a:lnTo>
                  <a:lnTo>
                    <a:pt x="4634040" y="559512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57896" y="249092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421300" y="241139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84704" y="247141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48108" y="258506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11512" y="273717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274916" y="289164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738320" y="300646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201724" y="315918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665128" y="32546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28533" y="330821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591937" y="342650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988376" y="2441874"/>
              <a:ext cx="4634040" cy="1015112"/>
            </a:xfrm>
            <a:custGeom>
              <a:avLst/>
              <a:pathLst>
                <a:path w="4634040" h="1015112">
                  <a:moveTo>
                    <a:pt x="0" y="79527"/>
                  </a:moveTo>
                  <a:lnTo>
                    <a:pt x="463404" y="0"/>
                  </a:lnTo>
                  <a:lnTo>
                    <a:pt x="926808" y="60017"/>
                  </a:lnTo>
                  <a:lnTo>
                    <a:pt x="1390212" y="173674"/>
                  </a:lnTo>
                  <a:lnTo>
                    <a:pt x="1853616" y="325780"/>
                  </a:lnTo>
                  <a:lnTo>
                    <a:pt x="2317020" y="480254"/>
                  </a:lnTo>
                  <a:lnTo>
                    <a:pt x="2780424" y="595066"/>
                  </a:lnTo>
                  <a:lnTo>
                    <a:pt x="3243828" y="747788"/>
                  </a:lnTo>
                  <a:lnTo>
                    <a:pt x="3707232" y="843233"/>
                  </a:lnTo>
                  <a:lnTo>
                    <a:pt x="4170636" y="896816"/>
                  </a:lnTo>
                  <a:lnTo>
                    <a:pt x="4634040" y="1015112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57896" y="249092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421300" y="243074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884704" y="257481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48108" y="277445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811512" y="297500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274916" y="318057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738320" y="326214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201724" y="340475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665128" y="385514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28533" y="456090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988376" y="2461224"/>
              <a:ext cx="4634040" cy="2149982"/>
            </a:xfrm>
            <a:custGeom>
              <a:avLst/>
              <a:pathLst>
                <a:path w="4634040" h="2149982">
                  <a:moveTo>
                    <a:pt x="0" y="60178"/>
                  </a:moveTo>
                  <a:lnTo>
                    <a:pt x="463404" y="0"/>
                  </a:lnTo>
                  <a:lnTo>
                    <a:pt x="926808" y="144073"/>
                  </a:lnTo>
                  <a:lnTo>
                    <a:pt x="1390212" y="343710"/>
                  </a:lnTo>
                  <a:lnTo>
                    <a:pt x="1853616" y="544263"/>
                  </a:lnTo>
                  <a:lnTo>
                    <a:pt x="2317020" y="749827"/>
                  </a:lnTo>
                  <a:lnTo>
                    <a:pt x="2780424" y="831395"/>
                  </a:lnTo>
                  <a:lnTo>
                    <a:pt x="3243828" y="974014"/>
                  </a:lnTo>
                  <a:lnTo>
                    <a:pt x="3707232" y="1424397"/>
                  </a:lnTo>
                  <a:lnTo>
                    <a:pt x="4170636" y="2130158"/>
                  </a:lnTo>
                  <a:lnTo>
                    <a:pt x="4634040" y="2149982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57896" y="2490922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421300" y="246196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884704" y="2670412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348108" y="2933763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811512" y="3183732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274916" y="328741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738320" y="3852950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988376" y="2492447"/>
              <a:ext cx="4634040" cy="2118759"/>
            </a:xfrm>
            <a:custGeom>
              <a:avLst/>
              <a:pathLst>
                <a:path w="4634040" h="2118759">
                  <a:moveTo>
                    <a:pt x="0" y="28954"/>
                  </a:moveTo>
                  <a:lnTo>
                    <a:pt x="463404" y="0"/>
                  </a:lnTo>
                  <a:lnTo>
                    <a:pt x="926808" y="208444"/>
                  </a:lnTo>
                  <a:lnTo>
                    <a:pt x="1390212" y="471795"/>
                  </a:lnTo>
                  <a:lnTo>
                    <a:pt x="1853616" y="721764"/>
                  </a:lnTo>
                  <a:lnTo>
                    <a:pt x="2317020" y="825446"/>
                  </a:lnTo>
                  <a:lnTo>
                    <a:pt x="2780424" y="1390982"/>
                  </a:lnTo>
                  <a:lnTo>
                    <a:pt x="3243828" y="2118759"/>
                  </a:lnTo>
                  <a:lnTo>
                    <a:pt x="3707232" y="2118759"/>
                  </a:lnTo>
                  <a:lnTo>
                    <a:pt x="4170636" y="2118759"/>
                  </a:lnTo>
                  <a:lnTo>
                    <a:pt x="4634040" y="2118759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957896" y="249092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421300" y="249876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884704" y="2797548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348108" y="3146343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811512" y="3279495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74916" y="4144601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988376" y="2521402"/>
              <a:ext cx="4634040" cy="2089804"/>
            </a:xfrm>
            <a:custGeom>
              <a:avLst/>
              <a:pathLst>
                <a:path w="4634040" h="2089804">
                  <a:moveTo>
                    <a:pt x="0" y="0"/>
                  </a:moveTo>
                  <a:lnTo>
                    <a:pt x="463404" y="7840"/>
                  </a:lnTo>
                  <a:lnTo>
                    <a:pt x="926808" y="306626"/>
                  </a:lnTo>
                  <a:lnTo>
                    <a:pt x="1390212" y="655420"/>
                  </a:lnTo>
                  <a:lnTo>
                    <a:pt x="1853616" y="788573"/>
                  </a:lnTo>
                  <a:lnTo>
                    <a:pt x="2317020" y="1653678"/>
                  </a:lnTo>
                  <a:lnTo>
                    <a:pt x="2780424" y="2089804"/>
                  </a:lnTo>
                  <a:lnTo>
                    <a:pt x="3243828" y="2089804"/>
                  </a:lnTo>
                  <a:lnTo>
                    <a:pt x="3707232" y="2089804"/>
                  </a:lnTo>
                  <a:lnTo>
                    <a:pt x="4170636" y="2089804"/>
                  </a:lnTo>
                  <a:lnTo>
                    <a:pt x="4634040" y="2089804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57896" y="2490922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21300" y="2536043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884704" y="2904333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348108" y="3223639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811512" y="387901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988376" y="2521402"/>
              <a:ext cx="4634040" cy="2089804"/>
            </a:xfrm>
            <a:custGeom>
              <a:avLst/>
              <a:pathLst>
                <a:path w="4634040" h="2089804">
                  <a:moveTo>
                    <a:pt x="0" y="0"/>
                  </a:moveTo>
                  <a:lnTo>
                    <a:pt x="463404" y="45121"/>
                  </a:lnTo>
                  <a:lnTo>
                    <a:pt x="926808" y="413411"/>
                  </a:lnTo>
                  <a:lnTo>
                    <a:pt x="1390212" y="732717"/>
                  </a:lnTo>
                  <a:lnTo>
                    <a:pt x="1853616" y="1388093"/>
                  </a:lnTo>
                  <a:lnTo>
                    <a:pt x="2317020" y="2089804"/>
                  </a:lnTo>
                  <a:lnTo>
                    <a:pt x="2780424" y="2089804"/>
                  </a:lnTo>
                  <a:lnTo>
                    <a:pt x="3243828" y="2089804"/>
                  </a:lnTo>
                  <a:lnTo>
                    <a:pt x="3707232" y="2089804"/>
                  </a:lnTo>
                  <a:lnTo>
                    <a:pt x="4170636" y="2089804"/>
                  </a:lnTo>
                  <a:lnTo>
                    <a:pt x="4634040" y="2089804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57896" y="249092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421300" y="258403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884704" y="303919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348108" y="333790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988376" y="2521402"/>
              <a:ext cx="4634040" cy="2089804"/>
            </a:xfrm>
            <a:custGeom>
              <a:avLst/>
              <a:pathLst>
                <a:path w="4634040" h="2089804">
                  <a:moveTo>
                    <a:pt x="0" y="0"/>
                  </a:moveTo>
                  <a:lnTo>
                    <a:pt x="463404" y="93115"/>
                  </a:lnTo>
                  <a:lnTo>
                    <a:pt x="926808" y="548267"/>
                  </a:lnTo>
                  <a:lnTo>
                    <a:pt x="1390212" y="846986"/>
                  </a:lnTo>
                  <a:lnTo>
                    <a:pt x="1853616" y="2089804"/>
                  </a:lnTo>
                  <a:lnTo>
                    <a:pt x="2317020" y="2089804"/>
                  </a:lnTo>
                  <a:lnTo>
                    <a:pt x="2780424" y="2089804"/>
                  </a:lnTo>
                  <a:lnTo>
                    <a:pt x="3243828" y="2089804"/>
                  </a:lnTo>
                  <a:lnTo>
                    <a:pt x="3707232" y="2089804"/>
                  </a:lnTo>
                  <a:lnTo>
                    <a:pt x="4170636" y="2089804"/>
                  </a:lnTo>
                  <a:lnTo>
                    <a:pt x="4634040" y="2089804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957896" y="249092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421300" y="264698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884704" y="315823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348108" y="389724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988376" y="2521402"/>
              <a:ext cx="4634040" cy="2089804"/>
            </a:xfrm>
            <a:custGeom>
              <a:avLst/>
              <a:pathLst>
                <a:path w="4634040" h="2089804">
                  <a:moveTo>
                    <a:pt x="0" y="0"/>
                  </a:moveTo>
                  <a:lnTo>
                    <a:pt x="463404" y="156067"/>
                  </a:lnTo>
                  <a:lnTo>
                    <a:pt x="926808" y="667315"/>
                  </a:lnTo>
                  <a:lnTo>
                    <a:pt x="1390212" y="1406324"/>
                  </a:lnTo>
                  <a:lnTo>
                    <a:pt x="1853616" y="2089804"/>
                  </a:lnTo>
                  <a:lnTo>
                    <a:pt x="2317020" y="2089804"/>
                  </a:lnTo>
                  <a:lnTo>
                    <a:pt x="2780424" y="2089804"/>
                  </a:lnTo>
                  <a:lnTo>
                    <a:pt x="3243828" y="2089804"/>
                  </a:lnTo>
                  <a:lnTo>
                    <a:pt x="3707232" y="2089804"/>
                  </a:lnTo>
                  <a:lnTo>
                    <a:pt x="4170636" y="2089804"/>
                  </a:lnTo>
                  <a:lnTo>
                    <a:pt x="4634040" y="2089804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957896" y="249092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421300" y="270550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884704" y="321988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348108" y="457477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988376" y="2521402"/>
              <a:ext cx="4634040" cy="2089804"/>
            </a:xfrm>
            <a:custGeom>
              <a:avLst/>
              <a:pathLst>
                <a:path w="4634040" h="2089804">
                  <a:moveTo>
                    <a:pt x="0" y="0"/>
                  </a:moveTo>
                  <a:lnTo>
                    <a:pt x="463404" y="214579"/>
                  </a:lnTo>
                  <a:lnTo>
                    <a:pt x="926808" y="728963"/>
                  </a:lnTo>
                  <a:lnTo>
                    <a:pt x="1390212" y="2083857"/>
                  </a:lnTo>
                  <a:lnTo>
                    <a:pt x="1853616" y="2089804"/>
                  </a:lnTo>
                  <a:lnTo>
                    <a:pt x="2317020" y="2089804"/>
                  </a:lnTo>
                  <a:lnTo>
                    <a:pt x="2780424" y="2089804"/>
                  </a:lnTo>
                  <a:lnTo>
                    <a:pt x="3243828" y="2089804"/>
                  </a:lnTo>
                  <a:lnTo>
                    <a:pt x="3707232" y="2089804"/>
                  </a:lnTo>
                  <a:lnTo>
                    <a:pt x="4170636" y="2089804"/>
                  </a:lnTo>
                  <a:lnTo>
                    <a:pt x="4634040" y="2089804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57896" y="249092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421300" y="274268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884704" y="328781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988376" y="2521402"/>
              <a:ext cx="4634040" cy="2089804"/>
            </a:xfrm>
            <a:custGeom>
              <a:avLst/>
              <a:pathLst>
                <a:path w="4634040" h="2089804">
                  <a:moveTo>
                    <a:pt x="0" y="0"/>
                  </a:moveTo>
                  <a:lnTo>
                    <a:pt x="463404" y="251761"/>
                  </a:lnTo>
                  <a:lnTo>
                    <a:pt x="926808" y="796890"/>
                  </a:lnTo>
                  <a:lnTo>
                    <a:pt x="1390212" y="2089804"/>
                  </a:lnTo>
                  <a:lnTo>
                    <a:pt x="1853616" y="2089804"/>
                  </a:lnTo>
                  <a:lnTo>
                    <a:pt x="2317020" y="2089804"/>
                  </a:lnTo>
                  <a:lnTo>
                    <a:pt x="2780424" y="2089804"/>
                  </a:lnTo>
                  <a:lnTo>
                    <a:pt x="3243828" y="2089804"/>
                  </a:lnTo>
                  <a:lnTo>
                    <a:pt x="3707232" y="2089804"/>
                  </a:lnTo>
                  <a:lnTo>
                    <a:pt x="4170636" y="2089804"/>
                  </a:lnTo>
                  <a:lnTo>
                    <a:pt x="4634040" y="2089804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914400" y="939295"/>
              <a:ext cx="149795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47172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5554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763922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372296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2980671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589046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326100" y="4499398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4107773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3716148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324523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2932897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541272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946800" y="454717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46800" y="415554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376392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3372296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298067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2589046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663993" y="4547172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63993" y="4155547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63993" y="3763922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3372296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2980671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2589046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57896" y="238557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21300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84704" y="243541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48108" y="248203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11512" y="251799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74916" y="253398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38320" y="254823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01724" y="257865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65128" y="257656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28533" y="260131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591937" y="260151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88376" y="2405311"/>
              <a:ext cx="4634040" cy="226682"/>
            </a:xfrm>
            <a:custGeom>
              <a:avLst/>
              <a:pathLst>
                <a:path w="4634040" h="226682">
                  <a:moveTo>
                    <a:pt x="0" y="10742"/>
                  </a:moveTo>
                  <a:lnTo>
                    <a:pt x="463404" y="0"/>
                  </a:lnTo>
                  <a:lnTo>
                    <a:pt x="926808" y="60580"/>
                  </a:lnTo>
                  <a:lnTo>
                    <a:pt x="1390212" y="107207"/>
                  </a:lnTo>
                  <a:lnTo>
                    <a:pt x="1853616" y="143164"/>
                  </a:lnTo>
                  <a:lnTo>
                    <a:pt x="2317020" y="159157"/>
                  </a:lnTo>
                  <a:lnTo>
                    <a:pt x="2780424" y="173401"/>
                  </a:lnTo>
                  <a:lnTo>
                    <a:pt x="3243828" y="203823"/>
                  </a:lnTo>
                  <a:lnTo>
                    <a:pt x="3707232" y="201731"/>
                  </a:lnTo>
                  <a:lnTo>
                    <a:pt x="4170636" y="226488"/>
                  </a:lnTo>
                  <a:lnTo>
                    <a:pt x="4634040" y="226682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57896" y="238557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421300" y="238915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84704" y="248026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48108" y="251263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11512" y="254676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74916" y="256071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38320" y="262230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01724" y="269568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65128" y="277718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28533" y="282737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591937" y="293225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988376" y="2416054"/>
              <a:ext cx="4634040" cy="546685"/>
            </a:xfrm>
            <a:custGeom>
              <a:avLst/>
              <a:pathLst>
                <a:path w="4634040" h="546685">
                  <a:moveTo>
                    <a:pt x="0" y="0"/>
                  </a:moveTo>
                  <a:lnTo>
                    <a:pt x="463404" y="3582"/>
                  </a:lnTo>
                  <a:lnTo>
                    <a:pt x="926808" y="94691"/>
                  </a:lnTo>
                  <a:lnTo>
                    <a:pt x="1390212" y="127062"/>
                  </a:lnTo>
                  <a:lnTo>
                    <a:pt x="1853616" y="161194"/>
                  </a:lnTo>
                  <a:lnTo>
                    <a:pt x="2317020" y="175140"/>
                  </a:lnTo>
                  <a:lnTo>
                    <a:pt x="2780424" y="236733"/>
                  </a:lnTo>
                  <a:lnTo>
                    <a:pt x="3243828" y="310107"/>
                  </a:lnTo>
                  <a:lnTo>
                    <a:pt x="3707232" y="391610"/>
                  </a:lnTo>
                  <a:lnTo>
                    <a:pt x="4170636" y="441802"/>
                  </a:lnTo>
                  <a:lnTo>
                    <a:pt x="4634040" y="546685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57896" y="238557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21300" y="242546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84704" y="249140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348108" y="256581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11512" y="267732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274916" y="285968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38320" y="307455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201724" y="321046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65128" y="325097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28533" y="330955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591937" y="336077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988376" y="2416054"/>
              <a:ext cx="4634040" cy="975205"/>
            </a:xfrm>
            <a:custGeom>
              <a:avLst/>
              <a:pathLst>
                <a:path w="4634040" h="975205">
                  <a:moveTo>
                    <a:pt x="0" y="0"/>
                  </a:moveTo>
                  <a:lnTo>
                    <a:pt x="463404" y="39892"/>
                  </a:lnTo>
                  <a:lnTo>
                    <a:pt x="926808" y="105828"/>
                  </a:lnTo>
                  <a:lnTo>
                    <a:pt x="1390212" y="180235"/>
                  </a:lnTo>
                  <a:lnTo>
                    <a:pt x="1853616" y="291751"/>
                  </a:lnTo>
                  <a:lnTo>
                    <a:pt x="2317020" y="474108"/>
                  </a:lnTo>
                  <a:lnTo>
                    <a:pt x="2780424" y="688980"/>
                  </a:lnTo>
                  <a:lnTo>
                    <a:pt x="3243828" y="824891"/>
                  </a:lnTo>
                  <a:lnTo>
                    <a:pt x="3707232" y="865405"/>
                  </a:lnTo>
                  <a:lnTo>
                    <a:pt x="4170636" y="923985"/>
                  </a:lnTo>
                  <a:lnTo>
                    <a:pt x="4634040" y="975205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957896" y="238557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21300" y="243551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84704" y="253743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48108" y="274202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11512" y="302783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74916" y="320611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738320" y="323251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201724" y="334005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65128" y="359655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28533" y="452245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988376" y="2416054"/>
              <a:ext cx="4634040" cy="2195152"/>
            </a:xfrm>
            <a:custGeom>
              <a:avLst/>
              <a:pathLst>
                <a:path w="4634040" h="2195152">
                  <a:moveTo>
                    <a:pt x="0" y="0"/>
                  </a:moveTo>
                  <a:lnTo>
                    <a:pt x="463404" y="49941"/>
                  </a:lnTo>
                  <a:lnTo>
                    <a:pt x="926808" y="151863"/>
                  </a:lnTo>
                  <a:lnTo>
                    <a:pt x="1390212" y="356455"/>
                  </a:lnTo>
                  <a:lnTo>
                    <a:pt x="1853616" y="642262"/>
                  </a:lnTo>
                  <a:lnTo>
                    <a:pt x="2317020" y="820540"/>
                  </a:lnTo>
                  <a:lnTo>
                    <a:pt x="2780424" y="846936"/>
                  </a:lnTo>
                  <a:lnTo>
                    <a:pt x="3243828" y="954477"/>
                  </a:lnTo>
                  <a:lnTo>
                    <a:pt x="3707232" y="1210985"/>
                  </a:lnTo>
                  <a:lnTo>
                    <a:pt x="4170636" y="2136885"/>
                  </a:lnTo>
                  <a:lnTo>
                    <a:pt x="4634040" y="2195152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957896" y="238557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21300" y="2441515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84704" y="265916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48108" y="299521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11512" y="318836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74916" y="3286758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738320" y="363825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988376" y="2416054"/>
              <a:ext cx="4634040" cy="2195152"/>
            </a:xfrm>
            <a:custGeom>
              <a:avLst/>
              <a:pathLst>
                <a:path w="4634040" h="2195152">
                  <a:moveTo>
                    <a:pt x="0" y="0"/>
                  </a:moveTo>
                  <a:lnTo>
                    <a:pt x="463404" y="55941"/>
                  </a:lnTo>
                  <a:lnTo>
                    <a:pt x="926808" y="273592"/>
                  </a:lnTo>
                  <a:lnTo>
                    <a:pt x="1390212" y="609643"/>
                  </a:lnTo>
                  <a:lnTo>
                    <a:pt x="1853616" y="802792"/>
                  </a:lnTo>
                  <a:lnTo>
                    <a:pt x="2317020" y="901184"/>
                  </a:lnTo>
                  <a:lnTo>
                    <a:pt x="2780424" y="1252680"/>
                  </a:lnTo>
                  <a:lnTo>
                    <a:pt x="3243828" y="2195152"/>
                  </a:lnTo>
                  <a:lnTo>
                    <a:pt x="3707232" y="2195152"/>
                  </a:lnTo>
                  <a:lnTo>
                    <a:pt x="4170636" y="2195152"/>
                  </a:lnTo>
                  <a:lnTo>
                    <a:pt x="4634040" y="2195152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57896" y="2385574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421300" y="246978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84704" y="2791374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48108" y="3198971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11512" y="3275104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74916" y="3927134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988376" y="2416054"/>
              <a:ext cx="4634040" cy="2195152"/>
            </a:xfrm>
            <a:custGeom>
              <a:avLst/>
              <a:pathLst>
                <a:path w="4634040" h="2195152">
                  <a:moveTo>
                    <a:pt x="0" y="0"/>
                  </a:moveTo>
                  <a:lnTo>
                    <a:pt x="463404" y="84212"/>
                  </a:lnTo>
                  <a:lnTo>
                    <a:pt x="926808" y="405800"/>
                  </a:lnTo>
                  <a:lnTo>
                    <a:pt x="1390212" y="813397"/>
                  </a:lnTo>
                  <a:lnTo>
                    <a:pt x="1853616" y="889530"/>
                  </a:lnTo>
                  <a:lnTo>
                    <a:pt x="2317020" y="1541560"/>
                  </a:lnTo>
                  <a:lnTo>
                    <a:pt x="2780424" y="2195152"/>
                  </a:lnTo>
                  <a:lnTo>
                    <a:pt x="3243828" y="2195152"/>
                  </a:lnTo>
                  <a:lnTo>
                    <a:pt x="3707232" y="2195152"/>
                  </a:lnTo>
                  <a:lnTo>
                    <a:pt x="4170636" y="2195152"/>
                  </a:lnTo>
                  <a:lnTo>
                    <a:pt x="4634040" y="2195152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957896" y="2385574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421300" y="2522885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84704" y="2961845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48108" y="3237123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811512" y="3673224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988376" y="2416054"/>
              <a:ext cx="4634040" cy="2195152"/>
            </a:xfrm>
            <a:custGeom>
              <a:avLst/>
              <a:pathLst>
                <a:path w="4634040" h="2195152">
                  <a:moveTo>
                    <a:pt x="0" y="0"/>
                  </a:moveTo>
                  <a:lnTo>
                    <a:pt x="463404" y="137310"/>
                  </a:lnTo>
                  <a:lnTo>
                    <a:pt x="926808" y="576271"/>
                  </a:lnTo>
                  <a:lnTo>
                    <a:pt x="1390212" y="851549"/>
                  </a:lnTo>
                  <a:lnTo>
                    <a:pt x="1853616" y="1287650"/>
                  </a:lnTo>
                  <a:lnTo>
                    <a:pt x="2317020" y="2195152"/>
                  </a:lnTo>
                  <a:lnTo>
                    <a:pt x="2780424" y="2195152"/>
                  </a:lnTo>
                  <a:lnTo>
                    <a:pt x="3243828" y="2195152"/>
                  </a:lnTo>
                  <a:lnTo>
                    <a:pt x="3707232" y="2195152"/>
                  </a:lnTo>
                  <a:lnTo>
                    <a:pt x="4170636" y="2195152"/>
                  </a:lnTo>
                  <a:lnTo>
                    <a:pt x="4634040" y="2195152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57896" y="238557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421300" y="255856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884704" y="313439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48108" y="330150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988376" y="2416054"/>
              <a:ext cx="4634040" cy="2195152"/>
            </a:xfrm>
            <a:custGeom>
              <a:avLst/>
              <a:pathLst>
                <a:path w="4634040" h="2195152">
                  <a:moveTo>
                    <a:pt x="0" y="0"/>
                  </a:moveTo>
                  <a:lnTo>
                    <a:pt x="463404" y="172989"/>
                  </a:lnTo>
                  <a:lnTo>
                    <a:pt x="926808" y="748818"/>
                  </a:lnTo>
                  <a:lnTo>
                    <a:pt x="1390212" y="915933"/>
                  </a:lnTo>
                  <a:lnTo>
                    <a:pt x="1853616" y="2195152"/>
                  </a:lnTo>
                  <a:lnTo>
                    <a:pt x="2317020" y="2195152"/>
                  </a:lnTo>
                  <a:lnTo>
                    <a:pt x="2780424" y="2195152"/>
                  </a:lnTo>
                  <a:lnTo>
                    <a:pt x="3243828" y="2195152"/>
                  </a:lnTo>
                  <a:lnTo>
                    <a:pt x="3707232" y="2195152"/>
                  </a:lnTo>
                  <a:lnTo>
                    <a:pt x="4170636" y="2195152"/>
                  </a:lnTo>
                  <a:lnTo>
                    <a:pt x="4634040" y="2195152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57896" y="238557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421300" y="262167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84704" y="319822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348108" y="370774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988376" y="2416054"/>
              <a:ext cx="4634040" cy="2195152"/>
            </a:xfrm>
            <a:custGeom>
              <a:avLst/>
              <a:pathLst>
                <a:path w="4634040" h="2195152">
                  <a:moveTo>
                    <a:pt x="0" y="0"/>
                  </a:moveTo>
                  <a:lnTo>
                    <a:pt x="463404" y="236103"/>
                  </a:lnTo>
                  <a:lnTo>
                    <a:pt x="926808" y="812651"/>
                  </a:lnTo>
                  <a:lnTo>
                    <a:pt x="1390212" y="1322175"/>
                  </a:lnTo>
                  <a:lnTo>
                    <a:pt x="1853616" y="2195152"/>
                  </a:lnTo>
                  <a:lnTo>
                    <a:pt x="2317020" y="2195152"/>
                  </a:lnTo>
                  <a:lnTo>
                    <a:pt x="2780424" y="2195152"/>
                  </a:lnTo>
                  <a:lnTo>
                    <a:pt x="3243828" y="2195152"/>
                  </a:lnTo>
                  <a:lnTo>
                    <a:pt x="3707232" y="2195152"/>
                  </a:lnTo>
                  <a:lnTo>
                    <a:pt x="4170636" y="2195152"/>
                  </a:lnTo>
                  <a:lnTo>
                    <a:pt x="4634040" y="2195152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57896" y="238557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21300" y="271616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884704" y="323731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348108" y="455244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988376" y="2416054"/>
              <a:ext cx="4634040" cy="2195152"/>
            </a:xfrm>
            <a:custGeom>
              <a:avLst/>
              <a:pathLst>
                <a:path w="4634040" h="2195152">
                  <a:moveTo>
                    <a:pt x="0" y="0"/>
                  </a:moveTo>
                  <a:lnTo>
                    <a:pt x="463404" y="330594"/>
                  </a:lnTo>
                  <a:lnTo>
                    <a:pt x="926808" y="851744"/>
                  </a:lnTo>
                  <a:lnTo>
                    <a:pt x="1390212" y="2166875"/>
                  </a:lnTo>
                  <a:lnTo>
                    <a:pt x="1853616" y="2195152"/>
                  </a:lnTo>
                  <a:lnTo>
                    <a:pt x="2317020" y="2195152"/>
                  </a:lnTo>
                  <a:lnTo>
                    <a:pt x="2780424" y="2195152"/>
                  </a:lnTo>
                  <a:lnTo>
                    <a:pt x="3243828" y="2195152"/>
                  </a:lnTo>
                  <a:lnTo>
                    <a:pt x="3707232" y="2195152"/>
                  </a:lnTo>
                  <a:lnTo>
                    <a:pt x="4170636" y="2195152"/>
                  </a:lnTo>
                  <a:lnTo>
                    <a:pt x="4634040" y="2195152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57896" y="238557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421300" y="277341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884704" y="328978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988376" y="2416054"/>
              <a:ext cx="4634040" cy="2195152"/>
            </a:xfrm>
            <a:custGeom>
              <a:avLst/>
              <a:pathLst>
                <a:path w="4634040" h="2195152">
                  <a:moveTo>
                    <a:pt x="0" y="0"/>
                  </a:moveTo>
                  <a:lnTo>
                    <a:pt x="463404" y="387836"/>
                  </a:lnTo>
                  <a:lnTo>
                    <a:pt x="926808" y="904211"/>
                  </a:lnTo>
                  <a:lnTo>
                    <a:pt x="1390212" y="2195152"/>
                  </a:lnTo>
                  <a:lnTo>
                    <a:pt x="1853616" y="2195152"/>
                  </a:lnTo>
                  <a:lnTo>
                    <a:pt x="2317020" y="2195152"/>
                  </a:lnTo>
                  <a:lnTo>
                    <a:pt x="2780424" y="2195152"/>
                  </a:lnTo>
                  <a:lnTo>
                    <a:pt x="3243828" y="2195152"/>
                  </a:lnTo>
                  <a:lnTo>
                    <a:pt x="3707232" y="2195152"/>
                  </a:lnTo>
                  <a:lnTo>
                    <a:pt x="4170636" y="2195152"/>
                  </a:lnTo>
                  <a:lnTo>
                    <a:pt x="4634040" y="2195152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1" name="pl201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914400" y="939295"/>
              <a:ext cx="149795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56192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7048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78477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39906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301335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627645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326100" y="4508418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4122709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3736999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35129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296558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579871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946800" y="455619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46800" y="417048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378477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339906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301335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262764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663993" y="4556192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63993" y="4170483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63993" y="3784773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339906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301335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2627645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57896" y="249700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21300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84704" y="241007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48108" y="246145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11512" y="249546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74916" y="252938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38320" y="255052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01724" y="25646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65128" y="257419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28533" y="259002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591937" y="261138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88376" y="2405311"/>
              <a:ext cx="4634040" cy="236553"/>
            </a:xfrm>
            <a:custGeom>
              <a:avLst/>
              <a:pathLst>
                <a:path w="4634040" h="236553">
                  <a:moveTo>
                    <a:pt x="0" y="122175"/>
                  </a:moveTo>
                  <a:lnTo>
                    <a:pt x="463404" y="0"/>
                  </a:lnTo>
                  <a:lnTo>
                    <a:pt x="926808" y="35240"/>
                  </a:lnTo>
                  <a:lnTo>
                    <a:pt x="1390212" y="86620"/>
                  </a:lnTo>
                  <a:lnTo>
                    <a:pt x="1853616" y="120633"/>
                  </a:lnTo>
                  <a:lnTo>
                    <a:pt x="2317020" y="154554"/>
                  </a:lnTo>
                  <a:lnTo>
                    <a:pt x="2780424" y="175695"/>
                  </a:lnTo>
                  <a:lnTo>
                    <a:pt x="3243828" y="189795"/>
                  </a:lnTo>
                  <a:lnTo>
                    <a:pt x="3707232" y="199365"/>
                  </a:lnTo>
                  <a:lnTo>
                    <a:pt x="4170636" y="215190"/>
                  </a:lnTo>
                  <a:lnTo>
                    <a:pt x="4634040" y="236553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57896" y="249700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421300" y="242255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84704" y="249507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48108" y="256230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11512" y="262058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74916" y="265488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38320" y="27269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01724" y="279542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65128" y="288013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28533" y="297693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591937" y="303663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988376" y="2453036"/>
              <a:ext cx="4634040" cy="614075"/>
            </a:xfrm>
            <a:custGeom>
              <a:avLst/>
              <a:pathLst>
                <a:path w="4634040" h="614075">
                  <a:moveTo>
                    <a:pt x="0" y="74449"/>
                  </a:moveTo>
                  <a:lnTo>
                    <a:pt x="463404" y="0"/>
                  </a:lnTo>
                  <a:lnTo>
                    <a:pt x="926808" y="72521"/>
                  </a:lnTo>
                  <a:lnTo>
                    <a:pt x="1390212" y="139744"/>
                  </a:lnTo>
                  <a:lnTo>
                    <a:pt x="1853616" y="198026"/>
                  </a:lnTo>
                  <a:lnTo>
                    <a:pt x="2317020" y="232324"/>
                  </a:lnTo>
                  <a:lnTo>
                    <a:pt x="2780424" y="304347"/>
                  </a:lnTo>
                  <a:lnTo>
                    <a:pt x="3243828" y="372871"/>
                  </a:lnTo>
                  <a:lnTo>
                    <a:pt x="3707232" y="457582"/>
                  </a:lnTo>
                  <a:lnTo>
                    <a:pt x="4170636" y="554382"/>
                  </a:lnTo>
                  <a:lnTo>
                    <a:pt x="4634040" y="614075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57896" y="249700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21300" y="247893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84704" y="257660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348108" y="267187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11512" y="279067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274916" y="295065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38320" y="309688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201724" y="321548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65128" y="327226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28533" y="332345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591937" y="338141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988376" y="2509419"/>
              <a:ext cx="4634040" cy="902473"/>
            </a:xfrm>
            <a:custGeom>
              <a:avLst/>
              <a:pathLst>
                <a:path w="4634040" h="902473">
                  <a:moveTo>
                    <a:pt x="0" y="18067"/>
                  </a:moveTo>
                  <a:lnTo>
                    <a:pt x="463404" y="0"/>
                  </a:lnTo>
                  <a:lnTo>
                    <a:pt x="926808" y="97664"/>
                  </a:lnTo>
                  <a:lnTo>
                    <a:pt x="1390212" y="192932"/>
                  </a:lnTo>
                  <a:lnTo>
                    <a:pt x="1853616" y="311738"/>
                  </a:lnTo>
                  <a:lnTo>
                    <a:pt x="2317020" y="471711"/>
                  </a:lnTo>
                  <a:lnTo>
                    <a:pt x="2780424" y="617942"/>
                  </a:lnTo>
                  <a:lnTo>
                    <a:pt x="3243828" y="736545"/>
                  </a:lnTo>
                  <a:lnTo>
                    <a:pt x="3707232" y="793324"/>
                  </a:lnTo>
                  <a:lnTo>
                    <a:pt x="4170636" y="844520"/>
                  </a:lnTo>
                  <a:lnTo>
                    <a:pt x="4634040" y="902473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957896" y="249700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21300" y="251235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84704" y="264404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48108" y="282429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11512" y="30531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74916" y="321903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738320" y="325438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201724" y="333708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65128" y="352779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28533" y="454150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591937" y="45786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988376" y="2527486"/>
              <a:ext cx="4634040" cy="2081690"/>
            </a:xfrm>
            <a:custGeom>
              <a:avLst/>
              <a:pathLst>
                <a:path w="4634040" h="2081690">
                  <a:moveTo>
                    <a:pt x="0" y="0"/>
                  </a:moveTo>
                  <a:lnTo>
                    <a:pt x="463404" y="15346"/>
                  </a:lnTo>
                  <a:lnTo>
                    <a:pt x="926808" y="147043"/>
                  </a:lnTo>
                  <a:lnTo>
                    <a:pt x="1390212" y="327287"/>
                  </a:lnTo>
                  <a:lnTo>
                    <a:pt x="1853616" y="556098"/>
                  </a:lnTo>
                  <a:lnTo>
                    <a:pt x="2317020" y="722030"/>
                  </a:lnTo>
                  <a:lnTo>
                    <a:pt x="2780424" y="757382"/>
                  </a:lnTo>
                  <a:lnTo>
                    <a:pt x="3243828" y="840082"/>
                  </a:lnTo>
                  <a:lnTo>
                    <a:pt x="3707232" y="1030791"/>
                  </a:lnTo>
                  <a:lnTo>
                    <a:pt x="4170636" y="2044501"/>
                  </a:lnTo>
                  <a:lnTo>
                    <a:pt x="4634040" y="208169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957896" y="249700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21300" y="2550019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84704" y="2753092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48108" y="303542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11512" y="322309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74916" y="327795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738320" y="3552260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01724" y="457463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65128" y="457869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28533" y="457869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591937" y="457869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988376" y="2527486"/>
              <a:ext cx="4634040" cy="2081690"/>
            </a:xfrm>
            <a:custGeom>
              <a:avLst/>
              <a:pathLst>
                <a:path w="4634040" h="2081690">
                  <a:moveTo>
                    <a:pt x="0" y="0"/>
                  </a:moveTo>
                  <a:lnTo>
                    <a:pt x="463404" y="53013"/>
                  </a:lnTo>
                  <a:lnTo>
                    <a:pt x="926808" y="256085"/>
                  </a:lnTo>
                  <a:lnTo>
                    <a:pt x="1390212" y="538417"/>
                  </a:lnTo>
                  <a:lnTo>
                    <a:pt x="1853616" y="726090"/>
                  </a:lnTo>
                  <a:lnTo>
                    <a:pt x="2317020" y="780950"/>
                  </a:lnTo>
                  <a:lnTo>
                    <a:pt x="2780424" y="1055253"/>
                  </a:lnTo>
                  <a:lnTo>
                    <a:pt x="3243828" y="2077630"/>
                  </a:lnTo>
                  <a:lnTo>
                    <a:pt x="3707232" y="2081690"/>
                  </a:lnTo>
                  <a:lnTo>
                    <a:pt x="4170636" y="2081690"/>
                  </a:lnTo>
                  <a:lnTo>
                    <a:pt x="4634040" y="208169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57896" y="249700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421300" y="2585381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84704" y="2853637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48108" y="315770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11512" y="3254601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74916" y="3876913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738320" y="457869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201724" y="457869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65128" y="457869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28533" y="457869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591937" y="457869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988376" y="2527486"/>
              <a:ext cx="4634040" cy="2081690"/>
            </a:xfrm>
            <a:custGeom>
              <a:avLst/>
              <a:pathLst>
                <a:path w="4634040" h="2081690">
                  <a:moveTo>
                    <a:pt x="0" y="0"/>
                  </a:moveTo>
                  <a:lnTo>
                    <a:pt x="463404" y="88374"/>
                  </a:lnTo>
                  <a:lnTo>
                    <a:pt x="926808" y="356631"/>
                  </a:lnTo>
                  <a:lnTo>
                    <a:pt x="1390212" y="660694"/>
                  </a:lnTo>
                  <a:lnTo>
                    <a:pt x="1853616" y="757595"/>
                  </a:lnTo>
                  <a:lnTo>
                    <a:pt x="2317020" y="1379907"/>
                  </a:lnTo>
                  <a:lnTo>
                    <a:pt x="2780424" y="2081690"/>
                  </a:lnTo>
                  <a:lnTo>
                    <a:pt x="3243828" y="2081690"/>
                  </a:lnTo>
                  <a:lnTo>
                    <a:pt x="3707232" y="2081690"/>
                  </a:lnTo>
                  <a:lnTo>
                    <a:pt x="4170636" y="2081690"/>
                  </a:lnTo>
                  <a:lnTo>
                    <a:pt x="4634040" y="208169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957896" y="249700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421300" y="2623464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84704" y="3013499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48108" y="325070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811512" y="3548485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74916" y="457869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738320" y="457869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201724" y="457869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65128" y="457869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28533" y="457869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591937" y="457869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988376" y="2527486"/>
              <a:ext cx="4634040" cy="2081690"/>
            </a:xfrm>
            <a:custGeom>
              <a:avLst/>
              <a:pathLst>
                <a:path w="4634040" h="2081690">
                  <a:moveTo>
                    <a:pt x="0" y="0"/>
                  </a:moveTo>
                  <a:lnTo>
                    <a:pt x="463404" y="126457"/>
                  </a:lnTo>
                  <a:lnTo>
                    <a:pt x="926808" y="516493"/>
                  </a:lnTo>
                  <a:lnTo>
                    <a:pt x="1390212" y="753699"/>
                  </a:lnTo>
                  <a:lnTo>
                    <a:pt x="1853616" y="1051478"/>
                  </a:lnTo>
                  <a:lnTo>
                    <a:pt x="2317020" y="2081690"/>
                  </a:lnTo>
                  <a:lnTo>
                    <a:pt x="2780424" y="2081690"/>
                  </a:lnTo>
                  <a:lnTo>
                    <a:pt x="3243828" y="2081690"/>
                  </a:lnTo>
                  <a:lnTo>
                    <a:pt x="3707232" y="2081690"/>
                  </a:lnTo>
                  <a:lnTo>
                    <a:pt x="4170636" y="2081690"/>
                  </a:lnTo>
                  <a:lnTo>
                    <a:pt x="4634040" y="208169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57896" y="249700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421300" y="266063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884704" y="309880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48108" y="326628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274916" y="457869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738320" y="457869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201724" y="457869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65128" y="457869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28533" y="457869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591937" y="457869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988376" y="2527486"/>
              <a:ext cx="4634040" cy="2083720"/>
            </a:xfrm>
            <a:custGeom>
              <a:avLst/>
              <a:pathLst>
                <a:path w="4634040" h="2083720">
                  <a:moveTo>
                    <a:pt x="0" y="0"/>
                  </a:moveTo>
                  <a:lnTo>
                    <a:pt x="463404" y="163626"/>
                  </a:lnTo>
                  <a:lnTo>
                    <a:pt x="926808" y="601793"/>
                  </a:lnTo>
                  <a:lnTo>
                    <a:pt x="1390212" y="769277"/>
                  </a:lnTo>
                  <a:lnTo>
                    <a:pt x="1853616" y="2083720"/>
                  </a:lnTo>
                  <a:lnTo>
                    <a:pt x="2317020" y="2081690"/>
                  </a:lnTo>
                  <a:lnTo>
                    <a:pt x="2780424" y="2081690"/>
                  </a:lnTo>
                  <a:lnTo>
                    <a:pt x="3243828" y="2081690"/>
                  </a:lnTo>
                  <a:lnTo>
                    <a:pt x="3707232" y="2081690"/>
                  </a:lnTo>
                  <a:lnTo>
                    <a:pt x="4170636" y="2081690"/>
                  </a:lnTo>
                  <a:lnTo>
                    <a:pt x="4634040" y="208169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57896" y="249700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421300" y="271280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84704" y="316765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348108" y="357671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811512" y="45786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74916" y="45786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38320" y="45786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201724" y="45786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665128" y="45786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28533" y="45786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591937" y="45786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988376" y="2527486"/>
              <a:ext cx="4634040" cy="2081690"/>
            </a:xfrm>
            <a:custGeom>
              <a:avLst/>
              <a:pathLst>
                <a:path w="4634040" h="2081690">
                  <a:moveTo>
                    <a:pt x="0" y="0"/>
                  </a:moveTo>
                  <a:lnTo>
                    <a:pt x="463404" y="215799"/>
                  </a:lnTo>
                  <a:lnTo>
                    <a:pt x="926808" y="670651"/>
                  </a:lnTo>
                  <a:lnTo>
                    <a:pt x="1390212" y="1079706"/>
                  </a:lnTo>
                  <a:lnTo>
                    <a:pt x="1853616" y="2081690"/>
                  </a:lnTo>
                  <a:lnTo>
                    <a:pt x="2317020" y="2081690"/>
                  </a:lnTo>
                  <a:lnTo>
                    <a:pt x="2780424" y="2081690"/>
                  </a:lnTo>
                  <a:lnTo>
                    <a:pt x="3243828" y="2081690"/>
                  </a:lnTo>
                  <a:lnTo>
                    <a:pt x="3707232" y="2081690"/>
                  </a:lnTo>
                  <a:lnTo>
                    <a:pt x="4170636" y="2081690"/>
                  </a:lnTo>
                  <a:lnTo>
                    <a:pt x="4634040" y="208169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57896" y="249700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21300" y="276561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884704" y="324473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348108" y="455917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811512" y="457869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274916" y="457869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38320" y="457869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01724" y="457869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665128" y="457869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28533" y="457869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91937" y="457869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988376" y="2527486"/>
              <a:ext cx="4634040" cy="2081690"/>
            </a:xfrm>
            <a:custGeom>
              <a:avLst/>
              <a:pathLst>
                <a:path w="4634040" h="2081690">
                  <a:moveTo>
                    <a:pt x="0" y="0"/>
                  </a:moveTo>
                  <a:lnTo>
                    <a:pt x="463404" y="268609"/>
                  </a:lnTo>
                  <a:lnTo>
                    <a:pt x="926808" y="747730"/>
                  </a:lnTo>
                  <a:lnTo>
                    <a:pt x="1390212" y="2062172"/>
                  </a:lnTo>
                  <a:lnTo>
                    <a:pt x="1853616" y="2081690"/>
                  </a:lnTo>
                  <a:lnTo>
                    <a:pt x="2317020" y="2081690"/>
                  </a:lnTo>
                  <a:lnTo>
                    <a:pt x="2780424" y="2081690"/>
                  </a:lnTo>
                  <a:lnTo>
                    <a:pt x="3243828" y="2081690"/>
                  </a:lnTo>
                  <a:lnTo>
                    <a:pt x="3707232" y="2081690"/>
                  </a:lnTo>
                  <a:lnTo>
                    <a:pt x="4170636" y="2081690"/>
                  </a:lnTo>
                  <a:lnTo>
                    <a:pt x="4634040" y="208169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57896" y="249700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421300" y="282492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884704" y="325090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348108" y="45786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11512" y="45786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274916" y="45786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38320" y="45786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01724" y="45786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665128" y="45786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28533" y="45786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91937" y="45786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988376" y="2527486"/>
              <a:ext cx="4634040" cy="2081690"/>
            </a:xfrm>
            <a:custGeom>
              <a:avLst/>
              <a:pathLst>
                <a:path w="4634040" h="2081690">
                  <a:moveTo>
                    <a:pt x="0" y="0"/>
                  </a:moveTo>
                  <a:lnTo>
                    <a:pt x="463404" y="327915"/>
                  </a:lnTo>
                  <a:lnTo>
                    <a:pt x="926808" y="753902"/>
                  </a:lnTo>
                  <a:lnTo>
                    <a:pt x="1390212" y="2081690"/>
                  </a:lnTo>
                  <a:lnTo>
                    <a:pt x="1853616" y="2081690"/>
                  </a:lnTo>
                  <a:lnTo>
                    <a:pt x="2317020" y="2081690"/>
                  </a:lnTo>
                  <a:lnTo>
                    <a:pt x="2780424" y="2081690"/>
                  </a:lnTo>
                  <a:lnTo>
                    <a:pt x="3243828" y="2081690"/>
                  </a:lnTo>
                  <a:lnTo>
                    <a:pt x="3707232" y="2081690"/>
                  </a:lnTo>
                  <a:lnTo>
                    <a:pt x="4170636" y="2081690"/>
                  </a:lnTo>
                  <a:lnTo>
                    <a:pt x="4634040" y="208169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1" name="pl201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914400" y="939295"/>
              <a:ext cx="149795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58940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80391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80184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42329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3044745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666196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91993" y="2287648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326100" y="4511166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4132618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754069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337552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996971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326100" y="2618423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6946800" y="4558940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418039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380184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342329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304474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946800" y="2666196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946800" y="228764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63993" y="4558940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4180391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3801843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342329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63993" y="3044745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63993" y="2666196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663993" y="2287648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57896" y="249875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421300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884704" y="241001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48108" y="247401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811512" y="252293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274916" y="252814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38320" y="253912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201724" y="256275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665128" y="259206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28533" y="261527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591937" y="263622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988376" y="2405311"/>
              <a:ext cx="4634040" cy="261397"/>
            </a:xfrm>
            <a:custGeom>
              <a:avLst/>
              <a:pathLst>
                <a:path w="4634040" h="261397">
                  <a:moveTo>
                    <a:pt x="0" y="123920"/>
                  </a:moveTo>
                  <a:lnTo>
                    <a:pt x="463404" y="0"/>
                  </a:lnTo>
                  <a:lnTo>
                    <a:pt x="926808" y="35184"/>
                  </a:lnTo>
                  <a:lnTo>
                    <a:pt x="1390212" y="99186"/>
                  </a:lnTo>
                  <a:lnTo>
                    <a:pt x="1853616" y="148098"/>
                  </a:lnTo>
                  <a:lnTo>
                    <a:pt x="2317020" y="153316"/>
                  </a:lnTo>
                  <a:lnTo>
                    <a:pt x="2780424" y="164293"/>
                  </a:lnTo>
                  <a:lnTo>
                    <a:pt x="3243828" y="187922"/>
                  </a:lnTo>
                  <a:lnTo>
                    <a:pt x="3707232" y="217229"/>
                  </a:lnTo>
                  <a:lnTo>
                    <a:pt x="4170636" y="240440"/>
                  </a:lnTo>
                  <a:lnTo>
                    <a:pt x="4634040" y="261397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957896" y="249875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421300" y="239238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84704" y="246157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48108" y="253694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811512" y="259164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274916" y="262085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38320" y="267147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201724" y="273008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665128" y="279853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28533" y="286564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591937" y="294168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988376" y="2422863"/>
              <a:ext cx="4634040" cy="549298"/>
            </a:xfrm>
            <a:custGeom>
              <a:avLst/>
              <a:pathLst>
                <a:path w="4634040" h="549298">
                  <a:moveTo>
                    <a:pt x="0" y="106368"/>
                  </a:moveTo>
                  <a:lnTo>
                    <a:pt x="463404" y="0"/>
                  </a:lnTo>
                  <a:lnTo>
                    <a:pt x="926808" y="69191"/>
                  </a:lnTo>
                  <a:lnTo>
                    <a:pt x="1390212" y="144560"/>
                  </a:lnTo>
                  <a:lnTo>
                    <a:pt x="1853616" y="199259"/>
                  </a:lnTo>
                  <a:lnTo>
                    <a:pt x="2317020" y="228466"/>
                  </a:lnTo>
                  <a:lnTo>
                    <a:pt x="2780424" y="279091"/>
                  </a:lnTo>
                  <a:lnTo>
                    <a:pt x="3243828" y="337705"/>
                  </a:lnTo>
                  <a:lnTo>
                    <a:pt x="3707232" y="406152"/>
                  </a:lnTo>
                  <a:lnTo>
                    <a:pt x="4170636" y="473261"/>
                  </a:lnTo>
                  <a:lnTo>
                    <a:pt x="4634040" y="549298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57896" y="249875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421300" y="242298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84704" y="250614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48108" y="261724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11512" y="271075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274916" y="285218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738320" y="296728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201724" y="311763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665128" y="322565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28533" y="327918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591937" y="341223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988376" y="2453464"/>
              <a:ext cx="4634040" cy="989255"/>
            </a:xfrm>
            <a:custGeom>
              <a:avLst/>
              <a:pathLst>
                <a:path w="4634040" h="989255">
                  <a:moveTo>
                    <a:pt x="0" y="75766"/>
                  </a:moveTo>
                  <a:lnTo>
                    <a:pt x="463404" y="0"/>
                  </a:lnTo>
                  <a:lnTo>
                    <a:pt x="926808" y="83157"/>
                  </a:lnTo>
                  <a:lnTo>
                    <a:pt x="1390212" y="194260"/>
                  </a:lnTo>
                  <a:lnTo>
                    <a:pt x="1853616" y="287768"/>
                  </a:lnTo>
                  <a:lnTo>
                    <a:pt x="2317020" y="429202"/>
                  </a:lnTo>
                  <a:lnTo>
                    <a:pt x="2780424" y="544299"/>
                  </a:lnTo>
                  <a:lnTo>
                    <a:pt x="3243828" y="694651"/>
                  </a:lnTo>
                  <a:lnTo>
                    <a:pt x="3707232" y="802665"/>
                  </a:lnTo>
                  <a:lnTo>
                    <a:pt x="4170636" y="856198"/>
                  </a:lnTo>
                  <a:lnTo>
                    <a:pt x="4634040" y="989255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57896" y="249875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421300" y="24427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884704" y="261706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48108" y="275173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811512" y="293511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274916" y="311754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738320" y="322884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201724" y="339278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665128" y="388136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988376" y="2473208"/>
              <a:ext cx="4634040" cy="2137998"/>
            </a:xfrm>
            <a:custGeom>
              <a:avLst/>
              <a:pathLst>
                <a:path w="4634040" h="2137998">
                  <a:moveTo>
                    <a:pt x="0" y="56023"/>
                  </a:moveTo>
                  <a:lnTo>
                    <a:pt x="463404" y="0"/>
                  </a:lnTo>
                  <a:lnTo>
                    <a:pt x="926808" y="174336"/>
                  </a:lnTo>
                  <a:lnTo>
                    <a:pt x="1390212" y="309005"/>
                  </a:lnTo>
                  <a:lnTo>
                    <a:pt x="1853616" y="492388"/>
                  </a:lnTo>
                  <a:lnTo>
                    <a:pt x="2317020" y="674817"/>
                  </a:lnTo>
                  <a:lnTo>
                    <a:pt x="2780424" y="786119"/>
                  </a:lnTo>
                  <a:lnTo>
                    <a:pt x="3243828" y="950057"/>
                  </a:lnTo>
                  <a:lnTo>
                    <a:pt x="3707232" y="1438641"/>
                  </a:lnTo>
                  <a:lnTo>
                    <a:pt x="4170636" y="2137998"/>
                  </a:lnTo>
                  <a:lnTo>
                    <a:pt x="4634040" y="2137998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57896" y="2498751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421300" y="2496768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884704" y="2716839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348108" y="289643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811512" y="312741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274916" y="3293590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738320" y="3909599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988376" y="2527248"/>
              <a:ext cx="4634040" cy="2083958"/>
            </a:xfrm>
            <a:custGeom>
              <a:avLst/>
              <a:pathLst>
                <a:path w="4634040" h="2083958">
                  <a:moveTo>
                    <a:pt x="0" y="1982"/>
                  </a:moveTo>
                  <a:lnTo>
                    <a:pt x="463404" y="0"/>
                  </a:lnTo>
                  <a:lnTo>
                    <a:pt x="926808" y="220070"/>
                  </a:lnTo>
                  <a:lnTo>
                    <a:pt x="1390212" y="399667"/>
                  </a:lnTo>
                  <a:lnTo>
                    <a:pt x="1853616" y="630648"/>
                  </a:lnTo>
                  <a:lnTo>
                    <a:pt x="2317020" y="796821"/>
                  </a:lnTo>
                  <a:lnTo>
                    <a:pt x="2780424" y="1412831"/>
                  </a:lnTo>
                  <a:lnTo>
                    <a:pt x="3243828" y="2083958"/>
                  </a:lnTo>
                  <a:lnTo>
                    <a:pt x="3707232" y="2083958"/>
                  </a:lnTo>
                  <a:lnTo>
                    <a:pt x="4170636" y="2083958"/>
                  </a:lnTo>
                  <a:lnTo>
                    <a:pt x="4634040" y="2083958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957896" y="2498751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421300" y="254551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884704" y="278064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348108" y="307848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811512" y="3272181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74916" y="4369859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988376" y="2529231"/>
              <a:ext cx="4634040" cy="2081975"/>
            </a:xfrm>
            <a:custGeom>
              <a:avLst/>
              <a:pathLst>
                <a:path w="4634040" h="2081975">
                  <a:moveTo>
                    <a:pt x="0" y="0"/>
                  </a:moveTo>
                  <a:lnTo>
                    <a:pt x="463404" y="46758"/>
                  </a:lnTo>
                  <a:lnTo>
                    <a:pt x="926808" y="281890"/>
                  </a:lnTo>
                  <a:lnTo>
                    <a:pt x="1390212" y="579734"/>
                  </a:lnTo>
                  <a:lnTo>
                    <a:pt x="1853616" y="773430"/>
                  </a:lnTo>
                  <a:lnTo>
                    <a:pt x="2317020" y="1871107"/>
                  </a:lnTo>
                  <a:lnTo>
                    <a:pt x="2780424" y="2081975"/>
                  </a:lnTo>
                  <a:lnTo>
                    <a:pt x="3243828" y="2081975"/>
                  </a:lnTo>
                  <a:lnTo>
                    <a:pt x="3707232" y="2081975"/>
                  </a:lnTo>
                  <a:lnTo>
                    <a:pt x="4170636" y="2081975"/>
                  </a:lnTo>
                  <a:lnTo>
                    <a:pt x="4634040" y="2081975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57896" y="2498751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21300" y="2619075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884704" y="2883367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348108" y="3190105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811512" y="3938527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988376" y="2529231"/>
              <a:ext cx="4634040" cy="2081975"/>
            </a:xfrm>
            <a:custGeom>
              <a:avLst/>
              <a:pathLst>
                <a:path w="4634040" h="2081975">
                  <a:moveTo>
                    <a:pt x="0" y="0"/>
                  </a:moveTo>
                  <a:lnTo>
                    <a:pt x="463404" y="120324"/>
                  </a:lnTo>
                  <a:lnTo>
                    <a:pt x="926808" y="384615"/>
                  </a:lnTo>
                  <a:lnTo>
                    <a:pt x="1390212" y="691354"/>
                  </a:lnTo>
                  <a:lnTo>
                    <a:pt x="1853616" y="1439775"/>
                  </a:lnTo>
                  <a:lnTo>
                    <a:pt x="2317020" y="2081975"/>
                  </a:lnTo>
                  <a:lnTo>
                    <a:pt x="2780424" y="2081975"/>
                  </a:lnTo>
                  <a:lnTo>
                    <a:pt x="3243828" y="2081975"/>
                  </a:lnTo>
                  <a:lnTo>
                    <a:pt x="3707232" y="2081975"/>
                  </a:lnTo>
                  <a:lnTo>
                    <a:pt x="4170636" y="2081975"/>
                  </a:lnTo>
                  <a:lnTo>
                    <a:pt x="4634040" y="2081975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57896" y="249875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421300" y="267936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884704" y="300964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348108" y="33042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988376" y="2529231"/>
              <a:ext cx="4634040" cy="2081975"/>
            </a:xfrm>
            <a:custGeom>
              <a:avLst/>
              <a:pathLst>
                <a:path w="4634040" h="2081975">
                  <a:moveTo>
                    <a:pt x="0" y="0"/>
                  </a:moveTo>
                  <a:lnTo>
                    <a:pt x="463404" y="180612"/>
                  </a:lnTo>
                  <a:lnTo>
                    <a:pt x="926808" y="510889"/>
                  </a:lnTo>
                  <a:lnTo>
                    <a:pt x="1390212" y="805497"/>
                  </a:lnTo>
                  <a:lnTo>
                    <a:pt x="1853616" y="2081975"/>
                  </a:lnTo>
                  <a:lnTo>
                    <a:pt x="2317020" y="2081975"/>
                  </a:lnTo>
                  <a:lnTo>
                    <a:pt x="2780424" y="2081975"/>
                  </a:lnTo>
                  <a:lnTo>
                    <a:pt x="3243828" y="2081975"/>
                  </a:lnTo>
                  <a:lnTo>
                    <a:pt x="3707232" y="2081975"/>
                  </a:lnTo>
                  <a:lnTo>
                    <a:pt x="4170636" y="2081975"/>
                  </a:lnTo>
                  <a:lnTo>
                    <a:pt x="4634040" y="2081975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957896" y="249875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421300" y="272441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884704" y="309624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348108" y="395798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988376" y="2529231"/>
              <a:ext cx="4634040" cy="2081975"/>
            </a:xfrm>
            <a:custGeom>
              <a:avLst/>
              <a:pathLst>
                <a:path w="4634040" h="2081975">
                  <a:moveTo>
                    <a:pt x="0" y="0"/>
                  </a:moveTo>
                  <a:lnTo>
                    <a:pt x="463404" y="225658"/>
                  </a:lnTo>
                  <a:lnTo>
                    <a:pt x="926808" y="597495"/>
                  </a:lnTo>
                  <a:lnTo>
                    <a:pt x="1390212" y="1459229"/>
                  </a:lnTo>
                  <a:lnTo>
                    <a:pt x="1853616" y="2081975"/>
                  </a:lnTo>
                  <a:lnTo>
                    <a:pt x="2317020" y="2081975"/>
                  </a:lnTo>
                  <a:lnTo>
                    <a:pt x="2780424" y="2081975"/>
                  </a:lnTo>
                  <a:lnTo>
                    <a:pt x="3243828" y="2081975"/>
                  </a:lnTo>
                  <a:lnTo>
                    <a:pt x="3707232" y="2081975"/>
                  </a:lnTo>
                  <a:lnTo>
                    <a:pt x="4170636" y="2081975"/>
                  </a:lnTo>
                  <a:lnTo>
                    <a:pt x="4634040" y="2081975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957896" y="249875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421300" y="277105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884704" y="316848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988376" y="2529231"/>
              <a:ext cx="4634040" cy="2081975"/>
            </a:xfrm>
            <a:custGeom>
              <a:avLst/>
              <a:pathLst>
                <a:path w="4634040" h="2081975">
                  <a:moveTo>
                    <a:pt x="0" y="0"/>
                  </a:moveTo>
                  <a:lnTo>
                    <a:pt x="463404" y="272308"/>
                  </a:lnTo>
                  <a:lnTo>
                    <a:pt x="926808" y="669737"/>
                  </a:lnTo>
                  <a:lnTo>
                    <a:pt x="1390212" y="2081975"/>
                  </a:lnTo>
                  <a:lnTo>
                    <a:pt x="1853616" y="2081975"/>
                  </a:lnTo>
                  <a:lnTo>
                    <a:pt x="2317020" y="2081975"/>
                  </a:lnTo>
                  <a:lnTo>
                    <a:pt x="2780424" y="2081975"/>
                  </a:lnTo>
                  <a:lnTo>
                    <a:pt x="3243828" y="2081975"/>
                  </a:lnTo>
                  <a:lnTo>
                    <a:pt x="3707232" y="2081975"/>
                  </a:lnTo>
                  <a:lnTo>
                    <a:pt x="4170636" y="2081975"/>
                  </a:lnTo>
                  <a:lnTo>
                    <a:pt x="4634040" y="2081975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57896" y="249875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421300" y="278479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884704" y="32301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988376" y="2529231"/>
              <a:ext cx="4634040" cy="2081975"/>
            </a:xfrm>
            <a:custGeom>
              <a:avLst/>
              <a:pathLst>
                <a:path w="4634040" h="2081975">
                  <a:moveTo>
                    <a:pt x="0" y="0"/>
                  </a:moveTo>
                  <a:lnTo>
                    <a:pt x="463404" y="286046"/>
                  </a:lnTo>
                  <a:lnTo>
                    <a:pt x="926808" y="731353"/>
                  </a:lnTo>
                  <a:lnTo>
                    <a:pt x="1390212" y="2081975"/>
                  </a:lnTo>
                  <a:lnTo>
                    <a:pt x="1853616" y="2081975"/>
                  </a:lnTo>
                  <a:lnTo>
                    <a:pt x="2317020" y="2081975"/>
                  </a:lnTo>
                  <a:lnTo>
                    <a:pt x="2780424" y="2081975"/>
                  </a:lnTo>
                  <a:lnTo>
                    <a:pt x="3243828" y="2081975"/>
                  </a:lnTo>
                  <a:lnTo>
                    <a:pt x="3707232" y="2081975"/>
                  </a:lnTo>
                  <a:lnTo>
                    <a:pt x="4170636" y="2081975"/>
                  </a:lnTo>
                  <a:lnTo>
                    <a:pt x="4634040" y="2081975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914400" y="939295"/>
              <a:ext cx="149795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51470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8788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824295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460708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3097121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73353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91993" y="236994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326100" y="4503696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4140109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776522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3412934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3049347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326100" y="268576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326100" y="2322173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6946800" y="4551470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418788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382429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346070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946800" y="309712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946800" y="273353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946800" y="236994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4551470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4187883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3824295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63993" y="3460708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63993" y="3097121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663993" y="273353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663993" y="2369947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57896" y="254509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421300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884704" y="241456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48108" y="245605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811512" y="251865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74916" y="25779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738320" y="261662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201724" y="266324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665128" y="268829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28533" y="271825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591937" y="273347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988376" y="2405311"/>
              <a:ext cx="4634040" cy="358639"/>
            </a:xfrm>
            <a:custGeom>
              <a:avLst/>
              <a:pathLst>
                <a:path w="4634040" h="358639">
                  <a:moveTo>
                    <a:pt x="0" y="170266"/>
                  </a:moveTo>
                  <a:lnTo>
                    <a:pt x="463404" y="0"/>
                  </a:lnTo>
                  <a:lnTo>
                    <a:pt x="926808" y="39728"/>
                  </a:lnTo>
                  <a:lnTo>
                    <a:pt x="1390212" y="81220"/>
                  </a:lnTo>
                  <a:lnTo>
                    <a:pt x="1853616" y="143828"/>
                  </a:lnTo>
                  <a:lnTo>
                    <a:pt x="2317020" y="203100"/>
                  </a:lnTo>
                  <a:lnTo>
                    <a:pt x="2780424" y="241791"/>
                  </a:lnTo>
                  <a:lnTo>
                    <a:pt x="3243828" y="288416"/>
                  </a:lnTo>
                  <a:lnTo>
                    <a:pt x="3707232" y="313467"/>
                  </a:lnTo>
                  <a:lnTo>
                    <a:pt x="4170636" y="343425"/>
                  </a:lnTo>
                  <a:lnTo>
                    <a:pt x="4634040" y="35863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957896" y="254509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421300" y="239380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884704" y="249579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348108" y="262427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811512" y="268086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274916" y="276617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738320" y="282583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201724" y="286163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665128" y="292156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28533" y="299139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591937" y="304852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988376" y="2424288"/>
              <a:ext cx="4634040" cy="654721"/>
            </a:xfrm>
            <a:custGeom>
              <a:avLst/>
              <a:pathLst>
                <a:path w="4634040" h="654721">
                  <a:moveTo>
                    <a:pt x="0" y="151289"/>
                  </a:moveTo>
                  <a:lnTo>
                    <a:pt x="463404" y="0"/>
                  </a:lnTo>
                  <a:lnTo>
                    <a:pt x="926808" y="101982"/>
                  </a:lnTo>
                  <a:lnTo>
                    <a:pt x="1390212" y="230467"/>
                  </a:lnTo>
                  <a:lnTo>
                    <a:pt x="1853616" y="287056"/>
                  </a:lnTo>
                  <a:lnTo>
                    <a:pt x="2317020" y="372368"/>
                  </a:lnTo>
                  <a:lnTo>
                    <a:pt x="2780424" y="432023"/>
                  </a:lnTo>
                  <a:lnTo>
                    <a:pt x="3243828" y="467827"/>
                  </a:lnTo>
                  <a:lnTo>
                    <a:pt x="3707232" y="527754"/>
                  </a:lnTo>
                  <a:lnTo>
                    <a:pt x="4170636" y="597585"/>
                  </a:lnTo>
                  <a:lnTo>
                    <a:pt x="4634040" y="654721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57896" y="254509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21300" y="244879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84704" y="262104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348108" y="271705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11512" y="285578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274916" y="294204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738320" y="304375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201724" y="317469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665128" y="329546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28533" y="335931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591937" y="347223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988376" y="2479271"/>
              <a:ext cx="4634040" cy="1023441"/>
            </a:xfrm>
            <a:custGeom>
              <a:avLst/>
              <a:pathLst>
                <a:path w="4634040" h="1023441">
                  <a:moveTo>
                    <a:pt x="0" y="96306"/>
                  </a:moveTo>
                  <a:lnTo>
                    <a:pt x="463404" y="0"/>
                  </a:lnTo>
                  <a:lnTo>
                    <a:pt x="926808" y="172254"/>
                  </a:lnTo>
                  <a:lnTo>
                    <a:pt x="1390212" y="268263"/>
                  </a:lnTo>
                  <a:lnTo>
                    <a:pt x="1853616" y="406997"/>
                  </a:lnTo>
                  <a:lnTo>
                    <a:pt x="2317020" y="493254"/>
                  </a:lnTo>
                  <a:lnTo>
                    <a:pt x="2780424" y="594966"/>
                  </a:lnTo>
                  <a:lnTo>
                    <a:pt x="3243828" y="725907"/>
                  </a:lnTo>
                  <a:lnTo>
                    <a:pt x="3707232" y="846670"/>
                  </a:lnTo>
                  <a:lnTo>
                    <a:pt x="4170636" y="910519"/>
                  </a:lnTo>
                  <a:lnTo>
                    <a:pt x="4634040" y="1023441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957896" y="254509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421300" y="250882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884704" y="267731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348108" y="287272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811512" y="301558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274916" y="322231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738320" y="334397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201724" y="347207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665128" y="382597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28533" y="450669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988376" y="2539302"/>
              <a:ext cx="4634040" cy="2071904"/>
            </a:xfrm>
            <a:custGeom>
              <a:avLst/>
              <a:pathLst>
                <a:path w="4634040" h="2071904">
                  <a:moveTo>
                    <a:pt x="0" y="36275"/>
                  </a:moveTo>
                  <a:lnTo>
                    <a:pt x="463404" y="0"/>
                  </a:lnTo>
                  <a:lnTo>
                    <a:pt x="926808" y="168492"/>
                  </a:lnTo>
                  <a:lnTo>
                    <a:pt x="1390212" y="363903"/>
                  </a:lnTo>
                  <a:lnTo>
                    <a:pt x="1853616" y="506765"/>
                  </a:lnTo>
                  <a:lnTo>
                    <a:pt x="2317020" y="713488"/>
                  </a:lnTo>
                  <a:lnTo>
                    <a:pt x="2780424" y="835147"/>
                  </a:lnTo>
                  <a:lnTo>
                    <a:pt x="3243828" y="963256"/>
                  </a:lnTo>
                  <a:lnTo>
                    <a:pt x="3707232" y="1317152"/>
                  </a:lnTo>
                  <a:lnTo>
                    <a:pt x="4170636" y="1997871"/>
                  </a:lnTo>
                  <a:lnTo>
                    <a:pt x="4634040" y="2071904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957896" y="254509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421300" y="256028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884704" y="2801750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348108" y="3008200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811512" y="323922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274916" y="3409030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738320" y="384328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201724" y="4573359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988376" y="2575577"/>
              <a:ext cx="4634040" cy="2035629"/>
            </a:xfrm>
            <a:custGeom>
              <a:avLst/>
              <a:pathLst>
                <a:path w="4634040" h="2035629">
                  <a:moveTo>
                    <a:pt x="0" y="0"/>
                  </a:moveTo>
                  <a:lnTo>
                    <a:pt x="463404" y="15188"/>
                  </a:lnTo>
                  <a:lnTo>
                    <a:pt x="926808" y="256652"/>
                  </a:lnTo>
                  <a:lnTo>
                    <a:pt x="1390212" y="463102"/>
                  </a:lnTo>
                  <a:lnTo>
                    <a:pt x="1853616" y="694129"/>
                  </a:lnTo>
                  <a:lnTo>
                    <a:pt x="2317020" y="863932"/>
                  </a:lnTo>
                  <a:lnTo>
                    <a:pt x="2780424" y="1298186"/>
                  </a:lnTo>
                  <a:lnTo>
                    <a:pt x="3243828" y="2028261"/>
                  </a:lnTo>
                  <a:lnTo>
                    <a:pt x="3707232" y="2035629"/>
                  </a:lnTo>
                  <a:lnTo>
                    <a:pt x="4170636" y="2035629"/>
                  </a:lnTo>
                  <a:lnTo>
                    <a:pt x="4634040" y="2035629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957896" y="2545097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421300" y="261666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884704" y="2900181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348108" y="3168678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811512" y="337281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74916" y="4057393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988376" y="2575577"/>
              <a:ext cx="4634040" cy="2035629"/>
            </a:xfrm>
            <a:custGeom>
              <a:avLst/>
              <a:pathLst>
                <a:path w="4634040" h="2035629">
                  <a:moveTo>
                    <a:pt x="0" y="0"/>
                  </a:moveTo>
                  <a:lnTo>
                    <a:pt x="463404" y="71564"/>
                  </a:lnTo>
                  <a:lnTo>
                    <a:pt x="926808" y="355083"/>
                  </a:lnTo>
                  <a:lnTo>
                    <a:pt x="1390212" y="623580"/>
                  </a:lnTo>
                  <a:lnTo>
                    <a:pt x="1853616" y="827715"/>
                  </a:lnTo>
                  <a:lnTo>
                    <a:pt x="2317020" y="1512296"/>
                  </a:lnTo>
                  <a:lnTo>
                    <a:pt x="2780424" y="2035629"/>
                  </a:lnTo>
                  <a:lnTo>
                    <a:pt x="3243828" y="2035629"/>
                  </a:lnTo>
                  <a:lnTo>
                    <a:pt x="3707232" y="2035629"/>
                  </a:lnTo>
                  <a:lnTo>
                    <a:pt x="4170636" y="2035629"/>
                  </a:lnTo>
                  <a:lnTo>
                    <a:pt x="4634040" y="2035629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957896" y="2545097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421300" y="268430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884704" y="3011075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348108" y="3309107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811512" y="388711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988376" y="2575577"/>
              <a:ext cx="4634040" cy="2035629"/>
            </a:xfrm>
            <a:custGeom>
              <a:avLst/>
              <a:pathLst>
                <a:path w="4634040" h="2035629">
                  <a:moveTo>
                    <a:pt x="0" y="0"/>
                  </a:moveTo>
                  <a:lnTo>
                    <a:pt x="463404" y="139211"/>
                  </a:lnTo>
                  <a:lnTo>
                    <a:pt x="926808" y="465977"/>
                  </a:lnTo>
                  <a:lnTo>
                    <a:pt x="1390212" y="764009"/>
                  </a:lnTo>
                  <a:lnTo>
                    <a:pt x="1853616" y="1342019"/>
                  </a:lnTo>
                  <a:lnTo>
                    <a:pt x="2317020" y="2035629"/>
                  </a:lnTo>
                  <a:lnTo>
                    <a:pt x="2780424" y="2035629"/>
                  </a:lnTo>
                  <a:lnTo>
                    <a:pt x="3243828" y="2035629"/>
                  </a:lnTo>
                  <a:lnTo>
                    <a:pt x="3707232" y="2035629"/>
                  </a:lnTo>
                  <a:lnTo>
                    <a:pt x="4170636" y="2035629"/>
                  </a:lnTo>
                  <a:lnTo>
                    <a:pt x="4634040" y="2035629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957896" y="254509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421300" y="271236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884704" y="31142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348108" y="340699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811512" y="457335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988376" y="2575577"/>
              <a:ext cx="4634040" cy="2035629"/>
            </a:xfrm>
            <a:custGeom>
              <a:avLst/>
              <a:pathLst>
                <a:path w="4634040" h="2035629">
                  <a:moveTo>
                    <a:pt x="0" y="0"/>
                  </a:moveTo>
                  <a:lnTo>
                    <a:pt x="463404" y="167263"/>
                  </a:lnTo>
                  <a:lnTo>
                    <a:pt x="926808" y="569130"/>
                  </a:lnTo>
                  <a:lnTo>
                    <a:pt x="1390212" y="861892"/>
                  </a:lnTo>
                  <a:lnTo>
                    <a:pt x="1853616" y="2028261"/>
                  </a:lnTo>
                  <a:lnTo>
                    <a:pt x="2317020" y="2035629"/>
                  </a:lnTo>
                  <a:lnTo>
                    <a:pt x="2780424" y="2035629"/>
                  </a:lnTo>
                  <a:lnTo>
                    <a:pt x="3243828" y="2035629"/>
                  </a:lnTo>
                  <a:lnTo>
                    <a:pt x="3707232" y="2035629"/>
                  </a:lnTo>
                  <a:lnTo>
                    <a:pt x="4170636" y="2035629"/>
                  </a:lnTo>
                  <a:lnTo>
                    <a:pt x="4634040" y="203562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957896" y="254509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421300" y="27599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884704" y="322044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348108" y="389218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988376" y="2575577"/>
              <a:ext cx="4634040" cy="2035629"/>
            </a:xfrm>
            <a:custGeom>
              <a:avLst/>
              <a:pathLst>
                <a:path w="4634040" h="2035629">
                  <a:moveTo>
                    <a:pt x="0" y="0"/>
                  </a:moveTo>
                  <a:lnTo>
                    <a:pt x="463404" y="214829"/>
                  </a:lnTo>
                  <a:lnTo>
                    <a:pt x="926808" y="675347"/>
                  </a:lnTo>
                  <a:lnTo>
                    <a:pt x="1390212" y="1347088"/>
                  </a:lnTo>
                  <a:lnTo>
                    <a:pt x="1853616" y="2035629"/>
                  </a:lnTo>
                  <a:lnTo>
                    <a:pt x="2317020" y="2035629"/>
                  </a:lnTo>
                  <a:lnTo>
                    <a:pt x="2780424" y="2035629"/>
                  </a:lnTo>
                  <a:lnTo>
                    <a:pt x="3243828" y="2035629"/>
                  </a:lnTo>
                  <a:lnTo>
                    <a:pt x="3707232" y="2035629"/>
                  </a:lnTo>
                  <a:lnTo>
                    <a:pt x="4170636" y="2035629"/>
                  </a:lnTo>
                  <a:lnTo>
                    <a:pt x="4634040" y="2035629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957896" y="254509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421300" y="282049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884704" y="327654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348108" y="4506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988376" y="2575577"/>
              <a:ext cx="4634040" cy="2035629"/>
            </a:xfrm>
            <a:custGeom>
              <a:avLst/>
              <a:pathLst>
                <a:path w="4634040" h="2035629">
                  <a:moveTo>
                    <a:pt x="0" y="0"/>
                  </a:moveTo>
                  <a:lnTo>
                    <a:pt x="463404" y="275395"/>
                  </a:lnTo>
                  <a:lnTo>
                    <a:pt x="926808" y="731444"/>
                  </a:lnTo>
                  <a:lnTo>
                    <a:pt x="1390212" y="1961628"/>
                  </a:lnTo>
                  <a:lnTo>
                    <a:pt x="1853616" y="2035629"/>
                  </a:lnTo>
                  <a:lnTo>
                    <a:pt x="2317020" y="2035629"/>
                  </a:lnTo>
                  <a:lnTo>
                    <a:pt x="2780424" y="2035629"/>
                  </a:lnTo>
                  <a:lnTo>
                    <a:pt x="3243828" y="2035629"/>
                  </a:lnTo>
                  <a:lnTo>
                    <a:pt x="3707232" y="2035629"/>
                  </a:lnTo>
                  <a:lnTo>
                    <a:pt x="4170636" y="2035629"/>
                  </a:lnTo>
                  <a:lnTo>
                    <a:pt x="4634040" y="2035629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957896" y="254509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421300" y="28809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884704" y="333776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988376" y="2575577"/>
              <a:ext cx="4634040" cy="2035629"/>
            </a:xfrm>
            <a:custGeom>
              <a:avLst/>
              <a:pathLst>
                <a:path w="4634040" h="2035629">
                  <a:moveTo>
                    <a:pt x="0" y="0"/>
                  </a:moveTo>
                  <a:lnTo>
                    <a:pt x="463404" y="335830"/>
                  </a:lnTo>
                  <a:lnTo>
                    <a:pt x="926808" y="792668"/>
                  </a:lnTo>
                  <a:lnTo>
                    <a:pt x="1390212" y="2035629"/>
                  </a:lnTo>
                  <a:lnTo>
                    <a:pt x="1853616" y="2035629"/>
                  </a:lnTo>
                  <a:lnTo>
                    <a:pt x="2317020" y="2035629"/>
                  </a:lnTo>
                  <a:lnTo>
                    <a:pt x="2780424" y="2035629"/>
                  </a:lnTo>
                  <a:lnTo>
                    <a:pt x="3243828" y="2035629"/>
                  </a:lnTo>
                  <a:lnTo>
                    <a:pt x="3707232" y="2035629"/>
                  </a:lnTo>
                  <a:lnTo>
                    <a:pt x="4170636" y="2035629"/>
                  </a:lnTo>
                  <a:lnTo>
                    <a:pt x="4634040" y="2035629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>
              <a:off x="914400" y="939295"/>
              <a:ext cx="149795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26345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53111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77987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40664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3033410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660176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91993" y="2286942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326100" y="4478571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4105337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732104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335887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985636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326100" y="2612402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6946800" y="452634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415311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377987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340664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3033410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946800" y="2660176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946800" y="228694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63993" y="4526345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4153111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3779877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340664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63993" y="3033410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63993" y="2660176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663993" y="2286942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57896" y="248419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421300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884704" y="243788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48108" y="248198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811512" y="250106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274916" y="251854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38320" y="253219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201724" y="253247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665128" y="257069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28533" y="258612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591937" y="259164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988376" y="2405311"/>
              <a:ext cx="4634040" cy="216816"/>
            </a:xfrm>
            <a:custGeom>
              <a:avLst/>
              <a:pathLst>
                <a:path w="4634040" h="216816">
                  <a:moveTo>
                    <a:pt x="0" y="109364"/>
                  </a:moveTo>
                  <a:lnTo>
                    <a:pt x="463404" y="0"/>
                  </a:lnTo>
                  <a:lnTo>
                    <a:pt x="926808" y="63056"/>
                  </a:lnTo>
                  <a:lnTo>
                    <a:pt x="1390212" y="107157"/>
                  </a:lnTo>
                  <a:lnTo>
                    <a:pt x="1853616" y="126230"/>
                  </a:lnTo>
                  <a:lnTo>
                    <a:pt x="2317020" y="143713"/>
                  </a:lnTo>
                  <a:lnTo>
                    <a:pt x="2780424" y="157366"/>
                  </a:lnTo>
                  <a:lnTo>
                    <a:pt x="3243828" y="157642"/>
                  </a:lnTo>
                  <a:lnTo>
                    <a:pt x="3707232" y="195868"/>
                  </a:lnTo>
                  <a:lnTo>
                    <a:pt x="4170636" y="211298"/>
                  </a:lnTo>
                  <a:lnTo>
                    <a:pt x="4634040" y="216816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957896" y="24841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421300" y="240577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84704" y="247002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48108" y="253376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811512" y="259546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274916" y="264155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38320" y="268174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201724" y="269156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665128" y="274794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28533" y="281515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591937" y="290640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988376" y="2436250"/>
              <a:ext cx="4634040" cy="500638"/>
            </a:xfrm>
            <a:custGeom>
              <a:avLst/>
              <a:pathLst>
                <a:path w="4634040" h="500638">
                  <a:moveTo>
                    <a:pt x="0" y="78425"/>
                  </a:moveTo>
                  <a:lnTo>
                    <a:pt x="463404" y="0"/>
                  </a:lnTo>
                  <a:lnTo>
                    <a:pt x="926808" y="64254"/>
                  </a:lnTo>
                  <a:lnTo>
                    <a:pt x="1390212" y="127998"/>
                  </a:lnTo>
                  <a:lnTo>
                    <a:pt x="1853616" y="189689"/>
                  </a:lnTo>
                  <a:lnTo>
                    <a:pt x="2317020" y="235782"/>
                  </a:lnTo>
                  <a:lnTo>
                    <a:pt x="2780424" y="275973"/>
                  </a:lnTo>
                  <a:lnTo>
                    <a:pt x="3243828" y="285795"/>
                  </a:lnTo>
                  <a:lnTo>
                    <a:pt x="3707232" y="342173"/>
                  </a:lnTo>
                  <a:lnTo>
                    <a:pt x="4170636" y="409383"/>
                  </a:lnTo>
                  <a:lnTo>
                    <a:pt x="4634040" y="500638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57896" y="248419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421300" y="240745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84704" y="251510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48108" y="261493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11512" y="268037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274916" y="279618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738320" y="293724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201724" y="30794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665128" y="319675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28533" y="325608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591937" y="330560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988376" y="2437938"/>
              <a:ext cx="4634040" cy="898141"/>
            </a:xfrm>
            <a:custGeom>
              <a:avLst/>
              <a:pathLst>
                <a:path w="4634040" h="898141">
                  <a:moveTo>
                    <a:pt x="0" y="76737"/>
                  </a:moveTo>
                  <a:lnTo>
                    <a:pt x="463404" y="0"/>
                  </a:lnTo>
                  <a:lnTo>
                    <a:pt x="926808" y="107648"/>
                  </a:lnTo>
                  <a:lnTo>
                    <a:pt x="1390212" y="207476"/>
                  </a:lnTo>
                  <a:lnTo>
                    <a:pt x="1853616" y="272918"/>
                  </a:lnTo>
                  <a:lnTo>
                    <a:pt x="2317020" y="388729"/>
                  </a:lnTo>
                  <a:lnTo>
                    <a:pt x="2780424" y="529790"/>
                  </a:lnTo>
                  <a:lnTo>
                    <a:pt x="3243828" y="672021"/>
                  </a:lnTo>
                  <a:lnTo>
                    <a:pt x="3707232" y="789295"/>
                  </a:lnTo>
                  <a:lnTo>
                    <a:pt x="4170636" y="848629"/>
                  </a:lnTo>
                  <a:lnTo>
                    <a:pt x="4634040" y="898141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57896" y="24841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421300" y="241521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884704" y="257829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48108" y="271571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811512" y="291937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274916" y="310020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738320" y="322151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201724" y="332130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665128" y="382833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28533" y="428945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988376" y="2445698"/>
              <a:ext cx="4634040" cy="2165508"/>
            </a:xfrm>
            <a:custGeom>
              <a:avLst/>
              <a:pathLst>
                <a:path w="4634040" h="2165508">
                  <a:moveTo>
                    <a:pt x="0" y="68978"/>
                  </a:moveTo>
                  <a:lnTo>
                    <a:pt x="463404" y="0"/>
                  </a:lnTo>
                  <a:lnTo>
                    <a:pt x="926808" y="163072"/>
                  </a:lnTo>
                  <a:lnTo>
                    <a:pt x="1390212" y="300499"/>
                  </a:lnTo>
                  <a:lnTo>
                    <a:pt x="1853616" y="504155"/>
                  </a:lnTo>
                  <a:lnTo>
                    <a:pt x="2317020" y="684986"/>
                  </a:lnTo>
                  <a:lnTo>
                    <a:pt x="2780424" y="806297"/>
                  </a:lnTo>
                  <a:lnTo>
                    <a:pt x="3243828" y="906088"/>
                  </a:lnTo>
                  <a:lnTo>
                    <a:pt x="3707232" y="1413115"/>
                  </a:lnTo>
                  <a:lnTo>
                    <a:pt x="4170636" y="1874232"/>
                  </a:lnTo>
                  <a:lnTo>
                    <a:pt x="4634040" y="2165508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57896" y="248419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421300" y="246109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884704" y="2651679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348108" y="290767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811512" y="3125260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274916" y="3267589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738320" y="382057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01724" y="4532571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65128" y="4578762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28533" y="4578762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591937" y="4578762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988376" y="2491576"/>
              <a:ext cx="4634040" cy="2117666"/>
            </a:xfrm>
            <a:custGeom>
              <a:avLst/>
              <a:pathLst>
                <a:path w="4634040" h="2117666">
                  <a:moveTo>
                    <a:pt x="0" y="23100"/>
                  </a:moveTo>
                  <a:lnTo>
                    <a:pt x="463404" y="0"/>
                  </a:lnTo>
                  <a:lnTo>
                    <a:pt x="926808" y="190583"/>
                  </a:lnTo>
                  <a:lnTo>
                    <a:pt x="1390212" y="446580"/>
                  </a:lnTo>
                  <a:lnTo>
                    <a:pt x="1853616" y="664164"/>
                  </a:lnTo>
                  <a:lnTo>
                    <a:pt x="2317020" y="806493"/>
                  </a:lnTo>
                  <a:lnTo>
                    <a:pt x="2780424" y="1359478"/>
                  </a:lnTo>
                  <a:lnTo>
                    <a:pt x="3243828" y="2071475"/>
                  </a:lnTo>
                  <a:lnTo>
                    <a:pt x="3707232" y="2117666"/>
                  </a:lnTo>
                  <a:lnTo>
                    <a:pt x="4170636" y="2117666"/>
                  </a:lnTo>
                  <a:lnTo>
                    <a:pt x="4634040" y="2117666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957896" y="248419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421300" y="2517188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884704" y="2748621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348108" y="3079087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811512" y="325785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74916" y="391341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201724" y="457876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665128" y="457876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28533" y="457876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591937" y="457876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988376" y="2514676"/>
              <a:ext cx="4634040" cy="2096530"/>
            </a:xfrm>
            <a:custGeom>
              <a:avLst/>
              <a:pathLst>
                <a:path w="4634040" h="2096530">
                  <a:moveTo>
                    <a:pt x="0" y="0"/>
                  </a:moveTo>
                  <a:lnTo>
                    <a:pt x="463404" y="32992"/>
                  </a:lnTo>
                  <a:lnTo>
                    <a:pt x="926808" y="264425"/>
                  </a:lnTo>
                  <a:lnTo>
                    <a:pt x="1390212" y="594891"/>
                  </a:lnTo>
                  <a:lnTo>
                    <a:pt x="1853616" y="773660"/>
                  </a:lnTo>
                  <a:lnTo>
                    <a:pt x="2317020" y="1429213"/>
                  </a:lnTo>
                  <a:lnTo>
                    <a:pt x="2780424" y="2096530"/>
                  </a:lnTo>
                  <a:lnTo>
                    <a:pt x="3243828" y="2094566"/>
                  </a:lnTo>
                  <a:lnTo>
                    <a:pt x="3707232" y="2094566"/>
                  </a:lnTo>
                  <a:lnTo>
                    <a:pt x="4170636" y="2094566"/>
                  </a:lnTo>
                  <a:lnTo>
                    <a:pt x="4634040" y="2094566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57896" y="248419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21300" y="2565040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884704" y="2922909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348108" y="317387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811512" y="3820859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38320" y="4578762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201724" y="4578762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65128" y="4578762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28533" y="4578762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591937" y="4578762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988376" y="2514676"/>
              <a:ext cx="4634040" cy="2096530"/>
            </a:xfrm>
            <a:custGeom>
              <a:avLst/>
              <a:pathLst>
                <a:path w="4634040" h="2096530">
                  <a:moveTo>
                    <a:pt x="0" y="0"/>
                  </a:moveTo>
                  <a:lnTo>
                    <a:pt x="463404" y="80843"/>
                  </a:lnTo>
                  <a:lnTo>
                    <a:pt x="926808" y="438713"/>
                  </a:lnTo>
                  <a:lnTo>
                    <a:pt x="1390212" y="689682"/>
                  </a:lnTo>
                  <a:lnTo>
                    <a:pt x="1853616" y="1336663"/>
                  </a:lnTo>
                  <a:lnTo>
                    <a:pt x="2317020" y="2096530"/>
                  </a:lnTo>
                  <a:lnTo>
                    <a:pt x="2780424" y="2094566"/>
                  </a:lnTo>
                  <a:lnTo>
                    <a:pt x="3243828" y="2094566"/>
                  </a:lnTo>
                  <a:lnTo>
                    <a:pt x="3707232" y="2094566"/>
                  </a:lnTo>
                  <a:lnTo>
                    <a:pt x="4170636" y="2094566"/>
                  </a:lnTo>
                  <a:lnTo>
                    <a:pt x="4634040" y="2094566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57896" y="248419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421300" y="262251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884704" y="304570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348108" y="327806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811512" y="4545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274916" y="457876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738320" y="457876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201724" y="457876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665128" y="457876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28533" y="457876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591937" y="457876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988376" y="2514676"/>
              <a:ext cx="4634040" cy="2094566"/>
            </a:xfrm>
            <a:custGeom>
              <a:avLst/>
              <a:pathLst>
                <a:path w="4634040" h="2094566">
                  <a:moveTo>
                    <a:pt x="0" y="0"/>
                  </a:moveTo>
                  <a:lnTo>
                    <a:pt x="463404" y="138320"/>
                  </a:lnTo>
                  <a:lnTo>
                    <a:pt x="926808" y="561506"/>
                  </a:lnTo>
                  <a:lnTo>
                    <a:pt x="1390212" y="793865"/>
                  </a:lnTo>
                  <a:lnTo>
                    <a:pt x="1853616" y="2061634"/>
                  </a:lnTo>
                  <a:lnTo>
                    <a:pt x="2317020" y="2094566"/>
                  </a:lnTo>
                  <a:lnTo>
                    <a:pt x="2780424" y="2094566"/>
                  </a:lnTo>
                  <a:lnTo>
                    <a:pt x="3243828" y="2094566"/>
                  </a:lnTo>
                  <a:lnTo>
                    <a:pt x="3707232" y="2094566"/>
                  </a:lnTo>
                  <a:lnTo>
                    <a:pt x="4170636" y="2094566"/>
                  </a:lnTo>
                  <a:lnTo>
                    <a:pt x="4634040" y="2094566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957896" y="24841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421300" y="267260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884704" y="31173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348108" y="384170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11512" y="457876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274916" y="457876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738320" y="457876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201724" y="457876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665128" y="457876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28533" y="457876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591937" y="457876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988376" y="2514676"/>
              <a:ext cx="4634040" cy="2094566"/>
            </a:xfrm>
            <a:custGeom>
              <a:avLst/>
              <a:pathLst>
                <a:path w="4634040" h="2094566">
                  <a:moveTo>
                    <a:pt x="0" y="0"/>
                  </a:moveTo>
                  <a:lnTo>
                    <a:pt x="463404" y="188412"/>
                  </a:lnTo>
                  <a:lnTo>
                    <a:pt x="926808" y="633108"/>
                  </a:lnTo>
                  <a:lnTo>
                    <a:pt x="1390212" y="1357504"/>
                  </a:lnTo>
                  <a:lnTo>
                    <a:pt x="1853616" y="2094566"/>
                  </a:lnTo>
                  <a:lnTo>
                    <a:pt x="2317020" y="2094566"/>
                  </a:lnTo>
                  <a:lnTo>
                    <a:pt x="2780424" y="2094566"/>
                  </a:lnTo>
                  <a:lnTo>
                    <a:pt x="3243828" y="2094566"/>
                  </a:lnTo>
                  <a:lnTo>
                    <a:pt x="3707232" y="2094566"/>
                  </a:lnTo>
                  <a:lnTo>
                    <a:pt x="4170636" y="2094566"/>
                  </a:lnTo>
                  <a:lnTo>
                    <a:pt x="4634040" y="2094566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957896" y="248419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421300" y="271553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884704" y="315639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348108" y="434043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811512" y="457876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274916" y="457876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38320" y="457876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201724" y="457876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665128" y="457876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28533" y="457876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591937" y="457876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988376" y="2514676"/>
              <a:ext cx="4634040" cy="2094566"/>
            </a:xfrm>
            <a:custGeom>
              <a:avLst/>
              <a:pathLst>
                <a:path w="4634040" h="2094566">
                  <a:moveTo>
                    <a:pt x="0" y="0"/>
                  </a:moveTo>
                  <a:lnTo>
                    <a:pt x="463404" y="231334"/>
                  </a:lnTo>
                  <a:lnTo>
                    <a:pt x="926808" y="672199"/>
                  </a:lnTo>
                  <a:lnTo>
                    <a:pt x="1390212" y="1856239"/>
                  </a:lnTo>
                  <a:lnTo>
                    <a:pt x="1853616" y="2094566"/>
                  </a:lnTo>
                  <a:lnTo>
                    <a:pt x="2317020" y="2094566"/>
                  </a:lnTo>
                  <a:lnTo>
                    <a:pt x="2780424" y="2094566"/>
                  </a:lnTo>
                  <a:lnTo>
                    <a:pt x="3243828" y="2094566"/>
                  </a:lnTo>
                  <a:lnTo>
                    <a:pt x="3707232" y="2094566"/>
                  </a:lnTo>
                  <a:lnTo>
                    <a:pt x="4170636" y="2094566"/>
                  </a:lnTo>
                  <a:lnTo>
                    <a:pt x="4634040" y="2094566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57896" y="24841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421300" y="277564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884704" y="322199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811512" y="457876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274916" y="457876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738320" y="457876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201724" y="457876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665128" y="457876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28533" y="457876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591937" y="457876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988376" y="2514676"/>
              <a:ext cx="4634040" cy="2096530"/>
            </a:xfrm>
            <a:custGeom>
              <a:avLst/>
              <a:pathLst>
                <a:path w="4634040" h="2096530">
                  <a:moveTo>
                    <a:pt x="0" y="0"/>
                  </a:moveTo>
                  <a:lnTo>
                    <a:pt x="463404" y="291445"/>
                  </a:lnTo>
                  <a:lnTo>
                    <a:pt x="926808" y="737800"/>
                  </a:lnTo>
                  <a:lnTo>
                    <a:pt x="1390212" y="2096530"/>
                  </a:lnTo>
                  <a:lnTo>
                    <a:pt x="1853616" y="2094566"/>
                  </a:lnTo>
                  <a:lnTo>
                    <a:pt x="2317020" y="2094566"/>
                  </a:lnTo>
                  <a:lnTo>
                    <a:pt x="2780424" y="2094566"/>
                  </a:lnTo>
                  <a:lnTo>
                    <a:pt x="3243828" y="2094566"/>
                  </a:lnTo>
                  <a:lnTo>
                    <a:pt x="3707232" y="2094566"/>
                  </a:lnTo>
                  <a:lnTo>
                    <a:pt x="4170636" y="2094566"/>
                  </a:lnTo>
                  <a:lnTo>
                    <a:pt x="4634040" y="2094566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914400" y="939295"/>
              <a:ext cx="149795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47186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78399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809611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44082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307203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703249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91993" y="2334462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326100" y="4499412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413062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761838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339305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3024263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326100" y="265547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326100" y="2286688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6946800" y="4547186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417839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380961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344082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946800" y="307203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946800" y="270324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946800" y="233446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4547186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4178399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3809611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63993" y="344082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63993" y="3072037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663993" y="2703249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663993" y="2334462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57896" y="249262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421300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884704" y="239374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48108" y="242676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811512" y="245356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74916" y="247046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738320" y="249706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201724" y="252563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665128" y="255048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28533" y="258058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591937" y="259766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988376" y="2405311"/>
              <a:ext cx="4634040" cy="222829"/>
            </a:xfrm>
            <a:custGeom>
              <a:avLst/>
              <a:pathLst>
                <a:path w="4634040" h="222829">
                  <a:moveTo>
                    <a:pt x="0" y="117790"/>
                  </a:moveTo>
                  <a:lnTo>
                    <a:pt x="463404" y="0"/>
                  </a:lnTo>
                  <a:lnTo>
                    <a:pt x="926808" y="18913"/>
                  </a:lnTo>
                  <a:lnTo>
                    <a:pt x="1390212" y="51930"/>
                  </a:lnTo>
                  <a:lnTo>
                    <a:pt x="1853616" y="78736"/>
                  </a:lnTo>
                  <a:lnTo>
                    <a:pt x="2317020" y="95633"/>
                  </a:lnTo>
                  <a:lnTo>
                    <a:pt x="2780424" y="122235"/>
                  </a:lnTo>
                  <a:lnTo>
                    <a:pt x="3243828" y="150799"/>
                  </a:lnTo>
                  <a:lnTo>
                    <a:pt x="3707232" y="175654"/>
                  </a:lnTo>
                  <a:lnTo>
                    <a:pt x="4170636" y="205750"/>
                  </a:lnTo>
                  <a:lnTo>
                    <a:pt x="4634040" y="22282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957896" y="249262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421300" y="238005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884704" y="241143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348108" y="247890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811512" y="251077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274916" y="254191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738320" y="260623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201724" y="268765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665128" y="275250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28533" y="2830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591937" y="295068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988376" y="2410530"/>
              <a:ext cx="4634040" cy="570634"/>
            </a:xfrm>
            <a:custGeom>
              <a:avLst/>
              <a:pathLst>
                <a:path w="4634040" h="570634">
                  <a:moveTo>
                    <a:pt x="0" y="112571"/>
                  </a:moveTo>
                  <a:lnTo>
                    <a:pt x="463404" y="0"/>
                  </a:lnTo>
                  <a:lnTo>
                    <a:pt x="926808" y="31388"/>
                  </a:lnTo>
                  <a:lnTo>
                    <a:pt x="1390212" y="98859"/>
                  </a:lnTo>
                  <a:lnTo>
                    <a:pt x="1853616" y="130720"/>
                  </a:lnTo>
                  <a:lnTo>
                    <a:pt x="2317020" y="161864"/>
                  </a:lnTo>
                  <a:lnTo>
                    <a:pt x="2780424" y="226186"/>
                  </a:lnTo>
                  <a:lnTo>
                    <a:pt x="3243828" y="307604"/>
                  </a:lnTo>
                  <a:lnTo>
                    <a:pt x="3707232" y="372455"/>
                  </a:lnTo>
                  <a:lnTo>
                    <a:pt x="4170636" y="450330"/>
                  </a:lnTo>
                  <a:lnTo>
                    <a:pt x="4634040" y="570634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57896" y="249262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21300" y="239792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84704" y="248231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348108" y="254379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11512" y="26609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274916" y="282610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738320" y="297456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201724" y="311231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665128" y="324618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28533" y="329977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591937" y="338108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988376" y="2428407"/>
              <a:ext cx="4634040" cy="983154"/>
            </a:xfrm>
            <a:custGeom>
              <a:avLst/>
              <a:pathLst>
                <a:path w="4634040" h="983154">
                  <a:moveTo>
                    <a:pt x="0" y="94693"/>
                  </a:moveTo>
                  <a:lnTo>
                    <a:pt x="463404" y="0"/>
                  </a:lnTo>
                  <a:lnTo>
                    <a:pt x="926808" y="84388"/>
                  </a:lnTo>
                  <a:lnTo>
                    <a:pt x="1390212" y="145863"/>
                  </a:lnTo>
                  <a:lnTo>
                    <a:pt x="1853616" y="263000"/>
                  </a:lnTo>
                  <a:lnTo>
                    <a:pt x="2317020" y="428180"/>
                  </a:lnTo>
                  <a:lnTo>
                    <a:pt x="2780424" y="576640"/>
                  </a:lnTo>
                  <a:lnTo>
                    <a:pt x="3243828" y="714386"/>
                  </a:lnTo>
                  <a:lnTo>
                    <a:pt x="3707232" y="848260"/>
                  </a:lnTo>
                  <a:lnTo>
                    <a:pt x="4170636" y="901850"/>
                  </a:lnTo>
                  <a:lnTo>
                    <a:pt x="4634040" y="983154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957896" y="249262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421300" y="243046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884704" y="254677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348108" y="270460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811512" y="294416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274916" y="311948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738320" y="324830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201724" y="338884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665128" y="359749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28533" y="454567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988376" y="2460949"/>
              <a:ext cx="4634040" cy="2150257"/>
            </a:xfrm>
            <a:custGeom>
              <a:avLst/>
              <a:pathLst>
                <a:path w="4634040" h="2150257">
                  <a:moveTo>
                    <a:pt x="0" y="62151"/>
                  </a:moveTo>
                  <a:lnTo>
                    <a:pt x="463404" y="0"/>
                  </a:lnTo>
                  <a:lnTo>
                    <a:pt x="926808" y="116308"/>
                  </a:lnTo>
                  <a:lnTo>
                    <a:pt x="1390212" y="274139"/>
                  </a:lnTo>
                  <a:lnTo>
                    <a:pt x="1853616" y="513691"/>
                  </a:lnTo>
                  <a:lnTo>
                    <a:pt x="2317020" y="689014"/>
                  </a:lnTo>
                  <a:lnTo>
                    <a:pt x="2780424" y="817831"/>
                  </a:lnTo>
                  <a:lnTo>
                    <a:pt x="3243828" y="958375"/>
                  </a:lnTo>
                  <a:lnTo>
                    <a:pt x="3707232" y="1167021"/>
                  </a:lnTo>
                  <a:lnTo>
                    <a:pt x="4170636" y="2115200"/>
                  </a:lnTo>
                  <a:lnTo>
                    <a:pt x="4634040" y="2150257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957896" y="2492621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421300" y="2477538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884704" y="265459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348108" y="2935899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811512" y="315229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274916" y="329413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738320" y="360333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988376" y="2508018"/>
              <a:ext cx="4634040" cy="2103188"/>
            </a:xfrm>
            <a:custGeom>
              <a:avLst/>
              <a:pathLst>
                <a:path w="4634040" h="2103188">
                  <a:moveTo>
                    <a:pt x="0" y="15082"/>
                  </a:moveTo>
                  <a:lnTo>
                    <a:pt x="463404" y="0"/>
                  </a:lnTo>
                  <a:lnTo>
                    <a:pt x="926808" y="177058"/>
                  </a:lnTo>
                  <a:lnTo>
                    <a:pt x="1390212" y="458360"/>
                  </a:lnTo>
                  <a:lnTo>
                    <a:pt x="1853616" y="674757"/>
                  </a:lnTo>
                  <a:lnTo>
                    <a:pt x="2317020" y="816599"/>
                  </a:lnTo>
                  <a:lnTo>
                    <a:pt x="2780424" y="1125795"/>
                  </a:lnTo>
                  <a:lnTo>
                    <a:pt x="3243828" y="2103188"/>
                  </a:lnTo>
                  <a:lnTo>
                    <a:pt x="3707232" y="2103188"/>
                  </a:lnTo>
                  <a:lnTo>
                    <a:pt x="4170636" y="2103188"/>
                  </a:lnTo>
                  <a:lnTo>
                    <a:pt x="4634040" y="2103188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957896" y="2492621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421300" y="2519494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884704" y="2769564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348108" y="3102673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811512" y="327683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74916" y="397773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988376" y="2523101"/>
              <a:ext cx="4634040" cy="2088105"/>
            </a:xfrm>
            <a:custGeom>
              <a:avLst/>
              <a:pathLst>
                <a:path w="4634040" h="2088105">
                  <a:moveTo>
                    <a:pt x="0" y="0"/>
                  </a:moveTo>
                  <a:lnTo>
                    <a:pt x="463404" y="26873"/>
                  </a:lnTo>
                  <a:lnTo>
                    <a:pt x="926808" y="276943"/>
                  </a:lnTo>
                  <a:lnTo>
                    <a:pt x="1390212" y="610052"/>
                  </a:lnTo>
                  <a:lnTo>
                    <a:pt x="1853616" y="784210"/>
                  </a:lnTo>
                  <a:lnTo>
                    <a:pt x="2317020" y="1485108"/>
                  </a:lnTo>
                  <a:lnTo>
                    <a:pt x="2780424" y="2088105"/>
                  </a:lnTo>
                  <a:lnTo>
                    <a:pt x="3243828" y="2088105"/>
                  </a:lnTo>
                  <a:lnTo>
                    <a:pt x="3707232" y="2088105"/>
                  </a:lnTo>
                  <a:lnTo>
                    <a:pt x="4170636" y="2088105"/>
                  </a:lnTo>
                  <a:lnTo>
                    <a:pt x="4634040" y="2088105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957896" y="2492621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421300" y="2558142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884704" y="2934220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348108" y="3208229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811512" y="3654757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988376" y="2523101"/>
              <a:ext cx="4634040" cy="2088105"/>
            </a:xfrm>
            <a:custGeom>
              <a:avLst/>
              <a:pathLst>
                <a:path w="4634040" h="2088105">
                  <a:moveTo>
                    <a:pt x="0" y="0"/>
                  </a:moveTo>
                  <a:lnTo>
                    <a:pt x="463404" y="65520"/>
                  </a:lnTo>
                  <a:lnTo>
                    <a:pt x="926808" y="441599"/>
                  </a:lnTo>
                  <a:lnTo>
                    <a:pt x="1390212" y="715607"/>
                  </a:lnTo>
                  <a:lnTo>
                    <a:pt x="1853616" y="1162136"/>
                  </a:lnTo>
                  <a:lnTo>
                    <a:pt x="2317020" y="2088105"/>
                  </a:lnTo>
                  <a:lnTo>
                    <a:pt x="2780424" y="2088105"/>
                  </a:lnTo>
                  <a:lnTo>
                    <a:pt x="3243828" y="2088105"/>
                  </a:lnTo>
                  <a:lnTo>
                    <a:pt x="3707232" y="2088105"/>
                  </a:lnTo>
                  <a:lnTo>
                    <a:pt x="4170636" y="2088105"/>
                  </a:lnTo>
                  <a:lnTo>
                    <a:pt x="4634040" y="2088105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957896" y="249262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421300" y="259641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884704" y="304105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348108" y="331753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988376" y="2523101"/>
              <a:ext cx="4634040" cy="2088105"/>
            </a:xfrm>
            <a:custGeom>
              <a:avLst/>
              <a:pathLst>
                <a:path w="4634040" h="2088105">
                  <a:moveTo>
                    <a:pt x="0" y="0"/>
                  </a:moveTo>
                  <a:lnTo>
                    <a:pt x="463404" y="103788"/>
                  </a:lnTo>
                  <a:lnTo>
                    <a:pt x="926808" y="548434"/>
                  </a:lnTo>
                  <a:lnTo>
                    <a:pt x="1390212" y="824916"/>
                  </a:lnTo>
                  <a:lnTo>
                    <a:pt x="1853616" y="2088105"/>
                  </a:lnTo>
                  <a:lnTo>
                    <a:pt x="2317020" y="2088105"/>
                  </a:lnTo>
                  <a:lnTo>
                    <a:pt x="2780424" y="2088105"/>
                  </a:lnTo>
                  <a:lnTo>
                    <a:pt x="3243828" y="2088105"/>
                  </a:lnTo>
                  <a:lnTo>
                    <a:pt x="3707232" y="2088105"/>
                  </a:lnTo>
                  <a:lnTo>
                    <a:pt x="4170636" y="2088105"/>
                  </a:lnTo>
                  <a:lnTo>
                    <a:pt x="4634040" y="2088105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957896" y="249262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421300" y="263904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884704" y="313285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348108" y="369655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988376" y="2523101"/>
              <a:ext cx="4634040" cy="2088105"/>
            </a:xfrm>
            <a:custGeom>
              <a:avLst/>
              <a:pathLst>
                <a:path w="4634040" h="2088105">
                  <a:moveTo>
                    <a:pt x="0" y="0"/>
                  </a:moveTo>
                  <a:lnTo>
                    <a:pt x="463404" y="146425"/>
                  </a:lnTo>
                  <a:lnTo>
                    <a:pt x="926808" y="640234"/>
                  </a:lnTo>
                  <a:lnTo>
                    <a:pt x="1390212" y="1203935"/>
                  </a:lnTo>
                  <a:lnTo>
                    <a:pt x="1853616" y="2088105"/>
                  </a:lnTo>
                  <a:lnTo>
                    <a:pt x="2317020" y="2088105"/>
                  </a:lnTo>
                  <a:lnTo>
                    <a:pt x="2780424" y="2088105"/>
                  </a:lnTo>
                  <a:lnTo>
                    <a:pt x="3243828" y="2088105"/>
                  </a:lnTo>
                  <a:lnTo>
                    <a:pt x="3707232" y="2088105"/>
                  </a:lnTo>
                  <a:lnTo>
                    <a:pt x="4170636" y="2088105"/>
                  </a:lnTo>
                  <a:lnTo>
                    <a:pt x="4634040" y="2088105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957896" y="249262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421300" y="268887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884704" y="320054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348108" y="455721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988376" y="2523101"/>
              <a:ext cx="4634040" cy="2088105"/>
            </a:xfrm>
            <a:custGeom>
              <a:avLst/>
              <a:pathLst>
                <a:path w="4634040" h="2088105">
                  <a:moveTo>
                    <a:pt x="0" y="0"/>
                  </a:moveTo>
                  <a:lnTo>
                    <a:pt x="463404" y="196253"/>
                  </a:lnTo>
                  <a:lnTo>
                    <a:pt x="926808" y="707919"/>
                  </a:lnTo>
                  <a:lnTo>
                    <a:pt x="1390212" y="2064597"/>
                  </a:lnTo>
                  <a:lnTo>
                    <a:pt x="1853616" y="2088105"/>
                  </a:lnTo>
                  <a:lnTo>
                    <a:pt x="2317020" y="2088105"/>
                  </a:lnTo>
                  <a:lnTo>
                    <a:pt x="2780424" y="2088105"/>
                  </a:lnTo>
                  <a:lnTo>
                    <a:pt x="3243828" y="2088105"/>
                  </a:lnTo>
                  <a:lnTo>
                    <a:pt x="3707232" y="2088105"/>
                  </a:lnTo>
                  <a:lnTo>
                    <a:pt x="4170636" y="2088105"/>
                  </a:lnTo>
                  <a:lnTo>
                    <a:pt x="4634040" y="2088105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957896" y="249262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421300" y="275769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884704" y="32540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988376" y="2523101"/>
              <a:ext cx="4634040" cy="2088105"/>
            </a:xfrm>
            <a:custGeom>
              <a:avLst/>
              <a:pathLst>
                <a:path w="4634040" h="2088105">
                  <a:moveTo>
                    <a:pt x="0" y="0"/>
                  </a:moveTo>
                  <a:lnTo>
                    <a:pt x="463404" y="265072"/>
                  </a:lnTo>
                  <a:lnTo>
                    <a:pt x="926808" y="761382"/>
                  </a:lnTo>
                  <a:lnTo>
                    <a:pt x="1390212" y="2088105"/>
                  </a:lnTo>
                  <a:lnTo>
                    <a:pt x="1853616" y="2088105"/>
                  </a:lnTo>
                  <a:lnTo>
                    <a:pt x="2317020" y="2088105"/>
                  </a:lnTo>
                  <a:lnTo>
                    <a:pt x="2780424" y="2088105"/>
                  </a:lnTo>
                  <a:lnTo>
                    <a:pt x="3243828" y="2088105"/>
                  </a:lnTo>
                  <a:lnTo>
                    <a:pt x="3707232" y="2088105"/>
                  </a:lnTo>
                  <a:lnTo>
                    <a:pt x="4170636" y="2088105"/>
                  </a:lnTo>
                  <a:lnTo>
                    <a:pt x="4634040" y="2088105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>
              <a:off x="914400" y="939295"/>
              <a:ext cx="149795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GLMNET_model_8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46049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6956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793086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41660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304012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663641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91993" y="2287159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326100" y="449827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4121793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745312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336883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992349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326100" y="2615867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6946800" y="454604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416956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3793086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341660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304012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946800" y="266364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946800" y="228715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63993" y="4546049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4169567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3793086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341660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63993" y="3040123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63993" y="2663641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663993" y="2287159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57896" y="248981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421300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884704" y="242587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48108" y="246315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811512" y="250050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274916" y="251657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38320" y="252430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201724" y="256524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665128" y="260021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28533" y="262308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591937" y="264500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988376" y="2405311"/>
              <a:ext cx="4634040" cy="270175"/>
            </a:xfrm>
            <a:custGeom>
              <a:avLst/>
              <a:pathLst>
                <a:path w="4634040" h="270175">
                  <a:moveTo>
                    <a:pt x="0" y="114980"/>
                  </a:moveTo>
                  <a:lnTo>
                    <a:pt x="463404" y="0"/>
                  </a:lnTo>
                  <a:lnTo>
                    <a:pt x="926808" y="51045"/>
                  </a:lnTo>
                  <a:lnTo>
                    <a:pt x="1390212" y="88319"/>
                  </a:lnTo>
                  <a:lnTo>
                    <a:pt x="1853616" y="125669"/>
                  </a:lnTo>
                  <a:lnTo>
                    <a:pt x="2317020" y="141741"/>
                  </a:lnTo>
                  <a:lnTo>
                    <a:pt x="2780424" y="149469"/>
                  </a:lnTo>
                  <a:lnTo>
                    <a:pt x="3243828" y="190409"/>
                  </a:lnTo>
                  <a:lnTo>
                    <a:pt x="3707232" y="225382"/>
                  </a:lnTo>
                  <a:lnTo>
                    <a:pt x="4170636" y="248257"/>
                  </a:lnTo>
                  <a:lnTo>
                    <a:pt x="4634040" y="270175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957896" y="248981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421300" y="24165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84704" y="247497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48108" y="251829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811512" y="257297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274916" y="262540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38320" y="269387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201724" y="277228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665128" y="284045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28533" y="291961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591937" y="300550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988376" y="2447076"/>
              <a:ext cx="4634040" cy="588907"/>
            </a:xfrm>
            <a:custGeom>
              <a:avLst/>
              <a:pathLst>
                <a:path w="4634040" h="588907">
                  <a:moveTo>
                    <a:pt x="0" y="73215"/>
                  </a:moveTo>
                  <a:lnTo>
                    <a:pt x="463404" y="0"/>
                  </a:lnTo>
                  <a:lnTo>
                    <a:pt x="926808" y="58376"/>
                  </a:lnTo>
                  <a:lnTo>
                    <a:pt x="1390212" y="101694"/>
                  </a:lnTo>
                  <a:lnTo>
                    <a:pt x="1853616" y="156382"/>
                  </a:lnTo>
                  <a:lnTo>
                    <a:pt x="2317020" y="208804"/>
                  </a:lnTo>
                  <a:lnTo>
                    <a:pt x="2780424" y="277275"/>
                  </a:lnTo>
                  <a:lnTo>
                    <a:pt x="3243828" y="355686"/>
                  </a:lnTo>
                  <a:lnTo>
                    <a:pt x="3707232" y="423860"/>
                  </a:lnTo>
                  <a:lnTo>
                    <a:pt x="4170636" y="503021"/>
                  </a:lnTo>
                  <a:lnTo>
                    <a:pt x="4634040" y="588907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57896" y="248981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421300" y="245524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84704" y="253019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48108" y="261212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11512" y="273041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274916" y="291415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738320" y="304088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201724" y="317166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665128" y="326821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28533" y="339702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591937" y="345367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988376" y="2485726"/>
              <a:ext cx="4634040" cy="998424"/>
            </a:xfrm>
            <a:custGeom>
              <a:avLst/>
              <a:pathLst>
                <a:path w="4634040" h="998424">
                  <a:moveTo>
                    <a:pt x="0" y="34565"/>
                  </a:moveTo>
                  <a:lnTo>
                    <a:pt x="463404" y="0"/>
                  </a:lnTo>
                  <a:lnTo>
                    <a:pt x="926808" y="74944"/>
                  </a:lnTo>
                  <a:lnTo>
                    <a:pt x="1390212" y="156878"/>
                  </a:lnTo>
                  <a:lnTo>
                    <a:pt x="1853616" y="275172"/>
                  </a:lnTo>
                  <a:lnTo>
                    <a:pt x="2317020" y="458911"/>
                  </a:lnTo>
                  <a:lnTo>
                    <a:pt x="2780424" y="585637"/>
                  </a:lnTo>
                  <a:lnTo>
                    <a:pt x="3243828" y="716415"/>
                  </a:lnTo>
                  <a:lnTo>
                    <a:pt x="3707232" y="812968"/>
                  </a:lnTo>
                  <a:lnTo>
                    <a:pt x="4170636" y="941776"/>
                  </a:lnTo>
                  <a:lnTo>
                    <a:pt x="4634040" y="998424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57896" y="248981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421300" y="246693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884704" y="258050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48108" y="276531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811512" y="298616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274916" y="316026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738320" y="330110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201724" y="344614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665128" y="372007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28533" y="441028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988376" y="2497417"/>
              <a:ext cx="4634040" cy="2113789"/>
            </a:xfrm>
            <a:custGeom>
              <a:avLst/>
              <a:pathLst>
                <a:path w="4634040" h="2113789">
                  <a:moveTo>
                    <a:pt x="0" y="22875"/>
                  </a:moveTo>
                  <a:lnTo>
                    <a:pt x="463404" y="0"/>
                  </a:lnTo>
                  <a:lnTo>
                    <a:pt x="926808" y="113571"/>
                  </a:lnTo>
                  <a:lnTo>
                    <a:pt x="1390212" y="298378"/>
                  </a:lnTo>
                  <a:lnTo>
                    <a:pt x="1853616" y="519225"/>
                  </a:lnTo>
                  <a:lnTo>
                    <a:pt x="2317020" y="693331"/>
                  </a:lnTo>
                  <a:lnTo>
                    <a:pt x="2780424" y="834170"/>
                  </a:lnTo>
                  <a:lnTo>
                    <a:pt x="3243828" y="979204"/>
                  </a:lnTo>
                  <a:lnTo>
                    <a:pt x="3707232" y="1253133"/>
                  </a:lnTo>
                  <a:lnTo>
                    <a:pt x="4170636" y="1943349"/>
                  </a:lnTo>
                  <a:lnTo>
                    <a:pt x="4634040" y="2113789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57896" y="2489812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421300" y="2494281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884704" y="2667683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348108" y="297594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811512" y="317793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274916" y="335274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738320" y="3731860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01724" y="455922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988376" y="2520292"/>
              <a:ext cx="4634040" cy="2090914"/>
            </a:xfrm>
            <a:custGeom>
              <a:avLst/>
              <a:pathLst>
                <a:path w="4634040" h="2090914">
                  <a:moveTo>
                    <a:pt x="0" y="0"/>
                  </a:moveTo>
                  <a:lnTo>
                    <a:pt x="463404" y="4469"/>
                  </a:lnTo>
                  <a:lnTo>
                    <a:pt x="926808" y="177871"/>
                  </a:lnTo>
                  <a:lnTo>
                    <a:pt x="1390212" y="486134"/>
                  </a:lnTo>
                  <a:lnTo>
                    <a:pt x="1853616" y="688124"/>
                  </a:lnTo>
                  <a:lnTo>
                    <a:pt x="2317020" y="862935"/>
                  </a:lnTo>
                  <a:lnTo>
                    <a:pt x="2780424" y="1242047"/>
                  </a:lnTo>
                  <a:lnTo>
                    <a:pt x="3243828" y="2069415"/>
                  </a:lnTo>
                  <a:lnTo>
                    <a:pt x="3707232" y="2090914"/>
                  </a:lnTo>
                  <a:lnTo>
                    <a:pt x="4170636" y="2090914"/>
                  </a:lnTo>
                  <a:lnTo>
                    <a:pt x="4634040" y="2090914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957896" y="248981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421300" y="253729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884704" y="280404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348108" y="3147223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811512" y="3325403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74916" y="3863595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988376" y="2520292"/>
              <a:ext cx="4634040" cy="2090914"/>
            </a:xfrm>
            <a:custGeom>
              <a:avLst/>
              <a:pathLst>
                <a:path w="4634040" h="2090914">
                  <a:moveTo>
                    <a:pt x="0" y="0"/>
                  </a:moveTo>
                  <a:lnTo>
                    <a:pt x="463404" y="47478"/>
                  </a:lnTo>
                  <a:lnTo>
                    <a:pt x="926808" y="314229"/>
                  </a:lnTo>
                  <a:lnTo>
                    <a:pt x="1390212" y="657411"/>
                  </a:lnTo>
                  <a:lnTo>
                    <a:pt x="1853616" y="835590"/>
                  </a:lnTo>
                  <a:lnTo>
                    <a:pt x="2317020" y="1373783"/>
                  </a:lnTo>
                  <a:lnTo>
                    <a:pt x="2780424" y="2090914"/>
                  </a:lnTo>
                  <a:lnTo>
                    <a:pt x="3243828" y="2090914"/>
                  </a:lnTo>
                  <a:lnTo>
                    <a:pt x="3707232" y="2090914"/>
                  </a:lnTo>
                  <a:lnTo>
                    <a:pt x="4170636" y="2090914"/>
                  </a:lnTo>
                  <a:lnTo>
                    <a:pt x="4634040" y="2090914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57896" y="2489812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21300" y="2569985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884704" y="2948503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348108" y="3235113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811512" y="3770113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988376" y="2520292"/>
              <a:ext cx="4634040" cy="2090914"/>
            </a:xfrm>
            <a:custGeom>
              <a:avLst/>
              <a:pathLst>
                <a:path w="4634040" h="2090914">
                  <a:moveTo>
                    <a:pt x="0" y="0"/>
                  </a:moveTo>
                  <a:lnTo>
                    <a:pt x="463404" y="80172"/>
                  </a:lnTo>
                  <a:lnTo>
                    <a:pt x="926808" y="458691"/>
                  </a:lnTo>
                  <a:lnTo>
                    <a:pt x="1390212" y="745301"/>
                  </a:lnTo>
                  <a:lnTo>
                    <a:pt x="1853616" y="1280301"/>
                  </a:lnTo>
                  <a:lnTo>
                    <a:pt x="2317020" y="2090914"/>
                  </a:lnTo>
                  <a:lnTo>
                    <a:pt x="2780424" y="2090914"/>
                  </a:lnTo>
                  <a:lnTo>
                    <a:pt x="3243828" y="2090914"/>
                  </a:lnTo>
                  <a:lnTo>
                    <a:pt x="3707232" y="2090914"/>
                  </a:lnTo>
                  <a:lnTo>
                    <a:pt x="4170636" y="2090914"/>
                  </a:lnTo>
                  <a:lnTo>
                    <a:pt x="4634040" y="2090914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57896" y="248981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421300" y="261308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884704" y="305529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348108" y="335671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811512" y="456160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988376" y="2520292"/>
              <a:ext cx="4634040" cy="2090914"/>
            </a:xfrm>
            <a:custGeom>
              <a:avLst/>
              <a:pathLst>
                <a:path w="4634040" h="2090914">
                  <a:moveTo>
                    <a:pt x="0" y="0"/>
                  </a:moveTo>
                  <a:lnTo>
                    <a:pt x="463404" y="123270"/>
                  </a:lnTo>
                  <a:lnTo>
                    <a:pt x="926808" y="565481"/>
                  </a:lnTo>
                  <a:lnTo>
                    <a:pt x="1390212" y="866898"/>
                  </a:lnTo>
                  <a:lnTo>
                    <a:pt x="1853616" y="2071793"/>
                  </a:lnTo>
                  <a:lnTo>
                    <a:pt x="2317020" y="2090914"/>
                  </a:lnTo>
                  <a:lnTo>
                    <a:pt x="2780424" y="2090914"/>
                  </a:lnTo>
                  <a:lnTo>
                    <a:pt x="3243828" y="2090914"/>
                  </a:lnTo>
                  <a:lnTo>
                    <a:pt x="3707232" y="2090914"/>
                  </a:lnTo>
                  <a:lnTo>
                    <a:pt x="4170636" y="2090914"/>
                  </a:lnTo>
                  <a:lnTo>
                    <a:pt x="4634040" y="2090914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957896" y="248981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421300" y="265191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884704" y="317455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348108" y="379162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988376" y="2520292"/>
              <a:ext cx="4634040" cy="2090914"/>
            </a:xfrm>
            <a:custGeom>
              <a:avLst/>
              <a:pathLst>
                <a:path w="4634040" h="2090914">
                  <a:moveTo>
                    <a:pt x="0" y="0"/>
                  </a:moveTo>
                  <a:lnTo>
                    <a:pt x="463404" y="162107"/>
                  </a:lnTo>
                  <a:lnTo>
                    <a:pt x="926808" y="684745"/>
                  </a:lnTo>
                  <a:lnTo>
                    <a:pt x="1390212" y="1301811"/>
                  </a:lnTo>
                  <a:lnTo>
                    <a:pt x="1853616" y="2090914"/>
                  </a:lnTo>
                  <a:lnTo>
                    <a:pt x="2317020" y="2090914"/>
                  </a:lnTo>
                  <a:lnTo>
                    <a:pt x="2780424" y="2090914"/>
                  </a:lnTo>
                  <a:lnTo>
                    <a:pt x="3243828" y="2090914"/>
                  </a:lnTo>
                  <a:lnTo>
                    <a:pt x="3707232" y="2090914"/>
                  </a:lnTo>
                  <a:lnTo>
                    <a:pt x="4170636" y="2090914"/>
                  </a:lnTo>
                  <a:lnTo>
                    <a:pt x="4634040" y="2090914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957896" y="248981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421300" y="272614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884704" y="322778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348108" y="445734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988376" y="2520292"/>
              <a:ext cx="4634040" cy="2090914"/>
            </a:xfrm>
            <a:custGeom>
              <a:avLst/>
              <a:pathLst>
                <a:path w="4634040" h="2090914">
                  <a:moveTo>
                    <a:pt x="0" y="0"/>
                  </a:moveTo>
                  <a:lnTo>
                    <a:pt x="463404" y="236335"/>
                  </a:lnTo>
                  <a:lnTo>
                    <a:pt x="926808" y="737969"/>
                  </a:lnTo>
                  <a:lnTo>
                    <a:pt x="1390212" y="1967534"/>
                  </a:lnTo>
                  <a:lnTo>
                    <a:pt x="1853616" y="2090914"/>
                  </a:lnTo>
                  <a:lnTo>
                    <a:pt x="2317020" y="2090914"/>
                  </a:lnTo>
                  <a:lnTo>
                    <a:pt x="2780424" y="2090914"/>
                  </a:lnTo>
                  <a:lnTo>
                    <a:pt x="3243828" y="2090914"/>
                  </a:lnTo>
                  <a:lnTo>
                    <a:pt x="3707232" y="2090914"/>
                  </a:lnTo>
                  <a:lnTo>
                    <a:pt x="4170636" y="2090914"/>
                  </a:lnTo>
                  <a:lnTo>
                    <a:pt x="4634040" y="2090914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57896" y="248981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421300" y="278441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884704" y="33023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988376" y="2520292"/>
              <a:ext cx="4634040" cy="2090914"/>
            </a:xfrm>
            <a:custGeom>
              <a:avLst/>
              <a:pathLst>
                <a:path w="4634040" h="2090914">
                  <a:moveTo>
                    <a:pt x="0" y="0"/>
                  </a:moveTo>
                  <a:lnTo>
                    <a:pt x="463404" y="294602"/>
                  </a:lnTo>
                  <a:lnTo>
                    <a:pt x="926808" y="812583"/>
                  </a:lnTo>
                  <a:lnTo>
                    <a:pt x="1390212" y="2090914"/>
                  </a:lnTo>
                  <a:lnTo>
                    <a:pt x="1853616" y="2090914"/>
                  </a:lnTo>
                  <a:lnTo>
                    <a:pt x="2317020" y="2090914"/>
                  </a:lnTo>
                  <a:lnTo>
                    <a:pt x="2780424" y="2090914"/>
                  </a:lnTo>
                  <a:lnTo>
                    <a:pt x="3243828" y="2090914"/>
                  </a:lnTo>
                  <a:lnTo>
                    <a:pt x="3707232" y="2090914"/>
                  </a:lnTo>
                  <a:lnTo>
                    <a:pt x="4170636" y="2090914"/>
                  </a:lnTo>
                  <a:lnTo>
                    <a:pt x="4634040" y="2090914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914400" y="939295"/>
              <a:ext cx="149795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xhua</cp:lastModifiedBy>
  <cp:revision>3</cp:revision>
  <dcterms:created xsi:type="dcterms:W3CDTF">2017-02-13T16:18:36Z</dcterms:created>
  <dcterms:modified xsi:type="dcterms:W3CDTF">2023-12-25T18:15:14Z</dcterms:modified>
  <cp:category/>
</cp:coreProperties>
</file>