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2743200" cy="4572000"/>
            <a:chOff x="914400" y="914400"/>
            <a:chExt cx="27432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2743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2743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915564" y="2009317"/>
              <a:ext cx="0" cy="1003"/>
            </a:xfrm>
            <a:custGeom>
              <a:avLst/>
              <a:pathLst>
                <a:path w="0" h="1003">
                  <a:moveTo>
                    <a:pt x="0" y="10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915564" y="2014837"/>
              <a:ext cx="0" cy="501"/>
            </a:xfrm>
            <a:custGeom>
              <a:avLst/>
              <a:pathLst>
                <a:path w="0" h="501">
                  <a:moveTo>
                    <a:pt x="0" y="0"/>
                  </a:moveTo>
                  <a:lnTo>
                    <a:pt x="0" y="501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674346" y="2010321"/>
              <a:ext cx="482436" cy="4516"/>
            </a:xfrm>
            <a:custGeom>
              <a:avLst/>
              <a:pathLst>
                <a:path w="482436" h="4516">
                  <a:moveTo>
                    <a:pt x="0" y="0"/>
                  </a:moveTo>
                  <a:lnTo>
                    <a:pt x="0" y="4516"/>
                  </a:lnTo>
                  <a:lnTo>
                    <a:pt x="482436" y="4516"/>
                  </a:lnTo>
                  <a:lnTo>
                    <a:pt x="48243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674346" y="2013332"/>
              <a:ext cx="482436" cy="0"/>
            </a:xfrm>
            <a:custGeom>
              <a:avLst/>
              <a:pathLst>
                <a:path w="482436" h="0">
                  <a:moveTo>
                    <a:pt x="0" y="0"/>
                  </a:moveTo>
                  <a:lnTo>
                    <a:pt x="48243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58813" y="2009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58813" y="2009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2317595" y="2009317"/>
              <a:ext cx="482436" cy="0"/>
            </a:xfrm>
            <a:custGeom>
              <a:avLst/>
              <a:pathLst>
                <a:path w="482436" h="0">
                  <a:moveTo>
                    <a:pt x="0" y="0"/>
                  </a:moveTo>
                  <a:lnTo>
                    <a:pt x="48243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317595" y="2009317"/>
              <a:ext cx="482436" cy="0"/>
            </a:xfrm>
            <a:custGeom>
              <a:avLst/>
              <a:pathLst>
                <a:path w="482436" h="0">
                  <a:moveTo>
                    <a:pt x="0" y="0"/>
                  </a:moveTo>
                  <a:lnTo>
                    <a:pt x="48243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2061" y="2009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2061" y="2012830"/>
              <a:ext cx="0" cy="2508"/>
            </a:xfrm>
            <a:custGeom>
              <a:avLst/>
              <a:pathLst>
                <a:path w="0" h="2508">
                  <a:moveTo>
                    <a:pt x="0" y="0"/>
                  </a:moveTo>
                  <a:lnTo>
                    <a:pt x="0" y="2508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2960843" y="2009317"/>
              <a:ext cx="482436" cy="3512"/>
            </a:xfrm>
            <a:custGeom>
              <a:avLst/>
              <a:pathLst>
                <a:path w="482436" h="3512">
                  <a:moveTo>
                    <a:pt x="0" y="0"/>
                  </a:moveTo>
                  <a:lnTo>
                    <a:pt x="0" y="3512"/>
                  </a:lnTo>
                  <a:lnTo>
                    <a:pt x="482436" y="3512"/>
                  </a:lnTo>
                  <a:lnTo>
                    <a:pt x="48243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60843" y="2010321"/>
              <a:ext cx="482436" cy="0"/>
            </a:xfrm>
            <a:custGeom>
              <a:avLst/>
              <a:pathLst>
                <a:path w="482436" h="0">
                  <a:moveTo>
                    <a:pt x="0" y="0"/>
                  </a:moveTo>
                  <a:lnTo>
                    <a:pt x="48243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781754" y="1998947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808516" y="1998947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835278" y="1998947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862040" y="1998947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888802" y="1998947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15564" y="1998947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942326" y="1998947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969088" y="1998947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995850" y="1998947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022612" y="1998947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425003" y="1996940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451765" y="1996940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478527" y="1996940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505289" y="1996940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532051" y="1996940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558813" y="1996940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585575" y="1996940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12337" y="1996940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639099" y="1996940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665861" y="1996940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068251" y="1998947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095013" y="1998947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121775" y="1998947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148537" y="1998947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175299" y="1998947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202061" y="1998947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228823" y="1998947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255585" y="1998947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282347" y="1998947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309109" y="1998947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529615" y="1908960"/>
              <a:ext cx="2058395" cy="220786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161584" y="3956749"/>
              <a:ext cx="26997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161584" y="3555319"/>
              <a:ext cx="26997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161584" y="3153889"/>
              <a:ext cx="26997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161584" y="2752459"/>
              <a:ext cx="26997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161584" y="2351030"/>
              <a:ext cx="26997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161584" y="1949600"/>
              <a:ext cx="26997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1494821" y="40164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494821" y="36150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494821" y="3213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494821" y="28121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494821" y="24107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494821" y="200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915564" y="41168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558813" y="41168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02061" y="41168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 rot="-5400000">
              <a:off x="1347971" y="4650867"/>
              <a:ext cx="1094556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2023962" y="4631221"/>
              <a:ext cx="1029072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2897522" y="4520061"/>
              <a:ext cx="602233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334640" y="5267164"/>
              <a:ext cx="448344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Class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737232" y="2955258"/>
              <a:ext cx="60044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AUROC</a:t>
              </a:r>
            </a:p>
          </p:txBody>
        </p:sp>
        <p:sp>
          <p:nvSpPr>
            <p:cNvPr id="68" name="rc68"/>
            <p:cNvSpPr/>
            <p:nvPr/>
          </p:nvSpPr>
          <p:spPr>
            <a:xfrm>
              <a:off x="1560279" y="1411148"/>
              <a:ext cx="199706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1629868" y="1534087"/>
              <a:ext cx="408799" cy="107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70" name="rc70"/>
            <p:cNvSpPr/>
            <p:nvPr/>
          </p:nvSpPr>
          <p:spPr>
            <a:xfrm>
              <a:off x="2108257" y="148073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217985" y="164532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217985" y="150268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135689" y="1535601"/>
              <a:ext cx="164592" cy="1097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135689" y="1590465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176837" y="1549317"/>
              <a:ext cx="82295" cy="8229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2397302" y="1528069"/>
              <a:ext cx="37318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blue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386070" y="939295"/>
              <a:ext cx="2345486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GLMNET_model test sample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22494240" cy="6400800"/>
            <a:chOff x="914400" y="914400"/>
            <a:chExt cx="22494240" cy="64008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2249423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3408639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91524" y="2159982"/>
              <a:ext cx="254026" cy="243044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873776" y="2159982"/>
              <a:ext cx="254026" cy="236445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156028" y="2159982"/>
              <a:ext cx="254026" cy="242615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2438280" y="2159982"/>
              <a:ext cx="254026" cy="246407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720532" y="2159982"/>
              <a:ext cx="254026" cy="235380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002785" y="2159982"/>
              <a:ext cx="254026" cy="241580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285037" y="2159982"/>
              <a:ext cx="254026" cy="228477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567289" y="2159982"/>
              <a:ext cx="254026" cy="219067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849541" y="2159982"/>
              <a:ext cx="254026" cy="230959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131793" y="2159982"/>
              <a:ext cx="254026" cy="232445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4414045" y="2159982"/>
              <a:ext cx="254026" cy="232187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96297" y="2159982"/>
              <a:ext cx="254026" cy="247518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978549" y="2159982"/>
              <a:ext cx="254026" cy="236213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260802" y="2159982"/>
              <a:ext cx="254026" cy="215451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543054" y="2159982"/>
              <a:ext cx="254026" cy="245780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825306" y="2159982"/>
              <a:ext cx="254026" cy="244977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6107558" y="2159982"/>
              <a:ext cx="254026" cy="239536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389810" y="2159982"/>
              <a:ext cx="254026" cy="246029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672062" y="2159982"/>
              <a:ext cx="254026" cy="240860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6954314" y="2159982"/>
              <a:ext cx="254026" cy="242549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7236566" y="2159982"/>
              <a:ext cx="254026" cy="217437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518819" y="2159982"/>
              <a:ext cx="254026" cy="246749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7801071" y="2159982"/>
              <a:ext cx="254026" cy="224343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8083323" y="2159982"/>
              <a:ext cx="254026" cy="245816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8365575" y="2159982"/>
              <a:ext cx="254026" cy="233689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8647827" y="2159982"/>
              <a:ext cx="254026" cy="198884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8930079" y="2159982"/>
              <a:ext cx="254026" cy="244797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9212331" y="2159982"/>
              <a:ext cx="254026" cy="222801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9494583" y="2159982"/>
              <a:ext cx="254026" cy="230613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9776836" y="2159982"/>
              <a:ext cx="254026" cy="225493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0059088" y="2159982"/>
              <a:ext cx="254026" cy="245385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0341340" y="2159982"/>
              <a:ext cx="254026" cy="238713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0623592" y="2159982"/>
              <a:ext cx="254026" cy="185314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0905844" y="2159982"/>
              <a:ext cx="254026" cy="233905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1188096" y="2159982"/>
              <a:ext cx="254026" cy="242875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1470348" y="2159982"/>
              <a:ext cx="254026" cy="246630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1752601" y="2159982"/>
              <a:ext cx="254026" cy="237768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2034853" y="2159982"/>
              <a:ext cx="254026" cy="217990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2317105" y="2159982"/>
              <a:ext cx="254026" cy="239876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2599357" y="2159982"/>
              <a:ext cx="254026" cy="240837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2881609" y="2159982"/>
              <a:ext cx="254026" cy="249414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3163861" y="2159982"/>
              <a:ext cx="254026" cy="249124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3446113" y="2159982"/>
              <a:ext cx="254026" cy="224494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3728365" y="2159982"/>
              <a:ext cx="254026" cy="225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4010618" y="2159982"/>
              <a:ext cx="254026" cy="248810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4292870" y="2159982"/>
              <a:ext cx="254026" cy="246769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4575122" y="2159982"/>
              <a:ext cx="254026" cy="226128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4857374" y="2159982"/>
              <a:ext cx="254026" cy="243529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5139626" y="2159982"/>
              <a:ext cx="254026" cy="247480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5421878" y="2159982"/>
              <a:ext cx="254026" cy="235278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5704130" y="2159982"/>
              <a:ext cx="254026" cy="214402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5986382" y="2159982"/>
              <a:ext cx="254026" cy="248184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6268635" y="2159982"/>
              <a:ext cx="254026" cy="197856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6550887" y="2159982"/>
              <a:ext cx="254026" cy="197206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6833139" y="2159982"/>
              <a:ext cx="254026" cy="229592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7115391" y="2159982"/>
              <a:ext cx="254026" cy="244633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7397643" y="2159982"/>
              <a:ext cx="254026" cy="24168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17679895" y="2159982"/>
              <a:ext cx="254026" cy="226393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7962147" y="2159982"/>
              <a:ext cx="254026" cy="238613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8244400" y="2159982"/>
              <a:ext cx="254026" cy="234872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18526652" y="2159982"/>
              <a:ext cx="254026" cy="236090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18808904" y="2159982"/>
              <a:ext cx="254026" cy="205530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9091156" y="2159982"/>
              <a:ext cx="254026" cy="244391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19373408" y="2159982"/>
              <a:ext cx="254026" cy="247431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19655660" y="2159982"/>
              <a:ext cx="254026" cy="213533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19937912" y="2159982"/>
              <a:ext cx="254026" cy="239775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0220164" y="2159982"/>
              <a:ext cx="254026" cy="241782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0502417" y="2159982"/>
              <a:ext cx="254026" cy="230123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0784669" y="2159982"/>
              <a:ext cx="254026" cy="211679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1066921" y="2159982"/>
              <a:ext cx="254026" cy="244937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21349173" y="2159982"/>
              <a:ext cx="254026" cy="191582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1631425" y="2159982"/>
              <a:ext cx="254026" cy="241254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1913677" y="2159982"/>
              <a:ext cx="254026" cy="243153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2195929" y="2159982"/>
              <a:ext cx="254026" cy="244990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22478181" y="2159982"/>
              <a:ext cx="254026" cy="242232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22760434" y="2159982"/>
              <a:ext cx="254026" cy="188929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23042686" y="2159982"/>
              <a:ext cx="254026" cy="228980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1591524" y="4590431"/>
              <a:ext cx="254026" cy="343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1873776" y="4524440"/>
              <a:ext cx="254026" cy="14302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2156028" y="4586142"/>
              <a:ext cx="254026" cy="422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2438280" y="4624061"/>
              <a:ext cx="254026" cy="897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2720532" y="4513789"/>
              <a:ext cx="254026" cy="11252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3002785" y="4575789"/>
              <a:ext cx="254026" cy="1217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3285037" y="4444754"/>
              <a:ext cx="254026" cy="101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567289" y="4350659"/>
              <a:ext cx="254026" cy="729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849541" y="4469573"/>
              <a:ext cx="254026" cy="3925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4131793" y="4484434"/>
              <a:ext cx="254026" cy="13624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4414045" y="4481855"/>
              <a:ext cx="254026" cy="5787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4696297" y="4635168"/>
              <a:ext cx="254026" cy="2898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978549" y="4522120"/>
              <a:ext cx="254026" cy="4797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5260802" y="4314500"/>
              <a:ext cx="254026" cy="9609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5543054" y="4617784"/>
              <a:ext cx="254026" cy="79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825306" y="4609758"/>
              <a:ext cx="254026" cy="590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6107558" y="4555352"/>
              <a:ext cx="254026" cy="1135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6389810" y="4620274"/>
              <a:ext cx="254026" cy="2079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6672062" y="4568588"/>
              <a:ext cx="254026" cy="69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6954314" y="4585476"/>
              <a:ext cx="254026" cy="108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7236566" y="4334356"/>
              <a:ext cx="254026" cy="9265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7518819" y="4627479"/>
              <a:ext cx="254026" cy="692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7801071" y="4403414"/>
              <a:ext cx="254026" cy="13368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8083323" y="4618143"/>
              <a:ext cx="254026" cy="178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8365575" y="4496878"/>
              <a:ext cx="254026" cy="2850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8647827" y="4148832"/>
              <a:ext cx="254026" cy="1509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8930079" y="4607958"/>
              <a:ext cx="254026" cy="3330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9212331" y="4387998"/>
              <a:ext cx="254026" cy="3579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9494583" y="4466113"/>
              <a:ext cx="254026" cy="5668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9776836" y="4414921"/>
              <a:ext cx="254026" cy="24147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10059088" y="4613841"/>
              <a:ext cx="254026" cy="3690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10341340" y="4547118"/>
              <a:ext cx="254026" cy="2825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10623592" y="4013130"/>
              <a:ext cx="254026" cy="5264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10905844" y="4499040"/>
              <a:ext cx="254026" cy="9459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11188096" y="4588741"/>
              <a:ext cx="254026" cy="635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11470348" y="4626282"/>
              <a:ext cx="254026" cy="3867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11752601" y="4537672"/>
              <a:ext cx="254026" cy="3406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12034853" y="4339883"/>
              <a:ext cx="254026" cy="24914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12317105" y="4558747"/>
              <a:ext cx="254026" cy="4389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12599357" y="4568359"/>
              <a:ext cx="254026" cy="7554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12881609" y="4654124"/>
              <a:ext cx="254026" cy="1267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13163861" y="4651230"/>
              <a:ext cx="254026" cy="580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13446113" y="4404926"/>
              <a:ext cx="254026" cy="14960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13728365" y="4414338"/>
              <a:ext cx="254026" cy="13600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14010618" y="4648087"/>
              <a:ext cx="254026" cy="159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14292870" y="4627676"/>
              <a:ext cx="254026" cy="1195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14575122" y="4421266"/>
              <a:ext cx="254026" cy="7372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14857374" y="4595279"/>
              <a:ext cx="254026" cy="482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15139626" y="4634788"/>
              <a:ext cx="254026" cy="188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15421878" y="4512771"/>
              <a:ext cx="254026" cy="10418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15704130" y="4304011"/>
              <a:ext cx="254026" cy="21439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15986382" y="4641830"/>
              <a:ext cx="254026" cy="161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16268635" y="4138542"/>
              <a:ext cx="254026" cy="28620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16550887" y="4132045"/>
              <a:ext cx="254026" cy="30056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16833139" y="4455903"/>
              <a:ext cx="254026" cy="4780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17115391" y="4606321"/>
              <a:ext cx="254026" cy="816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17397643" y="4576837"/>
              <a:ext cx="254026" cy="912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17679895" y="4423917"/>
              <a:ext cx="254026" cy="23133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17962147" y="4546120"/>
              <a:ext cx="254026" cy="10673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18244400" y="4508712"/>
              <a:ext cx="254026" cy="7364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18526652" y="4520892"/>
              <a:ext cx="254026" cy="1076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18808904" y="4215284"/>
              <a:ext cx="254026" cy="726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19091156" y="4603895"/>
              <a:ext cx="254026" cy="1312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19373408" y="4634300"/>
              <a:ext cx="254026" cy="470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19655660" y="4295315"/>
              <a:ext cx="254026" cy="22344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19937912" y="4557741"/>
              <a:ext cx="254026" cy="150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20220164" y="4577811"/>
              <a:ext cx="254026" cy="846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20502417" y="4461213"/>
              <a:ext cx="254026" cy="2034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20784669" y="4276777"/>
              <a:ext cx="254026" cy="27148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21066921" y="4609360"/>
              <a:ext cx="254026" cy="2580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21349173" y="4075812"/>
              <a:ext cx="254026" cy="21982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21631425" y="4572522"/>
              <a:ext cx="254026" cy="761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21913677" y="4591518"/>
              <a:ext cx="254026" cy="7105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22195929" y="4609892"/>
              <a:ext cx="254026" cy="1850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22478181" y="4582311"/>
              <a:ext cx="254026" cy="4647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22760434" y="4049277"/>
              <a:ext cx="254026" cy="58402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23042686" y="4449787"/>
              <a:ext cx="254026" cy="18162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1591524" y="4593868"/>
              <a:ext cx="254026" cy="7633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1873776" y="4667470"/>
              <a:ext cx="254026" cy="273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2156028" y="4590369"/>
              <a:ext cx="254026" cy="798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2438280" y="4633040"/>
              <a:ext cx="254026" cy="3716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2720532" y="4626313"/>
              <a:ext cx="254026" cy="4389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3002785" y="4587963"/>
              <a:ext cx="254026" cy="8224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3285037" y="4445772"/>
              <a:ext cx="254026" cy="22443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3567289" y="4357957"/>
              <a:ext cx="254026" cy="31224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3849541" y="4508829"/>
              <a:ext cx="254026" cy="16137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4131793" y="4620681"/>
              <a:ext cx="254026" cy="4952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4414045" y="4539725"/>
              <a:ext cx="254026" cy="1304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4696297" y="4664155"/>
              <a:ext cx="254026" cy="60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4978549" y="4570095"/>
              <a:ext cx="254026" cy="10010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5260802" y="4410595"/>
              <a:ext cx="254026" cy="25960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5543054" y="4618579"/>
              <a:ext cx="254026" cy="516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5825306" y="4615664"/>
              <a:ext cx="254026" cy="5453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6107558" y="4566705"/>
              <a:ext cx="254026" cy="1034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6389810" y="4641065"/>
              <a:ext cx="254026" cy="2913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6672062" y="4569284"/>
              <a:ext cx="254026" cy="10091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6954314" y="4586557"/>
              <a:ext cx="254026" cy="8364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7236566" y="4427011"/>
              <a:ext cx="254026" cy="24319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7518819" y="4634405"/>
              <a:ext cx="254026" cy="357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7801071" y="4537103"/>
              <a:ext cx="254026" cy="13310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8083323" y="4619925"/>
              <a:ext cx="254026" cy="502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8365575" y="4525380"/>
              <a:ext cx="254026" cy="14482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8647827" y="4163924"/>
              <a:ext cx="254026" cy="5062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8930079" y="4641267"/>
              <a:ext cx="254026" cy="2893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9212331" y="4423795"/>
              <a:ext cx="254026" cy="24640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9494583" y="4522797"/>
              <a:ext cx="254026" cy="14740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9776836" y="4656397"/>
              <a:ext cx="254026" cy="1380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10059088" y="4650741"/>
              <a:ext cx="254026" cy="1946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10341340" y="4575370"/>
              <a:ext cx="254026" cy="9483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10623592" y="4065773"/>
              <a:ext cx="254026" cy="60443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10905844" y="4593634"/>
              <a:ext cx="254026" cy="7656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11188096" y="4595095"/>
              <a:ext cx="254026" cy="7510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11470348" y="4664954"/>
              <a:ext cx="254026" cy="52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11752601" y="4571738"/>
              <a:ext cx="254026" cy="9846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12034853" y="4589024"/>
              <a:ext cx="254026" cy="81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12317105" y="4602641"/>
              <a:ext cx="254026" cy="6756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12599357" y="4643904"/>
              <a:ext cx="254026" cy="262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12881609" y="4666795"/>
              <a:ext cx="254026" cy="340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13163861" y="4657034"/>
              <a:ext cx="254026" cy="1316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13446113" y="4554528"/>
              <a:ext cx="254026" cy="11567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13728365" y="4550346"/>
              <a:ext cx="254026" cy="1198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14010618" y="4649682"/>
              <a:ext cx="254026" cy="2052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14292870" y="4639635"/>
              <a:ext cx="254026" cy="3056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14575122" y="4494992"/>
              <a:ext cx="254026" cy="1752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14857374" y="4600102"/>
              <a:ext cx="254026" cy="7010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15139626" y="4636671"/>
              <a:ext cx="254026" cy="3353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15421878" y="4616956"/>
              <a:ext cx="254026" cy="5324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15704130" y="4518407"/>
              <a:ext cx="254026" cy="1517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15986382" y="4643450"/>
              <a:ext cx="254026" cy="2675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16268635" y="4424750"/>
              <a:ext cx="254026" cy="24545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16550887" y="4432605"/>
              <a:ext cx="254026" cy="2375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16833139" y="4503704"/>
              <a:ext cx="254026" cy="1664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17115391" y="4614481"/>
              <a:ext cx="254026" cy="5572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17397643" y="4585967"/>
              <a:ext cx="254026" cy="8423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17679895" y="4655248"/>
              <a:ext cx="254026" cy="1495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17962147" y="4652857"/>
              <a:ext cx="254026" cy="1734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18244400" y="4582361"/>
              <a:ext cx="254026" cy="8784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18526652" y="4531655"/>
              <a:ext cx="254026" cy="1385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18808904" y="4222549"/>
              <a:ext cx="254026" cy="44765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19091156" y="4617025"/>
              <a:ext cx="254026" cy="531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19373408" y="4639006"/>
              <a:ext cx="254026" cy="3119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19655660" y="4518757"/>
              <a:ext cx="254026" cy="15144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19937912" y="4559245"/>
              <a:ext cx="254026" cy="11095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20220164" y="4586273"/>
              <a:ext cx="254026" cy="8393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20502417" y="4481555"/>
              <a:ext cx="254026" cy="1886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20784669" y="4548258"/>
              <a:ext cx="254026" cy="12194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21066921" y="4635160"/>
              <a:ext cx="254026" cy="3504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21349173" y="4295636"/>
              <a:ext cx="254026" cy="37456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21631425" y="4580135"/>
              <a:ext cx="254026" cy="9006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21913677" y="4662575"/>
              <a:ext cx="254026" cy="76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22195929" y="4628397"/>
              <a:ext cx="254026" cy="4180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22478181" y="4628790"/>
              <a:ext cx="254026" cy="4141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22760434" y="4633304"/>
              <a:ext cx="254026" cy="368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23042686" y="4631416"/>
              <a:ext cx="254026" cy="3878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1549186" y="1908960"/>
              <a:ext cx="21789864" cy="276124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1549186" y="1908960"/>
              <a:ext cx="0" cy="2761243"/>
            </a:xfrm>
            <a:custGeom>
              <a:avLst/>
              <a:pathLst>
                <a:path w="0" h="2761243">
                  <a:moveTo>
                    <a:pt x="0" y="27612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1137784" y="4620439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1137784" y="3992884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1137784" y="3365328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1137784" y="2737773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1137784" y="2110218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43" name="pl243"/>
            <p:cNvSpPr/>
            <p:nvPr/>
          </p:nvSpPr>
          <p:spPr>
            <a:xfrm>
              <a:off x="1514392" y="4670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1514392" y="40426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1514392" y="34150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1514392" y="27875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1514392" y="2159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 rot="-5400000">
              <a:off x="631162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ZH487_brain_cancer_4731_5mC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5400000">
              <a:off x="833264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ZH183_brain_cancer_plasma_5mC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5400000">
              <a:off x="1195666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ZH492_brain_cancer_3926_5mC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5400000">
              <a:off x="1477918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ZH544_brain_cancer_5255_5mC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5400000">
              <a:off x="1760170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ZH478_brain_cancer_4896_5mC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5400000">
              <a:off x="2303399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Merge087_6555_plasma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5400000">
              <a:off x="2324675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ZH543_brain_cancer_5220_5mC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5400000">
              <a:off x="2606927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ZH523_brain_cancer_3661_5mC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5400000">
              <a:off x="2809029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ZH314_brain_cancer_plasma_5mC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5400000">
              <a:off x="3171431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ZH479_brain_cancer_6421_5mC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5400000">
              <a:off x="3453683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ZH480_brain_cancer_6440_5mC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5400000">
              <a:off x="3735935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ZH481_brain_cancer_6859_5mC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5400000">
              <a:off x="4018187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ZH475_brain_cancer_3922_5mC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5400000">
              <a:off x="4220289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ZH317_brain_cancer_plasma_5mC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5400000">
              <a:off x="4582692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ZH501_brain_cancer_5182_5mC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5400000">
              <a:off x="4864944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ZH512_brain_cancer_6472_5mC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5400000">
              <a:off x="5147196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ZH490_brain_cancer_5065_5mC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5400000">
              <a:off x="5349298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ZH315_brain_cancer_plasma_5mC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5400000">
              <a:off x="5711700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ZH500_brain_cancer_5148_5mC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5400000">
              <a:off x="5993952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ZH484_brain_cancer_4457_5mC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5400000">
              <a:off x="6276204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ZH474_brain_cancer_3880_5mC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5400000">
              <a:off x="6558457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ZH499_brain_cancer_5101_5mC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5400000">
              <a:off x="7029410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ZH452_brain_cancer_6592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5400000">
              <a:off x="7122961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ZH486_brain_cancer_4730_5mC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5400000">
              <a:off x="7405213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ZH485_brain_cancer_4500_5mC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5400000">
              <a:off x="7687465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ZH513_brain_cancer_4337_5mC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5400000">
              <a:off x="7969717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ZH511_brain_cancer_4633_5mC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5400000">
              <a:off x="8440671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ZH453_brain_cancer_6860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5400000">
              <a:off x="8454071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ZH313_brain_cancer_plasma_5mC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5400000">
              <a:off x="8736323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ZH271_brain_cancer_plasma_5mC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5400000">
              <a:off x="9098726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ZH494_brain_cancer_4142_5mC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5400000">
              <a:off x="9380978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ZH489_brain_cancer_5052_5mC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5400000">
              <a:off x="9583080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ZH318_brain_cancer_plasma_5mC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5400000">
              <a:off x="10134184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ZH450_brain_cancer_6539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5400000">
              <a:off x="10227734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ZH497_brain_cancer_5131_5mC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5400000">
              <a:off x="10582261" y="5714076"/>
              <a:ext cx="208892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Merge046_3542_plasma_5mC</a:t>
              </a:r>
            </a:p>
          </p:txBody>
        </p:sp>
        <p:sp>
          <p:nvSpPr>
            <p:cNvPr id="284" name="tx284"/>
            <p:cNvSpPr/>
            <p:nvPr/>
          </p:nvSpPr>
          <p:spPr>
            <a:xfrm rot="-5400000">
              <a:off x="10712088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ZH154_brain_cancer_plasma_5mC</a:t>
              </a:r>
            </a:p>
          </p:txBody>
        </p:sp>
        <p:sp>
          <p:nvSpPr>
            <p:cNvPr id="285" name="tx285"/>
            <p:cNvSpPr/>
            <p:nvPr/>
          </p:nvSpPr>
          <p:spPr>
            <a:xfrm rot="-5400000">
              <a:off x="11074491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ZH498_brain_cancer_5100_5mC</a:t>
              </a:r>
            </a:p>
          </p:txBody>
        </p:sp>
        <p:sp>
          <p:nvSpPr>
            <p:cNvPr id="286" name="tx286"/>
            <p:cNvSpPr/>
            <p:nvPr/>
          </p:nvSpPr>
          <p:spPr>
            <a:xfrm rot="-5400000">
              <a:off x="11356743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ZH496_brain_cancer_4181_5mC</a:t>
              </a:r>
            </a:p>
          </p:txBody>
        </p:sp>
        <p:sp>
          <p:nvSpPr>
            <p:cNvPr id="287" name="tx287"/>
            <p:cNvSpPr/>
            <p:nvPr/>
          </p:nvSpPr>
          <p:spPr>
            <a:xfrm rot="-5400000">
              <a:off x="11899971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Merge086_6870_plasma</a:t>
              </a:r>
            </a:p>
          </p:txBody>
        </p:sp>
        <p:sp>
          <p:nvSpPr>
            <p:cNvPr id="288" name="tx288"/>
            <p:cNvSpPr/>
            <p:nvPr/>
          </p:nvSpPr>
          <p:spPr>
            <a:xfrm rot="-5400000">
              <a:off x="11993522" y="5714076"/>
              <a:ext cx="208892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Merge043_5709_plasma_5mC</a:t>
              </a:r>
            </a:p>
          </p:txBody>
        </p:sp>
        <p:sp>
          <p:nvSpPr>
            <p:cNvPr id="289" name="tx289"/>
            <p:cNvSpPr/>
            <p:nvPr/>
          </p:nvSpPr>
          <p:spPr>
            <a:xfrm rot="-5400000">
              <a:off x="12610079" y="5379771"/>
              <a:ext cx="142031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ZH011_Plasma_5mC</a:t>
              </a:r>
            </a:p>
          </p:txBody>
        </p:sp>
        <p:sp>
          <p:nvSpPr>
            <p:cNvPr id="290" name="tx290"/>
            <p:cNvSpPr/>
            <p:nvPr/>
          </p:nvSpPr>
          <p:spPr>
            <a:xfrm rot="-5400000">
              <a:off x="12405601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ZH312_brain_cancer_plasma_5mC</a:t>
              </a:r>
            </a:p>
          </p:txBody>
        </p:sp>
        <p:sp>
          <p:nvSpPr>
            <p:cNvPr id="291" name="tx291"/>
            <p:cNvSpPr/>
            <p:nvPr/>
          </p:nvSpPr>
          <p:spPr>
            <a:xfrm rot="-5400000">
              <a:off x="12956705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ZH454_brain_cancer_3380</a:t>
              </a:r>
            </a:p>
          </p:txBody>
        </p:sp>
        <p:sp>
          <p:nvSpPr>
            <p:cNvPr id="292" name="tx292"/>
            <p:cNvSpPr/>
            <p:nvPr/>
          </p:nvSpPr>
          <p:spPr>
            <a:xfrm rot="-5400000">
              <a:off x="13311232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Merge091_3543_plasma</a:t>
              </a:r>
            </a:p>
          </p:txBody>
        </p:sp>
        <p:sp>
          <p:nvSpPr>
            <p:cNvPr id="293" name="tx293"/>
            <p:cNvSpPr/>
            <p:nvPr/>
          </p:nvSpPr>
          <p:spPr>
            <a:xfrm rot="-5400000">
              <a:off x="13739088" y="5379771"/>
              <a:ext cx="142031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ZH006_Plasma_5mC</a:t>
              </a:r>
            </a:p>
          </p:txBody>
        </p:sp>
        <p:sp>
          <p:nvSpPr>
            <p:cNvPr id="294" name="tx294"/>
            <p:cNvSpPr/>
            <p:nvPr/>
          </p:nvSpPr>
          <p:spPr>
            <a:xfrm rot="-5400000">
              <a:off x="13803461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ZH471_brain_cancer_3584</a:t>
              </a:r>
            </a:p>
          </p:txBody>
        </p:sp>
        <p:sp>
          <p:nvSpPr>
            <p:cNvPr id="295" name="tx295"/>
            <p:cNvSpPr/>
            <p:nvPr/>
          </p:nvSpPr>
          <p:spPr>
            <a:xfrm rot="-5400000">
              <a:off x="13897012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ZH540_brain_cancer_3563_5mC</a:t>
              </a:r>
            </a:p>
          </p:txBody>
        </p:sp>
        <p:sp>
          <p:nvSpPr>
            <p:cNvPr id="296" name="tx296"/>
            <p:cNvSpPr/>
            <p:nvPr/>
          </p:nvSpPr>
          <p:spPr>
            <a:xfrm rot="-5400000">
              <a:off x="14440240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Merge089_3446_plasma</a:t>
              </a:r>
            </a:p>
          </p:txBody>
        </p:sp>
        <p:sp>
          <p:nvSpPr>
            <p:cNvPr id="297" name="tx297"/>
            <p:cNvSpPr/>
            <p:nvPr/>
          </p:nvSpPr>
          <p:spPr>
            <a:xfrm rot="-5400000">
              <a:off x="14650218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ZH458_brain_cancer_3465</a:t>
              </a:r>
            </a:p>
          </p:txBody>
        </p:sp>
        <p:sp>
          <p:nvSpPr>
            <p:cNvPr id="298" name="tx298"/>
            <p:cNvSpPr/>
            <p:nvPr/>
          </p:nvSpPr>
          <p:spPr>
            <a:xfrm rot="-5400000">
              <a:off x="14932470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ZH459_brain_cancer_3466</a:t>
              </a:r>
            </a:p>
          </p:txBody>
        </p:sp>
        <p:sp>
          <p:nvSpPr>
            <p:cNvPr id="299" name="tx299"/>
            <p:cNvSpPr/>
            <p:nvPr/>
          </p:nvSpPr>
          <p:spPr>
            <a:xfrm rot="-5400000">
              <a:off x="15026020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ZH515_brain_cancer_3621_5mC</a:t>
              </a:r>
            </a:p>
          </p:txBody>
        </p:sp>
        <p:sp>
          <p:nvSpPr>
            <p:cNvPr id="300" name="tx300"/>
            <p:cNvSpPr/>
            <p:nvPr/>
          </p:nvSpPr>
          <p:spPr>
            <a:xfrm rot="-5400000">
              <a:off x="15228122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ZH276_brain_cancer_plasma_5mC</a:t>
              </a:r>
            </a:p>
          </p:txBody>
        </p:sp>
        <p:sp>
          <p:nvSpPr>
            <p:cNvPr id="301" name="tx301"/>
            <p:cNvSpPr/>
            <p:nvPr/>
          </p:nvSpPr>
          <p:spPr>
            <a:xfrm rot="-5400000">
              <a:off x="15779226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ZH455_brain_cancer_3389</a:t>
              </a:r>
            </a:p>
          </p:txBody>
        </p:sp>
        <p:sp>
          <p:nvSpPr>
            <p:cNvPr id="302" name="tx302"/>
            <p:cNvSpPr/>
            <p:nvPr/>
          </p:nvSpPr>
          <p:spPr>
            <a:xfrm rot="-5400000">
              <a:off x="16133753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Merge095_3560_plasma</a:t>
              </a:r>
            </a:p>
          </p:txBody>
        </p:sp>
        <p:sp>
          <p:nvSpPr>
            <p:cNvPr id="303" name="tx303"/>
            <p:cNvSpPr/>
            <p:nvPr/>
          </p:nvSpPr>
          <p:spPr>
            <a:xfrm rot="-5400000">
              <a:off x="16155029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ZH519_brain_cancer_3657_5mC</a:t>
              </a:r>
            </a:p>
          </p:txBody>
        </p:sp>
        <p:sp>
          <p:nvSpPr>
            <p:cNvPr id="304" name="tx304"/>
            <p:cNvSpPr/>
            <p:nvPr/>
          </p:nvSpPr>
          <p:spPr>
            <a:xfrm rot="-5400000">
              <a:off x="16698257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Merge088_3431_plasma</a:t>
              </a:r>
            </a:p>
          </p:txBody>
        </p:sp>
        <p:sp>
          <p:nvSpPr>
            <p:cNvPr id="305" name="tx305"/>
            <p:cNvSpPr/>
            <p:nvPr/>
          </p:nvSpPr>
          <p:spPr>
            <a:xfrm rot="-5400000">
              <a:off x="16639383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ZH288_brain_cancer_plasma_5mC</a:t>
              </a:r>
            </a:p>
          </p:txBody>
        </p:sp>
        <p:sp>
          <p:nvSpPr>
            <p:cNvPr id="306" name="tx306"/>
            <p:cNvSpPr/>
            <p:nvPr/>
          </p:nvSpPr>
          <p:spPr>
            <a:xfrm rot="-5400000">
              <a:off x="17190487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ZH470_brain_cancer_3572</a:t>
              </a:r>
            </a:p>
          </p:txBody>
        </p:sp>
        <p:sp>
          <p:nvSpPr>
            <p:cNvPr id="307" name="tx307"/>
            <p:cNvSpPr/>
            <p:nvPr/>
          </p:nvSpPr>
          <p:spPr>
            <a:xfrm rot="-5400000">
              <a:off x="17203887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ZH303_brain_cancer_plasma_5mC</a:t>
              </a:r>
            </a:p>
          </p:txBody>
        </p:sp>
        <p:sp>
          <p:nvSpPr>
            <p:cNvPr id="308" name="tx308"/>
            <p:cNvSpPr/>
            <p:nvPr/>
          </p:nvSpPr>
          <p:spPr>
            <a:xfrm rot="-5400000">
              <a:off x="17827266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Merge092_3568_plasma</a:t>
              </a:r>
            </a:p>
          </p:txBody>
        </p:sp>
        <p:sp>
          <p:nvSpPr>
            <p:cNvPr id="309" name="tx309"/>
            <p:cNvSpPr/>
            <p:nvPr/>
          </p:nvSpPr>
          <p:spPr>
            <a:xfrm rot="-5400000">
              <a:off x="17848542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ZH517_brain_cancer_3630_5mC</a:t>
              </a:r>
            </a:p>
          </p:txBody>
        </p:sp>
        <p:sp>
          <p:nvSpPr>
            <p:cNvPr id="310" name="tx310"/>
            <p:cNvSpPr/>
            <p:nvPr/>
          </p:nvSpPr>
          <p:spPr>
            <a:xfrm rot="-5400000">
              <a:off x="18130794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ZH518_brain_cancer_3654_5mC</a:t>
              </a:r>
            </a:p>
          </p:txBody>
        </p:sp>
        <p:sp>
          <p:nvSpPr>
            <p:cNvPr id="311" name="tx311"/>
            <p:cNvSpPr/>
            <p:nvPr/>
          </p:nvSpPr>
          <p:spPr>
            <a:xfrm rot="-5400000">
              <a:off x="18601748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ZH465_brain_cancer_3562</a:t>
              </a:r>
            </a:p>
          </p:txBody>
        </p:sp>
        <p:sp>
          <p:nvSpPr>
            <p:cNvPr id="312" name="tx312"/>
            <p:cNvSpPr/>
            <p:nvPr/>
          </p:nvSpPr>
          <p:spPr>
            <a:xfrm rot="-5400000">
              <a:off x="18884000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ZH461_brain_cancer_3507</a:t>
              </a:r>
            </a:p>
          </p:txBody>
        </p:sp>
        <p:sp>
          <p:nvSpPr>
            <p:cNvPr id="313" name="tx313"/>
            <p:cNvSpPr/>
            <p:nvPr/>
          </p:nvSpPr>
          <p:spPr>
            <a:xfrm rot="-5400000">
              <a:off x="19049825" y="5714076"/>
              <a:ext cx="208892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Merge045_6528_plasma_5mC</a:t>
              </a:r>
            </a:p>
          </p:txBody>
        </p:sp>
        <p:sp>
          <p:nvSpPr>
            <p:cNvPr id="314" name="tx314"/>
            <p:cNvSpPr/>
            <p:nvPr/>
          </p:nvSpPr>
          <p:spPr>
            <a:xfrm rot="-5400000">
              <a:off x="19179652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ZH277_brain_cancer_plasma_5mC</a:t>
              </a:r>
            </a:p>
          </p:txBody>
        </p:sp>
        <p:sp>
          <p:nvSpPr>
            <p:cNvPr id="315" name="tx315"/>
            <p:cNvSpPr/>
            <p:nvPr/>
          </p:nvSpPr>
          <p:spPr>
            <a:xfrm rot="-5400000">
              <a:off x="19542055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ZH521_brain_cancer_3575_5mC</a:t>
              </a:r>
            </a:p>
          </p:txBody>
        </p:sp>
        <p:sp>
          <p:nvSpPr>
            <p:cNvPr id="316" name="tx316"/>
            <p:cNvSpPr/>
            <p:nvPr/>
          </p:nvSpPr>
          <p:spPr>
            <a:xfrm rot="-5400000">
              <a:off x="19744157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ZH157_brain_cancer_plasma_5mC</a:t>
              </a:r>
            </a:p>
          </p:txBody>
        </p:sp>
        <p:sp>
          <p:nvSpPr>
            <p:cNvPr id="317" name="tx317"/>
            <p:cNvSpPr/>
            <p:nvPr/>
          </p:nvSpPr>
          <p:spPr>
            <a:xfrm rot="-5400000">
              <a:off x="20026409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ZH162_brain_cancer_plasma_5mC</a:t>
              </a:r>
            </a:p>
          </p:txBody>
        </p:sp>
        <p:sp>
          <p:nvSpPr>
            <p:cNvPr id="318" name="tx318"/>
            <p:cNvSpPr/>
            <p:nvPr/>
          </p:nvSpPr>
          <p:spPr>
            <a:xfrm rot="-5400000">
              <a:off x="20577513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ZH469_brain_cancer_3569</a:t>
              </a:r>
            </a:p>
          </p:txBody>
        </p:sp>
        <p:sp>
          <p:nvSpPr>
            <p:cNvPr id="319" name="tx319"/>
            <p:cNvSpPr/>
            <p:nvPr/>
          </p:nvSpPr>
          <p:spPr>
            <a:xfrm rot="-5400000">
              <a:off x="20671063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ZH516_brain_cancer_3622_5mC</a:t>
              </a:r>
            </a:p>
          </p:txBody>
        </p:sp>
        <p:sp>
          <p:nvSpPr>
            <p:cNvPr id="320" name="tx320"/>
            <p:cNvSpPr/>
            <p:nvPr/>
          </p:nvSpPr>
          <p:spPr>
            <a:xfrm rot="-5400000">
              <a:off x="21359895" y="5379771"/>
              <a:ext cx="142031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ZH010_Plasma_5mC</a:t>
              </a:r>
            </a:p>
          </p:txBody>
        </p:sp>
        <p:sp>
          <p:nvSpPr>
            <p:cNvPr id="321" name="tx321"/>
            <p:cNvSpPr/>
            <p:nvPr/>
          </p:nvSpPr>
          <p:spPr>
            <a:xfrm rot="-5400000">
              <a:off x="21155417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ZH270_brain_cancer_plasma_5mC</a:t>
              </a:r>
            </a:p>
          </p:txBody>
        </p:sp>
        <p:sp>
          <p:nvSpPr>
            <p:cNvPr id="322" name="tx322"/>
            <p:cNvSpPr/>
            <p:nvPr/>
          </p:nvSpPr>
          <p:spPr>
            <a:xfrm rot="-5400000">
              <a:off x="21590094" y="5714076"/>
              <a:ext cx="208892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Merge031_3454_plasma_5mC</a:t>
              </a:r>
            </a:p>
          </p:txBody>
        </p:sp>
        <p:sp>
          <p:nvSpPr>
            <p:cNvPr id="323" name="tx323"/>
            <p:cNvSpPr/>
            <p:nvPr/>
          </p:nvSpPr>
          <p:spPr>
            <a:xfrm rot="-5400000">
              <a:off x="21872346" y="5714076"/>
              <a:ext cx="208892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Merge047_6458_plasma_5mC</a:t>
              </a:r>
            </a:p>
          </p:txBody>
        </p:sp>
        <p:sp>
          <p:nvSpPr>
            <p:cNvPr id="324" name="tx324"/>
            <p:cNvSpPr/>
            <p:nvPr/>
          </p:nvSpPr>
          <p:spPr>
            <a:xfrm rot="-5400000">
              <a:off x="22154598" y="5714076"/>
              <a:ext cx="208892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Merge042_6413_plasma_5mC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11870231" y="7096286"/>
              <a:ext cx="1147774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plasma samples</a:t>
              </a:r>
            </a:p>
          </p:txBody>
        </p:sp>
        <p:sp>
          <p:nvSpPr>
            <p:cNvPr id="326" name="tx326"/>
            <p:cNvSpPr/>
            <p:nvPr/>
          </p:nvSpPr>
          <p:spPr>
            <a:xfrm rot="-5400000">
              <a:off x="622336" y="3227632"/>
              <a:ext cx="784572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Probability</a:t>
              </a:r>
            </a:p>
          </p:txBody>
        </p:sp>
        <p:sp>
          <p:nvSpPr>
            <p:cNvPr id="327" name="rc327"/>
            <p:cNvSpPr/>
            <p:nvPr/>
          </p:nvSpPr>
          <p:spPr>
            <a:xfrm>
              <a:off x="10496403" y="1411148"/>
              <a:ext cx="389543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tx328"/>
            <p:cNvSpPr/>
            <p:nvPr/>
          </p:nvSpPr>
          <p:spPr>
            <a:xfrm>
              <a:off x="10565992" y="1534087"/>
              <a:ext cx="408799" cy="107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29" name="rc329"/>
            <p:cNvSpPr/>
            <p:nvPr/>
          </p:nvSpPr>
          <p:spPr>
            <a:xfrm>
              <a:off x="11044380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rc330"/>
            <p:cNvSpPr/>
            <p:nvPr/>
          </p:nvSpPr>
          <p:spPr>
            <a:xfrm>
              <a:off x="11053380" y="1489737"/>
              <a:ext cx="201455" cy="2014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rc331"/>
            <p:cNvSpPr/>
            <p:nvPr/>
          </p:nvSpPr>
          <p:spPr>
            <a:xfrm>
              <a:off x="12315145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rc332"/>
            <p:cNvSpPr/>
            <p:nvPr/>
          </p:nvSpPr>
          <p:spPr>
            <a:xfrm>
              <a:off x="12324145" y="1489737"/>
              <a:ext cx="201455" cy="20145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rc333"/>
            <p:cNvSpPr/>
            <p:nvPr/>
          </p:nvSpPr>
          <p:spPr>
            <a:xfrm>
              <a:off x="13531339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rc334"/>
            <p:cNvSpPr/>
            <p:nvPr/>
          </p:nvSpPr>
          <p:spPr>
            <a:xfrm>
              <a:off x="13540339" y="1489737"/>
              <a:ext cx="201455" cy="201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tx335"/>
            <p:cNvSpPr/>
            <p:nvPr/>
          </p:nvSpPr>
          <p:spPr>
            <a:xfrm>
              <a:off x="11333426" y="1510315"/>
              <a:ext cx="91213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12604190" y="1510315"/>
              <a:ext cx="85756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13820384" y="1538468"/>
              <a:ext cx="501860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11429847" y="939295"/>
              <a:ext cx="2028542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 77 Sample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17282160" cy="6400800"/>
            <a:chOff x="914400" y="914400"/>
            <a:chExt cx="17282160" cy="64008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1728216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819656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91912" y="2164943"/>
              <a:ext cx="256357" cy="33285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876754" y="2164943"/>
              <a:ext cx="256357" cy="1254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161596" y="2164943"/>
              <a:ext cx="256357" cy="6492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2446437" y="2164943"/>
              <a:ext cx="256357" cy="201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731279" y="2164943"/>
              <a:ext cx="256357" cy="3432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016121" y="2164943"/>
              <a:ext cx="256357" cy="4767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300962" y="2164943"/>
              <a:ext cx="256357" cy="988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585804" y="2164943"/>
              <a:ext cx="256357" cy="12995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870646" y="2164943"/>
              <a:ext cx="256357" cy="8601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155487" y="2164943"/>
              <a:ext cx="256357" cy="270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4440329" y="2164943"/>
              <a:ext cx="256357" cy="8315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725171" y="2164943"/>
              <a:ext cx="256357" cy="13772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010012" y="2164943"/>
              <a:ext cx="256357" cy="1328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294854" y="2164943"/>
              <a:ext cx="256357" cy="6142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579695" y="2164943"/>
              <a:ext cx="256357" cy="6412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864537" y="2164943"/>
              <a:ext cx="256357" cy="7660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6149379" y="2164943"/>
              <a:ext cx="256357" cy="17532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434220" y="2164943"/>
              <a:ext cx="256357" cy="6001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719062" y="2164943"/>
              <a:ext cx="256357" cy="1021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7003904" y="2164943"/>
              <a:ext cx="256357" cy="1436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7288745" y="2164943"/>
              <a:ext cx="256357" cy="1287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573587" y="2164943"/>
              <a:ext cx="256357" cy="7451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7858429" y="2164943"/>
              <a:ext cx="256357" cy="1482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8143270" y="2164943"/>
              <a:ext cx="256357" cy="3093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8428112" y="2164943"/>
              <a:ext cx="256357" cy="39675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8712954" y="2164943"/>
              <a:ext cx="256357" cy="1279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8997795" y="2164943"/>
              <a:ext cx="256357" cy="55626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9282637" y="2164943"/>
              <a:ext cx="256357" cy="3148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9567479" y="2164943"/>
              <a:ext cx="256357" cy="3144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9852320" y="2164943"/>
              <a:ext cx="256357" cy="4773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0137162" y="2164943"/>
              <a:ext cx="256357" cy="1946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0422004" y="2164943"/>
              <a:ext cx="256357" cy="838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0706845" y="2164943"/>
              <a:ext cx="256357" cy="14840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0991687" y="2164943"/>
              <a:ext cx="256357" cy="26051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1276529" y="2164943"/>
              <a:ext cx="256357" cy="8299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1561370" y="2164943"/>
              <a:ext cx="256357" cy="1077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1846212" y="2164943"/>
              <a:ext cx="256357" cy="10618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2131054" y="2164943"/>
              <a:ext cx="256357" cy="414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2415895" y="2164943"/>
              <a:ext cx="256357" cy="7683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2700737" y="2164943"/>
              <a:ext cx="256357" cy="1131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2985579" y="2164943"/>
              <a:ext cx="256357" cy="9609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3270420" y="2164943"/>
              <a:ext cx="256357" cy="953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3555262" y="2164943"/>
              <a:ext cx="256357" cy="6802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3840104" y="2164943"/>
              <a:ext cx="256357" cy="1372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4124945" y="2164943"/>
              <a:ext cx="256357" cy="137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4409787" y="2164943"/>
              <a:ext cx="256357" cy="10041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4694628" y="2164943"/>
              <a:ext cx="256357" cy="724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4979470" y="2164943"/>
              <a:ext cx="256357" cy="1990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5264312" y="2164943"/>
              <a:ext cx="256357" cy="9868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5549153" y="2164943"/>
              <a:ext cx="256357" cy="3028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5833995" y="2164943"/>
              <a:ext cx="256357" cy="846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6118837" y="2164943"/>
              <a:ext cx="256357" cy="21514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6403678" y="2164943"/>
              <a:ext cx="256357" cy="2163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6688520" y="2164943"/>
              <a:ext cx="256357" cy="559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6973362" y="2164943"/>
              <a:ext cx="256357" cy="110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7258203" y="2164943"/>
              <a:ext cx="256357" cy="3668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7543045" y="2164943"/>
              <a:ext cx="256357" cy="214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17827887" y="2164943"/>
              <a:ext cx="256357" cy="17829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591912" y="2497798"/>
              <a:ext cx="256357" cy="215446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876754" y="2177487"/>
              <a:ext cx="256357" cy="251057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161596" y="2229863"/>
              <a:ext cx="256357" cy="242123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446437" y="2166962"/>
              <a:ext cx="256357" cy="254239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731279" y="2199270"/>
              <a:ext cx="256357" cy="243206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016121" y="2212623"/>
              <a:ext cx="256357" cy="234198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300962" y="2174830"/>
              <a:ext cx="256357" cy="251565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585804" y="2294896"/>
              <a:ext cx="256357" cy="223982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3870646" y="2250960"/>
              <a:ext cx="256357" cy="243652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155487" y="2167652"/>
              <a:ext cx="256357" cy="246341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4440329" y="2248101"/>
              <a:ext cx="256357" cy="246885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4725171" y="2302665"/>
              <a:ext cx="256357" cy="238717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010012" y="2178233"/>
              <a:ext cx="256357" cy="252884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5294854" y="2226369"/>
              <a:ext cx="256357" cy="246948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5579695" y="2229068"/>
              <a:ext cx="256357" cy="239404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5864537" y="2241543"/>
              <a:ext cx="256357" cy="248061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149379" y="2340263"/>
              <a:ext cx="256357" cy="238187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6434220" y="2224956"/>
              <a:ext cx="256357" cy="246536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719062" y="2175161"/>
              <a:ext cx="256357" cy="241726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7003904" y="2179312"/>
              <a:ext cx="256357" cy="248908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288745" y="2177815"/>
              <a:ext cx="256357" cy="247703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7573587" y="2239456"/>
              <a:ext cx="256357" cy="248441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7858429" y="2179766"/>
              <a:ext cx="256357" cy="244444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8143270" y="2195878"/>
              <a:ext cx="256357" cy="242443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8428112" y="2561694"/>
              <a:ext cx="256357" cy="205221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8712954" y="2177736"/>
              <a:ext cx="256357" cy="253939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8997795" y="2721212"/>
              <a:ext cx="256357" cy="198604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9282637" y="2196432"/>
              <a:ext cx="256357" cy="244110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9567479" y="2196385"/>
              <a:ext cx="256357" cy="227681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9852320" y="2212680"/>
              <a:ext cx="256357" cy="251044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10137162" y="2184409"/>
              <a:ext cx="256357" cy="252152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10422004" y="2173329"/>
              <a:ext cx="256357" cy="252711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10706845" y="2313348"/>
              <a:ext cx="256357" cy="236072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10991687" y="2425460"/>
              <a:ext cx="256357" cy="226503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11276529" y="2247936"/>
              <a:ext cx="256357" cy="242259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11561370" y="2175716"/>
              <a:ext cx="256357" cy="254665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11846212" y="2271129"/>
              <a:ext cx="256357" cy="232030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12131054" y="2169088"/>
              <a:ext cx="256357" cy="254094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12415895" y="2241774"/>
              <a:ext cx="256357" cy="247922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12700737" y="2176261"/>
              <a:ext cx="256357" cy="252067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12985579" y="2261037"/>
              <a:ext cx="256357" cy="246344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13270420" y="2174477"/>
              <a:ext cx="256357" cy="252761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13555262" y="2232966"/>
              <a:ext cx="256357" cy="248851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13840104" y="2178671"/>
              <a:ext cx="256357" cy="253827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14124945" y="2166317"/>
              <a:ext cx="256357" cy="252942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14409787" y="2265361"/>
              <a:ext cx="256357" cy="230248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14694628" y="2172184"/>
              <a:ext cx="256357" cy="249018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14979470" y="2184843"/>
              <a:ext cx="256357" cy="252874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15264312" y="2263627"/>
              <a:ext cx="256357" cy="245889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15549153" y="2195231"/>
              <a:ext cx="256357" cy="252849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15833995" y="2173408"/>
              <a:ext cx="256357" cy="254319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16118837" y="2380087"/>
              <a:ext cx="256357" cy="233988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16403678" y="2186578"/>
              <a:ext cx="256357" cy="248907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16688520" y="2220900"/>
              <a:ext cx="256357" cy="249587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16973362" y="2166048"/>
              <a:ext cx="256357" cy="255733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17258203" y="2201631"/>
              <a:ext cx="256357" cy="243721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17543045" y="2167085"/>
              <a:ext cx="256357" cy="255712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17827887" y="2343242"/>
              <a:ext cx="256357" cy="225510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1591912" y="4652260"/>
              <a:ext cx="256357" cy="725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1876754" y="4688057"/>
              <a:ext cx="256357" cy="3671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2161596" y="4651097"/>
              <a:ext cx="256357" cy="736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2446437" y="4709355"/>
              <a:ext cx="256357" cy="154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2731279" y="4631340"/>
              <a:ext cx="256357" cy="934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3016121" y="4554608"/>
              <a:ext cx="256357" cy="17016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3300962" y="4690482"/>
              <a:ext cx="256357" cy="3429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3585804" y="4534720"/>
              <a:ext cx="256357" cy="19005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3870646" y="4687485"/>
              <a:ext cx="256357" cy="3728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4155487" y="4631069"/>
              <a:ext cx="256357" cy="9370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4440329" y="4716959"/>
              <a:ext cx="256357" cy="78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4725171" y="4689839"/>
              <a:ext cx="256357" cy="3493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5010012" y="4707081"/>
              <a:ext cx="256357" cy="1769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5294854" y="4695854"/>
              <a:ext cx="256357" cy="2891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5579695" y="4623114"/>
              <a:ext cx="256357" cy="1016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5864537" y="4722156"/>
              <a:ext cx="256357" cy="261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6149379" y="4722142"/>
              <a:ext cx="256357" cy="263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6434220" y="4690319"/>
              <a:ext cx="256357" cy="3445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6719062" y="4592421"/>
              <a:ext cx="256357" cy="13235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7003904" y="4668395"/>
              <a:ext cx="256357" cy="563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7288745" y="4654854"/>
              <a:ext cx="256357" cy="6991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7573587" y="4723874"/>
              <a:ext cx="256357" cy="8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7858429" y="4624212"/>
              <a:ext cx="256357" cy="10056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8143270" y="4620315"/>
              <a:ext cx="256357" cy="10445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8428112" y="4613905"/>
              <a:ext cx="256357" cy="11086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8712954" y="4717130"/>
              <a:ext cx="256357" cy="764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8997795" y="4707259"/>
              <a:ext cx="256357" cy="175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9282637" y="4637541"/>
              <a:ext cx="256357" cy="8723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9567479" y="4473200"/>
              <a:ext cx="256357" cy="25157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9852320" y="4723128"/>
              <a:ext cx="256357" cy="164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10137162" y="4705935"/>
              <a:ext cx="256357" cy="1883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10422004" y="4700448"/>
              <a:ext cx="256357" cy="243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10706845" y="4674076"/>
              <a:ext cx="256357" cy="5069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10991687" y="4690492"/>
              <a:ext cx="256357" cy="3428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11276529" y="4670527"/>
              <a:ext cx="256357" cy="5424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11561370" y="4722367"/>
              <a:ext cx="256357" cy="240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11846212" y="4591436"/>
              <a:ext cx="256357" cy="13333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12131054" y="4710038"/>
              <a:ext cx="256357" cy="1473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12415895" y="4720997"/>
              <a:ext cx="256357" cy="37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12700737" y="4696934"/>
              <a:ext cx="256357" cy="2783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12985579" y="4724481"/>
              <a:ext cx="256357" cy="2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13270420" y="4702093"/>
              <a:ext cx="256357" cy="2268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13555262" y="4721481"/>
              <a:ext cx="256357" cy="32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13840104" y="4716945"/>
              <a:ext cx="256357" cy="782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14124945" y="4695745"/>
              <a:ext cx="256357" cy="290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14409787" y="4567846"/>
              <a:ext cx="256357" cy="1569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14694628" y="4662366"/>
              <a:ext cx="256357" cy="6240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14979470" y="4713586"/>
              <a:ext cx="256357" cy="1118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15264312" y="4722519"/>
              <a:ext cx="256357" cy="22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15549153" y="4723724"/>
              <a:ext cx="256357" cy="10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15833995" y="4716604"/>
              <a:ext cx="256357" cy="816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16118837" y="4719974"/>
              <a:ext cx="256357" cy="480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16403678" y="4675650"/>
              <a:ext cx="256357" cy="491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16688520" y="4716773"/>
              <a:ext cx="256357" cy="800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16973362" y="4723378"/>
              <a:ext cx="256357" cy="13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17258203" y="4638844"/>
              <a:ext cx="256357" cy="8592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17543045" y="4724210"/>
              <a:ext cx="256357" cy="56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17827887" y="4598344"/>
              <a:ext cx="256357" cy="12643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1549186" y="1908960"/>
              <a:ext cx="16577784" cy="281581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549186" y="1908960"/>
              <a:ext cx="0" cy="2815813"/>
            </a:xfrm>
            <a:custGeom>
              <a:avLst/>
              <a:pathLst>
                <a:path w="0" h="2815813">
                  <a:moveTo>
                    <a:pt x="0" y="28158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1137784" y="4675009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1137784" y="4035052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1137784" y="3395094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1137784" y="2755136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1137784" y="2115179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86" name="pl186"/>
            <p:cNvSpPr/>
            <p:nvPr/>
          </p:nvSpPr>
          <p:spPr>
            <a:xfrm>
              <a:off x="1514392" y="47247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514392" y="4084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1514392" y="34448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1514392" y="2804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1514392" y="21649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tx191"/>
            <p:cNvSpPr/>
            <p:nvPr/>
          </p:nvSpPr>
          <p:spPr>
            <a:xfrm rot="-5400000">
              <a:off x="753824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ZH404_liver_cancer_AS1110</a:t>
              </a:r>
            </a:p>
          </p:txBody>
        </p:sp>
        <p:sp>
          <p:nvSpPr>
            <p:cNvPr id="192" name="tx192"/>
            <p:cNvSpPr/>
            <p:nvPr/>
          </p:nvSpPr>
          <p:spPr>
            <a:xfrm rot="-5400000">
              <a:off x="1038666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ZH418_liver_cancer_AS1129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5400000">
              <a:off x="1323508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ZH415_liver_cancer_AS1124</a:t>
              </a:r>
            </a:p>
          </p:txBody>
        </p:sp>
        <p:sp>
          <p:nvSpPr>
            <p:cNvPr id="194" name="tx194"/>
            <p:cNvSpPr/>
            <p:nvPr/>
          </p:nvSpPr>
          <p:spPr>
            <a:xfrm rot="-5400000">
              <a:off x="1608349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ZH413_liver_cancer_AS1120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5400000">
              <a:off x="1893191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ZH416_liver_cancer_AS1125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2178033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ZH403_liver_cancer_AS1109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5400000">
              <a:off x="2462874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ZH411_liver_cancer_AS1117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5400000">
              <a:off x="2747716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ZH401_liver_cancer_AS1106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5400000">
              <a:off x="3032558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ZH398_liver_cancer_AS1097</a:t>
              </a:r>
            </a:p>
          </p:txBody>
        </p:sp>
        <p:sp>
          <p:nvSpPr>
            <p:cNvPr id="200" name="tx200"/>
            <p:cNvSpPr/>
            <p:nvPr/>
          </p:nvSpPr>
          <p:spPr>
            <a:xfrm rot="-5400000">
              <a:off x="3332127" y="5705084"/>
              <a:ext cx="196180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ZH390_liver_cancer_plasma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5400000">
              <a:off x="3602241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ZH402_liver_cancer_AS1107</a:t>
              </a:r>
            </a:p>
          </p:txBody>
        </p:sp>
        <p:sp>
          <p:nvSpPr>
            <p:cNvPr id="202" name="tx202"/>
            <p:cNvSpPr/>
            <p:nvPr/>
          </p:nvSpPr>
          <p:spPr>
            <a:xfrm rot="-5400000">
              <a:off x="3887083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ZH412_liver_cancer_AS1118</a:t>
              </a:r>
            </a:p>
          </p:txBody>
        </p:sp>
        <p:sp>
          <p:nvSpPr>
            <p:cNvPr id="203" name="tx203"/>
            <p:cNvSpPr/>
            <p:nvPr/>
          </p:nvSpPr>
          <p:spPr>
            <a:xfrm rot="-5400000">
              <a:off x="4171924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ZH405_liver_cancer_AS1112</a:t>
              </a:r>
            </a:p>
          </p:txBody>
        </p:sp>
        <p:sp>
          <p:nvSpPr>
            <p:cNvPr id="204" name="tx204"/>
            <p:cNvSpPr/>
            <p:nvPr/>
          </p:nvSpPr>
          <p:spPr>
            <a:xfrm rot="-5400000">
              <a:off x="4282792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ZH280_liver_cancer_plasma_5mC</a:t>
              </a:r>
            </a:p>
          </p:txBody>
        </p:sp>
        <p:sp>
          <p:nvSpPr>
            <p:cNvPr id="205" name="tx205"/>
            <p:cNvSpPr/>
            <p:nvPr/>
          </p:nvSpPr>
          <p:spPr>
            <a:xfrm rot="-5400000">
              <a:off x="4741608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ZH394_liver_cancer_AS1076</a:t>
              </a:r>
            </a:p>
          </p:txBody>
        </p:sp>
        <p:sp>
          <p:nvSpPr>
            <p:cNvPr id="206" name="tx206"/>
            <p:cNvSpPr/>
            <p:nvPr/>
          </p:nvSpPr>
          <p:spPr>
            <a:xfrm rot="-5400000">
              <a:off x="4852475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ZH176_liver_cancer_plasma_5mC</a:t>
              </a:r>
            </a:p>
          </p:txBody>
        </p:sp>
        <p:sp>
          <p:nvSpPr>
            <p:cNvPr id="207" name="tx207"/>
            <p:cNvSpPr/>
            <p:nvPr/>
          </p:nvSpPr>
          <p:spPr>
            <a:xfrm rot="-5400000">
              <a:off x="5137317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ZH171_liver_cancer_plasma_5mC</a:t>
              </a:r>
            </a:p>
          </p:txBody>
        </p:sp>
        <p:sp>
          <p:nvSpPr>
            <p:cNvPr id="208" name="tx208"/>
            <p:cNvSpPr/>
            <p:nvPr/>
          </p:nvSpPr>
          <p:spPr>
            <a:xfrm rot="-5400000">
              <a:off x="5596133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ZH406_liver_cancer_AS1113</a:t>
              </a:r>
            </a:p>
          </p:txBody>
        </p:sp>
        <p:sp>
          <p:nvSpPr>
            <p:cNvPr id="209" name="tx209"/>
            <p:cNvSpPr/>
            <p:nvPr/>
          </p:nvSpPr>
          <p:spPr>
            <a:xfrm rot="-5400000">
              <a:off x="5895702" y="5705084"/>
              <a:ext cx="196180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ZH388_liver_cancer_plasma</a:t>
              </a:r>
            </a:p>
          </p:txBody>
        </p:sp>
        <p:sp>
          <p:nvSpPr>
            <p:cNvPr id="210" name="tx210"/>
            <p:cNvSpPr/>
            <p:nvPr/>
          </p:nvSpPr>
          <p:spPr>
            <a:xfrm rot="-5400000">
              <a:off x="6180544" y="5705084"/>
              <a:ext cx="196180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ZH392_liver_cancer_plasma</a:t>
              </a:r>
            </a:p>
          </p:txBody>
        </p:sp>
        <p:sp>
          <p:nvSpPr>
            <p:cNvPr id="211" name="tx211"/>
            <p:cNvSpPr/>
            <p:nvPr/>
          </p:nvSpPr>
          <p:spPr>
            <a:xfrm rot="-5400000">
              <a:off x="6465385" y="5705084"/>
              <a:ext cx="196180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ZH387_liver_cancer_plasma</a:t>
              </a:r>
            </a:p>
          </p:txBody>
        </p:sp>
        <p:sp>
          <p:nvSpPr>
            <p:cNvPr id="212" name="tx212"/>
            <p:cNvSpPr/>
            <p:nvPr/>
          </p:nvSpPr>
          <p:spPr>
            <a:xfrm rot="-5400000">
              <a:off x="6561525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ZH175_liver_cancer_plasma_5mC</a:t>
              </a:r>
            </a:p>
          </p:txBody>
        </p:sp>
        <p:sp>
          <p:nvSpPr>
            <p:cNvPr id="213" name="tx213"/>
            <p:cNvSpPr/>
            <p:nvPr/>
          </p:nvSpPr>
          <p:spPr>
            <a:xfrm rot="-5400000">
              <a:off x="6846367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ZH378_liver_cancer_plasma_5mC</a:t>
              </a:r>
            </a:p>
          </p:txBody>
        </p:sp>
        <p:sp>
          <p:nvSpPr>
            <p:cNvPr id="214" name="tx214"/>
            <p:cNvSpPr/>
            <p:nvPr/>
          </p:nvSpPr>
          <p:spPr>
            <a:xfrm rot="-5400000">
              <a:off x="7131209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ZH281_liver_cancer_plasma_5mC</a:t>
              </a:r>
            </a:p>
          </p:txBody>
        </p:sp>
        <p:sp>
          <p:nvSpPr>
            <p:cNvPr id="215" name="tx215"/>
            <p:cNvSpPr/>
            <p:nvPr/>
          </p:nvSpPr>
          <p:spPr>
            <a:xfrm rot="-5400000">
              <a:off x="7590024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ZH409_liver_cancer_AS1115</a:t>
              </a:r>
            </a:p>
          </p:txBody>
        </p:sp>
        <p:sp>
          <p:nvSpPr>
            <p:cNvPr id="216" name="tx216"/>
            <p:cNvSpPr/>
            <p:nvPr/>
          </p:nvSpPr>
          <p:spPr>
            <a:xfrm rot="-5400000">
              <a:off x="7731154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Merge063_AS1047_plasma_5mC</a:t>
              </a:r>
            </a:p>
          </p:txBody>
        </p:sp>
        <p:sp>
          <p:nvSpPr>
            <p:cNvPr id="217" name="tx217"/>
            <p:cNvSpPr/>
            <p:nvPr/>
          </p:nvSpPr>
          <p:spPr>
            <a:xfrm rot="-5400000">
              <a:off x="7985734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ZH186_liver_cancer_plasma_5mC</a:t>
              </a:r>
            </a:p>
          </p:txBody>
        </p:sp>
        <p:sp>
          <p:nvSpPr>
            <p:cNvPr id="218" name="tx218"/>
            <p:cNvSpPr/>
            <p:nvPr/>
          </p:nvSpPr>
          <p:spPr>
            <a:xfrm rot="-5400000">
              <a:off x="8300837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Merge032_AS1024_plasma_5mC</a:t>
              </a:r>
            </a:p>
          </p:txBody>
        </p:sp>
        <p:sp>
          <p:nvSpPr>
            <p:cNvPr id="219" name="tx219"/>
            <p:cNvSpPr/>
            <p:nvPr/>
          </p:nvSpPr>
          <p:spPr>
            <a:xfrm rot="-5400000">
              <a:off x="8585679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Merge067_AS1021_plasma_5mC</a:t>
              </a:r>
            </a:p>
          </p:txBody>
        </p:sp>
        <p:sp>
          <p:nvSpPr>
            <p:cNvPr id="220" name="tx220"/>
            <p:cNvSpPr/>
            <p:nvPr/>
          </p:nvSpPr>
          <p:spPr>
            <a:xfrm rot="-5400000">
              <a:off x="8840259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ZH173_liver_cancer_plasma_5mC</a:t>
              </a:r>
            </a:p>
          </p:txBody>
        </p:sp>
        <p:sp>
          <p:nvSpPr>
            <p:cNvPr id="221" name="tx221"/>
            <p:cNvSpPr/>
            <p:nvPr/>
          </p:nvSpPr>
          <p:spPr>
            <a:xfrm rot="-5400000">
              <a:off x="9313802" y="5705084"/>
              <a:ext cx="196180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ZH389_liver_cancer_plasma</a:t>
              </a:r>
            </a:p>
          </p:txBody>
        </p:sp>
        <p:sp>
          <p:nvSpPr>
            <p:cNvPr id="222" name="tx222"/>
            <p:cNvSpPr/>
            <p:nvPr/>
          </p:nvSpPr>
          <p:spPr>
            <a:xfrm rot="-5400000">
              <a:off x="9409942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ZH267_liver_cancer_plasma_5mC</a:t>
              </a:r>
            </a:p>
          </p:txBody>
        </p:sp>
        <p:sp>
          <p:nvSpPr>
            <p:cNvPr id="223" name="tx223"/>
            <p:cNvSpPr/>
            <p:nvPr/>
          </p:nvSpPr>
          <p:spPr>
            <a:xfrm rot="-5400000">
              <a:off x="9868757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ZH410_liver_cancer_AS1116</a:t>
              </a:r>
            </a:p>
          </p:txBody>
        </p:sp>
        <p:sp>
          <p:nvSpPr>
            <p:cNvPr id="224" name="tx224"/>
            <p:cNvSpPr/>
            <p:nvPr/>
          </p:nvSpPr>
          <p:spPr>
            <a:xfrm rot="-5400000">
              <a:off x="9979625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ZH279_liver_cancer_plasma_5mC</a:t>
              </a:r>
            </a:p>
          </p:txBody>
        </p:sp>
        <p:sp>
          <p:nvSpPr>
            <p:cNvPr id="225" name="tx225"/>
            <p:cNvSpPr/>
            <p:nvPr/>
          </p:nvSpPr>
          <p:spPr>
            <a:xfrm rot="-5400000">
              <a:off x="10438441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ZH396_liver_cancer_AS1090</a:t>
              </a:r>
            </a:p>
          </p:txBody>
        </p:sp>
        <p:sp>
          <p:nvSpPr>
            <p:cNvPr id="226" name="tx226"/>
            <p:cNvSpPr/>
            <p:nvPr/>
          </p:nvSpPr>
          <p:spPr>
            <a:xfrm rot="-5400000">
              <a:off x="10579570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Merge034_AS1030_plasma_5mC</a:t>
              </a:r>
            </a:p>
          </p:txBody>
        </p:sp>
        <p:sp>
          <p:nvSpPr>
            <p:cNvPr id="227" name="tx227"/>
            <p:cNvSpPr/>
            <p:nvPr/>
          </p:nvSpPr>
          <p:spPr>
            <a:xfrm rot="-5400000">
              <a:off x="11008124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ZH397_liver_cancer_AS1091</a:t>
              </a:r>
            </a:p>
          </p:txBody>
        </p:sp>
        <p:sp>
          <p:nvSpPr>
            <p:cNvPr id="228" name="tx228"/>
            <p:cNvSpPr/>
            <p:nvPr/>
          </p:nvSpPr>
          <p:spPr>
            <a:xfrm rot="-5400000">
              <a:off x="11149254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Merge065_AS1045_plasma_5mC</a:t>
              </a:r>
            </a:p>
          </p:txBody>
        </p:sp>
        <p:sp>
          <p:nvSpPr>
            <p:cNvPr id="229" name="tx229"/>
            <p:cNvSpPr/>
            <p:nvPr/>
          </p:nvSpPr>
          <p:spPr>
            <a:xfrm rot="-5400000">
              <a:off x="11434095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Merge033_AS1028_plasma_5mC</a:t>
              </a:r>
            </a:p>
          </p:txBody>
        </p:sp>
        <p:sp>
          <p:nvSpPr>
            <p:cNvPr id="230" name="tx230"/>
            <p:cNvSpPr/>
            <p:nvPr/>
          </p:nvSpPr>
          <p:spPr>
            <a:xfrm rot="-5400000">
              <a:off x="11688675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ZH326_liver_cancer_plasma_5mC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5400000">
              <a:off x="11973517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ZH180_liver_cancer_plasma_5mC</a:t>
              </a:r>
            </a:p>
          </p:txBody>
        </p:sp>
        <p:sp>
          <p:nvSpPr>
            <p:cNvPr id="232" name="tx232"/>
            <p:cNvSpPr/>
            <p:nvPr/>
          </p:nvSpPr>
          <p:spPr>
            <a:xfrm rot="-5400000">
              <a:off x="12258358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ZH269_liver_cancer_plasma_5mC</a:t>
              </a:r>
            </a:p>
          </p:txBody>
        </p:sp>
        <p:sp>
          <p:nvSpPr>
            <p:cNvPr id="233" name="tx233"/>
            <p:cNvSpPr/>
            <p:nvPr/>
          </p:nvSpPr>
          <p:spPr>
            <a:xfrm rot="-5400000">
              <a:off x="12573462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Merge066_AS1054_plasma_5mC</a:t>
              </a:r>
            </a:p>
          </p:txBody>
        </p:sp>
        <p:sp>
          <p:nvSpPr>
            <p:cNvPr id="234" name="tx234"/>
            <p:cNvSpPr/>
            <p:nvPr/>
          </p:nvSpPr>
          <p:spPr>
            <a:xfrm rot="-5400000">
              <a:off x="12828042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ZH283_liver_cancer_plasma_5mC</a:t>
              </a:r>
            </a:p>
          </p:txBody>
        </p:sp>
        <p:sp>
          <p:nvSpPr>
            <p:cNvPr id="235" name="tx235"/>
            <p:cNvSpPr/>
            <p:nvPr/>
          </p:nvSpPr>
          <p:spPr>
            <a:xfrm rot="-5400000">
              <a:off x="13301585" y="5705084"/>
              <a:ext cx="196180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ZH391_liver_cancer_plasma</a:t>
              </a:r>
            </a:p>
          </p:txBody>
        </p:sp>
        <p:sp>
          <p:nvSpPr>
            <p:cNvPr id="236" name="tx236"/>
            <p:cNvSpPr/>
            <p:nvPr/>
          </p:nvSpPr>
          <p:spPr>
            <a:xfrm rot="-5400000">
              <a:off x="13571699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ZH408_liver_cancer_AS1123</a:t>
              </a:r>
            </a:p>
          </p:txBody>
        </p:sp>
        <p:sp>
          <p:nvSpPr>
            <p:cNvPr id="237" name="tx237"/>
            <p:cNvSpPr/>
            <p:nvPr/>
          </p:nvSpPr>
          <p:spPr>
            <a:xfrm rot="-5400000">
              <a:off x="13682567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ZH377_liver_cancer_plasma_5mC</a:t>
              </a:r>
            </a:p>
          </p:txBody>
        </p:sp>
        <p:sp>
          <p:nvSpPr>
            <p:cNvPr id="238" name="tx238"/>
            <p:cNvSpPr/>
            <p:nvPr/>
          </p:nvSpPr>
          <p:spPr>
            <a:xfrm rot="-5400000">
              <a:off x="14186372" y="5674823"/>
              <a:ext cx="190127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Merge068_AS1067_plasma</a:t>
              </a:r>
            </a:p>
          </p:txBody>
        </p:sp>
        <p:sp>
          <p:nvSpPr>
            <p:cNvPr id="239" name="tx239"/>
            <p:cNvSpPr/>
            <p:nvPr/>
          </p:nvSpPr>
          <p:spPr>
            <a:xfrm rot="-5400000">
              <a:off x="14252250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ZH174_liver_cancer_plasma_5mC</a:t>
              </a:r>
            </a:p>
          </p:txBody>
        </p:sp>
        <p:sp>
          <p:nvSpPr>
            <p:cNvPr id="240" name="tx240"/>
            <p:cNvSpPr/>
            <p:nvPr/>
          </p:nvSpPr>
          <p:spPr>
            <a:xfrm rot="-5400000">
              <a:off x="14567353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Merge064_AS1055_plasma_5mC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5400000">
              <a:off x="15040897" y="5674823"/>
              <a:ext cx="190127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Merge067_AS1068_plasma</a:t>
              </a:r>
            </a:p>
          </p:txBody>
        </p:sp>
        <p:sp>
          <p:nvSpPr>
            <p:cNvPr id="242" name="tx242"/>
            <p:cNvSpPr/>
            <p:nvPr/>
          </p:nvSpPr>
          <p:spPr>
            <a:xfrm rot="-5400000">
              <a:off x="15137037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Merge035_AS1041_plasma_5mC</a:t>
              </a:r>
            </a:p>
          </p:txBody>
        </p:sp>
        <p:sp>
          <p:nvSpPr>
            <p:cNvPr id="243" name="tx243"/>
            <p:cNvSpPr/>
            <p:nvPr/>
          </p:nvSpPr>
          <p:spPr>
            <a:xfrm rot="-5400000">
              <a:off x="15610580" y="5674823"/>
              <a:ext cx="190127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Merge066_AS1069_plasma</a:t>
              </a:r>
            </a:p>
          </p:txBody>
        </p:sp>
        <p:sp>
          <p:nvSpPr>
            <p:cNvPr id="244" name="tx244"/>
            <p:cNvSpPr/>
            <p:nvPr/>
          </p:nvSpPr>
          <p:spPr>
            <a:xfrm rot="-5400000">
              <a:off x="15676458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ZH166_liver_cancer_plasma_5mC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5400000">
              <a:off x="16180263" y="5674823"/>
              <a:ext cx="190127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Merge065_AS1070_plasma</a:t>
              </a:r>
            </a:p>
          </p:txBody>
        </p:sp>
        <p:sp>
          <p:nvSpPr>
            <p:cNvPr id="246" name="tx246"/>
            <p:cNvSpPr/>
            <p:nvPr/>
          </p:nvSpPr>
          <p:spPr>
            <a:xfrm rot="-5400000">
              <a:off x="16246142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ZH266_liver_cancer_plasma_5mC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5400000">
              <a:off x="16530983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ZH319_liver_cancer_plasma_5mC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5400000">
              <a:off x="17034788" y="5674823"/>
              <a:ext cx="190127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Merge064_AS1072_plasma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9264191" y="7096286"/>
              <a:ext cx="1147774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plasma samples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5400000">
              <a:off x="622336" y="3254917"/>
              <a:ext cx="784572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Probability</a:t>
              </a:r>
            </a:p>
          </p:txBody>
        </p:sp>
        <p:sp>
          <p:nvSpPr>
            <p:cNvPr id="251" name="rc251"/>
            <p:cNvSpPr/>
            <p:nvPr/>
          </p:nvSpPr>
          <p:spPr>
            <a:xfrm>
              <a:off x="7890363" y="1411148"/>
              <a:ext cx="389543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tx252"/>
            <p:cNvSpPr/>
            <p:nvPr/>
          </p:nvSpPr>
          <p:spPr>
            <a:xfrm>
              <a:off x="7959952" y="1534087"/>
              <a:ext cx="408799" cy="107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253" name="rc253"/>
            <p:cNvSpPr/>
            <p:nvPr/>
          </p:nvSpPr>
          <p:spPr>
            <a:xfrm>
              <a:off x="8438340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rc254"/>
            <p:cNvSpPr/>
            <p:nvPr/>
          </p:nvSpPr>
          <p:spPr>
            <a:xfrm>
              <a:off x="8447340" y="1489737"/>
              <a:ext cx="201455" cy="2014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rc255"/>
            <p:cNvSpPr/>
            <p:nvPr/>
          </p:nvSpPr>
          <p:spPr>
            <a:xfrm>
              <a:off x="9709105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rc256"/>
            <p:cNvSpPr/>
            <p:nvPr/>
          </p:nvSpPr>
          <p:spPr>
            <a:xfrm>
              <a:off x="9718105" y="1489737"/>
              <a:ext cx="201455" cy="20145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rc257"/>
            <p:cNvSpPr/>
            <p:nvPr/>
          </p:nvSpPr>
          <p:spPr>
            <a:xfrm>
              <a:off x="10925299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rc258"/>
            <p:cNvSpPr/>
            <p:nvPr/>
          </p:nvSpPr>
          <p:spPr>
            <a:xfrm>
              <a:off x="10934299" y="1489737"/>
              <a:ext cx="201455" cy="201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>
              <a:off x="8727386" y="1510315"/>
              <a:ext cx="91213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9998150" y="1510315"/>
              <a:ext cx="85756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11214344" y="1538468"/>
              <a:ext cx="501860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8857040" y="939295"/>
              <a:ext cx="1962075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 58 Sample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23317200" cy="6400800"/>
            <a:chOff x="914400" y="914400"/>
            <a:chExt cx="23317200" cy="64008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233172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231599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91479" y="2164329"/>
              <a:ext cx="253759" cy="60977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873435" y="2164329"/>
              <a:ext cx="253759" cy="46142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155390" y="2164329"/>
              <a:ext cx="253759" cy="6074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2437346" y="2164329"/>
              <a:ext cx="253759" cy="8940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719301" y="2164329"/>
              <a:ext cx="253759" cy="51086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001256" y="2164329"/>
              <a:ext cx="253759" cy="51024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283212" y="2164329"/>
              <a:ext cx="253759" cy="34180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565167" y="2164329"/>
              <a:ext cx="253759" cy="1752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847123" y="2164329"/>
              <a:ext cx="253759" cy="4104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129078" y="2164329"/>
              <a:ext cx="253759" cy="8744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4411034" y="2164329"/>
              <a:ext cx="253759" cy="42003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92989" y="2164329"/>
              <a:ext cx="253759" cy="54364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974944" y="2164329"/>
              <a:ext cx="253759" cy="3104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256900" y="2164329"/>
              <a:ext cx="253759" cy="1557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538855" y="2164329"/>
              <a:ext cx="253759" cy="4049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820811" y="2164329"/>
              <a:ext cx="253759" cy="51087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6102766" y="2164329"/>
              <a:ext cx="253759" cy="17936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384721" y="2164329"/>
              <a:ext cx="253759" cy="38707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666677" y="2164329"/>
              <a:ext cx="253759" cy="63221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6948632" y="2164329"/>
              <a:ext cx="253759" cy="7789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7230588" y="2164329"/>
              <a:ext cx="253759" cy="5874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512543" y="2164329"/>
              <a:ext cx="253759" cy="5693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7794499" y="2164329"/>
              <a:ext cx="253759" cy="35174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8076454" y="2164329"/>
              <a:ext cx="253759" cy="9313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8358409" y="2164329"/>
              <a:ext cx="253759" cy="37104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8640365" y="2164329"/>
              <a:ext cx="253759" cy="62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8922320" y="2164329"/>
              <a:ext cx="253759" cy="8890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9204276" y="2164329"/>
              <a:ext cx="253759" cy="3651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9486231" y="2164329"/>
              <a:ext cx="253759" cy="47818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9768186" y="2164329"/>
              <a:ext cx="253759" cy="17580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0050142" y="2164329"/>
              <a:ext cx="253759" cy="513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0332097" y="2164329"/>
              <a:ext cx="253759" cy="6989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0614053" y="2164329"/>
              <a:ext cx="253759" cy="4374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0896008" y="2164329"/>
              <a:ext cx="253759" cy="45308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1177964" y="2164329"/>
              <a:ext cx="253759" cy="1344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1459919" y="2164329"/>
              <a:ext cx="253759" cy="2939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1741874" y="2164329"/>
              <a:ext cx="253759" cy="7338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2023830" y="2164329"/>
              <a:ext cx="253759" cy="23215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2305785" y="2164329"/>
              <a:ext cx="253759" cy="1376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2587741" y="2164329"/>
              <a:ext cx="253759" cy="17669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2869696" y="2164329"/>
              <a:ext cx="253759" cy="135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3151651" y="2164329"/>
              <a:ext cx="253759" cy="1206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3433607" y="2164329"/>
              <a:ext cx="253759" cy="103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3715562" y="2164329"/>
              <a:ext cx="253759" cy="2367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3997518" y="2164329"/>
              <a:ext cx="253759" cy="888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4279473" y="2164329"/>
              <a:ext cx="253759" cy="717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4561429" y="2164329"/>
              <a:ext cx="253759" cy="261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4843384" y="2164329"/>
              <a:ext cx="253759" cy="587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5125339" y="2164329"/>
              <a:ext cx="253759" cy="521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5407295" y="2164329"/>
              <a:ext cx="253759" cy="2491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5689250" y="2164329"/>
              <a:ext cx="253759" cy="61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5971206" y="2164329"/>
              <a:ext cx="253759" cy="237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6253161" y="2164329"/>
              <a:ext cx="253759" cy="87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6535116" y="2164329"/>
              <a:ext cx="253759" cy="140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6817072" y="2164329"/>
              <a:ext cx="253759" cy="10616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7099027" y="2164329"/>
              <a:ext cx="253759" cy="277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7380983" y="2164329"/>
              <a:ext cx="253759" cy="3926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17662938" y="2164329"/>
              <a:ext cx="253759" cy="2699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7944894" y="2164329"/>
              <a:ext cx="253759" cy="100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8226849" y="2164329"/>
              <a:ext cx="253759" cy="171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18508804" y="2164329"/>
              <a:ext cx="253759" cy="7497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18790760" y="2164329"/>
              <a:ext cx="253759" cy="1628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9072715" y="2164329"/>
              <a:ext cx="253759" cy="24994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19354671" y="2164329"/>
              <a:ext cx="253759" cy="2349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19636626" y="2164329"/>
              <a:ext cx="253759" cy="2124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19918581" y="2164329"/>
              <a:ext cx="253759" cy="8909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0200537" y="2164329"/>
              <a:ext cx="253759" cy="475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0482492" y="2164329"/>
              <a:ext cx="253759" cy="7604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0764448" y="2164329"/>
              <a:ext cx="253759" cy="6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1046403" y="2164329"/>
              <a:ext cx="253759" cy="33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21328359" y="2164329"/>
              <a:ext cx="253759" cy="24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1610314" y="2164329"/>
              <a:ext cx="253759" cy="36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1892269" y="2164329"/>
              <a:ext cx="253759" cy="490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2174225" y="2164329"/>
              <a:ext cx="253759" cy="1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22456180" y="2164329"/>
              <a:ext cx="253759" cy="4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22738136" y="2164329"/>
              <a:ext cx="253759" cy="646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23020091" y="2164329"/>
              <a:ext cx="253759" cy="14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23302046" y="2164329"/>
              <a:ext cx="253759" cy="26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23584002" y="2164329"/>
              <a:ext cx="253759" cy="10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23865957" y="2164329"/>
              <a:ext cx="253759" cy="97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591479" y="2774107"/>
              <a:ext cx="253759" cy="2009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1873435" y="2625756"/>
              <a:ext cx="253759" cy="8952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155390" y="2225070"/>
              <a:ext cx="253759" cy="65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2437346" y="2253735"/>
              <a:ext cx="253759" cy="27151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2719301" y="2675198"/>
              <a:ext cx="253759" cy="1078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001256" y="2674569"/>
              <a:ext cx="253759" cy="985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3283212" y="2506135"/>
              <a:ext cx="253759" cy="12264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565167" y="2181857"/>
              <a:ext cx="253759" cy="14724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847123" y="2205369"/>
              <a:ext cx="253759" cy="3587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129078" y="2251772"/>
              <a:ext cx="253759" cy="1087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411034" y="2584363"/>
              <a:ext cx="253759" cy="21372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4692989" y="2707974"/>
              <a:ext cx="253759" cy="24682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4974944" y="2474785"/>
              <a:ext cx="253759" cy="4640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256900" y="2179904"/>
              <a:ext cx="253759" cy="10230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538855" y="2204828"/>
              <a:ext cx="253759" cy="11183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5820811" y="2675199"/>
              <a:ext cx="253759" cy="1155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6102766" y="2343691"/>
              <a:ext cx="253759" cy="17138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6384721" y="2551407"/>
              <a:ext cx="253759" cy="1474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6666677" y="2796546"/>
              <a:ext cx="253759" cy="4877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6948632" y="2242226"/>
              <a:ext cx="253759" cy="38891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7230588" y="2223074"/>
              <a:ext cx="253759" cy="20930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7512543" y="2221265"/>
              <a:ext cx="253759" cy="16819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7794499" y="2516077"/>
              <a:ext cx="253759" cy="3287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8076454" y="2257465"/>
              <a:ext cx="253759" cy="36924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8358409" y="2535377"/>
              <a:ext cx="253759" cy="2723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8640365" y="2170585"/>
              <a:ext cx="253759" cy="36994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8922320" y="2253230"/>
              <a:ext cx="253759" cy="25242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9204276" y="2200844"/>
              <a:ext cx="253759" cy="152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9486231" y="2642517"/>
              <a:ext cx="253759" cy="1144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9768186" y="2340135"/>
              <a:ext cx="253759" cy="865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10050142" y="2169466"/>
              <a:ext cx="253759" cy="7196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10332097" y="2234222"/>
              <a:ext cx="253759" cy="913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10614053" y="2208069"/>
              <a:ext cx="253759" cy="5610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10896008" y="2617409"/>
              <a:ext cx="253759" cy="2453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11177964" y="2177775"/>
              <a:ext cx="253759" cy="15139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11459919" y="2193721"/>
              <a:ext cx="253759" cy="1362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11741874" y="2237715"/>
              <a:ext cx="253759" cy="3881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12023830" y="2396486"/>
              <a:ext cx="253759" cy="155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12305785" y="2178098"/>
              <a:ext cx="253759" cy="11054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12587741" y="2341019"/>
              <a:ext cx="253759" cy="14839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12869696" y="2165687"/>
              <a:ext cx="253759" cy="33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13151651" y="2176398"/>
              <a:ext cx="253759" cy="8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13433607" y="2165360"/>
              <a:ext cx="253759" cy="7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13715562" y="2187999"/>
              <a:ext cx="253759" cy="158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13997518" y="2173210"/>
              <a:ext cx="253759" cy="4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14279473" y="2171506"/>
              <a:ext cx="253759" cy="7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14561429" y="2166945"/>
              <a:ext cx="253759" cy="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14843384" y="2170202"/>
              <a:ext cx="253759" cy="10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15125339" y="2169545"/>
              <a:ext cx="253759" cy="3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15407295" y="2189247"/>
              <a:ext cx="253759" cy="11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15689250" y="2164945"/>
              <a:ext cx="253759" cy="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15971206" y="2166701"/>
              <a:ext cx="253759" cy="212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16253161" y="2165201"/>
              <a:ext cx="253759" cy="3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16535116" y="2165729"/>
              <a:ext cx="253759" cy="6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16817072" y="2270490"/>
              <a:ext cx="253759" cy="274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17099027" y="2167100"/>
              <a:ext cx="253759" cy="5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17380983" y="2203595"/>
              <a:ext cx="253759" cy="38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17662938" y="2191325"/>
              <a:ext cx="253759" cy="35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17944894" y="2165335"/>
              <a:ext cx="253759" cy="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18226849" y="2166047"/>
              <a:ext cx="253759" cy="2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18508804" y="2239306"/>
              <a:ext cx="253759" cy="4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18790760" y="2180613"/>
              <a:ext cx="253759" cy="83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19072715" y="2414273"/>
              <a:ext cx="253759" cy="23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19354671" y="2187825"/>
              <a:ext cx="253759" cy="16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19636626" y="2185573"/>
              <a:ext cx="253759" cy="26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19918581" y="2253423"/>
              <a:ext cx="253759" cy="32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20200537" y="2169080"/>
              <a:ext cx="253759" cy="6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20482492" y="2240378"/>
              <a:ext cx="253759" cy="35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20764448" y="2164390"/>
              <a:ext cx="253759" cy="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21046403" y="2164667"/>
              <a:ext cx="253759" cy="5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21328359" y="2164575"/>
              <a:ext cx="253759" cy="4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21610314" y="2164698"/>
              <a:ext cx="253759" cy="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21892269" y="2169234"/>
              <a:ext cx="253759" cy="6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22174225" y="2164348"/>
              <a:ext cx="253759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22456180" y="2164372"/>
              <a:ext cx="253759" cy="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22738136" y="2170797"/>
              <a:ext cx="253759" cy="11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23020091" y="2164478"/>
              <a:ext cx="253759" cy="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23302046" y="2164591"/>
              <a:ext cx="253759" cy="5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23584002" y="2164436"/>
              <a:ext cx="253759" cy="2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23865957" y="2165304"/>
              <a:ext cx="253759" cy="9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1591479" y="2794199"/>
              <a:ext cx="253759" cy="192381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1873435" y="2715277"/>
              <a:ext cx="253759" cy="200273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2155390" y="2225722"/>
              <a:ext cx="253759" cy="249229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2437346" y="2525254"/>
              <a:ext cx="253759" cy="219276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2719301" y="2685981"/>
              <a:ext cx="253759" cy="203203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3001256" y="2684427"/>
              <a:ext cx="253759" cy="203358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3283212" y="2628785"/>
              <a:ext cx="253759" cy="208922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3565167" y="2329104"/>
              <a:ext cx="253759" cy="238891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3847123" y="2241248"/>
              <a:ext cx="253759" cy="247676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4129078" y="2262650"/>
              <a:ext cx="253759" cy="245536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4411034" y="2798091"/>
              <a:ext cx="253759" cy="191992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4692989" y="2954802"/>
              <a:ext cx="253759" cy="176321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4974944" y="2521195"/>
              <a:ext cx="253759" cy="219681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5256900" y="2282205"/>
              <a:ext cx="253759" cy="243580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5538855" y="2316665"/>
              <a:ext cx="253759" cy="24013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5820811" y="2686756"/>
              <a:ext cx="253759" cy="203125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6102766" y="2515076"/>
              <a:ext cx="253759" cy="220293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6384721" y="2566154"/>
              <a:ext cx="253759" cy="215186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6666677" y="2845323"/>
              <a:ext cx="253759" cy="187269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6948632" y="2631144"/>
              <a:ext cx="253759" cy="208687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7230588" y="2432378"/>
              <a:ext cx="253759" cy="228563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7512543" y="2389462"/>
              <a:ext cx="253759" cy="232855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7794499" y="2548954"/>
              <a:ext cx="253759" cy="216906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8076454" y="2626706"/>
              <a:ext cx="253759" cy="209130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8358409" y="2562615"/>
              <a:ext cx="253759" cy="21553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8640365" y="2540527"/>
              <a:ext cx="253759" cy="217748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8922320" y="2505658"/>
              <a:ext cx="253759" cy="2212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9204276" y="2202368"/>
              <a:ext cx="253759" cy="251564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9486231" y="2653958"/>
              <a:ext cx="253759" cy="20640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9768186" y="2348791"/>
              <a:ext cx="253759" cy="236922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10050142" y="2241433"/>
              <a:ext cx="253759" cy="247658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10332097" y="2243353"/>
              <a:ext cx="253759" cy="247466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10614053" y="2264177"/>
              <a:ext cx="253759" cy="245383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10896008" y="2641947"/>
              <a:ext cx="253759" cy="207606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11177964" y="2329168"/>
              <a:ext cx="253759" cy="238884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11459919" y="2207342"/>
              <a:ext cx="253759" cy="25106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11741874" y="2276531"/>
              <a:ext cx="253759" cy="244148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12023830" y="2398044"/>
              <a:ext cx="253759" cy="231997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12305785" y="2288641"/>
              <a:ext cx="253759" cy="242937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12587741" y="2489412"/>
              <a:ext cx="253759" cy="22286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12869696" y="2166018"/>
              <a:ext cx="253759" cy="25519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13151651" y="2176484"/>
              <a:ext cx="253759" cy="254153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13433607" y="2165432"/>
              <a:ext cx="253759" cy="255258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13715562" y="2189581"/>
              <a:ext cx="253759" cy="252843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13997518" y="2173251"/>
              <a:ext cx="253759" cy="254476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14279473" y="2171582"/>
              <a:ext cx="253759" cy="254643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14561429" y="2166953"/>
              <a:ext cx="253759" cy="255106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14843384" y="2170308"/>
              <a:ext cx="253759" cy="254770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15125339" y="2169575"/>
              <a:ext cx="253759" cy="254843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15407295" y="2189361"/>
              <a:ext cx="253759" cy="252865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15689250" y="2164948"/>
              <a:ext cx="253759" cy="255306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15971206" y="2168828"/>
              <a:ext cx="253759" cy="25491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16253161" y="2165233"/>
              <a:ext cx="253759" cy="255278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16535116" y="2165792"/>
              <a:ext cx="253759" cy="255222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16817072" y="2273230"/>
              <a:ext cx="253759" cy="244478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17099027" y="2167153"/>
              <a:ext cx="253759" cy="255086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17380983" y="2203977"/>
              <a:ext cx="253759" cy="251403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17662938" y="2191685"/>
              <a:ext cx="253759" cy="252632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17944894" y="2165337"/>
              <a:ext cx="253759" cy="25526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18226849" y="2166076"/>
              <a:ext cx="253759" cy="255193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18508804" y="2239355"/>
              <a:ext cx="253759" cy="24786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18790760" y="2181450"/>
              <a:ext cx="253759" cy="253656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19072715" y="2414513"/>
              <a:ext cx="253759" cy="230350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19354671" y="2187985"/>
              <a:ext cx="253759" cy="253002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19636626" y="2185835"/>
              <a:ext cx="253759" cy="2532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19918581" y="2253748"/>
              <a:ext cx="253759" cy="246426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20200537" y="2169143"/>
              <a:ext cx="253759" cy="254887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20482492" y="2240736"/>
              <a:ext cx="253759" cy="24772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20764448" y="2164393"/>
              <a:ext cx="253759" cy="255362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21046403" y="2164726"/>
              <a:ext cx="253759" cy="255328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21328359" y="2164622"/>
              <a:ext cx="253759" cy="255339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21610314" y="2164707"/>
              <a:ext cx="253759" cy="255330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21892269" y="2169298"/>
              <a:ext cx="253759" cy="254871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22174225" y="2164348"/>
              <a:ext cx="253759" cy="255366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22456180" y="2164373"/>
              <a:ext cx="253759" cy="255364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22738136" y="2170916"/>
              <a:ext cx="253759" cy="25470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23020091" y="2164483"/>
              <a:ext cx="253759" cy="255353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23302046" y="2164647"/>
              <a:ext cx="253759" cy="255336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23584002" y="2164456"/>
              <a:ext cx="253759" cy="255355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23865957" y="2165402"/>
              <a:ext cx="253759" cy="255261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1549186" y="1908960"/>
              <a:ext cx="22612824" cy="280905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1549186" y="1908960"/>
              <a:ext cx="0" cy="2809054"/>
            </a:xfrm>
            <a:custGeom>
              <a:avLst/>
              <a:pathLst>
                <a:path w="0" h="2809054">
                  <a:moveTo>
                    <a:pt x="0" y="28090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7"/>
            <p:cNvSpPr/>
            <p:nvPr/>
          </p:nvSpPr>
          <p:spPr>
            <a:xfrm>
              <a:off x="1137784" y="4668250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1137784" y="4029829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1137784" y="3391407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1137784" y="2752986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1137784" y="2114564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52" name="pl252"/>
            <p:cNvSpPr/>
            <p:nvPr/>
          </p:nvSpPr>
          <p:spPr>
            <a:xfrm>
              <a:off x="1514392" y="4718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1514392" y="40795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1514392" y="34411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1514392" y="2802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1514392" y="21643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tx257"/>
            <p:cNvSpPr/>
            <p:nvPr/>
          </p:nvSpPr>
          <p:spPr>
            <a:xfrm rot="-5400000">
              <a:off x="851497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Merge078_L0253_plasma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5400000">
              <a:off x="1266313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ZH420_normal_L0180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5400000">
              <a:off x="1415408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Merge079_L0262_plasma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5400000">
              <a:off x="1601835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ZH372_normal_plasma_5mC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5400000">
              <a:off x="1979319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Merge076_L0107_plasma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5400000">
              <a:off x="2261275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Merge077_L0251_plasma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5400000">
              <a:off x="2676090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ZH427_normal_L0286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5400000">
              <a:off x="2729656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ZH374_normal_plasma_5mC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5400000">
              <a:off x="3011612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ZH375_normal_plasma_5mC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5400000">
              <a:off x="3521956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ZH426_normal_L0285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5400000">
              <a:off x="3803912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ZH428_normal_L0301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5400000">
              <a:off x="4085867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ZH419_normal_L0176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5400000">
              <a:off x="4367823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ZH424_normal_L0276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5400000">
              <a:off x="4421389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ZH371_normal_plasma_5mC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5400000">
              <a:off x="4931733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ZH421_normal_L0198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5400000">
              <a:off x="5080829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Merge082_L0304_plasma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5400000">
              <a:off x="5267255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ZH272_normal_plasma_5mC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5400000">
              <a:off x="5644740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Merge085_L0287_plasma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5400000">
              <a:off x="5926695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Merge083_L0310_plasma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5400000">
              <a:off x="6113121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ZH324_normal_plasma_5mC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5400000">
              <a:off x="6395077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ZH273_normal_plasma_5mC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5400000">
              <a:off x="6677032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ZH373_normal_plasma_5mC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5400000">
              <a:off x="7187377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ZH446_normal_L0305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5400000">
              <a:off x="7240943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ZH332_normal_plasma_5mC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5400000">
              <a:off x="7751288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ZH435_normal_L0257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5400000">
              <a:off x="7804854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ZH275_normal_plasma_5mC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5400000">
              <a:off x="8086809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ZH274_normal_plasma_5mC</a:t>
              </a:r>
            </a:p>
          </p:txBody>
        </p:sp>
        <p:sp>
          <p:nvSpPr>
            <p:cNvPr id="284" name="tx284"/>
            <p:cNvSpPr/>
            <p:nvPr/>
          </p:nvSpPr>
          <p:spPr>
            <a:xfrm rot="-5400000">
              <a:off x="8597154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ZH429_normal_L0105</a:t>
              </a:r>
            </a:p>
          </p:txBody>
        </p:sp>
        <p:sp>
          <p:nvSpPr>
            <p:cNvPr id="285" name="tx285"/>
            <p:cNvSpPr/>
            <p:nvPr/>
          </p:nvSpPr>
          <p:spPr>
            <a:xfrm rot="-5400000">
              <a:off x="8879109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ZH437_normal_L0259</a:t>
              </a:r>
            </a:p>
          </p:txBody>
        </p:sp>
        <p:sp>
          <p:nvSpPr>
            <p:cNvPr id="286" name="tx286"/>
            <p:cNvSpPr/>
            <p:nvPr/>
          </p:nvSpPr>
          <p:spPr>
            <a:xfrm rot="-5400000">
              <a:off x="9161065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ZH441_normal_L0271</a:t>
              </a:r>
            </a:p>
          </p:txBody>
        </p:sp>
        <p:sp>
          <p:nvSpPr>
            <p:cNvPr id="287" name="tx287"/>
            <p:cNvSpPr/>
            <p:nvPr/>
          </p:nvSpPr>
          <p:spPr>
            <a:xfrm rot="-5400000">
              <a:off x="9214631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ZH295_normal_plasma_5mC</a:t>
              </a:r>
            </a:p>
          </p:txBody>
        </p:sp>
        <p:sp>
          <p:nvSpPr>
            <p:cNvPr id="288" name="tx288"/>
            <p:cNvSpPr/>
            <p:nvPr/>
          </p:nvSpPr>
          <p:spPr>
            <a:xfrm rot="-5400000">
              <a:off x="9496586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ZH294_normal_plasma_5mC</a:t>
              </a:r>
            </a:p>
          </p:txBody>
        </p:sp>
        <p:sp>
          <p:nvSpPr>
            <p:cNvPr id="289" name="tx289"/>
            <p:cNvSpPr/>
            <p:nvPr/>
          </p:nvSpPr>
          <p:spPr>
            <a:xfrm rot="-5400000">
              <a:off x="10006931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ZH442_normal_L0275</a:t>
              </a:r>
            </a:p>
          </p:txBody>
        </p:sp>
        <p:sp>
          <p:nvSpPr>
            <p:cNvPr id="290" name="tx290"/>
            <p:cNvSpPr/>
            <p:nvPr/>
          </p:nvSpPr>
          <p:spPr>
            <a:xfrm rot="-5400000">
              <a:off x="10060497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ZH333_normal_plasma_5mC</a:t>
              </a:r>
            </a:p>
          </p:txBody>
        </p:sp>
        <p:sp>
          <p:nvSpPr>
            <p:cNvPr id="291" name="tx291"/>
            <p:cNvSpPr/>
            <p:nvPr/>
          </p:nvSpPr>
          <p:spPr>
            <a:xfrm rot="-5400000">
              <a:off x="10342453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ZH299_normal_plasma_5mC</a:t>
              </a:r>
            </a:p>
          </p:txBody>
        </p:sp>
        <p:sp>
          <p:nvSpPr>
            <p:cNvPr id="292" name="tx292"/>
            <p:cNvSpPr/>
            <p:nvPr/>
          </p:nvSpPr>
          <p:spPr>
            <a:xfrm rot="-5400000">
              <a:off x="10624408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ZH293_normal_plasma_5mC</a:t>
              </a:r>
            </a:p>
          </p:txBody>
        </p:sp>
        <p:sp>
          <p:nvSpPr>
            <p:cNvPr id="293" name="tx293"/>
            <p:cNvSpPr/>
            <p:nvPr/>
          </p:nvSpPr>
          <p:spPr>
            <a:xfrm rot="-5400000">
              <a:off x="11001892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Merge093_L0223_plasma</a:t>
              </a:r>
            </a:p>
          </p:txBody>
        </p:sp>
        <p:sp>
          <p:nvSpPr>
            <p:cNvPr id="294" name="tx294"/>
            <p:cNvSpPr/>
            <p:nvPr/>
          </p:nvSpPr>
          <p:spPr>
            <a:xfrm rot="-5400000">
              <a:off x="11283848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Merge094_L0230_plasma</a:t>
              </a:r>
            </a:p>
          </p:txBody>
        </p:sp>
        <p:sp>
          <p:nvSpPr>
            <p:cNvPr id="295" name="tx295"/>
            <p:cNvSpPr/>
            <p:nvPr/>
          </p:nvSpPr>
          <p:spPr>
            <a:xfrm rot="-5400000">
              <a:off x="11470274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ZH300_normal_plasma_5mC</a:t>
              </a:r>
            </a:p>
          </p:txBody>
        </p:sp>
        <p:sp>
          <p:nvSpPr>
            <p:cNvPr id="296" name="tx296"/>
            <p:cNvSpPr/>
            <p:nvPr/>
          </p:nvSpPr>
          <p:spPr>
            <a:xfrm rot="-5400000">
              <a:off x="11752230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ZH296_normal_plasma_5mC</a:t>
              </a:r>
            </a:p>
          </p:txBody>
        </p:sp>
        <p:sp>
          <p:nvSpPr>
            <p:cNvPr id="297" name="tx297"/>
            <p:cNvSpPr/>
            <p:nvPr/>
          </p:nvSpPr>
          <p:spPr>
            <a:xfrm rot="-5400000">
              <a:off x="12606615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ZH570_5mC</a:t>
              </a:r>
            </a:p>
          </p:txBody>
        </p:sp>
        <p:sp>
          <p:nvSpPr>
            <p:cNvPr id="298" name="tx298"/>
            <p:cNvSpPr/>
            <p:nvPr/>
          </p:nvSpPr>
          <p:spPr>
            <a:xfrm rot="-5400000">
              <a:off x="12888571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ZH577_5mC</a:t>
              </a:r>
            </a:p>
          </p:txBody>
        </p:sp>
        <p:sp>
          <p:nvSpPr>
            <p:cNvPr id="299" name="tx299"/>
            <p:cNvSpPr/>
            <p:nvPr/>
          </p:nvSpPr>
          <p:spPr>
            <a:xfrm rot="-5400000">
              <a:off x="13170526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ZH583_5mC</a:t>
              </a:r>
            </a:p>
          </p:txBody>
        </p:sp>
        <p:sp>
          <p:nvSpPr>
            <p:cNvPr id="300" name="tx300"/>
            <p:cNvSpPr/>
            <p:nvPr/>
          </p:nvSpPr>
          <p:spPr>
            <a:xfrm rot="-5400000">
              <a:off x="13452482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ZH575_5mC</a:t>
              </a:r>
            </a:p>
          </p:txBody>
        </p:sp>
        <p:sp>
          <p:nvSpPr>
            <p:cNvPr id="301" name="tx301"/>
            <p:cNvSpPr/>
            <p:nvPr/>
          </p:nvSpPr>
          <p:spPr>
            <a:xfrm rot="-5400000">
              <a:off x="13734437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ZH574_5mC</a:t>
              </a:r>
            </a:p>
          </p:txBody>
        </p:sp>
        <p:sp>
          <p:nvSpPr>
            <p:cNvPr id="302" name="tx302"/>
            <p:cNvSpPr/>
            <p:nvPr/>
          </p:nvSpPr>
          <p:spPr>
            <a:xfrm rot="-5400000">
              <a:off x="14016392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ZH568_5mC</a:t>
              </a:r>
            </a:p>
          </p:txBody>
        </p:sp>
        <p:sp>
          <p:nvSpPr>
            <p:cNvPr id="303" name="tx303"/>
            <p:cNvSpPr/>
            <p:nvPr/>
          </p:nvSpPr>
          <p:spPr>
            <a:xfrm rot="-5400000">
              <a:off x="14298348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ZH573_5mC</a:t>
              </a:r>
            </a:p>
          </p:txBody>
        </p:sp>
        <p:sp>
          <p:nvSpPr>
            <p:cNvPr id="304" name="tx304"/>
            <p:cNvSpPr/>
            <p:nvPr/>
          </p:nvSpPr>
          <p:spPr>
            <a:xfrm rot="-5400000">
              <a:off x="14580303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ZH587_5mC</a:t>
              </a:r>
            </a:p>
          </p:txBody>
        </p:sp>
        <p:sp>
          <p:nvSpPr>
            <p:cNvPr id="305" name="tx305"/>
            <p:cNvSpPr/>
            <p:nvPr/>
          </p:nvSpPr>
          <p:spPr>
            <a:xfrm rot="-5400000">
              <a:off x="14862259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ZH579_5mC</a:t>
              </a:r>
            </a:p>
          </p:txBody>
        </p:sp>
        <p:sp>
          <p:nvSpPr>
            <p:cNvPr id="306" name="tx306"/>
            <p:cNvSpPr/>
            <p:nvPr/>
          </p:nvSpPr>
          <p:spPr>
            <a:xfrm rot="-5400000">
              <a:off x="15144214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ZH581_5mC</a:t>
              </a:r>
            </a:p>
          </p:txBody>
        </p:sp>
        <p:sp>
          <p:nvSpPr>
            <p:cNvPr id="307" name="tx307"/>
            <p:cNvSpPr/>
            <p:nvPr/>
          </p:nvSpPr>
          <p:spPr>
            <a:xfrm rot="-5400000">
              <a:off x="15426169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ZH580_5mC</a:t>
              </a:r>
            </a:p>
          </p:txBody>
        </p:sp>
        <p:sp>
          <p:nvSpPr>
            <p:cNvPr id="308" name="tx308"/>
            <p:cNvSpPr/>
            <p:nvPr/>
          </p:nvSpPr>
          <p:spPr>
            <a:xfrm rot="-5400000">
              <a:off x="15708125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ZH567_5mC</a:t>
              </a:r>
            </a:p>
          </p:txBody>
        </p:sp>
        <p:sp>
          <p:nvSpPr>
            <p:cNvPr id="309" name="tx309"/>
            <p:cNvSpPr/>
            <p:nvPr/>
          </p:nvSpPr>
          <p:spPr>
            <a:xfrm rot="-5400000">
              <a:off x="15990080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ZH585_5mC</a:t>
              </a:r>
            </a:p>
          </p:txBody>
        </p:sp>
        <p:sp>
          <p:nvSpPr>
            <p:cNvPr id="310" name="tx310"/>
            <p:cNvSpPr/>
            <p:nvPr/>
          </p:nvSpPr>
          <p:spPr>
            <a:xfrm rot="-5400000">
              <a:off x="16272036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ZH584_5mC</a:t>
              </a:r>
            </a:p>
          </p:txBody>
        </p:sp>
        <p:sp>
          <p:nvSpPr>
            <p:cNvPr id="311" name="tx311"/>
            <p:cNvSpPr/>
            <p:nvPr/>
          </p:nvSpPr>
          <p:spPr>
            <a:xfrm rot="-5400000">
              <a:off x="16553991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ZH582_5mC</a:t>
              </a:r>
            </a:p>
          </p:txBody>
        </p:sp>
        <p:sp>
          <p:nvSpPr>
            <p:cNvPr id="312" name="tx312"/>
            <p:cNvSpPr/>
            <p:nvPr/>
          </p:nvSpPr>
          <p:spPr>
            <a:xfrm rot="-5400000">
              <a:off x="16835947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ZH569_5mC</a:t>
              </a:r>
            </a:p>
          </p:txBody>
        </p:sp>
        <p:sp>
          <p:nvSpPr>
            <p:cNvPr id="313" name="tx313"/>
            <p:cNvSpPr/>
            <p:nvPr/>
          </p:nvSpPr>
          <p:spPr>
            <a:xfrm rot="-5400000">
              <a:off x="16364243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ZH601_normal_L587100258_5mC</a:t>
              </a:r>
            </a:p>
          </p:txBody>
        </p:sp>
        <p:sp>
          <p:nvSpPr>
            <p:cNvPr id="314" name="tx314"/>
            <p:cNvSpPr/>
            <p:nvPr/>
          </p:nvSpPr>
          <p:spPr>
            <a:xfrm rot="-5400000">
              <a:off x="16646198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ZH602_normal_L587101460_5mC</a:t>
              </a:r>
            </a:p>
          </p:txBody>
        </p:sp>
        <p:sp>
          <p:nvSpPr>
            <p:cNvPr id="315" name="tx315"/>
            <p:cNvSpPr/>
            <p:nvPr/>
          </p:nvSpPr>
          <p:spPr>
            <a:xfrm rot="-5400000">
              <a:off x="16928153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ZH603_normal_L587101751_5mC</a:t>
              </a:r>
            </a:p>
          </p:txBody>
        </p:sp>
        <p:sp>
          <p:nvSpPr>
            <p:cNvPr id="316" name="tx316"/>
            <p:cNvSpPr/>
            <p:nvPr/>
          </p:nvSpPr>
          <p:spPr>
            <a:xfrm rot="-5400000">
              <a:off x="17210109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ZH604_normal_L587101758_5mC</a:t>
              </a:r>
            </a:p>
          </p:txBody>
        </p:sp>
        <p:sp>
          <p:nvSpPr>
            <p:cNvPr id="317" name="tx317"/>
            <p:cNvSpPr/>
            <p:nvPr/>
          </p:nvSpPr>
          <p:spPr>
            <a:xfrm rot="-5400000">
              <a:off x="17492064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ZH605_normal_L587101955_5mC</a:t>
              </a:r>
            </a:p>
          </p:txBody>
        </p:sp>
        <p:sp>
          <p:nvSpPr>
            <p:cNvPr id="318" name="tx318"/>
            <p:cNvSpPr/>
            <p:nvPr/>
          </p:nvSpPr>
          <p:spPr>
            <a:xfrm rot="-5400000">
              <a:off x="17774020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ZH606_normal_L587102427_5mC</a:t>
              </a:r>
            </a:p>
          </p:txBody>
        </p:sp>
        <p:sp>
          <p:nvSpPr>
            <p:cNvPr id="319" name="tx319"/>
            <p:cNvSpPr/>
            <p:nvPr/>
          </p:nvSpPr>
          <p:spPr>
            <a:xfrm rot="-5400000">
              <a:off x="18055975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ZH607_normal_L587102444_5mC</a:t>
              </a:r>
            </a:p>
          </p:txBody>
        </p:sp>
        <p:sp>
          <p:nvSpPr>
            <p:cNvPr id="320" name="tx320"/>
            <p:cNvSpPr/>
            <p:nvPr/>
          </p:nvSpPr>
          <p:spPr>
            <a:xfrm rot="-5400000">
              <a:off x="18337930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ZH608_normal_L587102503_5mC</a:t>
              </a:r>
            </a:p>
          </p:txBody>
        </p:sp>
        <p:sp>
          <p:nvSpPr>
            <p:cNvPr id="321" name="tx321"/>
            <p:cNvSpPr/>
            <p:nvPr/>
          </p:nvSpPr>
          <p:spPr>
            <a:xfrm rot="-5400000">
              <a:off x="18619886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ZH609_normal_L587102534_5mC</a:t>
              </a:r>
            </a:p>
          </p:txBody>
        </p:sp>
        <p:sp>
          <p:nvSpPr>
            <p:cNvPr id="322" name="tx322"/>
            <p:cNvSpPr/>
            <p:nvPr/>
          </p:nvSpPr>
          <p:spPr>
            <a:xfrm rot="-5400000">
              <a:off x="18901841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ZH610_normal_L587102548_5mC</a:t>
              </a:r>
            </a:p>
          </p:txBody>
        </p:sp>
        <p:sp>
          <p:nvSpPr>
            <p:cNvPr id="323" name="tx323"/>
            <p:cNvSpPr/>
            <p:nvPr/>
          </p:nvSpPr>
          <p:spPr>
            <a:xfrm rot="-5400000">
              <a:off x="19183797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ZH611_normal_L587102705_5mC</a:t>
              </a:r>
            </a:p>
          </p:txBody>
        </p:sp>
        <p:sp>
          <p:nvSpPr>
            <p:cNvPr id="324" name="tx324"/>
            <p:cNvSpPr/>
            <p:nvPr/>
          </p:nvSpPr>
          <p:spPr>
            <a:xfrm rot="-5400000">
              <a:off x="19465752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ZH612_normal_L587102708_5mC</a:t>
              </a:r>
            </a:p>
          </p:txBody>
        </p:sp>
        <p:sp>
          <p:nvSpPr>
            <p:cNvPr id="325" name="tx325"/>
            <p:cNvSpPr/>
            <p:nvPr/>
          </p:nvSpPr>
          <p:spPr>
            <a:xfrm rot="-5400000">
              <a:off x="19747708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ZH618_normal_L587102821_5mC</a:t>
              </a:r>
            </a:p>
          </p:txBody>
        </p:sp>
        <p:sp>
          <p:nvSpPr>
            <p:cNvPr id="326" name="tx326"/>
            <p:cNvSpPr/>
            <p:nvPr/>
          </p:nvSpPr>
          <p:spPr>
            <a:xfrm rot="-5400000">
              <a:off x="20029663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ZH619_normal_L587101229_5mC</a:t>
              </a:r>
            </a:p>
          </p:txBody>
        </p:sp>
        <p:sp>
          <p:nvSpPr>
            <p:cNvPr id="327" name="tx327"/>
            <p:cNvSpPr/>
            <p:nvPr/>
          </p:nvSpPr>
          <p:spPr>
            <a:xfrm rot="-5400000">
              <a:off x="20311618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ZH620_normal_L587103461_5mC</a:t>
              </a:r>
            </a:p>
          </p:txBody>
        </p:sp>
        <p:sp>
          <p:nvSpPr>
            <p:cNvPr id="328" name="tx328"/>
            <p:cNvSpPr/>
            <p:nvPr/>
          </p:nvSpPr>
          <p:spPr>
            <a:xfrm rot="-5400000">
              <a:off x="20593574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ZH621_normal_L587101507_5mC</a:t>
              </a:r>
            </a:p>
          </p:txBody>
        </p:sp>
        <p:sp>
          <p:nvSpPr>
            <p:cNvPr id="329" name="tx329"/>
            <p:cNvSpPr/>
            <p:nvPr/>
          </p:nvSpPr>
          <p:spPr>
            <a:xfrm rot="-5400000">
              <a:off x="20875529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ZH622_normal_L587103340_5mC</a:t>
              </a:r>
            </a:p>
          </p:txBody>
        </p:sp>
        <p:sp>
          <p:nvSpPr>
            <p:cNvPr id="330" name="tx330"/>
            <p:cNvSpPr/>
            <p:nvPr/>
          </p:nvSpPr>
          <p:spPr>
            <a:xfrm rot="-5400000">
              <a:off x="21157485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ZH623_normal_L587102183_5mC</a:t>
              </a:r>
            </a:p>
          </p:txBody>
        </p:sp>
        <p:sp>
          <p:nvSpPr>
            <p:cNvPr id="331" name="tx331"/>
            <p:cNvSpPr/>
            <p:nvPr/>
          </p:nvSpPr>
          <p:spPr>
            <a:xfrm rot="-5400000">
              <a:off x="21439440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ZH624_normal_L587103979_5mC</a:t>
              </a:r>
            </a:p>
          </p:txBody>
        </p:sp>
        <p:sp>
          <p:nvSpPr>
            <p:cNvPr id="332" name="tx332"/>
            <p:cNvSpPr/>
            <p:nvPr/>
          </p:nvSpPr>
          <p:spPr>
            <a:xfrm rot="-5400000">
              <a:off x="21721395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ZH625_normal_L587100742_5mC</a:t>
              </a:r>
            </a:p>
          </p:txBody>
        </p:sp>
        <p:sp>
          <p:nvSpPr>
            <p:cNvPr id="333" name="tx333"/>
            <p:cNvSpPr/>
            <p:nvPr/>
          </p:nvSpPr>
          <p:spPr>
            <a:xfrm rot="-5400000">
              <a:off x="22003351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ZH626_normal_L587103588_5mC</a:t>
              </a:r>
            </a:p>
          </p:txBody>
        </p:sp>
        <p:sp>
          <p:nvSpPr>
            <p:cNvPr id="334" name="tx334"/>
            <p:cNvSpPr/>
            <p:nvPr/>
          </p:nvSpPr>
          <p:spPr>
            <a:xfrm rot="-5400000">
              <a:off x="22285306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ZH627_normal_L587102447_5mC</a:t>
              </a:r>
            </a:p>
          </p:txBody>
        </p:sp>
        <p:sp>
          <p:nvSpPr>
            <p:cNvPr id="335" name="tx335"/>
            <p:cNvSpPr/>
            <p:nvPr/>
          </p:nvSpPr>
          <p:spPr>
            <a:xfrm rot="-5400000">
              <a:off x="22567262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ZH628_normal_L587101236_5mC</a:t>
              </a:r>
            </a:p>
          </p:txBody>
        </p:sp>
        <p:sp>
          <p:nvSpPr>
            <p:cNvPr id="336" name="tx336"/>
            <p:cNvSpPr/>
            <p:nvPr/>
          </p:nvSpPr>
          <p:spPr>
            <a:xfrm rot="-5400000">
              <a:off x="22849217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ZH629_normal_L587100058_5mC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12281711" y="7096286"/>
              <a:ext cx="1147774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plasma samples</a:t>
              </a:r>
            </a:p>
          </p:txBody>
        </p:sp>
        <p:sp>
          <p:nvSpPr>
            <p:cNvPr id="338" name="tx338"/>
            <p:cNvSpPr/>
            <p:nvPr/>
          </p:nvSpPr>
          <p:spPr>
            <a:xfrm rot="-5400000">
              <a:off x="622336" y="3251538"/>
              <a:ext cx="784572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Probability</a:t>
              </a:r>
            </a:p>
          </p:txBody>
        </p:sp>
        <p:sp>
          <p:nvSpPr>
            <p:cNvPr id="339" name="rc339"/>
            <p:cNvSpPr/>
            <p:nvPr/>
          </p:nvSpPr>
          <p:spPr>
            <a:xfrm>
              <a:off x="10907883" y="1411148"/>
              <a:ext cx="389543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tx340"/>
            <p:cNvSpPr/>
            <p:nvPr/>
          </p:nvSpPr>
          <p:spPr>
            <a:xfrm>
              <a:off x="10977472" y="1534087"/>
              <a:ext cx="408799" cy="107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41" name="rc341"/>
            <p:cNvSpPr/>
            <p:nvPr/>
          </p:nvSpPr>
          <p:spPr>
            <a:xfrm>
              <a:off x="11455860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rc342"/>
            <p:cNvSpPr/>
            <p:nvPr/>
          </p:nvSpPr>
          <p:spPr>
            <a:xfrm>
              <a:off x="11464860" y="1489737"/>
              <a:ext cx="201455" cy="2014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rc343"/>
            <p:cNvSpPr/>
            <p:nvPr/>
          </p:nvSpPr>
          <p:spPr>
            <a:xfrm>
              <a:off x="12726625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rc344"/>
            <p:cNvSpPr/>
            <p:nvPr/>
          </p:nvSpPr>
          <p:spPr>
            <a:xfrm>
              <a:off x="12735625" y="1489737"/>
              <a:ext cx="201455" cy="20145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13942819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13951819" y="1489737"/>
              <a:ext cx="201456" cy="201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tx347"/>
            <p:cNvSpPr/>
            <p:nvPr/>
          </p:nvSpPr>
          <p:spPr>
            <a:xfrm>
              <a:off x="11744906" y="1510315"/>
              <a:ext cx="91213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13015670" y="1510315"/>
              <a:ext cx="85756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14231864" y="1538468"/>
              <a:ext cx="501860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12086198" y="943961"/>
              <a:ext cx="1538800" cy="16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 80 Sample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4572000" cy="4572000"/>
            <a:chOff x="914400" y="914400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807526" y="2468665"/>
              <a:ext cx="3437413" cy="2415858"/>
            </a:xfrm>
            <a:custGeom>
              <a:avLst/>
              <a:pathLst>
                <a:path w="3437413" h="2415858">
                  <a:moveTo>
                    <a:pt x="3437413" y="0"/>
                  </a:moveTo>
                  <a:lnTo>
                    <a:pt x="3412505" y="0"/>
                  </a:lnTo>
                  <a:lnTo>
                    <a:pt x="3387596" y="0"/>
                  </a:lnTo>
                  <a:lnTo>
                    <a:pt x="3362687" y="0"/>
                  </a:lnTo>
                  <a:lnTo>
                    <a:pt x="3337778" y="0"/>
                  </a:lnTo>
                  <a:lnTo>
                    <a:pt x="3312869" y="0"/>
                  </a:lnTo>
                  <a:lnTo>
                    <a:pt x="3287961" y="0"/>
                  </a:lnTo>
                  <a:lnTo>
                    <a:pt x="3263052" y="0"/>
                  </a:lnTo>
                  <a:lnTo>
                    <a:pt x="3238143" y="0"/>
                  </a:lnTo>
                  <a:lnTo>
                    <a:pt x="3213234" y="0"/>
                  </a:lnTo>
                  <a:lnTo>
                    <a:pt x="3188325" y="0"/>
                  </a:lnTo>
                  <a:lnTo>
                    <a:pt x="3163417" y="0"/>
                  </a:lnTo>
                  <a:lnTo>
                    <a:pt x="3138508" y="0"/>
                  </a:lnTo>
                  <a:lnTo>
                    <a:pt x="3113599" y="0"/>
                  </a:lnTo>
                  <a:lnTo>
                    <a:pt x="3088690" y="0"/>
                  </a:lnTo>
                  <a:lnTo>
                    <a:pt x="3063781" y="0"/>
                  </a:lnTo>
                  <a:lnTo>
                    <a:pt x="3038873" y="0"/>
                  </a:lnTo>
                  <a:lnTo>
                    <a:pt x="3013964" y="0"/>
                  </a:lnTo>
                  <a:lnTo>
                    <a:pt x="2989055" y="0"/>
                  </a:lnTo>
                  <a:lnTo>
                    <a:pt x="2964146" y="0"/>
                  </a:lnTo>
                  <a:lnTo>
                    <a:pt x="2939237" y="0"/>
                  </a:lnTo>
                  <a:lnTo>
                    <a:pt x="2914329" y="0"/>
                  </a:lnTo>
                  <a:lnTo>
                    <a:pt x="2889420" y="0"/>
                  </a:lnTo>
                  <a:lnTo>
                    <a:pt x="2864511" y="0"/>
                  </a:lnTo>
                  <a:lnTo>
                    <a:pt x="2839602" y="0"/>
                  </a:lnTo>
                  <a:lnTo>
                    <a:pt x="2814693" y="0"/>
                  </a:lnTo>
                  <a:lnTo>
                    <a:pt x="2789785" y="0"/>
                  </a:lnTo>
                  <a:lnTo>
                    <a:pt x="2764876" y="0"/>
                  </a:lnTo>
                  <a:lnTo>
                    <a:pt x="2739967" y="0"/>
                  </a:lnTo>
                  <a:lnTo>
                    <a:pt x="2715058" y="0"/>
                  </a:lnTo>
                  <a:lnTo>
                    <a:pt x="2690149" y="0"/>
                  </a:lnTo>
                  <a:lnTo>
                    <a:pt x="2665241" y="0"/>
                  </a:lnTo>
                  <a:lnTo>
                    <a:pt x="2640332" y="0"/>
                  </a:lnTo>
                  <a:lnTo>
                    <a:pt x="2615423" y="0"/>
                  </a:lnTo>
                  <a:lnTo>
                    <a:pt x="2590514" y="0"/>
                  </a:lnTo>
                  <a:lnTo>
                    <a:pt x="2565606" y="0"/>
                  </a:lnTo>
                  <a:lnTo>
                    <a:pt x="2540697" y="0"/>
                  </a:lnTo>
                  <a:lnTo>
                    <a:pt x="2515788" y="0"/>
                  </a:lnTo>
                  <a:lnTo>
                    <a:pt x="2490879" y="0"/>
                  </a:lnTo>
                  <a:lnTo>
                    <a:pt x="2465970" y="0"/>
                  </a:lnTo>
                  <a:lnTo>
                    <a:pt x="2441062" y="0"/>
                  </a:lnTo>
                  <a:lnTo>
                    <a:pt x="2416153" y="0"/>
                  </a:lnTo>
                  <a:lnTo>
                    <a:pt x="2391244" y="0"/>
                  </a:lnTo>
                  <a:lnTo>
                    <a:pt x="2366335" y="0"/>
                  </a:lnTo>
                  <a:lnTo>
                    <a:pt x="2341426" y="0"/>
                  </a:lnTo>
                  <a:lnTo>
                    <a:pt x="2316518" y="0"/>
                  </a:lnTo>
                  <a:lnTo>
                    <a:pt x="2291609" y="0"/>
                  </a:lnTo>
                  <a:lnTo>
                    <a:pt x="2266700" y="0"/>
                  </a:lnTo>
                  <a:lnTo>
                    <a:pt x="2241791" y="0"/>
                  </a:lnTo>
                  <a:lnTo>
                    <a:pt x="2216882" y="0"/>
                  </a:lnTo>
                  <a:lnTo>
                    <a:pt x="2191974" y="0"/>
                  </a:lnTo>
                  <a:lnTo>
                    <a:pt x="2167065" y="0"/>
                  </a:lnTo>
                  <a:lnTo>
                    <a:pt x="2142156" y="0"/>
                  </a:lnTo>
                  <a:lnTo>
                    <a:pt x="2117247" y="0"/>
                  </a:lnTo>
                  <a:lnTo>
                    <a:pt x="2092338" y="0"/>
                  </a:lnTo>
                  <a:lnTo>
                    <a:pt x="2067430" y="0"/>
                  </a:lnTo>
                  <a:lnTo>
                    <a:pt x="2042521" y="0"/>
                  </a:lnTo>
                  <a:lnTo>
                    <a:pt x="2017612" y="0"/>
                  </a:lnTo>
                  <a:lnTo>
                    <a:pt x="1992703" y="0"/>
                  </a:lnTo>
                  <a:lnTo>
                    <a:pt x="1967794" y="0"/>
                  </a:lnTo>
                  <a:lnTo>
                    <a:pt x="1942886" y="0"/>
                  </a:lnTo>
                  <a:lnTo>
                    <a:pt x="1917977" y="0"/>
                  </a:lnTo>
                  <a:lnTo>
                    <a:pt x="1893068" y="0"/>
                  </a:lnTo>
                  <a:lnTo>
                    <a:pt x="1868159" y="0"/>
                  </a:lnTo>
                  <a:lnTo>
                    <a:pt x="1843250" y="0"/>
                  </a:lnTo>
                  <a:lnTo>
                    <a:pt x="1818342" y="0"/>
                  </a:lnTo>
                  <a:lnTo>
                    <a:pt x="1793433" y="0"/>
                  </a:lnTo>
                  <a:lnTo>
                    <a:pt x="1768524" y="0"/>
                  </a:lnTo>
                  <a:lnTo>
                    <a:pt x="1743615" y="0"/>
                  </a:lnTo>
                  <a:lnTo>
                    <a:pt x="1718706" y="0"/>
                  </a:lnTo>
                  <a:lnTo>
                    <a:pt x="1693798" y="0"/>
                  </a:lnTo>
                  <a:lnTo>
                    <a:pt x="1668889" y="0"/>
                  </a:lnTo>
                  <a:lnTo>
                    <a:pt x="1643980" y="0"/>
                  </a:lnTo>
                  <a:lnTo>
                    <a:pt x="1619071" y="0"/>
                  </a:lnTo>
                  <a:lnTo>
                    <a:pt x="1594162" y="0"/>
                  </a:lnTo>
                  <a:lnTo>
                    <a:pt x="1569254" y="0"/>
                  </a:lnTo>
                  <a:lnTo>
                    <a:pt x="1544345" y="0"/>
                  </a:lnTo>
                  <a:lnTo>
                    <a:pt x="1519436" y="0"/>
                  </a:lnTo>
                  <a:lnTo>
                    <a:pt x="1494527" y="0"/>
                  </a:lnTo>
                  <a:lnTo>
                    <a:pt x="1469618" y="0"/>
                  </a:lnTo>
                  <a:lnTo>
                    <a:pt x="1444710" y="0"/>
                  </a:lnTo>
                  <a:lnTo>
                    <a:pt x="1419801" y="0"/>
                  </a:lnTo>
                  <a:lnTo>
                    <a:pt x="1394892" y="0"/>
                  </a:lnTo>
                  <a:lnTo>
                    <a:pt x="1369983" y="0"/>
                  </a:lnTo>
                  <a:lnTo>
                    <a:pt x="1345074" y="0"/>
                  </a:lnTo>
                  <a:lnTo>
                    <a:pt x="1320166" y="0"/>
                  </a:lnTo>
                  <a:lnTo>
                    <a:pt x="1295257" y="0"/>
                  </a:lnTo>
                  <a:lnTo>
                    <a:pt x="1270348" y="0"/>
                  </a:lnTo>
                  <a:lnTo>
                    <a:pt x="1245439" y="0"/>
                  </a:lnTo>
                  <a:lnTo>
                    <a:pt x="1220531" y="0"/>
                  </a:lnTo>
                  <a:lnTo>
                    <a:pt x="1195622" y="0"/>
                  </a:lnTo>
                  <a:lnTo>
                    <a:pt x="1170713" y="0"/>
                  </a:lnTo>
                  <a:lnTo>
                    <a:pt x="1145804" y="0"/>
                  </a:lnTo>
                  <a:lnTo>
                    <a:pt x="1120895" y="0"/>
                  </a:lnTo>
                  <a:lnTo>
                    <a:pt x="1095987" y="0"/>
                  </a:lnTo>
                  <a:lnTo>
                    <a:pt x="1071078" y="0"/>
                  </a:lnTo>
                  <a:lnTo>
                    <a:pt x="1046169" y="0"/>
                  </a:lnTo>
                  <a:lnTo>
                    <a:pt x="1021260" y="0"/>
                  </a:lnTo>
                  <a:lnTo>
                    <a:pt x="996351" y="0"/>
                  </a:lnTo>
                  <a:lnTo>
                    <a:pt x="971443" y="0"/>
                  </a:lnTo>
                  <a:lnTo>
                    <a:pt x="946534" y="0"/>
                  </a:lnTo>
                  <a:lnTo>
                    <a:pt x="921625" y="0"/>
                  </a:lnTo>
                  <a:lnTo>
                    <a:pt x="896716" y="0"/>
                  </a:lnTo>
                  <a:lnTo>
                    <a:pt x="871807" y="0"/>
                  </a:lnTo>
                  <a:lnTo>
                    <a:pt x="846899" y="0"/>
                  </a:lnTo>
                  <a:lnTo>
                    <a:pt x="821990" y="0"/>
                  </a:lnTo>
                  <a:lnTo>
                    <a:pt x="797081" y="0"/>
                  </a:lnTo>
                  <a:lnTo>
                    <a:pt x="772172" y="0"/>
                  </a:lnTo>
                  <a:lnTo>
                    <a:pt x="747263" y="0"/>
                  </a:lnTo>
                  <a:lnTo>
                    <a:pt x="722355" y="0"/>
                  </a:lnTo>
                  <a:lnTo>
                    <a:pt x="697446" y="0"/>
                  </a:lnTo>
                  <a:lnTo>
                    <a:pt x="672537" y="0"/>
                  </a:lnTo>
                  <a:lnTo>
                    <a:pt x="647628" y="0"/>
                  </a:lnTo>
                  <a:lnTo>
                    <a:pt x="622719" y="0"/>
                  </a:lnTo>
                  <a:lnTo>
                    <a:pt x="597811" y="0"/>
                  </a:lnTo>
                  <a:lnTo>
                    <a:pt x="572902" y="0"/>
                  </a:lnTo>
                  <a:lnTo>
                    <a:pt x="547993" y="0"/>
                  </a:lnTo>
                  <a:lnTo>
                    <a:pt x="523084" y="0"/>
                  </a:lnTo>
                  <a:lnTo>
                    <a:pt x="498175" y="0"/>
                  </a:lnTo>
                  <a:lnTo>
                    <a:pt x="473267" y="0"/>
                  </a:lnTo>
                  <a:lnTo>
                    <a:pt x="448358" y="0"/>
                  </a:lnTo>
                  <a:lnTo>
                    <a:pt x="423449" y="0"/>
                  </a:lnTo>
                  <a:lnTo>
                    <a:pt x="398540" y="0"/>
                  </a:lnTo>
                  <a:lnTo>
                    <a:pt x="373631" y="0"/>
                  </a:lnTo>
                  <a:lnTo>
                    <a:pt x="348723" y="0"/>
                  </a:lnTo>
                  <a:lnTo>
                    <a:pt x="323814" y="0"/>
                  </a:lnTo>
                  <a:lnTo>
                    <a:pt x="298905" y="0"/>
                  </a:lnTo>
                  <a:lnTo>
                    <a:pt x="273996" y="0"/>
                  </a:lnTo>
                  <a:lnTo>
                    <a:pt x="249087" y="0"/>
                  </a:lnTo>
                  <a:lnTo>
                    <a:pt x="224179" y="0"/>
                  </a:lnTo>
                  <a:lnTo>
                    <a:pt x="199270" y="0"/>
                  </a:lnTo>
                  <a:lnTo>
                    <a:pt x="174361" y="0"/>
                  </a:lnTo>
                  <a:lnTo>
                    <a:pt x="149452" y="0"/>
                  </a:lnTo>
                  <a:lnTo>
                    <a:pt x="124543" y="0"/>
                  </a:lnTo>
                  <a:lnTo>
                    <a:pt x="99635" y="0"/>
                  </a:lnTo>
                  <a:lnTo>
                    <a:pt x="74726" y="0"/>
                  </a:lnTo>
                  <a:lnTo>
                    <a:pt x="49817" y="0"/>
                  </a:lnTo>
                  <a:lnTo>
                    <a:pt x="24908" y="0"/>
                  </a:lnTo>
                  <a:lnTo>
                    <a:pt x="0" y="0"/>
                  </a:lnTo>
                  <a:lnTo>
                    <a:pt x="0" y="31374"/>
                  </a:lnTo>
                  <a:lnTo>
                    <a:pt x="0" y="62749"/>
                  </a:lnTo>
                  <a:lnTo>
                    <a:pt x="0" y="94124"/>
                  </a:lnTo>
                  <a:lnTo>
                    <a:pt x="0" y="125499"/>
                  </a:lnTo>
                  <a:lnTo>
                    <a:pt x="0" y="156873"/>
                  </a:lnTo>
                  <a:lnTo>
                    <a:pt x="0" y="188248"/>
                  </a:lnTo>
                  <a:lnTo>
                    <a:pt x="0" y="219623"/>
                  </a:lnTo>
                  <a:lnTo>
                    <a:pt x="0" y="250998"/>
                  </a:lnTo>
                  <a:lnTo>
                    <a:pt x="0" y="282373"/>
                  </a:lnTo>
                  <a:lnTo>
                    <a:pt x="0" y="313747"/>
                  </a:lnTo>
                  <a:lnTo>
                    <a:pt x="0" y="345122"/>
                  </a:lnTo>
                  <a:lnTo>
                    <a:pt x="0" y="376497"/>
                  </a:lnTo>
                  <a:lnTo>
                    <a:pt x="0" y="407872"/>
                  </a:lnTo>
                  <a:lnTo>
                    <a:pt x="0" y="439247"/>
                  </a:lnTo>
                  <a:lnTo>
                    <a:pt x="0" y="470621"/>
                  </a:lnTo>
                  <a:lnTo>
                    <a:pt x="0" y="501996"/>
                  </a:lnTo>
                  <a:lnTo>
                    <a:pt x="0" y="533371"/>
                  </a:lnTo>
                  <a:lnTo>
                    <a:pt x="0" y="564746"/>
                  </a:lnTo>
                  <a:lnTo>
                    <a:pt x="0" y="596120"/>
                  </a:lnTo>
                  <a:lnTo>
                    <a:pt x="0" y="627495"/>
                  </a:lnTo>
                  <a:lnTo>
                    <a:pt x="0" y="658870"/>
                  </a:lnTo>
                  <a:lnTo>
                    <a:pt x="0" y="690245"/>
                  </a:lnTo>
                  <a:lnTo>
                    <a:pt x="0" y="721620"/>
                  </a:lnTo>
                  <a:lnTo>
                    <a:pt x="0" y="752994"/>
                  </a:lnTo>
                  <a:lnTo>
                    <a:pt x="0" y="784369"/>
                  </a:lnTo>
                  <a:lnTo>
                    <a:pt x="0" y="815744"/>
                  </a:lnTo>
                  <a:lnTo>
                    <a:pt x="0" y="847119"/>
                  </a:lnTo>
                  <a:lnTo>
                    <a:pt x="0" y="878494"/>
                  </a:lnTo>
                  <a:lnTo>
                    <a:pt x="0" y="909868"/>
                  </a:lnTo>
                  <a:lnTo>
                    <a:pt x="0" y="941243"/>
                  </a:lnTo>
                  <a:lnTo>
                    <a:pt x="0" y="972618"/>
                  </a:lnTo>
                  <a:lnTo>
                    <a:pt x="0" y="1003993"/>
                  </a:lnTo>
                  <a:lnTo>
                    <a:pt x="0" y="1035367"/>
                  </a:lnTo>
                  <a:lnTo>
                    <a:pt x="0" y="1066742"/>
                  </a:lnTo>
                  <a:lnTo>
                    <a:pt x="0" y="1098117"/>
                  </a:lnTo>
                  <a:lnTo>
                    <a:pt x="0" y="1129492"/>
                  </a:lnTo>
                  <a:lnTo>
                    <a:pt x="0" y="1160867"/>
                  </a:lnTo>
                  <a:lnTo>
                    <a:pt x="0" y="1192241"/>
                  </a:lnTo>
                  <a:lnTo>
                    <a:pt x="0" y="1223616"/>
                  </a:lnTo>
                  <a:lnTo>
                    <a:pt x="0" y="1254991"/>
                  </a:lnTo>
                  <a:lnTo>
                    <a:pt x="0" y="1286366"/>
                  </a:lnTo>
                  <a:lnTo>
                    <a:pt x="0" y="1317741"/>
                  </a:lnTo>
                  <a:lnTo>
                    <a:pt x="0" y="1349115"/>
                  </a:lnTo>
                  <a:lnTo>
                    <a:pt x="0" y="1380490"/>
                  </a:lnTo>
                  <a:lnTo>
                    <a:pt x="0" y="1411865"/>
                  </a:lnTo>
                  <a:lnTo>
                    <a:pt x="0" y="1443240"/>
                  </a:lnTo>
                  <a:lnTo>
                    <a:pt x="0" y="1474614"/>
                  </a:lnTo>
                  <a:lnTo>
                    <a:pt x="0" y="1505989"/>
                  </a:lnTo>
                  <a:lnTo>
                    <a:pt x="0" y="1537364"/>
                  </a:lnTo>
                  <a:lnTo>
                    <a:pt x="0" y="1568739"/>
                  </a:lnTo>
                  <a:lnTo>
                    <a:pt x="0" y="1600114"/>
                  </a:lnTo>
                  <a:lnTo>
                    <a:pt x="0" y="1631488"/>
                  </a:lnTo>
                  <a:lnTo>
                    <a:pt x="0" y="1662863"/>
                  </a:lnTo>
                  <a:lnTo>
                    <a:pt x="0" y="1694238"/>
                  </a:lnTo>
                  <a:lnTo>
                    <a:pt x="0" y="1725613"/>
                  </a:lnTo>
                  <a:lnTo>
                    <a:pt x="0" y="1756988"/>
                  </a:lnTo>
                  <a:lnTo>
                    <a:pt x="0" y="1788362"/>
                  </a:lnTo>
                  <a:lnTo>
                    <a:pt x="0" y="1819737"/>
                  </a:lnTo>
                  <a:lnTo>
                    <a:pt x="0" y="1851112"/>
                  </a:lnTo>
                  <a:lnTo>
                    <a:pt x="0" y="1882487"/>
                  </a:lnTo>
                  <a:lnTo>
                    <a:pt x="0" y="1913861"/>
                  </a:lnTo>
                  <a:lnTo>
                    <a:pt x="0" y="1945236"/>
                  </a:lnTo>
                  <a:lnTo>
                    <a:pt x="0" y="1976611"/>
                  </a:lnTo>
                  <a:lnTo>
                    <a:pt x="0" y="2007986"/>
                  </a:lnTo>
                  <a:lnTo>
                    <a:pt x="0" y="2039361"/>
                  </a:lnTo>
                  <a:lnTo>
                    <a:pt x="0" y="2070735"/>
                  </a:lnTo>
                  <a:lnTo>
                    <a:pt x="0" y="2102110"/>
                  </a:lnTo>
                  <a:lnTo>
                    <a:pt x="0" y="2133485"/>
                  </a:lnTo>
                  <a:lnTo>
                    <a:pt x="0" y="2164860"/>
                  </a:lnTo>
                  <a:lnTo>
                    <a:pt x="0" y="2196235"/>
                  </a:lnTo>
                  <a:lnTo>
                    <a:pt x="0" y="2227609"/>
                  </a:lnTo>
                  <a:lnTo>
                    <a:pt x="0" y="2258984"/>
                  </a:lnTo>
                  <a:lnTo>
                    <a:pt x="0" y="2290359"/>
                  </a:lnTo>
                  <a:lnTo>
                    <a:pt x="0" y="2321734"/>
                  </a:lnTo>
                  <a:lnTo>
                    <a:pt x="0" y="2353108"/>
                  </a:lnTo>
                  <a:lnTo>
                    <a:pt x="0" y="2384483"/>
                  </a:lnTo>
                  <a:lnTo>
                    <a:pt x="0" y="2415858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807526" y="2468665"/>
              <a:ext cx="3437413" cy="2415858"/>
            </a:xfrm>
            <a:custGeom>
              <a:avLst/>
              <a:pathLst>
                <a:path w="3437413" h="2415858">
                  <a:moveTo>
                    <a:pt x="3437413" y="0"/>
                  </a:moveTo>
                  <a:lnTo>
                    <a:pt x="3415519" y="0"/>
                  </a:lnTo>
                  <a:lnTo>
                    <a:pt x="3393625" y="0"/>
                  </a:lnTo>
                  <a:lnTo>
                    <a:pt x="3371730" y="0"/>
                  </a:lnTo>
                  <a:lnTo>
                    <a:pt x="3349836" y="0"/>
                  </a:lnTo>
                  <a:lnTo>
                    <a:pt x="3327942" y="0"/>
                  </a:lnTo>
                  <a:lnTo>
                    <a:pt x="3306047" y="0"/>
                  </a:lnTo>
                  <a:lnTo>
                    <a:pt x="3284153" y="0"/>
                  </a:lnTo>
                  <a:lnTo>
                    <a:pt x="3262259" y="0"/>
                  </a:lnTo>
                  <a:lnTo>
                    <a:pt x="3240364" y="0"/>
                  </a:lnTo>
                  <a:lnTo>
                    <a:pt x="3218470" y="0"/>
                  </a:lnTo>
                  <a:lnTo>
                    <a:pt x="3196575" y="0"/>
                  </a:lnTo>
                  <a:lnTo>
                    <a:pt x="3174681" y="0"/>
                  </a:lnTo>
                  <a:lnTo>
                    <a:pt x="3152787" y="0"/>
                  </a:lnTo>
                  <a:lnTo>
                    <a:pt x="3130892" y="0"/>
                  </a:lnTo>
                  <a:lnTo>
                    <a:pt x="3108998" y="0"/>
                  </a:lnTo>
                  <a:lnTo>
                    <a:pt x="3087104" y="0"/>
                  </a:lnTo>
                  <a:lnTo>
                    <a:pt x="3065209" y="0"/>
                  </a:lnTo>
                  <a:lnTo>
                    <a:pt x="3043315" y="0"/>
                  </a:lnTo>
                  <a:lnTo>
                    <a:pt x="3021421" y="0"/>
                  </a:lnTo>
                  <a:lnTo>
                    <a:pt x="2999526" y="0"/>
                  </a:lnTo>
                  <a:lnTo>
                    <a:pt x="2977632" y="0"/>
                  </a:lnTo>
                  <a:lnTo>
                    <a:pt x="2955738" y="0"/>
                  </a:lnTo>
                  <a:lnTo>
                    <a:pt x="2933843" y="0"/>
                  </a:lnTo>
                  <a:lnTo>
                    <a:pt x="2911949" y="0"/>
                  </a:lnTo>
                  <a:lnTo>
                    <a:pt x="2890054" y="0"/>
                  </a:lnTo>
                  <a:lnTo>
                    <a:pt x="2868160" y="0"/>
                  </a:lnTo>
                  <a:lnTo>
                    <a:pt x="2846266" y="0"/>
                  </a:lnTo>
                  <a:lnTo>
                    <a:pt x="2824371" y="0"/>
                  </a:lnTo>
                  <a:lnTo>
                    <a:pt x="2802477" y="0"/>
                  </a:lnTo>
                  <a:lnTo>
                    <a:pt x="2780583" y="0"/>
                  </a:lnTo>
                  <a:lnTo>
                    <a:pt x="2758688" y="0"/>
                  </a:lnTo>
                  <a:lnTo>
                    <a:pt x="2736794" y="0"/>
                  </a:lnTo>
                  <a:lnTo>
                    <a:pt x="2714900" y="0"/>
                  </a:lnTo>
                  <a:lnTo>
                    <a:pt x="2693005" y="0"/>
                  </a:lnTo>
                  <a:lnTo>
                    <a:pt x="2671111" y="0"/>
                  </a:lnTo>
                  <a:lnTo>
                    <a:pt x="2649217" y="0"/>
                  </a:lnTo>
                  <a:lnTo>
                    <a:pt x="2627322" y="0"/>
                  </a:lnTo>
                  <a:lnTo>
                    <a:pt x="2605428" y="0"/>
                  </a:lnTo>
                  <a:lnTo>
                    <a:pt x="2583533" y="0"/>
                  </a:lnTo>
                  <a:lnTo>
                    <a:pt x="2561639" y="0"/>
                  </a:lnTo>
                  <a:lnTo>
                    <a:pt x="2539745" y="0"/>
                  </a:lnTo>
                  <a:lnTo>
                    <a:pt x="2517850" y="0"/>
                  </a:lnTo>
                  <a:lnTo>
                    <a:pt x="2495956" y="0"/>
                  </a:lnTo>
                  <a:lnTo>
                    <a:pt x="2474062" y="0"/>
                  </a:lnTo>
                  <a:lnTo>
                    <a:pt x="2452167" y="0"/>
                  </a:lnTo>
                  <a:lnTo>
                    <a:pt x="2430273" y="0"/>
                  </a:lnTo>
                  <a:lnTo>
                    <a:pt x="2408379" y="0"/>
                  </a:lnTo>
                  <a:lnTo>
                    <a:pt x="2386484" y="0"/>
                  </a:lnTo>
                  <a:lnTo>
                    <a:pt x="2364590" y="0"/>
                  </a:lnTo>
                  <a:lnTo>
                    <a:pt x="2342696" y="0"/>
                  </a:lnTo>
                  <a:lnTo>
                    <a:pt x="2320801" y="0"/>
                  </a:lnTo>
                  <a:lnTo>
                    <a:pt x="2298907" y="0"/>
                  </a:lnTo>
                  <a:lnTo>
                    <a:pt x="2277013" y="0"/>
                  </a:lnTo>
                  <a:lnTo>
                    <a:pt x="2255118" y="0"/>
                  </a:lnTo>
                  <a:lnTo>
                    <a:pt x="2233224" y="0"/>
                  </a:lnTo>
                  <a:lnTo>
                    <a:pt x="2211329" y="0"/>
                  </a:lnTo>
                  <a:lnTo>
                    <a:pt x="2189435" y="0"/>
                  </a:lnTo>
                  <a:lnTo>
                    <a:pt x="2167541" y="0"/>
                  </a:lnTo>
                  <a:lnTo>
                    <a:pt x="2145646" y="0"/>
                  </a:lnTo>
                  <a:lnTo>
                    <a:pt x="2123752" y="0"/>
                  </a:lnTo>
                  <a:lnTo>
                    <a:pt x="2101858" y="0"/>
                  </a:lnTo>
                  <a:lnTo>
                    <a:pt x="2079963" y="0"/>
                  </a:lnTo>
                  <a:lnTo>
                    <a:pt x="2058069" y="0"/>
                  </a:lnTo>
                  <a:lnTo>
                    <a:pt x="2036175" y="0"/>
                  </a:lnTo>
                  <a:lnTo>
                    <a:pt x="2014280" y="0"/>
                  </a:lnTo>
                  <a:lnTo>
                    <a:pt x="1992386" y="0"/>
                  </a:lnTo>
                  <a:lnTo>
                    <a:pt x="1970492" y="0"/>
                  </a:lnTo>
                  <a:lnTo>
                    <a:pt x="1948597" y="0"/>
                  </a:lnTo>
                  <a:lnTo>
                    <a:pt x="1926703" y="0"/>
                  </a:lnTo>
                  <a:lnTo>
                    <a:pt x="1904808" y="0"/>
                  </a:lnTo>
                  <a:lnTo>
                    <a:pt x="1882914" y="0"/>
                  </a:lnTo>
                  <a:lnTo>
                    <a:pt x="1861020" y="0"/>
                  </a:lnTo>
                  <a:lnTo>
                    <a:pt x="1839125" y="0"/>
                  </a:lnTo>
                  <a:lnTo>
                    <a:pt x="1817231" y="0"/>
                  </a:lnTo>
                  <a:lnTo>
                    <a:pt x="1795337" y="0"/>
                  </a:lnTo>
                  <a:lnTo>
                    <a:pt x="1773442" y="0"/>
                  </a:lnTo>
                  <a:lnTo>
                    <a:pt x="1751548" y="0"/>
                  </a:lnTo>
                  <a:lnTo>
                    <a:pt x="1729654" y="0"/>
                  </a:lnTo>
                  <a:lnTo>
                    <a:pt x="1707759" y="0"/>
                  </a:lnTo>
                  <a:lnTo>
                    <a:pt x="1685865" y="0"/>
                  </a:lnTo>
                  <a:lnTo>
                    <a:pt x="1663971" y="0"/>
                  </a:lnTo>
                  <a:lnTo>
                    <a:pt x="1642076" y="0"/>
                  </a:lnTo>
                  <a:lnTo>
                    <a:pt x="1620182" y="0"/>
                  </a:lnTo>
                  <a:lnTo>
                    <a:pt x="1598287" y="0"/>
                  </a:lnTo>
                  <a:lnTo>
                    <a:pt x="1576393" y="0"/>
                  </a:lnTo>
                  <a:lnTo>
                    <a:pt x="1554499" y="0"/>
                  </a:lnTo>
                  <a:lnTo>
                    <a:pt x="1532604" y="0"/>
                  </a:lnTo>
                  <a:lnTo>
                    <a:pt x="1510710" y="0"/>
                  </a:lnTo>
                  <a:lnTo>
                    <a:pt x="1488816" y="0"/>
                  </a:lnTo>
                  <a:lnTo>
                    <a:pt x="1466921" y="0"/>
                  </a:lnTo>
                  <a:lnTo>
                    <a:pt x="1445027" y="0"/>
                  </a:lnTo>
                  <a:lnTo>
                    <a:pt x="1423133" y="0"/>
                  </a:lnTo>
                  <a:lnTo>
                    <a:pt x="1401238" y="0"/>
                  </a:lnTo>
                  <a:lnTo>
                    <a:pt x="1379344" y="0"/>
                  </a:lnTo>
                  <a:lnTo>
                    <a:pt x="1357450" y="0"/>
                  </a:lnTo>
                  <a:lnTo>
                    <a:pt x="1335555" y="0"/>
                  </a:lnTo>
                  <a:lnTo>
                    <a:pt x="1313661" y="0"/>
                  </a:lnTo>
                  <a:lnTo>
                    <a:pt x="1291766" y="0"/>
                  </a:lnTo>
                  <a:lnTo>
                    <a:pt x="1269872" y="0"/>
                  </a:lnTo>
                  <a:lnTo>
                    <a:pt x="1247978" y="0"/>
                  </a:lnTo>
                  <a:lnTo>
                    <a:pt x="1226083" y="0"/>
                  </a:lnTo>
                  <a:lnTo>
                    <a:pt x="1204189" y="0"/>
                  </a:lnTo>
                  <a:lnTo>
                    <a:pt x="1182295" y="0"/>
                  </a:lnTo>
                  <a:lnTo>
                    <a:pt x="1160400" y="0"/>
                  </a:lnTo>
                  <a:lnTo>
                    <a:pt x="1138506" y="0"/>
                  </a:lnTo>
                  <a:lnTo>
                    <a:pt x="1116612" y="0"/>
                  </a:lnTo>
                  <a:lnTo>
                    <a:pt x="1094717" y="0"/>
                  </a:lnTo>
                  <a:lnTo>
                    <a:pt x="1072823" y="0"/>
                  </a:lnTo>
                  <a:lnTo>
                    <a:pt x="1050929" y="0"/>
                  </a:lnTo>
                  <a:lnTo>
                    <a:pt x="1029034" y="0"/>
                  </a:lnTo>
                  <a:lnTo>
                    <a:pt x="1007140" y="0"/>
                  </a:lnTo>
                  <a:lnTo>
                    <a:pt x="985246" y="0"/>
                  </a:lnTo>
                  <a:lnTo>
                    <a:pt x="963351" y="0"/>
                  </a:lnTo>
                  <a:lnTo>
                    <a:pt x="941457" y="0"/>
                  </a:lnTo>
                  <a:lnTo>
                    <a:pt x="919562" y="0"/>
                  </a:lnTo>
                  <a:lnTo>
                    <a:pt x="897668" y="0"/>
                  </a:lnTo>
                  <a:lnTo>
                    <a:pt x="875774" y="0"/>
                  </a:lnTo>
                  <a:lnTo>
                    <a:pt x="853879" y="0"/>
                  </a:lnTo>
                  <a:lnTo>
                    <a:pt x="831985" y="0"/>
                  </a:lnTo>
                  <a:lnTo>
                    <a:pt x="810091" y="0"/>
                  </a:lnTo>
                  <a:lnTo>
                    <a:pt x="788196" y="0"/>
                  </a:lnTo>
                  <a:lnTo>
                    <a:pt x="766302" y="0"/>
                  </a:lnTo>
                  <a:lnTo>
                    <a:pt x="744408" y="0"/>
                  </a:lnTo>
                  <a:lnTo>
                    <a:pt x="722513" y="0"/>
                  </a:lnTo>
                  <a:lnTo>
                    <a:pt x="700619" y="0"/>
                  </a:lnTo>
                  <a:lnTo>
                    <a:pt x="678725" y="0"/>
                  </a:lnTo>
                  <a:lnTo>
                    <a:pt x="656830" y="0"/>
                  </a:lnTo>
                  <a:lnTo>
                    <a:pt x="634936" y="0"/>
                  </a:lnTo>
                  <a:lnTo>
                    <a:pt x="613041" y="0"/>
                  </a:lnTo>
                  <a:lnTo>
                    <a:pt x="591147" y="0"/>
                  </a:lnTo>
                  <a:lnTo>
                    <a:pt x="569253" y="0"/>
                  </a:lnTo>
                  <a:lnTo>
                    <a:pt x="547358" y="0"/>
                  </a:lnTo>
                  <a:lnTo>
                    <a:pt x="525464" y="0"/>
                  </a:lnTo>
                  <a:lnTo>
                    <a:pt x="503570" y="0"/>
                  </a:lnTo>
                  <a:lnTo>
                    <a:pt x="481675" y="0"/>
                  </a:lnTo>
                  <a:lnTo>
                    <a:pt x="459781" y="0"/>
                  </a:lnTo>
                  <a:lnTo>
                    <a:pt x="437887" y="0"/>
                  </a:lnTo>
                  <a:lnTo>
                    <a:pt x="415992" y="0"/>
                  </a:lnTo>
                  <a:lnTo>
                    <a:pt x="394098" y="0"/>
                  </a:lnTo>
                  <a:lnTo>
                    <a:pt x="372204" y="0"/>
                  </a:lnTo>
                  <a:lnTo>
                    <a:pt x="350309" y="0"/>
                  </a:lnTo>
                  <a:lnTo>
                    <a:pt x="328415" y="0"/>
                  </a:lnTo>
                  <a:lnTo>
                    <a:pt x="306520" y="0"/>
                  </a:lnTo>
                  <a:lnTo>
                    <a:pt x="284626" y="0"/>
                  </a:lnTo>
                  <a:lnTo>
                    <a:pt x="262732" y="0"/>
                  </a:lnTo>
                  <a:lnTo>
                    <a:pt x="240837" y="0"/>
                  </a:lnTo>
                  <a:lnTo>
                    <a:pt x="218943" y="0"/>
                  </a:lnTo>
                  <a:lnTo>
                    <a:pt x="197049" y="0"/>
                  </a:lnTo>
                  <a:lnTo>
                    <a:pt x="175154" y="0"/>
                  </a:lnTo>
                  <a:lnTo>
                    <a:pt x="153260" y="0"/>
                  </a:lnTo>
                  <a:lnTo>
                    <a:pt x="131366" y="0"/>
                  </a:lnTo>
                  <a:lnTo>
                    <a:pt x="109471" y="0"/>
                  </a:lnTo>
                  <a:lnTo>
                    <a:pt x="87577" y="0"/>
                  </a:lnTo>
                  <a:lnTo>
                    <a:pt x="65683" y="0"/>
                  </a:lnTo>
                  <a:lnTo>
                    <a:pt x="43788" y="0"/>
                  </a:lnTo>
                  <a:lnTo>
                    <a:pt x="21894" y="0"/>
                  </a:lnTo>
                  <a:lnTo>
                    <a:pt x="0" y="0"/>
                  </a:lnTo>
                  <a:lnTo>
                    <a:pt x="0" y="41652"/>
                  </a:lnTo>
                  <a:lnTo>
                    <a:pt x="0" y="83305"/>
                  </a:lnTo>
                  <a:lnTo>
                    <a:pt x="0" y="124958"/>
                  </a:lnTo>
                  <a:lnTo>
                    <a:pt x="0" y="166610"/>
                  </a:lnTo>
                  <a:lnTo>
                    <a:pt x="0" y="208263"/>
                  </a:lnTo>
                  <a:lnTo>
                    <a:pt x="0" y="249916"/>
                  </a:lnTo>
                  <a:lnTo>
                    <a:pt x="0" y="291569"/>
                  </a:lnTo>
                  <a:lnTo>
                    <a:pt x="0" y="333221"/>
                  </a:lnTo>
                  <a:lnTo>
                    <a:pt x="0" y="374874"/>
                  </a:lnTo>
                  <a:lnTo>
                    <a:pt x="0" y="416527"/>
                  </a:lnTo>
                  <a:lnTo>
                    <a:pt x="0" y="458180"/>
                  </a:lnTo>
                  <a:lnTo>
                    <a:pt x="0" y="499832"/>
                  </a:lnTo>
                  <a:lnTo>
                    <a:pt x="0" y="541485"/>
                  </a:lnTo>
                  <a:lnTo>
                    <a:pt x="0" y="583138"/>
                  </a:lnTo>
                  <a:lnTo>
                    <a:pt x="0" y="624791"/>
                  </a:lnTo>
                  <a:lnTo>
                    <a:pt x="0" y="666443"/>
                  </a:lnTo>
                  <a:lnTo>
                    <a:pt x="0" y="708096"/>
                  </a:lnTo>
                  <a:lnTo>
                    <a:pt x="0" y="749749"/>
                  </a:lnTo>
                  <a:lnTo>
                    <a:pt x="0" y="791401"/>
                  </a:lnTo>
                  <a:lnTo>
                    <a:pt x="0" y="833054"/>
                  </a:lnTo>
                  <a:lnTo>
                    <a:pt x="0" y="874707"/>
                  </a:lnTo>
                  <a:lnTo>
                    <a:pt x="0" y="916360"/>
                  </a:lnTo>
                  <a:lnTo>
                    <a:pt x="0" y="958012"/>
                  </a:lnTo>
                  <a:lnTo>
                    <a:pt x="0" y="999665"/>
                  </a:lnTo>
                  <a:lnTo>
                    <a:pt x="0" y="1041318"/>
                  </a:lnTo>
                  <a:lnTo>
                    <a:pt x="0" y="1082971"/>
                  </a:lnTo>
                  <a:lnTo>
                    <a:pt x="0" y="1124623"/>
                  </a:lnTo>
                  <a:lnTo>
                    <a:pt x="0" y="1166276"/>
                  </a:lnTo>
                  <a:lnTo>
                    <a:pt x="0" y="1207929"/>
                  </a:lnTo>
                  <a:lnTo>
                    <a:pt x="0" y="1249582"/>
                  </a:lnTo>
                  <a:lnTo>
                    <a:pt x="0" y="1291234"/>
                  </a:lnTo>
                  <a:lnTo>
                    <a:pt x="0" y="1332887"/>
                  </a:lnTo>
                  <a:lnTo>
                    <a:pt x="0" y="1374540"/>
                  </a:lnTo>
                  <a:lnTo>
                    <a:pt x="0" y="1416192"/>
                  </a:lnTo>
                  <a:lnTo>
                    <a:pt x="0" y="1457845"/>
                  </a:lnTo>
                  <a:lnTo>
                    <a:pt x="0" y="1499498"/>
                  </a:lnTo>
                  <a:lnTo>
                    <a:pt x="0" y="1541151"/>
                  </a:lnTo>
                  <a:lnTo>
                    <a:pt x="0" y="1582803"/>
                  </a:lnTo>
                  <a:lnTo>
                    <a:pt x="0" y="1624456"/>
                  </a:lnTo>
                  <a:lnTo>
                    <a:pt x="0" y="1666109"/>
                  </a:lnTo>
                  <a:lnTo>
                    <a:pt x="0" y="1707762"/>
                  </a:lnTo>
                  <a:lnTo>
                    <a:pt x="0" y="1749414"/>
                  </a:lnTo>
                  <a:lnTo>
                    <a:pt x="0" y="1791067"/>
                  </a:lnTo>
                  <a:lnTo>
                    <a:pt x="0" y="1832720"/>
                  </a:lnTo>
                  <a:lnTo>
                    <a:pt x="0" y="1874373"/>
                  </a:lnTo>
                  <a:lnTo>
                    <a:pt x="0" y="1916025"/>
                  </a:lnTo>
                  <a:lnTo>
                    <a:pt x="0" y="1957678"/>
                  </a:lnTo>
                  <a:lnTo>
                    <a:pt x="0" y="1999331"/>
                  </a:lnTo>
                  <a:lnTo>
                    <a:pt x="0" y="2040983"/>
                  </a:lnTo>
                  <a:lnTo>
                    <a:pt x="0" y="2082636"/>
                  </a:lnTo>
                  <a:lnTo>
                    <a:pt x="0" y="2124289"/>
                  </a:lnTo>
                  <a:lnTo>
                    <a:pt x="0" y="2165942"/>
                  </a:lnTo>
                  <a:lnTo>
                    <a:pt x="0" y="2207594"/>
                  </a:lnTo>
                  <a:lnTo>
                    <a:pt x="0" y="2249247"/>
                  </a:lnTo>
                  <a:lnTo>
                    <a:pt x="0" y="2290900"/>
                  </a:lnTo>
                  <a:lnTo>
                    <a:pt x="0" y="2332553"/>
                  </a:lnTo>
                  <a:lnTo>
                    <a:pt x="0" y="2374205"/>
                  </a:lnTo>
                  <a:lnTo>
                    <a:pt x="0" y="2415858"/>
                  </a:lnTo>
                </a:path>
              </a:pathLst>
            </a:custGeom>
            <a:ln w="27101" cap="flat">
              <a:solidFill>
                <a:srgbClr val="FFA5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807526" y="2468665"/>
              <a:ext cx="3437413" cy="2415858"/>
            </a:xfrm>
            <a:custGeom>
              <a:avLst/>
              <a:pathLst>
                <a:path w="3437413" h="2415858">
                  <a:moveTo>
                    <a:pt x="3437413" y="0"/>
                  </a:moveTo>
                  <a:lnTo>
                    <a:pt x="3411951" y="0"/>
                  </a:lnTo>
                  <a:lnTo>
                    <a:pt x="3386489" y="0"/>
                  </a:lnTo>
                  <a:lnTo>
                    <a:pt x="3361026" y="0"/>
                  </a:lnTo>
                  <a:lnTo>
                    <a:pt x="3335564" y="0"/>
                  </a:lnTo>
                  <a:lnTo>
                    <a:pt x="3310102" y="0"/>
                  </a:lnTo>
                  <a:lnTo>
                    <a:pt x="3284639" y="0"/>
                  </a:lnTo>
                  <a:lnTo>
                    <a:pt x="3259177" y="0"/>
                  </a:lnTo>
                  <a:lnTo>
                    <a:pt x="3233715" y="0"/>
                  </a:lnTo>
                  <a:lnTo>
                    <a:pt x="3208252" y="0"/>
                  </a:lnTo>
                  <a:lnTo>
                    <a:pt x="3182790" y="0"/>
                  </a:lnTo>
                  <a:lnTo>
                    <a:pt x="3157328" y="0"/>
                  </a:lnTo>
                  <a:lnTo>
                    <a:pt x="3131865" y="0"/>
                  </a:lnTo>
                  <a:lnTo>
                    <a:pt x="3106403" y="0"/>
                  </a:lnTo>
                  <a:lnTo>
                    <a:pt x="3080941" y="0"/>
                  </a:lnTo>
                  <a:lnTo>
                    <a:pt x="3055479" y="0"/>
                  </a:lnTo>
                  <a:lnTo>
                    <a:pt x="3030016" y="0"/>
                  </a:lnTo>
                  <a:lnTo>
                    <a:pt x="3004554" y="0"/>
                  </a:lnTo>
                  <a:lnTo>
                    <a:pt x="2979092" y="0"/>
                  </a:lnTo>
                  <a:lnTo>
                    <a:pt x="2953629" y="0"/>
                  </a:lnTo>
                  <a:lnTo>
                    <a:pt x="2928167" y="0"/>
                  </a:lnTo>
                  <a:lnTo>
                    <a:pt x="2902705" y="0"/>
                  </a:lnTo>
                  <a:lnTo>
                    <a:pt x="2877242" y="0"/>
                  </a:lnTo>
                  <a:lnTo>
                    <a:pt x="2851780" y="0"/>
                  </a:lnTo>
                  <a:lnTo>
                    <a:pt x="2826318" y="0"/>
                  </a:lnTo>
                  <a:lnTo>
                    <a:pt x="2800855" y="0"/>
                  </a:lnTo>
                  <a:lnTo>
                    <a:pt x="2775393" y="0"/>
                  </a:lnTo>
                  <a:lnTo>
                    <a:pt x="2749931" y="0"/>
                  </a:lnTo>
                  <a:lnTo>
                    <a:pt x="2724468" y="0"/>
                  </a:lnTo>
                  <a:lnTo>
                    <a:pt x="2699006" y="0"/>
                  </a:lnTo>
                  <a:lnTo>
                    <a:pt x="2673544" y="0"/>
                  </a:lnTo>
                  <a:lnTo>
                    <a:pt x="2648081" y="0"/>
                  </a:lnTo>
                  <a:lnTo>
                    <a:pt x="2622619" y="0"/>
                  </a:lnTo>
                  <a:lnTo>
                    <a:pt x="2597157" y="0"/>
                  </a:lnTo>
                  <a:lnTo>
                    <a:pt x="2571694" y="0"/>
                  </a:lnTo>
                  <a:lnTo>
                    <a:pt x="2546232" y="0"/>
                  </a:lnTo>
                  <a:lnTo>
                    <a:pt x="2520770" y="0"/>
                  </a:lnTo>
                  <a:lnTo>
                    <a:pt x="2495307" y="0"/>
                  </a:lnTo>
                  <a:lnTo>
                    <a:pt x="2469845" y="0"/>
                  </a:lnTo>
                  <a:lnTo>
                    <a:pt x="2444383" y="0"/>
                  </a:lnTo>
                  <a:lnTo>
                    <a:pt x="2418920" y="0"/>
                  </a:lnTo>
                  <a:lnTo>
                    <a:pt x="2393458" y="0"/>
                  </a:lnTo>
                  <a:lnTo>
                    <a:pt x="2367996" y="0"/>
                  </a:lnTo>
                  <a:lnTo>
                    <a:pt x="2342533" y="0"/>
                  </a:lnTo>
                  <a:lnTo>
                    <a:pt x="2317071" y="0"/>
                  </a:lnTo>
                  <a:lnTo>
                    <a:pt x="2291609" y="0"/>
                  </a:lnTo>
                  <a:lnTo>
                    <a:pt x="2266146" y="0"/>
                  </a:lnTo>
                  <a:lnTo>
                    <a:pt x="2240684" y="0"/>
                  </a:lnTo>
                  <a:lnTo>
                    <a:pt x="2215222" y="0"/>
                  </a:lnTo>
                  <a:lnTo>
                    <a:pt x="2189759" y="0"/>
                  </a:lnTo>
                  <a:lnTo>
                    <a:pt x="2164297" y="0"/>
                  </a:lnTo>
                  <a:lnTo>
                    <a:pt x="2138835" y="0"/>
                  </a:lnTo>
                  <a:lnTo>
                    <a:pt x="2113372" y="0"/>
                  </a:lnTo>
                  <a:lnTo>
                    <a:pt x="2087910" y="0"/>
                  </a:lnTo>
                  <a:lnTo>
                    <a:pt x="2062448" y="0"/>
                  </a:lnTo>
                  <a:lnTo>
                    <a:pt x="2036986" y="0"/>
                  </a:lnTo>
                  <a:lnTo>
                    <a:pt x="2011523" y="0"/>
                  </a:lnTo>
                  <a:lnTo>
                    <a:pt x="1986061" y="0"/>
                  </a:lnTo>
                  <a:lnTo>
                    <a:pt x="1960599" y="0"/>
                  </a:lnTo>
                  <a:lnTo>
                    <a:pt x="1935136" y="0"/>
                  </a:lnTo>
                  <a:lnTo>
                    <a:pt x="1909674" y="0"/>
                  </a:lnTo>
                  <a:lnTo>
                    <a:pt x="1884212" y="0"/>
                  </a:lnTo>
                  <a:lnTo>
                    <a:pt x="1858749" y="0"/>
                  </a:lnTo>
                  <a:lnTo>
                    <a:pt x="1833287" y="0"/>
                  </a:lnTo>
                  <a:lnTo>
                    <a:pt x="1807825" y="0"/>
                  </a:lnTo>
                  <a:lnTo>
                    <a:pt x="1782362" y="0"/>
                  </a:lnTo>
                  <a:lnTo>
                    <a:pt x="1756900" y="0"/>
                  </a:lnTo>
                  <a:lnTo>
                    <a:pt x="1731438" y="0"/>
                  </a:lnTo>
                  <a:lnTo>
                    <a:pt x="1705975" y="0"/>
                  </a:lnTo>
                  <a:lnTo>
                    <a:pt x="1680513" y="0"/>
                  </a:lnTo>
                  <a:lnTo>
                    <a:pt x="1655051" y="0"/>
                  </a:lnTo>
                  <a:lnTo>
                    <a:pt x="1629588" y="0"/>
                  </a:lnTo>
                  <a:lnTo>
                    <a:pt x="1604126" y="0"/>
                  </a:lnTo>
                  <a:lnTo>
                    <a:pt x="1578664" y="0"/>
                  </a:lnTo>
                  <a:lnTo>
                    <a:pt x="1553201" y="0"/>
                  </a:lnTo>
                  <a:lnTo>
                    <a:pt x="1527739" y="0"/>
                  </a:lnTo>
                  <a:lnTo>
                    <a:pt x="1502277" y="0"/>
                  </a:lnTo>
                  <a:lnTo>
                    <a:pt x="1476814" y="0"/>
                  </a:lnTo>
                  <a:lnTo>
                    <a:pt x="1451352" y="0"/>
                  </a:lnTo>
                  <a:lnTo>
                    <a:pt x="1425890" y="0"/>
                  </a:lnTo>
                  <a:lnTo>
                    <a:pt x="1400427" y="0"/>
                  </a:lnTo>
                  <a:lnTo>
                    <a:pt x="1374965" y="0"/>
                  </a:lnTo>
                  <a:lnTo>
                    <a:pt x="1349503" y="0"/>
                  </a:lnTo>
                  <a:lnTo>
                    <a:pt x="1324040" y="0"/>
                  </a:lnTo>
                  <a:lnTo>
                    <a:pt x="1298578" y="0"/>
                  </a:lnTo>
                  <a:lnTo>
                    <a:pt x="1273116" y="0"/>
                  </a:lnTo>
                  <a:lnTo>
                    <a:pt x="1247653" y="0"/>
                  </a:lnTo>
                  <a:lnTo>
                    <a:pt x="1222191" y="0"/>
                  </a:lnTo>
                  <a:lnTo>
                    <a:pt x="1196729" y="0"/>
                  </a:lnTo>
                  <a:lnTo>
                    <a:pt x="1171266" y="0"/>
                  </a:lnTo>
                  <a:lnTo>
                    <a:pt x="1145804" y="0"/>
                  </a:lnTo>
                  <a:lnTo>
                    <a:pt x="1120342" y="0"/>
                  </a:lnTo>
                  <a:lnTo>
                    <a:pt x="1094879" y="0"/>
                  </a:lnTo>
                  <a:lnTo>
                    <a:pt x="1069417" y="0"/>
                  </a:lnTo>
                  <a:lnTo>
                    <a:pt x="1043955" y="0"/>
                  </a:lnTo>
                  <a:lnTo>
                    <a:pt x="1018493" y="0"/>
                  </a:lnTo>
                  <a:lnTo>
                    <a:pt x="993030" y="0"/>
                  </a:lnTo>
                  <a:lnTo>
                    <a:pt x="967568" y="0"/>
                  </a:lnTo>
                  <a:lnTo>
                    <a:pt x="942106" y="0"/>
                  </a:lnTo>
                  <a:lnTo>
                    <a:pt x="916643" y="0"/>
                  </a:lnTo>
                  <a:lnTo>
                    <a:pt x="891181" y="0"/>
                  </a:lnTo>
                  <a:lnTo>
                    <a:pt x="865719" y="0"/>
                  </a:lnTo>
                  <a:lnTo>
                    <a:pt x="840256" y="0"/>
                  </a:lnTo>
                  <a:lnTo>
                    <a:pt x="814794" y="0"/>
                  </a:lnTo>
                  <a:lnTo>
                    <a:pt x="789332" y="0"/>
                  </a:lnTo>
                  <a:lnTo>
                    <a:pt x="763869" y="0"/>
                  </a:lnTo>
                  <a:lnTo>
                    <a:pt x="738407" y="0"/>
                  </a:lnTo>
                  <a:lnTo>
                    <a:pt x="712945" y="0"/>
                  </a:lnTo>
                  <a:lnTo>
                    <a:pt x="687482" y="0"/>
                  </a:lnTo>
                  <a:lnTo>
                    <a:pt x="662020" y="0"/>
                  </a:lnTo>
                  <a:lnTo>
                    <a:pt x="636558" y="0"/>
                  </a:lnTo>
                  <a:lnTo>
                    <a:pt x="611095" y="0"/>
                  </a:lnTo>
                  <a:lnTo>
                    <a:pt x="585633" y="0"/>
                  </a:lnTo>
                  <a:lnTo>
                    <a:pt x="560171" y="0"/>
                  </a:lnTo>
                  <a:lnTo>
                    <a:pt x="534708" y="0"/>
                  </a:lnTo>
                  <a:lnTo>
                    <a:pt x="509246" y="0"/>
                  </a:lnTo>
                  <a:lnTo>
                    <a:pt x="483784" y="0"/>
                  </a:lnTo>
                  <a:lnTo>
                    <a:pt x="458321" y="0"/>
                  </a:lnTo>
                  <a:lnTo>
                    <a:pt x="432859" y="0"/>
                  </a:lnTo>
                  <a:lnTo>
                    <a:pt x="407397" y="0"/>
                  </a:lnTo>
                  <a:lnTo>
                    <a:pt x="381934" y="0"/>
                  </a:lnTo>
                  <a:lnTo>
                    <a:pt x="356472" y="0"/>
                  </a:lnTo>
                  <a:lnTo>
                    <a:pt x="331010" y="0"/>
                  </a:lnTo>
                  <a:lnTo>
                    <a:pt x="305547" y="0"/>
                  </a:lnTo>
                  <a:lnTo>
                    <a:pt x="280085" y="0"/>
                  </a:lnTo>
                  <a:lnTo>
                    <a:pt x="254623" y="0"/>
                  </a:lnTo>
                  <a:lnTo>
                    <a:pt x="229160" y="0"/>
                  </a:lnTo>
                  <a:lnTo>
                    <a:pt x="203698" y="0"/>
                  </a:lnTo>
                  <a:lnTo>
                    <a:pt x="178236" y="0"/>
                  </a:lnTo>
                  <a:lnTo>
                    <a:pt x="152773" y="0"/>
                  </a:lnTo>
                  <a:lnTo>
                    <a:pt x="127311" y="0"/>
                  </a:lnTo>
                  <a:lnTo>
                    <a:pt x="101849" y="0"/>
                  </a:lnTo>
                  <a:lnTo>
                    <a:pt x="76386" y="0"/>
                  </a:lnTo>
                  <a:lnTo>
                    <a:pt x="50924" y="0"/>
                  </a:lnTo>
                  <a:lnTo>
                    <a:pt x="25462" y="0"/>
                  </a:lnTo>
                  <a:lnTo>
                    <a:pt x="0" y="0"/>
                  </a:lnTo>
                  <a:lnTo>
                    <a:pt x="0" y="30198"/>
                  </a:lnTo>
                  <a:lnTo>
                    <a:pt x="0" y="60396"/>
                  </a:lnTo>
                  <a:lnTo>
                    <a:pt x="0" y="90594"/>
                  </a:lnTo>
                  <a:lnTo>
                    <a:pt x="0" y="120792"/>
                  </a:lnTo>
                  <a:lnTo>
                    <a:pt x="0" y="150991"/>
                  </a:lnTo>
                  <a:lnTo>
                    <a:pt x="0" y="181189"/>
                  </a:lnTo>
                  <a:lnTo>
                    <a:pt x="0" y="211387"/>
                  </a:lnTo>
                  <a:lnTo>
                    <a:pt x="0" y="241585"/>
                  </a:lnTo>
                  <a:lnTo>
                    <a:pt x="0" y="271784"/>
                  </a:lnTo>
                  <a:lnTo>
                    <a:pt x="0" y="301982"/>
                  </a:lnTo>
                  <a:lnTo>
                    <a:pt x="0" y="332180"/>
                  </a:lnTo>
                  <a:lnTo>
                    <a:pt x="0" y="362378"/>
                  </a:lnTo>
                  <a:lnTo>
                    <a:pt x="0" y="392577"/>
                  </a:lnTo>
                  <a:lnTo>
                    <a:pt x="0" y="422775"/>
                  </a:lnTo>
                  <a:lnTo>
                    <a:pt x="0" y="452973"/>
                  </a:lnTo>
                  <a:lnTo>
                    <a:pt x="0" y="483171"/>
                  </a:lnTo>
                  <a:lnTo>
                    <a:pt x="0" y="513369"/>
                  </a:lnTo>
                  <a:lnTo>
                    <a:pt x="0" y="543568"/>
                  </a:lnTo>
                  <a:lnTo>
                    <a:pt x="0" y="573766"/>
                  </a:lnTo>
                  <a:lnTo>
                    <a:pt x="0" y="603964"/>
                  </a:lnTo>
                  <a:lnTo>
                    <a:pt x="0" y="634162"/>
                  </a:lnTo>
                  <a:lnTo>
                    <a:pt x="0" y="664361"/>
                  </a:lnTo>
                  <a:lnTo>
                    <a:pt x="0" y="694559"/>
                  </a:lnTo>
                  <a:lnTo>
                    <a:pt x="0" y="724757"/>
                  </a:lnTo>
                  <a:lnTo>
                    <a:pt x="0" y="754955"/>
                  </a:lnTo>
                  <a:lnTo>
                    <a:pt x="0" y="785154"/>
                  </a:lnTo>
                  <a:lnTo>
                    <a:pt x="0" y="815352"/>
                  </a:lnTo>
                  <a:lnTo>
                    <a:pt x="0" y="845550"/>
                  </a:lnTo>
                  <a:lnTo>
                    <a:pt x="0" y="875748"/>
                  </a:lnTo>
                  <a:lnTo>
                    <a:pt x="0" y="905946"/>
                  </a:lnTo>
                  <a:lnTo>
                    <a:pt x="0" y="936145"/>
                  </a:lnTo>
                  <a:lnTo>
                    <a:pt x="0" y="966343"/>
                  </a:lnTo>
                  <a:lnTo>
                    <a:pt x="0" y="996541"/>
                  </a:lnTo>
                  <a:lnTo>
                    <a:pt x="0" y="1026739"/>
                  </a:lnTo>
                  <a:lnTo>
                    <a:pt x="0" y="1056938"/>
                  </a:lnTo>
                  <a:lnTo>
                    <a:pt x="0" y="1087136"/>
                  </a:lnTo>
                  <a:lnTo>
                    <a:pt x="0" y="1117334"/>
                  </a:lnTo>
                  <a:lnTo>
                    <a:pt x="0" y="1147532"/>
                  </a:lnTo>
                  <a:lnTo>
                    <a:pt x="0" y="1177731"/>
                  </a:lnTo>
                  <a:lnTo>
                    <a:pt x="0" y="1207929"/>
                  </a:lnTo>
                  <a:lnTo>
                    <a:pt x="0" y="1238127"/>
                  </a:lnTo>
                  <a:lnTo>
                    <a:pt x="0" y="1268325"/>
                  </a:lnTo>
                  <a:lnTo>
                    <a:pt x="0" y="1298523"/>
                  </a:lnTo>
                  <a:lnTo>
                    <a:pt x="0" y="1328722"/>
                  </a:lnTo>
                  <a:lnTo>
                    <a:pt x="0" y="1358920"/>
                  </a:lnTo>
                  <a:lnTo>
                    <a:pt x="0" y="1389118"/>
                  </a:lnTo>
                  <a:lnTo>
                    <a:pt x="0" y="1419316"/>
                  </a:lnTo>
                  <a:lnTo>
                    <a:pt x="0" y="1449515"/>
                  </a:lnTo>
                  <a:lnTo>
                    <a:pt x="0" y="1479713"/>
                  </a:lnTo>
                  <a:lnTo>
                    <a:pt x="0" y="1509911"/>
                  </a:lnTo>
                  <a:lnTo>
                    <a:pt x="0" y="1540109"/>
                  </a:lnTo>
                  <a:lnTo>
                    <a:pt x="0" y="1570308"/>
                  </a:lnTo>
                  <a:lnTo>
                    <a:pt x="0" y="1600506"/>
                  </a:lnTo>
                  <a:lnTo>
                    <a:pt x="0" y="1630704"/>
                  </a:lnTo>
                  <a:lnTo>
                    <a:pt x="0" y="1660902"/>
                  </a:lnTo>
                  <a:lnTo>
                    <a:pt x="0" y="1691100"/>
                  </a:lnTo>
                  <a:lnTo>
                    <a:pt x="0" y="1721299"/>
                  </a:lnTo>
                  <a:lnTo>
                    <a:pt x="0" y="1751497"/>
                  </a:lnTo>
                  <a:lnTo>
                    <a:pt x="0" y="1781695"/>
                  </a:lnTo>
                  <a:lnTo>
                    <a:pt x="0" y="1811893"/>
                  </a:lnTo>
                  <a:lnTo>
                    <a:pt x="0" y="1842092"/>
                  </a:lnTo>
                  <a:lnTo>
                    <a:pt x="0" y="1872290"/>
                  </a:lnTo>
                  <a:lnTo>
                    <a:pt x="0" y="1902488"/>
                  </a:lnTo>
                  <a:lnTo>
                    <a:pt x="0" y="1932686"/>
                  </a:lnTo>
                  <a:lnTo>
                    <a:pt x="0" y="1962885"/>
                  </a:lnTo>
                  <a:lnTo>
                    <a:pt x="0" y="1993083"/>
                  </a:lnTo>
                  <a:lnTo>
                    <a:pt x="0" y="2023281"/>
                  </a:lnTo>
                  <a:lnTo>
                    <a:pt x="0" y="2053479"/>
                  </a:lnTo>
                  <a:lnTo>
                    <a:pt x="0" y="2083678"/>
                  </a:lnTo>
                  <a:lnTo>
                    <a:pt x="0" y="2113876"/>
                  </a:lnTo>
                  <a:lnTo>
                    <a:pt x="0" y="2144074"/>
                  </a:lnTo>
                  <a:lnTo>
                    <a:pt x="0" y="2174272"/>
                  </a:lnTo>
                  <a:lnTo>
                    <a:pt x="0" y="2204470"/>
                  </a:lnTo>
                  <a:lnTo>
                    <a:pt x="0" y="2234669"/>
                  </a:lnTo>
                  <a:lnTo>
                    <a:pt x="0" y="2264867"/>
                  </a:lnTo>
                  <a:lnTo>
                    <a:pt x="0" y="2295065"/>
                  </a:lnTo>
                  <a:lnTo>
                    <a:pt x="0" y="2325263"/>
                  </a:lnTo>
                  <a:lnTo>
                    <a:pt x="0" y="2355462"/>
                  </a:lnTo>
                  <a:lnTo>
                    <a:pt x="0" y="2385660"/>
                  </a:lnTo>
                  <a:lnTo>
                    <a:pt x="0" y="2415858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914401" y="2483324"/>
              <a:ext cx="788046" cy="108089"/>
            </a:xfrm>
            <a:custGeom>
              <a:avLst/>
              <a:pathLst>
                <a:path w="788046" h="108089">
                  <a:moveTo>
                    <a:pt x="788046" y="1080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702447" y="2496340"/>
              <a:ext cx="2668643" cy="193649"/>
            </a:xfrm>
            <a:custGeom>
              <a:avLst/>
              <a:pathLst>
                <a:path w="2668643" h="193649">
                  <a:moveTo>
                    <a:pt x="27431" y="193649"/>
                  </a:moveTo>
                  <a:lnTo>
                    <a:pt x="2641211" y="193649"/>
                  </a:lnTo>
                  <a:lnTo>
                    <a:pt x="2640106" y="193626"/>
                  </a:lnTo>
                  <a:lnTo>
                    <a:pt x="2644517" y="193449"/>
                  </a:lnTo>
                  <a:lnTo>
                    <a:pt x="2648843" y="192566"/>
                  </a:lnTo>
                  <a:lnTo>
                    <a:pt x="2652971" y="191000"/>
                  </a:lnTo>
                  <a:lnTo>
                    <a:pt x="2656794" y="188793"/>
                  </a:lnTo>
                  <a:lnTo>
                    <a:pt x="2660214" y="186001"/>
                  </a:lnTo>
                  <a:lnTo>
                    <a:pt x="2663141" y="182696"/>
                  </a:lnTo>
                  <a:lnTo>
                    <a:pt x="2665501" y="178965"/>
                  </a:lnTo>
                  <a:lnTo>
                    <a:pt x="2667231" y="174903"/>
                  </a:lnTo>
                  <a:lnTo>
                    <a:pt x="2668288" y="170617"/>
                  </a:lnTo>
                  <a:lnTo>
                    <a:pt x="2668643" y="166217"/>
                  </a:lnTo>
                  <a:lnTo>
                    <a:pt x="2668643" y="27432"/>
                  </a:lnTo>
                  <a:lnTo>
                    <a:pt x="2668288" y="23031"/>
                  </a:lnTo>
                  <a:lnTo>
                    <a:pt x="2667231" y="18745"/>
                  </a:lnTo>
                  <a:lnTo>
                    <a:pt x="2665501" y="14683"/>
                  </a:lnTo>
                  <a:lnTo>
                    <a:pt x="2663141" y="10952"/>
                  </a:lnTo>
                  <a:lnTo>
                    <a:pt x="2660214" y="7647"/>
                  </a:lnTo>
                  <a:lnTo>
                    <a:pt x="2656794" y="4855"/>
                  </a:lnTo>
                  <a:lnTo>
                    <a:pt x="2652971" y="2648"/>
                  </a:lnTo>
                  <a:lnTo>
                    <a:pt x="2648843" y="1083"/>
                  </a:lnTo>
                  <a:lnTo>
                    <a:pt x="2644517" y="200"/>
                  </a:lnTo>
                  <a:lnTo>
                    <a:pt x="264121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2748167" y="2504681"/>
              <a:ext cx="2577203" cy="1395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brain_cancer:0.493;Spec=1;Sensi=1</a:t>
              </a:r>
            </a:p>
          </p:txBody>
        </p:sp>
        <p:sp>
          <p:nvSpPr>
            <p:cNvPr id="11" name="pg11"/>
            <p:cNvSpPr/>
            <p:nvPr/>
          </p:nvSpPr>
          <p:spPr>
            <a:xfrm>
              <a:off x="1682946" y="2210930"/>
              <a:ext cx="2613054" cy="193649"/>
            </a:xfrm>
            <a:custGeom>
              <a:avLst/>
              <a:pathLst>
                <a:path w="2613054" h="193649">
                  <a:moveTo>
                    <a:pt x="27431" y="193649"/>
                  </a:moveTo>
                  <a:lnTo>
                    <a:pt x="2585622" y="193649"/>
                  </a:lnTo>
                  <a:lnTo>
                    <a:pt x="2584518" y="193626"/>
                  </a:lnTo>
                  <a:lnTo>
                    <a:pt x="2588929" y="193449"/>
                  </a:lnTo>
                  <a:lnTo>
                    <a:pt x="2593254" y="192566"/>
                  </a:lnTo>
                  <a:lnTo>
                    <a:pt x="2597382" y="191000"/>
                  </a:lnTo>
                  <a:lnTo>
                    <a:pt x="2601205" y="188793"/>
                  </a:lnTo>
                  <a:lnTo>
                    <a:pt x="2604625" y="186001"/>
                  </a:lnTo>
                  <a:lnTo>
                    <a:pt x="2607552" y="182696"/>
                  </a:lnTo>
                  <a:lnTo>
                    <a:pt x="2609912" y="178965"/>
                  </a:lnTo>
                  <a:lnTo>
                    <a:pt x="2611642" y="174903"/>
                  </a:lnTo>
                  <a:lnTo>
                    <a:pt x="2612699" y="170617"/>
                  </a:lnTo>
                  <a:lnTo>
                    <a:pt x="2613054" y="166217"/>
                  </a:lnTo>
                  <a:lnTo>
                    <a:pt x="2613054" y="27432"/>
                  </a:lnTo>
                  <a:lnTo>
                    <a:pt x="2612699" y="23031"/>
                  </a:lnTo>
                  <a:lnTo>
                    <a:pt x="2611642" y="18745"/>
                  </a:lnTo>
                  <a:lnTo>
                    <a:pt x="2609912" y="14683"/>
                  </a:lnTo>
                  <a:lnTo>
                    <a:pt x="2607552" y="10952"/>
                  </a:lnTo>
                  <a:lnTo>
                    <a:pt x="2604625" y="7647"/>
                  </a:lnTo>
                  <a:lnTo>
                    <a:pt x="2601205" y="4855"/>
                  </a:lnTo>
                  <a:lnTo>
                    <a:pt x="2597382" y="2648"/>
                  </a:lnTo>
                  <a:lnTo>
                    <a:pt x="2593254" y="1083"/>
                  </a:lnTo>
                  <a:lnTo>
                    <a:pt x="2588929" y="200"/>
                  </a:lnTo>
                  <a:lnTo>
                    <a:pt x="258562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1728666" y="2219271"/>
              <a:ext cx="2521614" cy="1395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liver_cancer:0.504;Spec=1;Sensi=1</a:t>
              </a:r>
            </a:p>
          </p:txBody>
        </p:sp>
        <p:sp>
          <p:nvSpPr>
            <p:cNvPr id="13" name="pg13"/>
            <p:cNvSpPr/>
            <p:nvPr/>
          </p:nvSpPr>
          <p:spPr>
            <a:xfrm>
              <a:off x="1681375" y="2562970"/>
              <a:ext cx="2259053" cy="193649"/>
            </a:xfrm>
            <a:custGeom>
              <a:avLst/>
              <a:pathLst>
                <a:path w="2259053" h="193649">
                  <a:moveTo>
                    <a:pt x="27431" y="193649"/>
                  </a:moveTo>
                  <a:lnTo>
                    <a:pt x="2231621" y="193649"/>
                  </a:lnTo>
                  <a:lnTo>
                    <a:pt x="2230517" y="193626"/>
                  </a:lnTo>
                  <a:lnTo>
                    <a:pt x="2234928" y="193449"/>
                  </a:lnTo>
                  <a:lnTo>
                    <a:pt x="2239253" y="192566"/>
                  </a:lnTo>
                  <a:lnTo>
                    <a:pt x="2243381" y="191000"/>
                  </a:lnTo>
                  <a:lnTo>
                    <a:pt x="2247204" y="188793"/>
                  </a:lnTo>
                  <a:lnTo>
                    <a:pt x="2250624" y="186001"/>
                  </a:lnTo>
                  <a:lnTo>
                    <a:pt x="2253552" y="182696"/>
                  </a:lnTo>
                  <a:lnTo>
                    <a:pt x="2255911" y="178965"/>
                  </a:lnTo>
                  <a:lnTo>
                    <a:pt x="2257641" y="174903"/>
                  </a:lnTo>
                  <a:lnTo>
                    <a:pt x="2258698" y="170617"/>
                  </a:lnTo>
                  <a:lnTo>
                    <a:pt x="2259053" y="166217"/>
                  </a:lnTo>
                  <a:lnTo>
                    <a:pt x="2259053" y="27431"/>
                  </a:lnTo>
                  <a:lnTo>
                    <a:pt x="2258698" y="23031"/>
                  </a:lnTo>
                  <a:lnTo>
                    <a:pt x="2257641" y="18745"/>
                  </a:lnTo>
                  <a:lnTo>
                    <a:pt x="2255911" y="14683"/>
                  </a:lnTo>
                  <a:lnTo>
                    <a:pt x="2253552" y="10952"/>
                  </a:lnTo>
                  <a:lnTo>
                    <a:pt x="2250624" y="7647"/>
                  </a:lnTo>
                  <a:lnTo>
                    <a:pt x="2247204" y="4855"/>
                  </a:lnTo>
                  <a:lnTo>
                    <a:pt x="2243381" y="2648"/>
                  </a:lnTo>
                  <a:lnTo>
                    <a:pt x="2239253" y="1083"/>
                  </a:lnTo>
                  <a:lnTo>
                    <a:pt x="2234928" y="200"/>
                  </a:lnTo>
                  <a:lnTo>
                    <a:pt x="223162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1727095" y="2575213"/>
              <a:ext cx="2167613" cy="135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normal:0.466;Spec=1;Sensi=1</a:t>
              </a:r>
            </a:p>
          </p:txBody>
        </p:sp>
        <p:sp>
          <p:nvSpPr>
            <p:cNvPr id="15" name="pt15"/>
            <p:cNvSpPr/>
            <p:nvPr/>
          </p:nvSpPr>
          <p:spPr>
            <a:xfrm>
              <a:off x="1762374" y="242351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762374" y="242351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762374" y="242351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635655" y="2347872"/>
              <a:ext cx="0" cy="2657444"/>
            </a:xfrm>
            <a:custGeom>
              <a:avLst/>
              <a:pathLst>
                <a:path w="0" h="2657444">
                  <a:moveTo>
                    <a:pt x="0" y="265744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161584" y="4824806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161584" y="4220842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161584" y="3616877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161584" y="3012912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161584" y="2408948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1600861" y="4884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600861" y="42805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600861" y="3676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600861" y="30726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600861" y="24686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635655" y="5005316"/>
              <a:ext cx="3781155" cy="0"/>
            </a:xfrm>
            <a:custGeom>
              <a:avLst/>
              <a:pathLst>
                <a:path w="3781155" h="0">
                  <a:moveTo>
                    <a:pt x="0" y="0"/>
                  </a:moveTo>
                  <a:lnTo>
                    <a:pt x="378115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807526" y="50053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666879" y="50053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526233" y="50053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385586" y="50053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244940" y="50053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619519" y="5063779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478872" y="5063779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338226" y="5063779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97579" y="5063779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056933" y="5063779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992535" y="5236431"/>
              <a:ext cx="1067395" cy="14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1-Specificity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564033" y="3602255"/>
              <a:ext cx="913432" cy="14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Sensitivity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1663711" y="1411148"/>
              <a:ext cx="3725044" cy="797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1733300" y="1753543"/>
              <a:ext cx="408799" cy="107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2211688" y="148073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233634" y="15904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211688" y="1700193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233634" y="1809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A5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211688" y="1919649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233634" y="202937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500733" y="1494285"/>
              <a:ext cx="2818432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brain_cancer(AUC=1;95%CI=1-1)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500733" y="1713741"/>
              <a:ext cx="2752948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liver_cancer(AUC=1;95%CI=1-1)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500733" y="1947484"/>
              <a:ext cx="2326109" cy="1374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normal(AUC=1;95%CI=1-1)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820856" y="939295"/>
              <a:ext cx="3410753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GLMNET_model 215 Sample pROC curve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4572000" cy="6400800"/>
            <a:chOff x="914400" y="914400"/>
            <a:chExt cx="4572000" cy="64008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4572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457199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722222" y="2320269"/>
              <a:ext cx="867408" cy="975236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059548" y="2312869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55927" y="2312869"/>
              <a:ext cx="0" cy="7399"/>
            </a:xfrm>
            <a:custGeom>
              <a:avLst/>
              <a:pathLst>
                <a:path w="0" h="7399">
                  <a:moveTo>
                    <a:pt x="0" y="0"/>
                  </a:moveTo>
                  <a:lnTo>
                    <a:pt x="0" y="73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059548" y="2320269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577654" y="2139303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722222" y="4491151"/>
              <a:ext cx="867408" cy="30145"/>
            </a:xfrm>
            <a:prstGeom prst="rect">
              <a:avLst/>
            </a:prstGeom>
            <a:solidFill>
              <a:srgbClr val="FFA5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59548" y="4486404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55927" y="4486404"/>
              <a:ext cx="0" cy="4747"/>
            </a:xfrm>
            <a:custGeom>
              <a:avLst/>
              <a:pathLst>
                <a:path w="0" h="4747">
                  <a:moveTo>
                    <a:pt x="0" y="0"/>
                  </a:moveTo>
                  <a:lnTo>
                    <a:pt x="0" y="47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59548" y="4491151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577654" y="3365094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722222" y="5701378"/>
              <a:ext cx="867408" cy="45710"/>
            </a:xfrm>
            <a:prstGeom prst="rect">
              <a:avLst/>
            </a:prstGeom>
            <a:solidFill>
              <a:srgbClr val="0000FF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59548" y="5695940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55927" y="5695940"/>
              <a:ext cx="0" cy="5437"/>
            </a:xfrm>
            <a:custGeom>
              <a:avLst/>
              <a:pathLst>
                <a:path w="0" h="5437">
                  <a:moveTo>
                    <a:pt x="0" y="0"/>
                  </a:moveTo>
                  <a:lnTo>
                    <a:pt x="0" y="54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59548" y="5701378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577654" y="4590886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948357" y="3264904"/>
              <a:ext cx="867408" cy="30601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85682" y="3259342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82061" y="3259342"/>
              <a:ext cx="0" cy="5561"/>
            </a:xfrm>
            <a:custGeom>
              <a:avLst/>
              <a:pathLst>
                <a:path w="0" h="5561">
                  <a:moveTo>
                    <a:pt x="0" y="0"/>
                  </a:moveTo>
                  <a:lnTo>
                    <a:pt x="0" y="55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285682" y="3264904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803788" y="2139303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48357" y="3521582"/>
              <a:ext cx="867408" cy="999714"/>
            </a:xfrm>
            <a:prstGeom prst="rect">
              <a:avLst/>
            </a:prstGeom>
            <a:solidFill>
              <a:srgbClr val="FFA5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285682" y="3515095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382061" y="3515095"/>
              <a:ext cx="0" cy="6487"/>
            </a:xfrm>
            <a:custGeom>
              <a:avLst/>
              <a:pathLst>
                <a:path w="0" h="6487">
                  <a:moveTo>
                    <a:pt x="0" y="0"/>
                  </a:moveTo>
                  <a:lnTo>
                    <a:pt x="0" y="64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285682" y="3521582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03788" y="3365094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948357" y="5726311"/>
              <a:ext cx="867408" cy="20777"/>
            </a:xfrm>
            <a:prstGeom prst="rect">
              <a:avLst/>
            </a:prstGeom>
            <a:solidFill>
              <a:srgbClr val="0000FF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285682" y="5723319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382061" y="5723319"/>
              <a:ext cx="0" cy="2991"/>
            </a:xfrm>
            <a:custGeom>
              <a:avLst/>
              <a:pathLst>
                <a:path w="0" h="2991">
                  <a:moveTo>
                    <a:pt x="0" y="0"/>
                  </a:moveTo>
                  <a:lnTo>
                    <a:pt x="0" y="29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285682" y="5726311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803788" y="4590886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174491" y="3246516"/>
              <a:ext cx="867408" cy="48988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511816" y="3238367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608195" y="3238367"/>
              <a:ext cx="0" cy="8149"/>
            </a:xfrm>
            <a:custGeom>
              <a:avLst/>
              <a:pathLst>
                <a:path w="0" h="8149">
                  <a:moveTo>
                    <a:pt x="0" y="0"/>
                  </a:moveTo>
                  <a:lnTo>
                    <a:pt x="0" y="81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511816" y="3246516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029922" y="2139303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174491" y="4499876"/>
              <a:ext cx="867408" cy="21421"/>
            </a:xfrm>
            <a:prstGeom prst="rect">
              <a:avLst/>
            </a:prstGeom>
            <a:solidFill>
              <a:srgbClr val="FFA5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511816" y="4495551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608195" y="4495551"/>
              <a:ext cx="0" cy="4325"/>
            </a:xfrm>
            <a:custGeom>
              <a:avLst/>
              <a:pathLst>
                <a:path w="0" h="4325">
                  <a:moveTo>
                    <a:pt x="0" y="0"/>
                  </a:moveTo>
                  <a:lnTo>
                    <a:pt x="0" y="43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511816" y="4499876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029922" y="3365094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174491" y="4766405"/>
              <a:ext cx="867408" cy="980683"/>
            </a:xfrm>
            <a:prstGeom prst="rect">
              <a:avLst/>
            </a:prstGeom>
            <a:solidFill>
              <a:srgbClr val="0000FF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511816" y="4756764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608195" y="4756764"/>
              <a:ext cx="0" cy="9640"/>
            </a:xfrm>
            <a:custGeom>
              <a:avLst/>
              <a:pathLst>
                <a:path w="0" h="9640">
                  <a:moveTo>
                    <a:pt x="0" y="0"/>
                  </a:moveTo>
                  <a:lnTo>
                    <a:pt x="0" y="964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511816" y="4766405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029922" y="4590886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577654" y="1908960"/>
              <a:ext cx="1156545" cy="2303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1529112" y="1943981"/>
              <a:ext cx="12536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real_brain_cancer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2803788" y="1908960"/>
              <a:ext cx="1156545" cy="2303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2782532" y="1943981"/>
              <a:ext cx="11990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real_liver_cancer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4029922" y="1908960"/>
              <a:ext cx="1156545" cy="2303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4186515" y="1943981"/>
              <a:ext cx="84335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real_normal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5186468" y="2139303"/>
              <a:ext cx="230342" cy="11562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 rot="5400000">
              <a:off x="4664903" y="2654183"/>
              <a:ext cx="1307331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brain_cancer_prob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5186468" y="3365094"/>
              <a:ext cx="230342" cy="11562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 rot="5400000">
              <a:off x="4692188" y="3879975"/>
              <a:ext cx="125276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liver_cancer_prob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5186468" y="4590886"/>
              <a:ext cx="230342" cy="11562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 rot="5400000">
              <a:off x="4870037" y="5105766"/>
              <a:ext cx="897061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normal_prob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1577654" y="5747088"/>
              <a:ext cx="1156545" cy="0"/>
            </a:xfrm>
            <a:custGeom>
              <a:avLst/>
              <a:pathLst>
                <a:path w="1156545" h="0">
                  <a:moveTo>
                    <a:pt x="0" y="0"/>
                  </a:moveTo>
                  <a:lnTo>
                    <a:pt x="115654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155927" y="574708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 rot="-5400000">
              <a:off x="1539958" y="6373312"/>
              <a:ext cx="12536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real_brain_cancer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2803788" y="5747088"/>
              <a:ext cx="1156545" cy="0"/>
            </a:xfrm>
            <a:custGeom>
              <a:avLst/>
              <a:pathLst>
                <a:path w="1156545" h="0">
                  <a:moveTo>
                    <a:pt x="0" y="0"/>
                  </a:moveTo>
                  <a:lnTo>
                    <a:pt x="115654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82061" y="574708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 rot="-5400000">
              <a:off x="2793377" y="6346027"/>
              <a:ext cx="11990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real_liver_cancer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029922" y="5747088"/>
              <a:ext cx="1156545" cy="0"/>
            </a:xfrm>
            <a:custGeom>
              <a:avLst/>
              <a:pathLst>
                <a:path w="1156545" h="0">
                  <a:moveTo>
                    <a:pt x="0" y="0"/>
                  </a:moveTo>
                  <a:lnTo>
                    <a:pt x="115654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608195" y="574708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 rot="-5400000">
              <a:off x="4197361" y="6168177"/>
              <a:ext cx="84335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real_normal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1577654" y="2139303"/>
              <a:ext cx="0" cy="1156202"/>
            </a:xfrm>
            <a:custGeom>
              <a:avLst/>
              <a:pathLst>
                <a:path w="0" h="1156202">
                  <a:moveTo>
                    <a:pt x="0" y="115620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166252" y="3245741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166252" y="2982968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166252" y="2720194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166252" y="2457421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166252" y="2194648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1542860" y="32955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542860" y="30327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542860" y="27699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542860" y="25071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542860" y="22444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577654" y="3365094"/>
              <a:ext cx="0" cy="1156202"/>
            </a:xfrm>
            <a:custGeom>
              <a:avLst/>
              <a:pathLst>
                <a:path w="0" h="1156202">
                  <a:moveTo>
                    <a:pt x="0" y="115620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1166252" y="4471532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166252" y="4208759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166252" y="3945986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166252" y="3683213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166252" y="3420439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1542860" y="4521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542860" y="4258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542860" y="3995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542860" y="37329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542860" y="34702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577654" y="4590886"/>
              <a:ext cx="0" cy="1156202"/>
            </a:xfrm>
            <a:custGeom>
              <a:avLst/>
              <a:pathLst>
                <a:path w="0" h="1156202">
                  <a:moveTo>
                    <a:pt x="0" y="115620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1166252" y="5697324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166252" y="5434550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166252" y="5171777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1166252" y="4909004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166252" y="4646231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1542860" y="5747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542860" y="5484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542860" y="52215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542860" y="49587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542860" y="4695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 rot="-5400000">
              <a:off x="303937" y="3881246"/>
              <a:ext cx="1421370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Average Probability</a:t>
              </a:r>
            </a:p>
          </p:txBody>
        </p:sp>
        <p:sp>
          <p:nvSpPr>
            <p:cNvPr id="105" name="rc105"/>
            <p:cNvSpPr/>
            <p:nvPr/>
          </p:nvSpPr>
          <p:spPr>
            <a:xfrm>
              <a:off x="914400" y="1411148"/>
              <a:ext cx="457200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911133" y="1534087"/>
              <a:ext cx="408799" cy="107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107" name="rc107"/>
            <p:cNvSpPr/>
            <p:nvPr/>
          </p:nvSpPr>
          <p:spPr>
            <a:xfrm>
              <a:off x="1389522" y="148073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1398522" y="1489737"/>
              <a:ext cx="201456" cy="201455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3055487" y="148073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3064487" y="1489737"/>
              <a:ext cx="201456" cy="201455"/>
            </a:xfrm>
            <a:prstGeom prst="rect">
              <a:avLst/>
            </a:prstGeom>
            <a:solidFill>
              <a:srgbClr val="FFA5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4666882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4675882" y="1489737"/>
              <a:ext cx="201456" cy="201455"/>
            </a:xfrm>
            <a:prstGeom prst="rect">
              <a:avLst/>
            </a:prstGeom>
            <a:solidFill>
              <a:srgbClr val="0000FF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1678567" y="1510315"/>
              <a:ext cx="1307331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brain_cancer_prob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344532" y="1510315"/>
              <a:ext cx="125276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liver_cancer_prob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955927" y="1510315"/>
              <a:ext cx="897061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normal_prob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505389" y="943961"/>
              <a:ext cx="1753344" cy="16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215 Sample Average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xhua</cp:lastModifiedBy>
  <cp:revision>3</cp:revision>
  <dcterms:created xsi:type="dcterms:W3CDTF">2017-02-13T16:18:36Z</dcterms:created>
  <dcterms:modified xsi:type="dcterms:W3CDTF">2023-12-25T18:15:32Z</dcterms:modified>
  <cp:category/>
</cp:coreProperties>
</file>