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135027" y="5110311"/>
              <a:ext cx="241830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#Randomly Selected Predictors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101900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820866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22445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24023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25601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27180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69562" y="4496250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69562" y="3681286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69562" y="2866322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669562" y="2051358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1326100" y="4448476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0.77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1326100" y="3633512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326100" y="2818548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326100" y="2003585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1820866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022445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24023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425601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627180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2944875" y="4906285"/>
              <a:ext cx="155138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107669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309248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510826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6946800" y="4496250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946800" y="3681286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946800" y="286632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946800" y="2051358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741562" y="4496250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741562" y="3681286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741562" y="2866322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741562" y="2051358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820866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022445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224023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425601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627180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030702" y="17504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535365" y="234499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040028" y="276343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544691" y="310034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049354" y="322712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578048" y="347760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082711" y="352308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587374" y="390292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92037" y="386407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96700" y="453987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061182" y="1780929"/>
              <a:ext cx="4565997" cy="2789429"/>
            </a:xfrm>
            <a:custGeom>
              <a:avLst/>
              <a:pathLst>
                <a:path w="4565997" h="2789429">
                  <a:moveTo>
                    <a:pt x="0" y="0"/>
                  </a:moveTo>
                  <a:lnTo>
                    <a:pt x="504662" y="594542"/>
                  </a:lnTo>
                  <a:lnTo>
                    <a:pt x="1009325" y="1012985"/>
                  </a:lnTo>
                  <a:lnTo>
                    <a:pt x="1513988" y="1349898"/>
                  </a:lnTo>
                  <a:lnTo>
                    <a:pt x="2018651" y="1476670"/>
                  </a:lnTo>
                  <a:lnTo>
                    <a:pt x="2547346" y="1727151"/>
                  </a:lnTo>
                  <a:lnTo>
                    <a:pt x="3052008" y="1772631"/>
                  </a:lnTo>
                  <a:lnTo>
                    <a:pt x="3556671" y="2152471"/>
                  </a:lnTo>
                  <a:lnTo>
                    <a:pt x="4061334" y="2113629"/>
                  </a:lnTo>
                  <a:lnTo>
                    <a:pt x="4565997" y="2789429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741562" y="1585669"/>
              <a:ext cx="5205237" cy="317994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914400" y="939295"/>
              <a:ext cx="1009196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RF_model_1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135027" y="5110311"/>
              <a:ext cx="241830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#Randomly Selected Predictors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101900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820866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22445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24023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25601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27180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69562" y="4623711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69562" y="3957434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69562" y="3291157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669562" y="2624880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669562" y="1958603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1326100" y="4575937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0.76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326100" y="3909660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0.77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326100" y="3243383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0.78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2577106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1910829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1820866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022445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24023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425601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627180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944875" y="4906285"/>
              <a:ext cx="155138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07669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09248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510826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6946800" y="4623711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946800" y="395743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946800" y="329115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946800" y="2624880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946800" y="195860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741562" y="4623711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741562" y="3957434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741562" y="3291157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741562" y="2624880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741562" y="1958603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20866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022445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24023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425601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627180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030702" y="17504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535365" y="239112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40028" y="309021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544691" y="321976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049354" y="332830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578048" y="40191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082711" y="429966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587374" y="432947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92037" y="453987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596700" y="447344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061182" y="1780929"/>
              <a:ext cx="4565997" cy="2789429"/>
            </a:xfrm>
            <a:custGeom>
              <a:avLst/>
              <a:pathLst>
                <a:path w="4565997" h="2789429">
                  <a:moveTo>
                    <a:pt x="0" y="0"/>
                  </a:moveTo>
                  <a:lnTo>
                    <a:pt x="504662" y="640672"/>
                  </a:lnTo>
                  <a:lnTo>
                    <a:pt x="1009325" y="1339762"/>
                  </a:lnTo>
                  <a:lnTo>
                    <a:pt x="1513988" y="1469316"/>
                  </a:lnTo>
                  <a:lnTo>
                    <a:pt x="2018651" y="1577857"/>
                  </a:lnTo>
                  <a:lnTo>
                    <a:pt x="2547346" y="2268681"/>
                  </a:lnTo>
                  <a:lnTo>
                    <a:pt x="3052008" y="2549219"/>
                  </a:lnTo>
                  <a:lnTo>
                    <a:pt x="3556671" y="2579026"/>
                  </a:lnTo>
                  <a:lnTo>
                    <a:pt x="4061334" y="2789429"/>
                  </a:lnTo>
                  <a:lnTo>
                    <a:pt x="4565997" y="2722996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741562" y="1585669"/>
              <a:ext cx="5205237" cy="317994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914400" y="939295"/>
              <a:ext cx="1115853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RF_model_10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135027" y="5110311"/>
              <a:ext cx="241830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#Randomly Selected Predictors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101900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820866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22445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24023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25601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27180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69562" y="4605128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69562" y="3949725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69562" y="3294323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669562" y="2638921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669562" y="1983518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1326100" y="4557354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0.77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326100" y="3901951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0.78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326100" y="3246549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2591147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1935744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0.81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1820866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022445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24023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425601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627180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944875" y="4906285"/>
              <a:ext cx="155138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07669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09248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510826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6946800" y="4605128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946800" y="3949725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946800" y="329432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946800" y="2638921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946800" y="1983518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741562" y="4605128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741562" y="3949725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741562" y="3294323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741562" y="2638921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741562" y="1983518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20866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022445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24023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425601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627180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030702" y="17504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535365" y="259957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40028" y="303034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544691" y="351382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049354" y="361503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578048" y="396189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082711" y="406212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587374" y="416196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92037" y="453987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596700" y="452950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061182" y="1780929"/>
              <a:ext cx="4565997" cy="2789429"/>
            </a:xfrm>
            <a:custGeom>
              <a:avLst/>
              <a:pathLst>
                <a:path w="4565997" h="2789429">
                  <a:moveTo>
                    <a:pt x="0" y="0"/>
                  </a:moveTo>
                  <a:lnTo>
                    <a:pt x="504662" y="849121"/>
                  </a:lnTo>
                  <a:lnTo>
                    <a:pt x="1009325" y="1279896"/>
                  </a:lnTo>
                  <a:lnTo>
                    <a:pt x="1513988" y="1763371"/>
                  </a:lnTo>
                  <a:lnTo>
                    <a:pt x="2018651" y="1864584"/>
                  </a:lnTo>
                  <a:lnTo>
                    <a:pt x="2547346" y="2211449"/>
                  </a:lnTo>
                  <a:lnTo>
                    <a:pt x="3052008" y="2311675"/>
                  </a:lnTo>
                  <a:lnTo>
                    <a:pt x="3556671" y="2411519"/>
                  </a:lnTo>
                  <a:lnTo>
                    <a:pt x="4061334" y="2789429"/>
                  </a:lnTo>
                  <a:lnTo>
                    <a:pt x="4565997" y="2779053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741562" y="1585669"/>
              <a:ext cx="5205237" cy="317994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914400" y="939295"/>
              <a:ext cx="1009196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RF_model_2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135027" y="5110311"/>
              <a:ext cx="241830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#Randomly Selected Predictors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101900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820866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22445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24023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25601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27180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69562" y="4194998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69562" y="3433072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69562" y="2671147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669562" y="1909222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1326100" y="4147224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0.77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1326100" y="3385299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326100" y="2623373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326100" y="1861448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1820866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022445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24023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425601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627180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2944875" y="4906285"/>
              <a:ext cx="155138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107669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309248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510826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6946800" y="4194998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946800" y="343307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946800" y="267114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946800" y="190922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741562" y="4194998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741562" y="3433072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741562" y="2671147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741562" y="1909222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820866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022445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224023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425601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627180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030702" y="17504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535365" y="314728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040028" y="338591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544691" y="378734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049354" y="383148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578048" y="394373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082711" y="406786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587374" y="415414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92037" y="43909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96700" y="453987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061182" y="1780929"/>
              <a:ext cx="4565997" cy="2789429"/>
            </a:xfrm>
            <a:custGeom>
              <a:avLst/>
              <a:pathLst>
                <a:path w="4565997" h="2789429">
                  <a:moveTo>
                    <a:pt x="0" y="0"/>
                  </a:moveTo>
                  <a:lnTo>
                    <a:pt x="504662" y="1396831"/>
                  </a:lnTo>
                  <a:lnTo>
                    <a:pt x="1009325" y="1635466"/>
                  </a:lnTo>
                  <a:lnTo>
                    <a:pt x="1513988" y="2036893"/>
                  </a:lnTo>
                  <a:lnTo>
                    <a:pt x="2018651" y="2081036"/>
                  </a:lnTo>
                  <a:lnTo>
                    <a:pt x="2547346" y="2193288"/>
                  </a:lnTo>
                  <a:lnTo>
                    <a:pt x="3052008" y="2317411"/>
                  </a:lnTo>
                  <a:lnTo>
                    <a:pt x="3556671" y="2403693"/>
                  </a:lnTo>
                  <a:lnTo>
                    <a:pt x="4061334" y="2640481"/>
                  </a:lnTo>
                  <a:lnTo>
                    <a:pt x="4565997" y="2789429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741562" y="1585669"/>
              <a:ext cx="5205237" cy="317994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914400" y="939295"/>
              <a:ext cx="1009196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RF_model_3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173811" y="5110311"/>
              <a:ext cx="241830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#Randomly Selected Predictors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101900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897254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80926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64598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48270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1943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47131" y="4681093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47131" y="4197692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47131" y="3714291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47131" y="3230890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747131" y="2747489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47131" y="2264088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47131" y="1780687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326100" y="4633319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4149918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0.760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3666517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0.765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3183116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0.770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2699715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0.775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326100" y="2216314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0.780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326100" y="1732913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0.785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897254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080926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64598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448270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631943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3003357" y="4906285"/>
              <a:ext cx="155138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48244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31917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515589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6946800" y="4681093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946800" y="4197692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946800" y="3714291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946800" y="3230890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46800" y="2747489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946800" y="2264088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946800" y="1780687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819131" y="4681093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819131" y="4197692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19131" y="3714291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819131" y="3230890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819131" y="2747489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819131" y="2264088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819131" y="1780687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897254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080926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64598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448270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631943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103508" y="17504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600651" y="256435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097793" y="306811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594935" y="365655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092078" y="380896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612893" y="41455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110036" y="424705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607178" y="414298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04320" y="444295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601463" y="453987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133988" y="1780929"/>
              <a:ext cx="4497954" cy="2789429"/>
            </a:xfrm>
            <a:custGeom>
              <a:avLst/>
              <a:pathLst>
                <a:path w="4497954" h="2789429">
                  <a:moveTo>
                    <a:pt x="0" y="0"/>
                  </a:moveTo>
                  <a:lnTo>
                    <a:pt x="497142" y="813906"/>
                  </a:lnTo>
                  <a:lnTo>
                    <a:pt x="994284" y="1317661"/>
                  </a:lnTo>
                  <a:lnTo>
                    <a:pt x="1491427" y="1906102"/>
                  </a:lnTo>
                  <a:lnTo>
                    <a:pt x="1988569" y="2058512"/>
                  </a:lnTo>
                  <a:lnTo>
                    <a:pt x="2509385" y="2395076"/>
                  </a:lnTo>
                  <a:lnTo>
                    <a:pt x="3006527" y="2496602"/>
                  </a:lnTo>
                  <a:lnTo>
                    <a:pt x="3503669" y="2392532"/>
                  </a:lnTo>
                  <a:lnTo>
                    <a:pt x="4000812" y="2692507"/>
                  </a:lnTo>
                  <a:lnTo>
                    <a:pt x="4497954" y="2789429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819131" y="1585669"/>
              <a:ext cx="5127668" cy="317994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914400" y="939295"/>
              <a:ext cx="1009196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RF_model_4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173811" y="5110311"/>
              <a:ext cx="241830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#Randomly Selected Predictors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101900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897254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80926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64598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48270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1943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47131" y="4637692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47131" y="3966047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47131" y="3294402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47131" y="2622758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747131" y="1951113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1326100" y="4589918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0.780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326100" y="3918273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0.785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326100" y="3246629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2574984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1903339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0.800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1897254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080926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64598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448270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631943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003357" y="4906285"/>
              <a:ext cx="155138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48244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31917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515589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6946800" y="4637692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946800" y="3966047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946800" y="3294402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946800" y="2622758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946800" y="1951113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819131" y="4637692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819131" y="3966047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819131" y="3294402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819131" y="2622758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19131" y="1951113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97254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080926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64598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448270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631943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103508" y="17504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600651" y="231604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97793" y="218491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594935" y="225595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092078" y="227261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12893" y="308027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110036" y="273317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607178" y="347972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04320" y="426028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601463" y="453987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33988" y="1780929"/>
              <a:ext cx="4497954" cy="2789429"/>
            </a:xfrm>
            <a:custGeom>
              <a:avLst/>
              <a:pathLst>
                <a:path w="4497954" h="2789429">
                  <a:moveTo>
                    <a:pt x="0" y="0"/>
                  </a:moveTo>
                  <a:lnTo>
                    <a:pt x="497142" y="565595"/>
                  </a:lnTo>
                  <a:lnTo>
                    <a:pt x="994284" y="434464"/>
                  </a:lnTo>
                  <a:lnTo>
                    <a:pt x="1491427" y="505501"/>
                  </a:lnTo>
                  <a:lnTo>
                    <a:pt x="1988569" y="522165"/>
                  </a:lnTo>
                  <a:lnTo>
                    <a:pt x="2509385" y="1329822"/>
                  </a:lnTo>
                  <a:lnTo>
                    <a:pt x="3006527" y="982722"/>
                  </a:lnTo>
                  <a:lnTo>
                    <a:pt x="3503669" y="1729274"/>
                  </a:lnTo>
                  <a:lnTo>
                    <a:pt x="4000812" y="2509830"/>
                  </a:lnTo>
                  <a:lnTo>
                    <a:pt x="4497954" y="2789429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819131" y="1585669"/>
              <a:ext cx="5127668" cy="317994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914400" y="939295"/>
              <a:ext cx="1009196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RF_model_5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173811" y="5110311"/>
              <a:ext cx="241830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#Randomly Selected Predictors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101900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897254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80926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64598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48270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1943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47131" y="4602622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47131" y="4099446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47131" y="3596271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47131" y="3093095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747131" y="2589920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47131" y="2086744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326100" y="4554848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0.792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326100" y="4051673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0.794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3548497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0.796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3045321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0.798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2542146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2038970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0.802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897254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080926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64598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448270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631943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003357" y="4906285"/>
              <a:ext cx="155138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148244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31917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515589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6946800" y="4602622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946800" y="409944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946800" y="3596271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946800" y="309309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946800" y="2589920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946800" y="208674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819131" y="4602622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19131" y="4099446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19131" y="3596271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819131" y="3093095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819131" y="2589920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19131" y="2086744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897254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080926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264598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448270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631943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03508" y="17504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00651" y="314742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097793" y="29105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594935" y="180930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092078" y="220801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12893" y="192185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110036" y="257877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607178" y="324295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04320" y="453987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601463" y="372006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133988" y="1780929"/>
              <a:ext cx="4497954" cy="2789429"/>
            </a:xfrm>
            <a:custGeom>
              <a:avLst/>
              <a:pathLst>
                <a:path w="4497954" h="2789429">
                  <a:moveTo>
                    <a:pt x="0" y="0"/>
                  </a:moveTo>
                  <a:lnTo>
                    <a:pt x="497142" y="1396974"/>
                  </a:lnTo>
                  <a:lnTo>
                    <a:pt x="994284" y="1160099"/>
                  </a:lnTo>
                  <a:lnTo>
                    <a:pt x="1491427" y="58850"/>
                  </a:lnTo>
                  <a:lnTo>
                    <a:pt x="1988569" y="457566"/>
                  </a:lnTo>
                  <a:lnTo>
                    <a:pt x="2509385" y="171403"/>
                  </a:lnTo>
                  <a:lnTo>
                    <a:pt x="3006527" y="828327"/>
                  </a:lnTo>
                  <a:lnTo>
                    <a:pt x="3503669" y="1492502"/>
                  </a:lnTo>
                  <a:lnTo>
                    <a:pt x="4000812" y="2789429"/>
                  </a:lnTo>
                  <a:lnTo>
                    <a:pt x="4497954" y="1969615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819131" y="1585669"/>
              <a:ext cx="5127668" cy="317994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914400" y="939295"/>
              <a:ext cx="1009196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RF_model_6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173811" y="5110311"/>
              <a:ext cx="241830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#Randomly Selected Predictors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101900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897254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80926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64598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48270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1943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47131" y="4528193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47131" y="3898072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47131" y="3267951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47131" y="2637830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747131" y="2007710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1326100" y="4480419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0.785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326100" y="3850298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326100" y="3220178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2590057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1959936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0.805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1897254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080926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64598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448270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631943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003357" y="4906285"/>
              <a:ext cx="155138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48244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31917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515589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6946800" y="4528193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946800" y="3898072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946800" y="3267951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946800" y="2637830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946800" y="2007710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819131" y="4528193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819131" y="3898072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819131" y="3267951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819131" y="2637830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19131" y="2007710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97254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080926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64598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448270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631943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103508" y="17504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600651" y="298115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97793" y="325279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594935" y="350847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092078" y="409216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12893" y="409547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110036" y="395982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607178" y="415185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04320" y="448350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601463" y="453987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33988" y="1780929"/>
              <a:ext cx="4497954" cy="2789429"/>
            </a:xfrm>
            <a:custGeom>
              <a:avLst/>
              <a:pathLst>
                <a:path w="4497954" h="2789429">
                  <a:moveTo>
                    <a:pt x="0" y="0"/>
                  </a:moveTo>
                  <a:lnTo>
                    <a:pt x="497142" y="1230709"/>
                  </a:lnTo>
                  <a:lnTo>
                    <a:pt x="994284" y="1502340"/>
                  </a:lnTo>
                  <a:lnTo>
                    <a:pt x="1491427" y="1758021"/>
                  </a:lnTo>
                  <a:lnTo>
                    <a:pt x="1988569" y="2341712"/>
                  </a:lnTo>
                  <a:lnTo>
                    <a:pt x="2509385" y="2345028"/>
                  </a:lnTo>
                  <a:lnTo>
                    <a:pt x="3006527" y="2209371"/>
                  </a:lnTo>
                  <a:lnTo>
                    <a:pt x="3503669" y="2401407"/>
                  </a:lnTo>
                  <a:lnTo>
                    <a:pt x="4000812" y="2733050"/>
                  </a:lnTo>
                  <a:lnTo>
                    <a:pt x="4497954" y="2789429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819131" y="1585669"/>
              <a:ext cx="5127668" cy="317994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914400" y="939295"/>
              <a:ext cx="1009196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RF_model_7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135027" y="5110311"/>
              <a:ext cx="241830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#Randomly Selected Predictors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101900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820866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22445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24023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25601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27180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69562" y="4194303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69562" y="3310551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69562" y="2426799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1326100" y="4146529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1326100" y="3262777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1326100" y="2379025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0.81</a:t>
              </a:r>
            </a:p>
          </p:txBody>
        </p:sp>
        <p:sp>
          <p:nvSpPr>
            <p:cNvPr id="18" name="pl18"/>
            <p:cNvSpPr/>
            <p:nvPr/>
          </p:nvSpPr>
          <p:spPr>
            <a:xfrm>
              <a:off x="1820866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022445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24023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425601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627180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944875" y="4906285"/>
              <a:ext cx="155138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107669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09248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510826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6946800" y="419430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946800" y="3310551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946800" y="2426799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741562" y="4194303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741562" y="3310551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741562" y="2426799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820866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022445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24023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425601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627180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030702" y="17504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535365" y="238299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040028" y="284864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544691" y="312746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049354" y="334603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578048" y="372331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082711" y="403934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587374" y="399076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92037" y="449595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596700" y="453987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061182" y="1780929"/>
              <a:ext cx="4565997" cy="2789429"/>
            </a:xfrm>
            <a:custGeom>
              <a:avLst/>
              <a:pathLst>
                <a:path w="4565997" h="2789429">
                  <a:moveTo>
                    <a:pt x="0" y="0"/>
                  </a:moveTo>
                  <a:lnTo>
                    <a:pt x="504662" y="632543"/>
                  </a:lnTo>
                  <a:lnTo>
                    <a:pt x="1009325" y="1098192"/>
                  </a:lnTo>
                  <a:lnTo>
                    <a:pt x="1513988" y="1377014"/>
                  </a:lnTo>
                  <a:lnTo>
                    <a:pt x="2018651" y="1595589"/>
                  </a:lnTo>
                  <a:lnTo>
                    <a:pt x="2547346" y="1972863"/>
                  </a:lnTo>
                  <a:lnTo>
                    <a:pt x="3052008" y="2288895"/>
                  </a:lnTo>
                  <a:lnTo>
                    <a:pt x="3556671" y="2240314"/>
                  </a:lnTo>
                  <a:lnTo>
                    <a:pt x="4061334" y="2745500"/>
                  </a:lnTo>
                  <a:lnTo>
                    <a:pt x="4565997" y="2789429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741562" y="1585669"/>
              <a:ext cx="5205237" cy="317994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914400" y="939295"/>
              <a:ext cx="1009196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RF_model_8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173811" y="5110311"/>
              <a:ext cx="241830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#Randomly Selected Predictors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101900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897254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80926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64598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48270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1943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47131" y="4732850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47131" y="4269751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47131" y="3806651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47131" y="3343552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747131" y="2880452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47131" y="2417353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47131" y="1954253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326100" y="4221977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3758877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3295778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2832678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2369579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326100" y="1906479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0.815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1897254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080926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64598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448270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1943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3003357" y="4906285"/>
              <a:ext cx="155138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48244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331917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515589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6946800" y="4732850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946800" y="4269751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946800" y="3806651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946800" y="3343552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946800" y="2880452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46800" y="2417353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946800" y="1954253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19131" y="4732850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819131" y="4269751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819131" y="3806651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19131" y="3343552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819131" y="2880452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819131" y="2417353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819131" y="1954253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897254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080926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264598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448270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631943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103508" y="17504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600651" y="267691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097793" y="291388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594935" y="296777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092078" y="310887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612893" y="349885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110036" y="339675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607178" y="378673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04320" y="39232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601463" y="453987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133988" y="1780929"/>
              <a:ext cx="4497954" cy="2789429"/>
            </a:xfrm>
            <a:custGeom>
              <a:avLst/>
              <a:pathLst>
                <a:path w="4497954" h="2789429">
                  <a:moveTo>
                    <a:pt x="0" y="0"/>
                  </a:moveTo>
                  <a:lnTo>
                    <a:pt x="497142" y="926469"/>
                  </a:lnTo>
                  <a:lnTo>
                    <a:pt x="994284" y="1163435"/>
                  </a:lnTo>
                  <a:lnTo>
                    <a:pt x="1491427" y="1217328"/>
                  </a:lnTo>
                  <a:lnTo>
                    <a:pt x="1988569" y="1358425"/>
                  </a:lnTo>
                  <a:lnTo>
                    <a:pt x="2509385" y="1748403"/>
                  </a:lnTo>
                  <a:lnTo>
                    <a:pt x="3006527" y="1646305"/>
                  </a:lnTo>
                  <a:lnTo>
                    <a:pt x="3503669" y="2036283"/>
                  </a:lnTo>
                  <a:lnTo>
                    <a:pt x="4000812" y="2172776"/>
                  </a:lnTo>
                  <a:lnTo>
                    <a:pt x="4497954" y="2789429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819131" y="1585669"/>
              <a:ext cx="5127668" cy="317994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914400" y="939295"/>
              <a:ext cx="1009196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RF_model_9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xhua</cp:lastModifiedBy>
  <cp:revision>3</cp:revision>
  <dcterms:created xsi:type="dcterms:W3CDTF">2017-02-13T16:18:36Z</dcterms:created>
  <dcterms:modified xsi:type="dcterms:W3CDTF">2023-12-28T12:57:09Z</dcterms:modified>
  <cp:category/>
</cp:coreProperties>
</file>