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2743200" cy="4572000"/>
            <a:chOff x="914400" y="914400"/>
            <a:chExt cx="27432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2743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2743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915564" y="2009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915564" y="2012830"/>
              <a:ext cx="0" cy="501"/>
            </a:xfrm>
            <a:custGeom>
              <a:avLst/>
              <a:pathLst>
                <a:path w="0" h="501">
                  <a:moveTo>
                    <a:pt x="0" y="0"/>
                  </a:moveTo>
                  <a:lnTo>
                    <a:pt x="0" y="501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674346" y="2009317"/>
              <a:ext cx="482436" cy="3512"/>
            </a:xfrm>
            <a:custGeom>
              <a:avLst/>
              <a:pathLst>
                <a:path w="482436" h="3512">
                  <a:moveTo>
                    <a:pt x="0" y="0"/>
                  </a:moveTo>
                  <a:lnTo>
                    <a:pt x="0" y="3512"/>
                  </a:lnTo>
                  <a:lnTo>
                    <a:pt x="482436" y="3512"/>
                  </a:lnTo>
                  <a:lnTo>
                    <a:pt x="48243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674346" y="2010321"/>
              <a:ext cx="482436" cy="0"/>
            </a:xfrm>
            <a:custGeom>
              <a:avLst/>
              <a:pathLst>
                <a:path w="482436" h="0">
                  <a:moveTo>
                    <a:pt x="0" y="0"/>
                  </a:moveTo>
                  <a:lnTo>
                    <a:pt x="48243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58813" y="2009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58813" y="2009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317595" y="2009317"/>
              <a:ext cx="482436" cy="0"/>
            </a:xfrm>
            <a:custGeom>
              <a:avLst/>
              <a:pathLst>
                <a:path w="482436" h="0">
                  <a:moveTo>
                    <a:pt x="0" y="0"/>
                  </a:moveTo>
                  <a:lnTo>
                    <a:pt x="48243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317595" y="2009317"/>
              <a:ext cx="482436" cy="0"/>
            </a:xfrm>
            <a:custGeom>
              <a:avLst/>
              <a:pathLst>
                <a:path w="482436" h="0">
                  <a:moveTo>
                    <a:pt x="0" y="0"/>
                  </a:moveTo>
                  <a:lnTo>
                    <a:pt x="48243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2061" y="2009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2061" y="2011325"/>
              <a:ext cx="0" cy="2007"/>
            </a:xfrm>
            <a:custGeom>
              <a:avLst/>
              <a:pathLst>
                <a:path w="0" h="2007">
                  <a:moveTo>
                    <a:pt x="0" y="0"/>
                  </a:moveTo>
                  <a:lnTo>
                    <a:pt x="0" y="2007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960843" y="2009317"/>
              <a:ext cx="482436" cy="2007"/>
            </a:xfrm>
            <a:custGeom>
              <a:avLst/>
              <a:pathLst>
                <a:path w="482436" h="2007">
                  <a:moveTo>
                    <a:pt x="0" y="0"/>
                  </a:moveTo>
                  <a:lnTo>
                    <a:pt x="0" y="2007"/>
                  </a:lnTo>
                  <a:lnTo>
                    <a:pt x="482436" y="2007"/>
                  </a:lnTo>
                  <a:lnTo>
                    <a:pt x="48243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60843" y="2009317"/>
              <a:ext cx="482436" cy="0"/>
            </a:xfrm>
            <a:custGeom>
              <a:avLst/>
              <a:pathLst>
                <a:path w="482436" h="0">
                  <a:moveTo>
                    <a:pt x="0" y="0"/>
                  </a:moveTo>
                  <a:lnTo>
                    <a:pt x="48243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781754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808516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835278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862040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888802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15564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42326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69088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95850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022612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425003" y="19969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451765" y="19969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478527" y="19969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505289" y="19969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532051" y="19969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558813" y="19969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585575" y="19969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12337" y="19969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639099" y="19969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65861" y="19969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68251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095013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121775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148537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175299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202061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228823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255585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282347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309109" y="199794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529615" y="1908960"/>
              <a:ext cx="2058395" cy="220786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161584" y="3956749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161584" y="3555319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161584" y="3153889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161584" y="2752459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161584" y="2351030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161584" y="1949600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1494821" y="40164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494821" y="36150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494821" y="3213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494821" y="28121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494821" y="2410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494821" y="200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915564" y="4116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558813" y="4116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02061" y="4116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 rot="-5400000">
              <a:off x="1347971" y="4650867"/>
              <a:ext cx="1094556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2023962" y="4631221"/>
              <a:ext cx="1029072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2897522" y="4520061"/>
              <a:ext cx="602233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334640" y="5267164"/>
              <a:ext cx="448344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Class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737232" y="2955258"/>
              <a:ext cx="60044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AUROC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1560279" y="1411148"/>
              <a:ext cx="199706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1629868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2108257" y="148073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217985" y="164532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217985" y="150268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135689" y="1535601"/>
              <a:ext cx="164592" cy="1097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135689" y="1590465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176837" y="1549317"/>
              <a:ext cx="82295" cy="8229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2397302" y="1528069"/>
              <a:ext cx="37318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blue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630449" y="939295"/>
              <a:ext cx="1856727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 test sample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22494240" cy="6400800"/>
            <a:chOff x="914400" y="914400"/>
            <a:chExt cx="2249424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2249423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340863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524" y="2159982"/>
              <a:ext cx="254026" cy="199140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873776" y="2159982"/>
              <a:ext cx="254026" cy="20641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156028" y="2159982"/>
              <a:ext cx="254026" cy="216531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438280" y="2159982"/>
              <a:ext cx="254026" cy="219754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720532" y="2159982"/>
              <a:ext cx="254026" cy="210692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002785" y="2159982"/>
              <a:ext cx="254026" cy="204512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285037" y="2159982"/>
              <a:ext cx="254026" cy="21674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567289" y="2159982"/>
              <a:ext cx="254026" cy="196756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849541" y="2159982"/>
              <a:ext cx="254026" cy="193633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131793" y="2159982"/>
              <a:ext cx="254026" cy="217977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414045" y="2159982"/>
              <a:ext cx="254026" cy="219669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96297" y="2159982"/>
              <a:ext cx="254026" cy="220969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978549" y="2159982"/>
              <a:ext cx="254026" cy="220532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260802" y="2159982"/>
              <a:ext cx="254026" cy="189832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543054" y="2159982"/>
              <a:ext cx="254026" cy="212570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825306" y="2159982"/>
              <a:ext cx="254026" cy="218539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6107558" y="2159982"/>
              <a:ext cx="254026" cy="196409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389810" y="2159982"/>
              <a:ext cx="254026" cy="206350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672062" y="2159982"/>
              <a:ext cx="254026" cy="216491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6954314" y="2159982"/>
              <a:ext cx="254026" cy="212389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7236566" y="2159982"/>
              <a:ext cx="254026" cy="210507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518819" y="2159982"/>
              <a:ext cx="254026" cy="208770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801071" y="2159982"/>
              <a:ext cx="254026" cy="186398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8083323" y="2159982"/>
              <a:ext cx="254026" cy="202640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8365575" y="2159982"/>
              <a:ext cx="254026" cy="206495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8647827" y="2159982"/>
              <a:ext cx="254026" cy="201304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930079" y="2159982"/>
              <a:ext cx="254026" cy="211576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212331" y="2159982"/>
              <a:ext cx="254026" cy="201400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494583" y="2159982"/>
              <a:ext cx="254026" cy="180580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9776836" y="2159982"/>
              <a:ext cx="254026" cy="193071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0059088" y="2159982"/>
              <a:ext cx="254026" cy="208529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0341340" y="2159982"/>
              <a:ext cx="254026" cy="189451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623592" y="2159982"/>
              <a:ext cx="254026" cy="185445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905844" y="2159982"/>
              <a:ext cx="254026" cy="196464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1188096" y="2159982"/>
              <a:ext cx="254026" cy="204693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1470348" y="2159982"/>
              <a:ext cx="254026" cy="205220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1752601" y="2159982"/>
              <a:ext cx="254026" cy="185133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2034853" y="2159982"/>
              <a:ext cx="254026" cy="21305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2317105" y="2159982"/>
              <a:ext cx="254026" cy="209954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2599357" y="2159982"/>
              <a:ext cx="254026" cy="212886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2881609" y="2159982"/>
              <a:ext cx="254026" cy="21060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3163861" y="2159982"/>
              <a:ext cx="254026" cy="206701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3446113" y="2159982"/>
              <a:ext cx="254026" cy="189476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3728365" y="2159982"/>
              <a:ext cx="254026" cy="191319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4010618" y="2159982"/>
              <a:ext cx="254026" cy="213484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292870" y="2159982"/>
              <a:ext cx="254026" cy="213850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4575122" y="2159982"/>
              <a:ext cx="254026" cy="196128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4857374" y="2159982"/>
              <a:ext cx="254026" cy="216652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139626" y="2159982"/>
              <a:ext cx="254026" cy="217149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5421878" y="2159982"/>
              <a:ext cx="254026" cy="184747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5704130" y="2159982"/>
              <a:ext cx="254026" cy="195255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5986382" y="2159982"/>
              <a:ext cx="254026" cy="207058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6268635" y="2159982"/>
              <a:ext cx="254026" cy="190274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6550887" y="2159982"/>
              <a:ext cx="254026" cy="189009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6833139" y="2159982"/>
              <a:ext cx="254026" cy="205662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7115391" y="2159982"/>
              <a:ext cx="254026" cy="213408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7397643" y="2159982"/>
              <a:ext cx="254026" cy="221024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7679895" y="2159982"/>
              <a:ext cx="254026" cy="189099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7962147" y="2159982"/>
              <a:ext cx="254026" cy="189581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8244400" y="2159982"/>
              <a:ext cx="254026" cy="197228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8526652" y="2159982"/>
              <a:ext cx="254026" cy="211867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8808904" y="2159982"/>
              <a:ext cx="254026" cy="196766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9091156" y="2159982"/>
              <a:ext cx="254026" cy="204693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19373408" y="2159982"/>
              <a:ext cx="254026" cy="215984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9655660" y="2159982"/>
              <a:ext cx="254026" cy="193568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19937912" y="2159982"/>
              <a:ext cx="254026" cy="205336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0220164" y="2159982"/>
              <a:ext cx="254026" cy="191042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0502417" y="2159982"/>
              <a:ext cx="254026" cy="195491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0784669" y="2159982"/>
              <a:ext cx="254026" cy="184782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1066921" y="2159982"/>
              <a:ext cx="254026" cy="188432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1349173" y="2159982"/>
              <a:ext cx="254026" cy="176092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1631425" y="2159982"/>
              <a:ext cx="254026" cy="193573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1913677" y="2159982"/>
              <a:ext cx="254026" cy="206440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2195929" y="2159982"/>
              <a:ext cx="254026" cy="208478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22478181" y="2159982"/>
              <a:ext cx="254026" cy="206360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2760434" y="2159982"/>
              <a:ext cx="254026" cy="162938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3042686" y="2159982"/>
              <a:ext cx="254026" cy="190550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591524" y="4151391"/>
              <a:ext cx="254026" cy="11722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1873776" y="4224137"/>
              <a:ext cx="254026" cy="31563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2156028" y="4325299"/>
              <a:ext cx="254026" cy="13961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2438280" y="4357530"/>
              <a:ext cx="254026" cy="15176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2720532" y="4266911"/>
              <a:ext cx="254026" cy="20920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3002785" y="4205110"/>
              <a:ext cx="254026" cy="16130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285037" y="4327408"/>
              <a:ext cx="254026" cy="8283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567289" y="4127544"/>
              <a:ext cx="254026" cy="12154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849541" y="4096317"/>
              <a:ext cx="254026" cy="26889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131793" y="4339758"/>
              <a:ext cx="254026" cy="17119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414045" y="4356677"/>
              <a:ext cx="254026" cy="14734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696297" y="4369680"/>
              <a:ext cx="254026" cy="15774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978549" y="4365312"/>
              <a:ext cx="254026" cy="13961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5260802" y="4058312"/>
              <a:ext cx="254026" cy="28822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5543054" y="4285688"/>
              <a:ext cx="254026" cy="10864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825306" y="4345381"/>
              <a:ext cx="254026" cy="11823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6107558" y="4124080"/>
              <a:ext cx="254026" cy="21336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6389810" y="4223484"/>
              <a:ext cx="254026" cy="20493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672062" y="4324897"/>
              <a:ext cx="254026" cy="9192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954314" y="4283880"/>
              <a:ext cx="254026" cy="8876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7236566" y="4265054"/>
              <a:ext cx="254026" cy="17867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7518819" y="4247683"/>
              <a:ext cx="254026" cy="12721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7801071" y="4023972"/>
              <a:ext cx="254026" cy="28877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8083323" y="4186383"/>
              <a:ext cx="254026" cy="11762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8365575" y="4224940"/>
              <a:ext cx="254026" cy="14534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8647827" y="4173029"/>
              <a:ext cx="254026" cy="13816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8930079" y="4275747"/>
              <a:ext cx="254026" cy="17260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9212331" y="4173983"/>
              <a:ext cx="254026" cy="21126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9494583" y="3965785"/>
              <a:ext cx="254026" cy="27717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9776836" y="4090694"/>
              <a:ext cx="254026" cy="40916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0059088" y="4245273"/>
              <a:ext cx="254026" cy="16381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10341340" y="4054496"/>
              <a:ext cx="254026" cy="16682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10623592" y="4014433"/>
              <a:ext cx="254026" cy="25518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10905844" y="4124632"/>
              <a:ext cx="254026" cy="30223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1188096" y="4206917"/>
              <a:ext cx="254026" cy="17812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1470348" y="4212188"/>
              <a:ext cx="254026" cy="26327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1752601" y="4011321"/>
              <a:ext cx="254026" cy="38366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12034853" y="4290507"/>
              <a:ext cx="254026" cy="16547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2317105" y="4259531"/>
              <a:ext cx="254026" cy="19519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2599357" y="4288851"/>
              <a:ext cx="254026" cy="18711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2881609" y="4266008"/>
              <a:ext cx="254026" cy="24871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13163861" y="4226999"/>
              <a:ext cx="254026" cy="23114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13446113" y="4054747"/>
              <a:ext cx="254026" cy="30519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13728365" y="4073172"/>
              <a:ext cx="254026" cy="31458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14010618" y="4294825"/>
              <a:ext cx="254026" cy="11747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14292870" y="4298490"/>
              <a:ext cx="254026" cy="18967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14575122" y="4121268"/>
              <a:ext cx="254026" cy="20854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14857374" y="4326504"/>
              <a:ext cx="254026" cy="1117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15139626" y="4331474"/>
              <a:ext cx="254026" cy="10783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5421878" y="4007455"/>
              <a:ext cx="254026" cy="31317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5704130" y="4112533"/>
              <a:ext cx="254026" cy="28194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15986382" y="4230563"/>
              <a:ext cx="254026" cy="11667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16268635" y="4062730"/>
              <a:ext cx="254026" cy="35790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6550887" y="4050078"/>
              <a:ext cx="254026" cy="35861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16833139" y="4216606"/>
              <a:ext cx="254026" cy="18128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17115391" y="4294072"/>
              <a:ext cx="254026" cy="12847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17397643" y="4370232"/>
              <a:ext cx="254026" cy="11009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17679895" y="4050982"/>
              <a:ext cx="254026" cy="44867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17962147" y="4055802"/>
              <a:ext cx="254026" cy="29314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18244400" y="4132263"/>
              <a:ext cx="254026" cy="26005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18526652" y="4278659"/>
              <a:ext cx="254026" cy="11301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18808904" y="4127644"/>
              <a:ext cx="254026" cy="17676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19091156" y="4206917"/>
              <a:ext cx="254026" cy="18906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19373408" y="4319827"/>
              <a:ext cx="254026" cy="10733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9655660" y="4095664"/>
              <a:ext cx="254026" cy="29710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19937912" y="4213343"/>
              <a:ext cx="254026" cy="16446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20220164" y="4070411"/>
              <a:ext cx="254026" cy="23068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20502417" y="4114892"/>
              <a:ext cx="254026" cy="18866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20784669" y="4007806"/>
              <a:ext cx="254026" cy="47849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21066921" y="4044305"/>
              <a:ext cx="254026" cy="3573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21349173" y="3920902"/>
              <a:ext cx="254026" cy="28119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21631425" y="4095714"/>
              <a:ext cx="254026" cy="15568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21913677" y="4224388"/>
              <a:ext cx="254026" cy="29771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22195929" y="4244771"/>
              <a:ext cx="254026" cy="20990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22478181" y="4223585"/>
              <a:ext cx="254026" cy="25383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22760434" y="3789367"/>
              <a:ext cx="254026" cy="59487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23042686" y="4065491"/>
              <a:ext cx="254026" cy="36122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1591524" y="4268618"/>
              <a:ext cx="254026" cy="4015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1873776" y="4539772"/>
              <a:ext cx="254026" cy="13043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2156028" y="4464918"/>
              <a:ext cx="254026" cy="2052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2438280" y="4509298"/>
              <a:ext cx="254026" cy="16090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2720532" y="4476113"/>
              <a:ext cx="254026" cy="19409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3002785" y="4366416"/>
              <a:ext cx="254026" cy="303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3285037" y="4410245"/>
              <a:ext cx="254026" cy="25995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3567289" y="4249089"/>
              <a:ext cx="254026" cy="4211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3849541" y="4365212"/>
              <a:ext cx="254026" cy="3049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4131793" y="4510955"/>
              <a:ext cx="254026" cy="1592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4414045" y="4504027"/>
              <a:ext cx="254026" cy="1661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4696297" y="4527422"/>
              <a:ext cx="254026" cy="14278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4978549" y="4504930"/>
              <a:ext cx="254026" cy="1652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5260802" y="4346536"/>
              <a:ext cx="254026" cy="3236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5543054" y="4394330"/>
              <a:ext cx="254026" cy="27587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5825306" y="4463612"/>
              <a:ext cx="254026" cy="2065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6107558" y="4337449"/>
              <a:ext cx="254026" cy="33275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6389810" y="4428419"/>
              <a:ext cx="254026" cy="24178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6672062" y="4416822"/>
              <a:ext cx="254026" cy="25338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6954314" y="4372642"/>
              <a:ext cx="254026" cy="2975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7236566" y="4443731"/>
              <a:ext cx="254026" cy="2264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7518819" y="4374901"/>
              <a:ext cx="254026" cy="2953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7801071" y="4312748"/>
              <a:ext cx="254026" cy="357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8083323" y="4304012"/>
              <a:ext cx="254026" cy="3661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8365575" y="4370282"/>
              <a:ext cx="254026" cy="2999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8647827" y="4311192"/>
              <a:ext cx="254026" cy="3590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8930079" y="4448350"/>
              <a:ext cx="254026" cy="22185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9212331" y="4385243"/>
              <a:ext cx="254026" cy="2849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9494583" y="4242964"/>
              <a:ext cx="254026" cy="4272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9776836" y="4499860"/>
              <a:ext cx="254026" cy="17034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10059088" y="4409090"/>
              <a:ext cx="254026" cy="26111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10341340" y="4221326"/>
              <a:ext cx="254026" cy="4488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0623592" y="4269622"/>
              <a:ext cx="254026" cy="40058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10905844" y="4426863"/>
              <a:ext cx="254026" cy="24334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11188096" y="4385042"/>
              <a:ext cx="254026" cy="2851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11470348" y="4475460"/>
              <a:ext cx="254026" cy="19474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11752601" y="4394983"/>
              <a:ext cx="254026" cy="2752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12034853" y="4455981"/>
              <a:ext cx="254026" cy="21422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2317105" y="4454726"/>
              <a:ext cx="254026" cy="2154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12599357" y="4475963"/>
              <a:ext cx="254026" cy="19424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12881609" y="4514720"/>
              <a:ext cx="254026" cy="1554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13163861" y="4458140"/>
              <a:ext cx="254026" cy="21206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13446113" y="4359940"/>
              <a:ext cx="254026" cy="31026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13728365" y="4387753"/>
              <a:ext cx="254026" cy="28245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14010618" y="4412303"/>
              <a:ext cx="254026" cy="25790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14292870" y="4488162"/>
              <a:ext cx="254026" cy="18204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14575122" y="4329817"/>
              <a:ext cx="254026" cy="3403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14857374" y="4438259"/>
              <a:ext cx="254026" cy="2319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15139626" y="4439313"/>
              <a:ext cx="254026" cy="23089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15421878" y="4320630"/>
              <a:ext cx="254026" cy="34957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15704130" y="4394481"/>
              <a:ext cx="254026" cy="27572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5986382" y="4347238"/>
              <a:ext cx="254026" cy="3229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16268635" y="4420637"/>
              <a:ext cx="254026" cy="24956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16550887" y="4408689"/>
              <a:ext cx="254026" cy="2615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16833139" y="4397895"/>
              <a:ext cx="254026" cy="2723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17115391" y="4422545"/>
              <a:ext cx="254026" cy="24765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17397643" y="4480330"/>
              <a:ext cx="254026" cy="18987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17679895" y="4499659"/>
              <a:ext cx="254026" cy="1705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17962147" y="4348945"/>
              <a:ext cx="254026" cy="32125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18244400" y="4392322"/>
              <a:ext cx="254026" cy="27788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18526652" y="4391669"/>
              <a:ext cx="254026" cy="2785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18808904" y="4304414"/>
              <a:ext cx="254026" cy="3657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19091156" y="4395987"/>
              <a:ext cx="254026" cy="27421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19373408" y="4427164"/>
              <a:ext cx="254026" cy="2430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19655660" y="4392774"/>
              <a:ext cx="254026" cy="2774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19937912" y="4377813"/>
              <a:ext cx="254026" cy="29239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20220164" y="4301101"/>
              <a:ext cx="254026" cy="3691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20502417" y="4303561"/>
              <a:ext cx="254026" cy="36664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20784669" y="4486305"/>
              <a:ext cx="254026" cy="1838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21066921" y="4401660"/>
              <a:ext cx="254026" cy="26854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21349173" y="4202097"/>
              <a:ext cx="254026" cy="4681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21631425" y="4251398"/>
              <a:ext cx="254026" cy="41880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21913677" y="4522100"/>
              <a:ext cx="254026" cy="1481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22195929" y="4454676"/>
              <a:ext cx="254026" cy="2155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22478181" y="4477418"/>
              <a:ext cx="254026" cy="1927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22760434" y="4384239"/>
              <a:ext cx="254026" cy="28596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23042686" y="4426712"/>
              <a:ext cx="254026" cy="2434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1549186" y="1908960"/>
              <a:ext cx="21789864" cy="276124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1549186" y="1908960"/>
              <a:ext cx="0" cy="2761243"/>
            </a:xfrm>
            <a:custGeom>
              <a:avLst/>
              <a:pathLst>
                <a:path w="0" h="2761243">
                  <a:moveTo>
                    <a:pt x="0" y="27612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1137784" y="462043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1137784" y="399288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1137784" y="3365328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1137784" y="2737773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1137784" y="2110218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43" name="pl243"/>
            <p:cNvSpPr/>
            <p:nvPr/>
          </p:nvSpPr>
          <p:spPr>
            <a:xfrm>
              <a:off x="1514392" y="4670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1514392" y="40426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1514392" y="34150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1514392" y="2787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1514392" y="2159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 rot="-5400000">
              <a:off x="63116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ZH487_brain_cancer_4731_5mC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5400000">
              <a:off x="833264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ZH183_brain_cancer_plasma_5mC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5400000">
              <a:off x="1195666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ZH492_brain_cancer_3926_5mC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5400000">
              <a:off x="1477918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ZH544_brain_cancer_5255_5mC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5400000">
              <a:off x="1760170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ZH478_brain_cancer_4896_5mC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5400000">
              <a:off x="2303399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Merge087_6555_plasma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5400000">
              <a:off x="2324675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ZH543_brain_cancer_5220_5mC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5400000">
              <a:off x="2606927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ZH523_brain_cancer_3661_5mC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5400000">
              <a:off x="2809029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ZH314_brain_cancer_plasma_5mC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5400000">
              <a:off x="3171431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ZH479_brain_cancer_6421_5mC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5400000">
              <a:off x="3453683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ZH480_brain_cancer_6440_5mC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5400000">
              <a:off x="3735935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ZH481_brain_cancer_6859_5mC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5400000">
              <a:off x="4018187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ZH475_brain_cancer_3922_5mC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5400000">
              <a:off x="4220289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ZH317_brain_cancer_plasma_5mC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5400000">
              <a:off x="458269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ZH501_brain_cancer_5182_5mC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5400000">
              <a:off x="4864944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ZH512_brain_cancer_6472_5mC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5400000">
              <a:off x="5147196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ZH490_brain_cancer_5065_5mC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5400000">
              <a:off x="5349298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ZH315_brain_cancer_plasma_5mC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5400000">
              <a:off x="5711700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ZH500_brain_cancer_5148_5mC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5400000">
              <a:off x="599395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ZH484_brain_cancer_4457_5mC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5400000">
              <a:off x="6276204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ZH474_brain_cancer_3880_5mC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5400000">
              <a:off x="6558457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ZH499_brain_cancer_5101_5mC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5400000">
              <a:off x="7029410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ZH452_brain_cancer_6592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5400000">
              <a:off x="7122961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ZH486_brain_cancer_4730_5mC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5400000">
              <a:off x="7405213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ZH485_brain_cancer_4500_5mC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5400000">
              <a:off x="7687465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ZH513_brain_cancer_4337_5mC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5400000">
              <a:off x="7969717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ZH511_brain_cancer_4633_5mC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5400000">
              <a:off x="8440671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ZH453_brain_cancer_6860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5400000">
              <a:off x="8454071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ZH313_brain_cancer_plasma_5mC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5400000">
              <a:off x="8736323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ZH271_brain_cancer_plasma_5mC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5400000">
              <a:off x="9098726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ZH494_brain_cancer_4142_5mC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5400000">
              <a:off x="9380978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ZH489_brain_cancer_5052_5mC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5400000">
              <a:off x="9583080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ZH318_brain_cancer_plasma_5mC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5400000">
              <a:off x="10134184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ZH450_brain_cancer_6539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5400000">
              <a:off x="10227734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ZH497_brain_cancer_5131_5mC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5400000">
              <a:off x="10582261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Merge046_3542_plasma_5mC</a:t>
              </a:r>
            </a:p>
          </p:txBody>
        </p:sp>
        <p:sp>
          <p:nvSpPr>
            <p:cNvPr id="284" name="tx284"/>
            <p:cNvSpPr/>
            <p:nvPr/>
          </p:nvSpPr>
          <p:spPr>
            <a:xfrm rot="-5400000">
              <a:off x="10712088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ZH154_brain_cancer_plasma_5mC</a:t>
              </a:r>
            </a:p>
          </p:txBody>
        </p:sp>
        <p:sp>
          <p:nvSpPr>
            <p:cNvPr id="285" name="tx285"/>
            <p:cNvSpPr/>
            <p:nvPr/>
          </p:nvSpPr>
          <p:spPr>
            <a:xfrm rot="-5400000">
              <a:off x="11074491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ZH498_brain_cancer_5100_5mC</a:t>
              </a:r>
            </a:p>
          </p:txBody>
        </p:sp>
        <p:sp>
          <p:nvSpPr>
            <p:cNvPr id="286" name="tx286"/>
            <p:cNvSpPr/>
            <p:nvPr/>
          </p:nvSpPr>
          <p:spPr>
            <a:xfrm rot="-5400000">
              <a:off x="11356743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ZH496_brain_cancer_4181_5mC</a:t>
              </a:r>
            </a:p>
          </p:txBody>
        </p:sp>
        <p:sp>
          <p:nvSpPr>
            <p:cNvPr id="287" name="tx287"/>
            <p:cNvSpPr/>
            <p:nvPr/>
          </p:nvSpPr>
          <p:spPr>
            <a:xfrm rot="-5400000">
              <a:off x="11899971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Merge086_6870_plasma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5400000">
              <a:off x="11993522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Merge043_5709_plasma_5mC</a:t>
              </a:r>
            </a:p>
          </p:txBody>
        </p:sp>
        <p:sp>
          <p:nvSpPr>
            <p:cNvPr id="289" name="tx289"/>
            <p:cNvSpPr/>
            <p:nvPr/>
          </p:nvSpPr>
          <p:spPr>
            <a:xfrm rot="-5400000">
              <a:off x="12610079" y="5379771"/>
              <a:ext cx="142031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ZH011_Plasma_5mC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5400000">
              <a:off x="12405601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ZH312_brain_cancer_plasma_5mC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5400000">
              <a:off x="12956705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ZH454_brain_cancer_3380</a:t>
              </a:r>
            </a:p>
          </p:txBody>
        </p:sp>
        <p:sp>
          <p:nvSpPr>
            <p:cNvPr id="292" name="tx292"/>
            <p:cNvSpPr/>
            <p:nvPr/>
          </p:nvSpPr>
          <p:spPr>
            <a:xfrm rot="-5400000">
              <a:off x="13311232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Merge091_3543_plasma</a:t>
              </a:r>
            </a:p>
          </p:txBody>
        </p:sp>
        <p:sp>
          <p:nvSpPr>
            <p:cNvPr id="293" name="tx293"/>
            <p:cNvSpPr/>
            <p:nvPr/>
          </p:nvSpPr>
          <p:spPr>
            <a:xfrm rot="-5400000">
              <a:off x="13739088" y="5379771"/>
              <a:ext cx="142031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ZH006_Plasma_5mC</a:t>
              </a:r>
            </a:p>
          </p:txBody>
        </p:sp>
        <p:sp>
          <p:nvSpPr>
            <p:cNvPr id="294" name="tx294"/>
            <p:cNvSpPr/>
            <p:nvPr/>
          </p:nvSpPr>
          <p:spPr>
            <a:xfrm rot="-5400000">
              <a:off x="13803461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ZH471_brain_cancer_3584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5400000">
              <a:off x="1389701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ZH540_brain_cancer_3563_5mC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5400000">
              <a:off x="14440240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Merge089_3446_plasma</a:t>
              </a:r>
            </a:p>
          </p:txBody>
        </p:sp>
        <p:sp>
          <p:nvSpPr>
            <p:cNvPr id="297" name="tx297"/>
            <p:cNvSpPr/>
            <p:nvPr/>
          </p:nvSpPr>
          <p:spPr>
            <a:xfrm rot="-5400000">
              <a:off x="14650218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ZH458_brain_cancer_3465</a:t>
              </a:r>
            </a:p>
          </p:txBody>
        </p:sp>
        <p:sp>
          <p:nvSpPr>
            <p:cNvPr id="298" name="tx298"/>
            <p:cNvSpPr/>
            <p:nvPr/>
          </p:nvSpPr>
          <p:spPr>
            <a:xfrm rot="-5400000">
              <a:off x="14932470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ZH459_brain_cancer_3466</a:t>
              </a:r>
            </a:p>
          </p:txBody>
        </p:sp>
        <p:sp>
          <p:nvSpPr>
            <p:cNvPr id="299" name="tx299"/>
            <p:cNvSpPr/>
            <p:nvPr/>
          </p:nvSpPr>
          <p:spPr>
            <a:xfrm rot="-5400000">
              <a:off x="15026020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ZH515_brain_cancer_3621_5mC</a:t>
              </a:r>
            </a:p>
          </p:txBody>
        </p:sp>
        <p:sp>
          <p:nvSpPr>
            <p:cNvPr id="300" name="tx300"/>
            <p:cNvSpPr/>
            <p:nvPr/>
          </p:nvSpPr>
          <p:spPr>
            <a:xfrm rot="-5400000">
              <a:off x="15228122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ZH276_brain_cancer_plasma_5mC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5400000">
              <a:off x="15779226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ZH455_brain_cancer_3389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5400000">
              <a:off x="16133753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Merge095_3560_plasma</a:t>
              </a:r>
            </a:p>
          </p:txBody>
        </p:sp>
        <p:sp>
          <p:nvSpPr>
            <p:cNvPr id="303" name="tx303"/>
            <p:cNvSpPr/>
            <p:nvPr/>
          </p:nvSpPr>
          <p:spPr>
            <a:xfrm rot="-5400000">
              <a:off x="16155029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ZH519_brain_cancer_3657_5mC</a:t>
              </a:r>
            </a:p>
          </p:txBody>
        </p:sp>
        <p:sp>
          <p:nvSpPr>
            <p:cNvPr id="304" name="tx304"/>
            <p:cNvSpPr/>
            <p:nvPr/>
          </p:nvSpPr>
          <p:spPr>
            <a:xfrm rot="-5400000">
              <a:off x="16698257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Merge088_3431_plasma</a:t>
              </a:r>
            </a:p>
          </p:txBody>
        </p:sp>
        <p:sp>
          <p:nvSpPr>
            <p:cNvPr id="305" name="tx305"/>
            <p:cNvSpPr/>
            <p:nvPr/>
          </p:nvSpPr>
          <p:spPr>
            <a:xfrm rot="-5400000">
              <a:off x="16639383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ZH288_brain_cancer_plasma_5mC</a:t>
              </a:r>
            </a:p>
          </p:txBody>
        </p:sp>
        <p:sp>
          <p:nvSpPr>
            <p:cNvPr id="306" name="tx306"/>
            <p:cNvSpPr/>
            <p:nvPr/>
          </p:nvSpPr>
          <p:spPr>
            <a:xfrm rot="-5400000">
              <a:off x="17190487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ZH470_brain_cancer_3572</a:t>
              </a:r>
            </a:p>
          </p:txBody>
        </p:sp>
        <p:sp>
          <p:nvSpPr>
            <p:cNvPr id="307" name="tx307"/>
            <p:cNvSpPr/>
            <p:nvPr/>
          </p:nvSpPr>
          <p:spPr>
            <a:xfrm rot="-5400000">
              <a:off x="17203887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ZH303_brain_cancer_plasma_5mC</a:t>
              </a:r>
            </a:p>
          </p:txBody>
        </p:sp>
        <p:sp>
          <p:nvSpPr>
            <p:cNvPr id="308" name="tx308"/>
            <p:cNvSpPr/>
            <p:nvPr/>
          </p:nvSpPr>
          <p:spPr>
            <a:xfrm rot="-5400000">
              <a:off x="17827266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Merge092_3568_plasma</a:t>
              </a:r>
            </a:p>
          </p:txBody>
        </p:sp>
        <p:sp>
          <p:nvSpPr>
            <p:cNvPr id="309" name="tx309"/>
            <p:cNvSpPr/>
            <p:nvPr/>
          </p:nvSpPr>
          <p:spPr>
            <a:xfrm rot="-5400000">
              <a:off x="1784854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ZH517_brain_cancer_3630_5mC</a:t>
              </a:r>
            </a:p>
          </p:txBody>
        </p:sp>
        <p:sp>
          <p:nvSpPr>
            <p:cNvPr id="310" name="tx310"/>
            <p:cNvSpPr/>
            <p:nvPr/>
          </p:nvSpPr>
          <p:spPr>
            <a:xfrm rot="-5400000">
              <a:off x="18130794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ZH518_brain_cancer_3654_5mC</a:t>
              </a:r>
            </a:p>
          </p:txBody>
        </p:sp>
        <p:sp>
          <p:nvSpPr>
            <p:cNvPr id="311" name="tx311"/>
            <p:cNvSpPr/>
            <p:nvPr/>
          </p:nvSpPr>
          <p:spPr>
            <a:xfrm rot="-5400000">
              <a:off x="18601748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ZH465_brain_cancer_3562</a:t>
              </a:r>
            </a:p>
          </p:txBody>
        </p:sp>
        <p:sp>
          <p:nvSpPr>
            <p:cNvPr id="312" name="tx312"/>
            <p:cNvSpPr/>
            <p:nvPr/>
          </p:nvSpPr>
          <p:spPr>
            <a:xfrm rot="-5400000">
              <a:off x="18884000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ZH461_brain_cancer_3507</a:t>
              </a:r>
            </a:p>
          </p:txBody>
        </p:sp>
        <p:sp>
          <p:nvSpPr>
            <p:cNvPr id="313" name="tx313"/>
            <p:cNvSpPr/>
            <p:nvPr/>
          </p:nvSpPr>
          <p:spPr>
            <a:xfrm rot="-5400000">
              <a:off x="19049825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Merge045_6528_plasma_5mC</a:t>
              </a:r>
            </a:p>
          </p:txBody>
        </p:sp>
        <p:sp>
          <p:nvSpPr>
            <p:cNvPr id="314" name="tx314"/>
            <p:cNvSpPr/>
            <p:nvPr/>
          </p:nvSpPr>
          <p:spPr>
            <a:xfrm rot="-5400000">
              <a:off x="19179652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ZH277_brain_cancer_plasma_5mC</a:t>
              </a:r>
            </a:p>
          </p:txBody>
        </p:sp>
        <p:sp>
          <p:nvSpPr>
            <p:cNvPr id="315" name="tx315"/>
            <p:cNvSpPr/>
            <p:nvPr/>
          </p:nvSpPr>
          <p:spPr>
            <a:xfrm rot="-5400000">
              <a:off x="19542055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ZH521_brain_cancer_3575_5mC</a:t>
              </a:r>
            </a:p>
          </p:txBody>
        </p:sp>
        <p:sp>
          <p:nvSpPr>
            <p:cNvPr id="316" name="tx316"/>
            <p:cNvSpPr/>
            <p:nvPr/>
          </p:nvSpPr>
          <p:spPr>
            <a:xfrm rot="-5400000">
              <a:off x="19744157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ZH157_brain_cancer_plasma_5mC</a:t>
              </a:r>
            </a:p>
          </p:txBody>
        </p:sp>
        <p:sp>
          <p:nvSpPr>
            <p:cNvPr id="317" name="tx317"/>
            <p:cNvSpPr/>
            <p:nvPr/>
          </p:nvSpPr>
          <p:spPr>
            <a:xfrm rot="-5400000">
              <a:off x="20026409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ZH162_brain_cancer_plasma_5mC</a:t>
              </a:r>
            </a:p>
          </p:txBody>
        </p:sp>
        <p:sp>
          <p:nvSpPr>
            <p:cNvPr id="318" name="tx318"/>
            <p:cNvSpPr/>
            <p:nvPr/>
          </p:nvSpPr>
          <p:spPr>
            <a:xfrm rot="-5400000">
              <a:off x="20577513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ZH469_brain_cancer_3569</a:t>
              </a:r>
            </a:p>
          </p:txBody>
        </p:sp>
        <p:sp>
          <p:nvSpPr>
            <p:cNvPr id="319" name="tx319"/>
            <p:cNvSpPr/>
            <p:nvPr/>
          </p:nvSpPr>
          <p:spPr>
            <a:xfrm rot="-5400000">
              <a:off x="20671063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ZH516_brain_cancer_3622_5mC</a:t>
              </a:r>
            </a:p>
          </p:txBody>
        </p:sp>
        <p:sp>
          <p:nvSpPr>
            <p:cNvPr id="320" name="tx320"/>
            <p:cNvSpPr/>
            <p:nvPr/>
          </p:nvSpPr>
          <p:spPr>
            <a:xfrm rot="-5400000">
              <a:off x="21359895" y="5379771"/>
              <a:ext cx="142031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ZH010_Plasma_5mC</a:t>
              </a:r>
            </a:p>
          </p:txBody>
        </p:sp>
        <p:sp>
          <p:nvSpPr>
            <p:cNvPr id="321" name="tx321"/>
            <p:cNvSpPr/>
            <p:nvPr/>
          </p:nvSpPr>
          <p:spPr>
            <a:xfrm rot="-5400000">
              <a:off x="21155417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ZH270_brain_cancer_plasma_5mC</a:t>
              </a:r>
            </a:p>
          </p:txBody>
        </p:sp>
        <p:sp>
          <p:nvSpPr>
            <p:cNvPr id="322" name="tx322"/>
            <p:cNvSpPr/>
            <p:nvPr/>
          </p:nvSpPr>
          <p:spPr>
            <a:xfrm rot="-5400000">
              <a:off x="21590094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Merge031_3454_plasma_5mC</a:t>
              </a:r>
            </a:p>
          </p:txBody>
        </p:sp>
        <p:sp>
          <p:nvSpPr>
            <p:cNvPr id="323" name="tx323"/>
            <p:cNvSpPr/>
            <p:nvPr/>
          </p:nvSpPr>
          <p:spPr>
            <a:xfrm rot="-5400000">
              <a:off x="21872346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Merge047_6458_plasma_5mC</a:t>
              </a:r>
            </a:p>
          </p:txBody>
        </p:sp>
        <p:sp>
          <p:nvSpPr>
            <p:cNvPr id="324" name="tx324"/>
            <p:cNvSpPr/>
            <p:nvPr/>
          </p:nvSpPr>
          <p:spPr>
            <a:xfrm rot="-5400000">
              <a:off x="22154598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Merge042_6413_plasma_5mC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11870231" y="7096286"/>
              <a:ext cx="1147774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plasma samples</a:t>
              </a:r>
            </a:p>
          </p:txBody>
        </p:sp>
        <p:sp>
          <p:nvSpPr>
            <p:cNvPr id="326" name="tx326"/>
            <p:cNvSpPr/>
            <p:nvPr/>
          </p:nvSpPr>
          <p:spPr>
            <a:xfrm rot="-5400000">
              <a:off x="622336" y="3227632"/>
              <a:ext cx="784572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Probability</a:t>
              </a:r>
            </a:p>
          </p:txBody>
        </p:sp>
        <p:sp>
          <p:nvSpPr>
            <p:cNvPr id="327" name="rc327"/>
            <p:cNvSpPr/>
            <p:nvPr/>
          </p:nvSpPr>
          <p:spPr>
            <a:xfrm>
              <a:off x="10496403" y="1411148"/>
              <a:ext cx="389543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tx328"/>
            <p:cNvSpPr/>
            <p:nvPr/>
          </p:nvSpPr>
          <p:spPr>
            <a:xfrm>
              <a:off x="10565992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29" name="rc329"/>
            <p:cNvSpPr/>
            <p:nvPr/>
          </p:nvSpPr>
          <p:spPr>
            <a:xfrm>
              <a:off x="11044380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11053380" y="1489737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12315145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12324145" y="1489737"/>
              <a:ext cx="201455" cy="2014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13531339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13540339" y="1489737"/>
              <a:ext cx="201455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tx335"/>
            <p:cNvSpPr/>
            <p:nvPr/>
          </p:nvSpPr>
          <p:spPr>
            <a:xfrm>
              <a:off x="11333426" y="1510315"/>
              <a:ext cx="91213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12604190" y="1510315"/>
              <a:ext cx="8575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13820384" y="1538468"/>
              <a:ext cx="501860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11429847" y="939295"/>
              <a:ext cx="2028542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 77 Sample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17282160" cy="6400800"/>
            <a:chOff x="914400" y="914400"/>
            <a:chExt cx="1728216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1728216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819656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912" y="2164943"/>
              <a:ext cx="256357" cy="47546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876754" y="2164943"/>
              <a:ext cx="256357" cy="31639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161596" y="2164943"/>
              <a:ext cx="256357" cy="29883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446437" y="2164943"/>
              <a:ext cx="256357" cy="24809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731279" y="2164943"/>
              <a:ext cx="256357" cy="34061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016121" y="2164943"/>
              <a:ext cx="256357" cy="31813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300962" y="2164943"/>
              <a:ext cx="256357" cy="32571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585804" y="2164943"/>
              <a:ext cx="256357" cy="37824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870646" y="2164943"/>
              <a:ext cx="256357" cy="43450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155487" y="2164943"/>
              <a:ext cx="256357" cy="9194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440329" y="2164943"/>
              <a:ext cx="256357" cy="48687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725171" y="2164943"/>
              <a:ext cx="256357" cy="42544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010012" y="2164943"/>
              <a:ext cx="256357" cy="38842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294854" y="2164943"/>
              <a:ext cx="256357" cy="21251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579695" y="2164943"/>
              <a:ext cx="256357" cy="32827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864537" y="2164943"/>
              <a:ext cx="256357" cy="31352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6149379" y="2164943"/>
              <a:ext cx="256357" cy="23012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434220" y="2164943"/>
              <a:ext cx="256357" cy="45780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719062" y="2164943"/>
              <a:ext cx="256357" cy="13428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7003904" y="2164943"/>
              <a:ext cx="256357" cy="18517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7288745" y="2164943"/>
              <a:ext cx="256357" cy="9107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573587" y="2164943"/>
              <a:ext cx="256357" cy="27559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858429" y="2164943"/>
              <a:ext cx="256357" cy="14416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8143270" y="2164943"/>
              <a:ext cx="256357" cy="16393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8428112" y="2164943"/>
              <a:ext cx="256357" cy="63263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8712954" y="2164943"/>
              <a:ext cx="256357" cy="18036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997795" y="2164943"/>
              <a:ext cx="256357" cy="68347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282637" y="2164943"/>
              <a:ext cx="256357" cy="15998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567479" y="2164943"/>
              <a:ext cx="256357" cy="16659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9852320" y="2164943"/>
              <a:ext cx="256357" cy="22250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0137162" y="2164943"/>
              <a:ext cx="256357" cy="15036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0422004" y="2164943"/>
              <a:ext cx="256357" cy="15446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706845" y="2164943"/>
              <a:ext cx="256357" cy="59772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991687" y="2164943"/>
              <a:ext cx="256357" cy="36641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1276529" y="2164943"/>
              <a:ext cx="256357" cy="49435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1561370" y="2164943"/>
              <a:ext cx="256357" cy="23483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1846212" y="2164943"/>
              <a:ext cx="256357" cy="44356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2131054" y="2164943"/>
              <a:ext cx="256357" cy="18430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2415895" y="2164943"/>
              <a:ext cx="256357" cy="22086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2700737" y="2164943"/>
              <a:ext cx="256357" cy="23279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2985579" y="2164943"/>
              <a:ext cx="256357" cy="32842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3270420" y="2164943"/>
              <a:ext cx="256357" cy="19592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3555262" y="2164943"/>
              <a:ext cx="256357" cy="33288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3840104" y="2164943"/>
              <a:ext cx="256357" cy="26458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4124945" y="2164943"/>
              <a:ext cx="256357" cy="12553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409787" y="2164943"/>
              <a:ext cx="256357" cy="49246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4694628" y="2164943"/>
              <a:ext cx="256357" cy="19336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4979470" y="2164943"/>
              <a:ext cx="256357" cy="19352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264312" y="2164943"/>
              <a:ext cx="256357" cy="30851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5549153" y="2164943"/>
              <a:ext cx="256357" cy="20678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5833995" y="2164943"/>
              <a:ext cx="256357" cy="21005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6118837" y="2164943"/>
              <a:ext cx="256357" cy="34511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6403678" y="2164943"/>
              <a:ext cx="256357" cy="14928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6688520" y="2164943"/>
              <a:ext cx="256357" cy="2847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6973362" y="2164943"/>
              <a:ext cx="256357" cy="19127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7258203" y="2164943"/>
              <a:ext cx="256357" cy="26171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7543045" y="2164943"/>
              <a:ext cx="256357" cy="33252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7827887" y="2164943"/>
              <a:ext cx="256357" cy="20171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591912" y="2640406"/>
              <a:ext cx="256357" cy="178865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876754" y="2481338"/>
              <a:ext cx="256357" cy="203358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161596" y="2463778"/>
              <a:ext cx="256357" cy="194280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446437" y="2413042"/>
              <a:ext cx="256357" cy="203434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731279" y="2505554"/>
              <a:ext cx="256357" cy="190256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016121" y="2483079"/>
              <a:ext cx="256357" cy="193553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300962" y="2490656"/>
              <a:ext cx="256357" cy="192765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585804" y="2543184"/>
              <a:ext cx="256357" cy="182259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870646" y="2599449"/>
              <a:ext cx="256357" cy="186458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155487" y="2256892"/>
              <a:ext cx="256357" cy="219428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440329" y="2651823"/>
              <a:ext cx="256357" cy="187435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725171" y="2590387"/>
              <a:ext cx="256357" cy="190901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010012" y="2553372"/>
              <a:ext cx="256357" cy="197106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294854" y="2377460"/>
              <a:ext cx="256357" cy="216797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579695" y="2493216"/>
              <a:ext cx="256357" cy="182300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864537" y="2478471"/>
              <a:ext cx="256357" cy="214472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149379" y="2395072"/>
              <a:ext cx="256357" cy="223918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434220" y="2622743"/>
              <a:ext cx="256357" cy="185623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719062" y="2299232"/>
              <a:ext cx="256357" cy="212640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003904" y="2350121"/>
              <a:ext cx="256357" cy="214595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288745" y="2256022"/>
              <a:ext cx="256357" cy="202431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573587" y="2440534"/>
              <a:ext cx="256357" cy="222536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7858429" y="2309113"/>
              <a:ext cx="256357" cy="208375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143270" y="2328875"/>
              <a:ext cx="256357" cy="209829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8428112" y="2797580"/>
              <a:ext cx="256357" cy="171831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8712954" y="2345309"/>
              <a:ext cx="256357" cy="224794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8997795" y="2848418"/>
              <a:ext cx="256357" cy="174140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9282637" y="2324932"/>
              <a:ext cx="256357" cy="207361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9567479" y="2331537"/>
              <a:ext cx="256357" cy="186504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9852320" y="2387444"/>
              <a:ext cx="256357" cy="227041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10137162" y="2315308"/>
              <a:ext cx="256357" cy="207658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10422004" y="2319403"/>
              <a:ext cx="256357" cy="221256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10706845" y="2762664"/>
              <a:ext cx="256357" cy="174073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10991687" y="2531357"/>
              <a:ext cx="256357" cy="195693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11276529" y="2659298"/>
              <a:ext cx="256357" cy="181491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11561370" y="2399782"/>
              <a:ext cx="256357" cy="217600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11846212" y="2608511"/>
              <a:ext cx="256357" cy="176582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12131054" y="2349251"/>
              <a:ext cx="256357" cy="224983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12415895" y="2385805"/>
              <a:ext cx="256357" cy="222362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12700737" y="2397734"/>
              <a:ext cx="256357" cy="208011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12985579" y="2493369"/>
              <a:ext cx="256357" cy="216397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13270420" y="2360872"/>
              <a:ext cx="256357" cy="210494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13555262" y="2497823"/>
              <a:ext cx="256357" cy="209824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13840104" y="2429527"/>
              <a:ext cx="256357" cy="20474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14124945" y="2290477"/>
              <a:ext cx="256357" cy="214457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4409787" y="2657403"/>
              <a:ext cx="256357" cy="176459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14694628" y="2358313"/>
              <a:ext cx="256357" cy="209255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14979470" y="2358466"/>
              <a:ext cx="256357" cy="221768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15264312" y="2473454"/>
              <a:ext cx="256357" cy="213991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5549153" y="2371726"/>
              <a:ext cx="256357" cy="224471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15833995" y="2375003"/>
              <a:ext cx="256357" cy="211841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16118837" y="2510059"/>
              <a:ext cx="256357" cy="208370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16403678" y="2314232"/>
              <a:ext cx="256357" cy="218338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6688520" y="2449699"/>
              <a:ext cx="256357" cy="209993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6973362" y="2356214"/>
              <a:ext cx="256357" cy="218220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7258203" y="2426660"/>
              <a:ext cx="256357" cy="197337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17543045" y="2497465"/>
              <a:ext cx="256357" cy="205564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7827887" y="2366658"/>
              <a:ext cx="256357" cy="199897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591912" y="4429062"/>
              <a:ext cx="256357" cy="2957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876754" y="4514919"/>
              <a:ext cx="256357" cy="20985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2161596" y="4406587"/>
              <a:ext cx="256357" cy="3181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2446437" y="4447391"/>
              <a:ext cx="256357" cy="2773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731279" y="4408123"/>
              <a:ext cx="256357" cy="3166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016121" y="4418618"/>
              <a:ext cx="256357" cy="3061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3300962" y="4418311"/>
              <a:ext cx="256357" cy="30646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3585804" y="4365783"/>
              <a:ext cx="256357" cy="35899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3870646" y="4464029"/>
              <a:ext cx="256357" cy="2607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155487" y="4451179"/>
              <a:ext cx="256357" cy="27359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440329" y="4526182"/>
              <a:ext cx="256357" cy="1985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4725171" y="4499406"/>
              <a:ext cx="256357" cy="2253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5010012" y="4524441"/>
              <a:ext cx="256357" cy="20033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294854" y="4545432"/>
              <a:ext cx="256357" cy="17934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5579695" y="4316225"/>
              <a:ext cx="256357" cy="4085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864537" y="4623200"/>
              <a:ext cx="256357" cy="1015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6149379" y="4634258"/>
              <a:ext cx="256357" cy="9051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6434220" y="4478979"/>
              <a:ext cx="256357" cy="24579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6719062" y="4425632"/>
              <a:ext cx="256357" cy="29914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7003904" y="4496079"/>
              <a:ext cx="256357" cy="2286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7288745" y="4280336"/>
              <a:ext cx="256357" cy="44443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7573587" y="4665898"/>
              <a:ext cx="256357" cy="588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7858429" y="4392866"/>
              <a:ext cx="256357" cy="33190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8143270" y="4427168"/>
              <a:ext cx="256357" cy="29760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428112" y="4515892"/>
              <a:ext cx="256357" cy="2088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8712954" y="4593250"/>
              <a:ext cx="256357" cy="1315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8997795" y="4589820"/>
              <a:ext cx="256357" cy="13495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9282637" y="4398549"/>
              <a:ext cx="256357" cy="3262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9567479" y="4196578"/>
              <a:ext cx="256357" cy="5281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9852320" y="4657860"/>
              <a:ext cx="256357" cy="6691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10137162" y="4391893"/>
              <a:ext cx="256357" cy="3328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10422004" y="4531967"/>
              <a:ext cx="256357" cy="1928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10706845" y="4503400"/>
              <a:ext cx="256357" cy="2213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10991687" y="4488297"/>
              <a:ext cx="256357" cy="2364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11276529" y="4474218"/>
              <a:ext cx="256357" cy="2505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11561370" y="4575792"/>
              <a:ext cx="256357" cy="1489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11846212" y="4374333"/>
              <a:ext cx="256357" cy="35044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12131054" y="4599086"/>
              <a:ext cx="256357" cy="12568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12415895" y="4609428"/>
              <a:ext cx="256357" cy="1153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12700737" y="4477853"/>
              <a:ext cx="256357" cy="2469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12985579" y="4657348"/>
              <a:ext cx="256357" cy="674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13270420" y="4465821"/>
              <a:ext cx="256357" cy="25895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13555262" y="4596065"/>
              <a:ext cx="256357" cy="1287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13840104" y="4476982"/>
              <a:ext cx="256357" cy="2477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14124945" y="4435052"/>
              <a:ext cx="256357" cy="2897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14409787" y="4421997"/>
              <a:ext cx="256357" cy="3027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14694628" y="4450872"/>
              <a:ext cx="256357" cy="27390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14979470" y="4576150"/>
              <a:ext cx="256357" cy="14862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15264312" y="4613370"/>
              <a:ext cx="256357" cy="1114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15549153" y="4616442"/>
              <a:ext cx="256357" cy="10833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15833995" y="4493416"/>
              <a:ext cx="256357" cy="2313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16118837" y="4593762"/>
              <a:ext cx="256357" cy="1310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16403678" y="4497614"/>
              <a:ext cx="256357" cy="2271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16688520" y="4549630"/>
              <a:ext cx="256357" cy="17514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16973362" y="4538418"/>
              <a:ext cx="256357" cy="1863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17258203" y="4400034"/>
              <a:ext cx="256357" cy="32474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17543045" y="4553112"/>
              <a:ext cx="256357" cy="17166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17827887" y="4365630"/>
              <a:ext cx="256357" cy="3591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1549186" y="1908960"/>
              <a:ext cx="16577784" cy="281581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549186" y="1908960"/>
              <a:ext cx="0" cy="2815813"/>
            </a:xfrm>
            <a:custGeom>
              <a:avLst/>
              <a:pathLst>
                <a:path w="0" h="2815813">
                  <a:moveTo>
                    <a:pt x="0" y="28158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1137784" y="467500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1137784" y="4035052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1137784" y="339509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137784" y="2755136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1137784" y="211517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86" name="pl186"/>
            <p:cNvSpPr/>
            <p:nvPr/>
          </p:nvSpPr>
          <p:spPr>
            <a:xfrm>
              <a:off x="1514392" y="47247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514392" y="4084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514392" y="3444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514392" y="2804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514392" y="21649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 rot="-5400000">
              <a:off x="75382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ZH404_liver_cancer_AS1110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5400000">
              <a:off x="1038666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ZH418_liver_cancer_AS1129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1323508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ZH415_liver_cancer_AS1124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1608349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ZH413_liver_cancer_AS1120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1893191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ZH416_liver_cancer_AS1125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2178033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ZH403_liver_cancer_AS1109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5400000">
              <a:off x="246287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ZH411_liver_cancer_AS1117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2747716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ZH401_liver_cancer_AS1106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5400000">
              <a:off x="3032558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ZH398_liver_cancer_AS1097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5400000">
              <a:off x="3332127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ZH390_liver_cancer_plasma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3602241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ZH402_liver_cancer_AS1107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5400000">
              <a:off x="3887083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ZH412_liver_cancer_AS1118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5400000">
              <a:off x="417192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ZH405_liver_cancer_AS1112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5400000">
              <a:off x="4282792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ZH280_liver_cancer_plasma_5mC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5400000">
              <a:off x="4741608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ZH394_liver_cancer_AS1076</a:t>
              </a:r>
            </a:p>
          </p:txBody>
        </p:sp>
        <p:sp>
          <p:nvSpPr>
            <p:cNvPr id="206" name="tx206"/>
            <p:cNvSpPr/>
            <p:nvPr/>
          </p:nvSpPr>
          <p:spPr>
            <a:xfrm rot="-5400000">
              <a:off x="4852475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ZH176_liver_cancer_plasma_5mC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5400000">
              <a:off x="5137317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ZH171_liver_cancer_plasma_5mC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5400000">
              <a:off x="5596133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ZH406_liver_cancer_AS1113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5400000">
              <a:off x="5895702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ZH388_liver_cancer_plasma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5400000">
              <a:off x="6180544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ZH392_liver_cancer_plasma</a:t>
              </a:r>
            </a:p>
          </p:txBody>
        </p:sp>
        <p:sp>
          <p:nvSpPr>
            <p:cNvPr id="211" name="tx211"/>
            <p:cNvSpPr/>
            <p:nvPr/>
          </p:nvSpPr>
          <p:spPr>
            <a:xfrm rot="-5400000">
              <a:off x="6465385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ZH387_liver_cancer_plasma</a:t>
              </a:r>
            </a:p>
          </p:txBody>
        </p:sp>
        <p:sp>
          <p:nvSpPr>
            <p:cNvPr id="212" name="tx212"/>
            <p:cNvSpPr/>
            <p:nvPr/>
          </p:nvSpPr>
          <p:spPr>
            <a:xfrm rot="-5400000">
              <a:off x="6561525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ZH175_liver_cancer_plasma_5mC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5400000">
              <a:off x="6846367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ZH378_liver_cancer_plasma_5mC</a:t>
              </a:r>
            </a:p>
          </p:txBody>
        </p:sp>
        <p:sp>
          <p:nvSpPr>
            <p:cNvPr id="214" name="tx214"/>
            <p:cNvSpPr/>
            <p:nvPr/>
          </p:nvSpPr>
          <p:spPr>
            <a:xfrm rot="-5400000">
              <a:off x="7131209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ZH281_liver_cancer_plasma_5mC</a:t>
              </a:r>
            </a:p>
          </p:txBody>
        </p:sp>
        <p:sp>
          <p:nvSpPr>
            <p:cNvPr id="215" name="tx215"/>
            <p:cNvSpPr/>
            <p:nvPr/>
          </p:nvSpPr>
          <p:spPr>
            <a:xfrm rot="-5400000">
              <a:off x="759002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ZH409_liver_cancer_AS1115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5400000">
              <a:off x="7731154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Merge063_AS1047_plasma_5mC</a:t>
              </a:r>
            </a:p>
          </p:txBody>
        </p:sp>
        <p:sp>
          <p:nvSpPr>
            <p:cNvPr id="217" name="tx217"/>
            <p:cNvSpPr/>
            <p:nvPr/>
          </p:nvSpPr>
          <p:spPr>
            <a:xfrm rot="-5400000">
              <a:off x="7985734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ZH186_liver_cancer_plasma_5mC</a:t>
              </a:r>
            </a:p>
          </p:txBody>
        </p:sp>
        <p:sp>
          <p:nvSpPr>
            <p:cNvPr id="218" name="tx218"/>
            <p:cNvSpPr/>
            <p:nvPr/>
          </p:nvSpPr>
          <p:spPr>
            <a:xfrm rot="-5400000">
              <a:off x="8300837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Merge032_AS1024_plasma_5mC</a:t>
              </a:r>
            </a:p>
          </p:txBody>
        </p:sp>
        <p:sp>
          <p:nvSpPr>
            <p:cNvPr id="219" name="tx219"/>
            <p:cNvSpPr/>
            <p:nvPr/>
          </p:nvSpPr>
          <p:spPr>
            <a:xfrm rot="-5400000">
              <a:off x="8585679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Merge067_AS1021_plasma_5mC</a:t>
              </a:r>
            </a:p>
          </p:txBody>
        </p:sp>
        <p:sp>
          <p:nvSpPr>
            <p:cNvPr id="220" name="tx220"/>
            <p:cNvSpPr/>
            <p:nvPr/>
          </p:nvSpPr>
          <p:spPr>
            <a:xfrm rot="-5400000">
              <a:off x="8840259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ZH173_liver_cancer_plasma_5mC</a:t>
              </a:r>
            </a:p>
          </p:txBody>
        </p:sp>
        <p:sp>
          <p:nvSpPr>
            <p:cNvPr id="221" name="tx221"/>
            <p:cNvSpPr/>
            <p:nvPr/>
          </p:nvSpPr>
          <p:spPr>
            <a:xfrm rot="-5400000">
              <a:off x="9313802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ZH389_liver_cancer_plasma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5400000">
              <a:off x="9409942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ZH267_liver_cancer_plasma_5mC</a:t>
              </a:r>
            </a:p>
          </p:txBody>
        </p:sp>
        <p:sp>
          <p:nvSpPr>
            <p:cNvPr id="223" name="tx223"/>
            <p:cNvSpPr/>
            <p:nvPr/>
          </p:nvSpPr>
          <p:spPr>
            <a:xfrm rot="-5400000">
              <a:off x="9868757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ZH410_liver_cancer_AS1116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5400000">
              <a:off x="9979625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ZH279_liver_cancer_plasma_5mC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5400000">
              <a:off x="10438441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ZH396_liver_cancer_AS1090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5400000">
              <a:off x="10579570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Merge034_AS1030_plasma_5mC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5400000">
              <a:off x="1100812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ZH397_liver_cancer_AS1091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5400000">
              <a:off x="11149254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Merge065_AS1045_plasma_5mC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5400000">
              <a:off x="11434095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Merge033_AS1028_plasma_5mC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5400000">
              <a:off x="11688675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ZH326_liver_cancer_plasma_5mC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11973517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ZH180_liver_cancer_plasma_5mC</a:t>
              </a:r>
            </a:p>
          </p:txBody>
        </p:sp>
        <p:sp>
          <p:nvSpPr>
            <p:cNvPr id="232" name="tx232"/>
            <p:cNvSpPr/>
            <p:nvPr/>
          </p:nvSpPr>
          <p:spPr>
            <a:xfrm rot="-5400000">
              <a:off x="12258358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ZH269_liver_cancer_plasma_5mC</a:t>
              </a:r>
            </a:p>
          </p:txBody>
        </p:sp>
        <p:sp>
          <p:nvSpPr>
            <p:cNvPr id="233" name="tx233"/>
            <p:cNvSpPr/>
            <p:nvPr/>
          </p:nvSpPr>
          <p:spPr>
            <a:xfrm rot="-5400000">
              <a:off x="12573462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Merge066_AS1054_plasma_5mC</a:t>
              </a:r>
            </a:p>
          </p:txBody>
        </p:sp>
        <p:sp>
          <p:nvSpPr>
            <p:cNvPr id="234" name="tx234"/>
            <p:cNvSpPr/>
            <p:nvPr/>
          </p:nvSpPr>
          <p:spPr>
            <a:xfrm rot="-5400000">
              <a:off x="12828042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ZH283_liver_cancer_plasma_5mC</a:t>
              </a:r>
            </a:p>
          </p:txBody>
        </p:sp>
        <p:sp>
          <p:nvSpPr>
            <p:cNvPr id="235" name="tx235"/>
            <p:cNvSpPr/>
            <p:nvPr/>
          </p:nvSpPr>
          <p:spPr>
            <a:xfrm rot="-5400000">
              <a:off x="13301585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ZH391_liver_cancer_plasma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5400000">
              <a:off x="13571699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ZH408_liver_cancer_AS1123</a:t>
              </a:r>
            </a:p>
          </p:txBody>
        </p:sp>
        <p:sp>
          <p:nvSpPr>
            <p:cNvPr id="237" name="tx237"/>
            <p:cNvSpPr/>
            <p:nvPr/>
          </p:nvSpPr>
          <p:spPr>
            <a:xfrm rot="-5400000">
              <a:off x="13682567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ZH377_liver_cancer_plasma_5mC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5400000">
              <a:off x="14186372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Merge068_AS1067_plasma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5400000">
              <a:off x="14252250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ZH174_liver_cancer_plasma_5mC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5400000">
              <a:off x="14567353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Merge064_AS1055_plasma_5mC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5400000">
              <a:off x="15040897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Merge067_AS1068_plasma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5400000">
              <a:off x="15137037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Merge035_AS1041_plasma_5mC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5400000">
              <a:off x="15610580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Merge066_AS1069_plasma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5400000">
              <a:off x="15676458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ZH166_liver_cancer_plasma_5mC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5400000">
              <a:off x="16180263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Merge065_AS1070_plasma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5400000">
              <a:off x="16246142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ZH266_liver_cancer_plasma_5mC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5400000">
              <a:off x="16530983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ZH319_liver_cancer_plasma_5mC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5400000">
              <a:off x="17034788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Merge064_AS1072_plasma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9264191" y="7096286"/>
              <a:ext cx="1147774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plasma samples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5400000">
              <a:off x="622336" y="3254917"/>
              <a:ext cx="784572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Probability</a:t>
              </a:r>
            </a:p>
          </p:txBody>
        </p:sp>
        <p:sp>
          <p:nvSpPr>
            <p:cNvPr id="251" name="rc251"/>
            <p:cNvSpPr/>
            <p:nvPr/>
          </p:nvSpPr>
          <p:spPr>
            <a:xfrm>
              <a:off x="7890363" y="1411148"/>
              <a:ext cx="389543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7959952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253" name="rc253"/>
            <p:cNvSpPr/>
            <p:nvPr/>
          </p:nvSpPr>
          <p:spPr>
            <a:xfrm>
              <a:off x="8438340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8447340" y="1489737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9709105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9718105" y="1489737"/>
              <a:ext cx="201455" cy="2014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10925299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10934299" y="1489737"/>
              <a:ext cx="201455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>
              <a:off x="8727386" y="1510315"/>
              <a:ext cx="91213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9998150" y="1510315"/>
              <a:ext cx="8575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11214344" y="1538468"/>
              <a:ext cx="501860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8857040" y="939295"/>
              <a:ext cx="196207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 58 Sample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23317200" cy="6400800"/>
            <a:chOff x="914400" y="914400"/>
            <a:chExt cx="2331720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233172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23159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479" y="2164329"/>
              <a:ext cx="253759" cy="60052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873435" y="2164329"/>
              <a:ext cx="253759" cy="56221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155390" y="2164329"/>
              <a:ext cx="253759" cy="47672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437346" y="2164329"/>
              <a:ext cx="253759" cy="23631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719301" y="2164329"/>
              <a:ext cx="253759" cy="65982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001256" y="2164329"/>
              <a:ext cx="253759" cy="55430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283212" y="2164329"/>
              <a:ext cx="253759" cy="54127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565167" y="2164329"/>
              <a:ext cx="253759" cy="23197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847123" y="2164329"/>
              <a:ext cx="253759" cy="19111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129078" y="2164329"/>
              <a:ext cx="253759" cy="41262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411034" y="2164329"/>
              <a:ext cx="253759" cy="54398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92989" y="2164329"/>
              <a:ext cx="253759" cy="70731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974944" y="2164329"/>
              <a:ext cx="253759" cy="42958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256900" y="2164329"/>
              <a:ext cx="253759" cy="14413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538855" y="2164329"/>
              <a:ext cx="253759" cy="46002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820811" y="2164329"/>
              <a:ext cx="253759" cy="63883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6102766" y="2164329"/>
              <a:ext cx="253759" cy="44326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384721" y="2164329"/>
              <a:ext cx="253759" cy="70078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666677" y="2164329"/>
              <a:ext cx="253759" cy="60614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6948632" y="2164329"/>
              <a:ext cx="253759" cy="22543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7230588" y="2164329"/>
              <a:ext cx="253759" cy="26297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512543" y="2164329"/>
              <a:ext cx="253759" cy="23228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794499" y="2164329"/>
              <a:ext cx="253759" cy="49275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8076454" y="2164329"/>
              <a:ext cx="253759" cy="28233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8358409" y="2164329"/>
              <a:ext cx="253759" cy="55471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8640365" y="2164329"/>
              <a:ext cx="253759" cy="21083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922320" y="2164329"/>
              <a:ext cx="253759" cy="25547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204276" y="2164329"/>
              <a:ext cx="253759" cy="44566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486231" y="2164329"/>
              <a:ext cx="253759" cy="51829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9768186" y="2164329"/>
              <a:ext cx="253759" cy="51701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0050142" y="2164329"/>
              <a:ext cx="253759" cy="10996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0332097" y="2164329"/>
              <a:ext cx="253759" cy="23376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614053" y="2164329"/>
              <a:ext cx="253759" cy="35598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896008" y="2164329"/>
              <a:ext cx="253759" cy="43606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1177964" y="2164329"/>
              <a:ext cx="253759" cy="16185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1459919" y="2164329"/>
              <a:ext cx="253759" cy="23248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1741874" y="2164329"/>
              <a:ext cx="253759" cy="40915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2023830" y="2164329"/>
              <a:ext cx="253759" cy="43744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2305785" y="2164329"/>
              <a:ext cx="253759" cy="10853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2587741" y="2164329"/>
              <a:ext cx="253759" cy="19091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2869696" y="2164329"/>
              <a:ext cx="253759" cy="5342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3151651" y="2164329"/>
              <a:ext cx="253759" cy="14234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3433607" y="2164329"/>
              <a:ext cx="253759" cy="7150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3715562" y="2164329"/>
              <a:ext cx="253759" cy="11409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3997518" y="2164329"/>
              <a:ext cx="253759" cy="20158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279473" y="2164329"/>
              <a:ext cx="253759" cy="10597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4561429" y="2164329"/>
              <a:ext cx="253759" cy="1881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4843384" y="2164329"/>
              <a:ext cx="253759" cy="10061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125339" y="2164329"/>
              <a:ext cx="253759" cy="9734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5407295" y="2164329"/>
              <a:ext cx="253759" cy="13514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5689250" y="2164329"/>
              <a:ext cx="253759" cy="1184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5971206" y="2164329"/>
              <a:ext cx="253759" cy="4244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6253161" y="2164329"/>
              <a:ext cx="253759" cy="5000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6535116" y="2164329"/>
              <a:ext cx="253759" cy="2538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6817072" y="2164329"/>
              <a:ext cx="253759" cy="16542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7099027" y="2164329"/>
              <a:ext cx="253759" cy="4852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7380983" y="2164329"/>
              <a:ext cx="253759" cy="18376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7662938" y="2164329"/>
              <a:ext cx="253759" cy="23264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7944894" y="2164329"/>
              <a:ext cx="253759" cy="13866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8226849" y="2164329"/>
              <a:ext cx="253759" cy="8212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8508804" y="2164329"/>
              <a:ext cx="253759" cy="20460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8790760" y="2164329"/>
              <a:ext cx="253759" cy="28151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9072715" y="2164329"/>
              <a:ext cx="253759" cy="34086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19354671" y="2164329"/>
              <a:ext cx="253759" cy="29173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9636626" y="2164329"/>
              <a:ext cx="253759" cy="25557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19918581" y="2164329"/>
              <a:ext cx="253759" cy="31778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0200537" y="2164329"/>
              <a:ext cx="253759" cy="16098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0482492" y="2164329"/>
              <a:ext cx="253759" cy="35256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0764448" y="2164329"/>
              <a:ext cx="253759" cy="6082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1046403" y="2164329"/>
              <a:ext cx="253759" cy="9336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1328359" y="2164329"/>
              <a:ext cx="253759" cy="573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1610314" y="2164329"/>
              <a:ext cx="253759" cy="4392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1892269" y="2164329"/>
              <a:ext cx="253759" cy="12385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2174225" y="2164329"/>
              <a:ext cx="253759" cy="2359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22456180" y="2164329"/>
              <a:ext cx="253759" cy="1767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2738136" y="2164329"/>
              <a:ext cx="253759" cy="11333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3020091" y="2164329"/>
              <a:ext cx="253759" cy="3324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23302046" y="2164329"/>
              <a:ext cx="253759" cy="3273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3584002" y="2164329"/>
              <a:ext cx="253759" cy="4193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23865957" y="2164329"/>
              <a:ext cx="253759" cy="8631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591479" y="2764853"/>
              <a:ext cx="253759" cy="16415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1873435" y="2726548"/>
              <a:ext cx="253759" cy="25225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155390" y="2641051"/>
              <a:ext cx="253759" cy="14627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437346" y="2400647"/>
              <a:ext cx="253759" cy="62115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2719301" y="2824150"/>
              <a:ext cx="253759" cy="16690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001256" y="2718632"/>
              <a:ext cx="253759" cy="13861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283212" y="2705608"/>
              <a:ext cx="253759" cy="26062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565167" y="2396305"/>
              <a:ext cx="253759" cy="44633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847123" y="2355446"/>
              <a:ext cx="253759" cy="26645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129078" y="2576953"/>
              <a:ext cx="253759" cy="19050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411034" y="2708315"/>
              <a:ext cx="253759" cy="28095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692989" y="2871648"/>
              <a:ext cx="253759" cy="23391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974944" y="2593910"/>
              <a:ext cx="253759" cy="23933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256900" y="2308459"/>
              <a:ext cx="253759" cy="44383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538855" y="2624350"/>
              <a:ext cx="253759" cy="26798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820811" y="2803159"/>
              <a:ext cx="253759" cy="16078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102766" y="2607597"/>
              <a:ext cx="253759" cy="37278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6384721" y="2865111"/>
              <a:ext cx="253759" cy="13529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6666677" y="2770471"/>
              <a:ext cx="253759" cy="17257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6948632" y="2389768"/>
              <a:ext cx="253759" cy="55363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7230588" y="2427307"/>
              <a:ext cx="253759" cy="47534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512543" y="2396612"/>
              <a:ext cx="253759" cy="37518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7794499" y="2657088"/>
              <a:ext cx="253759" cy="20659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8076454" y="2446664"/>
              <a:ext cx="253759" cy="42186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8358409" y="2719040"/>
              <a:ext cx="253759" cy="17763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8640365" y="2375161"/>
              <a:ext cx="253759" cy="42789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922320" y="2419799"/>
              <a:ext cx="253759" cy="45435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9204276" y="2609998"/>
              <a:ext cx="253759" cy="13616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9486231" y="2682625"/>
              <a:ext cx="253759" cy="17763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9768186" y="2681348"/>
              <a:ext cx="253759" cy="17906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10050142" y="2274290"/>
              <a:ext cx="253759" cy="29352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0332097" y="2398093"/>
              <a:ext cx="253759" cy="27150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0614053" y="2520312"/>
              <a:ext cx="253759" cy="27753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0896008" y="2600396"/>
              <a:ext cx="253759" cy="38627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11177964" y="2326181"/>
              <a:ext cx="253759" cy="32896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1459919" y="2396816"/>
              <a:ext cx="253759" cy="27778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1741874" y="2573480"/>
              <a:ext cx="253759" cy="23412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2023830" y="2601775"/>
              <a:ext cx="253759" cy="14443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12305785" y="2272860"/>
              <a:ext cx="253759" cy="33269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12587741" y="2355242"/>
              <a:ext cx="253759" cy="31568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12869696" y="2217752"/>
              <a:ext cx="253759" cy="8876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13151651" y="2306671"/>
              <a:ext cx="253759" cy="6644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13433607" y="2235832"/>
              <a:ext cx="253759" cy="3840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13715562" y="2278427"/>
              <a:ext cx="253759" cy="6619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13997518" y="2365917"/>
              <a:ext cx="253759" cy="6317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14279473" y="2270307"/>
              <a:ext cx="253759" cy="3503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4561429" y="2352484"/>
              <a:ext cx="253759" cy="7615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4843384" y="2264944"/>
              <a:ext cx="253759" cy="8054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15125339" y="2261675"/>
              <a:ext cx="253759" cy="5424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15407295" y="2299470"/>
              <a:ext cx="253759" cy="6654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5689250" y="2176178"/>
              <a:ext cx="253759" cy="1542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15971206" y="2206771"/>
              <a:ext cx="253759" cy="4520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16253161" y="2214330"/>
              <a:ext cx="253759" cy="3074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16535116" y="2189712"/>
              <a:ext cx="253759" cy="2211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16817072" y="2329756"/>
              <a:ext cx="253759" cy="7732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17099027" y="2212849"/>
              <a:ext cx="253759" cy="3268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17380983" y="2348092"/>
              <a:ext cx="253759" cy="6287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17662938" y="2396969"/>
              <a:ext cx="253759" cy="6792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17944894" y="2302994"/>
              <a:ext cx="253759" cy="4080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18226849" y="2246455"/>
              <a:ext cx="253759" cy="3794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18508804" y="2368930"/>
              <a:ext cx="253759" cy="6174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8790760" y="2445847"/>
              <a:ext cx="253759" cy="10648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19072715" y="2505195"/>
              <a:ext cx="253759" cy="8973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19354671" y="2456062"/>
              <a:ext cx="253759" cy="10424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19636626" y="2419901"/>
              <a:ext cx="253759" cy="9387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19918581" y="2482109"/>
              <a:ext cx="253759" cy="8575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20200537" y="2325313"/>
              <a:ext cx="253759" cy="6399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20482492" y="2516890"/>
              <a:ext cx="253759" cy="10337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20764448" y="2225157"/>
              <a:ext cx="253759" cy="3605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21046403" y="2257691"/>
              <a:ext cx="253759" cy="6603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21328359" y="2221684"/>
              <a:ext cx="253759" cy="3554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21610314" y="2208252"/>
              <a:ext cx="253759" cy="3115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21892269" y="2288182"/>
              <a:ext cx="253759" cy="5658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22174225" y="2187925"/>
              <a:ext cx="253759" cy="1608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22456180" y="2182000"/>
              <a:ext cx="253759" cy="1261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22738136" y="2277661"/>
              <a:ext cx="253759" cy="5960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23020091" y="2197578"/>
              <a:ext cx="253759" cy="2129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23302046" y="2197067"/>
              <a:ext cx="253759" cy="3391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23584002" y="2206260"/>
              <a:ext cx="253759" cy="3610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23865957" y="2250643"/>
              <a:ext cx="253759" cy="6031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1591479" y="2929004"/>
              <a:ext cx="253759" cy="178901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1873435" y="2978801"/>
              <a:ext cx="253759" cy="173921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2155390" y="2787326"/>
              <a:ext cx="253759" cy="19306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2437346" y="3021805"/>
              <a:ext cx="253759" cy="169620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2719301" y="2991059"/>
              <a:ext cx="253759" cy="17269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3001256" y="2857246"/>
              <a:ext cx="253759" cy="18607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3283212" y="2966237"/>
              <a:ext cx="253759" cy="17517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3565167" y="2842639"/>
              <a:ext cx="253759" cy="18753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3847123" y="2621898"/>
              <a:ext cx="253759" cy="209611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4129078" y="2767458"/>
              <a:ext cx="253759" cy="19505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4411034" y="2989271"/>
              <a:ext cx="253759" cy="172874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4692989" y="3105566"/>
              <a:ext cx="253759" cy="16124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4974944" y="2833241"/>
              <a:ext cx="253759" cy="188477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5256900" y="2752289"/>
              <a:ext cx="253759" cy="19657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5538855" y="2892333"/>
              <a:ext cx="253759" cy="182568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5820811" y="2963939"/>
              <a:ext cx="253759" cy="17540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6102766" y="2980384"/>
              <a:ext cx="253759" cy="17376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6384721" y="3000405"/>
              <a:ext cx="253759" cy="171760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6666677" y="2943050"/>
              <a:ext cx="253759" cy="177496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6948632" y="2943407"/>
              <a:ext cx="253759" cy="177460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7230588" y="2902650"/>
              <a:ext cx="253759" cy="181536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7512543" y="2771799"/>
              <a:ext cx="253759" cy="194621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7794499" y="2863681"/>
              <a:ext cx="253759" cy="185433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8076454" y="2868533"/>
              <a:ext cx="253759" cy="184948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8358409" y="2896675"/>
              <a:ext cx="253759" cy="18213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8640365" y="2803056"/>
              <a:ext cx="253759" cy="191495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8922320" y="2874151"/>
              <a:ext cx="253759" cy="184386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9204276" y="2746160"/>
              <a:ext cx="253759" cy="197185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9486231" y="2860259"/>
              <a:ext cx="253759" cy="18577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9768186" y="2860412"/>
              <a:ext cx="253759" cy="18576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10050142" y="2567811"/>
              <a:ext cx="253759" cy="21502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10332097" y="2669601"/>
              <a:ext cx="253759" cy="204841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0614053" y="2797847"/>
              <a:ext cx="253759" cy="19201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10896008" y="2986667"/>
              <a:ext cx="253759" cy="17313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11177964" y="2655147"/>
              <a:ext cx="253759" cy="20628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11459919" y="2674606"/>
              <a:ext cx="253759" cy="20434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11741874" y="2807602"/>
              <a:ext cx="253759" cy="19104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12023830" y="2746211"/>
              <a:ext cx="253759" cy="19718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12305785" y="2605554"/>
              <a:ext cx="253759" cy="21124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12587741" y="2670929"/>
              <a:ext cx="253759" cy="20470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12869696" y="2306518"/>
              <a:ext cx="253759" cy="24114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13151651" y="2373118"/>
              <a:ext cx="253759" cy="23448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13433607" y="2274239"/>
              <a:ext cx="253759" cy="24437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13715562" y="2344619"/>
              <a:ext cx="253759" cy="23733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13997518" y="2429095"/>
              <a:ext cx="253759" cy="22889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4279473" y="2305343"/>
              <a:ext cx="253759" cy="241267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14561429" y="2428635"/>
              <a:ext cx="253759" cy="22893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14843384" y="2345487"/>
              <a:ext cx="253759" cy="23725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15125339" y="2315915"/>
              <a:ext cx="253759" cy="24020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15407295" y="2366019"/>
              <a:ext cx="253759" cy="23519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15689250" y="2191602"/>
              <a:ext cx="253759" cy="25264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15971206" y="2251971"/>
              <a:ext cx="253759" cy="246604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16253161" y="2245076"/>
              <a:ext cx="253759" cy="24729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16535116" y="2211827"/>
              <a:ext cx="253759" cy="250618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16817072" y="2407082"/>
              <a:ext cx="253759" cy="231093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17099027" y="2245536"/>
              <a:ext cx="253759" cy="24724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17380983" y="2410964"/>
              <a:ext cx="253759" cy="230705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17662938" y="2464897"/>
              <a:ext cx="253759" cy="22531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17944894" y="2343802"/>
              <a:ext cx="253759" cy="23742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18226849" y="2284403"/>
              <a:ext cx="253759" cy="24336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18508804" y="2430678"/>
              <a:ext cx="253759" cy="228733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18790760" y="2552336"/>
              <a:ext cx="253759" cy="21656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19072715" y="2594931"/>
              <a:ext cx="253759" cy="21230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19354671" y="2560303"/>
              <a:ext cx="253759" cy="21577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19636626" y="2513775"/>
              <a:ext cx="253759" cy="22042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19918581" y="2567862"/>
              <a:ext cx="253759" cy="215015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20200537" y="2389308"/>
              <a:ext cx="253759" cy="23287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20482492" y="2620264"/>
              <a:ext cx="253759" cy="209775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20764448" y="2261215"/>
              <a:ext cx="253759" cy="24567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21046403" y="2323730"/>
              <a:ext cx="253759" cy="239428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21328359" y="2257232"/>
              <a:ext cx="253759" cy="24607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21610314" y="2239407"/>
              <a:ext cx="253759" cy="247860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21892269" y="2344772"/>
              <a:ext cx="253759" cy="237324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22174225" y="2204013"/>
              <a:ext cx="253759" cy="251400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22456180" y="2194615"/>
              <a:ext cx="253759" cy="25233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22738136" y="2337264"/>
              <a:ext cx="253759" cy="238075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23020091" y="2218875"/>
              <a:ext cx="253759" cy="24991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23302046" y="2230980"/>
              <a:ext cx="253759" cy="24870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23584002" y="2242369"/>
              <a:ext cx="253759" cy="24756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23865957" y="2310961"/>
              <a:ext cx="253759" cy="240705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1549186" y="1908960"/>
              <a:ext cx="22612824" cy="28090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1549186" y="1908960"/>
              <a:ext cx="0" cy="2809054"/>
            </a:xfrm>
            <a:custGeom>
              <a:avLst/>
              <a:pathLst>
                <a:path w="0" h="2809054">
                  <a:moveTo>
                    <a:pt x="0" y="28090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1137784" y="4668250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1137784" y="402982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1137784" y="3391407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1137784" y="2752986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1137784" y="211456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52" name="pl252"/>
            <p:cNvSpPr/>
            <p:nvPr/>
          </p:nvSpPr>
          <p:spPr>
            <a:xfrm>
              <a:off x="1514392" y="471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1514392" y="4079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1514392" y="34411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1514392" y="2802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1514392" y="21643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tx257"/>
            <p:cNvSpPr/>
            <p:nvPr/>
          </p:nvSpPr>
          <p:spPr>
            <a:xfrm rot="-5400000">
              <a:off x="851497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Merge078_L0253_plasma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5400000">
              <a:off x="1266313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ZH420_normal_L0180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5400000">
              <a:off x="1415408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Merge079_L0262_plasma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5400000">
              <a:off x="1601835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ZH372_normal_plasma_5mC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5400000">
              <a:off x="1979319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Merge076_L0107_plasma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5400000">
              <a:off x="2261275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Merge077_L0251_plasma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5400000">
              <a:off x="2676090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ZH427_normal_L0286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5400000">
              <a:off x="2729656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ZH374_normal_plasma_5mC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5400000">
              <a:off x="3011612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ZH375_normal_plasma_5mC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5400000">
              <a:off x="3521956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ZH426_normal_L0285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5400000">
              <a:off x="3803912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ZH428_normal_L0301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5400000">
              <a:off x="4085867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ZH419_normal_L0176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5400000">
              <a:off x="4367823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ZH424_normal_L0276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5400000">
              <a:off x="4421389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ZH371_normal_plasma_5mC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5400000">
              <a:off x="4931733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ZH421_normal_L0198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5400000">
              <a:off x="5080829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Merge082_L0304_plasma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5400000">
              <a:off x="5267255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ZH272_normal_plasma_5mC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5400000">
              <a:off x="5644740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Merge085_L0287_plasma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5400000">
              <a:off x="5926695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Merge083_L0310_plasma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5400000">
              <a:off x="6113121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ZH324_normal_plasma_5mC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5400000">
              <a:off x="6395077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ZH273_normal_plasma_5mC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5400000">
              <a:off x="6677032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ZH373_normal_plasma_5mC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5400000">
              <a:off x="7187377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ZH446_normal_L0305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5400000">
              <a:off x="7240943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ZH332_normal_plasma_5mC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5400000">
              <a:off x="7751288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ZH435_normal_L0257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5400000">
              <a:off x="7804854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ZH275_normal_plasma_5mC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5400000">
              <a:off x="8086809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ZH274_normal_plasma_5mC</a:t>
              </a:r>
            </a:p>
          </p:txBody>
        </p:sp>
        <p:sp>
          <p:nvSpPr>
            <p:cNvPr id="284" name="tx284"/>
            <p:cNvSpPr/>
            <p:nvPr/>
          </p:nvSpPr>
          <p:spPr>
            <a:xfrm rot="-5400000">
              <a:off x="8597154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ZH429_normal_L0105</a:t>
              </a:r>
            </a:p>
          </p:txBody>
        </p:sp>
        <p:sp>
          <p:nvSpPr>
            <p:cNvPr id="285" name="tx285"/>
            <p:cNvSpPr/>
            <p:nvPr/>
          </p:nvSpPr>
          <p:spPr>
            <a:xfrm rot="-5400000">
              <a:off x="8879109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ZH437_normal_L0259</a:t>
              </a:r>
            </a:p>
          </p:txBody>
        </p:sp>
        <p:sp>
          <p:nvSpPr>
            <p:cNvPr id="286" name="tx286"/>
            <p:cNvSpPr/>
            <p:nvPr/>
          </p:nvSpPr>
          <p:spPr>
            <a:xfrm rot="-5400000">
              <a:off x="9161065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ZH441_normal_L0271</a:t>
              </a:r>
            </a:p>
          </p:txBody>
        </p:sp>
        <p:sp>
          <p:nvSpPr>
            <p:cNvPr id="287" name="tx287"/>
            <p:cNvSpPr/>
            <p:nvPr/>
          </p:nvSpPr>
          <p:spPr>
            <a:xfrm rot="-5400000">
              <a:off x="9214631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ZH295_normal_plasma_5mC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5400000">
              <a:off x="9496586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ZH294_normal_plasma_5mC</a:t>
              </a:r>
            </a:p>
          </p:txBody>
        </p:sp>
        <p:sp>
          <p:nvSpPr>
            <p:cNvPr id="289" name="tx289"/>
            <p:cNvSpPr/>
            <p:nvPr/>
          </p:nvSpPr>
          <p:spPr>
            <a:xfrm rot="-5400000">
              <a:off x="10006931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ZH442_normal_L0275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5400000">
              <a:off x="10060497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ZH333_normal_plasma_5mC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5400000">
              <a:off x="10342453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ZH299_normal_plasma_5mC</a:t>
              </a:r>
            </a:p>
          </p:txBody>
        </p:sp>
        <p:sp>
          <p:nvSpPr>
            <p:cNvPr id="292" name="tx292"/>
            <p:cNvSpPr/>
            <p:nvPr/>
          </p:nvSpPr>
          <p:spPr>
            <a:xfrm rot="-5400000">
              <a:off x="10624408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ZH293_normal_plasma_5mC</a:t>
              </a:r>
            </a:p>
          </p:txBody>
        </p:sp>
        <p:sp>
          <p:nvSpPr>
            <p:cNvPr id="293" name="tx293"/>
            <p:cNvSpPr/>
            <p:nvPr/>
          </p:nvSpPr>
          <p:spPr>
            <a:xfrm rot="-5400000">
              <a:off x="11001892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Merge093_L0223_plasma</a:t>
              </a:r>
            </a:p>
          </p:txBody>
        </p:sp>
        <p:sp>
          <p:nvSpPr>
            <p:cNvPr id="294" name="tx294"/>
            <p:cNvSpPr/>
            <p:nvPr/>
          </p:nvSpPr>
          <p:spPr>
            <a:xfrm rot="-5400000">
              <a:off x="11283848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Merge094_L0230_plasma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5400000">
              <a:off x="11470274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ZH300_normal_plasma_5mC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5400000">
              <a:off x="11752230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ZH296_normal_plasma_5mC</a:t>
              </a:r>
            </a:p>
          </p:txBody>
        </p:sp>
        <p:sp>
          <p:nvSpPr>
            <p:cNvPr id="297" name="tx297"/>
            <p:cNvSpPr/>
            <p:nvPr/>
          </p:nvSpPr>
          <p:spPr>
            <a:xfrm rot="-5400000">
              <a:off x="12606615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ZH570_5mC</a:t>
              </a:r>
            </a:p>
          </p:txBody>
        </p:sp>
        <p:sp>
          <p:nvSpPr>
            <p:cNvPr id="298" name="tx298"/>
            <p:cNvSpPr/>
            <p:nvPr/>
          </p:nvSpPr>
          <p:spPr>
            <a:xfrm rot="-5400000">
              <a:off x="12888571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ZH577_5mC</a:t>
              </a:r>
            </a:p>
          </p:txBody>
        </p:sp>
        <p:sp>
          <p:nvSpPr>
            <p:cNvPr id="299" name="tx299"/>
            <p:cNvSpPr/>
            <p:nvPr/>
          </p:nvSpPr>
          <p:spPr>
            <a:xfrm rot="-5400000">
              <a:off x="13170526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ZH583_5mC</a:t>
              </a:r>
            </a:p>
          </p:txBody>
        </p:sp>
        <p:sp>
          <p:nvSpPr>
            <p:cNvPr id="300" name="tx300"/>
            <p:cNvSpPr/>
            <p:nvPr/>
          </p:nvSpPr>
          <p:spPr>
            <a:xfrm rot="-5400000">
              <a:off x="13452482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ZH575_5mC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5400000">
              <a:off x="13734437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ZH574_5mC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5400000">
              <a:off x="14016392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ZH568_5mC</a:t>
              </a:r>
            </a:p>
          </p:txBody>
        </p:sp>
        <p:sp>
          <p:nvSpPr>
            <p:cNvPr id="303" name="tx303"/>
            <p:cNvSpPr/>
            <p:nvPr/>
          </p:nvSpPr>
          <p:spPr>
            <a:xfrm rot="-5400000">
              <a:off x="14298348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ZH573_5mC</a:t>
              </a:r>
            </a:p>
          </p:txBody>
        </p:sp>
        <p:sp>
          <p:nvSpPr>
            <p:cNvPr id="304" name="tx304"/>
            <p:cNvSpPr/>
            <p:nvPr/>
          </p:nvSpPr>
          <p:spPr>
            <a:xfrm rot="-5400000">
              <a:off x="14580303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ZH587_5mC</a:t>
              </a:r>
            </a:p>
          </p:txBody>
        </p:sp>
        <p:sp>
          <p:nvSpPr>
            <p:cNvPr id="305" name="tx305"/>
            <p:cNvSpPr/>
            <p:nvPr/>
          </p:nvSpPr>
          <p:spPr>
            <a:xfrm rot="-5400000">
              <a:off x="14862259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ZH579_5mC</a:t>
              </a:r>
            </a:p>
          </p:txBody>
        </p:sp>
        <p:sp>
          <p:nvSpPr>
            <p:cNvPr id="306" name="tx306"/>
            <p:cNvSpPr/>
            <p:nvPr/>
          </p:nvSpPr>
          <p:spPr>
            <a:xfrm rot="-5400000">
              <a:off x="15144214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ZH581_5mC</a:t>
              </a:r>
            </a:p>
          </p:txBody>
        </p:sp>
        <p:sp>
          <p:nvSpPr>
            <p:cNvPr id="307" name="tx307"/>
            <p:cNvSpPr/>
            <p:nvPr/>
          </p:nvSpPr>
          <p:spPr>
            <a:xfrm rot="-5400000">
              <a:off x="15426169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ZH580_5mC</a:t>
              </a:r>
            </a:p>
          </p:txBody>
        </p:sp>
        <p:sp>
          <p:nvSpPr>
            <p:cNvPr id="308" name="tx308"/>
            <p:cNvSpPr/>
            <p:nvPr/>
          </p:nvSpPr>
          <p:spPr>
            <a:xfrm rot="-5400000">
              <a:off x="15708125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ZH567_5mC</a:t>
              </a:r>
            </a:p>
          </p:txBody>
        </p:sp>
        <p:sp>
          <p:nvSpPr>
            <p:cNvPr id="309" name="tx309"/>
            <p:cNvSpPr/>
            <p:nvPr/>
          </p:nvSpPr>
          <p:spPr>
            <a:xfrm rot="-5400000">
              <a:off x="15990080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ZH585_5mC</a:t>
              </a:r>
            </a:p>
          </p:txBody>
        </p:sp>
        <p:sp>
          <p:nvSpPr>
            <p:cNvPr id="310" name="tx310"/>
            <p:cNvSpPr/>
            <p:nvPr/>
          </p:nvSpPr>
          <p:spPr>
            <a:xfrm rot="-5400000">
              <a:off x="16272036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ZH584_5mC</a:t>
              </a:r>
            </a:p>
          </p:txBody>
        </p:sp>
        <p:sp>
          <p:nvSpPr>
            <p:cNvPr id="311" name="tx311"/>
            <p:cNvSpPr/>
            <p:nvPr/>
          </p:nvSpPr>
          <p:spPr>
            <a:xfrm rot="-5400000">
              <a:off x="16553991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ZH582_5mC</a:t>
              </a:r>
            </a:p>
          </p:txBody>
        </p:sp>
        <p:sp>
          <p:nvSpPr>
            <p:cNvPr id="312" name="tx312"/>
            <p:cNvSpPr/>
            <p:nvPr/>
          </p:nvSpPr>
          <p:spPr>
            <a:xfrm rot="-5400000">
              <a:off x="16835947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ZH569_5mC</a:t>
              </a:r>
            </a:p>
          </p:txBody>
        </p:sp>
        <p:sp>
          <p:nvSpPr>
            <p:cNvPr id="313" name="tx313"/>
            <p:cNvSpPr/>
            <p:nvPr/>
          </p:nvSpPr>
          <p:spPr>
            <a:xfrm rot="-5400000">
              <a:off x="16364243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ZH601_normal_L587100258_5mC</a:t>
              </a:r>
            </a:p>
          </p:txBody>
        </p:sp>
        <p:sp>
          <p:nvSpPr>
            <p:cNvPr id="314" name="tx314"/>
            <p:cNvSpPr/>
            <p:nvPr/>
          </p:nvSpPr>
          <p:spPr>
            <a:xfrm rot="-5400000">
              <a:off x="16646198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ZH602_normal_L587101460_5mC</a:t>
              </a:r>
            </a:p>
          </p:txBody>
        </p:sp>
        <p:sp>
          <p:nvSpPr>
            <p:cNvPr id="315" name="tx315"/>
            <p:cNvSpPr/>
            <p:nvPr/>
          </p:nvSpPr>
          <p:spPr>
            <a:xfrm rot="-5400000">
              <a:off x="16928153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ZH603_normal_L587101751_5mC</a:t>
              </a:r>
            </a:p>
          </p:txBody>
        </p:sp>
        <p:sp>
          <p:nvSpPr>
            <p:cNvPr id="316" name="tx316"/>
            <p:cNvSpPr/>
            <p:nvPr/>
          </p:nvSpPr>
          <p:spPr>
            <a:xfrm rot="-5400000">
              <a:off x="17210109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ZH604_normal_L587101758_5mC</a:t>
              </a:r>
            </a:p>
          </p:txBody>
        </p:sp>
        <p:sp>
          <p:nvSpPr>
            <p:cNvPr id="317" name="tx317"/>
            <p:cNvSpPr/>
            <p:nvPr/>
          </p:nvSpPr>
          <p:spPr>
            <a:xfrm rot="-5400000">
              <a:off x="17492064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ZH605_normal_L587101955_5mC</a:t>
              </a:r>
            </a:p>
          </p:txBody>
        </p:sp>
        <p:sp>
          <p:nvSpPr>
            <p:cNvPr id="318" name="tx318"/>
            <p:cNvSpPr/>
            <p:nvPr/>
          </p:nvSpPr>
          <p:spPr>
            <a:xfrm rot="-5400000">
              <a:off x="17774020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ZH606_normal_L587102427_5mC</a:t>
              </a:r>
            </a:p>
          </p:txBody>
        </p:sp>
        <p:sp>
          <p:nvSpPr>
            <p:cNvPr id="319" name="tx319"/>
            <p:cNvSpPr/>
            <p:nvPr/>
          </p:nvSpPr>
          <p:spPr>
            <a:xfrm rot="-5400000">
              <a:off x="18055975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ZH607_normal_L587102444_5mC</a:t>
              </a:r>
            </a:p>
          </p:txBody>
        </p:sp>
        <p:sp>
          <p:nvSpPr>
            <p:cNvPr id="320" name="tx320"/>
            <p:cNvSpPr/>
            <p:nvPr/>
          </p:nvSpPr>
          <p:spPr>
            <a:xfrm rot="-5400000">
              <a:off x="18337930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ZH608_normal_L587102503_5mC</a:t>
              </a:r>
            </a:p>
          </p:txBody>
        </p:sp>
        <p:sp>
          <p:nvSpPr>
            <p:cNvPr id="321" name="tx321"/>
            <p:cNvSpPr/>
            <p:nvPr/>
          </p:nvSpPr>
          <p:spPr>
            <a:xfrm rot="-5400000">
              <a:off x="18619886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ZH609_normal_L587102534_5mC</a:t>
              </a:r>
            </a:p>
          </p:txBody>
        </p:sp>
        <p:sp>
          <p:nvSpPr>
            <p:cNvPr id="322" name="tx322"/>
            <p:cNvSpPr/>
            <p:nvPr/>
          </p:nvSpPr>
          <p:spPr>
            <a:xfrm rot="-5400000">
              <a:off x="18901841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ZH610_normal_L587102548_5mC</a:t>
              </a:r>
            </a:p>
          </p:txBody>
        </p:sp>
        <p:sp>
          <p:nvSpPr>
            <p:cNvPr id="323" name="tx323"/>
            <p:cNvSpPr/>
            <p:nvPr/>
          </p:nvSpPr>
          <p:spPr>
            <a:xfrm rot="-5400000">
              <a:off x="19183797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ZH611_normal_L587102705_5mC</a:t>
              </a:r>
            </a:p>
          </p:txBody>
        </p:sp>
        <p:sp>
          <p:nvSpPr>
            <p:cNvPr id="324" name="tx324"/>
            <p:cNvSpPr/>
            <p:nvPr/>
          </p:nvSpPr>
          <p:spPr>
            <a:xfrm rot="-5400000">
              <a:off x="19465752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ZH612_normal_L587102708_5mC</a:t>
              </a:r>
            </a:p>
          </p:txBody>
        </p:sp>
        <p:sp>
          <p:nvSpPr>
            <p:cNvPr id="325" name="tx325"/>
            <p:cNvSpPr/>
            <p:nvPr/>
          </p:nvSpPr>
          <p:spPr>
            <a:xfrm rot="-5400000">
              <a:off x="19747708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ZH618_normal_L587102821_5mC</a:t>
              </a:r>
            </a:p>
          </p:txBody>
        </p:sp>
        <p:sp>
          <p:nvSpPr>
            <p:cNvPr id="326" name="tx326"/>
            <p:cNvSpPr/>
            <p:nvPr/>
          </p:nvSpPr>
          <p:spPr>
            <a:xfrm rot="-5400000">
              <a:off x="20029663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ZH619_normal_L587101229_5mC</a:t>
              </a:r>
            </a:p>
          </p:txBody>
        </p:sp>
        <p:sp>
          <p:nvSpPr>
            <p:cNvPr id="327" name="tx327"/>
            <p:cNvSpPr/>
            <p:nvPr/>
          </p:nvSpPr>
          <p:spPr>
            <a:xfrm rot="-5400000">
              <a:off x="20311618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ZH620_normal_L587103461_5mC</a:t>
              </a:r>
            </a:p>
          </p:txBody>
        </p:sp>
        <p:sp>
          <p:nvSpPr>
            <p:cNvPr id="328" name="tx328"/>
            <p:cNvSpPr/>
            <p:nvPr/>
          </p:nvSpPr>
          <p:spPr>
            <a:xfrm rot="-5400000">
              <a:off x="20593574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ZH621_normal_L587101507_5mC</a:t>
              </a:r>
            </a:p>
          </p:txBody>
        </p:sp>
        <p:sp>
          <p:nvSpPr>
            <p:cNvPr id="329" name="tx329"/>
            <p:cNvSpPr/>
            <p:nvPr/>
          </p:nvSpPr>
          <p:spPr>
            <a:xfrm rot="-5400000">
              <a:off x="20875529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ZH622_normal_L587103340_5mC</a:t>
              </a:r>
            </a:p>
          </p:txBody>
        </p:sp>
        <p:sp>
          <p:nvSpPr>
            <p:cNvPr id="330" name="tx330"/>
            <p:cNvSpPr/>
            <p:nvPr/>
          </p:nvSpPr>
          <p:spPr>
            <a:xfrm rot="-5400000">
              <a:off x="21157485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ZH623_normal_L587102183_5mC</a:t>
              </a:r>
            </a:p>
          </p:txBody>
        </p:sp>
        <p:sp>
          <p:nvSpPr>
            <p:cNvPr id="331" name="tx331"/>
            <p:cNvSpPr/>
            <p:nvPr/>
          </p:nvSpPr>
          <p:spPr>
            <a:xfrm rot="-5400000">
              <a:off x="21439440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ZH624_normal_L587103979_5mC</a:t>
              </a:r>
            </a:p>
          </p:txBody>
        </p:sp>
        <p:sp>
          <p:nvSpPr>
            <p:cNvPr id="332" name="tx332"/>
            <p:cNvSpPr/>
            <p:nvPr/>
          </p:nvSpPr>
          <p:spPr>
            <a:xfrm rot="-5400000">
              <a:off x="21721395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ZH625_normal_L587100742_5mC</a:t>
              </a:r>
            </a:p>
          </p:txBody>
        </p:sp>
        <p:sp>
          <p:nvSpPr>
            <p:cNvPr id="333" name="tx333"/>
            <p:cNvSpPr/>
            <p:nvPr/>
          </p:nvSpPr>
          <p:spPr>
            <a:xfrm rot="-5400000">
              <a:off x="22003351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ZH626_normal_L587103588_5mC</a:t>
              </a:r>
            </a:p>
          </p:txBody>
        </p:sp>
        <p:sp>
          <p:nvSpPr>
            <p:cNvPr id="334" name="tx334"/>
            <p:cNvSpPr/>
            <p:nvPr/>
          </p:nvSpPr>
          <p:spPr>
            <a:xfrm rot="-5400000">
              <a:off x="22285306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ZH627_normal_L587102447_5mC</a:t>
              </a:r>
            </a:p>
          </p:txBody>
        </p:sp>
        <p:sp>
          <p:nvSpPr>
            <p:cNvPr id="335" name="tx335"/>
            <p:cNvSpPr/>
            <p:nvPr/>
          </p:nvSpPr>
          <p:spPr>
            <a:xfrm rot="-5400000">
              <a:off x="22567262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ZH628_normal_L587101236_5mC</a:t>
              </a:r>
            </a:p>
          </p:txBody>
        </p:sp>
        <p:sp>
          <p:nvSpPr>
            <p:cNvPr id="336" name="tx336"/>
            <p:cNvSpPr/>
            <p:nvPr/>
          </p:nvSpPr>
          <p:spPr>
            <a:xfrm rot="-5400000">
              <a:off x="22849217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ZH629_normal_L587100058_5mC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12281711" y="7096286"/>
              <a:ext cx="1147774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plasma samples</a:t>
              </a:r>
            </a:p>
          </p:txBody>
        </p:sp>
        <p:sp>
          <p:nvSpPr>
            <p:cNvPr id="338" name="tx338"/>
            <p:cNvSpPr/>
            <p:nvPr/>
          </p:nvSpPr>
          <p:spPr>
            <a:xfrm rot="-5400000">
              <a:off x="622336" y="3251538"/>
              <a:ext cx="784572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Probability</a:t>
              </a:r>
            </a:p>
          </p:txBody>
        </p:sp>
        <p:sp>
          <p:nvSpPr>
            <p:cNvPr id="339" name="rc339"/>
            <p:cNvSpPr/>
            <p:nvPr/>
          </p:nvSpPr>
          <p:spPr>
            <a:xfrm>
              <a:off x="10907883" y="1411148"/>
              <a:ext cx="389543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tx340"/>
            <p:cNvSpPr/>
            <p:nvPr/>
          </p:nvSpPr>
          <p:spPr>
            <a:xfrm>
              <a:off x="10977472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41" name="rc341"/>
            <p:cNvSpPr/>
            <p:nvPr/>
          </p:nvSpPr>
          <p:spPr>
            <a:xfrm>
              <a:off x="11455860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11464860" y="1489737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12726625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12735625" y="1489737"/>
              <a:ext cx="201455" cy="2014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13942819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13951819" y="1489737"/>
              <a:ext cx="201456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tx347"/>
            <p:cNvSpPr/>
            <p:nvPr/>
          </p:nvSpPr>
          <p:spPr>
            <a:xfrm>
              <a:off x="11744906" y="1510315"/>
              <a:ext cx="91213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13015670" y="1510315"/>
              <a:ext cx="8575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14231864" y="1538468"/>
              <a:ext cx="501860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12086198" y="943961"/>
              <a:ext cx="1538800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 80 Sample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572000" cy="4572000"/>
            <a:chOff x="914400" y="914400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807526" y="2468665"/>
              <a:ext cx="3437413" cy="2415858"/>
            </a:xfrm>
            <a:custGeom>
              <a:avLst/>
              <a:pathLst>
                <a:path w="3437413" h="2415858">
                  <a:moveTo>
                    <a:pt x="3437413" y="0"/>
                  </a:moveTo>
                  <a:lnTo>
                    <a:pt x="3412505" y="0"/>
                  </a:lnTo>
                  <a:lnTo>
                    <a:pt x="3387596" y="0"/>
                  </a:lnTo>
                  <a:lnTo>
                    <a:pt x="3362687" y="0"/>
                  </a:lnTo>
                  <a:lnTo>
                    <a:pt x="3337778" y="0"/>
                  </a:lnTo>
                  <a:lnTo>
                    <a:pt x="3312869" y="0"/>
                  </a:lnTo>
                  <a:lnTo>
                    <a:pt x="3287961" y="0"/>
                  </a:lnTo>
                  <a:lnTo>
                    <a:pt x="3263052" y="0"/>
                  </a:lnTo>
                  <a:lnTo>
                    <a:pt x="3238143" y="0"/>
                  </a:lnTo>
                  <a:lnTo>
                    <a:pt x="3213234" y="0"/>
                  </a:lnTo>
                  <a:lnTo>
                    <a:pt x="3188325" y="0"/>
                  </a:lnTo>
                  <a:lnTo>
                    <a:pt x="3163417" y="0"/>
                  </a:lnTo>
                  <a:lnTo>
                    <a:pt x="3138508" y="0"/>
                  </a:lnTo>
                  <a:lnTo>
                    <a:pt x="3113599" y="0"/>
                  </a:lnTo>
                  <a:lnTo>
                    <a:pt x="3088690" y="0"/>
                  </a:lnTo>
                  <a:lnTo>
                    <a:pt x="3063781" y="0"/>
                  </a:lnTo>
                  <a:lnTo>
                    <a:pt x="3038873" y="0"/>
                  </a:lnTo>
                  <a:lnTo>
                    <a:pt x="3013964" y="0"/>
                  </a:lnTo>
                  <a:lnTo>
                    <a:pt x="2989055" y="0"/>
                  </a:lnTo>
                  <a:lnTo>
                    <a:pt x="2964146" y="0"/>
                  </a:lnTo>
                  <a:lnTo>
                    <a:pt x="2939237" y="0"/>
                  </a:lnTo>
                  <a:lnTo>
                    <a:pt x="2914329" y="0"/>
                  </a:lnTo>
                  <a:lnTo>
                    <a:pt x="2889420" y="0"/>
                  </a:lnTo>
                  <a:lnTo>
                    <a:pt x="2864511" y="0"/>
                  </a:lnTo>
                  <a:lnTo>
                    <a:pt x="2839602" y="0"/>
                  </a:lnTo>
                  <a:lnTo>
                    <a:pt x="2814693" y="0"/>
                  </a:lnTo>
                  <a:lnTo>
                    <a:pt x="2789785" y="0"/>
                  </a:lnTo>
                  <a:lnTo>
                    <a:pt x="2764876" y="0"/>
                  </a:lnTo>
                  <a:lnTo>
                    <a:pt x="2739967" y="0"/>
                  </a:lnTo>
                  <a:lnTo>
                    <a:pt x="2715058" y="0"/>
                  </a:lnTo>
                  <a:lnTo>
                    <a:pt x="2690149" y="0"/>
                  </a:lnTo>
                  <a:lnTo>
                    <a:pt x="2665241" y="0"/>
                  </a:lnTo>
                  <a:lnTo>
                    <a:pt x="2640332" y="0"/>
                  </a:lnTo>
                  <a:lnTo>
                    <a:pt x="2615423" y="0"/>
                  </a:lnTo>
                  <a:lnTo>
                    <a:pt x="2590514" y="0"/>
                  </a:lnTo>
                  <a:lnTo>
                    <a:pt x="2565606" y="0"/>
                  </a:lnTo>
                  <a:lnTo>
                    <a:pt x="2540697" y="0"/>
                  </a:lnTo>
                  <a:lnTo>
                    <a:pt x="2515788" y="0"/>
                  </a:lnTo>
                  <a:lnTo>
                    <a:pt x="2490879" y="0"/>
                  </a:lnTo>
                  <a:lnTo>
                    <a:pt x="2465970" y="0"/>
                  </a:lnTo>
                  <a:lnTo>
                    <a:pt x="2441062" y="0"/>
                  </a:lnTo>
                  <a:lnTo>
                    <a:pt x="2416153" y="0"/>
                  </a:lnTo>
                  <a:lnTo>
                    <a:pt x="2391244" y="0"/>
                  </a:lnTo>
                  <a:lnTo>
                    <a:pt x="2366335" y="0"/>
                  </a:lnTo>
                  <a:lnTo>
                    <a:pt x="2341426" y="0"/>
                  </a:lnTo>
                  <a:lnTo>
                    <a:pt x="2316518" y="0"/>
                  </a:lnTo>
                  <a:lnTo>
                    <a:pt x="2291609" y="0"/>
                  </a:lnTo>
                  <a:lnTo>
                    <a:pt x="2266700" y="0"/>
                  </a:lnTo>
                  <a:lnTo>
                    <a:pt x="2241791" y="0"/>
                  </a:lnTo>
                  <a:lnTo>
                    <a:pt x="2216882" y="0"/>
                  </a:lnTo>
                  <a:lnTo>
                    <a:pt x="2191974" y="0"/>
                  </a:lnTo>
                  <a:lnTo>
                    <a:pt x="2167065" y="0"/>
                  </a:lnTo>
                  <a:lnTo>
                    <a:pt x="2142156" y="0"/>
                  </a:lnTo>
                  <a:lnTo>
                    <a:pt x="2117247" y="0"/>
                  </a:lnTo>
                  <a:lnTo>
                    <a:pt x="2092338" y="0"/>
                  </a:lnTo>
                  <a:lnTo>
                    <a:pt x="2067430" y="0"/>
                  </a:lnTo>
                  <a:lnTo>
                    <a:pt x="2042521" y="0"/>
                  </a:lnTo>
                  <a:lnTo>
                    <a:pt x="2017612" y="0"/>
                  </a:lnTo>
                  <a:lnTo>
                    <a:pt x="1992703" y="0"/>
                  </a:lnTo>
                  <a:lnTo>
                    <a:pt x="1967794" y="0"/>
                  </a:lnTo>
                  <a:lnTo>
                    <a:pt x="1942886" y="0"/>
                  </a:lnTo>
                  <a:lnTo>
                    <a:pt x="1917977" y="0"/>
                  </a:lnTo>
                  <a:lnTo>
                    <a:pt x="1893068" y="0"/>
                  </a:lnTo>
                  <a:lnTo>
                    <a:pt x="1868159" y="0"/>
                  </a:lnTo>
                  <a:lnTo>
                    <a:pt x="1843250" y="0"/>
                  </a:lnTo>
                  <a:lnTo>
                    <a:pt x="1818342" y="0"/>
                  </a:lnTo>
                  <a:lnTo>
                    <a:pt x="1793433" y="0"/>
                  </a:lnTo>
                  <a:lnTo>
                    <a:pt x="1768524" y="0"/>
                  </a:lnTo>
                  <a:lnTo>
                    <a:pt x="1743615" y="0"/>
                  </a:lnTo>
                  <a:lnTo>
                    <a:pt x="1718706" y="0"/>
                  </a:lnTo>
                  <a:lnTo>
                    <a:pt x="1693798" y="0"/>
                  </a:lnTo>
                  <a:lnTo>
                    <a:pt x="1668889" y="0"/>
                  </a:lnTo>
                  <a:lnTo>
                    <a:pt x="1643980" y="0"/>
                  </a:lnTo>
                  <a:lnTo>
                    <a:pt x="1619071" y="0"/>
                  </a:lnTo>
                  <a:lnTo>
                    <a:pt x="1594162" y="0"/>
                  </a:lnTo>
                  <a:lnTo>
                    <a:pt x="1569254" y="0"/>
                  </a:lnTo>
                  <a:lnTo>
                    <a:pt x="1544345" y="0"/>
                  </a:lnTo>
                  <a:lnTo>
                    <a:pt x="1519436" y="0"/>
                  </a:lnTo>
                  <a:lnTo>
                    <a:pt x="1494527" y="0"/>
                  </a:lnTo>
                  <a:lnTo>
                    <a:pt x="1469618" y="0"/>
                  </a:lnTo>
                  <a:lnTo>
                    <a:pt x="1444710" y="0"/>
                  </a:lnTo>
                  <a:lnTo>
                    <a:pt x="1419801" y="0"/>
                  </a:lnTo>
                  <a:lnTo>
                    <a:pt x="1394892" y="0"/>
                  </a:lnTo>
                  <a:lnTo>
                    <a:pt x="1369983" y="0"/>
                  </a:lnTo>
                  <a:lnTo>
                    <a:pt x="1345074" y="0"/>
                  </a:lnTo>
                  <a:lnTo>
                    <a:pt x="1320166" y="0"/>
                  </a:lnTo>
                  <a:lnTo>
                    <a:pt x="1295257" y="0"/>
                  </a:lnTo>
                  <a:lnTo>
                    <a:pt x="1270348" y="0"/>
                  </a:lnTo>
                  <a:lnTo>
                    <a:pt x="1245439" y="0"/>
                  </a:lnTo>
                  <a:lnTo>
                    <a:pt x="1220531" y="0"/>
                  </a:lnTo>
                  <a:lnTo>
                    <a:pt x="1195622" y="0"/>
                  </a:lnTo>
                  <a:lnTo>
                    <a:pt x="1170713" y="0"/>
                  </a:lnTo>
                  <a:lnTo>
                    <a:pt x="1145804" y="0"/>
                  </a:lnTo>
                  <a:lnTo>
                    <a:pt x="1120895" y="0"/>
                  </a:lnTo>
                  <a:lnTo>
                    <a:pt x="1095987" y="0"/>
                  </a:lnTo>
                  <a:lnTo>
                    <a:pt x="1071078" y="0"/>
                  </a:lnTo>
                  <a:lnTo>
                    <a:pt x="1046169" y="0"/>
                  </a:lnTo>
                  <a:lnTo>
                    <a:pt x="1021260" y="0"/>
                  </a:lnTo>
                  <a:lnTo>
                    <a:pt x="996351" y="0"/>
                  </a:lnTo>
                  <a:lnTo>
                    <a:pt x="971443" y="0"/>
                  </a:lnTo>
                  <a:lnTo>
                    <a:pt x="946534" y="0"/>
                  </a:lnTo>
                  <a:lnTo>
                    <a:pt x="921625" y="0"/>
                  </a:lnTo>
                  <a:lnTo>
                    <a:pt x="896716" y="0"/>
                  </a:lnTo>
                  <a:lnTo>
                    <a:pt x="871807" y="0"/>
                  </a:lnTo>
                  <a:lnTo>
                    <a:pt x="846899" y="0"/>
                  </a:lnTo>
                  <a:lnTo>
                    <a:pt x="821990" y="0"/>
                  </a:lnTo>
                  <a:lnTo>
                    <a:pt x="797081" y="0"/>
                  </a:lnTo>
                  <a:lnTo>
                    <a:pt x="772172" y="0"/>
                  </a:lnTo>
                  <a:lnTo>
                    <a:pt x="747263" y="0"/>
                  </a:lnTo>
                  <a:lnTo>
                    <a:pt x="722355" y="0"/>
                  </a:lnTo>
                  <a:lnTo>
                    <a:pt x="697446" y="0"/>
                  </a:lnTo>
                  <a:lnTo>
                    <a:pt x="672537" y="0"/>
                  </a:lnTo>
                  <a:lnTo>
                    <a:pt x="647628" y="0"/>
                  </a:lnTo>
                  <a:lnTo>
                    <a:pt x="622719" y="0"/>
                  </a:lnTo>
                  <a:lnTo>
                    <a:pt x="597811" y="0"/>
                  </a:lnTo>
                  <a:lnTo>
                    <a:pt x="572902" y="0"/>
                  </a:lnTo>
                  <a:lnTo>
                    <a:pt x="547993" y="0"/>
                  </a:lnTo>
                  <a:lnTo>
                    <a:pt x="523084" y="0"/>
                  </a:lnTo>
                  <a:lnTo>
                    <a:pt x="498175" y="0"/>
                  </a:lnTo>
                  <a:lnTo>
                    <a:pt x="473267" y="0"/>
                  </a:lnTo>
                  <a:lnTo>
                    <a:pt x="448358" y="0"/>
                  </a:lnTo>
                  <a:lnTo>
                    <a:pt x="423449" y="0"/>
                  </a:lnTo>
                  <a:lnTo>
                    <a:pt x="398540" y="0"/>
                  </a:lnTo>
                  <a:lnTo>
                    <a:pt x="373631" y="0"/>
                  </a:lnTo>
                  <a:lnTo>
                    <a:pt x="348723" y="0"/>
                  </a:lnTo>
                  <a:lnTo>
                    <a:pt x="323814" y="0"/>
                  </a:lnTo>
                  <a:lnTo>
                    <a:pt x="298905" y="0"/>
                  </a:lnTo>
                  <a:lnTo>
                    <a:pt x="273996" y="0"/>
                  </a:lnTo>
                  <a:lnTo>
                    <a:pt x="249087" y="0"/>
                  </a:lnTo>
                  <a:lnTo>
                    <a:pt x="224179" y="0"/>
                  </a:lnTo>
                  <a:lnTo>
                    <a:pt x="199270" y="0"/>
                  </a:lnTo>
                  <a:lnTo>
                    <a:pt x="174361" y="0"/>
                  </a:lnTo>
                  <a:lnTo>
                    <a:pt x="149452" y="0"/>
                  </a:lnTo>
                  <a:lnTo>
                    <a:pt x="124543" y="0"/>
                  </a:lnTo>
                  <a:lnTo>
                    <a:pt x="99635" y="0"/>
                  </a:lnTo>
                  <a:lnTo>
                    <a:pt x="74726" y="0"/>
                  </a:lnTo>
                  <a:lnTo>
                    <a:pt x="49817" y="0"/>
                  </a:lnTo>
                  <a:lnTo>
                    <a:pt x="24908" y="0"/>
                  </a:lnTo>
                  <a:lnTo>
                    <a:pt x="0" y="0"/>
                  </a:lnTo>
                  <a:lnTo>
                    <a:pt x="0" y="31374"/>
                  </a:lnTo>
                  <a:lnTo>
                    <a:pt x="0" y="62749"/>
                  </a:lnTo>
                  <a:lnTo>
                    <a:pt x="0" y="94124"/>
                  </a:lnTo>
                  <a:lnTo>
                    <a:pt x="0" y="125499"/>
                  </a:lnTo>
                  <a:lnTo>
                    <a:pt x="0" y="156873"/>
                  </a:lnTo>
                  <a:lnTo>
                    <a:pt x="0" y="188248"/>
                  </a:lnTo>
                  <a:lnTo>
                    <a:pt x="0" y="219623"/>
                  </a:lnTo>
                  <a:lnTo>
                    <a:pt x="0" y="250998"/>
                  </a:lnTo>
                  <a:lnTo>
                    <a:pt x="0" y="282373"/>
                  </a:lnTo>
                  <a:lnTo>
                    <a:pt x="0" y="313747"/>
                  </a:lnTo>
                  <a:lnTo>
                    <a:pt x="0" y="345122"/>
                  </a:lnTo>
                  <a:lnTo>
                    <a:pt x="0" y="376497"/>
                  </a:lnTo>
                  <a:lnTo>
                    <a:pt x="0" y="407872"/>
                  </a:lnTo>
                  <a:lnTo>
                    <a:pt x="0" y="439247"/>
                  </a:lnTo>
                  <a:lnTo>
                    <a:pt x="0" y="470621"/>
                  </a:lnTo>
                  <a:lnTo>
                    <a:pt x="0" y="501996"/>
                  </a:lnTo>
                  <a:lnTo>
                    <a:pt x="0" y="533371"/>
                  </a:lnTo>
                  <a:lnTo>
                    <a:pt x="0" y="564746"/>
                  </a:lnTo>
                  <a:lnTo>
                    <a:pt x="0" y="596120"/>
                  </a:lnTo>
                  <a:lnTo>
                    <a:pt x="0" y="627495"/>
                  </a:lnTo>
                  <a:lnTo>
                    <a:pt x="0" y="658870"/>
                  </a:lnTo>
                  <a:lnTo>
                    <a:pt x="0" y="690245"/>
                  </a:lnTo>
                  <a:lnTo>
                    <a:pt x="0" y="721620"/>
                  </a:lnTo>
                  <a:lnTo>
                    <a:pt x="0" y="752994"/>
                  </a:lnTo>
                  <a:lnTo>
                    <a:pt x="0" y="784369"/>
                  </a:lnTo>
                  <a:lnTo>
                    <a:pt x="0" y="815744"/>
                  </a:lnTo>
                  <a:lnTo>
                    <a:pt x="0" y="847119"/>
                  </a:lnTo>
                  <a:lnTo>
                    <a:pt x="0" y="878494"/>
                  </a:lnTo>
                  <a:lnTo>
                    <a:pt x="0" y="909868"/>
                  </a:lnTo>
                  <a:lnTo>
                    <a:pt x="0" y="941243"/>
                  </a:lnTo>
                  <a:lnTo>
                    <a:pt x="0" y="972618"/>
                  </a:lnTo>
                  <a:lnTo>
                    <a:pt x="0" y="1003993"/>
                  </a:lnTo>
                  <a:lnTo>
                    <a:pt x="0" y="1035367"/>
                  </a:lnTo>
                  <a:lnTo>
                    <a:pt x="0" y="1066742"/>
                  </a:lnTo>
                  <a:lnTo>
                    <a:pt x="0" y="1098117"/>
                  </a:lnTo>
                  <a:lnTo>
                    <a:pt x="0" y="1129492"/>
                  </a:lnTo>
                  <a:lnTo>
                    <a:pt x="0" y="1192241"/>
                  </a:lnTo>
                  <a:lnTo>
                    <a:pt x="0" y="1223616"/>
                  </a:lnTo>
                  <a:lnTo>
                    <a:pt x="0" y="1254991"/>
                  </a:lnTo>
                  <a:lnTo>
                    <a:pt x="0" y="1286366"/>
                  </a:lnTo>
                  <a:lnTo>
                    <a:pt x="0" y="1317741"/>
                  </a:lnTo>
                  <a:lnTo>
                    <a:pt x="0" y="1349115"/>
                  </a:lnTo>
                  <a:lnTo>
                    <a:pt x="0" y="1380490"/>
                  </a:lnTo>
                  <a:lnTo>
                    <a:pt x="0" y="1411865"/>
                  </a:lnTo>
                  <a:lnTo>
                    <a:pt x="0" y="1443240"/>
                  </a:lnTo>
                  <a:lnTo>
                    <a:pt x="0" y="1474614"/>
                  </a:lnTo>
                  <a:lnTo>
                    <a:pt x="0" y="1505989"/>
                  </a:lnTo>
                  <a:lnTo>
                    <a:pt x="0" y="1537364"/>
                  </a:lnTo>
                  <a:lnTo>
                    <a:pt x="0" y="1568739"/>
                  </a:lnTo>
                  <a:lnTo>
                    <a:pt x="0" y="1600114"/>
                  </a:lnTo>
                  <a:lnTo>
                    <a:pt x="0" y="1631488"/>
                  </a:lnTo>
                  <a:lnTo>
                    <a:pt x="0" y="1662863"/>
                  </a:lnTo>
                  <a:lnTo>
                    <a:pt x="0" y="1694238"/>
                  </a:lnTo>
                  <a:lnTo>
                    <a:pt x="0" y="1725613"/>
                  </a:lnTo>
                  <a:lnTo>
                    <a:pt x="0" y="1756988"/>
                  </a:lnTo>
                  <a:lnTo>
                    <a:pt x="0" y="1788362"/>
                  </a:lnTo>
                  <a:lnTo>
                    <a:pt x="0" y="1819737"/>
                  </a:lnTo>
                  <a:lnTo>
                    <a:pt x="0" y="1851112"/>
                  </a:lnTo>
                  <a:lnTo>
                    <a:pt x="0" y="1882487"/>
                  </a:lnTo>
                  <a:lnTo>
                    <a:pt x="0" y="1913861"/>
                  </a:lnTo>
                  <a:lnTo>
                    <a:pt x="0" y="1945236"/>
                  </a:lnTo>
                  <a:lnTo>
                    <a:pt x="0" y="1976611"/>
                  </a:lnTo>
                  <a:lnTo>
                    <a:pt x="0" y="2007986"/>
                  </a:lnTo>
                  <a:lnTo>
                    <a:pt x="0" y="2039361"/>
                  </a:lnTo>
                  <a:lnTo>
                    <a:pt x="0" y="2070735"/>
                  </a:lnTo>
                  <a:lnTo>
                    <a:pt x="0" y="2102110"/>
                  </a:lnTo>
                  <a:lnTo>
                    <a:pt x="0" y="2133485"/>
                  </a:lnTo>
                  <a:lnTo>
                    <a:pt x="0" y="2164860"/>
                  </a:lnTo>
                  <a:lnTo>
                    <a:pt x="0" y="2196235"/>
                  </a:lnTo>
                  <a:lnTo>
                    <a:pt x="0" y="2227609"/>
                  </a:lnTo>
                  <a:lnTo>
                    <a:pt x="0" y="2258984"/>
                  </a:lnTo>
                  <a:lnTo>
                    <a:pt x="0" y="2290359"/>
                  </a:lnTo>
                  <a:lnTo>
                    <a:pt x="0" y="2321734"/>
                  </a:lnTo>
                  <a:lnTo>
                    <a:pt x="0" y="2353108"/>
                  </a:lnTo>
                  <a:lnTo>
                    <a:pt x="0" y="2384483"/>
                  </a:lnTo>
                  <a:lnTo>
                    <a:pt x="0" y="2415858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807526" y="2468665"/>
              <a:ext cx="3437413" cy="2415858"/>
            </a:xfrm>
            <a:custGeom>
              <a:avLst/>
              <a:pathLst>
                <a:path w="3437413" h="2415858">
                  <a:moveTo>
                    <a:pt x="3437413" y="0"/>
                  </a:moveTo>
                  <a:lnTo>
                    <a:pt x="3415519" y="0"/>
                  </a:lnTo>
                  <a:lnTo>
                    <a:pt x="3393625" y="0"/>
                  </a:lnTo>
                  <a:lnTo>
                    <a:pt x="3371730" y="0"/>
                  </a:lnTo>
                  <a:lnTo>
                    <a:pt x="3349836" y="0"/>
                  </a:lnTo>
                  <a:lnTo>
                    <a:pt x="3327942" y="0"/>
                  </a:lnTo>
                  <a:lnTo>
                    <a:pt x="3306047" y="0"/>
                  </a:lnTo>
                  <a:lnTo>
                    <a:pt x="3284153" y="0"/>
                  </a:lnTo>
                  <a:lnTo>
                    <a:pt x="3262259" y="0"/>
                  </a:lnTo>
                  <a:lnTo>
                    <a:pt x="3240364" y="0"/>
                  </a:lnTo>
                  <a:lnTo>
                    <a:pt x="3218470" y="0"/>
                  </a:lnTo>
                  <a:lnTo>
                    <a:pt x="3196575" y="0"/>
                  </a:lnTo>
                  <a:lnTo>
                    <a:pt x="3174681" y="0"/>
                  </a:lnTo>
                  <a:lnTo>
                    <a:pt x="3152787" y="0"/>
                  </a:lnTo>
                  <a:lnTo>
                    <a:pt x="3130892" y="0"/>
                  </a:lnTo>
                  <a:lnTo>
                    <a:pt x="3108998" y="0"/>
                  </a:lnTo>
                  <a:lnTo>
                    <a:pt x="3087104" y="0"/>
                  </a:lnTo>
                  <a:lnTo>
                    <a:pt x="3065209" y="0"/>
                  </a:lnTo>
                  <a:lnTo>
                    <a:pt x="3043315" y="0"/>
                  </a:lnTo>
                  <a:lnTo>
                    <a:pt x="3021421" y="0"/>
                  </a:lnTo>
                  <a:lnTo>
                    <a:pt x="2999526" y="0"/>
                  </a:lnTo>
                  <a:lnTo>
                    <a:pt x="2977632" y="0"/>
                  </a:lnTo>
                  <a:lnTo>
                    <a:pt x="2955738" y="0"/>
                  </a:lnTo>
                  <a:lnTo>
                    <a:pt x="2933843" y="0"/>
                  </a:lnTo>
                  <a:lnTo>
                    <a:pt x="2911949" y="0"/>
                  </a:lnTo>
                  <a:lnTo>
                    <a:pt x="2890054" y="0"/>
                  </a:lnTo>
                  <a:lnTo>
                    <a:pt x="2868160" y="0"/>
                  </a:lnTo>
                  <a:lnTo>
                    <a:pt x="2846266" y="0"/>
                  </a:lnTo>
                  <a:lnTo>
                    <a:pt x="2824371" y="0"/>
                  </a:lnTo>
                  <a:lnTo>
                    <a:pt x="2802477" y="0"/>
                  </a:lnTo>
                  <a:lnTo>
                    <a:pt x="2780583" y="0"/>
                  </a:lnTo>
                  <a:lnTo>
                    <a:pt x="2758688" y="0"/>
                  </a:lnTo>
                  <a:lnTo>
                    <a:pt x="2736794" y="0"/>
                  </a:lnTo>
                  <a:lnTo>
                    <a:pt x="2714900" y="0"/>
                  </a:lnTo>
                  <a:lnTo>
                    <a:pt x="2693005" y="0"/>
                  </a:lnTo>
                  <a:lnTo>
                    <a:pt x="2671111" y="0"/>
                  </a:lnTo>
                  <a:lnTo>
                    <a:pt x="2649217" y="0"/>
                  </a:lnTo>
                  <a:lnTo>
                    <a:pt x="2627322" y="0"/>
                  </a:lnTo>
                  <a:lnTo>
                    <a:pt x="2605428" y="0"/>
                  </a:lnTo>
                  <a:lnTo>
                    <a:pt x="2583533" y="0"/>
                  </a:lnTo>
                  <a:lnTo>
                    <a:pt x="2561639" y="0"/>
                  </a:lnTo>
                  <a:lnTo>
                    <a:pt x="2539745" y="0"/>
                  </a:lnTo>
                  <a:lnTo>
                    <a:pt x="2517850" y="0"/>
                  </a:lnTo>
                  <a:lnTo>
                    <a:pt x="2495956" y="0"/>
                  </a:lnTo>
                  <a:lnTo>
                    <a:pt x="2474062" y="0"/>
                  </a:lnTo>
                  <a:lnTo>
                    <a:pt x="2452167" y="0"/>
                  </a:lnTo>
                  <a:lnTo>
                    <a:pt x="2430273" y="0"/>
                  </a:lnTo>
                  <a:lnTo>
                    <a:pt x="2408379" y="0"/>
                  </a:lnTo>
                  <a:lnTo>
                    <a:pt x="2386484" y="0"/>
                  </a:lnTo>
                  <a:lnTo>
                    <a:pt x="2364590" y="0"/>
                  </a:lnTo>
                  <a:lnTo>
                    <a:pt x="2342696" y="0"/>
                  </a:lnTo>
                  <a:lnTo>
                    <a:pt x="2320801" y="0"/>
                  </a:lnTo>
                  <a:lnTo>
                    <a:pt x="2298907" y="0"/>
                  </a:lnTo>
                  <a:lnTo>
                    <a:pt x="2277013" y="0"/>
                  </a:lnTo>
                  <a:lnTo>
                    <a:pt x="2255118" y="0"/>
                  </a:lnTo>
                  <a:lnTo>
                    <a:pt x="2233224" y="0"/>
                  </a:lnTo>
                  <a:lnTo>
                    <a:pt x="2211329" y="0"/>
                  </a:lnTo>
                  <a:lnTo>
                    <a:pt x="2189435" y="0"/>
                  </a:lnTo>
                  <a:lnTo>
                    <a:pt x="2167541" y="0"/>
                  </a:lnTo>
                  <a:lnTo>
                    <a:pt x="2145646" y="0"/>
                  </a:lnTo>
                  <a:lnTo>
                    <a:pt x="2123752" y="0"/>
                  </a:lnTo>
                  <a:lnTo>
                    <a:pt x="2101858" y="0"/>
                  </a:lnTo>
                  <a:lnTo>
                    <a:pt x="2058069" y="0"/>
                  </a:lnTo>
                  <a:lnTo>
                    <a:pt x="2036175" y="0"/>
                  </a:lnTo>
                  <a:lnTo>
                    <a:pt x="2014280" y="0"/>
                  </a:lnTo>
                  <a:lnTo>
                    <a:pt x="1992386" y="0"/>
                  </a:lnTo>
                  <a:lnTo>
                    <a:pt x="1970492" y="0"/>
                  </a:lnTo>
                  <a:lnTo>
                    <a:pt x="1948597" y="0"/>
                  </a:lnTo>
                  <a:lnTo>
                    <a:pt x="1926703" y="0"/>
                  </a:lnTo>
                  <a:lnTo>
                    <a:pt x="1904808" y="0"/>
                  </a:lnTo>
                  <a:lnTo>
                    <a:pt x="1882914" y="0"/>
                  </a:lnTo>
                  <a:lnTo>
                    <a:pt x="1861020" y="0"/>
                  </a:lnTo>
                  <a:lnTo>
                    <a:pt x="1839125" y="0"/>
                  </a:lnTo>
                  <a:lnTo>
                    <a:pt x="1817231" y="0"/>
                  </a:lnTo>
                  <a:lnTo>
                    <a:pt x="1795337" y="0"/>
                  </a:lnTo>
                  <a:lnTo>
                    <a:pt x="1773442" y="0"/>
                  </a:lnTo>
                  <a:lnTo>
                    <a:pt x="1751548" y="0"/>
                  </a:lnTo>
                  <a:lnTo>
                    <a:pt x="1729654" y="0"/>
                  </a:lnTo>
                  <a:lnTo>
                    <a:pt x="1707759" y="0"/>
                  </a:lnTo>
                  <a:lnTo>
                    <a:pt x="1685865" y="0"/>
                  </a:lnTo>
                  <a:lnTo>
                    <a:pt x="1663971" y="0"/>
                  </a:lnTo>
                  <a:lnTo>
                    <a:pt x="1620182" y="0"/>
                  </a:lnTo>
                  <a:lnTo>
                    <a:pt x="1598287" y="0"/>
                  </a:lnTo>
                  <a:lnTo>
                    <a:pt x="1576393" y="0"/>
                  </a:lnTo>
                  <a:lnTo>
                    <a:pt x="1554499" y="0"/>
                  </a:lnTo>
                  <a:lnTo>
                    <a:pt x="1532604" y="0"/>
                  </a:lnTo>
                  <a:lnTo>
                    <a:pt x="1510710" y="0"/>
                  </a:lnTo>
                  <a:lnTo>
                    <a:pt x="1488816" y="0"/>
                  </a:lnTo>
                  <a:lnTo>
                    <a:pt x="1466921" y="0"/>
                  </a:lnTo>
                  <a:lnTo>
                    <a:pt x="1445027" y="0"/>
                  </a:lnTo>
                  <a:lnTo>
                    <a:pt x="1423133" y="0"/>
                  </a:lnTo>
                  <a:lnTo>
                    <a:pt x="1401238" y="0"/>
                  </a:lnTo>
                  <a:lnTo>
                    <a:pt x="1379344" y="0"/>
                  </a:lnTo>
                  <a:lnTo>
                    <a:pt x="1357450" y="0"/>
                  </a:lnTo>
                  <a:lnTo>
                    <a:pt x="1335555" y="0"/>
                  </a:lnTo>
                  <a:lnTo>
                    <a:pt x="1313661" y="0"/>
                  </a:lnTo>
                  <a:lnTo>
                    <a:pt x="1291766" y="0"/>
                  </a:lnTo>
                  <a:lnTo>
                    <a:pt x="1269872" y="0"/>
                  </a:lnTo>
                  <a:lnTo>
                    <a:pt x="1247978" y="0"/>
                  </a:lnTo>
                  <a:lnTo>
                    <a:pt x="1226083" y="0"/>
                  </a:lnTo>
                  <a:lnTo>
                    <a:pt x="1204189" y="0"/>
                  </a:lnTo>
                  <a:lnTo>
                    <a:pt x="1182295" y="0"/>
                  </a:lnTo>
                  <a:lnTo>
                    <a:pt x="1160400" y="0"/>
                  </a:lnTo>
                  <a:lnTo>
                    <a:pt x="1138506" y="0"/>
                  </a:lnTo>
                  <a:lnTo>
                    <a:pt x="1116612" y="0"/>
                  </a:lnTo>
                  <a:lnTo>
                    <a:pt x="1094717" y="0"/>
                  </a:lnTo>
                  <a:lnTo>
                    <a:pt x="1072823" y="0"/>
                  </a:lnTo>
                  <a:lnTo>
                    <a:pt x="1050929" y="0"/>
                  </a:lnTo>
                  <a:lnTo>
                    <a:pt x="1029034" y="0"/>
                  </a:lnTo>
                  <a:lnTo>
                    <a:pt x="1007140" y="0"/>
                  </a:lnTo>
                  <a:lnTo>
                    <a:pt x="985246" y="0"/>
                  </a:lnTo>
                  <a:lnTo>
                    <a:pt x="963351" y="0"/>
                  </a:lnTo>
                  <a:lnTo>
                    <a:pt x="941457" y="0"/>
                  </a:lnTo>
                  <a:lnTo>
                    <a:pt x="919562" y="0"/>
                  </a:lnTo>
                  <a:lnTo>
                    <a:pt x="897668" y="0"/>
                  </a:lnTo>
                  <a:lnTo>
                    <a:pt x="875774" y="0"/>
                  </a:lnTo>
                  <a:lnTo>
                    <a:pt x="853879" y="0"/>
                  </a:lnTo>
                  <a:lnTo>
                    <a:pt x="831985" y="0"/>
                  </a:lnTo>
                  <a:lnTo>
                    <a:pt x="810091" y="0"/>
                  </a:lnTo>
                  <a:lnTo>
                    <a:pt x="788196" y="0"/>
                  </a:lnTo>
                  <a:lnTo>
                    <a:pt x="766302" y="0"/>
                  </a:lnTo>
                  <a:lnTo>
                    <a:pt x="744408" y="0"/>
                  </a:lnTo>
                  <a:lnTo>
                    <a:pt x="722513" y="0"/>
                  </a:lnTo>
                  <a:lnTo>
                    <a:pt x="700619" y="0"/>
                  </a:lnTo>
                  <a:lnTo>
                    <a:pt x="678725" y="0"/>
                  </a:lnTo>
                  <a:lnTo>
                    <a:pt x="656830" y="0"/>
                  </a:lnTo>
                  <a:lnTo>
                    <a:pt x="634936" y="0"/>
                  </a:lnTo>
                  <a:lnTo>
                    <a:pt x="613041" y="0"/>
                  </a:lnTo>
                  <a:lnTo>
                    <a:pt x="591147" y="0"/>
                  </a:lnTo>
                  <a:lnTo>
                    <a:pt x="569253" y="0"/>
                  </a:lnTo>
                  <a:lnTo>
                    <a:pt x="547358" y="0"/>
                  </a:lnTo>
                  <a:lnTo>
                    <a:pt x="525464" y="0"/>
                  </a:lnTo>
                  <a:lnTo>
                    <a:pt x="503570" y="0"/>
                  </a:lnTo>
                  <a:lnTo>
                    <a:pt x="481675" y="0"/>
                  </a:lnTo>
                  <a:lnTo>
                    <a:pt x="459781" y="0"/>
                  </a:lnTo>
                  <a:lnTo>
                    <a:pt x="437887" y="0"/>
                  </a:lnTo>
                  <a:lnTo>
                    <a:pt x="415992" y="0"/>
                  </a:lnTo>
                  <a:lnTo>
                    <a:pt x="394098" y="0"/>
                  </a:lnTo>
                  <a:lnTo>
                    <a:pt x="372204" y="0"/>
                  </a:lnTo>
                  <a:lnTo>
                    <a:pt x="350309" y="0"/>
                  </a:lnTo>
                  <a:lnTo>
                    <a:pt x="328415" y="0"/>
                  </a:lnTo>
                  <a:lnTo>
                    <a:pt x="306520" y="0"/>
                  </a:lnTo>
                  <a:lnTo>
                    <a:pt x="284626" y="0"/>
                  </a:lnTo>
                  <a:lnTo>
                    <a:pt x="262732" y="0"/>
                  </a:lnTo>
                  <a:lnTo>
                    <a:pt x="240837" y="0"/>
                  </a:lnTo>
                  <a:lnTo>
                    <a:pt x="218943" y="0"/>
                  </a:lnTo>
                  <a:lnTo>
                    <a:pt x="197049" y="0"/>
                  </a:lnTo>
                  <a:lnTo>
                    <a:pt x="175154" y="0"/>
                  </a:lnTo>
                  <a:lnTo>
                    <a:pt x="153260" y="0"/>
                  </a:lnTo>
                  <a:lnTo>
                    <a:pt x="131366" y="0"/>
                  </a:lnTo>
                  <a:lnTo>
                    <a:pt x="109471" y="0"/>
                  </a:lnTo>
                  <a:lnTo>
                    <a:pt x="87577" y="0"/>
                  </a:lnTo>
                  <a:lnTo>
                    <a:pt x="65683" y="0"/>
                  </a:lnTo>
                  <a:lnTo>
                    <a:pt x="43788" y="0"/>
                  </a:lnTo>
                  <a:lnTo>
                    <a:pt x="21894" y="0"/>
                  </a:lnTo>
                  <a:lnTo>
                    <a:pt x="0" y="0"/>
                  </a:lnTo>
                  <a:lnTo>
                    <a:pt x="0" y="41652"/>
                  </a:lnTo>
                  <a:lnTo>
                    <a:pt x="0" y="83305"/>
                  </a:lnTo>
                  <a:lnTo>
                    <a:pt x="0" y="124958"/>
                  </a:lnTo>
                  <a:lnTo>
                    <a:pt x="0" y="166610"/>
                  </a:lnTo>
                  <a:lnTo>
                    <a:pt x="0" y="208263"/>
                  </a:lnTo>
                  <a:lnTo>
                    <a:pt x="0" y="249916"/>
                  </a:lnTo>
                  <a:lnTo>
                    <a:pt x="0" y="291569"/>
                  </a:lnTo>
                  <a:lnTo>
                    <a:pt x="0" y="333221"/>
                  </a:lnTo>
                  <a:lnTo>
                    <a:pt x="0" y="374874"/>
                  </a:lnTo>
                  <a:lnTo>
                    <a:pt x="0" y="416527"/>
                  </a:lnTo>
                  <a:lnTo>
                    <a:pt x="0" y="458180"/>
                  </a:lnTo>
                  <a:lnTo>
                    <a:pt x="0" y="499832"/>
                  </a:lnTo>
                  <a:lnTo>
                    <a:pt x="0" y="541485"/>
                  </a:lnTo>
                  <a:lnTo>
                    <a:pt x="0" y="583138"/>
                  </a:lnTo>
                  <a:lnTo>
                    <a:pt x="0" y="624791"/>
                  </a:lnTo>
                  <a:lnTo>
                    <a:pt x="0" y="666443"/>
                  </a:lnTo>
                  <a:lnTo>
                    <a:pt x="0" y="708096"/>
                  </a:lnTo>
                  <a:lnTo>
                    <a:pt x="0" y="749749"/>
                  </a:lnTo>
                  <a:lnTo>
                    <a:pt x="0" y="791401"/>
                  </a:lnTo>
                  <a:lnTo>
                    <a:pt x="0" y="833054"/>
                  </a:lnTo>
                  <a:lnTo>
                    <a:pt x="0" y="874707"/>
                  </a:lnTo>
                  <a:lnTo>
                    <a:pt x="0" y="916360"/>
                  </a:lnTo>
                  <a:lnTo>
                    <a:pt x="0" y="958012"/>
                  </a:lnTo>
                  <a:lnTo>
                    <a:pt x="0" y="999665"/>
                  </a:lnTo>
                  <a:lnTo>
                    <a:pt x="0" y="1041318"/>
                  </a:lnTo>
                  <a:lnTo>
                    <a:pt x="0" y="1082971"/>
                  </a:lnTo>
                  <a:lnTo>
                    <a:pt x="0" y="1124623"/>
                  </a:lnTo>
                  <a:lnTo>
                    <a:pt x="0" y="1166276"/>
                  </a:lnTo>
                  <a:lnTo>
                    <a:pt x="0" y="1207929"/>
                  </a:lnTo>
                  <a:lnTo>
                    <a:pt x="0" y="1249582"/>
                  </a:lnTo>
                  <a:lnTo>
                    <a:pt x="0" y="1291234"/>
                  </a:lnTo>
                  <a:lnTo>
                    <a:pt x="0" y="1332887"/>
                  </a:lnTo>
                  <a:lnTo>
                    <a:pt x="0" y="1374540"/>
                  </a:lnTo>
                  <a:lnTo>
                    <a:pt x="0" y="1416192"/>
                  </a:lnTo>
                  <a:lnTo>
                    <a:pt x="0" y="1457845"/>
                  </a:lnTo>
                  <a:lnTo>
                    <a:pt x="0" y="1499498"/>
                  </a:lnTo>
                  <a:lnTo>
                    <a:pt x="0" y="1541151"/>
                  </a:lnTo>
                  <a:lnTo>
                    <a:pt x="0" y="1582803"/>
                  </a:lnTo>
                  <a:lnTo>
                    <a:pt x="0" y="1624456"/>
                  </a:lnTo>
                  <a:lnTo>
                    <a:pt x="0" y="1666109"/>
                  </a:lnTo>
                  <a:lnTo>
                    <a:pt x="0" y="1707762"/>
                  </a:lnTo>
                  <a:lnTo>
                    <a:pt x="0" y="1749414"/>
                  </a:lnTo>
                  <a:lnTo>
                    <a:pt x="0" y="1791067"/>
                  </a:lnTo>
                  <a:lnTo>
                    <a:pt x="0" y="1832720"/>
                  </a:lnTo>
                  <a:lnTo>
                    <a:pt x="0" y="1874373"/>
                  </a:lnTo>
                  <a:lnTo>
                    <a:pt x="0" y="1916025"/>
                  </a:lnTo>
                  <a:lnTo>
                    <a:pt x="0" y="1957678"/>
                  </a:lnTo>
                  <a:lnTo>
                    <a:pt x="0" y="1999331"/>
                  </a:lnTo>
                  <a:lnTo>
                    <a:pt x="0" y="2040983"/>
                  </a:lnTo>
                  <a:lnTo>
                    <a:pt x="0" y="2082636"/>
                  </a:lnTo>
                  <a:lnTo>
                    <a:pt x="0" y="2124289"/>
                  </a:lnTo>
                  <a:lnTo>
                    <a:pt x="0" y="2165942"/>
                  </a:lnTo>
                  <a:lnTo>
                    <a:pt x="0" y="2207594"/>
                  </a:lnTo>
                  <a:lnTo>
                    <a:pt x="0" y="2249247"/>
                  </a:lnTo>
                  <a:lnTo>
                    <a:pt x="0" y="2290900"/>
                  </a:lnTo>
                  <a:lnTo>
                    <a:pt x="0" y="2332553"/>
                  </a:lnTo>
                  <a:lnTo>
                    <a:pt x="0" y="2374205"/>
                  </a:lnTo>
                  <a:lnTo>
                    <a:pt x="0" y="2415858"/>
                  </a:lnTo>
                </a:path>
              </a:pathLst>
            </a:custGeom>
            <a:ln w="27101" cap="flat">
              <a:solidFill>
                <a:srgbClr val="FFA5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807526" y="2468665"/>
              <a:ext cx="3437413" cy="2415858"/>
            </a:xfrm>
            <a:custGeom>
              <a:avLst/>
              <a:pathLst>
                <a:path w="3437413" h="2415858">
                  <a:moveTo>
                    <a:pt x="3437413" y="0"/>
                  </a:moveTo>
                  <a:lnTo>
                    <a:pt x="3411951" y="0"/>
                  </a:lnTo>
                  <a:lnTo>
                    <a:pt x="3386489" y="0"/>
                  </a:lnTo>
                  <a:lnTo>
                    <a:pt x="3361026" y="0"/>
                  </a:lnTo>
                  <a:lnTo>
                    <a:pt x="3335564" y="0"/>
                  </a:lnTo>
                  <a:lnTo>
                    <a:pt x="3310102" y="0"/>
                  </a:lnTo>
                  <a:lnTo>
                    <a:pt x="3284639" y="0"/>
                  </a:lnTo>
                  <a:lnTo>
                    <a:pt x="3259177" y="0"/>
                  </a:lnTo>
                  <a:lnTo>
                    <a:pt x="3233715" y="0"/>
                  </a:lnTo>
                  <a:lnTo>
                    <a:pt x="3208252" y="0"/>
                  </a:lnTo>
                  <a:lnTo>
                    <a:pt x="3182790" y="0"/>
                  </a:lnTo>
                  <a:lnTo>
                    <a:pt x="3157328" y="0"/>
                  </a:lnTo>
                  <a:lnTo>
                    <a:pt x="3131865" y="0"/>
                  </a:lnTo>
                  <a:lnTo>
                    <a:pt x="3106403" y="0"/>
                  </a:lnTo>
                  <a:lnTo>
                    <a:pt x="3080941" y="0"/>
                  </a:lnTo>
                  <a:lnTo>
                    <a:pt x="3055479" y="0"/>
                  </a:lnTo>
                  <a:lnTo>
                    <a:pt x="3030016" y="0"/>
                  </a:lnTo>
                  <a:lnTo>
                    <a:pt x="3004554" y="0"/>
                  </a:lnTo>
                  <a:lnTo>
                    <a:pt x="2979092" y="0"/>
                  </a:lnTo>
                  <a:lnTo>
                    <a:pt x="2953629" y="0"/>
                  </a:lnTo>
                  <a:lnTo>
                    <a:pt x="2928167" y="0"/>
                  </a:lnTo>
                  <a:lnTo>
                    <a:pt x="2902705" y="0"/>
                  </a:lnTo>
                  <a:lnTo>
                    <a:pt x="2877242" y="0"/>
                  </a:lnTo>
                  <a:lnTo>
                    <a:pt x="2851780" y="0"/>
                  </a:lnTo>
                  <a:lnTo>
                    <a:pt x="2826318" y="0"/>
                  </a:lnTo>
                  <a:lnTo>
                    <a:pt x="2800855" y="0"/>
                  </a:lnTo>
                  <a:lnTo>
                    <a:pt x="2775393" y="0"/>
                  </a:lnTo>
                  <a:lnTo>
                    <a:pt x="2749931" y="0"/>
                  </a:lnTo>
                  <a:lnTo>
                    <a:pt x="2724468" y="0"/>
                  </a:lnTo>
                  <a:lnTo>
                    <a:pt x="2699006" y="0"/>
                  </a:lnTo>
                  <a:lnTo>
                    <a:pt x="2673544" y="0"/>
                  </a:lnTo>
                  <a:lnTo>
                    <a:pt x="2648081" y="0"/>
                  </a:lnTo>
                  <a:lnTo>
                    <a:pt x="2622619" y="0"/>
                  </a:lnTo>
                  <a:lnTo>
                    <a:pt x="2597157" y="0"/>
                  </a:lnTo>
                  <a:lnTo>
                    <a:pt x="2571694" y="0"/>
                  </a:lnTo>
                  <a:lnTo>
                    <a:pt x="2546232" y="0"/>
                  </a:lnTo>
                  <a:lnTo>
                    <a:pt x="2520770" y="0"/>
                  </a:lnTo>
                  <a:lnTo>
                    <a:pt x="2469845" y="0"/>
                  </a:lnTo>
                  <a:lnTo>
                    <a:pt x="2444383" y="0"/>
                  </a:lnTo>
                  <a:lnTo>
                    <a:pt x="2418920" y="0"/>
                  </a:lnTo>
                  <a:lnTo>
                    <a:pt x="2393458" y="0"/>
                  </a:lnTo>
                  <a:lnTo>
                    <a:pt x="2367996" y="0"/>
                  </a:lnTo>
                  <a:lnTo>
                    <a:pt x="2342533" y="0"/>
                  </a:lnTo>
                  <a:lnTo>
                    <a:pt x="2317071" y="0"/>
                  </a:lnTo>
                  <a:lnTo>
                    <a:pt x="2291609" y="0"/>
                  </a:lnTo>
                  <a:lnTo>
                    <a:pt x="2266146" y="0"/>
                  </a:lnTo>
                  <a:lnTo>
                    <a:pt x="2240684" y="0"/>
                  </a:lnTo>
                  <a:lnTo>
                    <a:pt x="2215222" y="0"/>
                  </a:lnTo>
                  <a:lnTo>
                    <a:pt x="2189759" y="0"/>
                  </a:lnTo>
                  <a:lnTo>
                    <a:pt x="2164297" y="0"/>
                  </a:lnTo>
                  <a:lnTo>
                    <a:pt x="2138835" y="0"/>
                  </a:lnTo>
                  <a:lnTo>
                    <a:pt x="2113372" y="0"/>
                  </a:lnTo>
                  <a:lnTo>
                    <a:pt x="2087910" y="0"/>
                  </a:lnTo>
                  <a:lnTo>
                    <a:pt x="2062448" y="0"/>
                  </a:lnTo>
                  <a:lnTo>
                    <a:pt x="2036986" y="0"/>
                  </a:lnTo>
                  <a:lnTo>
                    <a:pt x="2011523" y="0"/>
                  </a:lnTo>
                  <a:lnTo>
                    <a:pt x="1986061" y="0"/>
                  </a:lnTo>
                  <a:lnTo>
                    <a:pt x="1960599" y="0"/>
                  </a:lnTo>
                  <a:lnTo>
                    <a:pt x="1935136" y="0"/>
                  </a:lnTo>
                  <a:lnTo>
                    <a:pt x="1909674" y="0"/>
                  </a:lnTo>
                  <a:lnTo>
                    <a:pt x="1884212" y="0"/>
                  </a:lnTo>
                  <a:lnTo>
                    <a:pt x="1858749" y="0"/>
                  </a:lnTo>
                  <a:lnTo>
                    <a:pt x="1833287" y="0"/>
                  </a:lnTo>
                  <a:lnTo>
                    <a:pt x="1807825" y="0"/>
                  </a:lnTo>
                  <a:lnTo>
                    <a:pt x="1782362" y="0"/>
                  </a:lnTo>
                  <a:lnTo>
                    <a:pt x="1756900" y="0"/>
                  </a:lnTo>
                  <a:lnTo>
                    <a:pt x="1731438" y="0"/>
                  </a:lnTo>
                  <a:lnTo>
                    <a:pt x="1705975" y="0"/>
                  </a:lnTo>
                  <a:lnTo>
                    <a:pt x="1680513" y="0"/>
                  </a:lnTo>
                  <a:lnTo>
                    <a:pt x="1655051" y="0"/>
                  </a:lnTo>
                  <a:lnTo>
                    <a:pt x="1629588" y="0"/>
                  </a:lnTo>
                  <a:lnTo>
                    <a:pt x="1604126" y="0"/>
                  </a:lnTo>
                  <a:lnTo>
                    <a:pt x="1578664" y="0"/>
                  </a:lnTo>
                  <a:lnTo>
                    <a:pt x="1553201" y="0"/>
                  </a:lnTo>
                  <a:lnTo>
                    <a:pt x="1527739" y="0"/>
                  </a:lnTo>
                  <a:lnTo>
                    <a:pt x="1502277" y="0"/>
                  </a:lnTo>
                  <a:lnTo>
                    <a:pt x="1476814" y="0"/>
                  </a:lnTo>
                  <a:lnTo>
                    <a:pt x="1451352" y="0"/>
                  </a:lnTo>
                  <a:lnTo>
                    <a:pt x="1425890" y="0"/>
                  </a:lnTo>
                  <a:lnTo>
                    <a:pt x="1400427" y="0"/>
                  </a:lnTo>
                  <a:lnTo>
                    <a:pt x="1374965" y="0"/>
                  </a:lnTo>
                  <a:lnTo>
                    <a:pt x="1349503" y="0"/>
                  </a:lnTo>
                  <a:lnTo>
                    <a:pt x="1324040" y="0"/>
                  </a:lnTo>
                  <a:lnTo>
                    <a:pt x="1298578" y="0"/>
                  </a:lnTo>
                  <a:lnTo>
                    <a:pt x="1273116" y="0"/>
                  </a:lnTo>
                  <a:lnTo>
                    <a:pt x="1247653" y="0"/>
                  </a:lnTo>
                  <a:lnTo>
                    <a:pt x="1222191" y="0"/>
                  </a:lnTo>
                  <a:lnTo>
                    <a:pt x="1196729" y="0"/>
                  </a:lnTo>
                  <a:lnTo>
                    <a:pt x="1171266" y="0"/>
                  </a:lnTo>
                  <a:lnTo>
                    <a:pt x="1145804" y="0"/>
                  </a:lnTo>
                  <a:lnTo>
                    <a:pt x="1120342" y="0"/>
                  </a:lnTo>
                  <a:lnTo>
                    <a:pt x="1094879" y="0"/>
                  </a:lnTo>
                  <a:lnTo>
                    <a:pt x="1069417" y="0"/>
                  </a:lnTo>
                  <a:lnTo>
                    <a:pt x="1043955" y="0"/>
                  </a:lnTo>
                  <a:lnTo>
                    <a:pt x="1018493" y="0"/>
                  </a:lnTo>
                  <a:lnTo>
                    <a:pt x="993030" y="0"/>
                  </a:lnTo>
                  <a:lnTo>
                    <a:pt x="967568" y="0"/>
                  </a:lnTo>
                  <a:lnTo>
                    <a:pt x="942106" y="0"/>
                  </a:lnTo>
                  <a:lnTo>
                    <a:pt x="916643" y="0"/>
                  </a:lnTo>
                  <a:lnTo>
                    <a:pt x="891181" y="0"/>
                  </a:lnTo>
                  <a:lnTo>
                    <a:pt x="865719" y="0"/>
                  </a:lnTo>
                  <a:lnTo>
                    <a:pt x="840256" y="0"/>
                  </a:lnTo>
                  <a:lnTo>
                    <a:pt x="814794" y="0"/>
                  </a:lnTo>
                  <a:lnTo>
                    <a:pt x="789332" y="0"/>
                  </a:lnTo>
                  <a:lnTo>
                    <a:pt x="763869" y="0"/>
                  </a:lnTo>
                  <a:lnTo>
                    <a:pt x="738407" y="0"/>
                  </a:lnTo>
                  <a:lnTo>
                    <a:pt x="712945" y="0"/>
                  </a:lnTo>
                  <a:lnTo>
                    <a:pt x="687482" y="0"/>
                  </a:lnTo>
                  <a:lnTo>
                    <a:pt x="662020" y="0"/>
                  </a:lnTo>
                  <a:lnTo>
                    <a:pt x="636558" y="0"/>
                  </a:lnTo>
                  <a:lnTo>
                    <a:pt x="611095" y="0"/>
                  </a:lnTo>
                  <a:lnTo>
                    <a:pt x="585633" y="0"/>
                  </a:lnTo>
                  <a:lnTo>
                    <a:pt x="560171" y="0"/>
                  </a:lnTo>
                  <a:lnTo>
                    <a:pt x="534708" y="0"/>
                  </a:lnTo>
                  <a:lnTo>
                    <a:pt x="509246" y="0"/>
                  </a:lnTo>
                  <a:lnTo>
                    <a:pt x="483784" y="0"/>
                  </a:lnTo>
                  <a:lnTo>
                    <a:pt x="458321" y="0"/>
                  </a:lnTo>
                  <a:lnTo>
                    <a:pt x="432859" y="0"/>
                  </a:lnTo>
                  <a:lnTo>
                    <a:pt x="407397" y="0"/>
                  </a:lnTo>
                  <a:lnTo>
                    <a:pt x="381934" y="0"/>
                  </a:lnTo>
                  <a:lnTo>
                    <a:pt x="356472" y="0"/>
                  </a:lnTo>
                  <a:lnTo>
                    <a:pt x="331010" y="0"/>
                  </a:lnTo>
                  <a:lnTo>
                    <a:pt x="305547" y="0"/>
                  </a:lnTo>
                  <a:lnTo>
                    <a:pt x="280085" y="0"/>
                  </a:lnTo>
                  <a:lnTo>
                    <a:pt x="254623" y="0"/>
                  </a:lnTo>
                  <a:lnTo>
                    <a:pt x="229160" y="0"/>
                  </a:lnTo>
                  <a:lnTo>
                    <a:pt x="203698" y="0"/>
                  </a:lnTo>
                  <a:lnTo>
                    <a:pt x="178236" y="0"/>
                  </a:lnTo>
                  <a:lnTo>
                    <a:pt x="152773" y="0"/>
                  </a:lnTo>
                  <a:lnTo>
                    <a:pt x="127311" y="0"/>
                  </a:lnTo>
                  <a:lnTo>
                    <a:pt x="101849" y="0"/>
                  </a:lnTo>
                  <a:lnTo>
                    <a:pt x="76386" y="0"/>
                  </a:lnTo>
                  <a:lnTo>
                    <a:pt x="50924" y="0"/>
                  </a:lnTo>
                  <a:lnTo>
                    <a:pt x="25462" y="0"/>
                  </a:lnTo>
                  <a:lnTo>
                    <a:pt x="0" y="0"/>
                  </a:lnTo>
                  <a:lnTo>
                    <a:pt x="0" y="30198"/>
                  </a:lnTo>
                  <a:lnTo>
                    <a:pt x="0" y="60396"/>
                  </a:lnTo>
                  <a:lnTo>
                    <a:pt x="0" y="90594"/>
                  </a:lnTo>
                  <a:lnTo>
                    <a:pt x="0" y="120792"/>
                  </a:lnTo>
                  <a:lnTo>
                    <a:pt x="0" y="150991"/>
                  </a:lnTo>
                  <a:lnTo>
                    <a:pt x="0" y="181189"/>
                  </a:lnTo>
                  <a:lnTo>
                    <a:pt x="0" y="211387"/>
                  </a:lnTo>
                  <a:lnTo>
                    <a:pt x="0" y="241585"/>
                  </a:lnTo>
                  <a:lnTo>
                    <a:pt x="0" y="271784"/>
                  </a:lnTo>
                  <a:lnTo>
                    <a:pt x="0" y="301982"/>
                  </a:lnTo>
                  <a:lnTo>
                    <a:pt x="0" y="332180"/>
                  </a:lnTo>
                  <a:lnTo>
                    <a:pt x="0" y="362378"/>
                  </a:lnTo>
                  <a:lnTo>
                    <a:pt x="0" y="392577"/>
                  </a:lnTo>
                  <a:lnTo>
                    <a:pt x="0" y="422775"/>
                  </a:lnTo>
                  <a:lnTo>
                    <a:pt x="0" y="452973"/>
                  </a:lnTo>
                  <a:lnTo>
                    <a:pt x="0" y="483171"/>
                  </a:lnTo>
                  <a:lnTo>
                    <a:pt x="0" y="513369"/>
                  </a:lnTo>
                  <a:lnTo>
                    <a:pt x="0" y="543568"/>
                  </a:lnTo>
                  <a:lnTo>
                    <a:pt x="0" y="573766"/>
                  </a:lnTo>
                  <a:lnTo>
                    <a:pt x="0" y="603964"/>
                  </a:lnTo>
                  <a:lnTo>
                    <a:pt x="0" y="634162"/>
                  </a:lnTo>
                  <a:lnTo>
                    <a:pt x="0" y="664361"/>
                  </a:lnTo>
                  <a:lnTo>
                    <a:pt x="0" y="694559"/>
                  </a:lnTo>
                  <a:lnTo>
                    <a:pt x="0" y="724757"/>
                  </a:lnTo>
                  <a:lnTo>
                    <a:pt x="0" y="754955"/>
                  </a:lnTo>
                  <a:lnTo>
                    <a:pt x="0" y="785154"/>
                  </a:lnTo>
                  <a:lnTo>
                    <a:pt x="0" y="815352"/>
                  </a:lnTo>
                  <a:lnTo>
                    <a:pt x="0" y="845550"/>
                  </a:lnTo>
                  <a:lnTo>
                    <a:pt x="0" y="875748"/>
                  </a:lnTo>
                  <a:lnTo>
                    <a:pt x="0" y="905946"/>
                  </a:lnTo>
                  <a:lnTo>
                    <a:pt x="0" y="936145"/>
                  </a:lnTo>
                  <a:lnTo>
                    <a:pt x="0" y="966343"/>
                  </a:lnTo>
                  <a:lnTo>
                    <a:pt x="0" y="996541"/>
                  </a:lnTo>
                  <a:lnTo>
                    <a:pt x="0" y="1026739"/>
                  </a:lnTo>
                  <a:lnTo>
                    <a:pt x="0" y="1056938"/>
                  </a:lnTo>
                  <a:lnTo>
                    <a:pt x="0" y="1087136"/>
                  </a:lnTo>
                  <a:lnTo>
                    <a:pt x="0" y="1117334"/>
                  </a:lnTo>
                  <a:lnTo>
                    <a:pt x="0" y="1147532"/>
                  </a:lnTo>
                  <a:lnTo>
                    <a:pt x="0" y="1177731"/>
                  </a:lnTo>
                  <a:lnTo>
                    <a:pt x="0" y="1207929"/>
                  </a:lnTo>
                  <a:lnTo>
                    <a:pt x="0" y="1238127"/>
                  </a:lnTo>
                  <a:lnTo>
                    <a:pt x="0" y="1268325"/>
                  </a:lnTo>
                  <a:lnTo>
                    <a:pt x="0" y="1298523"/>
                  </a:lnTo>
                  <a:lnTo>
                    <a:pt x="0" y="1328722"/>
                  </a:lnTo>
                  <a:lnTo>
                    <a:pt x="0" y="1358920"/>
                  </a:lnTo>
                  <a:lnTo>
                    <a:pt x="0" y="1389118"/>
                  </a:lnTo>
                  <a:lnTo>
                    <a:pt x="0" y="1419316"/>
                  </a:lnTo>
                  <a:lnTo>
                    <a:pt x="0" y="1449515"/>
                  </a:lnTo>
                  <a:lnTo>
                    <a:pt x="0" y="1479713"/>
                  </a:lnTo>
                  <a:lnTo>
                    <a:pt x="0" y="1509911"/>
                  </a:lnTo>
                  <a:lnTo>
                    <a:pt x="0" y="1540109"/>
                  </a:lnTo>
                  <a:lnTo>
                    <a:pt x="0" y="1570308"/>
                  </a:lnTo>
                  <a:lnTo>
                    <a:pt x="0" y="1600506"/>
                  </a:lnTo>
                  <a:lnTo>
                    <a:pt x="0" y="1630704"/>
                  </a:lnTo>
                  <a:lnTo>
                    <a:pt x="0" y="1660902"/>
                  </a:lnTo>
                  <a:lnTo>
                    <a:pt x="0" y="1691100"/>
                  </a:lnTo>
                  <a:lnTo>
                    <a:pt x="0" y="1721299"/>
                  </a:lnTo>
                  <a:lnTo>
                    <a:pt x="0" y="1751497"/>
                  </a:lnTo>
                  <a:lnTo>
                    <a:pt x="0" y="1781695"/>
                  </a:lnTo>
                  <a:lnTo>
                    <a:pt x="0" y="1811893"/>
                  </a:lnTo>
                  <a:lnTo>
                    <a:pt x="0" y="1842092"/>
                  </a:lnTo>
                  <a:lnTo>
                    <a:pt x="0" y="1872290"/>
                  </a:lnTo>
                  <a:lnTo>
                    <a:pt x="0" y="1902488"/>
                  </a:lnTo>
                  <a:lnTo>
                    <a:pt x="0" y="1932686"/>
                  </a:lnTo>
                  <a:lnTo>
                    <a:pt x="0" y="1962885"/>
                  </a:lnTo>
                  <a:lnTo>
                    <a:pt x="0" y="1993083"/>
                  </a:lnTo>
                  <a:lnTo>
                    <a:pt x="0" y="2023281"/>
                  </a:lnTo>
                  <a:lnTo>
                    <a:pt x="0" y="2053479"/>
                  </a:lnTo>
                  <a:lnTo>
                    <a:pt x="0" y="2083678"/>
                  </a:lnTo>
                  <a:lnTo>
                    <a:pt x="0" y="2113876"/>
                  </a:lnTo>
                  <a:lnTo>
                    <a:pt x="0" y="2144074"/>
                  </a:lnTo>
                  <a:lnTo>
                    <a:pt x="0" y="2174272"/>
                  </a:lnTo>
                  <a:lnTo>
                    <a:pt x="0" y="2204470"/>
                  </a:lnTo>
                  <a:lnTo>
                    <a:pt x="0" y="2234669"/>
                  </a:lnTo>
                  <a:lnTo>
                    <a:pt x="0" y="2264867"/>
                  </a:lnTo>
                  <a:lnTo>
                    <a:pt x="0" y="2295065"/>
                  </a:lnTo>
                  <a:lnTo>
                    <a:pt x="0" y="2325263"/>
                  </a:lnTo>
                  <a:lnTo>
                    <a:pt x="0" y="2355462"/>
                  </a:lnTo>
                  <a:lnTo>
                    <a:pt x="0" y="2385660"/>
                  </a:lnTo>
                  <a:lnTo>
                    <a:pt x="0" y="2415858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914400" y="2345896"/>
              <a:ext cx="788047" cy="108107"/>
            </a:xfrm>
            <a:custGeom>
              <a:avLst/>
              <a:pathLst>
                <a:path w="788047" h="108107">
                  <a:moveTo>
                    <a:pt x="788047" y="0"/>
                  </a:moveTo>
                  <a:lnTo>
                    <a:pt x="0" y="108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702447" y="2247320"/>
              <a:ext cx="2668643" cy="193649"/>
            </a:xfrm>
            <a:custGeom>
              <a:avLst/>
              <a:pathLst>
                <a:path w="2668643" h="193649">
                  <a:moveTo>
                    <a:pt x="27432" y="193649"/>
                  </a:moveTo>
                  <a:lnTo>
                    <a:pt x="2641211" y="193649"/>
                  </a:lnTo>
                  <a:lnTo>
                    <a:pt x="2640106" y="193626"/>
                  </a:lnTo>
                  <a:lnTo>
                    <a:pt x="2644517" y="193449"/>
                  </a:lnTo>
                  <a:lnTo>
                    <a:pt x="2648843" y="192566"/>
                  </a:lnTo>
                  <a:lnTo>
                    <a:pt x="2652971" y="191000"/>
                  </a:lnTo>
                  <a:lnTo>
                    <a:pt x="2656794" y="188793"/>
                  </a:lnTo>
                  <a:lnTo>
                    <a:pt x="2660214" y="186001"/>
                  </a:lnTo>
                  <a:lnTo>
                    <a:pt x="2663141" y="182696"/>
                  </a:lnTo>
                  <a:lnTo>
                    <a:pt x="2665501" y="178965"/>
                  </a:lnTo>
                  <a:lnTo>
                    <a:pt x="2667231" y="174903"/>
                  </a:lnTo>
                  <a:lnTo>
                    <a:pt x="2668288" y="170617"/>
                  </a:lnTo>
                  <a:lnTo>
                    <a:pt x="2668643" y="166217"/>
                  </a:lnTo>
                  <a:lnTo>
                    <a:pt x="2668643" y="27432"/>
                  </a:lnTo>
                  <a:lnTo>
                    <a:pt x="2668288" y="23031"/>
                  </a:lnTo>
                  <a:lnTo>
                    <a:pt x="2667231" y="18745"/>
                  </a:lnTo>
                  <a:lnTo>
                    <a:pt x="2665501" y="14683"/>
                  </a:lnTo>
                  <a:lnTo>
                    <a:pt x="2663141" y="10952"/>
                  </a:lnTo>
                  <a:lnTo>
                    <a:pt x="2660214" y="7647"/>
                  </a:lnTo>
                  <a:lnTo>
                    <a:pt x="2656794" y="4855"/>
                  </a:lnTo>
                  <a:lnTo>
                    <a:pt x="2652971" y="2648"/>
                  </a:lnTo>
                  <a:lnTo>
                    <a:pt x="2648843" y="1083"/>
                  </a:lnTo>
                  <a:lnTo>
                    <a:pt x="2644517" y="200"/>
                  </a:lnTo>
                  <a:lnTo>
                    <a:pt x="264121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2748167" y="2255662"/>
              <a:ext cx="2577203" cy="1395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brain_cancer:0.463;Spec=1;Sensi=1</a:t>
              </a:r>
            </a:p>
          </p:txBody>
        </p:sp>
        <p:sp>
          <p:nvSpPr>
            <p:cNvPr id="11" name="pg11"/>
            <p:cNvSpPr/>
            <p:nvPr/>
          </p:nvSpPr>
          <p:spPr>
            <a:xfrm>
              <a:off x="1682292" y="2532619"/>
              <a:ext cx="2613054" cy="193649"/>
            </a:xfrm>
            <a:custGeom>
              <a:avLst/>
              <a:pathLst>
                <a:path w="2613054" h="193649">
                  <a:moveTo>
                    <a:pt x="27431" y="193649"/>
                  </a:moveTo>
                  <a:lnTo>
                    <a:pt x="2585622" y="193649"/>
                  </a:lnTo>
                  <a:lnTo>
                    <a:pt x="2584518" y="193626"/>
                  </a:lnTo>
                  <a:lnTo>
                    <a:pt x="2588929" y="193449"/>
                  </a:lnTo>
                  <a:lnTo>
                    <a:pt x="2593254" y="192566"/>
                  </a:lnTo>
                  <a:lnTo>
                    <a:pt x="2597382" y="191000"/>
                  </a:lnTo>
                  <a:lnTo>
                    <a:pt x="2601205" y="188793"/>
                  </a:lnTo>
                  <a:lnTo>
                    <a:pt x="2604625" y="186001"/>
                  </a:lnTo>
                  <a:lnTo>
                    <a:pt x="2607552" y="182696"/>
                  </a:lnTo>
                  <a:lnTo>
                    <a:pt x="2609912" y="178965"/>
                  </a:lnTo>
                  <a:lnTo>
                    <a:pt x="2611642" y="174903"/>
                  </a:lnTo>
                  <a:lnTo>
                    <a:pt x="2612699" y="170617"/>
                  </a:lnTo>
                  <a:lnTo>
                    <a:pt x="2613054" y="166217"/>
                  </a:lnTo>
                  <a:lnTo>
                    <a:pt x="2613054" y="27432"/>
                  </a:lnTo>
                  <a:lnTo>
                    <a:pt x="2612699" y="23031"/>
                  </a:lnTo>
                  <a:lnTo>
                    <a:pt x="2611642" y="18745"/>
                  </a:lnTo>
                  <a:lnTo>
                    <a:pt x="2609912" y="14683"/>
                  </a:lnTo>
                  <a:lnTo>
                    <a:pt x="2607552" y="10952"/>
                  </a:lnTo>
                  <a:lnTo>
                    <a:pt x="2604625" y="7647"/>
                  </a:lnTo>
                  <a:lnTo>
                    <a:pt x="2601205" y="4855"/>
                  </a:lnTo>
                  <a:lnTo>
                    <a:pt x="2597382" y="2648"/>
                  </a:lnTo>
                  <a:lnTo>
                    <a:pt x="2593254" y="1083"/>
                  </a:lnTo>
                  <a:lnTo>
                    <a:pt x="2588929" y="200"/>
                  </a:lnTo>
                  <a:lnTo>
                    <a:pt x="258562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1728012" y="2540960"/>
              <a:ext cx="2521614" cy="1395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liver_cancer:0.457;Spec=1;Sensi=1</a:t>
              </a:r>
            </a:p>
          </p:txBody>
        </p:sp>
        <p:sp>
          <p:nvSpPr>
            <p:cNvPr id="13" name="pg13"/>
            <p:cNvSpPr/>
            <p:nvPr/>
          </p:nvSpPr>
          <p:spPr>
            <a:xfrm>
              <a:off x="1681375" y="2182081"/>
              <a:ext cx="2259053" cy="193649"/>
            </a:xfrm>
            <a:custGeom>
              <a:avLst/>
              <a:pathLst>
                <a:path w="2259053" h="193649">
                  <a:moveTo>
                    <a:pt x="27431" y="193649"/>
                  </a:moveTo>
                  <a:lnTo>
                    <a:pt x="2231621" y="193649"/>
                  </a:lnTo>
                  <a:lnTo>
                    <a:pt x="2230517" y="193626"/>
                  </a:lnTo>
                  <a:lnTo>
                    <a:pt x="2234928" y="193449"/>
                  </a:lnTo>
                  <a:lnTo>
                    <a:pt x="2239253" y="192566"/>
                  </a:lnTo>
                  <a:lnTo>
                    <a:pt x="2243381" y="191000"/>
                  </a:lnTo>
                  <a:lnTo>
                    <a:pt x="2247204" y="188793"/>
                  </a:lnTo>
                  <a:lnTo>
                    <a:pt x="2250624" y="186001"/>
                  </a:lnTo>
                  <a:lnTo>
                    <a:pt x="2253552" y="182696"/>
                  </a:lnTo>
                  <a:lnTo>
                    <a:pt x="2255911" y="178965"/>
                  </a:lnTo>
                  <a:lnTo>
                    <a:pt x="2257641" y="174903"/>
                  </a:lnTo>
                  <a:lnTo>
                    <a:pt x="2258698" y="170617"/>
                  </a:lnTo>
                  <a:lnTo>
                    <a:pt x="2259053" y="166217"/>
                  </a:lnTo>
                  <a:lnTo>
                    <a:pt x="2259053" y="27432"/>
                  </a:lnTo>
                  <a:lnTo>
                    <a:pt x="2258698" y="23031"/>
                  </a:lnTo>
                  <a:lnTo>
                    <a:pt x="2257641" y="18745"/>
                  </a:lnTo>
                  <a:lnTo>
                    <a:pt x="2255911" y="14683"/>
                  </a:lnTo>
                  <a:lnTo>
                    <a:pt x="2253552" y="10952"/>
                  </a:lnTo>
                  <a:lnTo>
                    <a:pt x="2250624" y="7647"/>
                  </a:lnTo>
                  <a:lnTo>
                    <a:pt x="2247204" y="4855"/>
                  </a:lnTo>
                  <a:lnTo>
                    <a:pt x="2243381" y="2648"/>
                  </a:lnTo>
                  <a:lnTo>
                    <a:pt x="2239253" y="1083"/>
                  </a:lnTo>
                  <a:lnTo>
                    <a:pt x="2234928" y="200"/>
                  </a:lnTo>
                  <a:lnTo>
                    <a:pt x="223162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1727095" y="2194325"/>
              <a:ext cx="2167613" cy="135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normal:0.419;Spec=1;Sensi=1</a:t>
              </a:r>
            </a:p>
          </p:txBody>
        </p:sp>
        <p:sp>
          <p:nvSpPr>
            <p:cNvPr id="15" name="pt15"/>
            <p:cNvSpPr/>
            <p:nvPr/>
          </p:nvSpPr>
          <p:spPr>
            <a:xfrm>
              <a:off x="1762374" y="242351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762374" y="242351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762374" y="242351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635655" y="2347872"/>
              <a:ext cx="0" cy="2657444"/>
            </a:xfrm>
            <a:custGeom>
              <a:avLst/>
              <a:pathLst>
                <a:path w="0" h="2657444">
                  <a:moveTo>
                    <a:pt x="0" y="265744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161584" y="4824806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161584" y="4220842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161584" y="3616877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161584" y="3012912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161584" y="2408948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600861" y="4884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600861" y="42805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600861" y="3676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00861" y="30726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600861" y="24686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635655" y="5005316"/>
              <a:ext cx="3781155" cy="0"/>
            </a:xfrm>
            <a:custGeom>
              <a:avLst/>
              <a:pathLst>
                <a:path w="3781155" h="0">
                  <a:moveTo>
                    <a:pt x="0" y="0"/>
                  </a:moveTo>
                  <a:lnTo>
                    <a:pt x="378115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807526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666879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26233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385586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244940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619519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478872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338226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97579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56933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992535" y="5236431"/>
              <a:ext cx="1067395" cy="14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1-Specificity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564033" y="3602255"/>
              <a:ext cx="913432" cy="14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Sensitivity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1663711" y="1411148"/>
              <a:ext cx="3725044" cy="797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733300" y="1753543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2211688" y="148073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233634" y="15904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211688" y="1700193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233634" y="1809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A5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211688" y="1919649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233634" y="20293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500733" y="1494285"/>
              <a:ext cx="2818432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brain_cancer(AUC=1;95%CI=1-1)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500733" y="1713741"/>
              <a:ext cx="2752948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liver_cancer(AUC=1;95%CI=1-1)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500733" y="1947484"/>
              <a:ext cx="2326109" cy="137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normal(AUC=1;95%CI=1-1)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065235" y="939295"/>
              <a:ext cx="2921994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RF_model 215 Sample pROC curve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572000" cy="6400800"/>
            <a:chOff x="914400" y="914400"/>
            <a:chExt cx="457200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572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4571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722222" y="2448288"/>
              <a:ext cx="867408" cy="847217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059548" y="2442440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55927" y="2442440"/>
              <a:ext cx="0" cy="5847"/>
            </a:xfrm>
            <a:custGeom>
              <a:avLst/>
              <a:pathLst>
                <a:path w="0" h="5847">
                  <a:moveTo>
                    <a:pt x="0" y="0"/>
                  </a:moveTo>
                  <a:lnTo>
                    <a:pt x="0" y="58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59548" y="2448288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577654" y="2139303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722222" y="4430116"/>
              <a:ext cx="867408" cy="91180"/>
            </a:xfrm>
            <a:prstGeom prst="rect">
              <a:avLst/>
            </a:prstGeom>
            <a:solidFill>
              <a:srgbClr val="FFA5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59548" y="4425324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55927" y="4425324"/>
              <a:ext cx="0" cy="4792"/>
            </a:xfrm>
            <a:custGeom>
              <a:avLst/>
              <a:pathLst>
                <a:path w="0" h="4792">
                  <a:moveTo>
                    <a:pt x="0" y="0"/>
                  </a:moveTo>
                  <a:lnTo>
                    <a:pt x="0" y="47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59548" y="4430116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577654" y="3365094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22222" y="5634393"/>
              <a:ext cx="867408" cy="112694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59548" y="5630655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55927" y="5630655"/>
              <a:ext cx="0" cy="3737"/>
            </a:xfrm>
            <a:custGeom>
              <a:avLst/>
              <a:pathLst>
                <a:path w="0" h="3737">
                  <a:moveTo>
                    <a:pt x="0" y="0"/>
                  </a:moveTo>
                  <a:lnTo>
                    <a:pt x="0" y="37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59548" y="5634393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577654" y="4590886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48357" y="3176507"/>
              <a:ext cx="867408" cy="11899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85682" y="3169255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82061" y="3169255"/>
              <a:ext cx="0" cy="7252"/>
            </a:xfrm>
            <a:custGeom>
              <a:avLst/>
              <a:pathLst>
                <a:path w="0" h="7252">
                  <a:moveTo>
                    <a:pt x="0" y="0"/>
                  </a:moveTo>
                  <a:lnTo>
                    <a:pt x="0" y="72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85682" y="3176507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03788" y="2139303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8357" y="3685461"/>
              <a:ext cx="867408" cy="835836"/>
            </a:xfrm>
            <a:prstGeom prst="rect">
              <a:avLst/>
            </a:prstGeom>
            <a:solidFill>
              <a:srgbClr val="FFA5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285682" y="3677015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382061" y="3677015"/>
              <a:ext cx="0" cy="8445"/>
            </a:xfrm>
            <a:custGeom>
              <a:avLst/>
              <a:pathLst>
                <a:path w="0" h="8445">
                  <a:moveTo>
                    <a:pt x="0" y="0"/>
                  </a:moveTo>
                  <a:lnTo>
                    <a:pt x="0" y="84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285682" y="3685461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03788" y="3365094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48357" y="5650829"/>
              <a:ext cx="867408" cy="96258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285682" y="5645536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382061" y="5645536"/>
              <a:ext cx="0" cy="5293"/>
            </a:xfrm>
            <a:custGeom>
              <a:avLst/>
              <a:pathLst>
                <a:path w="0" h="5293">
                  <a:moveTo>
                    <a:pt x="0" y="0"/>
                  </a:moveTo>
                  <a:lnTo>
                    <a:pt x="0" y="52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285682" y="5650829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803788" y="4590886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174491" y="3187771"/>
              <a:ext cx="867408" cy="107734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511816" y="3178829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608195" y="3178829"/>
              <a:ext cx="0" cy="8941"/>
            </a:xfrm>
            <a:custGeom>
              <a:avLst/>
              <a:pathLst>
                <a:path w="0" h="8941">
                  <a:moveTo>
                    <a:pt x="0" y="0"/>
                  </a:moveTo>
                  <a:lnTo>
                    <a:pt x="0" y="89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511816" y="3187771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029922" y="2139303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174491" y="4451059"/>
              <a:ext cx="867408" cy="70237"/>
            </a:xfrm>
            <a:prstGeom prst="rect">
              <a:avLst/>
            </a:prstGeom>
            <a:solidFill>
              <a:srgbClr val="FFA5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511816" y="4444370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608195" y="4444370"/>
              <a:ext cx="0" cy="6688"/>
            </a:xfrm>
            <a:custGeom>
              <a:avLst/>
              <a:pathLst>
                <a:path w="0" h="6688">
                  <a:moveTo>
                    <a:pt x="0" y="0"/>
                  </a:moveTo>
                  <a:lnTo>
                    <a:pt x="0" y="66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511816" y="4451059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029922" y="3365094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174491" y="4873967"/>
              <a:ext cx="867408" cy="873120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511816" y="4861161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608195" y="4861161"/>
              <a:ext cx="0" cy="12806"/>
            </a:xfrm>
            <a:custGeom>
              <a:avLst/>
              <a:pathLst>
                <a:path w="0" h="12806">
                  <a:moveTo>
                    <a:pt x="0" y="0"/>
                  </a:moveTo>
                  <a:lnTo>
                    <a:pt x="0" y="128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11816" y="4873967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029922" y="4590886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577654" y="1908960"/>
              <a:ext cx="1156545" cy="2303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1529112" y="1943981"/>
              <a:ext cx="12536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real_brain_cancer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2803788" y="1908960"/>
              <a:ext cx="1156545" cy="2303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782532" y="1943981"/>
              <a:ext cx="11990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real_liver_cancer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4029922" y="1908960"/>
              <a:ext cx="1156545" cy="2303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4186515" y="1943981"/>
              <a:ext cx="84335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real_normal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5186468" y="2139303"/>
              <a:ext cx="230342" cy="11562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 rot="5400000">
              <a:off x="4664903" y="2654183"/>
              <a:ext cx="1307331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brain_cancer_prob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5186468" y="3365094"/>
              <a:ext cx="230342" cy="11562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5400000">
              <a:off x="4692188" y="3879975"/>
              <a:ext cx="12527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liver_cancer_prob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5186468" y="4590886"/>
              <a:ext cx="230342" cy="11562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 rot="5400000">
              <a:off x="4870037" y="5105766"/>
              <a:ext cx="897061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normal_prob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1577654" y="5747088"/>
              <a:ext cx="1156545" cy="0"/>
            </a:xfrm>
            <a:custGeom>
              <a:avLst/>
              <a:pathLst>
                <a:path w="1156545" h="0">
                  <a:moveTo>
                    <a:pt x="0" y="0"/>
                  </a:moveTo>
                  <a:lnTo>
                    <a:pt x="115654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155927" y="574708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5400000">
              <a:off x="1539958" y="6373312"/>
              <a:ext cx="12536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real_brain_cancer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803788" y="5747088"/>
              <a:ext cx="1156545" cy="0"/>
            </a:xfrm>
            <a:custGeom>
              <a:avLst/>
              <a:pathLst>
                <a:path w="1156545" h="0">
                  <a:moveTo>
                    <a:pt x="0" y="0"/>
                  </a:moveTo>
                  <a:lnTo>
                    <a:pt x="115654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82061" y="574708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 rot="-5400000">
              <a:off x="2793377" y="6346027"/>
              <a:ext cx="11990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real_liver_cancer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029922" y="5747088"/>
              <a:ext cx="1156545" cy="0"/>
            </a:xfrm>
            <a:custGeom>
              <a:avLst/>
              <a:pathLst>
                <a:path w="1156545" h="0">
                  <a:moveTo>
                    <a:pt x="0" y="0"/>
                  </a:moveTo>
                  <a:lnTo>
                    <a:pt x="115654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608195" y="574708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 rot="-5400000">
              <a:off x="4197361" y="6168177"/>
              <a:ext cx="84335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real_normal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1577654" y="2139303"/>
              <a:ext cx="0" cy="1156202"/>
            </a:xfrm>
            <a:custGeom>
              <a:avLst/>
              <a:pathLst>
                <a:path w="0" h="1156202">
                  <a:moveTo>
                    <a:pt x="0" y="115620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166252" y="3245741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166252" y="2982968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166252" y="272019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166252" y="2457421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166252" y="2194648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1542860" y="3295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542860" y="30327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542860" y="27699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542860" y="2507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542860" y="22444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577654" y="3365094"/>
              <a:ext cx="0" cy="1156202"/>
            </a:xfrm>
            <a:custGeom>
              <a:avLst/>
              <a:pathLst>
                <a:path w="0" h="1156202">
                  <a:moveTo>
                    <a:pt x="0" y="115620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1166252" y="4471532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166252" y="420875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166252" y="3945986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166252" y="3683213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166252" y="342043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1542860" y="452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542860" y="4258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542860" y="3995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542860" y="3732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542860" y="34702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577654" y="4590886"/>
              <a:ext cx="0" cy="1156202"/>
            </a:xfrm>
            <a:custGeom>
              <a:avLst/>
              <a:pathLst>
                <a:path w="0" h="1156202">
                  <a:moveTo>
                    <a:pt x="0" y="115620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1166252" y="569732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166252" y="5434550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166252" y="5171777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166252" y="490900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166252" y="4646231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1542860" y="5747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542860" y="5484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542860" y="5221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542860" y="49587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542860" y="4695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 rot="-5400000">
              <a:off x="303937" y="3881246"/>
              <a:ext cx="1421370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Average Probability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914400" y="1411148"/>
              <a:ext cx="457200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911133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107" name="rc107"/>
            <p:cNvSpPr/>
            <p:nvPr/>
          </p:nvSpPr>
          <p:spPr>
            <a:xfrm>
              <a:off x="1389522" y="148073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398522" y="1489737"/>
              <a:ext cx="201456" cy="201455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3055487" y="148073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064487" y="1489737"/>
              <a:ext cx="201456" cy="201455"/>
            </a:xfrm>
            <a:prstGeom prst="rect">
              <a:avLst/>
            </a:prstGeom>
            <a:solidFill>
              <a:srgbClr val="FFA5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4666882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4675882" y="1489737"/>
              <a:ext cx="201456" cy="201455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1678567" y="1510315"/>
              <a:ext cx="1307331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brain_cancer_prob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344532" y="1510315"/>
              <a:ext cx="12527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liver_cancer_prob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955927" y="1510315"/>
              <a:ext cx="897061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normal_prob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505389" y="943961"/>
              <a:ext cx="1753344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215 Sample Average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xhua</cp:lastModifiedBy>
  <cp:revision>3</cp:revision>
  <dcterms:created xsi:type="dcterms:W3CDTF">2017-02-13T16:18:36Z</dcterms:created>
  <dcterms:modified xsi:type="dcterms:W3CDTF">2023-12-28T12:57:26Z</dcterms:modified>
  <cp:category/>
</cp:coreProperties>
</file>