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63091" y="1165965"/>
              <a:ext cx="1282838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282838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400800" cy="4572000"/>
            <a:chOff x="914400" y="91440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1141069"/>
              <a:ext cx="6400799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63411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1901800" y="1705120"/>
              <a:ext cx="504229" cy="85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accuracy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3214007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04129" y="1726784"/>
              <a:ext cx="200764" cy="6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auc</a:t>
              </a:r>
            </a:p>
          </p:txBody>
        </p:sp>
        <p:sp>
          <p:nvSpPr>
            <p:cNvPr id="9" name="rc9"/>
            <p:cNvSpPr/>
            <p:nvPr/>
          </p:nvSpPr>
          <p:spPr>
            <a:xfrm>
              <a:off x="5264603" y="1640944"/>
              <a:ext cx="1981007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147167" y="1704465"/>
              <a:ext cx="21588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loss</a:t>
              </a:r>
            </a:p>
          </p:txBody>
        </p:sp>
        <p:sp>
          <p:nvSpPr>
            <p:cNvPr id="11" name="pl11"/>
            <p:cNvSpPr/>
            <p:nvPr/>
          </p:nvSpPr>
          <p:spPr>
            <a:xfrm>
              <a:off x="1163411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4007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4603" y="5208919"/>
              <a:ext cx="1981007" cy="0"/>
            </a:xfrm>
            <a:custGeom>
              <a:avLst/>
              <a:pathLst>
                <a:path w="1981007" h="0">
                  <a:moveTo>
                    <a:pt x="0" y="0"/>
                  </a:moveTo>
                  <a:lnTo>
                    <a:pt x="198100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64603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4007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63411" y="1859500"/>
              <a:ext cx="0" cy="3349419"/>
            </a:xfrm>
            <a:custGeom>
              <a:avLst/>
              <a:pathLst>
                <a:path w="0" h="3349419">
                  <a:moveTo>
                    <a:pt x="0" y="33494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3946517" y="5235794"/>
              <a:ext cx="51598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epoch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486010" y="3475237"/>
              <a:ext cx="110021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Performance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16420" y="116596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14400" y="939295"/>
              <a:ext cx="1176181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DNN_model_9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2023-12-16T17:08:32Z</dcterms:modified>
  <cp:category/>
</cp:coreProperties>
</file>